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8.xml" ContentType="application/vnd.openxmlformats-officedocument.drawingml.chart+xml"/>
  <Override PartName="/ppt/notesSlides/notesSlide22.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2.xml" ContentType="application/vnd.openxmlformats-officedocument.presentationml.notesSl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3.xml" ContentType="application/vnd.openxmlformats-officedocument.presentationml.notesSlid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4.xml" ContentType="application/vnd.openxmlformats-officedocument.presentationml.notesSlid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3"/>
  </p:notesMasterIdLst>
  <p:handoutMasterIdLst>
    <p:handoutMasterId r:id="rId54"/>
  </p:handoutMasterIdLst>
  <p:sldIdLst>
    <p:sldId id="256" r:id="rId2"/>
    <p:sldId id="323" r:id="rId3"/>
    <p:sldId id="324" r:id="rId4"/>
    <p:sldId id="325" r:id="rId5"/>
    <p:sldId id="327" r:id="rId6"/>
    <p:sldId id="437" r:id="rId7"/>
    <p:sldId id="442" r:id="rId8"/>
    <p:sldId id="443" r:id="rId9"/>
    <p:sldId id="445" r:id="rId10"/>
    <p:sldId id="446" r:id="rId11"/>
    <p:sldId id="448" r:id="rId12"/>
    <p:sldId id="449" r:id="rId13"/>
    <p:sldId id="451" r:id="rId14"/>
    <p:sldId id="452" r:id="rId15"/>
    <p:sldId id="453" r:id="rId16"/>
    <p:sldId id="454" r:id="rId17"/>
    <p:sldId id="400" r:id="rId18"/>
    <p:sldId id="457" r:id="rId19"/>
    <p:sldId id="455" r:id="rId20"/>
    <p:sldId id="456" r:id="rId21"/>
    <p:sldId id="440" r:id="rId22"/>
    <p:sldId id="450" r:id="rId23"/>
    <p:sldId id="417" r:id="rId24"/>
    <p:sldId id="344" r:id="rId25"/>
    <p:sldId id="418" r:id="rId26"/>
    <p:sldId id="423" r:id="rId27"/>
    <p:sldId id="438" r:id="rId28"/>
    <p:sldId id="419" r:id="rId29"/>
    <p:sldId id="421" r:id="rId30"/>
    <p:sldId id="439" r:id="rId31"/>
    <p:sldId id="425" r:id="rId32"/>
    <p:sldId id="428" r:id="rId33"/>
    <p:sldId id="429" r:id="rId34"/>
    <p:sldId id="379" r:id="rId35"/>
    <p:sldId id="420" r:id="rId36"/>
    <p:sldId id="406" r:id="rId37"/>
    <p:sldId id="402" r:id="rId38"/>
    <p:sldId id="401" r:id="rId39"/>
    <p:sldId id="433" r:id="rId40"/>
    <p:sldId id="434" r:id="rId41"/>
    <p:sldId id="435" r:id="rId42"/>
    <p:sldId id="436" r:id="rId43"/>
    <p:sldId id="430" r:id="rId44"/>
    <p:sldId id="431" r:id="rId45"/>
    <p:sldId id="432" r:id="rId46"/>
    <p:sldId id="411" r:id="rId47"/>
    <p:sldId id="388" r:id="rId48"/>
    <p:sldId id="387" r:id="rId49"/>
    <p:sldId id="410" r:id="rId50"/>
    <p:sldId id="396" r:id="rId51"/>
    <p:sldId id="403" r:id="rId5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E38"/>
    <a:srgbClr val="FF8181"/>
    <a:srgbClr val="4F81BD"/>
    <a:srgbClr val="8064A2"/>
    <a:srgbClr val="7F7F7F"/>
    <a:srgbClr val="FFFFFF"/>
    <a:srgbClr val="FF9999"/>
    <a:srgbClr val="5B9BD5"/>
    <a:srgbClr val="8BC8E1"/>
    <a:srgbClr val="F0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0548A-D4F8-41A7-A92A-F47E6B0EB525}" v="580" dt="2021-12-07T08:42:46.66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404" y="1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4D5F1A7E-A1BE-4DC6-AE07-882DBF73AF2A}"/>
    <pc:docChg chg="modSld">
      <pc:chgData name="中田 雄大" userId="62f770ad0d6c1cad" providerId="LiveId" clId="{4D5F1A7E-A1BE-4DC6-AE07-882DBF73AF2A}" dt="2021-07-10T12:13:43.702" v="0" actId="1076"/>
      <pc:docMkLst>
        <pc:docMk/>
      </pc:docMkLst>
      <pc:sldChg chg="modSp mod">
        <pc:chgData name="中田 雄大" userId="62f770ad0d6c1cad" providerId="LiveId" clId="{4D5F1A7E-A1BE-4DC6-AE07-882DBF73AF2A}" dt="2021-07-10T12:13:43.702" v="0" actId="1076"/>
        <pc:sldMkLst>
          <pc:docMk/>
          <pc:sldMk cId="3939960394" sldId="427"/>
        </pc:sldMkLst>
        <pc:spChg chg="mod">
          <ac:chgData name="中田 雄大" userId="62f770ad0d6c1cad" providerId="LiveId" clId="{4D5F1A7E-A1BE-4DC6-AE07-882DBF73AF2A}" dt="2021-07-10T12:13:43.702" v="0" actId="1076"/>
          <ac:spMkLst>
            <pc:docMk/>
            <pc:sldMk cId="3939960394" sldId="427"/>
            <ac:spMk id="23" creationId="{83A6ED63-5E3A-4981-8DEC-1032D4CC8B00}"/>
          </ac:spMkLst>
        </pc:spChg>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docChgLst>
    <pc:chgData name="中田 雄大" userId="62f770ad0d6c1cad" providerId="LiveId" clId="{26CF5200-C319-486B-BFE0-A3F274830027}"/>
    <pc:docChg chg="undo redo custSel addSld delSld modSld sldOrd">
      <pc:chgData name="中田 雄大" userId="62f770ad0d6c1cad" providerId="LiveId" clId="{26CF5200-C319-486B-BFE0-A3F274830027}" dt="2021-07-02T09:19:02.314" v="17365" actId="27636"/>
      <pc:docMkLst>
        <pc:docMk/>
      </pc:docMkLst>
      <pc:sldChg chg="modSp mod">
        <pc:chgData name="中田 雄大" userId="62f770ad0d6c1cad" providerId="LiveId" clId="{26CF5200-C319-486B-BFE0-A3F274830027}" dt="2021-07-02T09:19:02.314" v="17365" actId="27636"/>
        <pc:sldMkLst>
          <pc:docMk/>
          <pc:sldMk cId="0" sldId="256"/>
        </pc:sldMkLst>
        <pc:spChg chg="mod">
          <ac:chgData name="中田 雄大" userId="62f770ad0d6c1cad" providerId="LiveId" clId="{26CF5200-C319-486B-BFE0-A3F274830027}" dt="2021-06-24T04:14:51.697" v="302" actId="1076"/>
          <ac:spMkLst>
            <pc:docMk/>
            <pc:sldMk cId="0" sldId="256"/>
            <ac:spMk id="2" creationId="{00000000-0000-0000-0000-000000000000}"/>
          </ac:spMkLst>
        </pc:spChg>
        <pc:spChg chg="mod">
          <ac:chgData name="中田 雄大" userId="62f770ad0d6c1cad" providerId="LiveId" clId="{26CF5200-C319-486B-BFE0-A3F274830027}" dt="2021-07-02T09:19:02.314" v="17365" actId="27636"/>
          <ac:spMkLst>
            <pc:docMk/>
            <pc:sldMk cId="0" sldId="256"/>
            <ac:spMk id="3" creationId="{00000000-0000-0000-0000-000000000000}"/>
          </ac:spMkLst>
        </pc:spChg>
      </pc:sldChg>
      <pc:sldChg chg="modSp mod">
        <pc:chgData name="中田 雄大" userId="62f770ad0d6c1cad" providerId="LiveId" clId="{26CF5200-C319-486B-BFE0-A3F274830027}" dt="2021-06-28T02:30:48.711" v="13374" actId="20577"/>
        <pc:sldMkLst>
          <pc:docMk/>
          <pc:sldMk cId="0" sldId="322"/>
        </pc:sldMkLst>
        <pc:spChg chg="mod">
          <ac:chgData name="中田 雄大" userId="62f770ad0d6c1cad" providerId="LiveId" clId="{26CF5200-C319-486B-BFE0-A3F274830027}" dt="2021-06-24T04:15:18.914" v="314" actId="20577"/>
          <ac:spMkLst>
            <pc:docMk/>
            <pc:sldMk cId="0" sldId="322"/>
            <ac:spMk id="2" creationId="{00000000-0000-0000-0000-000000000000}"/>
          </ac:spMkLst>
        </pc:spChg>
        <pc:graphicFrameChg chg="mod">
          <ac:chgData name="中田 雄大" userId="62f770ad0d6c1cad" providerId="LiveId" clId="{26CF5200-C319-486B-BFE0-A3F274830027}" dt="2021-06-28T02:30:48.711" v="13374" actId="20577"/>
          <ac:graphicFrameMkLst>
            <pc:docMk/>
            <pc:sldMk cId="0" sldId="322"/>
            <ac:graphicFrameMk id="15" creationId="{00000000-0000-0000-0000-000000000000}"/>
          </ac:graphicFrameMkLst>
        </pc:graphicFrameChg>
      </pc:sldChg>
      <pc:sldChg chg="modSp mod modNotesTx">
        <pc:chgData name="中田 雄大" userId="62f770ad0d6c1cad" providerId="LiveId" clId="{26CF5200-C319-486B-BFE0-A3F274830027}" dt="2021-06-27T08:02:47.735" v="13212" actId="207"/>
        <pc:sldMkLst>
          <pc:docMk/>
          <pc:sldMk cId="0" sldId="323"/>
        </pc:sldMkLst>
        <pc:spChg chg="mod">
          <ac:chgData name="中田 雄大" userId="62f770ad0d6c1cad" providerId="LiveId" clId="{26CF5200-C319-486B-BFE0-A3F274830027}" dt="2021-06-27T08:02:47.735" v="13212" actId="207"/>
          <ac:spMkLst>
            <pc:docMk/>
            <pc:sldMk cId="0" sldId="323"/>
            <ac:spMk id="24" creationId="{00000000-0000-0000-0000-000000000000}"/>
          </ac:spMkLst>
        </pc:spChg>
      </pc:sldChg>
      <pc:sldChg chg="del ord">
        <pc:chgData name="中田 雄大" userId="62f770ad0d6c1cad" providerId="LiveId" clId="{26CF5200-C319-486B-BFE0-A3F274830027}" dt="2021-06-24T06:57:26.573" v="2117" actId="47"/>
        <pc:sldMkLst>
          <pc:docMk/>
          <pc:sldMk cId="0" sldId="326"/>
        </pc:sldMkLst>
      </pc:sldChg>
      <pc:sldChg chg="addSp modSp mod">
        <pc:chgData name="中田 雄大" userId="62f770ad0d6c1cad" providerId="LiveId" clId="{26CF5200-C319-486B-BFE0-A3F274830027}" dt="2021-06-24T07:05:14.101" v="2338" actId="1076"/>
        <pc:sldMkLst>
          <pc:docMk/>
          <pc:sldMk cId="0" sldId="327"/>
        </pc:sldMkLst>
        <pc:spChg chg="mod">
          <ac:chgData name="中田 雄大" userId="62f770ad0d6c1cad" providerId="LiveId" clId="{26CF5200-C319-486B-BFE0-A3F274830027}" dt="2021-06-24T07:03:07.426" v="2251" actId="1076"/>
          <ac:spMkLst>
            <pc:docMk/>
            <pc:sldMk cId="0" sldId="327"/>
            <ac:spMk id="3" creationId="{00000000-0000-0000-0000-000000000000}"/>
          </ac:spMkLst>
        </pc:spChg>
        <pc:spChg chg="add mod">
          <ac:chgData name="中田 雄大" userId="62f770ad0d6c1cad" providerId="LiveId" clId="{26CF5200-C319-486B-BFE0-A3F274830027}" dt="2021-06-24T07:05:14.101" v="2338" actId="1076"/>
          <ac:spMkLst>
            <pc:docMk/>
            <pc:sldMk cId="0" sldId="327"/>
            <ac:spMk id="5" creationId="{DD4369AE-9ED4-4F24-8366-A619C4B1E87E}"/>
          </ac:spMkLst>
        </pc:spChg>
        <pc:spChg chg="mod">
          <ac:chgData name="中田 雄大" userId="62f770ad0d6c1cad" providerId="LiveId" clId="{26CF5200-C319-486B-BFE0-A3F274830027}" dt="2021-06-24T07:03:13.238" v="2252" actId="1076"/>
          <ac:spMkLst>
            <pc:docMk/>
            <pc:sldMk cId="0" sldId="327"/>
            <ac:spMk id="18" creationId="{00000000-0000-0000-0000-000000000000}"/>
          </ac:spMkLst>
        </pc:spChg>
        <pc:spChg chg="mod">
          <ac:chgData name="中田 雄大" userId="62f770ad0d6c1cad" providerId="LiveId" clId="{26CF5200-C319-486B-BFE0-A3F274830027}" dt="2021-06-24T07:03:13.238" v="2252" actId="1076"/>
          <ac:spMkLst>
            <pc:docMk/>
            <pc:sldMk cId="0" sldId="327"/>
            <ac:spMk id="19" creationId="{00000000-0000-0000-0000-000000000000}"/>
          </ac:spMkLst>
        </pc:spChg>
        <pc:spChg chg="mod">
          <ac:chgData name="中田 雄大" userId="62f770ad0d6c1cad" providerId="LiveId" clId="{26CF5200-C319-486B-BFE0-A3F274830027}" dt="2021-06-24T07:03:13.238" v="2252" actId="1076"/>
          <ac:spMkLst>
            <pc:docMk/>
            <pc:sldMk cId="0" sldId="327"/>
            <ac:spMk id="25" creationId="{00000000-0000-0000-0000-000000000000}"/>
          </ac:spMkLst>
        </pc:spChg>
        <pc:spChg chg="mod">
          <ac:chgData name="中田 雄大" userId="62f770ad0d6c1cad" providerId="LiveId" clId="{26CF5200-C319-486B-BFE0-A3F274830027}" dt="2021-06-24T07:03:13.238" v="2252" actId="1076"/>
          <ac:spMkLst>
            <pc:docMk/>
            <pc:sldMk cId="0" sldId="327"/>
            <ac:spMk id="26" creationId="{00000000-0000-0000-0000-000000000000}"/>
          </ac:spMkLst>
        </pc:spChg>
        <pc:spChg chg="mod">
          <ac:chgData name="中田 雄大" userId="62f770ad0d6c1cad" providerId="LiveId" clId="{26CF5200-C319-486B-BFE0-A3F274830027}" dt="2021-06-24T07:03:13.238" v="2252" actId="1076"/>
          <ac:spMkLst>
            <pc:docMk/>
            <pc:sldMk cId="0" sldId="327"/>
            <ac:spMk id="28" creationId="{00000000-0000-0000-0000-000000000000}"/>
          </ac:spMkLst>
        </pc:spChg>
        <pc:spChg chg="mod">
          <ac:chgData name="中田 雄大" userId="62f770ad0d6c1cad" providerId="LiveId" clId="{26CF5200-C319-486B-BFE0-A3F274830027}" dt="2021-06-24T07:03:13.238" v="2252" actId="1076"/>
          <ac:spMkLst>
            <pc:docMk/>
            <pc:sldMk cId="0" sldId="327"/>
            <ac:spMk id="29" creationId="{00000000-0000-0000-0000-000000000000}"/>
          </ac:spMkLst>
        </pc:spChg>
        <pc:spChg chg="mod">
          <ac:chgData name="中田 雄大" userId="62f770ad0d6c1cad" providerId="LiveId" clId="{26CF5200-C319-486B-BFE0-A3F274830027}" dt="2021-06-24T07:03:13.238" v="2252" actId="1076"/>
          <ac:spMkLst>
            <pc:docMk/>
            <pc:sldMk cId="0" sldId="327"/>
            <ac:spMk id="31" creationId="{00000000-0000-0000-0000-000000000000}"/>
          </ac:spMkLst>
        </pc:spChg>
        <pc:picChg chg="mod">
          <ac:chgData name="中田 雄大" userId="62f770ad0d6c1cad" providerId="LiveId" clId="{26CF5200-C319-486B-BFE0-A3F274830027}" dt="2021-06-24T07:03:13.238" v="2252" actId="1076"/>
          <ac:picMkLst>
            <pc:docMk/>
            <pc:sldMk cId="0" sldId="327"/>
            <ac:picMk id="13" creationId="{00000000-0000-0000-0000-000000000000}"/>
          </ac:picMkLst>
        </pc:picChg>
        <pc:picChg chg="mod">
          <ac:chgData name="中田 雄大" userId="62f770ad0d6c1cad" providerId="LiveId" clId="{26CF5200-C319-486B-BFE0-A3F274830027}" dt="2021-06-24T07:03:13.238" v="2252" actId="1076"/>
          <ac:picMkLst>
            <pc:docMk/>
            <pc:sldMk cId="0" sldId="327"/>
            <ac:picMk id="15" creationId="{00000000-0000-0000-0000-000000000000}"/>
          </ac:picMkLst>
        </pc:picChg>
      </pc:sldChg>
      <pc:sldChg chg="del">
        <pc:chgData name="中田 雄大" userId="62f770ad0d6c1cad" providerId="LiveId" clId="{26CF5200-C319-486B-BFE0-A3F274830027}" dt="2021-06-27T04:22:47.403" v="11066" actId="47"/>
        <pc:sldMkLst>
          <pc:docMk/>
          <pc:sldMk cId="1381838387" sldId="329"/>
        </pc:sldMkLst>
      </pc:sldChg>
      <pc:sldChg chg="del">
        <pc:chgData name="中田 雄大" userId="62f770ad0d6c1cad" providerId="LiveId" clId="{26CF5200-C319-486B-BFE0-A3F274830027}" dt="2021-06-24T06:57:32.885" v="2120" actId="47"/>
        <pc:sldMkLst>
          <pc:docMk/>
          <pc:sldMk cId="0" sldId="335"/>
        </pc:sldMkLst>
      </pc:sldChg>
      <pc:sldChg chg="addSp modSp mod">
        <pc:chgData name="中田 雄大" userId="62f770ad0d6c1cad" providerId="LiveId" clId="{26CF5200-C319-486B-BFE0-A3F274830027}" dt="2021-06-24T09:17:16.745" v="5674" actId="1076"/>
        <pc:sldMkLst>
          <pc:docMk/>
          <pc:sldMk cId="1675846771" sldId="344"/>
        </pc:sldMkLst>
        <pc:spChg chg="mod">
          <ac:chgData name="中田 雄大" userId="62f770ad0d6c1cad" providerId="LiveId" clId="{26CF5200-C319-486B-BFE0-A3F274830027}" dt="2021-06-24T05:07:32.961" v="1587" actId="1076"/>
          <ac:spMkLst>
            <pc:docMk/>
            <pc:sldMk cId="1675846771" sldId="344"/>
            <ac:spMk id="5" creationId="{00000000-0000-0000-0000-000000000000}"/>
          </ac:spMkLst>
        </pc:spChg>
        <pc:spChg chg="mod">
          <ac:chgData name="中田 雄大" userId="62f770ad0d6c1cad" providerId="LiveId" clId="{26CF5200-C319-486B-BFE0-A3F274830027}" dt="2021-06-24T08:32:27.121" v="4300" actId="20577"/>
          <ac:spMkLst>
            <pc:docMk/>
            <pc:sldMk cId="1675846771" sldId="344"/>
            <ac:spMk id="32" creationId="{00000000-0000-0000-0000-000000000000}"/>
          </ac:spMkLst>
        </pc:spChg>
        <pc:spChg chg="mod">
          <ac:chgData name="中田 雄大" userId="62f770ad0d6c1cad" providerId="LiveId" clId="{26CF5200-C319-486B-BFE0-A3F274830027}" dt="2021-06-24T09:17:10.897" v="5672" actId="403"/>
          <ac:spMkLst>
            <pc:docMk/>
            <pc:sldMk cId="1675846771" sldId="344"/>
            <ac:spMk id="39" creationId="{A4321AF8-DBCC-FE48-BE6F-25DE00F8374D}"/>
          </ac:spMkLst>
        </pc:spChg>
        <pc:spChg chg="add mod">
          <ac:chgData name="中田 雄大" userId="62f770ad0d6c1cad" providerId="LiveId" clId="{26CF5200-C319-486B-BFE0-A3F274830027}" dt="2021-06-24T05:04:42.562" v="1506"/>
          <ac:spMkLst>
            <pc:docMk/>
            <pc:sldMk cId="1675846771" sldId="344"/>
            <ac:spMk id="41" creationId="{0529D96A-B370-438B-B89B-7D945088CF02}"/>
          </ac:spMkLst>
        </pc:spChg>
        <pc:spChg chg="mod">
          <ac:chgData name="中田 雄大" userId="62f770ad0d6c1cad" providerId="LiveId" clId="{26CF5200-C319-486B-BFE0-A3F274830027}" dt="2021-06-24T08:40:23.335" v="4392" actId="404"/>
          <ac:spMkLst>
            <pc:docMk/>
            <pc:sldMk cId="1675846771" sldId="344"/>
            <ac:spMk id="42" creationId="{13DF4133-D7F2-604F-9EE4-5F47C0361848}"/>
          </ac:spMkLst>
        </pc:spChg>
        <pc:spChg chg="mod">
          <ac:chgData name="中田 雄大" userId="62f770ad0d6c1cad" providerId="LiveId" clId="{26CF5200-C319-486B-BFE0-A3F274830027}" dt="2021-06-24T05:06:59.152" v="1548" actId="1076"/>
          <ac:spMkLst>
            <pc:docMk/>
            <pc:sldMk cId="1675846771" sldId="344"/>
            <ac:spMk id="49" creationId="{AE5F9260-B3C1-5243-B5FE-8DB635EC833D}"/>
          </ac:spMkLst>
        </pc:spChg>
        <pc:spChg chg="mod">
          <ac:chgData name="中田 雄大" userId="62f770ad0d6c1cad" providerId="LiveId" clId="{26CF5200-C319-486B-BFE0-A3F274830027}" dt="2021-06-24T09:17:16.745" v="5674" actId="1076"/>
          <ac:spMkLst>
            <pc:docMk/>
            <pc:sldMk cId="1675846771" sldId="344"/>
            <ac:spMk id="54" creationId="{00000000-0000-0000-0000-000000000000}"/>
          </ac:spMkLst>
        </pc:spChg>
        <pc:spChg chg="add mod">
          <ac:chgData name="中田 雄大" userId="62f770ad0d6c1cad" providerId="LiveId" clId="{26CF5200-C319-486B-BFE0-A3F274830027}" dt="2021-06-24T08:32:37.224" v="4302" actId="1036"/>
          <ac:spMkLst>
            <pc:docMk/>
            <pc:sldMk cId="1675846771" sldId="344"/>
            <ac:spMk id="55" creationId="{06C8EC50-ED5C-4F52-98E1-071A1F2ABE76}"/>
          </ac:spMkLst>
        </pc:spChg>
        <pc:spChg chg="mod">
          <ac:chgData name="中田 雄大" userId="62f770ad0d6c1cad" providerId="LiveId" clId="{26CF5200-C319-486B-BFE0-A3F274830027}" dt="2021-06-24T05:06:54.952" v="1547" actId="14100"/>
          <ac:spMkLst>
            <pc:docMk/>
            <pc:sldMk cId="1675846771" sldId="344"/>
            <ac:spMk id="64" creationId="{74D62EB9-AAE8-8F47-B724-A8A091637FDE}"/>
          </ac:spMkLst>
        </pc:spChg>
        <pc:cxnChg chg="mod">
          <ac:chgData name="中田 雄大" userId="62f770ad0d6c1cad" providerId="LiveId" clId="{26CF5200-C319-486B-BFE0-A3F274830027}" dt="2021-06-24T09:17:16.745" v="5674" actId="1076"/>
          <ac:cxnSpMkLst>
            <pc:docMk/>
            <pc:sldMk cId="1675846771" sldId="344"/>
            <ac:cxnSpMk id="45" creationId="{9D3FC13B-D242-7243-93AA-FE907C17DF7A}"/>
          </ac:cxnSpMkLst>
        </pc:cxnChg>
      </pc:sldChg>
      <pc:sldChg chg="del">
        <pc:chgData name="中田 雄大" userId="62f770ad0d6c1cad" providerId="LiveId" clId="{26CF5200-C319-486B-BFE0-A3F274830027}" dt="2021-06-27T04:22:25.825" v="11064" actId="47"/>
        <pc:sldMkLst>
          <pc:docMk/>
          <pc:sldMk cId="477095545" sldId="365"/>
        </pc:sldMkLst>
      </pc:sldChg>
      <pc:sldChg chg="del">
        <pc:chgData name="中田 雄大" userId="62f770ad0d6c1cad" providerId="LiveId" clId="{26CF5200-C319-486B-BFE0-A3F274830027}" dt="2021-06-27T07:31:31.091" v="13034" actId="47"/>
        <pc:sldMkLst>
          <pc:docMk/>
          <pc:sldMk cId="2775603045" sldId="366"/>
        </pc:sldMkLst>
      </pc:sldChg>
      <pc:sldChg chg="del">
        <pc:chgData name="中田 雄大" userId="62f770ad0d6c1cad" providerId="LiveId" clId="{26CF5200-C319-486B-BFE0-A3F274830027}" dt="2021-06-27T04:19:54.160" v="11051" actId="47"/>
        <pc:sldMkLst>
          <pc:docMk/>
          <pc:sldMk cId="0" sldId="367"/>
        </pc:sldMkLst>
      </pc:sldChg>
      <pc:sldChg chg="del ord">
        <pc:chgData name="中田 雄大" userId="62f770ad0d6c1cad" providerId="LiveId" clId="{26CF5200-C319-486B-BFE0-A3F274830027}" dt="2021-06-24T06:57:27.549" v="2118" actId="47"/>
        <pc:sldMkLst>
          <pc:docMk/>
          <pc:sldMk cId="0" sldId="377"/>
        </pc:sldMkLst>
      </pc:sldChg>
      <pc:sldChg chg="ord">
        <pc:chgData name="中田 雄大" userId="62f770ad0d6c1cad" providerId="LiveId" clId="{26CF5200-C319-486B-BFE0-A3F274830027}" dt="2021-06-27T04:19:43.343" v="11047"/>
        <pc:sldMkLst>
          <pc:docMk/>
          <pc:sldMk cId="0" sldId="379"/>
        </pc:sldMkLst>
      </pc:sldChg>
      <pc:sldChg chg="del">
        <pc:chgData name="中田 雄大" userId="62f770ad0d6c1cad" providerId="LiveId" clId="{26CF5200-C319-486B-BFE0-A3F274830027}" dt="2021-06-27T04:19:58.186" v="11052" actId="47"/>
        <pc:sldMkLst>
          <pc:docMk/>
          <pc:sldMk cId="0" sldId="384"/>
        </pc:sldMkLst>
      </pc:sldChg>
      <pc:sldChg chg="del ord">
        <pc:chgData name="中田 雄大" userId="62f770ad0d6c1cad" providerId="LiveId" clId="{26CF5200-C319-486B-BFE0-A3F274830027}" dt="2021-06-24T06:57:28.540" v="2119" actId="47"/>
        <pc:sldMkLst>
          <pc:docMk/>
          <pc:sldMk cId="2033833713" sldId="386"/>
        </pc:sldMkLst>
      </pc:sldChg>
      <pc:sldChg chg="addSp modSp del mod">
        <pc:chgData name="中田 雄大" userId="62f770ad0d6c1cad" providerId="LiveId" clId="{26CF5200-C319-486B-BFE0-A3F274830027}" dt="2021-06-27T04:29:10.359" v="11336" actId="47"/>
        <pc:sldMkLst>
          <pc:docMk/>
          <pc:sldMk cId="3638584725" sldId="390"/>
        </pc:sldMkLst>
        <pc:spChg chg="add mod">
          <ac:chgData name="中田 雄大" userId="62f770ad0d6c1cad" providerId="LiveId" clId="{26CF5200-C319-486B-BFE0-A3F274830027}" dt="2021-06-24T07:25:44.252" v="2640" actId="1076"/>
          <ac:spMkLst>
            <pc:docMk/>
            <pc:sldMk cId="3638584725" sldId="390"/>
            <ac:spMk id="30" creationId="{5CF8E0F1-E6CC-443C-9A14-7E41F2F23EE0}"/>
          </ac:spMkLst>
        </pc:spChg>
      </pc:sldChg>
      <pc:sldChg chg="del">
        <pc:chgData name="中田 雄大" userId="62f770ad0d6c1cad" providerId="LiveId" clId="{26CF5200-C319-486B-BFE0-A3F274830027}" dt="2021-06-27T04:21:56.044" v="11062" actId="47"/>
        <pc:sldMkLst>
          <pc:docMk/>
          <pc:sldMk cId="1875767901" sldId="391"/>
        </pc:sldMkLst>
      </pc:sldChg>
      <pc:sldChg chg="del">
        <pc:chgData name="中田 雄大" userId="62f770ad0d6c1cad" providerId="LiveId" clId="{26CF5200-C319-486B-BFE0-A3F274830027}" dt="2021-06-27T04:21:59.042" v="11063" actId="47"/>
        <pc:sldMkLst>
          <pc:docMk/>
          <pc:sldMk cId="2050723830" sldId="392"/>
        </pc:sldMkLst>
      </pc:sldChg>
      <pc:sldChg chg="del">
        <pc:chgData name="中田 雄大" userId="62f770ad0d6c1cad" providerId="LiveId" clId="{26CF5200-C319-486B-BFE0-A3F274830027}" dt="2021-06-27T04:21:36.841" v="11058" actId="47"/>
        <pc:sldMkLst>
          <pc:docMk/>
          <pc:sldMk cId="1188777254" sldId="393"/>
        </pc:sldMkLst>
      </pc:sldChg>
      <pc:sldChg chg="del">
        <pc:chgData name="中田 雄大" userId="62f770ad0d6c1cad" providerId="LiveId" clId="{26CF5200-C319-486B-BFE0-A3F274830027}" dt="2021-06-27T04:21:40.105" v="11059" actId="47"/>
        <pc:sldMkLst>
          <pc:docMk/>
          <pc:sldMk cId="528948070" sldId="394"/>
        </pc:sldMkLst>
      </pc:sldChg>
      <pc:sldChg chg="del">
        <pc:chgData name="中田 雄大" userId="62f770ad0d6c1cad" providerId="LiveId" clId="{26CF5200-C319-486B-BFE0-A3F274830027}" dt="2021-06-27T04:21:35.367" v="11057" actId="47"/>
        <pc:sldMkLst>
          <pc:docMk/>
          <pc:sldMk cId="3810856469" sldId="395"/>
        </pc:sldMkLst>
      </pc:sldChg>
      <pc:sldChg chg="addSp modSp mod">
        <pc:chgData name="中田 雄大" userId="62f770ad0d6c1cad" providerId="LiveId" clId="{26CF5200-C319-486B-BFE0-A3F274830027}" dt="2021-06-27T04:25:18.085" v="11249" actId="1076"/>
        <pc:sldMkLst>
          <pc:docMk/>
          <pc:sldMk cId="1523671843" sldId="396"/>
        </pc:sldMkLst>
        <pc:spChg chg="add mod">
          <ac:chgData name="中田 雄大" userId="62f770ad0d6c1cad" providerId="LiveId" clId="{26CF5200-C319-486B-BFE0-A3F274830027}" dt="2021-06-27T04:23:44.969" v="11099" actId="20577"/>
          <ac:spMkLst>
            <pc:docMk/>
            <pc:sldMk cId="1523671843" sldId="396"/>
            <ac:spMk id="23" creationId="{7AD90768-D30C-4061-8117-5106829A35C1}"/>
          </ac:spMkLst>
        </pc:spChg>
        <pc:spChg chg="add mod">
          <ac:chgData name="中田 雄大" userId="62f770ad0d6c1cad" providerId="LiveId" clId="{26CF5200-C319-486B-BFE0-A3F274830027}" dt="2021-06-27T04:24:57.565" v="11235" actId="1076"/>
          <ac:spMkLst>
            <pc:docMk/>
            <pc:sldMk cId="1523671843" sldId="396"/>
            <ac:spMk id="24" creationId="{E8F246D5-05C6-4FCF-A997-849A9BD13C95}"/>
          </ac:spMkLst>
        </pc:spChg>
        <pc:spChg chg="mod">
          <ac:chgData name="中田 雄大" userId="62f770ad0d6c1cad" providerId="LiveId" clId="{26CF5200-C319-486B-BFE0-A3F274830027}" dt="2021-06-27T04:25:18.085" v="11249" actId="1076"/>
          <ac:spMkLst>
            <pc:docMk/>
            <pc:sldMk cId="1523671843" sldId="396"/>
            <ac:spMk id="25" creationId="{B950AC04-57F6-BC48-A642-2FDD1AFA52AA}"/>
          </ac:spMkLst>
        </pc:spChg>
      </pc:sldChg>
      <pc:sldChg chg="del">
        <pc:chgData name="中田 雄大" userId="62f770ad0d6c1cad" providerId="LiveId" clId="{26CF5200-C319-486B-BFE0-A3F274830027}" dt="2021-06-27T04:21:42.758" v="11060" actId="47"/>
        <pc:sldMkLst>
          <pc:docMk/>
          <pc:sldMk cId="2642361543" sldId="397"/>
        </pc:sldMkLst>
      </pc:sldChg>
      <pc:sldChg chg="del">
        <pc:chgData name="中田 雄大" userId="62f770ad0d6c1cad" providerId="LiveId" clId="{26CF5200-C319-486B-BFE0-A3F274830027}" dt="2021-06-27T04:25:41.701" v="11250" actId="47"/>
        <pc:sldMkLst>
          <pc:docMk/>
          <pc:sldMk cId="2069494962" sldId="398"/>
        </pc:sldMkLst>
      </pc:sldChg>
      <pc:sldChg chg="del">
        <pc:chgData name="中田 雄大" userId="62f770ad0d6c1cad" providerId="LiveId" clId="{26CF5200-C319-486B-BFE0-A3F274830027}" dt="2021-06-27T04:21:44.846" v="11061" actId="47"/>
        <pc:sldMkLst>
          <pc:docMk/>
          <pc:sldMk cId="1738464696" sldId="399"/>
        </pc:sldMkLst>
      </pc:sldChg>
      <pc:sldChg chg="modSp mod">
        <pc:chgData name="中田 雄大" userId="62f770ad0d6c1cad" providerId="LiveId" clId="{26CF5200-C319-486B-BFE0-A3F274830027}" dt="2021-06-27T04:26:04.508" v="11261" actId="1076"/>
        <pc:sldMkLst>
          <pc:docMk/>
          <pc:sldMk cId="4040161253" sldId="400"/>
        </pc:sldMkLst>
        <pc:spChg chg="mod">
          <ac:chgData name="中田 雄大" userId="62f770ad0d6c1cad" providerId="LiveId" clId="{26CF5200-C319-486B-BFE0-A3F274830027}" dt="2021-06-27T04:26:04.508" v="11261" actId="1076"/>
          <ac:spMkLst>
            <pc:docMk/>
            <pc:sldMk cId="4040161253" sldId="400"/>
            <ac:spMk id="47" creationId="{5E45AF8F-4F83-4182-BD49-57A8003BD977}"/>
          </ac:spMkLst>
        </pc:spChg>
      </pc:sldChg>
      <pc:sldChg chg="modSp mod ord">
        <pc:chgData name="中田 雄大" userId="62f770ad0d6c1cad" providerId="LiveId" clId="{26CF5200-C319-486B-BFE0-A3F274830027}" dt="2021-06-27T08:02:14.701" v="13211" actId="403"/>
        <pc:sldMkLst>
          <pc:docMk/>
          <pc:sldMk cId="2685964390" sldId="401"/>
        </pc:sldMkLst>
        <pc:spChg chg="mod">
          <ac:chgData name="中田 雄大" userId="62f770ad0d6c1cad" providerId="LiveId" clId="{26CF5200-C319-486B-BFE0-A3F274830027}" dt="2021-06-27T08:02:14.701" v="13211" actId="403"/>
          <ac:spMkLst>
            <pc:docMk/>
            <pc:sldMk cId="2685964390" sldId="401"/>
            <ac:spMk id="2" creationId="{00000000-0000-0000-0000-000000000000}"/>
          </ac:spMkLst>
        </pc:spChg>
      </pc:sldChg>
      <pc:sldChg chg="modSp mod ord">
        <pc:chgData name="中田 雄大" userId="62f770ad0d6c1cad" providerId="LiveId" clId="{26CF5200-C319-486B-BFE0-A3F274830027}" dt="2021-06-27T08:01:56.700" v="13203" actId="20577"/>
        <pc:sldMkLst>
          <pc:docMk/>
          <pc:sldMk cId="2440176746" sldId="402"/>
        </pc:sldMkLst>
        <pc:spChg chg="mod">
          <ac:chgData name="中田 雄大" userId="62f770ad0d6c1cad" providerId="LiveId" clId="{26CF5200-C319-486B-BFE0-A3F274830027}" dt="2021-06-27T08:01:56.700" v="13203" actId="20577"/>
          <ac:spMkLst>
            <pc:docMk/>
            <pc:sldMk cId="2440176746" sldId="402"/>
            <ac:spMk id="2" creationId="{00000000-0000-0000-0000-000000000000}"/>
          </ac:spMkLst>
        </pc:spChg>
      </pc:sldChg>
      <pc:sldChg chg="addSp modSp mod">
        <pc:chgData name="中田 雄大" userId="62f770ad0d6c1cad" providerId="LiveId" clId="{26CF5200-C319-486B-BFE0-A3F274830027}" dt="2021-06-27T04:28:27.277" v="11333" actId="14100"/>
        <pc:sldMkLst>
          <pc:docMk/>
          <pc:sldMk cId="3751911885" sldId="403"/>
        </pc:sldMkLst>
        <pc:spChg chg="add mod">
          <ac:chgData name="中田 雄大" userId="62f770ad0d6c1cad" providerId="LiveId" clId="{26CF5200-C319-486B-BFE0-A3F274830027}" dt="2021-06-27T04:28:27.277" v="11333" actId="14100"/>
          <ac:spMkLst>
            <pc:docMk/>
            <pc:sldMk cId="3751911885" sldId="403"/>
            <ac:spMk id="18" creationId="{1E533D1E-E60B-4A14-A356-8621DE00E0F9}"/>
          </ac:spMkLst>
        </pc:spChg>
        <pc:spChg chg="mod">
          <ac:chgData name="中田 雄大" userId="62f770ad0d6c1cad" providerId="LiveId" clId="{26CF5200-C319-486B-BFE0-A3F274830027}" dt="2021-06-27T04:27:14.393" v="11269" actId="20577"/>
          <ac:spMkLst>
            <pc:docMk/>
            <pc:sldMk cId="3751911885" sldId="403"/>
            <ac:spMk id="41" creationId="{CB50E6CD-F4AC-4B31-A274-FC2CD5D106C8}"/>
          </ac:spMkLst>
        </pc:spChg>
      </pc:sldChg>
      <pc:sldChg chg="del mod ord modShow">
        <pc:chgData name="中田 雄大" userId="62f770ad0d6c1cad" providerId="LiveId" clId="{26CF5200-C319-486B-BFE0-A3F274830027}" dt="2021-06-27T04:28:45.913" v="11334" actId="47"/>
        <pc:sldMkLst>
          <pc:docMk/>
          <pc:sldMk cId="2741953530" sldId="404"/>
        </pc:sldMkLst>
      </pc:sldChg>
      <pc:sldChg chg="add del">
        <pc:chgData name="中田 雄大" userId="62f770ad0d6c1cad" providerId="LiveId" clId="{26CF5200-C319-486B-BFE0-A3F274830027}" dt="2021-06-24T04:29:15.725" v="319" actId="47"/>
        <pc:sldMkLst>
          <pc:docMk/>
          <pc:sldMk cId="1405981178" sldId="405"/>
        </pc:sldMkLst>
      </pc:sldChg>
      <pc:sldChg chg="addSp delSp modSp mod modAnim modNotesTx">
        <pc:chgData name="中田 雄大" userId="62f770ad0d6c1cad" providerId="LiveId" clId="{26CF5200-C319-486B-BFE0-A3F274830027}" dt="2021-06-28T02:44:07.059" v="14349" actId="20577"/>
        <pc:sldMkLst>
          <pc:docMk/>
          <pc:sldMk cId="2519537686" sldId="406"/>
        </pc:sldMkLst>
        <pc:spChg chg="add mod">
          <ac:chgData name="中田 雄大" userId="62f770ad0d6c1cad" providerId="LiveId" clId="{26CF5200-C319-486B-BFE0-A3F274830027}" dt="2021-06-24T05:11:28.073" v="1694" actId="14100"/>
          <ac:spMkLst>
            <pc:docMk/>
            <pc:sldMk cId="2519537686" sldId="406"/>
            <ac:spMk id="14" creationId="{515F59EB-AE65-47ED-BDAA-FEB9887F1109}"/>
          </ac:spMkLst>
        </pc:spChg>
        <pc:spChg chg="add mod">
          <ac:chgData name="中田 雄大" userId="62f770ad0d6c1cad" providerId="LiveId" clId="{26CF5200-C319-486B-BFE0-A3F274830027}" dt="2021-06-24T05:22:06.104" v="2105" actId="1076"/>
          <ac:spMkLst>
            <pc:docMk/>
            <pc:sldMk cId="2519537686" sldId="406"/>
            <ac:spMk id="15" creationId="{743EC327-E271-4CC4-8564-F1E19B6BFB46}"/>
          </ac:spMkLst>
        </pc:spChg>
        <pc:spChg chg="add mod">
          <ac:chgData name="中田 雄大" userId="62f770ad0d6c1cad" providerId="LiveId" clId="{26CF5200-C319-486B-BFE0-A3F274830027}" dt="2021-06-24T09:54:06.726" v="6462" actId="207"/>
          <ac:spMkLst>
            <pc:docMk/>
            <pc:sldMk cId="2519537686" sldId="406"/>
            <ac:spMk id="16" creationId="{A8CB45AA-7ACF-40B2-8F3F-A022D8294D7F}"/>
          </ac:spMkLst>
        </pc:spChg>
        <pc:spChg chg="add mod">
          <ac:chgData name="中田 雄大" userId="62f770ad0d6c1cad" providerId="LiveId" clId="{26CF5200-C319-486B-BFE0-A3F274830027}" dt="2021-06-24T09:54:17.836" v="6463" actId="207"/>
          <ac:spMkLst>
            <pc:docMk/>
            <pc:sldMk cId="2519537686" sldId="406"/>
            <ac:spMk id="17" creationId="{5031D55A-277C-40A1-BA7F-5FCD91364491}"/>
          </ac:spMkLst>
        </pc:spChg>
        <pc:spChg chg="add mod">
          <ac:chgData name="中田 雄大" userId="62f770ad0d6c1cad" providerId="LiveId" clId="{26CF5200-C319-486B-BFE0-A3F274830027}" dt="2021-06-27T07:39:07.898" v="13063" actId="14100"/>
          <ac:spMkLst>
            <pc:docMk/>
            <pc:sldMk cId="2519537686" sldId="406"/>
            <ac:spMk id="18" creationId="{EF1DC25E-9DEF-401F-8397-3620D93AD77B}"/>
          </ac:spMkLst>
        </pc:spChg>
        <pc:spChg chg="add mod">
          <ac:chgData name="中田 雄大" userId="62f770ad0d6c1cad" providerId="LiveId" clId="{26CF5200-C319-486B-BFE0-A3F274830027}" dt="2021-06-27T07:39:28.364" v="13068" actId="1076"/>
          <ac:spMkLst>
            <pc:docMk/>
            <pc:sldMk cId="2519537686" sldId="406"/>
            <ac:spMk id="19" creationId="{E1FEC02E-1614-4E76-B0B5-01E9FEBCF91F}"/>
          </ac:spMkLst>
        </pc:spChg>
        <pc:spChg chg="mod">
          <ac:chgData name="中田 雄大" userId="62f770ad0d6c1cad" providerId="LiveId" clId="{26CF5200-C319-486B-BFE0-A3F274830027}" dt="2021-06-24T08:14:35.393" v="3951" actId="692"/>
          <ac:spMkLst>
            <pc:docMk/>
            <pc:sldMk cId="2519537686" sldId="406"/>
            <ac:spMk id="37" creationId="{9024B9FA-AEBC-4C41-99F4-1E5081AEE470}"/>
          </ac:spMkLst>
        </pc:spChg>
        <pc:spChg chg="add del mod">
          <ac:chgData name="中田 雄大" userId="62f770ad0d6c1cad" providerId="LiveId" clId="{26CF5200-C319-486B-BFE0-A3F274830027}" dt="2021-06-24T08:14:39.552" v="3952" actId="692"/>
          <ac:spMkLst>
            <pc:docMk/>
            <pc:sldMk cId="2519537686" sldId="406"/>
            <ac:spMk id="38" creationId="{8F1F63DE-5D72-B547-9EEA-2F7996389690}"/>
          </ac:spMkLst>
        </pc:spChg>
        <pc:spChg chg="del">
          <ac:chgData name="中田 雄大" userId="62f770ad0d6c1cad" providerId="LiveId" clId="{26CF5200-C319-486B-BFE0-A3F274830027}" dt="2021-06-24T04:42:21.215" v="320" actId="478"/>
          <ac:spMkLst>
            <pc:docMk/>
            <pc:sldMk cId="2519537686" sldId="406"/>
            <ac:spMk id="51" creationId="{B7AFAA13-99B9-0740-AFFE-6CE5719CA3DC}"/>
          </ac:spMkLst>
        </pc:spChg>
        <pc:spChg chg="mod">
          <ac:chgData name="中田 雄大" userId="62f770ad0d6c1cad" providerId="LiveId" clId="{26CF5200-C319-486B-BFE0-A3F274830027}" dt="2021-06-24T05:22:06.104" v="2105" actId="1076"/>
          <ac:spMkLst>
            <pc:docMk/>
            <pc:sldMk cId="2519537686" sldId="406"/>
            <ac:spMk id="55" creationId="{2763A161-0C8D-1742-BFA1-E70967F20EDD}"/>
          </ac:spMkLst>
        </pc:spChg>
        <pc:spChg chg="del mod">
          <ac:chgData name="中田 雄大" userId="62f770ad0d6c1cad" providerId="LiveId" clId="{26CF5200-C319-486B-BFE0-A3F274830027}" dt="2021-06-24T04:47:27.691" v="575"/>
          <ac:spMkLst>
            <pc:docMk/>
            <pc:sldMk cId="2519537686" sldId="406"/>
            <ac:spMk id="56" creationId="{F76C7799-B095-E04D-A839-B2AA0BD9B46F}"/>
          </ac:spMkLst>
        </pc:spChg>
        <pc:spChg chg="del mod">
          <ac:chgData name="中田 雄大" userId="62f770ad0d6c1cad" providerId="LiveId" clId="{26CF5200-C319-486B-BFE0-A3F274830027}" dt="2021-06-24T04:42:26.851" v="323" actId="478"/>
          <ac:spMkLst>
            <pc:docMk/>
            <pc:sldMk cId="2519537686" sldId="406"/>
            <ac:spMk id="68" creationId="{838865E9-DE5E-B84B-A584-E3DD9F004F68}"/>
          </ac:spMkLst>
        </pc:spChg>
        <pc:spChg chg="del">
          <ac:chgData name="中田 雄大" userId="62f770ad0d6c1cad" providerId="LiveId" clId="{26CF5200-C319-486B-BFE0-A3F274830027}" dt="2021-06-24T04:43:37.434" v="410" actId="478"/>
          <ac:spMkLst>
            <pc:docMk/>
            <pc:sldMk cId="2519537686" sldId="406"/>
            <ac:spMk id="69" creationId="{2160DA9B-E60D-B44B-A3E5-41143CBE0B1C}"/>
          </ac:spMkLst>
        </pc:spChg>
        <pc:cxnChg chg="del">
          <ac:chgData name="中田 雄大" userId="62f770ad0d6c1cad" providerId="LiveId" clId="{26CF5200-C319-486B-BFE0-A3F274830027}" dt="2021-06-24T04:42:23.222" v="321" actId="478"/>
          <ac:cxnSpMkLst>
            <pc:docMk/>
            <pc:sldMk cId="2519537686" sldId="406"/>
            <ac:cxnSpMk id="57" creationId="{EE4EF05B-67E0-D449-8F96-380E65A41A9A}"/>
          </ac:cxnSpMkLst>
        </pc:cxnChg>
        <pc:cxnChg chg="del">
          <ac:chgData name="中田 雄大" userId="62f770ad0d6c1cad" providerId="LiveId" clId="{26CF5200-C319-486B-BFE0-A3F274830027}" dt="2021-06-24T04:43:40.470" v="411" actId="478"/>
          <ac:cxnSpMkLst>
            <pc:docMk/>
            <pc:sldMk cId="2519537686" sldId="406"/>
            <ac:cxnSpMk id="67" creationId="{9E8052A7-9265-2B49-B05D-C4F61F6CBB06}"/>
          </ac:cxnSpMkLst>
        </pc:cxnChg>
      </pc:sldChg>
      <pc:sldChg chg="del">
        <pc:chgData name="中田 雄大" userId="62f770ad0d6c1cad" providerId="LiveId" clId="{26CF5200-C319-486B-BFE0-A3F274830027}" dt="2021-06-27T04:19:50.763" v="11049" actId="47"/>
        <pc:sldMkLst>
          <pc:docMk/>
          <pc:sldMk cId="223692516" sldId="407"/>
        </pc:sldMkLst>
      </pc:sldChg>
      <pc:sldChg chg="del">
        <pc:chgData name="中田 雄大" userId="62f770ad0d6c1cad" providerId="LiveId" clId="{26CF5200-C319-486B-BFE0-A3F274830027}" dt="2021-06-27T04:19:51.958" v="11050" actId="47"/>
        <pc:sldMkLst>
          <pc:docMk/>
          <pc:sldMk cId="2214072557" sldId="408"/>
        </pc:sldMkLst>
      </pc:sldChg>
      <pc:sldChg chg="del">
        <pc:chgData name="中田 雄大" userId="62f770ad0d6c1cad" providerId="LiveId" clId="{26CF5200-C319-486B-BFE0-A3F274830027}" dt="2021-06-27T04:22:41.791" v="11065" actId="47"/>
        <pc:sldMkLst>
          <pc:docMk/>
          <pc:sldMk cId="1923077632" sldId="409"/>
        </pc:sldMkLst>
      </pc:sldChg>
      <pc:sldChg chg="modSp mod modShow">
        <pc:chgData name="中田 雄大" userId="62f770ad0d6c1cad" providerId="LiveId" clId="{26CF5200-C319-486B-BFE0-A3F274830027}" dt="2021-06-27T04:28:58.867" v="11335" actId="729"/>
        <pc:sldMkLst>
          <pc:docMk/>
          <pc:sldMk cId="2822005347" sldId="411"/>
        </pc:sldMkLst>
        <pc:spChg chg="mod">
          <ac:chgData name="中田 雄大" userId="62f770ad0d6c1cad" providerId="LiveId" clId="{26CF5200-C319-486B-BFE0-A3F274830027}" dt="2021-06-27T04:20:23.101" v="11053" actId="14100"/>
          <ac:spMkLst>
            <pc:docMk/>
            <pc:sldMk cId="2822005347" sldId="411"/>
            <ac:spMk id="95" creationId="{BE8D6EE6-A0C7-445C-948B-FFA04C0A81F5}"/>
          </ac:spMkLst>
        </pc:spChg>
        <pc:picChg chg="mod">
          <ac:chgData name="中田 雄大" userId="62f770ad0d6c1cad" providerId="LiveId" clId="{26CF5200-C319-486B-BFE0-A3F274830027}" dt="2021-06-27T04:20:29.173" v="11055" actId="1076"/>
          <ac:picMkLst>
            <pc:docMk/>
            <pc:sldMk cId="2822005347" sldId="411"/>
            <ac:picMk id="96" creationId="{C7E6F797-9AEA-42D6-B28A-63A91BDF808D}"/>
          </ac:picMkLst>
        </pc:picChg>
        <pc:picChg chg="mod">
          <ac:chgData name="中田 雄大" userId="62f770ad0d6c1cad" providerId="LiveId" clId="{26CF5200-C319-486B-BFE0-A3F274830027}" dt="2021-06-27T04:20:26.837" v="11054" actId="1076"/>
          <ac:picMkLst>
            <pc:docMk/>
            <pc:sldMk cId="2822005347" sldId="411"/>
            <ac:picMk id="97" creationId="{1786FC3C-ACA1-4172-A6C1-8735310D77B6}"/>
          </ac:picMkLst>
        </pc:picChg>
        <pc:picChg chg="mod">
          <ac:chgData name="中田 雄大" userId="62f770ad0d6c1cad" providerId="LiveId" clId="{26CF5200-C319-486B-BFE0-A3F274830027}" dt="2021-06-27T04:20:32.853" v="11056" actId="1076"/>
          <ac:picMkLst>
            <pc:docMk/>
            <pc:sldMk cId="2822005347" sldId="411"/>
            <ac:picMk id="98" creationId="{C90A45DA-093C-46BA-A083-3EAC8095D258}"/>
          </ac:picMkLst>
        </pc:picChg>
      </pc:sldChg>
      <pc:sldChg chg="del">
        <pc:chgData name="中田 雄大" userId="62f770ad0d6c1cad" providerId="LiveId" clId="{26CF5200-C319-486B-BFE0-A3F274830027}" dt="2021-06-27T07:31:42.915" v="13035" actId="47"/>
        <pc:sldMkLst>
          <pc:docMk/>
          <pc:sldMk cId="3842559502" sldId="412"/>
        </pc:sldMkLst>
      </pc:sldChg>
      <pc:sldChg chg="del">
        <pc:chgData name="中田 雄大" userId="62f770ad0d6c1cad" providerId="LiveId" clId="{26CF5200-C319-486B-BFE0-A3F274830027}" dt="2021-06-27T04:26:59.761" v="11262" actId="47"/>
        <pc:sldMkLst>
          <pc:docMk/>
          <pc:sldMk cId="2117804249" sldId="413"/>
        </pc:sldMkLst>
      </pc:sldChg>
      <pc:sldChg chg="del">
        <pc:chgData name="中田 雄大" userId="62f770ad0d6c1cad" providerId="LiveId" clId="{26CF5200-C319-486B-BFE0-A3F274830027}" dt="2021-06-27T04:27:07.969" v="11263" actId="47"/>
        <pc:sldMkLst>
          <pc:docMk/>
          <pc:sldMk cId="2462481055" sldId="414"/>
        </pc:sldMkLst>
      </pc:sldChg>
      <pc:sldChg chg="del">
        <pc:chgData name="中田 雄大" userId="62f770ad0d6c1cad" providerId="LiveId" clId="{26CF5200-C319-486B-BFE0-A3F274830027}" dt="2021-06-27T07:31:44.084" v="13036" actId="47"/>
        <pc:sldMkLst>
          <pc:docMk/>
          <pc:sldMk cId="4238751184" sldId="415"/>
        </pc:sldMkLst>
      </pc:sldChg>
      <pc:sldChg chg="del">
        <pc:chgData name="中田 雄大" userId="62f770ad0d6c1cad" providerId="LiveId" clId="{26CF5200-C319-486B-BFE0-A3F274830027}" dt="2021-06-27T07:31:45.030" v="13037" actId="47"/>
        <pc:sldMkLst>
          <pc:docMk/>
          <pc:sldMk cId="2654239912" sldId="416"/>
        </pc:sldMkLst>
      </pc:sldChg>
      <pc:sldChg chg="addSp delSp modSp add mod modAnim modNotesTx">
        <pc:chgData name="中田 雄大" userId="62f770ad0d6c1cad" providerId="LiveId" clId="{26CF5200-C319-486B-BFE0-A3F274830027}" dt="2021-06-28T02:33:31.012" v="13446" actId="20577"/>
        <pc:sldMkLst>
          <pc:docMk/>
          <pc:sldMk cId="310953623" sldId="417"/>
        </pc:sldMkLst>
        <pc:spChg chg="mod">
          <ac:chgData name="中田 雄大" userId="62f770ad0d6c1cad" providerId="LiveId" clId="{26CF5200-C319-486B-BFE0-A3F274830027}" dt="2021-06-28T02:33:31.012" v="13446" actId="20577"/>
          <ac:spMkLst>
            <pc:docMk/>
            <pc:sldMk cId="310953623" sldId="417"/>
            <ac:spMk id="3" creationId="{00000000-0000-0000-0000-000000000000}"/>
          </ac:spMkLst>
        </pc:spChg>
        <pc:spChg chg="add del mod">
          <ac:chgData name="中田 雄大" userId="62f770ad0d6c1cad" providerId="LiveId" clId="{26CF5200-C319-486B-BFE0-A3F274830027}" dt="2021-06-24T07:05:44.894" v="2341" actId="478"/>
          <ac:spMkLst>
            <pc:docMk/>
            <pc:sldMk cId="310953623" sldId="417"/>
            <ac:spMk id="5" creationId="{8EDEB25F-F4B3-4A4A-B59E-1DDDD93023D3}"/>
          </ac:spMkLst>
        </pc:spChg>
        <pc:spChg chg="add mod">
          <ac:chgData name="中田 雄大" userId="62f770ad0d6c1cad" providerId="LiveId" clId="{26CF5200-C319-486B-BFE0-A3F274830027}" dt="2021-06-24T07:09:23.489" v="2428" actId="692"/>
          <ac:spMkLst>
            <pc:docMk/>
            <pc:sldMk cId="310953623" sldId="417"/>
            <ac:spMk id="8" creationId="{7D0B4C40-6CBB-4E1D-8128-439E67F04B21}"/>
          </ac:spMkLst>
        </pc:spChg>
        <pc:spChg chg="mod">
          <ac:chgData name="中田 雄大" userId="62f770ad0d6c1cad" providerId="LiveId" clId="{26CF5200-C319-486B-BFE0-A3F274830027}" dt="2021-06-24T07:05:27.915" v="2339" actId="1076"/>
          <ac:spMkLst>
            <pc:docMk/>
            <pc:sldMk cId="310953623" sldId="417"/>
            <ac:spMk id="63" creationId="{1E8AE568-3165-6C4C-9A7B-846296066AC6}"/>
          </ac:spMkLst>
        </pc:spChg>
      </pc:sldChg>
      <pc:sldChg chg="addSp delSp modSp add mod modAnim modShow modNotesTx">
        <pc:chgData name="中田 雄大" userId="62f770ad0d6c1cad" providerId="LiveId" clId="{26CF5200-C319-486B-BFE0-A3F274830027}" dt="2021-06-28T02:57:10.467" v="14818" actId="20577"/>
        <pc:sldMkLst>
          <pc:docMk/>
          <pc:sldMk cId="2047325556" sldId="418"/>
        </pc:sldMkLst>
        <pc:spChg chg="del mod">
          <ac:chgData name="中田 雄大" userId="62f770ad0d6c1cad" providerId="LiveId" clId="{26CF5200-C319-486B-BFE0-A3F274830027}" dt="2021-06-24T07:01:04.758" v="2239" actId="478"/>
          <ac:spMkLst>
            <pc:docMk/>
            <pc:sldMk cId="2047325556" sldId="418"/>
            <ac:spMk id="2" creationId="{00000000-0000-0000-0000-000000000000}"/>
          </ac:spMkLst>
        </pc:spChg>
        <pc:spChg chg="add del mod">
          <ac:chgData name="中田 雄大" userId="62f770ad0d6c1cad" providerId="LiveId" clId="{26CF5200-C319-486B-BFE0-A3F274830027}" dt="2021-06-24T07:01:12.486" v="2247" actId="478"/>
          <ac:spMkLst>
            <pc:docMk/>
            <pc:sldMk cId="2047325556" sldId="418"/>
            <ac:spMk id="5" creationId="{7FF5B73B-BE6E-4B34-9B4C-C23E8F7B9CD2}"/>
          </ac:spMkLst>
        </pc:spChg>
        <pc:spChg chg="add del mod">
          <ac:chgData name="中田 雄大" userId="62f770ad0d6c1cad" providerId="LiveId" clId="{26CF5200-C319-486B-BFE0-A3F274830027}" dt="2021-06-24T07:47:49.798" v="3187" actId="478"/>
          <ac:spMkLst>
            <pc:docMk/>
            <pc:sldMk cId="2047325556" sldId="418"/>
            <ac:spMk id="6" creationId="{0F0E942D-BD64-45D4-ACBA-0AEF95306386}"/>
          </ac:spMkLst>
        </pc:spChg>
        <pc:spChg chg="add mod">
          <ac:chgData name="中田 雄大" userId="62f770ad0d6c1cad" providerId="LiveId" clId="{26CF5200-C319-486B-BFE0-A3F274830027}" dt="2021-06-24T07:48:19.365" v="3189" actId="1076"/>
          <ac:spMkLst>
            <pc:docMk/>
            <pc:sldMk cId="2047325556" sldId="418"/>
            <ac:spMk id="8" creationId="{6A264DA4-6051-40ED-8E1B-1785F5435453}"/>
          </ac:spMkLst>
        </pc:spChg>
        <pc:spChg chg="del mod">
          <ac:chgData name="中田 雄大" userId="62f770ad0d6c1cad" providerId="LiveId" clId="{26CF5200-C319-486B-BFE0-A3F274830027}" dt="2021-06-24T07:32:52.667" v="2755" actId="478"/>
          <ac:spMkLst>
            <pc:docMk/>
            <pc:sldMk cId="2047325556" sldId="418"/>
            <ac:spMk id="14" creationId="{515F59EB-AE65-47ED-BDAA-FEB9887F1109}"/>
          </ac:spMkLst>
        </pc:spChg>
        <pc:spChg chg="del mod">
          <ac:chgData name="中田 雄大" userId="62f770ad0d6c1cad" providerId="LiveId" clId="{26CF5200-C319-486B-BFE0-A3F274830027}" dt="2021-06-24T07:32:52.667" v="2755" actId="478"/>
          <ac:spMkLst>
            <pc:docMk/>
            <pc:sldMk cId="2047325556" sldId="418"/>
            <ac:spMk id="15" creationId="{743EC327-E271-4CC4-8564-F1E19B6BFB46}"/>
          </ac:spMkLst>
        </pc:spChg>
        <pc:spChg chg="del mod">
          <ac:chgData name="中田 雄大" userId="62f770ad0d6c1cad" providerId="LiveId" clId="{26CF5200-C319-486B-BFE0-A3F274830027}" dt="2021-06-24T07:32:52.667" v="2755" actId="478"/>
          <ac:spMkLst>
            <pc:docMk/>
            <pc:sldMk cId="2047325556" sldId="418"/>
            <ac:spMk id="16" creationId="{A8CB45AA-7ACF-40B2-8F3F-A022D8294D7F}"/>
          </ac:spMkLst>
        </pc:spChg>
        <pc:spChg chg="del mod">
          <ac:chgData name="中田 雄大" userId="62f770ad0d6c1cad" providerId="LiveId" clId="{26CF5200-C319-486B-BFE0-A3F274830027}" dt="2021-06-24T07:32:52.667" v="2755" actId="478"/>
          <ac:spMkLst>
            <pc:docMk/>
            <pc:sldMk cId="2047325556" sldId="418"/>
            <ac:spMk id="17" creationId="{5031D55A-277C-40A1-BA7F-5FCD91364491}"/>
          </ac:spMkLst>
        </pc:spChg>
        <pc:spChg chg="add del mod">
          <ac:chgData name="中田 雄大" userId="62f770ad0d6c1cad" providerId="LiveId" clId="{26CF5200-C319-486B-BFE0-A3F274830027}" dt="2021-06-24T07:01:09.983" v="2246"/>
          <ac:spMkLst>
            <pc:docMk/>
            <pc:sldMk cId="2047325556" sldId="418"/>
            <ac:spMk id="18" creationId="{CF49CED6-C48B-47FD-9564-26ECD4991586}"/>
          </ac:spMkLst>
        </pc:spChg>
        <pc:spChg chg="add mod">
          <ac:chgData name="中田 雄大" userId="62f770ad0d6c1cad" providerId="LiveId" clId="{26CF5200-C319-486B-BFE0-A3F274830027}" dt="2021-06-24T07:30:19.981" v="2686" actId="404"/>
          <ac:spMkLst>
            <pc:docMk/>
            <pc:sldMk cId="2047325556" sldId="418"/>
            <ac:spMk id="19" creationId="{6CA018C1-B969-47AE-8B1B-1172CDFD4343}"/>
          </ac:spMkLst>
        </pc:spChg>
        <pc:spChg chg="mod">
          <ac:chgData name="中田 雄大" userId="62f770ad0d6c1cad" providerId="LiveId" clId="{26CF5200-C319-486B-BFE0-A3F274830027}" dt="2021-06-24T07:23:32.851" v="2593"/>
          <ac:spMkLst>
            <pc:docMk/>
            <pc:sldMk cId="2047325556" sldId="418"/>
            <ac:spMk id="22" creationId="{06C34D7B-FFD7-4197-B0E2-CC533EEEF059}"/>
          </ac:spMkLst>
        </pc:spChg>
        <pc:spChg chg="add del mod">
          <ac:chgData name="中田 雄大" userId="62f770ad0d6c1cad" providerId="LiveId" clId="{26CF5200-C319-486B-BFE0-A3F274830027}" dt="2021-06-24T07:23:52.550" v="2596"/>
          <ac:spMkLst>
            <pc:docMk/>
            <pc:sldMk cId="2047325556" sldId="418"/>
            <ac:spMk id="25" creationId="{3BCC8C1B-5478-460E-86DA-928ED70AA585}"/>
          </ac:spMkLst>
        </pc:spChg>
        <pc:spChg chg="mod">
          <ac:chgData name="中田 雄大" userId="62f770ad0d6c1cad" providerId="LiveId" clId="{26CF5200-C319-486B-BFE0-A3F274830027}" dt="2021-06-24T07:23:32.851" v="2593"/>
          <ac:spMkLst>
            <pc:docMk/>
            <pc:sldMk cId="2047325556" sldId="418"/>
            <ac:spMk id="28" creationId="{5FF8DB7A-80C1-456B-940F-1FF311BA8BC5}"/>
          </ac:spMkLst>
        </pc:spChg>
        <pc:spChg chg="mod">
          <ac:chgData name="中田 雄大" userId="62f770ad0d6c1cad" providerId="LiveId" clId="{26CF5200-C319-486B-BFE0-A3F274830027}" dt="2021-06-24T07:23:32.851" v="2593"/>
          <ac:spMkLst>
            <pc:docMk/>
            <pc:sldMk cId="2047325556" sldId="418"/>
            <ac:spMk id="29" creationId="{7B41B26B-814C-4CFD-A307-2C35BB282993}"/>
          </ac:spMkLst>
        </pc:spChg>
        <pc:spChg chg="mod">
          <ac:chgData name="中田 雄大" userId="62f770ad0d6c1cad" providerId="LiveId" clId="{26CF5200-C319-486B-BFE0-A3F274830027}" dt="2021-06-24T07:23:32.851" v="2593"/>
          <ac:spMkLst>
            <pc:docMk/>
            <pc:sldMk cId="2047325556" sldId="418"/>
            <ac:spMk id="30" creationId="{C14EEEFF-EDB6-4A6B-BC64-FAD0F768179C}"/>
          </ac:spMkLst>
        </pc:spChg>
        <pc:spChg chg="mod">
          <ac:chgData name="中田 雄大" userId="62f770ad0d6c1cad" providerId="LiveId" clId="{26CF5200-C319-486B-BFE0-A3F274830027}" dt="2021-06-24T07:23:32.851" v="2593"/>
          <ac:spMkLst>
            <pc:docMk/>
            <pc:sldMk cId="2047325556" sldId="418"/>
            <ac:spMk id="33" creationId="{879F88B6-22B5-4F8E-903A-8FEDC05880B7}"/>
          </ac:spMkLst>
        </pc:spChg>
        <pc:spChg chg="mod">
          <ac:chgData name="中田 雄大" userId="62f770ad0d6c1cad" providerId="LiveId" clId="{26CF5200-C319-486B-BFE0-A3F274830027}" dt="2021-06-24T07:23:32.851" v="2593"/>
          <ac:spMkLst>
            <pc:docMk/>
            <pc:sldMk cId="2047325556" sldId="418"/>
            <ac:spMk id="34" creationId="{2ADA10F3-C04B-4ED8-864F-1B73830B4250}"/>
          </ac:spMkLst>
        </pc:spChg>
        <pc:spChg chg="del">
          <ac:chgData name="中田 雄大" userId="62f770ad0d6c1cad" providerId="LiveId" clId="{26CF5200-C319-486B-BFE0-A3F274830027}" dt="2021-06-24T07:00:16.158" v="2218" actId="478"/>
          <ac:spMkLst>
            <pc:docMk/>
            <pc:sldMk cId="2047325556" sldId="418"/>
            <ac:spMk id="37" creationId="{9024B9FA-AEBC-4C41-99F4-1E5081AEE470}"/>
          </ac:spMkLst>
        </pc:spChg>
        <pc:spChg chg="del">
          <ac:chgData name="中田 雄大" userId="62f770ad0d6c1cad" providerId="LiveId" clId="{26CF5200-C319-486B-BFE0-A3F274830027}" dt="2021-06-24T07:00:19.153" v="2219" actId="478"/>
          <ac:spMkLst>
            <pc:docMk/>
            <pc:sldMk cId="2047325556" sldId="418"/>
            <ac:spMk id="38" creationId="{8F1F63DE-5D72-B547-9EEA-2F7996389690}"/>
          </ac:spMkLst>
        </pc:spChg>
        <pc:spChg chg="mod">
          <ac:chgData name="中田 雄大" userId="62f770ad0d6c1cad" providerId="LiveId" clId="{26CF5200-C319-486B-BFE0-A3F274830027}" dt="2021-06-24T07:23:32.851" v="2593"/>
          <ac:spMkLst>
            <pc:docMk/>
            <pc:sldMk cId="2047325556" sldId="418"/>
            <ac:spMk id="39" creationId="{CE39B24C-D2E0-4D14-9E2E-07C0CDC99DC3}"/>
          </ac:spMkLst>
        </pc:spChg>
        <pc:spChg chg="mod">
          <ac:chgData name="中田 雄大" userId="62f770ad0d6c1cad" providerId="LiveId" clId="{26CF5200-C319-486B-BFE0-A3F274830027}" dt="2021-06-24T08:19:36.313" v="4200" actId="20577"/>
          <ac:spMkLst>
            <pc:docMk/>
            <pc:sldMk cId="2047325556" sldId="418"/>
            <ac:spMk id="40" creationId="{D099D38C-B13E-6143-9D0C-53CB3F29183B}"/>
          </ac:spMkLst>
        </pc:spChg>
        <pc:spChg chg="add del mod">
          <ac:chgData name="中田 雄大" userId="62f770ad0d6c1cad" providerId="LiveId" clId="{26CF5200-C319-486B-BFE0-A3F274830027}" dt="2021-06-24T07:23:52.550" v="2596"/>
          <ac:spMkLst>
            <pc:docMk/>
            <pc:sldMk cId="2047325556" sldId="418"/>
            <ac:spMk id="42" creationId="{0EC511E9-6BC2-4DB2-8817-00C1089B42C5}"/>
          </ac:spMkLst>
        </pc:spChg>
        <pc:spChg chg="add del mod">
          <ac:chgData name="中田 雄大" userId="62f770ad0d6c1cad" providerId="LiveId" clId="{26CF5200-C319-486B-BFE0-A3F274830027}" dt="2021-06-24T07:23:52.550" v="2596"/>
          <ac:spMkLst>
            <pc:docMk/>
            <pc:sldMk cId="2047325556" sldId="418"/>
            <ac:spMk id="43" creationId="{CA787B53-8937-4ABB-B632-9FEDF23568F0}"/>
          </ac:spMkLst>
        </pc:spChg>
        <pc:spChg chg="add del mod">
          <ac:chgData name="中田 雄大" userId="62f770ad0d6c1cad" providerId="LiveId" clId="{26CF5200-C319-486B-BFE0-A3F274830027}" dt="2021-06-24T07:23:52.550" v="2596"/>
          <ac:spMkLst>
            <pc:docMk/>
            <pc:sldMk cId="2047325556" sldId="418"/>
            <ac:spMk id="44" creationId="{1C9455AE-CC03-4B79-A31F-B38AFA8C287C}"/>
          </ac:spMkLst>
        </pc:spChg>
        <pc:spChg chg="add mod">
          <ac:chgData name="中田 雄大" userId="62f770ad0d6c1cad" providerId="LiveId" clId="{26CF5200-C319-486B-BFE0-A3F274830027}" dt="2021-06-24T07:30:34.194" v="2687"/>
          <ac:spMkLst>
            <pc:docMk/>
            <pc:sldMk cId="2047325556" sldId="418"/>
            <ac:spMk id="46" creationId="{5F64DC00-EA3D-405F-B38C-2C882E066CEC}"/>
          </ac:spMkLst>
        </pc:spChg>
        <pc:spChg chg="mod">
          <ac:chgData name="中田 雄大" userId="62f770ad0d6c1cad" providerId="LiveId" clId="{26CF5200-C319-486B-BFE0-A3F274830027}" dt="2021-06-24T07:31:36.801" v="2690"/>
          <ac:spMkLst>
            <pc:docMk/>
            <pc:sldMk cId="2047325556" sldId="418"/>
            <ac:spMk id="49" creationId="{B555B924-3901-4623-97E3-236738C20A22}"/>
          </ac:spMkLst>
        </pc:spChg>
        <pc:spChg chg="mod">
          <ac:chgData name="中田 雄大" userId="62f770ad0d6c1cad" providerId="LiveId" clId="{26CF5200-C319-486B-BFE0-A3F274830027}" dt="2021-06-24T07:31:36.801" v="2690"/>
          <ac:spMkLst>
            <pc:docMk/>
            <pc:sldMk cId="2047325556" sldId="418"/>
            <ac:spMk id="54" creationId="{02B6AB4E-BEB6-4599-8AB8-2A55EF0362EA}"/>
          </ac:spMkLst>
        </pc:spChg>
        <pc:spChg chg="del mod">
          <ac:chgData name="中田 雄大" userId="62f770ad0d6c1cad" providerId="LiveId" clId="{26CF5200-C319-486B-BFE0-A3F274830027}" dt="2021-06-24T07:32:52.667" v="2755" actId="478"/>
          <ac:spMkLst>
            <pc:docMk/>
            <pc:sldMk cId="2047325556" sldId="418"/>
            <ac:spMk id="55" creationId="{2763A161-0C8D-1742-BFA1-E70967F20EDD}"/>
          </ac:spMkLst>
        </pc:spChg>
        <pc:spChg chg="add mod">
          <ac:chgData name="中田 雄大" userId="62f770ad0d6c1cad" providerId="LiveId" clId="{26CF5200-C319-486B-BFE0-A3F274830027}" dt="2021-06-24T07:56:36.182" v="3316" actId="1076"/>
          <ac:spMkLst>
            <pc:docMk/>
            <pc:sldMk cId="2047325556" sldId="418"/>
            <ac:spMk id="56" creationId="{A1FDFA94-3419-44DF-8D93-E8608E849CCF}"/>
          </ac:spMkLst>
        </pc:spChg>
        <pc:spChg chg="mod">
          <ac:chgData name="中田 雄大" userId="62f770ad0d6c1cad" providerId="LiveId" clId="{26CF5200-C319-486B-BFE0-A3F274830027}" dt="2021-06-24T08:15:06.354" v="3953" actId="20577"/>
          <ac:spMkLst>
            <pc:docMk/>
            <pc:sldMk cId="2047325556" sldId="418"/>
            <ac:spMk id="59" creationId="{705D737F-E063-448A-B53B-38CC00F4C5FD}"/>
          </ac:spMkLst>
        </pc:spChg>
        <pc:spChg chg="mod">
          <ac:chgData name="中田 雄大" userId="62f770ad0d6c1cad" providerId="LiveId" clId="{26CF5200-C319-486B-BFE0-A3F274830027}" dt="2021-06-24T07:31:36.801" v="2690"/>
          <ac:spMkLst>
            <pc:docMk/>
            <pc:sldMk cId="2047325556" sldId="418"/>
            <ac:spMk id="60" creationId="{B1F5703F-FA10-458A-88B2-99383755761D}"/>
          </ac:spMkLst>
        </pc:spChg>
        <pc:spChg chg="mod">
          <ac:chgData name="中田 雄大" userId="62f770ad0d6c1cad" providerId="LiveId" clId="{26CF5200-C319-486B-BFE0-A3F274830027}" dt="2021-06-24T07:31:36.801" v="2690"/>
          <ac:spMkLst>
            <pc:docMk/>
            <pc:sldMk cId="2047325556" sldId="418"/>
            <ac:spMk id="61" creationId="{CF406EEC-00F3-4238-94BA-F14CF98DCCE0}"/>
          </ac:spMkLst>
        </pc:spChg>
        <pc:spChg chg="mod">
          <ac:chgData name="中田 雄大" userId="62f770ad0d6c1cad" providerId="LiveId" clId="{26CF5200-C319-486B-BFE0-A3F274830027}" dt="2021-06-24T07:31:36.801" v="2690"/>
          <ac:spMkLst>
            <pc:docMk/>
            <pc:sldMk cId="2047325556" sldId="418"/>
            <ac:spMk id="64" creationId="{D1365F08-6E78-4D3A-B622-705244733F42}"/>
          </ac:spMkLst>
        </pc:spChg>
        <pc:spChg chg="mod">
          <ac:chgData name="中田 雄大" userId="62f770ad0d6c1cad" providerId="LiveId" clId="{26CF5200-C319-486B-BFE0-A3F274830027}" dt="2021-06-24T07:31:36.801" v="2690"/>
          <ac:spMkLst>
            <pc:docMk/>
            <pc:sldMk cId="2047325556" sldId="418"/>
            <ac:spMk id="65" creationId="{F86F182C-C24C-4850-A9DC-F0F46D1BC848}"/>
          </ac:spMkLst>
        </pc:spChg>
        <pc:spChg chg="mod">
          <ac:chgData name="中田 雄大" userId="62f770ad0d6c1cad" providerId="LiveId" clId="{26CF5200-C319-486B-BFE0-A3F274830027}" dt="2021-06-24T07:31:36.801" v="2690"/>
          <ac:spMkLst>
            <pc:docMk/>
            <pc:sldMk cId="2047325556" sldId="418"/>
            <ac:spMk id="68" creationId="{86C2653F-2F7D-4F5E-915E-51C9E5F5094C}"/>
          </ac:spMkLst>
        </pc:spChg>
        <pc:spChg chg="add mod">
          <ac:chgData name="中田 雄大" userId="62f770ad0d6c1cad" providerId="LiveId" clId="{26CF5200-C319-486B-BFE0-A3F274830027}" dt="2021-06-24T07:56:36.182" v="3316" actId="1076"/>
          <ac:spMkLst>
            <pc:docMk/>
            <pc:sldMk cId="2047325556" sldId="418"/>
            <ac:spMk id="70" creationId="{A337BCC4-D94A-48C2-8481-3E69A8453B1C}"/>
          </ac:spMkLst>
        </pc:spChg>
        <pc:spChg chg="add mod">
          <ac:chgData name="中田 雄大" userId="62f770ad0d6c1cad" providerId="LiveId" clId="{26CF5200-C319-486B-BFE0-A3F274830027}" dt="2021-06-24T07:56:36.182" v="3316" actId="1076"/>
          <ac:spMkLst>
            <pc:docMk/>
            <pc:sldMk cId="2047325556" sldId="418"/>
            <ac:spMk id="71" creationId="{578AA8BD-4F3A-4100-84EB-90D2D65C768C}"/>
          </ac:spMkLst>
        </pc:spChg>
        <pc:spChg chg="add mod">
          <ac:chgData name="中田 雄大" userId="62f770ad0d6c1cad" providerId="LiveId" clId="{26CF5200-C319-486B-BFE0-A3F274830027}" dt="2021-06-24T07:56:36.182" v="3316" actId="1076"/>
          <ac:spMkLst>
            <pc:docMk/>
            <pc:sldMk cId="2047325556" sldId="418"/>
            <ac:spMk id="72" creationId="{B80E1468-A469-4709-8D36-B78C229E0EA7}"/>
          </ac:spMkLst>
        </pc:spChg>
        <pc:spChg chg="add del mod">
          <ac:chgData name="中田 雄大" userId="62f770ad0d6c1cad" providerId="LiveId" clId="{26CF5200-C319-486B-BFE0-A3F274830027}" dt="2021-06-24T07:40:57.326" v="2895" actId="478"/>
          <ac:spMkLst>
            <pc:docMk/>
            <pc:sldMk cId="2047325556" sldId="418"/>
            <ac:spMk id="74" creationId="{7B83D51D-B8E8-4F5E-88CB-2FA4882E31EE}"/>
          </ac:spMkLst>
        </pc:spChg>
        <pc:spChg chg="add del mod topLvl">
          <ac:chgData name="中田 雄大" userId="62f770ad0d6c1cad" providerId="LiveId" clId="{26CF5200-C319-486B-BFE0-A3F274830027}" dt="2021-06-24T07:41:42.022" v="2904" actId="478"/>
          <ac:spMkLst>
            <pc:docMk/>
            <pc:sldMk cId="2047325556" sldId="418"/>
            <ac:spMk id="75" creationId="{163267A7-3792-44BA-BFC7-5093BA456E7D}"/>
          </ac:spMkLst>
        </pc:spChg>
        <pc:spChg chg="add del mod topLvl">
          <ac:chgData name="中田 雄大" userId="62f770ad0d6c1cad" providerId="LiveId" clId="{26CF5200-C319-486B-BFE0-A3F274830027}" dt="2021-06-24T07:42:22.075" v="2912" actId="478"/>
          <ac:spMkLst>
            <pc:docMk/>
            <pc:sldMk cId="2047325556" sldId="418"/>
            <ac:spMk id="76" creationId="{1FBB4701-24AD-4384-89D4-AE6B7A49CACD}"/>
          </ac:spMkLst>
        </pc:spChg>
        <pc:spChg chg="add mod">
          <ac:chgData name="中田 雄大" userId="62f770ad0d6c1cad" providerId="LiveId" clId="{26CF5200-C319-486B-BFE0-A3F274830027}" dt="2021-06-24T09:16:58.383" v="5671" actId="1076"/>
          <ac:spMkLst>
            <pc:docMk/>
            <pc:sldMk cId="2047325556" sldId="418"/>
            <ac:spMk id="77" creationId="{3853218F-CC7C-4A68-B0AE-1761A14EB686}"/>
          </ac:spMkLst>
        </pc:spChg>
        <pc:spChg chg="add del mod">
          <ac:chgData name="中田 雄大" userId="62f770ad0d6c1cad" providerId="LiveId" clId="{26CF5200-C319-486B-BFE0-A3F274830027}" dt="2021-06-24T08:13:15.967" v="3945" actId="478"/>
          <ac:spMkLst>
            <pc:docMk/>
            <pc:sldMk cId="2047325556" sldId="418"/>
            <ac:spMk id="78" creationId="{3640874A-1D16-4412-947C-D0C6D4EFC500}"/>
          </ac:spMkLst>
        </pc:spChg>
        <pc:grpChg chg="add del mod">
          <ac:chgData name="中田 雄大" userId="62f770ad0d6c1cad" providerId="LiveId" clId="{26CF5200-C319-486B-BFE0-A3F274830027}" dt="2021-06-24T07:41:42.022" v="2904" actId="478"/>
          <ac:grpSpMkLst>
            <pc:docMk/>
            <pc:sldMk cId="2047325556" sldId="418"/>
            <ac:grpSpMk id="7" creationId="{8CE6E29C-160B-4CB7-AF37-C3C851A5A6FC}"/>
          </ac:grpSpMkLst>
        </pc:grpChg>
        <pc:grpChg chg="add del mod">
          <ac:chgData name="中田 雄大" userId="62f770ad0d6c1cad" providerId="LiveId" clId="{26CF5200-C319-486B-BFE0-A3F274830027}" dt="2021-06-24T07:23:52.550" v="2596"/>
          <ac:grpSpMkLst>
            <pc:docMk/>
            <pc:sldMk cId="2047325556" sldId="418"/>
            <ac:grpSpMk id="20" creationId="{4FC640BC-C718-4E72-97F0-D0D14565452D}"/>
          </ac:grpSpMkLst>
        </pc:grpChg>
        <pc:grpChg chg="add del mod">
          <ac:chgData name="中田 雄大" userId="62f770ad0d6c1cad" providerId="LiveId" clId="{26CF5200-C319-486B-BFE0-A3F274830027}" dt="2021-06-24T07:23:52.550" v="2596"/>
          <ac:grpSpMkLst>
            <pc:docMk/>
            <pc:sldMk cId="2047325556" sldId="418"/>
            <ac:grpSpMk id="26" creationId="{9E7D14A1-ACA9-4196-A5F7-D23A25864434}"/>
          </ac:grpSpMkLst>
        </pc:grpChg>
        <pc:grpChg chg="mod">
          <ac:chgData name="中田 雄大" userId="62f770ad0d6c1cad" providerId="LiveId" clId="{26CF5200-C319-486B-BFE0-A3F274830027}" dt="2021-06-24T07:23:32.851" v="2593"/>
          <ac:grpSpMkLst>
            <pc:docMk/>
            <pc:sldMk cId="2047325556" sldId="418"/>
            <ac:grpSpMk id="27" creationId="{CA753269-24BC-44DD-9CD4-5B094BC947C7}"/>
          </ac:grpSpMkLst>
        </pc:grpChg>
        <pc:grpChg chg="add mod">
          <ac:chgData name="中田 雄大" userId="62f770ad0d6c1cad" providerId="LiveId" clId="{26CF5200-C319-486B-BFE0-A3F274830027}" dt="2021-06-24T07:56:36.182" v="3316" actId="1076"/>
          <ac:grpSpMkLst>
            <pc:docMk/>
            <pc:sldMk cId="2047325556" sldId="418"/>
            <ac:grpSpMk id="47" creationId="{76CAD7FE-76DF-4ACF-8813-D5AC5CFA5DA4}"/>
          </ac:grpSpMkLst>
        </pc:grpChg>
        <pc:grpChg chg="add mod">
          <ac:chgData name="中田 雄大" userId="62f770ad0d6c1cad" providerId="LiveId" clId="{26CF5200-C319-486B-BFE0-A3F274830027}" dt="2021-06-24T07:56:36.182" v="3316" actId="1076"/>
          <ac:grpSpMkLst>
            <pc:docMk/>
            <pc:sldMk cId="2047325556" sldId="418"/>
            <ac:grpSpMk id="52" creationId="{28B79FF0-EE2B-4D1A-9B9A-C2FE66DEBFB7}"/>
          </ac:grpSpMkLst>
        </pc:grpChg>
        <pc:grpChg chg="add mod">
          <ac:chgData name="中田 雄大" userId="62f770ad0d6c1cad" providerId="LiveId" clId="{26CF5200-C319-486B-BFE0-A3F274830027}" dt="2021-06-24T07:56:36.182" v="3316" actId="1076"/>
          <ac:grpSpMkLst>
            <pc:docMk/>
            <pc:sldMk cId="2047325556" sldId="418"/>
            <ac:grpSpMk id="57" creationId="{F2156F64-AAA9-487E-93CE-AEA00E86CEC0}"/>
          </ac:grpSpMkLst>
        </pc:grpChg>
        <pc:grpChg chg="mod">
          <ac:chgData name="中田 雄大" userId="62f770ad0d6c1cad" providerId="LiveId" clId="{26CF5200-C319-486B-BFE0-A3F274830027}" dt="2021-06-24T07:31:36.801" v="2690"/>
          <ac:grpSpMkLst>
            <pc:docMk/>
            <pc:sldMk cId="2047325556" sldId="418"/>
            <ac:grpSpMk id="58" creationId="{A3524701-C428-4171-9182-957A9DAE9E01}"/>
          </ac:grpSpMkLst>
        </pc:grpChg>
        <pc:picChg chg="mod">
          <ac:chgData name="中田 雄大" userId="62f770ad0d6c1cad" providerId="LiveId" clId="{26CF5200-C319-486B-BFE0-A3F274830027}" dt="2021-06-24T07:23:32.851" v="2593"/>
          <ac:picMkLst>
            <pc:docMk/>
            <pc:sldMk cId="2047325556" sldId="418"/>
            <ac:picMk id="21" creationId="{61E4E682-EBC6-4456-A7EE-916CD1508F96}"/>
          </ac:picMkLst>
        </pc:picChg>
        <pc:picChg chg="mod">
          <ac:chgData name="中田 雄大" userId="62f770ad0d6c1cad" providerId="LiveId" clId="{26CF5200-C319-486B-BFE0-A3F274830027}" dt="2021-06-24T07:23:32.851" v="2593"/>
          <ac:picMkLst>
            <pc:docMk/>
            <pc:sldMk cId="2047325556" sldId="418"/>
            <ac:picMk id="24" creationId="{66DEF788-C41F-45A8-BDB0-C3860E39D593}"/>
          </ac:picMkLst>
        </pc:picChg>
        <pc:picChg chg="mod">
          <ac:chgData name="中田 雄大" userId="62f770ad0d6c1cad" providerId="LiveId" clId="{26CF5200-C319-486B-BFE0-A3F274830027}" dt="2021-06-24T07:23:32.851" v="2593"/>
          <ac:picMkLst>
            <pc:docMk/>
            <pc:sldMk cId="2047325556" sldId="418"/>
            <ac:picMk id="31" creationId="{F2900225-F152-4375-91DC-8C4F4C5624D5}"/>
          </ac:picMkLst>
        </pc:picChg>
        <pc:picChg chg="mod">
          <ac:chgData name="中田 雄大" userId="62f770ad0d6c1cad" providerId="LiveId" clId="{26CF5200-C319-486B-BFE0-A3F274830027}" dt="2021-06-24T07:23:32.851" v="2593"/>
          <ac:picMkLst>
            <pc:docMk/>
            <pc:sldMk cId="2047325556" sldId="418"/>
            <ac:picMk id="32" creationId="{5B89D173-3D6E-4FEB-9178-F7B662578647}"/>
          </ac:picMkLst>
        </pc:picChg>
        <pc:picChg chg="mod">
          <ac:chgData name="中田 雄大" userId="62f770ad0d6c1cad" providerId="LiveId" clId="{26CF5200-C319-486B-BFE0-A3F274830027}" dt="2021-06-24T07:23:32.851" v="2593"/>
          <ac:picMkLst>
            <pc:docMk/>
            <pc:sldMk cId="2047325556" sldId="418"/>
            <ac:picMk id="35" creationId="{DAFDA7A6-3A3F-40A9-9FB3-954F1172FA55}"/>
          </ac:picMkLst>
        </pc:picChg>
        <pc:picChg chg="mod">
          <ac:chgData name="中田 雄大" userId="62f770ad0d6c1cad" providerId="LiveId" clId="{26CF5200-C319-486B-BFE0-A3F274830027}" dt="2021-06-24T07:23:32.851" v="2593"/>
          <ac:picMkLst>
            <pc:docMk/>
            <pc:sldMk cId="2047325556" sldId="418"/>
            <ac:picMk id="36" creationId="{8CD75489-A307-4392-AAC4-401E4643D710}"/>
          </ac:picMkLst>
        </pc:picChg>
        <pc:picChg chg="mod">
          <ac:chgData name="中田 雄大" userId="62f770ad0d6c1cad" providerId="LiveId" clId="{26CF5200-C319-486B-BFE0-A3F274830027}" dt="2021-06-24T07:31:36.801" v="2690"/>
          <ac:picMkLst>
            <pc:docMk/>
            <pc:sldMk cId="2047325556" sldId="418"/>
            <ac:picMk id="48" creationId="{1C69D784-D11C-41FD-AD34-681B8BD5F512}"/>
          </ac:picMkLst>
        </pc:picChg>
        <pc:picChg chg="mod">
          <ac:chgData name="中田 雄大" userId="62f770ad0d6c1cad" providerId="LiveId" clId="{26CF5200-C319-486B-BFE0-A3F274830027}" dt="2021-06-24T07:31:36.801" v="2690"/>
          <ac:picMkLst>
            <pc:docMk/>
            <pc:sldMk cId="2047325556" sldId="418"/>
            <ac:picMk id="51" creationId="{BF060B7A-D193-4180-97BA-FF12160AC462}"/>
          </ac:picMkLst>
        </pc:picChg>
        <pc:picChg chg="mod">
          <ac:chgData name="中田 雄大" userId="62f770ad0d6c1cad" providerId="LiveId" clId="{26CF5200-C319-486B-BFE0-A3F274830027}" dt="2021-06-24T07:31:36.801" v="2690"/>
          <ac:picMkLst>
            <pc:docMk/>
            <pc:sldMk cId="2047325556" sldId="418"/>
            <ac:picMk id="53" creationId="{9A7AFDAB-66F4-46CB-92A9-06DF574A9086}"/>
          </ac:picMkLst>
        </pc:picChg>
        <pc:picChg chg="mod">
          <ac:chgData name="中田 雄大" userId="62f770ad0d6c1cad" providerId="LiveId" clId="{26CF5200-C319-486B-BFE0-A3F274830027}" dt="2021-06-24T07:31:36.801" v="2690"/>
          <ac:picMkLst>
            <pc:docMk/>
            <pc:sldMk cId="2047325556" sldId="418"/>
            <ac:picMk id="62" creationId="{E0A7B5A4-AA6D-45DA-B791-BCBC66AA2799}"/>
          </ac:picMkLst>
        </pc:picChg>
        <pc:picChg chg="mod">
          <ac:chgData name="中田 雄大" userId="62f770ad0d6c1cad" providerId="LiveId" clId="{26CF5200-C319-486B-BFE0-A3F274830027}" dt="2021-06-24T07:31:36.801" v="2690"/>
          <ac:picMkLst>
            <pc:docMk/>
            <pc:sldMk cId="2047325556" sldId="418"/>
            <ac:picMk id="63" creationId="{1289A2F4-1DA8-4A1D-99D0-E260D346B773}"/>
          </ac:picMkLst>
        </pc:picChg>
        <pc:picChg chg="mod">
          <ac:chgData name="中田 雄大" userId="62f770ad0d6c1cad" providerId="LiveId" clId="{26CF5200-C319-486B-BFE0-A3F274830027}" dt="2021-06-24T07:31:36.801" v="2690"/>
          <ac:picMkLst>
            <pc:docMk/>
            <pc:sldMk cId="2047325556" sldId="418"/>
            <ac:picMk id="66" creationId="{548FCB0D-AF46-4954-832D-C9F6286083EF}"/>
          </ac:picMkLst>
        </pc:picChg>
        <pc:picChg chg="mod">
          <ac:chgData name="中田 雄大" userId="62f770ad0d6c1cad" providerId="LiveId" clId="{26CF5200-C319-486B-BFE0-A3F274830027}" dt="2021-06-24T07:31:36.801" v="2690"/>
          <ac:picMkLst>
            <pc:docMk/>
            <pc:sldMk cId="2047325556" sldId="418"/>
            <ac:picMk id="67" creationId="{BD5B156D-D8CE-4232-B637-01F2A6B6F8E7}"/>
          </ac:picMkLst>
        </pc:picChg>
        <pc:cxnChg chg="mod">
          <ac:chgData name="中田 雄大" userId="62f770ad0d6c1cad" providerId="LiveId" clId="{26CF5200-C319-486B-BFE0-A3F274830027}" dt="2021-06-24T07:23:32.851" v="2593"/>
          <ac:cxnSpMkLst>
            <pc:docMk/>
            <pc:sldMk cId="2047325556" sldId="418"/>
            <ac:cxnSpMk id="23" creationId="{E508651F-BCD5-469C-A01B-69D07D3E1A9F}"/>
          </ac:cxnSpMkLst>
        </pc:cxnChg>
        <pc:cxnChg chg="add del mod">
          <ac:chgData name="中田 雄大" userId="62f770ad0d6c1cad" providerId="LiveId" clId="{26CF5200-C319-486B-BFE0-A3F274830027}" dt="2021-06-24T07:23:52.550" v="2596"/>
          <ac:cxnSpMkLst>
            <pc:docMk/>
            <pc:sldMk cId="2047325556" sldId="418"/>
            <ac:cxnSpMk id="41" creationId="{1712B620-96EB-4DA0-BA91-9CE4EC3046FF}"/>
          </ac:cxnSpMkLst>
        </pc:cxnChg>
        <pc:cxnChg chg="add del mod">
          <ac:chgData name="中田 雄大" userId="62f770ad0d6c1cad" providerId="LiveId" clId="{26CF5200-C319-486B-BFE0-A3F274830027}" dt="2021-06-24T07:23:52.550" v="2596"/>
          <ac:cxnSpMkLst>
            <pc:docMk/>
            <pc:sldMk cId="2047325556" sldId="418"/>
            <ac:cxnSpMk id="45" creationId="{5D3D07C4-AD5C-43DD-BE29-73B22E52FC36}"/>
          </ac:cxnSpMkLst>
        </pc:cxnChg>
        <pc:cxnChg chg="mod">
          <ac:chgData name="中田 雄大" userId="62f770ad0d6c1cad" providerId="LiveId" clId="{26CF5200-C319-486B-BFE0-A3F274830027}" dt="2021-06-24T07:31:36.801" v="2690"/>
          <ac:cxnSpMkLst>
            <pc:docMk/>
            <pc:sldMk cId="2047325556" sldId="418"/>
            <ac:cxnSpMk id="50" creationId="{63229CC8-34F3-4391-8E08-1F2B46F56F4B}"/>
          </ac:cxnSpMkLst>
        </pc:cxnChg>
        <pc:cxnChg chg="add mod">
          <ac:chgData name="中田 雄大" userId="62f770ad0d6c1cad" providerId="LiveId" clId="{26CF5200-C319-486B-BFE0-A3F274830027}" dt="2021-06-24T07:56:36.182" v="3316" actId="1076"/>
          <ac:cxnSpMkLst>
            <pc:docMk/>
            <pc:sldMk cId="2047325556" sldId="418"/>
            <ac:cxnSpMk id="69" creationId="{021FAD91-F062-4EFC-A296-05A3B862238E}"/>
          </ac:cxnSpMkLst>
        </pc:cxnChg>
        <pc:cxnChg chg="add mod">
          <ac:chgData name="中田 雄大" userId="62f770ad0d6c1cad" providerId="LiveId" clId="{26CF5200-C319-486B-BFE0-A3F274830027}" dt="2021-06-24T07:56:36.182" v="3316" actId="1076"/>
          <ac:cxnSpMkLst>
            <pc:docMk/>
            <pc:sldMk cId="2047325556" sldId="418"/>
            <ac:cxnSpMk id="73" creationId="{70A259B7-125B-4D07-B633-0D7F74305B5A}"/>
          </ac:cxnSpMkLst>
        </pc:cxnChg>
      </pc:sldChg>
      <pc:sldChg chg="addSp delSp modSp add mod modAnim">
        <pc:chgData name="中田 雄大" userId="62f770ad0d6c1cad" providerId="LiveId" clId="{26CF5200-C319-486B-BFE0-A3F274830027}" dt="2021-06-27T04:30:13.719" v="11348" actId="20577"/>
        <pc:sldMkLst>
          <pc:docMk/>
          <pc:sldMk cId="4224299849" sldId="419"/>
        </pc:sldMkLst>
        <pc:spChg chg="mod">
          <ac:chgData name="中田 雄大" userId="62f770ad0d6c1cad" providerId="LiveId" clId="{26CF5200-C319-486B-BFE0-A3F274830027}" dt="2021-06-24T09:48:34.204" v="6444" actId="20577"/>
          <ac:spMkLst>
            <pc:docMk/>
            <pc:sldMk cId="4224299849" sldId="419"/>
            <ac:spMk id="2" creationId="{00000000-0000-0000-0000-000000000000}"/>
          </ac:spMkLst>
        </pc:spChg>
        <pc:spChg chg="del">
          <ac:chgData name="中田 雄大" userId="62f770ad0d6c1cad" providerId="LiveId" clId="{26CF5200-C319-486B-BFE0-A3F274830027}" dt="2021-06-24T09:29:04.496" v="5766" actId="478"/>
          <ac:spMkLst>
            <pc:docMk/>
            <pc:sldMk cId="4224299849" sldId="419"/>
            <ac:spMk id="28" creationId="{44A2620F-4C2B-44D2-9530-0B052A2B1AA2}"/>
          </ac:spMkLst>
        </pc:spChg>
        <pc:spChg chg="del mod">
          <ac:chgData name="中田 雄大" userId="62f770ad0d6c1cad" providerId="LiveId" clId="{26CF5200-C319-486B-BFE0-A3F274830027}" dt="2021-06-24T09:32:07.330" v="5918" actId="478"/>
          <ac:spMkLst>
            <pc:docMk/>
            <pc:sldMk cId="4224299849" sldId="419"/>
            <ac:spMk id="29" creationId="{CD9FD27D-5BE5-4A9A-B257-377FC05EC8D4}"/>
          </ac:spMkLst>
        </pc:spChg>
        <pc:spChg chg="add mod">
          <ac:chgData name="中田 雄大" userId="62f770ad0d6c1cad" providerId="LiveId" clId="{26CF5200-C319-486B-BFE0-A3F274830027}" dt="2021-06-24T09:35:26.461" v="6122" actId="20577"/>
          <ac:spMkLst>
            <pc:docMk/>
            <pc:sldMk cId="4224299849" sldId="419"/>
            <ac:spMk id="31" creationId="{F45BB135-7FCA-4BA7-A91B-462F948D9FAB}"/>
          </ac:spMkLst>
        </pc:spChg>
        <pc:spChg chg="mod">
          <ac:chgData name="中田 雄大" userId="62f770ad0d6c1cad" providerId="LiveId" clId="{26CF5200-C319-486B-BFE0-A3F274830027}" dt="2021-06-27T04:30:09.911" v="11342" actId="20577"/>
          <ac:spMkLst>
            <pc:docMk/>
            <pc:sldMk cId="4224299849" sldId="419"/>
            <ac:spMk id="51" creationId="{4BEA117E-A694-CA4C-933D-501823E11DB1}"/>
          </ac:spMkLst>
        </pc:spChg>
        <pc:spChg chg="mod">
          <ac:chgData name="中田 雄大" userId="62f770ad0d6c1cad" providerId="LiveId" clId="{26CF5200-C319-486B-BFE0-A3F274830027}" dt="2021-06-27T04:30:13.719" v="11348" actId="20577"/>
          <ac:spMkLst>
            <pc:docMk/>
            <pc:sldMk cId="4224299849" sldId="419"/>
            <ac:spMk id="52" creationId="{B7A83B23-8DC2-314F-B580-E912D49C2A32}"/>
          </ac:spMkLst>
        </pc:spChg>
      </pc:sldChg>
      <pc:sldChg chg="addSp delSp modSp add mod modAnim modShow modNotesTx">
        <pc:chgData name="中田 雄大" userId="62f770ad0d6c1cad" providerId="LiveId" clId="{26CF5200-C319-486B-BFE0-A3F274830027}" dt="2021-06-28T03:11:31.403" v="15891" actId="20577"/>
        <pc:sldMkLst>
          <pc:docMk/>
          <pc:sldMk cId="3539987107" sldId="420"/>
        </pc:sldMkLst>
        <pc:spChg chg="mod">
          <ac:chgData name="中田 雄大" userId="62f770ad0d6c1cad" providerId="LiveId" clId="{26CF5200-C319-486B-BFE0-A3F274830027}" dt="2021-06-24T08:16:43.079" v="4036" actId="403"/>
          <ac:spMkLst>
            <pc:docMk/>
            <pc:sldMk cId="3539987107" sldId="420"/>
            <ac:spMk id="2" creationId="{00000000-0000-0000-0000-000000000000}"/>
          </ac:spMkLst>
        </pc:spChg>
        <pc:spChg chg="del mod">
          <ac:chgData name="中田 雄大" userId="62f770ad0d6c1cad" providerId="LiveId" clId="{26CF5200-C319-486B-BFE0-A3F274830027}" dt="2021-06-24T08:18:28.703" v="4139" actId="478"/>
          <ac:spMkLst>
            <pc:docMk/>
            <pc:sldMk cId="3539987107" sldId="420"/>
            <ac:spMk id="7" creationId="{22A69347-F6F8-9B49-9158-8175CA523CC6}"/>
          </ac:spMkLst>
        </pc:spChg>
        <pc:spChg chg="mod">
          <ac:chgData name="中田 雄大" userId="62f770ad0d6c1cad" providerId="LiveId" clId="{26CF5200-C319-486B-BFE0-A3F274830027}" dt="2021-06-24T09:11:58.423" v="5580" actId="1076"/>
          <ac:spMkLst>
            <pc:docMk/>
            <pc:sldMk cId="3539987107" sldId="420"/>
            <ac:spMk id="8" creationId="{43FFCE80-6E5C-1044-AAFB-9529B3273950}"/>
          </ac:spMkLst>
        </pc:spChg>
        <pc:spChg chg="mod">
          <ac:chgData name="中田 雄大" userId="62f770ad0d6c1cad" providerId="LiveId" clId="{26CF5200-C319-486B-BFE0-A3F274830027}" dt="2021-06-24T09:14:04.287" v="5648" actId="1076"/>
          <ac:spMkLst>
            <pc:docMk/>
            <pc:sldMk cId="3539987107" sldId="420"/>
            <ac:spMk id="9" creationId="{9EB637B4-8596-464A-AB65-220650A657E8}"/>
          </ac:spMkLst>
        </pc:spChg>
        <pc:spChg chg="del">
          <ac:chgData name="中田 雄大" userId="62f770ad0d6c1cad" providerId="LiveId" clId="{26CF5200-C319-486B-BFE0-A3F274830027}" dt="2021-06-24T08:38:02.519" v="4362" actId="478"/>
          <ac:spMkLst>
            <pc:docMk/>
            <pc:sldMk cId="3539987107" sldId="420"/>
            <ac:spMk id="10" creationId="{9239001D-2829-854A-AB18-E4990D4012A0}"/>
          </ac:spMkLst>
        </pc:spChg>
        <pc:spChg chg="mod">
          <ac:chgData name="中田 雄大" userId="62f770ad0d6c1cad" providerId="LiveId" clId="{26CF5200-C319-486B-BFE0-A3F274830027}" dt="2021-06-24T09:14:04.287" v="5648" actId="1076"/>
          <ac:spMkLst>
            <pc:docMk/>
            <pc:sldMk cId="3539987107" sldId="420"/>
            <ac:spMk id="11" creationId="{1DCD4AE9-E8E6-6A43-AA7D-572146674481}"/>
          </ac:spMkLst>
        </pc:spChg>
        <pc:spChg chg="add mod">
          <ac:chgData name="中田 雄大" userId="62f770ad0d6c1cad" providerId="LiveId" clId="{26CF5200-C319-486B-BFE0-A3F274830027}" dt="2021-06-27T07:41:21.099" v="13081" actId="14100"/>
          <ac:spMkLst>
            <pc:docMk/>
            <pc:sldMk cId="3539987107" sldId="420"/>
            <ac:spMk id="13" creationId="{322A9DF4-AE9E-4862-A046-63D3EC5E09E1}"/>
          </ac:spMkLst>
        </pc:spChg>
        <pc:spChg chg="del">
          <ac:chgData name="中田 雄大" userId="62f770ad0d6c1cad" providerId="LiveId" clId="{26CF5200-C319-486B-BFE0-A3F274830027}" dt="2021-06-24T08:15:41.590" v="3957" actId="478"/>
          <ac:spMkLst>
            <pc:docMk/>
            <pc:sldMk cId="3539987107" sldId="420"/>
            <ac:spMk id="14" creationId="{6ED7BC29-DE7A-2440-B148-1173E721703A}"/>
          </ac:spMkLst>
        </pc:spChg>
        <pc:spChg chg="del">
          <ac:chgData name="中田 雄大" userId="62f770ad0d6c1cad" providerId="LiveId" clId="{26CF5200-C319-486B-BFE0-A3F274830027}" dt="2021-06-24T08:15:43.788" v="3959" actId="478"/>
          <ac:spMkLst>
            <pc:docMk/>
            <pc:sldMk cId="3539987107" sldId="420"/>
            <ac:spMk id="16" creationId="{17FD2BFF-4AB0-9840-AF0C-A2023E9699C2}"/>
          </ac:spMkLst>
        </pc:spChg>
        <pc:spChg chg="mod">
          <ac:chgData name="中田 雄大" userId="62f770ad0d6c1cad" providerId="LiveId" clId="{26CF5200-C319-486B-BFE0-A3F274830027}" dt="2021-06-24T09:11:58.423" v="5580" actId="1076"/>
          <ac:spMkLst>
            <pc:docMk/>
            <pc:sldMk cId="3539987107" sldId="420"/>
            <ac:spMk id="18" creationId="{D54D1CB9-D01B-D547-AE77-380B4077DD77}"/>
          </ac:spMkLst>
        </pc:spChg>
        <pc:spChg chg="mod">
          <ac:chgData name="中田 雄大" userId="62f770ad0d6c1cad" providerId="LiveId" clId="{26CF5200-C319-486B-BFE0-A3F274830027}" dt="2021-06-24T09:14:04.287" v="5648" actId="1076"/>
          <ac:spMkLst>
            <pc:docMk/>
            <pc:sldMk cId="3539987107" sldId="420"/>
            <ac:spMk id="22" creationId="{54FE8418-70BE-654D-9A88-E6950729113B}"/>
          </ac:spMkLst>
        </pc:spChg>
        <pc:spChg chg="del">
          <ac:chgData name="中田 雄大" userId="62f770ad0d6c1cad" providerId="LiveId" clId="{26CF5200-C319-486B-BFE0-A3F274830027}" dt="2021-06-24T08:15:42.855" v="3958" actId="478"/>
          <ac:spMkLst>
            <pc:docMk/>
            <pc:sldMk cId="3539987107" sldId="420"/>
            <ac:spMk id="23" creationId="{86CF7E82-8642-094F-8122-569E007CBE63}"/>
          </ac:spMkLst>
        </pc:spChg>
        <pc:spChg chg="add del mod">
          <ac:chgData name="中田 雄大" userId="62f770ad0d6c1cad" providerId="LiveId" clId="{26CF5200-C319-486B-BFE0-A3F274830027}" dt="2021-06-24T08:18:42.241" v="4142" actId="478"/>
          <ac:spMkLst>
            <pc:docMk/>
            <pc:sldMk cId="3539987107" sldId="420"/>
            <ac:spMk id="24" creationId="{FDB3D33B-3282-48B0-9308-6253AC82E978}"/>
          </ac:spMkLst>
        </pc:spChg>
        <pc:spChg chg="add mod">
          <ac:chgData name="中田 雄大" userId="62f770ad0d6c1cad" providerId="LiveId" clId="{26CF5200-C319-486B-BFE0-A3F274830027}" dt="2021-06-24T08:47:43.385" v="4541" actId="21"/>
          <ac:spMkLst>
            <pc:docMk/>
            <pc:sldMk cId="3539987107" sldId="420"/>
            <ac:spMk id="25" creationId="{4C4B89E3-E232-4C4F-82F7-A58922565FB2}"/>
          </ac:spMkLst>
        </pc:spChg>
        <pc:spChg chg="add mod">
          <ac:chgData name="中田 雄大" userId="62f770ad0d6c1cad" providerId="LiveId" clId="{26CF5200-C319-486B-BFE0-A3F274830027}" dt="2021-06-24T09:14:04.287" v="5648" actId="1076"/>
          <ac:spMkLst>
            <pc:docMk/>
            <pc:sldMk cId="3539987107" sldId="420"/>
            <ac:spMk id="26" creationId="{E1AA7356-6CC1-416F-A408-725EFD66D9A2}"/>
          </ac:spMkLst>
        </pc:spChg>
        <pc:spChg chg="add mod">
          <ac:chgData name="中田 雄大" userId="62f770ad0d6c1cad" providerId="LiveId" clId="{26CF5200-C319-486B-BFE0-A3F274830027}" dt="2021-06-24T09:12:01.719" v="5581" actId="1076"/>
          <ac:spMkLst>
            <pc:docMk/>
            <pc:sldMk cId="3539987107" sldId="420"/>
            <ac:spMk id="27" creationId="{43071186-F35A-4BC0-BD66-534876DC0771}"/>
          </ac:spMkLst>
        </pc:spChg>
        <pc:spChg chg="add mod">
          <ac:chgData name="中田 雄大" userId="62f770ad0d6c1cad" providerId="LiveId" clId="{26CF5200-C319-486B-BFE0-A3F274830027}" dt="2021-06-26T06:53:18.846" v="7721" actId="20577"/>
          <ac:spMkLst>
            <pc:docMk/>
            <pc:sldMk cId="3539987107" sldId="420"/>
            <ac:spMk id="28" creationId="{B6775681-D6AD-4149-93F1-DEAE3816BCF0}"/>
          </ac:spMkLst>
        </pc:spChg>
        <pc:spChg chg="add mod">
          <ac:chgData name="中田 雄大" userId="62f770ad0d6c1cad" providerId="LiveId" clId="{26CF5200-C319-486B-BFE0-A3F274830027}" dt="2021-06-24T09:14:04.287" v="5648" actId="1076"/>
          <ac:spMkLst>
            <pc:docMk/>
            <pc:sldMk cId="3539987107" sldId="420"/>
            <ac:spMk id="29" creationId="{D8E85A88-5B4A-45A4-BBF0-D018983F2C60}"/>
          </ac:spMkLst>
        </pc:spChg>
        <pc:spChg chg="add del mod">
          <ac:chgData name="中田 雄大" userId="62f770ad0d6c1cad" providerId="LiveId" clId="{26CF5200-C319-486B-BFE0-A3F274830027}" dt="2021-06-24T09:12:25.971" v="5584" actId="478"/>
          <ac:spMkLst>
            <pc:docMk/>
            <pc:sldMk cId="3539987107" sldId="420"/>
            <ac:spMk id="30" creationId="{DEA6C15E-8C17-4F2F-A662-1C11273F2716}"/>
          </ac:spMkLst>
        </pc:spChg>
        <pc:spChg chg="add mod ord">
          <ac:chgData name="中田 雄大" userId="62f770ad0d6c1cad" providerId="LiveId" clId="{26CF5200-C319-486B-BFE0-A3F274830027}" dt="2021-06-24T09:34:34.236" v="6105" actId="20577"/>
          <ac:spMkLst>
            <pc:docMk/>
            <pc:sldMk cId="3539987107" sldId="420"/>
            <ac:spMk id="31" creationId="{A7837636-ED62-4769-8763-ECD59EE56AEC}"/>
          </ac:spMkLst>
        </pc:spChg>
        <pc:spChg chg="add mod">
          <ac:chgData name="中田 雄大" userId="62f770ad0d6c1cad" providerId="LiveId" clId="{26CF5200-C319-486B-BFE0-A3F274830027}" dt="2021-06-24T09:15:26.776" v="5660" actId="14100"/>
          <ac:spMkLst>
            <pc:docMk/>
            <pc:sldMk cId="3539987107" sldId="420"/>
            <ac:spMk id="32" creationId="{F760D139-4777-4ADF-A372-407B18FDCD3F}"/>
          </ac:spMkLst>
        </pc:spChg>
        <pc:spChg chg="add del mod">
          <ac:chgData name="中田 雄大" userId="62f770ad0d6c1cad" providerId="LiveId" clId="{26CF5200-C319-486B-BFE0-A3F274830027}" dt="2021-06-27T07:41:09.801" v="13079" actId="478"/>
          <ac:spMkLst>
            <pc:docMk/>
            <pc:sldMk cId="3539987107" sldId="420"/>
            <ac:spMk id="33" creationId="{03D99334-DB40-414E-B2CE-582548B2BB12}"/>
          </ac:spMkLst>
        </pc:spChg>
        <pc:spChg chg="add mod">
          <ac:chgData name="中田 雄大" userId="62f770ad0d6c1cad" providerId="LiveId" clId="{26CF5200-C319-486B-BFE0-A3F274830027}" dt="2021-06-27T07:41:35.621" v="13087" actId="1036"/>
          <ac:spMkLst>
            <pc:docMk/>
            <pc:sldMk cId="3539987107" sldId="420"/>
            <ac:spMk id="34" creationId="{6B44795F-1476-43CA-AAD5-0B0C1FC30EDD}"/>
          </ac:spMkLst>
        </pc:spChg>
        <pc:grpChg chg="mod">
          <ac:chgData name="中田 雄大" userId="62f770ad0d6c1cad" providerId="LiveId" clId="{26CF5200-C319-486B-BFE0-A3F274830027}" dt="2021-06-24T09:11:58.423" v="5580" actId="1076"/>
          <ac:grpSpMkLst>
            <pc:docMk/>
            <pc:sldMk cId="3539987107" sldId="420"/>
            <ac:grpSpMk id="6" creationId="{B209C371-D36A-124E-83F3-FC87B68A0266}"/>
          </ac:grpSpMkLst>
        </pc:grpChg>
        <pc:grpChg chg="mod">
          <ac:chgData name="中田 雄大" userId="62f770ad0d6c1cad" providerId="LiveId" clId="{26CF5200-C319-486B-BFE0-A3F274830027}" dt="2021-06-24T09:14:04.287" v="5648" actId="1076"/>
          <ac:grpSpMkLst>
            <pc:docMk/>
            <pc:sldMk cId="3539987107" sldId="420"/>
            <ac:grpSpMk id="19" creationId="{DCFE7A71-8465-004E-A1BF-1B8CCF6F48EA}"/>
          </ac:grpSpMkLst>
        </pc:grpChg>
      </pc:sldChg>
      <pc:sldChg chg="addSp delSp modSp add mod modShow modNotesTx">
        <pc:chgData name="中田 雄大" userId="62f770ad0d6c1cad" providerId="LiveId" clId="{26CF5200-C319-486B-BFE0-A3F274830027}" dt="2021-06-28T03:13:30.949" v="15926" actId="20577"/>
        <pc:sldMkLst>
          <pc:docMk/>
          <pc:sldMk cId="2587169282" sldId="421"/>
        </pc:sldMkLst>
        <pc:spChg chg="mod">
          <ac:chgData name="中田 雄大" userId="62f770ad0d6c1cad" providerId="LiveId" clId="{26CF5200-C319-486B-BFE0-A3F274830027}" dt="2021-06-24T09:47:43.705" v="6390" actId="404"/>
          <ac:spMkLst>
            <pc:docMk/>
            <pc:sldMk cId="2587169282" sldId="421"/>
            <ac:spMk id="2" creationId="{00000000-0000-0000-0000-000000000000}"/>
          </ac:spMkLst>
        </pc:spChg>
        <pc:spChg chg="add mod">
          <ac:chgData name="中田 雄大" userId="62f770ad0d6c1cad" providerId="LiveId" clId="{26CF5200-C319-486B-BFE0-A3F274830027}" dt="2021-06-27T05:57:24.544" v="12016" actId="1076"/>
          <ac:spMkLst>
            <pc:docMk/>
            <pc:sldMk cId="2587169282" sldId="421"/>
            <ac:spMk id="9" creationId="{D90F557D-151E-481E-81CD-C19834F50498}"/>
          </ac:spMkLst>
        </pc:spChg>
        <pc:spChg chg="mod">
          <ac:chgData name="中田 雄大" userId="62f770ad0d6c1cad" providerId="LiveId" clId="{26CF5200-C319-486B-BFE0-A3F274830027}" dt="2021-06-26T05:38:57.076" v="6638" actId="20577"/>
          <ac:spMkLst>
            <pc:docMk/>
            <pc:sldMk cId="2587169282" sldId="421"/>
            <ac:spMk id="25" creationId="{B950AC04-57F6-BC48-A642-2FDD1AFA52AA}"/>
          </ac:spMkLst>
        </pc:spChg>
        <pc:grpChg chg="add del">
          <ac:chgData name="中田 雄大" userId="62f770ad0d6c1cad" providerId="LiveId" clId="{26CF5200-C319-486B-BFE0-A3F274830027}" dt="2021-06-24T09:38:52.174" v="6126" actId="165"/>
          <ac:grpSpMkLst>
            <pc:docMk/>
            <pc:sldMk cId="2587169282" sldId="421"/>
            <ac:grpSpMk id="3" creationId="{C5E88B40-C701-B148-8E7C-9FB006E0C51A}"/>
          </ac:grpSpMkLst>
        </pc:grpChg>
        <pc:graphicFrameChg chg="add mod">
          <ac:chgData name="中田 雄大" userId="62f770ad0d6c1cad" providerId="LiveId" clId="{26CF5200-C319-486B-BFE0-A3F274830027}" dt="2021-06-27T05:57:17.008" v="12014" actId="1076"/>
          <ac:graphicFrameMkLst>
            <pc:docMk/>
            <pc:sldMk cId="2587169282" sldId="421"/>
            <ac:graphicFrameMk id="8" creationId="{00000000-0008-0000-0000-000003000000}"/>
          </ac:graphicFrameMkLst>
        </pc:graphicFrameChg>
        <pc:picChg chg="del mod topLvl">
          <ac:chgData name="中田 雄大" userId="62f770ad0d6c1cad" providerId="LiveId" clId="{26CF5200-C319-486B-BFE0-A3F274830027}" dt="2021-06-24T09:38:55.972" v="6127" actId="478"/>
          <ac:picMkLst>
            <pc:docMk/>
            <pc:sldMk cId="2587169282" sldId="421"/>
            <ac:picMk id="38" creationId="{207B067B-AD59-5D43-A50C-4975D0511E6E}"/>
          </ac:picMkLst>
        </pc:picChg>
        <pc:picChg chg="mod ord topLvl">
          <ac:chgData name="中田 雄大" userId="62f770ad0d6c1cad" providerId="LiveId" clId="{26CF5200-C319-486B-BFE0-A3F274830027}" dt="2021-06-27T05:57:19.071" v="12015" actId="1076"/>
          <ac:picMkLst>
            <pc:docMk/>
            <pc:sldMk cId="2587169282" sldId="421"/>
            <ac:picMk id="43" creationId="{DE8787E6-3FC2-D54C-A100-1FCD441153A2}"/>
          </ac:picMkLst>
        </pc:picChg>
      </pc:sldChg>
      <pc:sldChg chg="modSp add del mod ord modShow">
        <pc:chgData name="中田 雄大" userId="62f770ad0d6c1cad" providerId="LiveId" clId="{26CF5200-C319-486B-BFE0-A3F274830027}" dt="2021-06-27T04:19:37.425" v="11045" actId="47"/>
        <pc:sldMkLst>
          <pc:docMk/>
          <pc:sldMk cId="355764131" sldId="422"/>
        </pc:sldMkLst>
        <pc:spChg chg="mod">
          <ac:chgData name="中田 雄大" userId="62f770ad0d6c1cad" providerId="LiveId" clId="{26CF5200-C319-486B-BFE0-A3F274830027}" dt="2021-06-24T08:17:24.822" v="4104" actId="403"/>
          <ac:spMkLst>
            <pc:docMk/>
            <pc:sldMk cId="355764131" sldId="422"/>
            <ac:spMk id="6" creationId="{00000000-0000-0000-0000-000000000000}"/>
          </ac:spMkLst>
        </pc:spChg>
        <pc:spChg chg="mod">
          <ac:chgData name="中田 雄大" userId="62f770ad0d6c1cad" providerId="LiveId" clId="{26CF5200-C319-486B-BFE0-A3F274830027}" dt="2021-06-27T04:07:40.204" v="10881" actId="1076"/>
          <ac:spMkLst>
            <pc:docMk/>
            <pc:sldMk cId="355764131" sldId="422"/>
            <ac:spMk id="23" creationId="{00000000-0000-0000-0000-000000000000}"/>
          </ac:spMkLst>
        </pc:spChg>
        <pc:spChg chg="mod">
          <ac:chgData name="中田 雄大" userId="62f770ad0d6c1cad" providerId="LiveId" clId="{26CF5200-C319-486B-BFE0-A3F274830027}" dt="2021-06-27T04:07:52.950" v="10882" actId="14100"/>
          <ac:spMkLst>
            <pc:docMk/>
            <pc:sldMk cId="355764131" sldId="422"/>
            <ac:spMk id="26" creationId="{00000000-0000-0000-0000-000000000000}"/>
          </ac:spMkLst>
        </pc:spChg>
        <pc:spChg chg="mod">
          <ac:chgData name="中田 雄大" userId="62f770ad0d6c1cad" providerId="LiveId" clId="{26CF5200-C319-486B-BFE0-A3F274830027}" dt="2021-06-27T04:07:56.588" v="10883" actId="1076"/>
          <ac:spMkLst>
            <pc:docMk/>
            <pc:sldMk cId="355764131" sldId="422"/>
            <ac:spMk id="27" creationId="{00000000-0000-0000-0000-000000000000}"/>
          </ac:spMkLst>
        </pc:spChg>
        <pc:spChg chg="mod">
          <ac:chgData name="中田 雄大" userId="62f770ad0d6c1cad" providerId="LiveId" clId="{26CF5200-C319-486B-BFE0-A3F274830027}" dt="2021-06-24T09:53:00.485" v="6459" actId="207"/>
          <ac:spMkLst>
            <pc:docMk/>
            <pc:sldMk cId="355764131" sldId="422"/>
            <ac:spMk id="30" creationId="{00000000-0000-0000-0000-000000000000}"/>
          </ac:spMkLst>
        </pc:spChg>
        <pc:spChg chg="mod">
          <ac:chgData name="中田 雄大" userId="62f770ad0d6c1cad" providerId="LiveId" clId="{26CF5200-C319-486B-BFE0-A3F274830027}" dt="2021-06-24T09:53:06.149" v="6461" actId="207"/>
          <ac:spMkLst>
            <pc:docMk/>
            <pc:sldMk cId="355764131" sldId="422"/>
            <ac:spMk id="33" creationId="{00000000-0000-0000-0000-000000000000}"/>
          </ac:spMkLst>
        </pc:spChg>
        <pc:spChg chg="mod">
          <ac:chgData name="中田 雄大" userId="62f770ad0d6c1cad" providerId="LiveId" clId="{26CF5200-C319-486B-BFE0-A3F274830027}" dt="2021-06-24T08:34:06.163" v="4305" actId="6549"/>
          <ac:spMkLst>
            <pc:docMk/>
            <pc:sldMk cId="355764131" sldId="422"/>
            <ac:spMk id="58" creationId="{2F3BE139-F333-3248-962D-74380FAE040E}"/>
          </ac:spMkLst>
        </pc:spChg>
        <pc:cxnChg chg="mod">
          <ac:chgData name="中田 雄大" userId="62f770ad0d6c1cad" providerId="LiveId" clId="{26CF5200-C319-486B-BFE0-A3F274830027}" dt="2021-06-27T04:07:52.950" v="10882" actId="14100"/>
          <ac:cxnSpMkLst>
            <pc:docMk/>
            <pc:sldMk cId="355764131" sldId="422"/>
            <ac:cxnSpMk id="45" creationId="{00000000-0000-0000-0000-000000000000}"/>
          </ac:cxnSpMkLst>
        </pc:cxnChg>
        <pc:cxnChg chg="mod">
          <ac:chgData name="中田 雄大" userId="62f770ad0d6c1cad" providerId="LiveId" clId="{26CF5200-C319-486B-BFE0-A3F274830027}" dt="2021-06-27T04:07:52.950" v="10882" actId="14100"/>
          <ac:cxnSpMkLst>
            <pc:docMk/>
            <pc:sldMk cId="355764131" sldId="422"/>
            <ac:cxnSpMk id="49" creationId="{00000000-0000-0000-0000-000000000000}"/>
          </ac:cxnSpMkLst>
        </pc:cxnChg>
      </pc:sldChg>
      <pc:sldChg chg="addSp delSp modSp add mod delAnim modAnim modNotesTx">
        <pc:chgData name="中田 雄大" userId="62f770ad0d6c1cad" providerId="LiveId" clId="{26CF5200-C319-486B-BFE0-A3F274830027}" dt="2021-06-28T03:01:13.218" v="15279" actId="20577"/>
        <pc:sldMkLst>
          <pc:docMk/>
          <pc:sldMk cId="1603895005" sldId="423"/>
        </pc:sldMkLst>
        <pc:spChg chg="add del mod">
          <ac:chgData name="中田 雄大" userId="62f770ad0d6c1cad" providerId="LiveId" clId="{26CF5200-C319-486B-BFE0-A3F274830027}" dt="2021-06-24T07:50:51.807" v="3199" actId="478"/>
          <ac:spMkLst>
            <pc:docMk/>
            <pc:sldMk cId="1603895005" sldId="423"/>
            <ac:spMk id="3" creationId="{DCA40BFD-6424-44B8-9FAA-CE6347D5279F}"/>
          </ac:spMkLst>
        </pc:spChg>
        <pc:spChg chg="add del mod">
          <ac:chgData name="中田 雄大" userId="62f770ad0d6c1cad" providerId="LiveId" clId="{26CF5200-C319-486B-BFE0-A3F274830027}" dt="2021-06-24T07:51:11.086" v="3202" actId="478"/>
          <ac:spMkLst>
            <pc:docMk/>
            <pc:sldMk cId="1603895005" sldId="423"/>
            <ac:spMk id="6" creationId="{EDD5995E-6909-40BD-9C8E-040FF97F7B3D}"/>
          </ac:spMkLst>
        </pc:spChg>
        <pc:spChg chg="del">
          <ac:chgData name="中田 雄大" userId="62f770ad0d6c1cad" providerId="LiveId" clId="{26CF5200-C319-486B-BFE0-A3F274830027}" dt="2021-06-24T07:50:43.690" v="3196" actId="478"/>
          <ac:spMkLst>
            <pc:docMk/>
            <pc:sldMk cId="1603895005" sldId="423"/>
            <ac:spMk id="8" creationId="{6A264DA4-6051-40ED-8E1B-1785F5435453}"/>
          </ac:spMkLst>
        </pc:spChg>
        <pc:spChg chg="add del mod">
          <ac:chgData name="中田 雄大" userId="62f770ad0d6c1cad" providerId="LiveId" clId="{26CF5200-C319-486B-BFE0-A3F274830027}" dt="2021-06-24T07:50:49.151" v="3198" actId="478"/>
          <ac:spMkLst>
            <pc:docMk/>
            <pc:sldMk cId="1603895005" sldId="423"/>
            <ac:spMk id="33" creationId="{034F7DA4-FAE7-4A28-A1AB-03D76CE9C957}"/>
          </ac:spMkLst>
        </pc:spChg>
        <pc:spChg chg="add del mod">
          <ac:chgData name="中田 雄大" userId="62f770ad0d6c1cad" providerId="LiveId" clId="{26CF5200-C319-486B-BFE0-A3F274830027}" dt="2021-06-24T07:51:08.499" v="3201" actId="478"/>
          <ac:spMkLst>
            <pc:docMk/>
            <pc:sldMk cId="1603895005" sldId="423"/>
            <ac:spMk id="36" creationId="{C8430431-DD7C-4F1D-96CE-BA51EDAC6774}"/>
          </ac:spMkLst>
        </pc:spChg>
        <pc:spChg chg="add mod">
          <ac:chgData name="中田 雄大" userId="62f770ad0d6c1cad" providerId="LiveId" clId="{26CF5200-C319-486B-BFE0-A3F274830027}" dt="2021-06-24T08:31:05.278" v="4272" actId="1076"/>
          <ac:spMkLst>
            <pc:docMk/>
            <pc:sldMk cId="1603895005" sldId="423"/>
            <ac:spMk id="38" creationId="{8962CC92-9E94-4362-88F9-0DB1CEA656D9}"/>
          </ac:spMkLst>
        </pc:spChg>
        <pc:spChg chg="mod">
          <ac:chgData name="中田 雄大" userId="62f770ad0d6c1cad" providerId="LiveId" clId="{26CF5200-C319-486B-BFE0-A3F274830027}" dt="2021-06-24T08:20:05.147" v="4229" actId="20577"/>
          <ac:spMkLst>
            <pc:docMk/>
            <pc:sldMk cId="1603895005" sldId="423"/>
            <ac:spMk id="40" creationId="{D099D38C-B13E-6143-9D0C-53CB3F29183B}"/>
          </ac:spMkLst>
        </pc:spChg>
        <pc:spChg chg="mod">
          <ac:chgData name="中田 雄大" userId="62f770ad0d6c1cad" providerId="LiveId" clId="{26CF5200-C319-486B-BFE0-A3F274830027}" dt="2021-06-24T08:15:24.485" v="3956" actId="20577"/>
          <ac:spMkLst>
            <pc:docMk/>
            <pc:sldMk cId="1603895005" sldId="423"/>
            <ac:spMk id="46" creationId="{5F64DC00-EA3D-405F-B38C-2C882E066CEC}"/>
          </ac:spMkLst>
        </pc:spChg>
        <pc:spChg chg="del">
          <ac:chgData name="中田 雄大" userId="62f770ad0d6c1cad" providerId="LiveId" clId="{26CF5200-C319-486B-BFE0-A3F274830027}" dt="2021-06-24T07:50:43.690" v="3196" actId="478"/>
          <ac:spMkLst>
            <pc:docMk/>
            <pc:sldMk cId="1603895005" sldId="423"/>
            <ac:spMk id="56" creationId="{A1FDFA94-3419-44DF-8D93-E8608E849CCF}"/>
          </ac:spMkLst>
        </pc:spChg>
        <pc:spChg chg="del">
          <ac:chgData name="中田 雄大" userId="62f770ad0d6c1cad" providerId="LiveId" clId="{26CF5200-C319-486B-BFE0-A3F274830027}" dt="2021-06-24T07:50:43.690" v="3196" actId="478"/>
          <ac:spMkLst>
            <pc:docMk/>
            <pc:sldMk cId="1603895005" sldId="423"/>
            <ac:spMk id="70" creationId="{A337BCC4-D94A-48C2-8481-3E69A8453B1C}"/>
          </ac:spMkLst>
        </pc:spChg>
        <pc:spChg chg="del">
          <ac:chgData name="中田 雄大" userId="62f770ad0d6c1cad" providerId="LiveId" clId="{26CF5200-C319-486B-BFE0-A3F274830027}" dt="2021-06-24T07:50:43.690" v="3196" actId="478"/>
          <ac:spMkLst>
            <pc:docMk/>
            <pc:sldMk cId="1603895005" sldId="423"/>
            <ac:spMk id="71" creationId="{578AA8BD-4F3A-4100-84EB-90D2D65C768C}"/>
          </ac:spMkLst>
        </pc:spChg>
        <pc:spChg chg="del">
          <ac:chgData name="中田 雄大" userId="62f770ad0d6c1cad" providerId="LiveId" clId="{26CF5200-C319-486B-BFE0-A3F274830027}" dt="2021-06-24T07:50:43.690" v="3196" actId="478"/>
          <ac:spMkLst>
            <pc:docMk/>
            <pc:sldMk cId="1603895005" sldId="423"/>
            <ac:spMk id="72" creationId="{B80E1468-A469-4709-8D36-B78C229E0EA7}"/>
          </ac:spMkLst>
        </pc:spChg>
        <pc:spChg chg="add mod">
          <ac:chgData name="中田 雄大" userId="62f770ad0d6c1cad" providerId="LiveId" clId="{26CF5200-C319-486B-BFE0-A3F274830027}" dt="2021-06-24T08:31:05.278" v="4272" actId="1076"/>
          <ac:spMkLst>
            <pc:docMk/>
            <pc:sldMk cId="1603895005" sldId="423"/>
            <ac:spMk id="79" creationId="{90BFD732-8BA2-4794-9BC9-7DCA26FE15AB}"/>
          </ac:spMkLst>
        </pc:spChg>
        <pc:spChg chg="add del mod">
          <ac:chgData name="中田 雄大" userId="62f770ad0d6c1cad" providerId="LiveId" clId="{26CF5200-C319-486B-BFE0-A3F274830027}" dt="2021-06-24T07:54:03.084" v="3261" actId="478"/>
          <ac:spMkLst>
            <pc:docMk/>
            <pc:sldMk cId="1603895005" sldId="423"/>
            <ac:spMk id="80" creationId="{C69C0E31-2F61-4978-A394-E13AB8C864E0}"/>
          </ac:spMkLst>
        </pc:spChg>
        <pc:spChg chg="add mod">
          <ac:chgData name="中田 雄大" userId="62f770ad0d6c1cad" providerId="LiveId" clId="{26CF5200-C319-486B-BFE0-A3F274830027}" dt="2021-06-24T08:31:05.278" v="4272" actId="1076"/>
          <ac:spMkLst>
            <pc:docMk/>
            <pc:sldMk cId="1603895005" sldId="423"/>
            <ac:spMk id="81" creationId="{07E0BC82-F473-4ACA-AD47-E3CF086AB390}"/>
          </ac:spMkLst>
        </pc:spChg>
        <pc:spChg chg="add mod">
          <ac:chgData name="中田 雄大" userId="62f770ad0d6c1cad" providerId="LiveId" clId="{26CF5200-C319-486B-BFE0-A3F274830027}" dt="2021-06-24T08:31:05.278" v="4272" actId="1076"/>
          <ac:spMkLst>
            <pc:docMk/>
            <pc:sldMk cId="1603895005" sldId="423"/>
            <ac:spMk id="82" creationId="{CE8FA91C-E877-4587-B002-26CDF149B194}"/>
          </ac:spMkLst>
        </pc:spChg>
        <pc:spChg chg="add mod">
          <ac:chgData name="中田 雄大" userId="62f770ad0d6c1cad" providerId="LiveId" clId="{26CF5200-C319-486B-BFE0-A3F274830027}" dt="2021-06-24T08:31:05.278" v="4272" actId="1076"/>
          <ac:spMkLst>
            <pc:docMk/>
            <pc:sldMk cId="1603895005" sldId="423"/>
            <ac:spMk id="83" creationId="{D70CDB6E-D9F0-4114-A628-C6320D32D91B}"/>
          </ac:spMkLst>
        </pc:spChg>
        <pc:spChg chg="add del mod">
          <ac:chgData name="中田 雄大" userId="62f770ad0d6c1cad" providerId="LiveId" clId="{26CF5200-C319-486B-BFE0-A3F274830027}" dt="2021-06-24T07:54:06.703" v="3262" actId="478"/>
          <ac:spMkLst>
            <pc:docMk/>
            <pc:sldMk cId="1603895005" sldId="423"/>
            <ac:spMk id="84" creationId="{BF7E8E19-1C67-4A42-A554-514663C6FFF6}"/>
          </ac:spMkLst>
        </pc:spChg>
        <pc:spChg chg="add mod">
          <ac:chgData name="中田 雄大" userId="62f770ad0d6c1cad" providerId="LiveId" clId="{26CF5200-C319-486B-BFE0-A3F274830027}" dt="2021-06-24T08:00:58.886" v="3595" actId="1076"/>
          <ac:spMkLst>
            <pc:docMk/>
            <pc:sldMk cId="1603895005" sldId="423"/>
            <ac:spMk id="86" creationId="{AB8A4B3E-E00F-4989-9FD9-F4B1D0585209}"/>
          </ac:spMkLst>
        </pc:spChg>
        <pc:spChg chg="add mod">
          <ac:chgData name="中田 雄大" userId="62f770ad0d6c1cad" providerId="LiveId" clId="{26CF5200-C319-486B-BFE0-A3F274830027}" dt="2021-06-24T08:31:10.614" v="4273" actId="1076"/>
          <ac:spMkLst>
            <pc:docMk/>
            <pc:sldMk cId="1603895005" sldId="423"/>
            <ac:spMk id="88" creationId="{D58D488E-6AC8-487A-AA78-A49F7C935245}"/>
          </ac:spMkLst>
        </pc:spChg>
        <pc:spChg chg="add del mod">
          <ac:chgData name="中田 雄大" userId="62f770ad0d6c1cad" providerId="LiveId" clId="{26CF5200-C319-486B-BFE0-A3F274830027}" dt="2021-06-24T08:01:34.355" v="3599" actId="478"/>
          <ac:spMkLst>
            <pc:docMk/>
            <pc:sldMk cId="1603895005" sldId="423"/>
            <ac:spMk id="90" creationId="{4441626B-9297-4BFC-A588-9DBBB199D8BC}"/>
          </ac:spMkLst>
        </pc:spChg>
        <pc:spChg chg="add del mod">
          <ac:chgData name="中田 雄大" userId="62f770ad0d6c1cad" providerId="LiveId" clId="{26CF5200-C319-486B-BFE0-A3F274830027}" dt="2021-06-24T07:54:42.317" v="3265" actId="478"/>
          <ac:spMkLst>
            <pc:docMk/>
            <pc:sldMk cId="1603895005" sldId="423"/>
            <ac:spMk id="91" creationId="{9E01D8C6-FD9D-441C-9762-99FDC816CEFB}"/>
          </ac:spMkLst>
        </pc:spChg>
        <pc:spChg chg="add del mod">
          <ac:chgData name="中田 雄大" userId="62f770ad0d6c1cad" providerId="LiveId" clId="{26CF5200-C319-486B-BFE0-A3F274830027}" dt="2021-06-24T07:51:32.358" v="3203" actId="478"/>
          <ac:spMkLst>
            <pc:docMk/>
            <pc:sldMk cId="1603895005" sldId="423"/>
            <ac:spMk id="92" creationId="{01031C97-28FB-4CD4-98C3-C860EDC440C4}"/>
          </ac:spMkLst>
        </pc:spChg>
        <pc:spChg chg="add del mod">
          <ac:chgData name="中田 雄大" userId="62f770ad0d6c1cad" providerId="LiveId" clId="{26CF5200-C319-486B-BFE0-A3F274830027}" dt="2021-06-24T07:51:32.358" v="3203" actId="478"/>
          <ac:spMkLst>
            <pc:docMk/>
            <pc:sldMk cId="1603895005" sldId="423"/>
            <ac:spMk id="94" creationId="{F35E9B8D-019A-4276-8167-A58151C93B3D}"/>
          </ac:spMkLst>
        </pc:spChg>
        <pc:spChg chg="add mod">
          <ac:chgData name="中田 雄大" userId="62f770ad0d6c1cad" providerId="LiveId" clId="{26CF5200-C319-486B-BFE0-A3F274830027}" dt="2021-06-24T08:00:58.886" v="3595" actId="1076"/>
          <ac:spMkLst>
            <pc:docMk/>
            <pc:sldMk cId="1603895005" sldId="423"/>
            <ac:spMk id="95" creationId="{1AD1409F-171B-446E-A9A0-0536901BAB71}"/>
          </ac:spMkLst>
        </pc:spChg>
        <pc:spChg chg="add del mod">
          <ac:chgData name="中田 雄大" userId="62f770ad0d6c1cad" providerId="LiveId" clId="{26CF5200-C319-486B-BFE0-A3F274830027}" dt="2021-06-24T07:51:34.190" v="3204" actId="478"/>
          <ac:spMkLst>
            <pc:docMk/>
            <pc:sldMk cId="1603895005" sldId="423"/>
            <ac:spMk id="107" creationId="{EE03C45E-D6D2-4778-8D5E-40098159E593}"/>
          </ac:spMkLst>
        </pc:spChg>
        <pc:spChg chg="add del mod">
          <ac:chgData name="中田 雄大" userId="62f770ad0d6c1cad" providerId="LiveId" clId="{26CF5200-C319-486B-BFE0-A3F274830027}" dt="2021-06-24T07:51:32.358" v="3203" actId="478"/>
          <ac:spMkLst>
            <pc:docMk/>
            <pc:sldMk cId="1603895005" sldId="423"/>
            <ac:spMk id="108" creationId="{44DA0EC6-482A-4136-9858-91B0B9F13EC3}"/>
          </ac:spMkLst>
        </pc:spChg>
        <pc:spChg chg="add del mod">
          <ac:chgData name="中田 雄大" userId="62f770ad0d6c1cad" providerId="LiveId" clId="{26CF5200-C319-486B-BFE0-A3F274830027}" dt="2021-06-24T07:51:32.358" v="3203" actId="478"/>
          <ac:spMkLst>
            <pc:docMk/>
            <pc:sldMk cId="1603895005" sldId="423"/>
            <ac:spMk id="109" creationId="{C023D6B7-BDED-42B0-A966-A8BEE6BFEBD1}"/>
          </ac:spMkLst>
        </pc:spChg>
        <pc:spChg chg="add mod">
          <ac:chgData name="中田 雄大" userId="62f770ad0d6c1cad" providerId="LiveId" clId="{26CF5200-C319-486B-BFE0-A3F274830027}" dt="2021-06-24T09:34:54.428" v="6114" actId="20577"/>
          <ac:spMkLst>
            <pc:docMk/>
            <pc:sldMk cId="1603895005" sldId="423"/>
            <ac:spMk id="111" creationId="{B69C0FC8-4A40-4C57-9B52-65247F08074B}"/>
          </ac:spMkLst>
        </pc:spChg>
        <pc:spChg chg="add mod">
          <ac:chgData name="中田 雄大" userId="62f770ad0d6c1cad" providerId="LiveId" clId="{26CF5200-C319-486B-BFE0-A3F274830027}" dt="2021-06-24T08:01:29.957" v="3597" actId="1076"/>
          <ac:spMkLst>
            <pc:docMk/>
            <pc:sldMk cId="1603895005" sldId="423"/>
            <ac:spMk id="112" creationId="{240C9E7C-98DA-4843-AFC9-7EE411392DC0}"/>
          </ac:spMkLst>
        </pc:spChg>
        <pc:spChg chg="add mod">
          <ac:chgData name="中田 雄大" userId="62f770ad0d6c1cad" providerId="LiveId" clId="{26CF5200-C319-486B-BFE0-A3F274830027}" dt="2021-06-26T05:27:33.516" v="6465" actId="20577"/>
          <ac:spMkLst>
            <pc:docMk/>
            <pc:sldMk cId="1603895005" sldId="423"/>
            <ac:spMk id="113" creationId="{5286A193-6E51-44C0-964A-F91E35929938}"/>
          </ac:spMkLst>
        </pc:spChg>
        <pc:grpChg chg="add mod">
          <ac:chgData name="中田 雄大" userId="62f770ad0d6c1cad" providerId="LiveId" clId="{26CF5200-C319-486B-BFE0-A3F274830027}" dt="2021-06-24T08:31:05.278" v="4272" actId="1076"/>
          <ac:grpSpMkLst>
            <pc:docMk/>
            <pc:sldMk cId="1603895005" sldId="423"/>
            <ac:grpSpMk id="7" creationId="{D16C8ED1-FB7B-4E39-A0CA-136E075067A3}"/>
          </ac:grpSpMkLst>
        </pc:grpChg>
        <pc:grpChg chg="add mod">
          <ac:chgData name="中田 雄大" userId="62f770ad0d6c1cad" providerId="LiveId" clId="{26CF5200-C319-486B-BFE0-A3F274830027}" dt="2021-06-24T08:00:58.886" v="3595" actId="1076"/>
          <ac:grpSpMkLst>
            <pc:docMk/>
            <pc:sldMk cId="1603895005" sldId="423"/>
            <ac:grpSpMk id="39" creationId="{DC82F0B2-0600-41EE-A4D4-E23FA3432E2E}"/>
          </ac:grpSpMkLst>
        </pc:grpChg>
        <pc:grpChg chg="del">
          <ac:chgData name="中田 雄大" userId="62f770ad0d6c1cad" providerId="LiveId" clId="{26CF5200-C319-486B-BFE0-A3F274830027}" dt="2021-06-24T07:50:43.690" v="3196" actId="478"/>
          <ac:grpSpMkLst>
            <pc:docMk/>
            <pc:sldMk cId="1603895005" sldId="423"/>
            <ac:grpSpMk id="47" creationId="{76CAD7FE-76DF-4ACF-8813-D5AC5CFA5DA4}"/>
          </ac:grpSpMkLst>
        </pc:grpChg>
        <pc:grpChg chg="del">
          <ac:chgData name="中田 雄大" userId="62f770ad0d6c1cad" providerId="LiveId" clId="{26CF5200-C319-486B-BFE0-A3F274830027}" dt="2021-06-24T07:50:43.690" v="3196" actId="478"/>
          <ac:grpSpMkLst>
            <pc:docMk/>
            <pc:sldMk cId="1603895005" sldId="423"/>
            <ac:grpSpMk id="52" creationId="{28B79FF0-EE2B-4D1A-9B9A-C2FE66DEBFB7}"/>
          </ac:grpSpMkLst>
        </pc:grpChg>
        <pc:grpChg chg="del">
          <ac:chgData name="中田 雄大" userId="62f770ad0d6c1cad" providerId="LiveId" clId="{26CF5200-C319-486B-BFE0-A3F274830027}" dt="2021-06-24T07:50:43.690" v="3196" actId="478"/>
          <ac:grpSpMkLst>
            <pc:docMk/>
            <pc:sldMk cId="1603895005" sldId="423"/>
            <ac:grpSpMk id="57" creationId="{F2156F64-AAA9-487E-93CE-AEA00E86CEC0}"/>
          </ac:grpSpMkLst>
        </pc:grpChg>
        <pc:graphicFrameChg chg="mod">
          <ac:chgData name="中田 雄大" userId="62f770ad0d6c1cad" providerId="LiveId" clId="{26CF5200-C319-486B-BFE0-A3F274830027}" dt="2021-06-24T08:00:58.886" v="3595" actId="1076"/>
          <ac:graphicFrameMkLst>
            <pc:docMk/>
            <pc:sldMk cId="1603895005" sldId="423"/>
            <ac:graphicFrameMk id="41" creationId="{125A4251-78F1-4D97-9756-F7371952E90A}"/>
          </ac:graphicFrameMkLst>
        </pc:graphicFrameChg>
        <pc:graphicFrameChg chg="add del mod">
          <ac:chgData name="中田 雄大" userId="62f770ad0d6c1cad" providerId="LiveId" clId="{26CF5200-C319-486B-BFE0-A3F274830027}" dt="2021-06-24T07:51:32.358" v="3203" actId="478"/>
          <ac:graphicFrameMkLst>
            <pc:docMk/>
            <pc:sldMk cId="1603895005" sldId="423"/>
            <ac:graphicFrameMk id="96" creationId="{F3F424DA-4297-4E51-8903-3734E33855F8}"/>
          </ac:graphicFrameMkLst>
        </pc:graphicFrameChg>
        <pc:picChg chg="mod">
          <ac:chgData name="中田 雄大" userId="62f770ad0d6c1cad" providerId="LiveId" clId="{26CF5200-C319-486B-BFE0-A3F274830027}" dt="2021-06-24T08:00:58.886" v="3595" actId="1076"/>
          <ac:picMkLst>
            <pc:docMk/>
            <pc:sldMk cId="1603895005" sldId="423"/>
            <ac:picMk id="42" creationId="{B3E346F3-DFEA-4CAD-8620-390F8D19E7D8}"/>
          </ac:picMkLst>
        </pc:picChg>
        <pc:picChg chg="mod">
          <ac:chgData name="中田 雄大" userId="62f770ad0d6c1cad" providerId="LiveId" clId="{26CF5200-C319-486B-BFE0-A3F274830027}" dt="2021-06-24T08:00:58.886" v="3595" actId="1076"/>
          <ac:picMkLst>
            <pc:docMk/>
            <pc:sldMk cId="1603895005" sldId="423"/>
            <ac:picMk id="43" creationId="{0C2FCD95-6BAC-4600-AB11-990948B234DC}"/>
          </ac:picMkLst>
        </pc:picChg>
        <pc:picChg chg="mod">
          <ac:chgData name="中田 雄大" userId="62f770ad0d6c1cad" providerId="LiveId" clId="{26CF5200-C319-486B-BFE0-A3F274830027}" dt="2021-06-24T08:00:58.886" v="3595" actId="1076"/>
          <ac:picMkLst>
            <pc:docMk/>
            <pc:sldMk cId="1603895005" sldId="423"/>
            <ac:picMk id="44" creationId="{374ECEBD-FA4E-4FC9-8103-C1C3CE0291D5}"/>
          </ac:picMkLst>
        </pc:picChg>
        <pc:picChg chg="mod">
          <ac:chgData name="中田 雄大" userId="62f770ad0d6c1cad" providerId="LiveId" clId="{26CF5200-C319-486B-BFE0-A3F274830027}" dt="2021-06-24T08:00:58.886" v="3595" actId="1076"/>
          <ac:picMkLst>
            <pc:docMk/>
            <pc:sldMk cId="1603895005" sldId="423"/>
            <ac:picMk id="45" creationId="{BB6BCC82-DA56-4700-98A7-422C394A7ADC}"/>
          </ac:picMkLst>
        </pc:picChg>
        <pc:picChg chg="mod">
          <ac:chgData name="中田 雄大" userId="62f770ad0d6c1cad" providerId="LiveId" clId="{26CF5200-C319-486B-BFE0-A3F274830027}" dt="2021-06-24T08:00:58.886" v="3595" actId="1076"/>
          <ac:picMkLst>
            <pc:docMk/>
            <pc:sldMk cId="1603895005" sldId="423"/>
            <ac:picMk id="55" creationId="{9A46BE08-F09D-4D29-AA91-BA82AD2A8E30}"/>
          </ac:picMkLst>
        </pc:picChg>
        <pc:picChg chg="mod">
          <ac:chgData name="中田 雄大" userId="62f770ad0d6c1cad" providerId="LiveId" clId="{26CF5200-C319-486B-BFE0-A3F274830027}" dt="2021-06-24T08:00:58.886" v="3595" actId="1076"/>
          <ac:picMkLst>
            <pc:docMk/>
            <pc:sldMk cId="1603895005" sldId="423"/>
            <ac:picMk id="74" creationId="{6F2F4094-BE4F-48D9-BA26-B7B8CA9EE017}"/>
          </ac:picMkLst>
        </pc:picChg>
        <pc:picChg chg="mod">
          <ac:chgData name="中田 雄大" userId="62f770ad0d6c1cad" providerId="LiveId" clId="{26CF5200-C319-486B-BFE0-A3F274830027}" dt="2021-06-24T08:00:58.886" v="3595" actId="1076"/>
          <ac:picMkLst>
            <pc:docMk/>
            <pc:sldMk cId="1603895005" sldId="423"/>
            <ac:picMk id="75" creationId="{D9150E9F-2AC1-4682-A9B3-FE31D5E43316}"/>
          </ac:picMkLst>
        </pc:picChg>
        <pc:picChg chg="mod">
          <ac:chgData name="中田 雄大" userId="62f770ad0d6c1cad" providerId="LiveId" clId="{26CF5200-C319-486B-BFE0-A3F274830027}" dt="2021-06-24T08:00:58.886" v="3595" actId="1076"/>
          <ac:picMkLst>
            <pc:docMk/>
            <pc:sldMk cId="1603895005" sldId="423"/>
            <ac:picMk id="76" creationId="{90EF97FE-7817-4B39-898E-39471193334C}"/>
          </ac:picMkLst>
        </pc:picChg>
        <pc:picChg chg="mod">
          <ac:chgData name="中田 雄大" userId="62f770ad0d6c1cad" providerId="LiveId" clId="{26CF5200-C319-486B-BFE0-A3F274830027}" dt="2021-06-24T08:00:58.886" v="3595" actId="1076"/>
          <ac:picMkLst>
            <pc:docMk/>
            <pc:sldMk cId="1603895005" sldId="423"/>
            <ac:picMk id="77" creationId="{6B3FDE2A-2026-4402-A70A-4B5DE6E46E39}"/>
          </ac:picMkLst>
        </pc:picChg>
        <pc:picChg chg="mod">
          <ac:chgData name="中田 雄大" userId="62f770ad0d6c1cad" providerId="LiveId" clId="{26CF5200-C319-486B-BFE0-A3F274830027}" dt="2021-06-24T08:00:58.886" v="3595" actId="1076"/>
          <ac:picMkLst>
            <pc:docMk/>
            <pc:sldMk cId="1603895005" sldId="423"/>
            <ac:picMk id="78" creationId="{AA3853BC-36B3-418F-89BA-CEB2378639B0}"/>
          </ac:picMkLst>
        </pc:picChg>
        <pc:picChg chg="add mod">
          <ac:chgData name="中田 雄大" userId="62f770ad0d6c1cad" providerId="LiveId" clId="{26CF5200-C319-486B-BFE0-A3F274830027}" dt="2021-06-24T08:31:05.278" v="4272" actId="1076"/>
          <ac:picMkLst>
            <pc:docMk/>
            <pc:sldMk cId="1603895005" sldId="423"/>
            <ac:picMk id="85" creationId="{93E37723-7D2C-4FB1-9418-6A0263A38860}"/>
          </ac:picMkLst>
        </pc:picChg>
        <pc:picChg chg="add mod">
          <ac:chgData name="中田 雄大" userId="62f770ad0d6c1cad" providerId="LiveId" clId="{26CF5200-C319-486B-BFE0-A3F274830027}" dt="2021-06-24T08:31:05.278" v="4272" actId="1076"/>
          <ac:picMkLst>
            <pc:docMk/>
            <pc:sldMk cId="1603895005" sldId="423"/>
            <ac:picMk id="87" creationId="{E0E42982-237F-4EB9-8D69-4469779B8EB9}"/>
          </ac:picMkLst>
        </pc:picChg>
        <pc:picChg chg="add mod">
          <ac:chgData name="中田 雄大" userId="62f770ad0d6c1cad" providerId="LiveId" clId="{26CF5200-C319-486B-BFE0-A3F274830027}" dt="2021-06-24T08:31:05.278" v="4272" actId="1076"/>
          <ac:picMkLst>
            <pc:docMk/>
            <pc:sldMk cId="1603895005" sldId="423"/>
            <ac:picMk id="89" creationId="{B57781DC-3ED6-4435-9CE7-0D4DA0F36311}"/>
          </ac:picMkLst>
        </pc:picChg>
        <pc:picChg chg="add del mod">
          <ac:chgData name="中田 雄大" userId="62f770ad0d6c1cad" providerId="LiveId" clId="{26CF5200-C319-486B-BFE0-A3F274830027}" dt="2021-06-24T07:51:32.358" v="3203" actId="478"/>
          <ac:picMkLst>
            <pc:docMk/>
            <pc:sldMk cId="1603895005" sldId="423"/>
            <ac:picMk id="93" creationId="{713D43C0-3B63-4CBA-94A6-2A7663C1FF37}"/>
          </ac:picMkLst>
        </pc:picChg>
        <pc:picChg chg="add del mod">
          <ac:chgData name="中田 雄大" userId="62f770ad0d6c1cad" providerId="LiveId" clId="{26CF5200-C319-486B-BFE0-A3F274830027}" dt="2021-06-24T07:51:32.358" v="3203" actId="478"/>
          <ac:picMkLst>
            <pc:docMk/>
            <pc:sldMk cId="1603895005" sldId="423"/>
            <ac:picMk id="97" creationId="{5B05C204-C608-48C1-98C9-94A64549A0C0}"/>
          </ac:picMkLst>
        </pc:picChg>
        <pc:picChg chg="add del mod">
          <ac:chgData name="中田 雄大" userId="62f770ad0d6c1cad" providerId="LiveId" clId="{26CF5200-C319-486B-BFE0-A3F274830027}" dt="2021-06-24T07:51:32.358" v="3203" actId="478"/>
          <ac:picMkLst>
            <pc:docMk/>
            <pc:sldMk cId="1603895005" sldId="423"/>
            <ac:picMk id="98" creationId="{94B9FE12-32D0-43D0-B73E-74A72F3F4D2A}"/>
          </ac:picMkLst>
        </pc:picChg>
        <pc:picChg chg="add del mod">
          <ac:chgData name="中田 雄大" userId="62f770ad0d6c1cad" providerId="LiveId" clId="{26CF5200-C319-486B-BFE0-A3F274830027}" dt="2021-06-24T07:51:32.358" v="3203" actId="478"/>
          <ac:picMkLst>
            <pc:docMk/>
            <pc:sldMk cId="1603895005" sldId="423"/>
            <ac:picMk id="99" creationId="{753EA692-B5DA-4993-A2A2-75669E26903C}"/>
          </ac:picMkLst>
        </pc:picChg>
        <pc:picChg chg="add del mod">
          <ac:chgData name="中田 雄大" userId="62f770ad0d6c1cad" providerId="LiveId" clId="{26CF5200-C319-486B-BFE0-A3F274830027}" dt="2021-06-24T07:51:32.358" v="3203" actId="478"/>
          <ac:picMkLst>
            <pc:docMk/>
            <pc:sldMk cId="1603895005" sldId="423"/>
            <ac:picMk id="100" creationId="{CC9D9E26-7F22-448F-AC2C-5C9C7E4662DB}"/>
          </ac:picMkLst>
        </pc:picChg>
        <pc:picChg chg="add del mod">
          <ac:chgData name="中田 雄大" userId="62f770ad0d6c1cad" providerId="LiveId" clId="{26CF5200-C319-486B-BFE0-A3F274830027}" dt="2021-06-24T07:51:32.358" v="3203" actId="478"/>
          <ac:picMkLst>
            <pc:docMk/>
            <pc:sldMk cId="1603895005" sldId="423"/>
            <ac:picMk id="101" creationId="{D0F52F54-5C95-44B4-9D97-540E129A56AE}"/>
          </ac:picMkLst>
        </pc:picChg>
        <pc:picChg chg="add del mod">
          <ac:chgData name="中田 雄大" userId="62f770ad0d6c1cad" providerId="LiveId" clId="{26CF5200-C319-486B-BFE0-A3F274830027}" dt="2021-06-24T07:51:32.358" v="3203" actId="478"/>
          <ac:picMkLst>
            <pc:docMk/>
            <pc:sldMk cId="1603895005" sldId="423"/>
            <ac:picMk id="102" creationId="{7964D6D1-5397-4FCE-8E0D-C151354C2C58}"/>
          </ac:picMkLst>
        </pc:picChg>
        <pc:picChg chg="add del mod">
          <ac:chgData name="中田 雄大" userId="62f770ad0d6c1cad" providerId="LiveId" clId="{26CF5200-C319-486B-BFE0-A3F274830027}" dt="2021-06-24T07:51:32.358" v="3203" actId="478"/>
          <ac:picMkLst>
            <pc:docMk/>
            <pc:sldMk cId="1603895005" sldId="423"/>
            <ac:picMk id="103" creationId="{514AB279-AB85-4FA6-8FDA-A87286483087}"/>
          </ac:picMkLst>
        </pc:picChg>
        <pc:picChg chg="add del mod">
          <ac:chgData name="中田 雄大" userId="62f770ad0d6c1cad" providerId="LiveId" clId="{26CF5200-C319-486B-BFE0-A3F274830027}" dt="2021-06-24T07:51:32.358" v="3203" actId="478"/>
          <ac:picMkLst>
            <pc:docMk/>
            <pc:sldMk cId="1603895005" sldId="423"/>
            <ac:picMk id="104" creationId="{0D4B4063-E723-4352-BCBD-7669BEBBC7CF}"/>
          </ac:picMkLst>
        </pc:picChg>
        <pc:picChg chg="add del mod">
          <ac:chgData name="中田 雄大" userId="62f770ad0d6c1cad" providerId="LiveId" clId="{26CF5200-C319-486B-BFE0-A3F274830027}" dt="2021-06-24T07:51:32.358" v="3203" actId="478"/>
          <ac:picMkLst>
            <pc:docMk/>
            <pc:sldMk cId="1603895005" sldId="423"/>
            <ac:picMk id="105" creationId="{F208DE15-8D48-4AED-9CCE-FE742BE2A586}"/>
          </ac:picMkLst>
        </pc:picChg>
        <pc:picChg chg="add del mod">
          <ac:chgData name="中田 雄大" userId="62f770ad0d6c1cad" providerId="LiveId" clId="{26CF5200-C319-486B-BFE0-A3F274830027}" dt="2021-06-24T07:51:32.358" v="3203" actId="478"/>
          <ac:picMkLst>
            <pc:docMk/>
            <pc:sldMk cId="1603895005" sldId="423"/>
            <ac:picMk id="106" creationId="{3964E008-7714-4D0E-9B62-EA2F72E96DFF}"/>
          </ac:picMkLst>
        </pc:picChg>
        <pc:cxnChg chg="add mod">
          <ac:chgData name="中田 雄大" userId="62f770ad0d6c1cad" providerId="LiveId" clId="{26CF5200-C319-486B-BFE0-A3F274830027}" dt="2021-06-24T08:31:05.278" v="4272" actId="1076"/>
          <ac:cxnSpMkLst>
            <pc:docMk/>
            <pc:sldMk cId="1603895005" sldId="423"/>
            <ac:cxnSpMk id="37" creationId="{E80E06FA-6394-4FB5-959B-2D7644741C61}"/>
          </ac:cxnSpMkLst>
        </pc:cxnChg>
        <pc:cxnChg chg="mod">
          <ac:chgData name="中田 雄大" userId="62f770ad0d6c1cad" providerId="LiveId" clId="{26CF5200-C319-486B-BFE0-A3F274830027}" dt="2021-06-24T07:50:43.690" v="3196" actId="478"/>
          <ac:cxnSpMkLst>
            <pc:docMk/>
            <pc:sldMk cId="1603895005" sldId="423"/>
            <ac:cxnSpMk id="50" creationId="{63229CC8-34F3-4391-8E08-1F2B46F56F4B}"/>
          </ac:cxnSpMkLst>
        </pc:cxnChg>
        <pc:cxnChg chg="del mod">
          <ac:chgData name="中田 雄大" userId="62f770ad0d6c1cad" providerId="LiveId" clId="{26CF5200-C319-486B-BFE0-A3F274830027}" dt="2021-06-24T07:50:43.690" v="3196" actId="478"/>
          <ac:cxnSpMkLst>
            <pc:docMk/>
            <pc:sldMk cId="1603895005" sldId="423"/>
            <ac:cxnSpMk id="69" creationId="{021FAD91-F062-4EFC-A296-05A3B862238E}"/>
          </ac:cxnSpMkLst>
        </pc:cxnChg>
        <pc:cxnChg chg="del mod">
          <ac:chgData name="中田 雄大" userId="62f770ad0d6c1cad" providerId="LiveId" clId="{26CF5200-C319-486B-BFE0-A3F274830027}" dt="2021-06-24T07:50:43.690" v="3196" actId="478"/>
          <ac:cxnSpMkLst>
            <pc:docMk/>
            <pc:sldMk cId="1603895005" sldId="423"/>
            <ac:cxnSpMk id="73" creationId="{70A259B7-125B-4D07-B633-0D7F74305B5A}"/>
          </ac:cxnSpMkLst>
        </pc:cxnChg>
        <pc:cxnChg chg="add del mod">
          <ac:chgData name="中田 雄大" userId="62f770ad0d6c1cad" providerId="LiveId" clId="{26CF5200-C319-486B-BFE0-A3F274830027}" dt="2021-06-24T07:51:32.358" v="3203" actId="478"/>
          <ac:cxnSpMkLst>
            <pc:docMk/>
            <pc:sldMk cId="1603895005" sldId="423"/>
            <ac:cxnSpMk id="110" creationId="{AE2DC80D-E066-4F46-AE6A-BF1577BA808B}"/>
          </ac:cxnSpMkLst>
        </pc:cxnChg>
      </pc:sldChg>
      <pc:sldChg chg="addSp delSp modSp add mod modAnim modNotesTx">
        <pc:chgData name="中田 雄大" userId="62f770ad0d6c1cad" providerId="LiveId" clId="{26CF5200-C319-486B-BFE0-A3F274830027}" dt="2021-06-28T03:12:04.965" v="15910" actId="20577"/>
        <pc:sldMkLst>
          <pc:docMk/>
          <pc:sldMk cId="2293304487" sldId="424"/>
        </pc:sldMkLst>
        <pc:spChg chg="mod topLvl">
          <ac:chgData name="中田 雄大" userId="62f770ad0d6c1cad" providerId="LiveId" clId="{26CF5200-C319-486B-BFE0-A3F274830027}" dt="2021-06-27T07:43:09.275" v="13093" actId="165"/>
          <ac:spMkLst>
            <pc:docMk/>
            <pc:sldMk cId="2293304487" sldId="424"/>
            <ac:spMk id="5" creationId="{00000000-0000-0000-0000-000000000000}"/>
          </ac:spMkLst>
        </pc:spChg>
        <pc:spChg chg="mod">
          <ac:chgData name="中田 雄大" userId="62f770ad0d6c1cad" providerId="LiveId" clId="{26CF5200-C319-486B-BFE0-A3F274830027}" dt="2021-06-27T04:19:13.415" v="11042" actId="1076"/>
          <ac:spMkLst>
            <pc:docMk/>
            <pc:sldMk cId="2293304487" sldId="424"/>
            <ac:spMk id="24" creationId="{00000000-0000-0000-0000-000000000000}"/>
          </ac:spMkLst>
        </pc:spChg>
        <pc:spChg chg="mod">
          <ac:chgData name="中田 雄大" userId="62f770ad0d6c1cad" providerId="LiveId" clId="{26CF5200-C319-486B-BFE0-A3F274830027}" dt="2021-06-27T04:19:13.415" v="11042" actId="1076"/>
          <ac:spMkLst>
            <pc:docMk/>
            <pc:sldMk cId="2293304487" sldId="424"/>
            <ac:spMk id="30" creationId="{00000000-0000-0000-0000-000000000000}"/>
          </ac:spMkLst>
        </pc:spChg>
        <pc:spChg chg="mod topLvl">
          <ac:chgData name="中田 雄大" userId="62f770ad0d6c1cad" providerId="LiveId" clId="{26CF5200-C319-486B-BFE0-A3F274830027}" dt="2021-06-27T07:45:52.323" v="13128" actId="165"/>
          <ac:spMkLst>
            <pc:docMk/>
            <pc:sldMk cId="2293304487" sldId="424"/>
            <ac:spMk id="32" creationId="{00000000-0000-0000-0000-000000000000}"/>
          </ac:spMkLst>
        </pc:spChg>
        <pc:spChg chg="mod">
          <ac:chgData name="中田 雄大" userId="62f770ad0d6c1cad" providerId="LiveId" clId="{26CF5200-C319-486B-BFE0-A3F274830027}" dt="2021-06-27T04:19:13.415" v="11042" actId="1076"/>
          <ac:spMkLst>
            <pc:docMk/>
            <pc:sldMk cId="2293304487" sldId="424"/>
            <ac:spMk id="38" creationId="{517F13D0-DF2F-6D4C-9B2A-CEA57380C992}"/>
          </ac:spMkLst>
        </pc:spChg>
        <pc:spChg chg="mod">
          <ac:chgData name="中田 雄大" userId="62f770ad0d6c1cad" providerId="LiveId" clId="{26CF5200-C319-486B-BFE0-A3F274830027}" dt="2021-06-27T04:19:13.415" v="11042" actId="1076"/>
          <ac:spMkLst>
            <pc:docMk/>
            <pc:sldMk cId="2293304487" sldId="424"/>
            <ac:spMk id="39" creationId="{A4321AF8-DBCC-FE48-BE6F-25DE00F8374D}"/>
          </ac:spMkLst>
        </pc:spChg>
        <pc:spChg chg="mod">
          <ac:chgData name="中田 雄大" userId="62f770ad0d6c1cad" providerId="LiveId" clId="{26CF5200-C319-486B-BFE0-A3F274830027}" dt="2021-06-27T04:19:13.415" v="11042" actId="1076"/>
          <ac:spMkLst>
            <pc:docMk/>
            <pc:sldMk cId="2293304487" sldId="424"/>
            <ac:spMk id="40" creationId="{B7C5A36F-4BA7-42D0-9E89-57F704D52DA2}"/>
          </ac:spMkLst>
        </pc:spChg>
        <pc:spChg chg="mod">
          <ac:chgData name="中田 雄大" userId="62f770ad0d6c1cad" providerId="LiveId" clId="{26CF5200-C319-486B-BFE0-A3F274830027}" dt="2021-06-27T04:19:00.764" v="11041" actId="20577"/>
          <ac:spMkLst>
            <pc:docMk/>
            <pc:sldMk cId="2293304487" sldId="424"/>
            <ac:spMk id="42" creationId="{13DF4133-D7F2-604F-9EE4-5F47C0361848}"/>
          </ac:spMkLst>
        </pc:spChg>
        <pc:spChg chg="mod">
          <ac:chgData name="中田 雄大" userId="62f770ad0d6c1cad" providerId="LiveId" clId="{26CF5200-C319-486B-BFE0-A3F274830027}" dt="2021-06-27T04:19:13.415" v="11042" actId="1076"/>
          <ac:spMkLst>
            <pc:docMk/>
            <pc:sldMk cId="2293304487" sldId="424"/>
            <ac:spMk id="43" creationId="{00000000-0000-0000-0000-000000000000}"/>
          </ac:spMkLst>
        </pc:spChg>
        <pc:spChg chg="mod">
          <ac:chgData name="中田 雄大" userId="62f770ad0d6c1cad" providerId="LiveId" clId="{26CF5200-C319-486B-BFE0-A3F274830027}" dt="2021-06-27T04:19:13.415" v="11042" actId="1076"/>
          <ac:spMkLst>
            <pc:docMk/>
            <pc:sldMk cId="2293304487" sldId="424"/>
            <ac:spMk id="44" creationId="{00000000-0000-0000-0000-000000000000}"/>
          </ac:spMkLst>
        </pc:spChg>
        <pc:spChg chg="mod">
          <ac:chgData name="中田 雄大" userId="62f770ad0d6c1cad" providerId="LiveId" clId="{26CF5200-C319-486B-BFE0-A3F274830027}" dt="2021-06-27T04:19:13.415" v="11042" actId="1076"/>
          <ac:spMkLst>
            <pc:docMk/>
            <pc:sldMk cId="2293304487" sldId="424"/>
            <ac:spMk id="47" creationId="{00000000-0000-0000-0000-000000000000}"/>
          </ac:spMkLst>
        </pc:spChg>
        <pc:spChg chg="mod">
          <ac:chgData name="中田 雄大" userId="62f770ad0d6c1cad" providerId="LiveId" clId="{26CF5200-C319-486B-BFE0-A3F274830027}" dt="2021-06-27T04:19:13.415" v="11042" actId="1076"/>
          <ac:spMkLst>
            <pc:docMk/>
            <pc:sldMk cId="2293304487" sldId="424"/>
            <ac:spMk id="49" creationId="{AE5F9260-B3C1-5243-B5FE-8DB635EC833D}"/>
          </ac:spMkLst>
        </pc:spChg>
        <pc:spChg chg="mod">
          <ac:chgData name="中田 雄大" userId="62f770ad0d6c1cad" providerId="LiveId" clId="{26CF5200-C319-486B-BFE0-A3F274830027}" dt="2021-06-27T04:19:13.415" v="11042" actId="1076"/>
          <ac:spMkLst>
            <pc:docMk/>
            <pc:sldMk cId="2293304487" sldId="424"/>
            <ac:spMk id="50" creationId="{DD7EC9FA-5BF7-7745-824A-7CAF4813A6B2}"/>
          </ac:spMkLst>
        </pc:spChg>
        <pc:spChg chg="mod">
          <ac:chgData name="中田 雄大" userId="62f770ad0d6c1cad" providerId="LiveId" clId="{26CF5200-C319-486B-BFE0-A3F274830027}" dt="2021-06-27T04:19:13.415" v="11042" actId="1076"/>
          <ac:spMkLst>
            <pc:docMk/>
            <pc:sldMk cId="2293304487" sldId="424"/>
            <ac:spMk id="51" creationId="{00000000-0000-0000-0000-000000000000}"/>
          </ac:spMkLst>
        </pc:spChg>
        <pc:spChg chg="mod">
          <ac:chgData name="中田 雄大" userId="62f770ad0d6c1cad" providerId="LiveId" clId="{26CF5200-C319-486B-BFE0-A3F274830027}" dt="2021-06-27T04:19:13.415" v="11042" actId="1076"/>
          <ac:spMkLst>
            <pc:docMk/>
            <pc:sldMk cId="2293304487" sldId="424"/>
            <ac:spMk id="54" creationId="{00000000-0000-0000-0000-000000000000}"/>
          </ac:spMkLst>
        </pc:spChg>
        <pc:spChg chg="mod">
          <ac:chgData name="中田 雄大" userId="62f770ad0d6c1cad" providerId="LiveId" clId="{26CF5200-C319-486B-BFE0-A3F274830027}" dt="2021-06-27T04:19:13.415" v="11042" actId="1076"/>
          <ac:spMkLst>
            <pc:docMk/>
            <pc:sldMk cId="2293304487" sldId="424"/>
            <ac:spMk id="55" creationId="{06C8EC50-ED5C-4F52-98E1-071A1F2ABE76}"/>
          </ac:spMkLst>
        </pc:spChg>
        <pc:spChg chg="mod">
          <ac:chgData name="中田 雄大" userId="62f770ad0d6c1cad" providerId="LiveId" clId="{26CF5200-C319-486B-BFE0-A3F274830027}" dt="2021-06-27T04:19:13.415" v="11042" actId="1076"/>
          <ac:spMkLst>
            <pc:docMk/>
            <pc:sldMk cId="2293304487" sldId="424"/>
            <ac:spMk id="58" creationId="{00000000-0000-0000-0000-000000000000}"/>
          </ac:spMkLst>
        </pc:spChg>
        <pc:spChg chg="mod">
          <ac:chgData name="中田 雄大" userId="62f770ad0d6c1cad" providerId="LiveId" clId="{26CF5200-C319-486B-BFE0-A3F274830027}" dt="2021-06-27T04:19:13.415" v="11042" actId="1076"/>
          <ac:spMkLst>
            <pc:docMk/>
            <pc:sldMk cId="2293304487" sldId="424"/>
            <ac:spMk id="63" creationId="{08CB2E79-EDA7-41C7-B32A-D25D2036A369}"/>
          </ac:spMkLst>
        </pc:spChg>
        <pc:spChg chg="mod">
          <ac:chgData name="中田 雄大" userId="62f770ad0d6c1cad" providerId="LiveId" clId="{26CF5200-C319-486B-BFE0-A3F274830027}" dt="2021-06-27T04:19:13.415" v="11042" actId="1076"/>
          <ac:spMkLst>
            <pc:docMk/>
            <pc:sldMk cId="2293304487" sldId="424"/>
            <ac:spMk id="64" creationId="{74D62EB9-AAE8-8F47-B724-A8A091637FDE}"/>
          </ac:spMkLst>
        </pc:spChg>
        <pc:spChg chg="mod">
          <ac:chgData name="中田 雄大" userId="62f770ad0d6c1cad" providerId="LiveId" clId="{26CF5200-C319-486B-BFE0-A3F274830027}" dt="2021-06-27T04:19:13.415" v="11042" actId="1076"/>
          <ac:spMkLst>
            <pc:docMk/>
            <pc:sldMk cId="2293304487" sldId="424"/>
            <ac:spMk id="65" creationId="{DABBB86B-E5E0-49FE-A5AC-35FA9AB68776}"/>
          </ac:spMkLst>
        </pc:spChg>
        <pc:spChg chg="add mod">
          <ac:chgData name="中田 雄大" userId="62f770ad0d6c1cad" providerId="LiveId" clId="{26CF5200-C319-486B-BFE0-A3F274830027}" dt="2021-06-27T07:45:52.323" v="13128" actId="165"/>
          <ac:spMkLst>
            <pc:docMk/>
            <pc:sldMk cId="2293304487" sldId="424"/>
            <ac:spMk id="66" creationId="{143EEBCF-6BB6-41B6-B229-25B384E56701}"/>
          </ac:spMkLst>
        </pc:spChg>
        <pc:spChg chg="mod ord">
          <ac:chgData name="中田 雄大" userId="62f770ad0d6c1cad" providerId="LiveId" clId="{26CF5200-C319-486B-BFE0-A3F274830027}" dt="2021-06-27T04:19:13.415" v="11042" actId="1076"/>
          <ac:spMkLst>
            <pc:docMk/>
            <pc:sldMk cId="2293304487" sldId="424"/>
            <ac:spMk id="67" creationId="{17BB835D-FFE9-E741-85BA-C6B348C9F86A}"/>
          </ac:spMkLst>
        </pc:spChg>
        <pc:spChg chg="add mod">
          <ac:chgData name="中田 雄大" userId="62f770ad0d6c1cad" providerId="LiveId" clId="{26CF5200-C319-486B-BFE0-A3F274830027}" dt="2021-06-27T07:45:52.323" v="13128" actId="165"/>
          <ac:spMkLst>
            <pc:docMk/>
            <pc:sldMk cId="2293304487" sldId="424"/>
            <ac:spMk id="68" creationId="{E65196FA-FD44-43DD-91A8-C7DE7B6E1D94}"/>
          </ac:spMkLst>
        </pc:spChg>
        <pc:spChg chg="add mod">
          <ac:chgData name="中田 雄大" userId="62f770ad0d6c1cad" providerId="LiveId" clId="{26CF5200-C319-486B-BFE0-A3F274830027}" dt="2021-06-27T07:45:52.323" v="13128" actId="165"/>
          <ac:spMkLst>
            <pc:docMk/>
            <pc:sldMk cId="2293304487" sldId="424"/>
            <ac:spMk id="69" creationId="{26486DF3-6E07-4DA8-AEE9-722881071884}"/>
          </ac:spMkLst>
        </pc:spChg>
        <pc:spChg chg="add mod">
          <ac:chgData name="中田 雄大" userId="62f770ad0d6c1cad" providerId="LiveId" clId="{26CF5200-C319-486B-BFE0-A3F274830027}" dt="2021-06-27T07:45:52.323" v="13128" actId="165"/>
          <ac:spMkLst>
            <pc:docMk/>
            <pc:sldMk cId="2293304487" sldId="424"/>
            <ac:spMk id="70" creationId="{2F29EA36-1A98-4FB2-9AA6-CB164E5FB716}"/>
          </ac:spMkLst>
        </pc:spChg>
        <pc:spChg chg="add mod topLvl">
          <ac:chgData name="中田 雄大" userId="62f770ad0d6c1cad" providerId="LiveId" clId="{26CF5200-C319-486B-BFE0-A3F274830027}" dt="2021-06-27T07:46:11.058" v="13129" actId="164"/>
          <ac:spMkLst>
            <pc:docMk/>
            <pc:sldMk cId="2293304487" sldId="424"/>
            <ac:spMk id="71" creationId="{E762845F-644A-4626-8DF9-2A0903D86653}"/>
          </ac:spMkLst>
        </pc:spChg>
        <pc:spChg chg="add del mod">
          <ac:chgData name="中田 雄大" userId="62f770ad0d6c1cad" providerId="LiveId" clId="{26CF5200-C319-486B-BFE0-A3F274830027}" dt="2021-06-27T07:45:35.833" v="13125"/>
          <ac:spMkLst>
            <pc:docMk/>
            <pc:sldMk cId="2293304487" sldId="424"/>
            <ac:spMk id="88" creationId="{4216C11B-583F-4F3B-BB78-BD7EEB8053F2}"/>
          </ac:spMkLst>
        </pc:spChg>
        <pc:grpChg chg="add mod">
          <ac:chgData name="中田 雄大" userId="62f770ad0d6c1cad" providerId="LiveId" clId="{26CF5200-C319-486B-BFE0-A3F274830027}" dt="2021-06-27T04:19:13.415" v="11042" actId="1076"/>
          <ac:grpSpMkLst>
            <pc:docMk/>
            <pc:sldMk cId="2293304487" sldId="424"/>
            <ac:grpSpMk id="2" creationId="{1FBAA60E-E381-4D97-8E06-51F28AEF9415}"/>
          </ac:grpSpMkLst>
        </pc:grpChg>
        <pc:grpChg chg="add mod topLvl">
          <ac:chgData name="中田 雄大" userId="62f770ad0d6c1cad" providerId="LiveId" clId="{26CF5200-C319-486B-BFE0-A3F274830027}" dt="2021-06-27T07:46:11.058" v="13129" actId="164"/>
          <ac:grpSpMkLst>
            <pc:docMk/>
            <pc:sldMk cId="2293304487" sldId="424"/>
            <ac:grpSpMk id="3" creationId="{7B8731FC-90B2-47CE-8A86-9A00A23328AD}"/>
          </ac:grpSpMkLst>
        </pc:grpChg>
        <pc:grpChg chg="add mod topLvl">
          <ac:chgData name="中田 雄大" userId="62f770ad0d6c1cad" providerId="LiveId" clId="{26CF5200-C319-486B-BFE0-A3F274830027}" dt="2021-06-27T07:46:11.058" v="13129" actId="164"/>
          <ac:grpSpMkLst>
            <pc:docMk/>
            <pc:sldMk cId="2293304487" sldId="424"/>
            <ac:grpSpMk id="10" creationId="{93B71035-5F2B-4A84-9403-C7CE14087DF8}"/>
          </ac:grpSpMkLst>
        </pc:grpChg>
        <pc:grpChg chg="add mod">
          <ac:chgData name="中田 雄大" userId="62f770ad0d6c1cad" providerId="LiveId" clId="{26CF5200-C319-486B-BFE0-A3F274830027}" dt="2021-06-27T04:19:13.415" v="11042" actId="1076"/>
          <ac:grpSpMkLst>
            <pc:docMk/>
            <pc:sldMk cId="2293304487" sldId="424"/>
            <ac:grpSpMk id="56" creationId="{3D31BEF2-5685-4D24-9681-2BBCF99E1218}"/>
          </ac:grpSpMkLst>
        </pc:grpChg>
        <pc:grpChg chg="add del mod">
          <ac:chgData name="中田 雄大" userId="62f770ad0d6c1cad" providerId="LiveId" clId="{26CF5200-C319-486B-BFE0-A3F274830027}" dt="2021-06-27T07:43:09.275" v="13093" actId="165"/>
          <ac:grpSpMkLst>
            <pc:docMk/>
            <pc:sldMk cId="2293304487" sldId="424"/>
            <ac:grpSpMk id="86" creationId="{B6C1C52C-0CDB-4BF6-A32C-7558DDF63DEF}"/>
          </ac:grpSpMkLst>
        </pc:grpChg>
        <pc:grpChg chg="add del mod">
          <ac:chgData name="中田 雄大" userId="62f770ad0d6c1cad" providerId="LiveId" clId="{26CF5200-C319-486B-BFE0-A3F274830027}" dt="2021-06-27T07:45:52.323" v="13128" actId="165"/>
          <ac:grpSpMkLst>
            <pc:docMk/>
            <pc:sldMk cId="2293304487" sldId="424"/>
            <ac:grpSpMk id="87" creationId="{3940EE54-0C5A-4461-982B-A16D0B2465B6}"/>
          </ac:grpSpMkLst>
        </pc:grpChg>
        <pc:grpChg chg="add mod">
          <ac:chgData name="中田 雄大" userId="62f770ad0d6c1cad" providerId="LiveId" clId="{26CF5200-C319-486B-BFE0-A3F274830027}" dt="2021-06-27T07:47:10.403" v="13136" actId="1076"/>
          <ac:grpSpMkLst>
            <pc:docMk/>
            <pc:sldMk cId="2293304487" sldId="424"/>
            <ac:grpSpMk id="99" creationId="{1E2C5F53-900B-4253-B28A-FBB944BE4711}"/>
          </ac:grpSpMkLst>
        </pc:grpChg>
        <pc:picChg chg="mod">
          <ac:chgData name="中田 雄大" userId="62f770ad0d6c1cad" providerId="LiveId" clId="{26CF5200-C319-486B-BFE0-A3F274830027}" dt="2021-06-27T04:19:13.415" v="11042" actId="1076"/>
          <ac:picMkLst>
            <pc:docMk/>
            <pc:sldMk cId="2293304487" sldId="424"/>
            <ac:picMk id="46"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48"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2"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7" creationId="{00000000-0000-0000-0000-000000000000}"/>
          </ac:picMkLst>
        </pc:picChg>
        <pc:cxnChg chg="del mod">
          <ac:chgData name="中田 雄大" userId="62f770ad0d6c1cad" providerId="LiveId" clId="{26CF5200-C319-486B-BFE0-A3F274830027}" dt="2021-06-27T04:14:10.826" v="10968" actId="478"/>
          <ac:cxnSpMkLst>
            <pc:docMk/>
            <pc:sldMk cId="2293304487" sldId="424"/>
            <ac:cxnSpMk id="23"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6"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9" creationId="{00000000-0000-0000-0000-000000000000}"/>
          </ac:cxnSpMkLst>
        </pc:cxnChg>
        <pc:cxnChg chg="add del mod">
          <ac:chgData name="中田 雄大" userId="62f770ad0d6c1cad" providerId="LiveId" clId="{26CF5200-C319-486B-BFE0-A3F274830027}" dt="2021-06-27T07:45:37.382" v="13126" actId="478"/>
          <ac:cxnSpMkLst>
            <pc:docMk/>
            <pc:sldMk cId="2293304487" sldId="424"/>
            <ac:cxnSpMk id="33" creationId="{00000000-0000-0000-0000-000000000000}"/>
          </ac:cxnSpMkLst>
        </pc:cxnChg>
        <pc:cxnChg chg="del">
          <ac:chgData name="中田 雄大" userId="62f770ad0d6c1cad" providerId="LiveId" clId="{26CF5200-C319-486B-BFE0-A3F274830027}" dt="2021-06-27T04:14:13.206" v="10971" actId="478"/>
          <ac:cxnSpMkLst>
            <pc:docMk/>
            <pc:sldMk cId="2293304487" sldId="424"/>
            <ac:cxnSpMk id="34" creationId="{00000000-0000-0000-0000-000000000000}"/>
          </ac:cxnSpMkLst>
        </pc:cxnChg>
        <pc:cxnChg chg="del mod">
          <ac:chgData name="中田 雄大" userId="62f770ad0d6c1cad" providerId="LiveId" clId="{26CF5200-C319-486B-BFE0-A3F274830027}" dt="2021-06-27T04:14:12.577" v="10970" actId="478"/>
          <ac:cxnSpMkLst>
            <pc:docMk/>
            <pc:sldMk cId="2293304487" sldId="424"/>
            <ac:cxnSpMk id="36" creationId="{00000000-0000-0000-0000-000000000000}"/>
          </ac:cxnSpMkLst>
        </pc:cxnChg>
        <pc:cxnChg chg="del">
          <ac:chgData name="中田 雄大" userId="62f770ad0d6c1cad" providerId="LiveId" clId="{26CF5200-C319-486B-BFE0-A3F274830027}" dt="2021-06-27T04:14:11.703" v="10969" actId="478"/>
          <ac:cxnSpMkLst>
            <pc:docMk/>
            <pc:sldMk cId="2293304487" sldId="424"/>
            <ac:cxnSpMk id="3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45" creationId="{9D3FC13B-D242-7243-93AA-FE907C17DF7A}"/>
          </ac:cxnSpMkLst>
        </pc:cxnChg>
        <pc:cxnChg chg="mod">
          <ac:chgData name="中田 雄大" userId="62f770ad0d6c1cad" providerId="LiveId" clId="{26CF5200-C319-486B-BFE0-A3F274830027}" dt="2021-06-27T04:19:13.415" v="11042" actId="1076"/>
          <ac:cxnSpMkLst>
            <pc:docMk/>
            <pc:sldMk cId="2293304487" sldId="424"/>
            <ac:cxnSpMk id="53" creationId="{00000000-0000-0000-0000-000000000000}"/>
          </ac:cxnSpMkLst>
        </pc:cxnChg>
        <pc:cxnChg chg="mod topLvl">
          <ac:chgData name="中田 雄大" userId="62f770ad0d6c1cad" providerId="LiveId" clId="{26CF5200-C319-486B-BFE0-A3F274830027}" dt="2021-06-27T07:46:11.058" v="13129" actId="164"/>
          <ac:cxnSpMkLst>
            <pc:docMk/>
            <pc:sldMk cId="2293304487" sldId="424"/>
            <ac:cxnSpMk id="59"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0"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1" creationId="{00000000-0000-0000-0000-000000000000}"/>
          </ac:cxnSpMkLst>
        </pc:cxnChg>
        <pc:cxnChg chg="mod topLvl">
          <ac:chgData name="中田 雄大" userId="62f770ad0d6c1cad" providerId="LiveId" clId="{26CF5200-C319-486B-BFE0-A3F274830027}" dt="2021-06-27T07:45:52.323" v="13128" actId="165"/>
          <ac:cxnSpMkLst>
            <pc:docMk/>
            <pc:sldMk cId="2293304487" sldId="424"/>
            <ac:cxnSpMk id="62" creationId="{91849E94-C803-324F-BC65-037B13393BD4}"/>
          </ac:cxnSpMkLst>
        </pc:cxnChg>
        <pc:cxnChg chg="add mod">
          <ac:chgData name="中田 雄大" userId="62f770ad0d6c1cad" providerId="LiveId" clId="{26CF5200-C319-486B-BFE0-A3F274830027}" dt="2021-06-27T04:19:13.415" v="11042" actId="1076"/>
          <ac:cxnSpMkLst>
            <pc:docMk/>
            <pc:sldMk cId="2293304487" sldId="424"/>
            <ac:cxnSpMk id="72" creationId="{45EB33CB-2EFD-4A22-9276-A52E49F674D2}"/>
          </ac:cxnSpMkLst>
        </pc:cxnChg>
        <pc:cxnChg chg="add mod">
          <ac:chgData name="中田 雄大" userId="62f770ad0d6c1cad" providerId="LiveId" clId="{26CF5200-C319-486B-BFE0-A3F274830027}" dt="2021-06-27T04:19:13.415" v="11042" actId="1076"/>
          <ac:cxnSpMkLst>
            <pc:docMk/>
            <pc:sldMk cId="2293304487" sldId="424"/>
            <ac:cxnSpMk id="73" creationId="{556DC666-64A9-4B5B-9722-61383BA270B3}"/>
          </ac:cxnSpMkLst>
        </pc:cxnChg>
        <pc:cxnChg chg="add mod topLvl">
          <ac:chgData name="中田 雄大" userId="62f770ad0d6c1cad" providerId="LiveId" clId="{26CF5200-C319-486B-BFE0-A3F274830027}" dt="2021-06-27T07:46:11.058" v="13129" actId="164"/>
          <ac:cxnSpMkLst>
            <pc:docMk/>
            <pc:sldMk cId="2293304487" sldId="424"/>
            <ac:cxnSpMk id="74" creationId="{EDC9FFE7-8EF0-4CD9-AB2B-A2A0214B23A0}"/>
          </ac:cxnSpMkLst>
        </pc:cxnChg>
        <pc:cxnChg chg="add mod ord topLvl">
          <ac:chgData name="中田 雄大" userId="62f770ad0d6c1cad" providerId="LiveId" clId="{26CF5200-C319-486B-BFE0-A3F274830027}" dt="2021-06-27T07:46:11.058" v="13129" actId="164"/>
          <ac:cxnSpMkLst>
            <pc:docMk/>
            <pc:sldMk cId="2293304487" sldId="424"/>
            <ac:cxnSpMk id="76" creationId="{8E374167-2759-4FE5-A4C8-6BCF0AF79FE7}"/>
          </ac:cxnSpMkLst>
        </pc:cxnChg>
        <pc:cxnChg chg="add mod topLvl">
          <ac:chgData name="中田 雄大" userId="62f770ad0d6c1cad" providerId="LiveId" clId="{26CF5200-C319-486B-BFE0-A3F274830027}" dt="2021-06-27T07:45:52.323" v="13128" actId="165"/>
          <ac:cxnSpMkLst>
            <pc:docMk/>
            <pc:sldMk cId="2293304487" sldId="424"/>
            <ac:cxnSpMk id="82" creationId="{D7D334CF-EBEE-40EA-9C5C-49F0771AE918}"/>
          </ac:cxnSpMkLst>
        </pc:cxnChg>
        <pc:cxnChg chg="add del mod">
          <ac:chgData name="中田 雄大" userId="62f770ad0d6c1cad" providerId="LiveId" clId="{26CF5200-C319-486B-BFE0-A3F274830027}" dt="2021-06-27T07:45:32.383" v="13123"/>
          <ac:cxnSpMkLst>
            <pc:docMk/>
            <pc:sldMk cId="2293304487" sldId="424"/>
            <ac:cxnSpMk id="89" creationId="{04ED3A8D-ECB7-4655-9D8C-BC37162A7343}"/>
          </ac:cxnSpMkLst>
        </pc:cxnChg>
        <pc:cxnChg chg="add del mod">
          <ac:chgData name="中田 雄大" userId="62f770ad0d6c1cad" providerId="LiveId" clId="{26CF5200-C319-486B-BFE0-A3F274830027}" dt="2021-06-27T07:45:29.114" v="13119"/>
          <ac:cxnSpMkLst>
            <pc:docMk/>
            <pc:sldMk cId="2293304487" sldId="424"/>
            <ac:cxnSpMk id="93" creationId="{1F6F90DB-4866-45EE-B980-97CC2DC34D43}"/>
          </ac:cxnSpMkLst>
        </pc:cxnChg>
        <pc:cxnChg chg="add del mod">
          <ac:chgData name="中田 雄大" userId="62f770ad0d6c1cad" providerId="LiveId" clId="{26CF5200-C319-486B-BFE0-A3F274830027}" dt="2021-06-27T07:45:26.733" v="13116"/>
          <ac:cxnSpMkLst>
            <pc:docMk/>
            <pc:sldMk cId="2293304487" sldId="424"/>
            <ac:cxnSpMk id="96" creationId="{BDAA2197-D69F-4274-9DF4-65576D90C900}"/>
          </ac:cxnSpMkLst>
        </pc:cxnChg>
        <pc:cxnChg chg="add mod ord">
          <ac:chgData name="中田 雄大" userId="62f770ad0d6c1cad" providerId="LiveId" clId="{26CF5200-C319-486B-BFE0-A3F274830027}" dt="2021-06-27T07:47:19.354" v="13137" actId="167"/>
          <ac:cxnSpMkLst>
            <pc:docMk/>
            <pc:sldMk cId="2293304487" sldId="424"/>
            <ac:cxnSpMk id="100" creationId="{85E47EE7-75B3-4CB4-B73D-EE72DF374155}"/>
          </ac:cxnSpMkLst>
        </pc:cxnChg>
      </pc:sldChg>
      <pc:sldChg chg="addSp delSp modSp add mod delAnim modNotesTx">
        <pc:chgData name="中田 雄大" userId="62f770ad0d6c1cad" providerId="LiveId" clId="{26CF5200-C319-486B-BFE0-A3F274830027}" dt="2021-06-28T03:19:09.747" v="16445" actId="20577"/>
        <pc:sldMkLst>
          <pc:docMk/>
          <pc:sldMk cId="3845246463" sldId="425"/>
        </pc:sldMkLst>
        <pc:spChg chg="mod">
          <ac:chgData name="中田 雄大" userId="62f770ad0d6c1cad" providerId="LiveId" clId="{26CF5200-C319-486B-BFE0-A3F274830027}" dt="2021-06-26T07:29:27.968" v="8195" actId="20577"/>
          <ac:spMkLst>
            <pc:docMk/>
            <pc:sldMk cId="3845246463" sldId="425"/>
            <ac:spMk id="2" creationId="{00000000-0000-0000-0000-000000000000}"/>
          </ac:spMkLst>
        </pc:spChg>
        <pc:spChg chg="del">
          <ac:chgData name="中田 雄大" userId="62f770ad0d6c1cad" providerId="LiveId" clId="{26CF5200-C319-486B-BFE0-A3F274830027}" dt="2021-06-26T06:09:32.690" v="6993" actId="478"/>
          <ac:spMkLst>
            <pc:docMk/>
            <pc:sldMk cId="3845246463" sldId="425"/>
            <ac:spMk id="3" creationId="{E5A3BC69-6D72-4F43-B38E-5A395467915C}"/>
          </ac:spMkLst>
        </pc:spChg>
        <pc:spChg chg="del">
          <ac:chgData name="中田 雄大" userId="62f770ad0d6c1cad" providerId="LiveId" clId="{26CF5200-C319-486B-BFE0-A3F274830027}" dt="2021-06-26T06:09:32.690" v="6993" actId="478"/>
          <ac:spMkLst>
            <pc:docMk/>
            <pc:sldMk cId="3845246463" sldId="425"/>
            <ac:spMk id="27" creationId="{FBA0B299-92A9-437C-B684-F0878C5B92B8}"/>
          </ac:spMkLst>
        </pc:spChg>
        <pc:spChg chg="del">
          <ac:chgData name="中田 雄大" userId="62f770ad0d6c1cad" providerId="LiveId" clId="{26CF5200-C319-486B-BFE0-A3F274830027}" dt="2021-06-26T06:09:32.690" v="6993" actId="478"/>
          <ac:spMkLst>
            <pc:docMk/>
            <pc:sldMk cId="3845246463" sldId="425"/>
            <ac:spMk id="30" creationId="{5CF8E0F1-E6CC-443C-9A14-7E41F2F23EE0}"/>
          </ac:spMkLst>
        </pc:spChg>
        <pc:spChg chg="mod">
          <ac:chgData name="中田 雄大" userId="62f770ad0d6c1cad" providerId="LiveId" clId="{26CF5200-C319-486B-BFE0-A3F274830027}" dt="2021-06-26T06:08:16.638" v="6992" actId="20577"/>
          <ac:spMkLst>
            <pc:docMk/>
            <pc:sldMk cId="3845246463" sldId="425"/>
            <ac:spMk id="31" creationId="{F45BB135-7FCA-4BA7-A91B-462F948D9FAB}"/>
          </ac:spMkLst>
        </pc:spChg>
        <pc:spChg chg="del">
          <ac:chgData name="中田 雄大" userId="62f770ad0d6c1cad" providerId="LiveId" clId="{26CF5200-C319-486B-BFE0-A3F274830027}" dt="2021-06-26T06:09:32.690" v="6993" actId="478"/>
          <ac:spMkLst>
            <pc:docMk/>
            <pc:sldMk cId="3845246463" sldId="425"/>
            <ac:spMk id="32" creationId="{CF4F3F08-8005-B54B-B15E-D7567DDA7461}"/>
          </ac:spMkLst>
        </pc:spChg>
        <pc:spChg chg="del">
          <ac:chgData name="中田 雄大" userId="62f770ad0d6c1cad" providerId="LiveId" clId="{26CF5200-C319-486B-BFE0-A3F274830027}" dt="2021-06-26T06:09:32.690" v="6993" actId="478"/>
          <ac:spMkLst>
            <pc:docMk/>
            <pc:sldMk cId="3845246463" sldId="425"/>
            <ac:spMk id="34" creationId="{3A80901C-E1F3-B247-9254-E736AE10ECD6}"/>
          </ac:spMkLst>
        </pc:spChg>
        <pc:spChg chg="del">
          <ac:chgData name="中田 雄大" userId="62f770ad0d6c1cad" providerId="LiveId" clId="{26CF5200-C319-486B-BFE0-A3F274830027}" dt="2021-06-26T06:09:32.690" v="6993" actId="478"/>
          <ac:spMkLst>
            <pc:docMk/>
            <pc:sldMk cId="3845246463" sldId="425"/>
            <ac:spMk id="35" creationId="{1F0DD9A5-1923-4CBB-9AA5-FC90C6C26A09}"/>
          </ac:spMkLst>
        </pc:spChg>
        <pc:spChg chg="add mod">
          <ac:chgData name="中田 雄大" userId="62f770ad0d6c1cad" providerId="LiveId" clId="{26CF5200-C319-486B-BFE0-A3F274830027}" dt="2021-06-26T06:41:21.715" v="7180" actId="1076"/>
          <ac:spMkLst>
            <pc:docMk/>
            <pc:sldMk cId="3845246463" sldId="425"/>
            <ac:spMk id="36" creationId="{A1E8F82C-4A2A-4186-98FC-8C1E3CEAA37F}"/>
          </ac:spMkLst>
        </pc:spChg>
        <pc:spChg chg="del">
          <ac:chgData name="中田 雄大" userId="62f770ad0d6c1cad" providerId="LiveId" clId="{26CF5200-C319-486B-BFE0-A3F274830027}" dt="2021-06-26T06:09:32.690" v="6993" actId="478"/>
          <ac:spMkLst>
            <pc:docMk/>
            <pc:sldMk cId="3845246463" sldId="425"/>
            <ac:spMk id="45" creationId="{BE23D04C-83E1-EB43-8135-4BD9D3F303F1}"/>
          </ac:spMkLst>
        </pc:spChg>
        <pc:spChg chg="mod">
          <ac:chgData name="中田 雄大" userId="62f770ad0d6c1cad" providerId="LiveId" clId="{26CF5200-C319-486B-BFE0-A3F274830027}" dt="2021-06-26T08:02:03.653" v="9152" actId="207"/>
          <ac:spMkLst>
            <pc:docMk/>
            <pc:sldMk cId="3845246463" sldId="425"/>
            <ac:spMk id="46" creationId="{DD74FA20-D849-9E42-BE33-61BF25F9CE4B}"/>
          </ac:spMkLst>
        </pc:spChg>
        <pc:spChg chg="add mod">
          <ac:chgData name="中田 雄大" userId="62f770ad0d6c1cad" providerId="LiveId" clId="{26CF5200-C319-486B-BFE0-A3F274830027}" dt="2021-06-26T06:51:48.069" v="7605" actId="207"/>
          <ac:spMkLst>
            <pc:docMk/>
            <pc:sldMk cId="3845246463" sldId="425"/>
            <ac:spMk id="49" creationId="{FCDEF842-A01C-4DB6-96A4-EAD645B9B04F}"/>
          </ac:spMkLst>
        </pc:spChg>
        <pc:spChg chg="del">
          <ac:chgData name="中田 雄大" userId="62f770ad0d6c1cad" providerId="LiveId" clId="{26CF5200-C319-486B-BFE0-A3F274830027}" dt="2021-06-26T06:09:32.690" v="6993" actId="478"/>
          <ac:spMkLst>
            <pc:docMk/>
            <pc:sldMk cId="3845246463" sldId="425"/>
            <ac:spMk id="51" creationId="{4BEA117E-A694-CA4C-933D-501823E11DB1}"/>
          </ac:spMkLst>
        </pc:spChg>
        <pc:spChg chg="del">
          <ac:chgData name="中田 雄大" userId="62f770ad0d6c1cad" providerId="LiveId" clId="{26CF5200-C319-486B-BFE0-A3F274830027}" dt="2021-06-26T06:09:32.690" v="6993" actId="478"/>
          <ac:spMkLst>
            <pc:docMk/>
            <pc:sldMk cId="3845246463" sldId="425"/>
            <ac:spMk id="52" creationId="{B7A83B23-8DC2-314F-B580-E912D49C2A32}"/>
          </ac:spMkLst>
        </pc:spChg>
        <pc:spChg chg="del">
          <ac:chgData name="中田 雄大" userId="62f770ad0d6c1cad" providerId="LiveId" clId="{26CF5200-C319-486B-BFE0-A3F274830027}" dt="2021-06-26T06:09:32.690" v="6993" actId="478"/>
          <ac:spMkLst>
            <pc:docMk/>
            <pc:sldMk cId="3845246463" sldId="425"/>
            <ac:spMk id="62" creationId="{A1CA5316-8469-634C-A519-F6638588F53D}"/>
          </ac:spMkLst>
        </pc:spChg>
        <pc:grpChg chg="del">
          <ac:chgData name="中田 雄大" userId="62f770ad0d6c1cad" providerId="LiveId" clId="{26CF5200-C319-486B-BFE0-A3F274830027}" dt="2021-06-26T06:09:32.690" v="6993" actId="478"/>
          <ac:grpSpMkLst>
            <pc:docMk/>
            <pc:sldMk cId="3845246463" sldId="425"/>
            <ac:grpSpMk id="37" creationId="{DEFF8CF7-A193-964A-A83E-C13B5D5A73CB}"/>
          </ac:grpSpMkLst>
        </pc:grpChg>
        <pc:grpChg chg="del">
          <ac:chgData name="中田 雄大" userId="62f770ad0d6c1cad" providerId="LiveId" clId="{26CF5200-C319-486B-BFE0-A3F274830027}" dt="2021-06-26T06:09:32.690" v="6993" actId="478"/>
          <ac:grpSpMkLst>
            <pc:docMk/>
            <pc:sldMk cId="3845246463" sldId="425"/>
            <ac:grpSpMk id="42" creationId="{6608CC20-8A24-624C-A872-6CBA23C96F05}"/>
          </ac:grpSpMkLst>
        </pc:grpChg>
        <pc:graphicFrameChg chg="add mod ord modGraphic">
          <ac:chgData name="中田 雄大" userId="62f770ad0d6c1cad" providerId="LiveId" clId="{26CF5200-C319-486B-BFE0-A3F274830027}" dt="2021-06-26T06:51:16.510" v="7579" actId="20577"/>
          <ac:graphicFrameMkLst>
            <pc:docMk/>
            <pc:sldMk cId="3845246463" sldId="425"/>
            <ac:graphicFrameMk id="11" creationId="{CD6B6B22-A873-4011-9560-E84D9F89CD14}"/>
          </ac:graphicFrameMkLst>
        </pc:graphicFrameChg>
        <pc:picChg chg="add mod">
          <ac:chgData name="中田 雄大" userId="62f770ad0d6c1cad" providerId="LiveId" clId="{26CF5200-C319-486B-BFE0-A3F274830027}" dt="2021-06-26T06:46:34.668" v="7299" actId="1036"/>
          <ac:picMkLst>
            <pc:docMk/>
            <pc:sldMk cId="3845246463" sldId="425"/>
            <ac:picMk id="6" creationId="{1DB29297-5AB8-4EF6-AA76-8D8D3366DFA8}"/>
          </ac:picMkLst>
        </pc:picChg>
        <pc:picChg chg="add mod">
          <ac:chgData name="中田 雄大" userId="62f770ad0d6c1cad" providerId="LiveId" clId="{26CF5200-C319-486B-BFE0-A3F274830027}" dt="2021-06-26T06:46:35.893" v="7304" actId="1036"/>
          <ac:picMkLst>
            <pc:docMk/>
            <pc:sldMk cId="3845246463" sldId="425"/>
            <ac:picMk id="8" creationId="{22147CBB-1995-45E3-9B92-E16A80C63B47}"/>
          </ac:picMkLst>
        </pc:picChg>
        <pc:picChg chg="add del mod">
          <ac:chgData name="中田 雄大" userId="62f770ad0d6c1cad" providerId="LiveId" clId="{26CF5200-C319-486B-BFE0-A3F274830027}" dt="2021-06-26T06:42:44.152" v="7192" actId="21"/>
          <ac:picMkLst>
            <pc:docMk/>
            <pc:sldMk cId="3845246463" sldId="425"/>
            <ac:picMk id="10" creationId="{28B68BB7-C26C-4383-BD25-840255D5E4B2}"/>
          </ac:picMkLst>
        </pc:picChg>
        <pc:picChg chg="add del mod">
          <ac:chgData name="中田 雄大" userId="62f770ad0d6c1cad" providerId="LiveId" clId="{26CF5200-C319-486B-BFE0-A3F274830027}" dt="2021-06-26T06:42:48.818" v="7194" actId="21"/>
          <ac:picMkLst>
            <pc:docMk/>
            <pc:sldMk cId="3845246463" sldId="425"/>
            <ac:picMk id="47" creationId="{7BC2AB17-897C-46F9-9064-FAD4BE4C4B4D}"/>
          </ac:picMkLst>
        </pc:picChg>
        <pc:picChg chg="add mod">
          <ac:chgData name="中田 雄大" userId="62f770ad0d6c1cad" providerId="LiveId" clId="{26CF5200-C319-486B-BFE0-A3F274830027}" dt="2021-06-26T06:46:37.253" v="7309" actId="1036"/>
          <ac:picMkLst>
            <pc:docMk/>
            <pc:sldMk cId="3845246463" sldId="425"/>
            <ac:picMk id="48" creationId="{09230ACD-80EB-47F1-BD43-4D64494218DE}"/>
          </ac:picMkLst>
        </pc:picChg>
        <pc:picChg chg="del">
          <ac:chgData name="中田 雄大" userId="62f770ad0d6c1cad" providerId="LiveId" clId="{26CF5200-C319-486B-BFE0-A3F274830027}" dt="2021-06-26T06:09:32.690" v="6993" actId="478"/>
          <ac:picMkLst>
            <pc:docMk/>
            <pc:sldMk cId="3845246463" sldId="425"/>
            <ac:picMk id="54" creationId="{9ACB6119-EE77-9542-84D9-CE2337D22DDD}"/>
          </ac:picMkLst>
        </pc:picChg>
        <pc:picChg chg="del">
          <ac:chgData name="中田 雄大" userId="62f770ad0d6c1cad" providerId="LiveId" clId="{26CF5200-C319-486B-BFE0-A3F274830027}" dt="2021-06-26T06:09:32.690" v="6993" actId="478"/>
          <ac:picMkLst>
            <pc:docMk/>
            <pc:sldMk cId="3845246463" sldId="425"/>
            <ac:picMk id="55" creationId="{EDD7240C-B555-1843-A40E-D749E71755B1}"/>
          </ac:picMkLst>
        </pc:picChg>
        <pc:picChg chg="del">
          <ac:chgData name="中田 雄大" userId="62f770ad0d6c1cad" providerId="LiveId" clId="{26CF5200-C319-486B-BFE0-A3F274830027}" dt="2021-06-26T06:09:32.690" v="6993" actId="478"/>
          <ac:picMkLst>
            <pc:docMk/>
            <pc:sldMk cId="3845246463" sldId="425"/>
            <ac:picMk id="59" creationId="{5BF0FE58-9C0C-AF4C-8F2E-79D64C8DC3D3}"/>
          </ac:picMkLst>
        </pc:picChg>
        <pc:cxnChg chg="mod">
          <ac:chgData name="中田 雄大" userId="62f770ad0d6c1cad" providerId="LiveId" clId="{26CF5200-C319-486B-BFE0-A3F274830027}" dt="2021-06-26T06:09:32.690" v="6993" actId="478"/>
          <ac:cxnSpMkLst>
            <pc:docMk/>
            <pc:sldMk cId="3845246463" sldId="425"/>
            <ac:cxnSpMk id="40" creationId="{AD1C4565-673D-FA4D-AE2C-E341993DCE4B}"/>
          </ac:cxnSpMkLst>
        </pc:cxnChg>
        <pc:cxnChg chg="del mod">
          <ac:chgData name="中田 雄大" userId="62f770ad0d6c1cad" providerId="LiveId" clId="{26CF5200-C319-486B-BFE0-A3F274830027}" dt="2021-06-26T06:09:32.690" v="6993" actId="478"/>
          <ac:cxnSpMkLst>
            <pc:docMk/>
            <pc:sldMk cId="3845246463" sldId="425"/>
            <ac:cxnSpMk id="61" creationId="{CFFFAAD4-3E8B-AB41-BA14-6B41213EC267}"/>
          </ac:cxnSpMkLst>
        </pc:cxnChg>
      </pc:sldChg>
      <pc:sldChg chg="addSp delSp modSp add mod modNotesTx">
        <pc:chgData name="中田 雄大" userId="62f770ad0d6c1cad" providerId="LiveId" clId="{26CF5200-C319-486B-BFE0-A3F274830027}" dt="2021-06-28T03:20:47.428" v="16603" actId="20577"/>
        <pc:sldMkLst>
          <pc:docMk/>
          <pc:sldMk cId="2172693709" sldId="426"/>
        </pc:sldMkLst>
        <pc:spChg chg="mod">
          <ac:chgData name="中田 雄大" userId="62f770ad0d6c1cad" providerId="LiveId" clId="{26CF5200-C319-486B-BFE0-A3F274830027}" dt="2021-06-26T08:13:53.546" v="9546" actId="20577"/>
          <ac:spMkLst>
            <pc:docMk/>
            <pc:sldMk cId="2172693709" sldId="426"/>
            <ac:spMk id="2" creationId="{00000000-0000-0000-0000-000000000000}"/>
          </ac:spMkLst>
        </pc:spChg>
        <pc:spChg chg="add mod">
          <ac:chgData name="中田 雄大" userId="62f770ad0d6c1cad" providerId="LiveId" clId="{26CF5200-C319-486B-BFE0-A3F274830027}" dt="2021-06-26T07:17:20.756" v="7985" actId="1076"/>
          <ac:spMkLst>
            <pc:docMk/>
            <pc:sldMk cId="2172693709" sldId="426"/>
            <ac:spMk id="14" creationId="{13C80ACC-B8DA-420F-9651-CBC66920FFA9}"/>
          </ac:spMkLst>
        </pc:spChg>
        <pc:spChg chg="add mod">
          <ac:chgData name="中田 雄大" userId="62f770ad0d6c1cad" providerId="LiveId" clId="{26CF5200-C319-486B-BFE0-A3F274830027}" dt="2021-06-26T08:05:59.599" v="9354" actId="403"/>
          <ac:spMkLst>
            <pc:docMk/>
            <pc:sldMk cId="2172693709" sldId="426"/>
            <ac:spMk id="15" creationId="{AC90F087-C6DB-499A-B155-72F5F0AD7B84}"/>
          </ac:spMkLst>
        </pc:spChg>
        <pc:spChg chg="mod">
          <ac:chgData name="中田 雄大" userId="62f770ad0d6c1cad" providerId="LiveId" clId="{26CF5200-C319-486B-BFE0-A3F274830027}" dt="2021-06-26T06:58:13.732" v="7826" actId="1076"/>
          <ac:spMkLst>
            <pc:docMk/>
            <pc:sldMk cId="2172693709" sldId="426"/>
            <ac:spMk id="31" creationId="{F45BB135-7FCA-4BA7-A91B-462F948D9FAB}"/>
          </ac:spMkLst>
        </pc:spChg>
        <pc:spChg chg="del">
          <ac:chgData name="中田 雄大" userId="62f770ad0d6c1cad" providerId="LiveId" clId="{26CF5200-C319-486B-BFE0-A3F274830027}" dt="2021-06-26T06:57:46.703" v="7820" actId="478"/>
          <ac:spMkLst>
            <pc:docMk/>
            <pc:sldMk cId="2172693709" sldId="426"/>
            <ac:spMk id="36" creationId="{A1E8F82C-4A2A-4186-98FC-8C1E3CEAA37F}"/>
          </ac:spMkLst>
        </pc:spChg>
        <pc:spChg chg="mod">
          <ac:chgData name="中田 雄大" userId="62f770ad0d6c1cad" providerId="LiveId" clId="{26CF5200-C319-486B-BFE0-A3F274830027}" dt="2021-06-26T08:02:10.385" v="9153" actId="207"/>
          <ac:spMkLst>
            <pc:docMk/>
            <pc:sldMk cId="2172693709" sldId="426"/>
            <ac:spMk id="46" creationId="{DD74FA20-D849-9E42-BE33-61BF25F9CE4B}"/>
          </ac:spMkLst>
        </pc:spChg>
        <pc:spChg chg="del">
          <ac:chgData name="中田 雄大" userId="62f770ad0d6c1cad" providerId="LiveId" clId="{26CF5200-C319-486B-BFE0-A3F274830027}" dt="2021-06-26T06:57:42.764" v="7819" actId="478"/>
          <ac:spMkLst>
            <pc:docMk/>
            <pc:sldMk cId="2172693709" sldId="426"/>
            <ac:spMk id="49" creationId="{FCDEF842-A01C-4DB6-96A4-EAD645B9B04F}"/>
          </ac:spMkLst>
        </pc:spChg>
        <pc:graphicFrameChg chg="del">
          <ac:chgData name="中田 雄大" userId="62f770ad0d6c1cad" providerId="LiveId" clId="{26CF5200-C319-486B-BFE0-A3F274830027}" dt="2021-06-26T06:57:42.764" v="7819" actId="478"/>
          <ac:graphicFrameMkLst>
            <pc:docMk/>
            <pc:sldMk cId="2172693709" sldId="426"/>
            <ac:graphicFrameMk id="11" creationId="{CD6B6B22-A873-4011-9560-E84D9F89CD14}"/>
          </ac:graphicFrameMkLst>
        </pc:graphicFrameChg>
        <pc:graphicFrameChg chg="add mod">
          <ac:chgData name="中田 雄大" userId="62f770ad0d6c1cad" providerId="LiveId" clId="{26CF5200-C319-486B-BFE0-A3F274830027}" dt="2021-06-26T07:27:30.057" v="8152"/>
          <ac:graphicFrameMkLst>
            <pc:docMk/>
            <pc:sldMk cId="2172693709" sldId="426"/>
            <ac:graphicFrameMk id="12" creationId="{00749FB4-20B5-4959-9A18-A525225395B9}"/>
          </ac:graphicFrameMkLst>
        </pc:graphicFrameChg>
        <pc:picChg chg="del">
          <ac:chgData name="中田 雄大" userId="62f770ad0d6c1cad" providerId="LiveId" clId="{26CF5200-C319-486B-BFE0-A3F274830027}" dt="2021-06-26T06:57:42.764" v="7819" actId="478"/>
          <ac:picMkLst>
            <pc:docMk/>
            <pc:sldMk cId="2172693709" sldId="426"/>
            <ac:picMk id="6" creationId="{1DB29297-5AB8-4EF6-AA76-8D8D3366DFA8}"/>
          </ac:picMkLst>
        </pc:picChg>
        <pc:picChg chg="del">
          <ac:chgData name="中田 雄大" userId="62f770ad0d6c1cad" providerId="LiveId" clId="{26CF5200-C319-486B-BFE0-A3F274830027}" dt="2021-06-26T06:57:42.764" v="7819" actId="478"/>
          <ac:picMkLst>
            <pc:docMk/>
            <pc:sldMk cId="2172693709" sldId="426"/>
            <ac:picMk id="8" creationId="{22147CBB-1995-45E3-9B92-E16A80C63B47}"/>
          </ac:picMkLst>
        </pc:picChg>
        <pc:picChg chg="add mod">
          <ac:chgData name="中田 雄大" userId="62f770ad0d6c1cad" providerId="LiveId" clId="{26CF5200-C319-486B-BFE0-A3F274830027}" dt="2021-06-27T07:48:19.988" v="13144" actId="14100"/>
          <ac:picMkLst>
            <pc:docMk/>
            <pc:sldMk cId="2172693709" sldId="426"/>
            <ac:picMk id="16" creationId="{3140FB3A-AC7F-4FCD-8909-F0BA5CB8C5CA}"/>
          </ac:picMkLst>
        </pc:picChg>
        <pc:picChg chg="del">
          <ac:chgData name="中田 雄大" userId="62f770ad0d6c1cad" providerId="LiveId" clId="{26CF5200-C319-486B-BFE0-A3F274830027}" dt="2021-06-26T06:57:42.764" v="7819" actId="478"/>
          <ac:picMkLst>
            <pc:docMk/>
            <pc:sldMk cId="2172693709" sldId="426"/>
            <ac:picMk id="48" creationId="{09230ACD-80EB-47F1-BD43-4D64494218DE}"/>
          </ac:picMkLst>
        </pc:picChg>
      </pc:sldChg>
      <pc:sldChg chg="addSp delSp modSp add mod modAnim modNotesTx">
        <pc:chgData name="中田 雄大" userId="62f770ad0d6c1cad" providerId="LiveId" clId="{26CF5200-C319-486B-BFE0-A3F274830027}" dt="2021-06-28T03:25:39.733" v="17230" actId="20577"/>
        <pc:sldMkLst>
          <pc:docMk/>
          <pc:sldMk cId="3939960394" sldId="427"/>
        </pc:sldMkLst>
        <pc:spChg chg="mod">
          <ac:chgData name="中田 雄大" userId="62f770ad0d6c1cad" providerId="LiveId" clId="{26CF5200-C319-486B-BFE0-A3F274830027}" dt="2021-06-26T07:32:25.866" v="8241" actId="20577"/>
          <ac:spMkLst>
            <pc:docMk/>
            <pc:sldMk cId="3939960394" sldId="427"/>
            <ac:spMk id="2" creationId="{00000000-0000-0000-0000-000000000000}"/>
          </ac:spMkLst>
        </pc:spChg>
        <pc:spChg chg="add mod">
          <ac:chgData name="中田 雄大" userId="62f770ad0d6c1cad" providerId="LiveId" clId="{26CF5200-C319-486B-BFE0-A3F274830027}" dt="2021-06-26T08:09:37.526" v="9458" actId="1076"/>
          <ac:spMkLst>
            <pc:docMk/>
            <pc:sldMk cId="3939960394" sldId="427"/>
            <ac:spMk id="3" creationId="{DEE5B0A8-D9F6-4B0C-A795-CCB5CDD0CAB6}"/>
          </ac:spMkLst>
        </pc:spChg>
        <pc:spChg chg="add mod">
          <ac:chgData name="中田 雄大" userId="62f770ad0d6c1cad" providerId="LiveId" clId="{26CF5200-C319-486B-BFE0-A3F274830027}" dt="2021-06-27T07:48:36.113" v="13145" actId="164"/>
          <ac:spMkLst>
            <pc:docMk/>
            <pc:sldMk cId="3939960394" sldId="427"/>
            <ac:spMk id="5" creationId="{C953BD66-896A-4478-A5BB-B1DD58A467CC}"/>
          </ac:spMkLst>
        </pc:spChg>
        <pc:spChg chg="add mod">
          <ac:chgData name="中田 雄大" userId="62f770ad0d6c1cad" providerId="LiveId" clId="{26CF5200-C319-486B-BFE0-A3F274830027}" dt="2021-06-26T08:04:25.598" v="9280" actId="1076"/>
          <ac:spMkLst>
            <pc:docMk/>
            <pc:sldMk cId="3939960394" sldId="427"/>
            <ac:spMk id="9" creationId="{EAC5C876-DF75-4C2C-AC8F-6F412DC672EB}"/>
          </ac:spMkLst>
        </pc:spChg>
        <pc:spChg chg="add del mod">
          <ac:chgData name="中田 雄大" userId="62f770ad0d6c1cad" providerId="LiveId" clId="{26CF5200-C319-486B-BFE0-A3F274830027}" dt="2021-06-26T07:45:27.966" v="8835" actId="478"/>
          <ac:spMkLst>
            <pc:docMk/>
            <pc:sldMk cId="3939960394" sldId="427"/>
            <ac:spMk id="11" creationId="{AC57863F-D6C2-456C-8416-A6750B4CC692}"/>
          </ac:spMkLst>
        </pc:spChg>
        <pc:spChg chg="add mod">
          <ac:chgData name="中田 雄大" userId="62f770ad0d6c1cad" providerId="LiveId" clId="{26CF5200-C319-486B-BFE0-A3F274830027}" dt="2021-06-26T08:04:25.598" v="9280" actId="1076"/>
          <ac:spMkLst>
            <pc:docMk/>
            <pc:sldMk cId="3939960394" sldId="427"/>
            <ac:spMk id="13" creationId="{9EACE3DD-34B5-48BA-98D6-223A69C7F4CF}"/>
          </ac:spMkLst>
        </pc:spChg>
        <pc:spChg chg="mod">
          <ac:chgData name="中田 雄大" userId="62f770ad0d6c1cad" providerId="LiveId" clId="{26CF5200-C319-486B-BFE0-A3F274830027}" dt="2021-06-26T08:06:48.507" v="9362" actId="1076"/>
          <ac:spMkLst>
            <pc:docMk/>
            <pc:sldMk cId="3939960394" sldId="427"/>
            <ac:spMk id="14" creationId="{13C80ACC-B8DA-420F-9651-CBC66920FFA9}"/>
          </ac:spMkLst>
        </pc:spChg>
        <pc:spChg chg="mod">
          <ac:chgData name="中田 雄大" userId="62f770ad0d6c1cad" providerId="LiveId" clId="{26CF5200-C319-486B-BFE0-A3F274830027}" dt="2021-06-26T08:06:20.127" v="9358" actId="1076"/>
          <ac:spMkLst>
            <pc:docMk/>
            <pc:sldMk cId="3939960394" sldId="427"/>
            <ac:spMk id="15" creationId="{AC90F087-C6DB-499A-B155-72F5F0AD7B84}"/>
          </ac:spMkLst>
        </pc:spChg>
        <pc:spChg chg="add mod">
          <ac:chgData name="中田 雄大" userId="62f770ad0d6c1cad" providerId="LiveId" clId="{26CF5200-C319-486B-BFE0-A3F274830027}" dt="2021-06-26T08:09:37.526" v="9458" actId="1076"/>
          <ac:spMkLst>
            <pc:docMk/>
            <pc:sldMk cId="3939960394" sldId="427"/>
            <ac:spMk id="16" creationId="{4B7280DA-D771-4C2E-A4AD-7077BAA54CA1}"/>
          </ac:spMkLst>
        </pc:spChg>
        <pc:spChg chg="add mod">
          <ac:chgData name="中田 雄大" userId="62f770ad0d6c1cad" providerId="LiveId" clId="{26CF5200-C319-486B-BFE0-A3F274830027}" dt="2021-06-27T07:48:43.242" v="13146" actId="164"/>
          <ac:spMkLst>
            <pc:docMk/>
            <pc:sldMk cId="3939960394" sldId="427"/>
            <ac:spMk id="17" creationId="{ABB6E699-6663-4101-BB19-2FD2191AE17F}"/>
          </ac:spMkLst>
        </pc:spChg>
        <pc:spChg chg="add mod">
          <ac:chgData name="中田 雄大" userId="62f770ad0d6c1cad" providerId="LiveId" clId="{26CF5200-C319-486B-BFE0-A3F274830027}" dt="2021-06-27T07:48:36.113" v="13145" actId="164"/>
          <ac:spMkLst>
            <pc:docMk/>
            <pc:sldMk cId="3939960394" sldId="427"/>
            <ac:spMk id="18" creationId="{47F58400-5E18-4574-B467-62DABD6026A4}"/>
          </ac:spMkLst>
        </pc:spChg>
        <pc:spChg chg="add mod">
          <ac:chgData name="中田 雄大" userId="62f770ad0d6c1cad" providerId="LiveId" clId="{26CF5200-C319-486B-BFE0-A3F274830027}" dt="2021-06-26T08:09:37.526" v="9458" actId="1076"/>
          <ac:spMkLst>
            <pc:docMk/>
            <pc:sldMk cId="3939960394" sldId="427"/>
            <ac:spMk id="19" creationId="{621B52FC-934D-44F8-9E02-8D649E6BE967}"/>
          </ac:spMkLst>
        </pc:spChg>
        <pc:spChg chg="add del mod">
          <ac:chgData name="中田 雄大" userId="62f770ad0d6c1cad" providerId="LiveId" clId="{26CF5200-C319-486B-BFE0-A3F274830027}" dt="2021-06-26T08:00:27.629" v="9119" actId="478"/>
          <ac:spMkLst>
            <pc:docMk/>
            <pc:sldMk cId="3939960394" sldId="427"/>
            <ac:spMk id="20" creationId="{99CC7FD4-84E8-478A-8BC8-1B1D44A9844F}"/>
          </ac:spMkLst>
        </pc:spChg>
        <pc:spChg chg="add mod">
          <ac:chgData name="中田 雄大" userId="62f770ad0d6c1cad" providerId="LiveId" clId="{26CF5200-C319-486B-BFE0-A3F274830027}" dt="2021-06-26T08:04:31.749" v="9281" actId="1076"/>
          <ac:spMkLst>
            <pc:docMk/>
            <pc:sldMk cId="3939960394" sldId="427"/>
            <ac:spMk id="21" creationId="{04509539-3B94-436A-96E1-90896CD678A8}"/>
          </ac:spMkLst>
        </pc:spChg>
        <pc:spChg chg="add del mod">
          <ac:chgData name="中田 雄大" userId="62f770ad0d6c1cad" providerId="LiveId" clId="{26CF5200-C319-486B-BFE0-A3F274830027}" dt="2021-06-26T08:07:35.338" v="9365"/>
          <ac:spMkLst>
            <pc:docMk/>
            <pc:sldMk cId="3939960394" sldId="427"/>
            <ac:spMk id="22" creationId="{8C2EFD86-A035-4601-9C92-4DFA24819CE2}"/>
          </ac:spMkLst>
        </pc:spChg>
        <pc:spChg chg="add mod ord">
          <ac:chgData name="中田 雄大" userId="62f770ad0d6c1cad" providerId="LiveId" clId="{26CF5200-C319-486B-BFE0-A3F274830027}" dt="2021-06-26T08:09:50.398" v="9461" actId="14100"/>
          <ac:spMkLst>
            <pc:docMk/>
            <pc:sldMk cId="3939960394" sldId="427"/>
            <ac:spMk id="23" creationId="{83A6ED63-5E3A-4981-8DEC-1032D4CC8B00}"/>
          </ac:spMkLst>
        </pc:spChg>
        <pc:spChg chg="add mod">
          <ac:chgData name="中田 雄大" userId="62f770ad0d6c1cad" providerId="LiveId" clId="{26CF5200-C319-486B-BFE0-A3F274830027}" dt="2021-06-26T08:09:37.526" v="9458" actId="1076"/>
          <ac:spMkLst>
            <pc:docMk/>
            <pc:sldMk cId="3939960394" sldId="427"/>
            <ac:spMk id="24" creationId="{9E91741C-C583-47AA-888E-9AF9587B82F3}"/>
          </ac:spMkLst>
        </pc:spChg>
        <pc:spChg chg="add mod">
          <ac:chgData name="中田 雄大" userId="62f770ad0d6c1cad" providerId="LiveId" clId="{26CF5200-C319-486B-BFE0-A3F274830027}" dt="2021-06-27T07:48:43.242" v="13146" actId="164"/>
          <ac:spMkLst>
            <pc:docMk/>
            <pc:sldMk cId="3939960394" sldId="427"/>
            <ac:spMk id="27" creationId="{EB5B7A0C-D460-4BE1-BF50-8F56B4D0B559}"/>
          </ac:spMkLst>
        </pc:spChg>
        <pc:spChg chg="del">
          <ac:chgData name="中田 雄大" userId="62f770ad0d6c1cad" providerId="LiveId" clId="{26CF5200-C319-486B-BFE0-A3F274830027}" dt="2021-06-26T07:36:09.325" v="8365" actId="478"/>
          <ac:spMkLst>
            <pc:docMk/>
            <pc:sldMk cId="3939960394" sldId="427"/>
            <ac:spMk id="31" creationId="{F45BB135-7FCA-4BA7-A91B-462F948D9FAB}"/>
          </ac:spMkLst>
        </pc:spChg>
        <pc:spChg chg="mod">
          <ac:chgData name="中田 雄大" userId="62f770ad0d6c1cad" providerId="LiveId" clId="{26CF5200-C319-486B-BFE0-A3F274830027}" dt="2021-06-26T08:04:14.670" v="9278" actId="207"/>
          <ac:spMkLst>
            <pc:docMk/>
            <pc:sldMk cId="3939960394" sldId="427"/>
            <ac:spMk id="46" creationId="{DD74FA20-D849-9E42-BE33-61BF25F9CE4B}"/>
          </ac:spMkLst>
        </pc:spChg>
        <pc:grpChg chg="add mod">
          <ac:chgData name="中田 雄大" userId="62f770ad0d6c1cad" providerId="LiveId" clId="{26CF5200-C319-486B-BFE0-A3F274830027}" dt="2021-06-27T07:48:36.113" v="13145" actId="164"/>
          <ac:grpSpMkLst>
            <pc:docMk/>
            <pc:sldMk cId="3939960394" sldId="427"/>
            <ac:grpSpMk id="25" creationId="{B9316D5D-3A4A-485F-B03F-D27F9B8F31EB}"/>
          </ac:grpSpMkLst>
        </pc:grpChg>
        <pc:grpChg chg="add mod">
          <ac:chgData name="中田 雄大" userId="62f770ad0d6c1cad" providerId="LiveId" clId="{26CF5200-C319-486B-BFE0-A3F274830027}" dt="2021-06-27T07:48:43.242" v="13146" actId="164"/>
          <ac:grpSpMkLst>
            <pc:docMk/>
            <pc:sldMk cId="3939960394" sldId="427"/>
            <ac:grpSpMk id="26" creationId="{E4003D20-1253-49A8-B548-518E6F9DD761}"/>
          </ac:grpSpMkLst>
        </pc:grpChg>
        <pc:graphicFrameChg chg="del">
          <ac:chgData name="中田 雄大" userId="62f770ad0d6c1cad" providerId="LiveId" clId="{26CF5200-C319-486B-BFE0-A3F274830027}" dt="2021-06-26T07:38:07.942" v="8581" actId="478"/>
          <ac:graphicFrameMkLst>
            <pc:docMk/>
            <pc:sldMk cId="3939960394" sldId="427"/>
            <ac:graphicFrameMk id="12" creationId="{00749FB4-20B5-4959-9A18-A525225395B9}"/>
          </ac:graphicFrameMkLst>
        </pc:graphicFrameChg>
        <pc:picChg chg="add mod">
          <ac:chgData name="中田 雄大" userId="62f770ad0d6c1cad" providerId="LiveId" clId="{26CF5200-C319-486B-BFE0-A3F274830027}" dt="2021-06-27T07:48:36.113" v="13145" actId="164"/>
          <ac:picMkLst>
            <pc:docMk/>
            <pc:sldMk cId="3939960394" sldId="427"/>
            <ac:picMk id="7" creationId="{1316D6E4-A746-4CBD-AA1A-8BCB8E056F58}"/>
          </ac:picMkLst>
        </pc:picChg>
        <pc:picChg chg="add mod">
          <ac:chgData name="中田 雄大" userId="62f770ad0d6c1cad" providerId="LiveId" clId="{26CF5200-C319-486B-BFE0-A3F274830027}" dt="2021-06-27T07:48:43.242" v="13146" actId="164"/>
          <ac:picMkLst>
            <pc:docMk/>
            <pc:sldMk cId="3939960394" sldId="427"/>
            <ac:picMk id="10" creationId="{0D618A66-3EC4-4172-A8C9-D6F880675B48}"/>
          </ac:picMkLst>
        </pc:picChg>
      </pc:sldChg>
      <pc:sldChg chg="addSp delSp modSp add mod modNotesTx">
        <pc:chgData name="中田 雄大" userId="62f770ad0d6c1cad" providerId="LiveId" clId="{26CF5200-C319-486B-BFE0-A3F274830027}" dt="2021-06-28T03:26:39.412" v="17341" actId="20577"/>
        <pc:sldMkLst>
          <pc:docMk/>
          <pc:sldMk cId="186116695" sldId="428"/>
        </pc:sldMkLst>
        <pc:spChg chg="mod">
          <ac:chgData name="中田 雄大" userId="62f770ad0d6c1cad" providerId="LiveId" clId="{26CF5200-C319-486B-BFE0-A3F274830027}" dt="2021-06-26T08:13:26.851" v="9539" actId="20577"/>
          <ac:spMkLst>
            <pc:docMk/>
            <pc:sldMk cId="186116695" sldId="428"/>
            <ac:spMk id="2" creationId="{00000000-0000-0000-0000-000000000000}"/>
          </ac:spMkLst>
        </pc:spChg>
        <pc:spChg chg="del">
          <ac:chgData name="中田 雄大" userId="62f770ad0d6c1cad" providerId="LiveId" clId="{26CF5200-C319-486B-BFE0-A3F274830027}" dt="2021-06-26T08:12:07.793" v="9471" actId="478"/>
          <ac:spMkLst>
            <pc:docMk/>
            <pc:sldMk cId="186116695" sldId="428"/>
            <ac:spMk id="3" creationId="{DEE5B0A8-D9F6-4B0C-A795-CCB5CDD0CAB6}"/>
          </ac:spMkLst>
        </pc:spChg>
        <pc:spChg chg="del">
          <ac:chgData name="中田 雄大" userId="62f770ad0d6c1cad" providerId="LiveId" clId="{26CF5200-C319-486B-BFE0-A3F274830027}" dt="2021-06-26T08:12:07.793" v="9471" actId="478"/>
          <ac:spMkLst>
            <pc:docMk/>
            <pc:sldMk cId="186116695" sldId="428"/>
            <ac:spMk id="5" creationId="{C953BD66-896A-4478-A5BB-B1DD58A467CC}"/>
          </ac:spMkLst>
        </pc:spChg>
        <pc:spChg chg="add del mod">
          <ac:chgData name="中田 雄大" userId="62f770ad0d6c1cad" providerId="LiveId" clId="{26CF5200-C319-486B-BFE0-A3F274830027}" dt="2021-06-26T09:23:31.076" v="9674" actId="478"/>
          <ac:spMkLst>
            <pc:docMk/>
            <pc:sldMk cId="186116695" sldId="428"/>
            <ac:spMk id="6" creationId="{F9B64C9C-B55A-420A-A41B-E3898B633672}"/>
          </ac:spMkLst>
        </pc:spChg>
        <pc:spChg chg="add mod">
          <ac:chgData name="中田 雄大" userId="62f770ad0d6c1cad" providerId="LiveId" clId="{26CF5200-C319-486B-BFE0-A3F274830027}" dt="2021-06-26T09:25:31.632" v="9696" actId="14100"/>
          <ac:spMkLst>
            <pc:docMk/>
            <pc:sldMk cId="186116695" sldId="428"/>
            <ac:spMk id="8" creationId="{DE791792-1437-40EC-B435-14DD0075ED38}"/>
          </ac:spMkLst>
        </pc:spChg>
        <pc:spChg chg="del">
          <ac:chgData name="中田 雄大" userId="62f770ad0d6c1cad" providerId="LiveId" clId="{26CF5200-C319-486B-BFE0-A3F274830027}" dt="2021-06-26T08:12:07.793" v="9471" actId="478"/>
          <ac:spMkLst>
            <pc:docMk/>
            <pc:sldMk cId="186116695" sldId="428"/>
            <ac:spMk id="9" creationId="{EAC5C876-DF75-4C2C-AC8F-6F412DC672EB}"/>
          </ac:spMkLst>
        </pc:spChg>
        <pc:spChg chg="del">
          <ac:chgData name="中田 雄大" userId="62f770ad0d6c1cad" providerId="LiveId" clId="{26CF5200-C319-486B-BFE0-A3F274830027}" dt="2021-06-26T08:12:07.793" v="9471" actId="478"/>
          <ac:spMkLst>
            <pc:docMk/>
            <pc:sldMk cId="186116695" sldId="428"/>
            <ac:spMk id="13" creationId="{9EACE3DD-34B5-48BA-98D6-223A69C7F4CF}"/>
          </ac:spMkLst>
        </pc:spChg>
        <pc:spChg chg="del">
          <ac:chgData name="中田 雄大" userId="62f770ad0d6c1cad" providerId="LiveId" clId="{26CF5200-C319-486B-BFE0-A3F274830027}" dt="2021-06-26T08:12:07.793" v="9471" actId="478"/>
          <ac:spMkLst>
            <pc:docMk/>
            <pc:sldMk cId="186116695" sldId="428"/>
            <ac:spMk id="14" creationId="{13C80ACC-B8DA-420F-9651-CBC66920FFA9}"/>
          </ac:spMkLst>
        </pc:spChg>
        <pc:spChg chg="del">
          <ac:chgData name="中田 雄大" userId="62f770ad0d6c1cad" providerId="LiveId" clId="{26CF5200-C319-486B-BFE0-A3F274830027}" dt="2021-06-26T08:12:07.793" v="9471" actId="478"/>
          <ac:spMkLst>
            <pc:docMk/>
            <pc:sldMk cId="186116695" sldId="428"/>
            <ac:spMk id="15" creationId="{AC90F087-C6DB-499A-B155-72F5F0AD7B84}"/>
          </ac:spMkLst>
        </pc:spChg>
        <pc:spChg chg="del">
          <ac:chgData name="中田 雄大" userId="62f770ad0d6c1cad" providerId="LiveId" clId="{26CF5200-C319-486B-BFE0-A3F274830027}" dt="2021-06-26T08:12:07.793" v="9471" actId="478"/>
          <ac:spMkLst>
            <pc:docMk/>
            <pc:sldMk cId="186116695" sldId="428"/>
            <ac:spMk id="16" creationId="{4B7280DA-D771-4C2E-A4AD-7077BAA54CA1}"/>
          </ac:spMkLst>
        </pc:spChg>
        <pc:spChg chg="del">
          <ac:chgData name="中田 雄大" userId="62f770ad0d6c1cad" providerId="LiveId" clId="{26CF5200-C319-486B-BFE0-A3F274830027}" dt="2021-06-26T08:12:07.793" v="9471" actId="478"/>
          <ac:spMkLst>
            <pc:docMk/>
            <pc:sldMk cId="186116695" sldId="428"/>
            <ac:spMk id="17" creationId="{ABB6E699-6663-4101-BB19-2FD2191AE17F}"/>
          </ac:spMkLst>
        </pc:spChg>
        <pc:spChg chg="del">
          <ac:chgData name="中田 雄大" userId="62f770ad0d6c1cad" providerId="LiveId" clId="{26CF5200-C319-486B-BFE0-A3F274830027}" dt="2021-06-26T08:12:07.793" v="9471" actId="478"/>
          <ac:spMkLst>
            <pc:docMk/>
            <pc:sldMk cId="186116695" sldId="428"/>
            <ac:spMk id="18" creationId="{47F58400-5E18-4574-B467-62DABD6026A4}"/>
          </ac:spMkLst>
        </pc:spChg>
        <pc:spChg chg="del">
          <ac:chgData name="中田 雄大" userId="62f770ad0d6c1cad" providerId="LiveId" clId="{26CF5200-C319-486B-BFE0-A3F274830027}" dt="2021-06-26T08:12:07.793" v="9471" actId="478"/>
          <ac:spMkLst>
            <pc:docMk/>
            <pc:sldMk cId="186116695" sldId="428"/>
            <ac:spMk id="19" creationId="{621B52FC-934D-44F8-9E02-8D649E6BE967}"/>
          </ac:spMkLst>
        </pc:spChg>
        <pc:spChg chg="del">
          <ac:chgData name="中田 雄大" userId="62f770ad0d6c1cad" providerId="LiveId" clId="{26CF5200-C319-486B-BFE0-A3F274830027}" dt="2021-06-26T08:12:07.793" v="9471" actId="478"/>
          <ac:spMkLst>
            <pc:docMk/>
            <pc:sldMk cId="186116695" sldId="428"/>
            <ac:spMk id="21" creationId="{04509539-3B94-436A-96E1-90896CD678A8}"/>
          </ac:spMkLst>
        </pc:spChg>
        <pc:spChg chg="del">
          <ac:chgData name="中田 雄大" userId="62f770ad0d6c1cad" providerId="LiveId" clId="{26CF5200-C319-486B-BFE0-A3F274830027}" dt="2021-06-26T08:12:07.793" v="9471" actId="478"/>
          <ac:spMkLst>
            <pc:docMk/>
            <pc:sldMk cId="186116695" sldId="428"/>
            <ac:spMk id="23" creationId="{83A6ED63-5E3A-4981-8DEC-1032D4CC8B00}"/>
          </ac:spMkLst>
        </pc:spChg>
        <pc:spChg chg="del">
          <ac:chgData name="中田 雄大" userId="62f770ad0d6c1cad" providerId="LiveId" clId="{26CF5200-C319-486B-BFE0-A3F274830027}" dt="2021-06-26T08:12:07.793" v="9471" actId="478"/>
          <ac:spMkLst>
            <pc:docMk/>
            <pc:sldMk cId="186116695" sldId="428"/>
            <ac:spMk id="24" creationId="{9E91741C-C583-47AA-888E-9AF9587B82F3}"/>
          </ac:spMkLst>
        </pc:spChg>
        <pc:spChg chg="add mod">
          <ac:chgData name="中田 雄大" userId="62f770ad0d6c1cad" providerId="LiveId" clId="{26CF5200-C319-486B-BFE0-A3F274830027}" dt="2021-06-26T09:31:54.388" v="9926" actId="207"/>
          <ac:spMkLst>
            <pc:docMk/>
            <pc:sldMk cId="186116695" sldId="428"/>
            <ac:spMk id="26" creationId="{13D1E43A-4AC6-4B86-8798-196E57E45D57}"/>
          </ac:spMkLst>
        </pc:spChg>
        <pc:spChg chg="del">
          <ac:chgData name="中田 雄大" userId="62f770ad0d6c1cad" providerId="LiveId" clId="{26CF5200-C319-486B-BFE0-A3F274830027}" dt="2021-06-26T08:12:07.793" v="9471" actId="478"/>
          <ac:spMkLst>
            <pc:docMk/>
            <pc:sldMk cId="186116695" sldId="428"/>
            <ac:spMk id="27" creationId="{EB5B7A0C-D460-4BE1-BF50-8F56B4D0B559}"/>
          </ac:spMkLst>
        </pc:spChg>
        <pc:spChg chg="add mod">
          <ac:chgData name="中田 雄大" userId="62f770ad0d6c1cad" providerId="LiveId" clId="{26CF5200-C319-486B-BFE0-A3F274830027}" dt="2021-06-26T09:27:09.905" v="9708" actId="14100"/>
          <ac:spMkLst>
            <pc:docMk/>
            <pc:sldMk cId="186116695" sldId="428"/>
            <ac:spMk id="30" creationId="{77F25762-88F5-43D7-ADCE-BEEEA9D687B7}"/>
          </ac:spMkLst>
        </pc:spChg>
        <pc:spChg chg="add mod">
          <ac:chgData name="中田 雄大" userId="62f770ad0d6c1cad" providerId="LiveId" clId="{26CF5200-C319-486B-BFE0-A3F274830027}" dt="2021-06-27T05:57:29.576" v="12017"/>
          <ac:spMkLst>
            <pc:docMk/>
            <pc:sldMk cId="186116695" sldId="428"/>
            <ac:spMk id="33" creationId="{FB63BBDA-9165-49F3-871E-C4F2B0ADCEF4}"/>
          </ac:spMkLst>
        </pc:spChg>
        <pc:spChg chg="del">
          <ac:chgData name="中田 雄大" userId="62f770ad0d6c1cad" providerId="LiveId" clId="{26CF5200-C319-486B-BFE0-A3F274830027}" dt="2021-06-26T08:12:12.007" v="9472" actId="478"/>
          <ac:spMkLst>
            <pc:docMk/>
            <pc:sldMk cId="186116695" sldId="428"/>
            <ac:spMk id="46" creationId="{DD74FA20-D849-9E42-BE33-61BF25F9CE4B}"/>
          </ac:spMkLst>
        </pc:spChg>
        <pc:graphicFrameChg chg="add mod">
          <ac:chgData name="中田 雄大" userId="62f770ad0d6c1cad" providerId="LiveId" clId="{26CF5200-C319-486B-BFE0-A3F274830027}" dt="2021-06-27T05:26:29.373" v="12009"/>
          <ac:graphicFrameMkLst>
            <pc:docMk/>
            <pc:sldMk cId="186116695" sldId="428"/>
            <ac:graphicFrameMk id="22" creationId="{271DC176-9F20-448E-A4B7-883BC4AD536D}"/>
          </ac:graphicFrameMkLst>
        </pc:graphicFrameChg>
        <pc:picChg chg="del">
          <ac:chgData name="中田 雄大" userId="62f770ad0d6c1cad" providerId="LiveId" clId="{26CF5200-C319-486B-BFE0-A3F274830027}" dt="2021-06-26T08:12:07.793" v="9471" actId="478"/>
          <ac:picMkLst>
            <pc:docMk/>
            <pc:sldMk cId="186116695" sldId="428"/>
            <ac:picMk id="7" creationId="{1316D6E4-A746-4CBD-AA1A-8BCB8E056F58}"/>
          </ac:picMkLst>
        </pc:picChg>
        <pc:picChg chg="del">
          <ac:chgData name="中田 雄大" userId="62f770ad0d6c1cad" providerId="LiveId" clId="{26CF5200-C319-486B-BFE0-A3F274830027}" dt="2021-06-26T08:12:07.793" v="9471" actId="478"/>
          <ac:picMkLst>
            <pc:docMk/>
            <pc:sldMk cId="186116695" sldId="428"/>
            <ac:picMk id="10" creationId="{0D618A66-3EC4-4172-A8C9-D6F880675B48}"/>
          </ac:picMkLst>
        </pc:picChg>
        <pc:picChg chg="add mod">
          <ac:chgData name="中田 雄大" userId="62f770ad0d6c1cad" providerId="LiveId" clId="{26CF5200-C319-486B-BFE0-A3F274830027}" dt="2021-06-26T09:25:13.648" v="9691" actId="1076"/>
          <ac:picMkLst>
            <pc:docMk/>
            <pc:sldMk cId="186116695" sldId="428"/>
            <ac:picMk id="12" creationId="{BC505EDE-8936-462E-B7F6-F533D04FFD24}"/>
          </ac:picMkLst>
        </pc:picChg>
        <pc:picChg chg="add mod">
          <ac:chgData name="中田 雄大" userId="62f770ad0d6c1cad" providerId="LiveId" clId="{26CF5200-C319-486B-BFE0-A3F274830027}" dt="2021-06-26T09:20:46.752" v="9628" actId="1076"/>
          <ac:picMkLst>
            <pc:docMk/>
            <pc:sldMk cId="186116695" sldId="428"/>
            <ac:picMk id="25" creationId="{4D027350-98A3-422E-99D2-A3A1F0BB1007}"/>
          </ac:picMkLst>
        </pc:picChg>
        <pc:picChg chg="add mod">
          <ac:chgData name="中田 雄大" userId="62f770ad0d6c1cad" providerId="LiveId" clId="{26CF5200-C319-486B-BFE0-A3F274830027}" dt="2021-06-26T09:25:22.144" v="9695" actId="1076"/>
          <ac:picMkLst>
            <pc:docMk/>
            <pc:sldMk cId="186116695" sldId="428"/>
            <ac:picMk id="28" creationId="{38F78AAB-4822-4275-A447-10A8DC25D0D6}"/>
          </ac:picMkLst>
        </pc:picChg>
        <pc:picChg chg="add mod">
          <ac:chgData name="中田 雄大" userId="62f770ad0d6c1cad" providerId="LiveId" clId="{26CF5200-C319-486B-BFE0-A3F274830027}" dt="2021-06-27T06:47:13.389" v="12402" actId="1037"/>
          <ac:picMkLst>
            <pc:docMk/>
            <pc:sldMk cId="186116695" sldId="428"/>
            <ac:picMk id="31" creationId="{35E75BE8-44B7-4B03-ADC0-8721FCD575E1}"/>
          </ac:picMkLst>
        </pc:picChg>
      </pc:sldChg>
      <pc:sldChg chg="addSp delSp modSp add mod delAnim modAnim">
        <pc:chgData name="中田 雄大" userId="62f770ad0d6c1cad" providerId="LiveId" clId="{26CF5200-C319-486B-BFE0-A3F274830027}" dt="2021-06-27T07:59:56.983" v="13193" actId="207"/>
        <pc:sldMkLst>
          <pc:docMk/>
          <pc:sldMk cId="550320575" sldId="429"/>
        </pc:sldMkLst>
        <pc:spChg chg="mod topLvl">
          <ac:chgData name="中田 雄大" userId="62f770ad0d6c1cad" providerId="LiveId" clId="{26CF5200-C319-486B-BFE0-A3F274830027}" dt="2021-06-26T09:43:25.866" v="10316" actId="14100"/>
          <ac:spMkLst>
            <pc:docMk/>
            <pc:sldMk cId="550320575" sldId="429"/>
            <ac:spMk id="6" creationId="{03BB081D-84F2-BE44-A290-17571DD3D716}"/>
          </ac:spMkLst>
        </pc:spChg>
        <pc:spChg chg="add del mod">
          <ac:chgData name="中田 雄大" userId="62f770ad0d6c1cad" providerId="LiveId" clId="{26CF5200-C319-486B-BFE0-A3F274830027}" dt="2021-06-26T09:35:18.900" v="9948" actId="478"/>
          <ac:spMkLst>
            <pc:docMk/>
            <pc:sldMk cId="550320575" sldId="429"/>
            <ac:spMk id="13" creationId="{58161CC4-F704-4D0A-A640-3655FFD7D85B}"/>
          </ac:spMkLst>
        </pc:spChg>
        <pc:spChg chg="mod topLvl">
          <ac:chgData name="中田 雄大" userId="62f770ad0d6c1cad" providerId="LiveId" clId="{26CF5200-C319-486B-BFE0-A3F274830027}" dt="2021-06-26T09:43:00.310" v="10280" actId="478"/>
          <ac:spMkLst>
            <pc:docMk/>
            <pc:sldMk cId="550320575" sldId="429"/>
            <ac:spMk id="17" creationId="{E96722AD-9EC1-4CE6-AF6A-BE9924DC7EED}"/>
          </ac:spMkLst>
        </pc:spChg>
        <pc:spChg chg="add mod">
          <ac:chgData name="中田 雄大" userId="62f770ad0d6c1cad" providerId="LiveId" clId="{26CF5200-C319-486B-BFE0-A3F274830027}" dt="2021-06-27T07:59:56.983" v="13193" actId="207"/>
          <ac:spMkLst>
            <pc:docMk/>
            <pc:sldMk cId="550320575" sldId="429"/>
            <ac:spMk id="19" creationId="{6DD1E848-3454-4867-9376-5F2D6575C02F}"/>
          </ac:spMkLst>
        </pc:spChg>
        <pc:spChg chg="mod">
          <ac:chgData name="中田 雄大" userId="62f770ad0d6c1cad" providerId="LiveId" clId="{26CF5200-C319-486B-BFE0-A3F274830027}" dt="2021-06-26T09:50:30.913" v="10811" actId="2710"/>
          <ac:spMkLst>
            <pc:docMk/>
            <pc:sldMk cId="550320575" sldId="429"/>
            <ac:spMk id="149" creationId="{00000000-0000-0000-0000-000000000000}"/>
          </ac:spMkLst>
        </pc:spChg>
        <pc:grpChg chg="del">
          <ac:chgData name="中田 雄大" userId="62f770ad0d6c1cad" providerId="LiveId" clId="{26CF5200-C319-486B-BFE0-A3F274830027}" dt="2021-06-26T09:34:49.714" v="9932" actId="478"/>
          <ac:grpSpMkLst>
            <pc:docMk/>
            <pc:sldMk cId="550320575" sldId="429"/>
            <ac:grpSpMk id="7" creationId="{DA50C1D9-9B51-4F5F-A429-CF88C379A547}"/>
          </ac:grpSpMkLst>
        </pc:grpChg>
        <pc:grpChg chg="del mod">
          <ac:chgData name="中田 雄大" userId="62f770ad0d6c1cad" providerId="LiveId" clId="{26CF5200-C319-486B-BFE0-A3F274830027}" dt="2021-06-26T09:43:02.387" v="10281" actId="478"/>
          <ac:grpSpMkLst>
            <pc:docMk/>
            <pc:sldMk cId="550320575" sldId="429"/>
            <ac:grpSpMk id="8" creationId="{F42794B8-075E-9E4B-9B15-2FBB7FE3A176}"/>
          </ac:grpSpMkLst>
        </pc:grpChg>
        <pc:grpChg chg="add del mod">
          <ac:chgData name="中田 雄大" userId="62f770ad0d6c1cad" providerId="LiveId" clId="{26CF5200-C319-486B-BFE0-A3F274830027}" dt="2021-06-26T09:43:00.310" v="10280" actId="478"/>
          <ac:grpSpMkLst>
            <pc:docMk/>
            <pc:sldMk cId="550320575" sldId="429"/>
            <ac:grpSpMk id="14" creationId="{ED3C7ED7-4AF0-4F80-AF09-0DAC969046E3}"/>
          </ac:grpSpMkLst>
        </pc:grpChg>
        <pc:cxnChg chg="del topLvl">
          <ac:chgData name="中田 雄大" userId="62f770ad0d6c1cad" providerId="LiveId" clId="{26CF5200-C319-486B-BFE0-A3F274830027}" dt="2021-06-26T09:43:02.387" v="10281" actId="478"/>
          <ac:cxnSpMkLst>
            <pc:docMk/>
            <pc:sldMk cId="550320575" sldId="429"/>
            <ac:cxnSpMk id="11" creationId="{9C29232D-11A3-C841-B6E0-CB31420D9285}"/>
          </ac:cxnSpMkLst>
        </pc:cxnChg>
        <pc:cxnChg chg="del">
          <ac:chgData name="中田 雄大" userId="62f770ad0d6c1cad" providerId="LiveId" clId="{26CF5200-C319-486B-BFE0-A3F274830027}" dt="2021-06-26T09:37:53.770" v="10126" actId="478"/>
          <ac:cxnSpMkLst>
            <pc:docMk/>
            <pc:sldMk cId="550320575" sldId="429"/>
            <ac:cxnSpMk id="12" creationId="{E7406815-779E-4448-9AB7-D8AC1F984321}"/>
          </ac:cxnSpMkLst>
        </pc:cxnChg>
        <pc:cxnChg chg="del mod topLvl">
          <ac:chgData name="中田 雄大" userId="62f770ad0d6c1cad" providerId="LiveId" clId="{26CF5200-C319-486B-BFE0-A3F274830027}" dt="2021-06-26T09:43:00.310" v="10280" actId="478"/>
          <ac:cxnSpMkLst>
            <pc:docMk/>
            <pc:sldMk cId="550320575" sldId="429"/>
            <ac:cxnSpMk id="15" creationId="{669AD16F-C233-4416-B503-B337BBB06F24}"/>
          </ac:cxnSpMkLst>
        </pc:cxnChg>
        <pc:cxnChg chg="del mod">
          <ac:chgData name="中田 雄大" userId="62f770ad0d6c1cad" providerId="LiveId" clId="{26CF5200-C319-486B-BFE0-A3F274830027}" dt="2021-06-26T09:36:11.491" v="9964" actId="478"/>
          <ac:cxnSpMkLst>
            <pc:docMk/>
            <pc:sldMk cId="550320575" sldId="429"/>
            <ac:cxnSpMk id="16" creationId="{EC6FAF2D-CFFC-4FB7-87FA-FCE62D95F4D3}"/>
          </ac:cxnSpMkLst>
        </pc:cxnChg>
      </pc:sldChg>
      <pc:sldChg chg="addSp delSp modSp add mod modShow">
        <pc:chgData name="中田 雄大" userId="62f770ad0d6c1cad" providerId="LiveId" clId="{26CF5200-C319-486B-BFE0-A3F274830027}" dt="2021-06-27T05:16:06.814" v="11919" actId="1076"/>
        <pc:sldMkLst>
          <pc:docMk/>
          <pc:sldMk cId="1937219565" sldId="430"/>
        </pc:sldMkLst>
        <pc:spChg chg="mod">
          <ac:chgData name="中田 雄大" userId="62f770ad0d6c1cad" providerId="LiveId" clId="{26CF5200-C319-486B-BFE0-A3F274830027}" dt="2021-06-27T04:37:34.090" v="11394" actId="20577"/>
          <ac:spMkLst>
            <pc:docMk/>
            <pc:sldMk cId="1937219565" sldId="430"/>
            <ac:spMk id="2" creationId="{00000000-0000-0000-0000-000000000000}"/>
          </ac:spMkLst>
        </pc:spChg>
        <pc:spChg chg="del">
          <ac:chgData name="中田 雄大" userId="62f770ad0d6c1cad" providerId="LiveId" clId="{26CF5200-C319-486B-BFE0-A3F274830027}" dt="2021-06-27T04:37:40.930" v="11395" actId="478"/>
          <ac:spMkLst>
            <pc:docMk/>
            <pc:sldMk cId="1937219565" sldId="430"/>
            <ac:spMk id="3" creationId="{00000000-0000-0000-0000-000000000000}"/>
          </ac:spMkLst>
        </pc:spChg>
        <pc:spChg chg="add mod">
          <ac:chgData name="中田 雄大" userId="62f770ad0d6c1cad" providerId="LiveId" clId="{26CF5200-C319-486B-BFE0-A3F274830027}" dt="2021-06-27T05:16:06.814" v="11919" actId="1076"/>
          <ac:spMkLst>
            <pc:docMk/>
            <pc:sldMk cId="1937219565" sldId="430"/>
            <ac:spMk id="27" creationId="{A283CAEA-9C1C-406B-A46C-50CFF888584B}"/>
          </ac:spMkLst>
        </pc:spChg>
        <pc:spChg chg="add mod">
          <ac:chgData name="中田 雄大" userId="62f770ad0d6c1cad" providerId="LiveId" clId="{26CF5200-C319-486B-BFE0-A3F274830027}" dt="2021-06-27T04:59:20.262" v="11830" actId="1076"/>
          <ac:spMkLst>
            <pc:docMk/>
            <pc:sldMk cId="1937219565" sldId="430"/>
            <ac:spMk id="28" creationId="{10E1F597-C76C-4861-823D-378295F7BDC4}"/>
          </ac:spMkLst>
        </pc:spChg>
        <pc:spChg chg="add mod">
          <ac:chgData name="中田 雄大" userId="62f770ad0d6c1cad" providerId="LiveId" clId="{26CF5200-C319-486B-BFE0-A3F274830027}" dt="2021-06-27T04:59:20.262" v="11830" actId="1076"/>
          <ac:spMkLst>
            <pc:docMk/>
            <pc:sldMk cId="1937219565" sldId="430"/>
            <ac:spMk id="29" creationId="{06B8D3F1-B5D6-4568-9AFF-3769DC200C2B}"/>
          </ac:spMkLst>
        </pc:spChg>
        <pc:spChg chg="add mod">
          <ac:chgData name="中田 雄大" userId="62f770ad0d6c1cad" providerId="LiveId" clId="{26CF5200-C319-486B-BFE0-A3F274830027}" dt="2021-06-27T04:59:20.262" v="11830" actId="1076"/>
          <ac:spMkLst>
            <pc:docMk/>
            <pc:sldMk cId="1937219565" sldId="430"/>
            <ac:spMk id="30" creationId="{371377EC-C676-4B0F-9FF9-8C41F57D9AA0}"/>
          </ac:spMkLst>
        </pc:spChg>
        <pc:spChg chg="add mod">
          <ac:chgData name="中田 雄大" userId="62f770ad0d6c1cad" providerId="LiveId" clId="{26CF5200-C319-486B-BFE0-A3F274830027}" dt="2021-06-27T04:59:52.981" v="11838" actId="14100"/>
          <ac:spMkLst>
            <pc:docMk/>
            <pc:sldMk cId="1937219565" sldId="430"/>
            <ac:spMk id="33" creationId="{EF60D9C4-62E9-4EE6-8932-A4B6612DAA4C}"/>
          </ac:spMkLst>
        </pc:spChg>
        <pc:graphicFrameChg chg="add del mod">
          <ac:chgData name="中田 雄大" userId="62f770ad0d6c1cad" providerId="LiveId" clId="{26CF5200-C319-486B-BFE0-A3F274830027}" dt="2021-06-27T04:49:54.761" v="11444" actId="478"/>
          <ac:graphicFrameMkLst>
            <pc:docMk/>
            <pc:sldMk cId="1937219565" sldId="430"/>
            <ac:graphicFrameMk id="5" creationId="{CAE77BE4-4BDB-451C-B68C-922D5735D53D}"/>
          </ac:graphicFrameMkLst>
        </pc:graphicFrameChg>
        <pc:picChg chg="add del mod">
          <ac:chgData name="中田 雄大" userId="62f770ad0d6c1cad" providerId="LiveId" clId="{26CF5200-C319-486B-BFE0-A3F274830027}" dt="2021-06-27T04:49:54.761" v="11444" actId="478"/>
          <ac:picMkLst>
            <pc:docMk/>
            <pc:sldMk cId="1937219565" sldId="430"/>
            <ac:picMk id="6" creationId="{F34EA1C5-FC47-406D-8B7F-AA3371526AFE}"/>
          </ac:picMkLst>
        </pc:picChg>
        <pc:picChg chg="add del mod">
          <ac:chgData name="中田 雄大" userId="62f770ad0d6c1cad" providerId="LiveId" clId="{26CF5200-C319-486B-BFE0-A3F274830027}" dt="2021-06-27T04:49:54.761" v="11444" actId="478"/>
          <ac:picMkLst>
            <pc:docMk/>
            <pc:sldMk cId="1937219565" sldId="430"/>
            <ac:picMk id="7" creationId="{8C642641-DF98-4BF8-8644-7F7DED14D61F}"/>
          </ac:picMkLst>
        </pc:picChg>
        <pc:picChg chg="add del mod">
          <ac:chgData name="中田 雄大" userId="62f770ad0d6c1cad" providerId="LiveId" clId="{26CF5200-C319-486B-BFE0-A3F274830027}" dt="2021-06-27T04:49:54.761" v="11444" actId="478"/>
          <ac:picMkLst>
            <pc:docMk/>
            <pc:sldMk cId="1937219565" sldId="430"/>
            <ac:picMk id="8" creationId="{F8BF934F-0D47-4DA4-951E-D76DE189D2BF}"/>
          </ac:picMkLst>
        </pc:picChg>
        <pc:picChg chg="add del mod">
          <ac:chgData name="中田 雄大" userId="62f770ad0d6c1cad" providerId="LiveId" clId="{26CF5200-C319-486B-BFE0-A3F274830027}" dt="2021-06-27T04:43:26.488" v="11407" actId="478"/>
          <ac:picMkLst>
            <pc:docMk/>
            <pc:sldMk cId="1937219565" sldId="430"/>
            <ac:picMk id="10" creationId="{73112E06-F784-4F3E-910C-8E31EBB3773C}"/>
          </ac:picMkLst>
        </pc:picChg>
        <pc:picChg chg="add del mod">
          <ac:chgData name="中田 雄大" userId="62f770ad0d6c1cad" providerId="LiveId" clId="{26CF5200-C319-486B-BFE0-A3F274830027}" dt="2021-06-27T04:43:27.013" v="11408" actId="478"/>
          <ac:picMkLst>
            <pc:docMk/>
            <pc:sldMk cId="1937219565" sldId="430"/>
            <ac:picMk id="12" creationId="{79280605-5C65-4DF6-A61A-4F95462D48E1}"/>
          </ac:picMkLst>
        </pc:picChg>
        <pc:picChg chg="add del mod">
          <ac:chgData name="中田 雄大" userId="62f770ad0d6c1cad" providerId="LiveId" clId="{26CF5200-C319-486B-BFE0-A3F274830027}" dt="2021-06-27T04:46:47.191" v="11423" actId="478"/>
          <ac:picMkLst>
            <pc:docMk/>
            <pc:sldMk cId="1937219565" sldId="430"/>
            <ac:picMk id="14" creationId="{5DB22042-184F-475A-80CC-92C175655A0B}"/>
          </ac:picMkLst>
        </pc:picChg>
        <pc:picChg chg="add del mod">
          <ac:chgData name="中田 雄大" userId="62f770ad0d6c1cad" providerId="LiveId" clId="{26CF5200-C319-486B-BFE0-A3F274830027}" dt="2021-06-27T04:46:47.191" v="11423" actId="478"/>
          <ac:picMkLst>
            <pc:docMk/>
            <pc:sldMk cId="1937219565" sldId="430"/>
            <ac:picMk id="16" creationId="{3E025CBC-BEA4-45E7-9052-0D9D9D36C90C}"/>
          </ac:picMkLst>
        </pc:picChg>
        <pc:picChg chg="add del mod">
          <ac:chgData name="中田 雄大" userId="62f770ad0d6c1cad" providerId="LiveId" clId="{26CF5200-C319-486B-BFE0-A3F274830027}" dt="2021-06-27T04:46:47.191" v="11423" actId="478"/>
          <ac:picMkLst>
            <pc:docMk/>
            <pc:sldMk cId="1937219565" sldId="430"/>
            <ac:picMk id="18" creationId="{77A8E3EA-DCD3-4C79-B7F4-9FCC8AB01F6B}"/>
          </ac:picMkLst>
        </pc:picChg>
        <pc:picChg chg="add del mod">
          <ac:chgData name="中田 雄大" userId="62f770ad0d6c1cad" providerId="LiveId" clId="{26CF5200-C319-486B-BFE0-A3F274830027}" dt="2021-06-27T04:49:21.647" v="11439" actId="478"/>
          <ac:picMkLst>
            <pc:docMk/>
            <pc:sldMk cId="1937219565" sldId="430"/>
            <ac:picMk id="20" creationId="{CD8E45F4-B959-4AB3-A299-D76BB0B7265C}"/>
          </ac:picMkLst>
        </pc:picChg>
        <pc:picChg chg="add del mod">
          <ac:chgData name="中田 雄大" userId="62f770ad0d6c1cad" providerId="LiveId" clId="{26CF5200-C319-486B-BFE0-A3F274830027}" dt="2021-06-27T04:54:23.127" v="11667" actId="478"/>
          <ac:picMkLst>
            <pc:docMk/>
            <pc:sldMk cId="1937219565" sldId="430"/>
            <ac:picMk id="22" creationId="{9C08EBA9-6980-4D8E-9C66-E0E94F49EC55}"/>
          </ac:picMkLst>
        </pc:picChg>
        <pc:picChg chg="add mod">
          <ac:chgData name="中田 雄大" userId="62f770ad0d6c1cad" providerId="LiveId" clId="{26CF5200-C319-486B-BFE0-A3F274830027}" dt="2021-06-27T04:59:20.262" v="11830" actId="1076"/>
          <ac:picMkLst>
            <pc:docMk/>
            <pc:sldMk cId="1937219565" sldId="430"/>
            <ac:picMk id="24" creationId="{EA1135B6-B470-4C2E-A6FA-B0D73D51C8FD}"/>
          </ac:picMkLst>
        </pc:picChg>
        <pc:picChg chg="add mod">
          <ac:chgData name="中田 雄大" userId="62f770ad0d6c1cad" providerId="LiveId" clId="{26CF5200-C319-486B-BFE0-A3F274830027}" dt="2021-06-27T04:59:20.262" v="11830" actId="1076"/>
          <ac:picMkLst>
            <pc:docMk/>
            <pc:sldMk cId="1937219565" sldId="430"/>
            <ac:picMk id="26" creationId="{D02EA7E8-3B8D-4904-8370-E55C41085354}"/>
          </ac:picMkLst>
        </pc:picChg>
        <pc:picChg chg="add mod">
          <ac:chgData name="中田 雄大" userId="62f770ad0d6c1cad" providerId="LiveId" clId="{26CF5200-C319-486B-BFE0-A3F274830027}" dt="2021-06-27T04:59:20.262" v="11830" actId="1076"/>
          <ac:picMkLst>
            <pc:docMk/>
            <pc:sldMk cId="1937219565" sldId="430"/>
            <ac:picMk id="32" creationId="{C63AF658-25C4-4CB0-BC4E-C2910D898EF9}"/>
          </ac:picMkLst>
        </pc:picChg>
        <pc:picChg chg="add mod">
          <ac:chgData name="中田 雄大" userId="62f770ad0d6c1cad" providerId="LiveId" clId="{26CF5200-C319-486B-BFE0-A3F274830027}" dt="2021-06-27T04:59:46.847" v="11837" actId="1076"/>
          <ac:picMkLst>
            <pc:docMk/>
            <pc:sldMk cId="1937219565" sldId="430"/>
            <ac:picMk id="34" creationId="{C2C12B34-8FDD-43B3-9738-0990374B5139}"/>
          </ac:picMkLst>
        </pc:picChg>
        <pc:picChg chg="add mod">
          <ac:chgData name="中田 雄大" userId="62f770ad0d6c1cad" providerId="LiveId" clId="{26CF5200-C319-486B-BFE0-A3F274830027}" dt="2021-06-27T04:59:46.847" v="11837" actId="1076"/>
          <ac:picMkLst>
            <pc:docMk/>
            <pc:sldMk cId="1937219565" sldId="430"/>
            <ac:picMk id="35" creationId="{AF7F2BE9-157C-4A3F-A601-69821A46C944}"/>
          </ac:picMkLst>
        </pc:picChg>
        <pc:picChg chg="add mod">
          <ac:chgData name="中田 雄大" userId="62f770ad0d6c1cad" providerId="LiveId" clId="{26CF5200-C319-486B-BFE0-A3F274830027}" dt="2021-06-27T04:59:41.142" v="11836" actId="1076"/>
          <ac:picMkLst>
            <pc:docMk/>
            <pc:sldMk cId="1937219565" sldId="430"/>
            <ac:picMk id="36" creationId="{81056D39-C81E-47DE-8743-3B70BB502B3E}"/>
          </ac:picMkLst>
        </pc:picChg>
      </pc:sldChg>
      <pc:sldChg chg="add del">
        <pc:chgData name="中田 雄大" userId="62f770ad0d6c1cad" providerId="LiveId" clId="{26CF5200-C319-486B-BFE0-A3F274830027}" dt="2021-06-27T04:19:47.132" v="11048" actId="47"/>
        <pc:sldMkLst>
          <pc:docMk/>
          <pc:sldMk cId="2114361976" sldId="430"/>
        </pc:sldMkLst>
      </pc:sldChg>
      <pc:sldChg chg="addSp delSp modSp add mod">
        <pc:chgData name="中田 雄大" userId="62f770ad0d6c1cad" providerId="LiveId" clId="{26CF5200-C319-486B-BFE0-A3F274830027}" dt="2021-06-27T05:16:16.616" v="11922" actId="1076"/>
        <pc:sldMkLst>
          <pc:docMk/>
          <pc:sldMk cId="4283471322" sldId="431"/>
        </pc:sldMkLst>
        <pc:spChg chg="mod">
          <ac:chgData name="中田 雄大" userId="62f770ad0d6c1cad" providerId="LiveId" clId="{26CF5200-C319-486B-BFE0-A3F274830027}" dt="2021-06-27T05:16:16.616" v="11922" actId="1076"/>
          <ac:spMkLst>
            <pc:docMk/>
            <pc:sldMk cId="4283471322" sldId="431"/>
            <ac:spMk id="27" creationId="{A283CAEA-9C1C-406B-A46C-50CFF888584B}"/>
          </ac:spMkLst>
        </pc:spChg>
        <pc:spChg chg="mod">
          <ac:chgData name="中田 雄大" userId="62f770ad0d6c1cad" providerId="LiveId" clId="{26CF5200-C319-486B-BFE0-A3F274830027}" dt="2021-06-27T05:15:28.526" v="11916" actId="14100"/>
          <ac:spMkLst>
            <pc:docMk/>
            <pc:sldMk cId="4283471322" sldId="431"/>
            <ac:spMk id="33" creationId="{EF60D9C4-62E9-4EE6-8932-A4B6612DAA4C}"/>
          </ac:spMkLst>
        </pc:spChg>
        <pc:picChg chg="add mod">
          <ac:chgData name="中田 雄大" userId="62f770ad0d6c1cad" providerId="LiveId" clId="{26CF5200-C319-486B-BFE0-A3F274830027}" dt="2021-06-27T05:00:58.040" v="11868" actId="1076"/>
          <ac:picMkLst>
            <pc:docMk/>
            <pc:sldMk cId="4283471322" sldId="431"/>
            <ac:picMk id="5" creationId="{7DEB0FCB-3BD5-4749-A432-88ED79E50F03}"/>
          </ac:picMkLst>
        </pc:picChg>
        <pc:picChg chg="add del mod">
          <ac:chgData name="中田 雄大" userId="62f770ad0d6c1cad" providerId="LiveId" clId="{26CF5200-C319-486B-BFE0-A3F274830027}" dt="2021-06-27T05:01:41.656" v="11872" actId="478"/>
          <ac:picMkLst>
            <pc:docMk/>
            <pc:sldMk cId="4283471322" sldId="431"/>
            <ac:picMk id="7" creationId="{6BB9F49A-8DDA-4356-ABA0-989F8565C979}"/>
          </ac:picMkLst>
        </pc:picChg>
        <pc:picChg chg="add mod">
          <ac:chgData name="中田 雄大" userId="62f770ad0d6c1cad" providerId="LiveId" clId="{26CF5200-C319-486B-BFE0-A3F274830027}" dt="2021-06-27T05:02:00.398" v="11879" actId="1076"/>
          <ac:picMkLst>
            <pc:docMk/>
            <pc:sldMk cId="4283471322" sldId="431"/>
            <ac:picMk id="9" creationId="{A178D9AC-E701-4B43-81CD-487E53F1EE74}"/>
          </ac:picMkLst>
        </pc:picChg>
        <pc:picChg chg="add mod">
          <ac:chgData name="中田 雄大" userId="62f770ad0d6c1cad" providerId="LiveId" clId="{26CF5200-C319-486B-BFE0-A3F274830027}" dt="2021-06-27T05:02:30.678" v="11887" actId="1076"/>
          <ac:picMkLst>
            <pc:docMk/>
            <pc:sldMk cId="4283471322" sldId="431"/>
            <ac:picMk id="11" creationId="{75101E71-B582-4172-A437-ACA3A1596F14}"/>
          </ac:picMkLst>
        </pc:picChg>
        <pc:picChg chg="add mod">
          <ac:chgData name="中田 雄大" userId="62f770ad0d6c1cad" providerId="LiveId" clId="{26CF5200-C319-486B-BFE0-A3F274830027}" dt="2021-06-27T05:14:00.646" v="11896" actId="1076"/>
          <ac:picMkLst>
            <pc:docMk/>
            <pc:sldMk cId="4283471322" sldId="431"/>
            <ac:picMk id="13" creationId="{89CB9CF8-1319-4D91-BE39-05BEA9DFFD51}"/>
          </ac:picMkLst>
        </pc:picChg>
        <pc:picChg chg="add mod">
          <ac:chgData name="中田 雄大" userId="62f770ad0d6c1cad" providerId="LiveId" clId="{26CF5200-C319-486B-BFE0-A3F274830027}" dt="2021-06-27T05:14:26.566" v="11905" actId="1076"/>
          <ac:picMkLst>
            <pc:docMk/>
            <pc:sldMk cId="4283471322" sldId="431"/>
            <ac:picMk id="15" creationId="{2EF2D16C-1E55-46AD-AD42-91CB9CC67CDD}"/>
          </ac:picMkLst>
        </pc:picChg>
        <pc:picChg chg="add mod">
          <ac:chgData name="中田 雄大" userId="62f770ad0d6c1cad" providerId="LiveId" clId="{26CF5200-C319-486B-BFE0-A3F274830027}" dt="2021-06-27T05:14:22.798" v="11904" actId="1076"/>
          <ac:picMkLst>
            <pc:docMk/>
            <pc:sldMk cId="4283471322" sldId="431"/>
            <ac:picMk id="17" creationId="{EEACD0C9-F8D4-4BEE-8D6A-4E5B73B91C1B}"/>
          </ac:picMkLst>
        </pc:picChg>
        <pc:picChg chg="add mod">
          <ac:chgData name="中田 雄大" userId="62f770ad0d6c1cad" providerId="LiveId" clId="{26CF5200-C319-486B-BFE0-A3F274830027}" dt="2021-06-27T05:14:53.926" v="11914" actId="14100"/>
          <ac:picMkLst>
            <pc:docMk/>
            <pc:sldMk cId="4283471322" sldId="431"/>
            <ac:picMk id="19" creationId="{A2B393E4-E2B5-4090-A44D-6A669433554C}"/>
          </ac:picMkLst>
        </pc:picChg>
        <pc:picChg chg="del">
          <ac:chgData name="中田 雄大" userId="62f770ad0d6c1cad" providerId="LiveId" clId="{26CF5200-C319-486B-BFE0-A3F274830027}" dt="2021-06-27T05:01:55.688" v="11878" actId="478"/>
          <ac:picMkLst>
            <pc:docMk/>
            <pc:sldMk cId="4283471322" sldId="431"/>
            <ac:picMk id="24" creationId="{EA1135B6-B470-4C2E-A6FA-B0D73D51C8FD}"/>
          </ac:picMkLst>
        </pc:picChg>
        <pc:picChg chg="del">
          <ac:chgData name="中田 雄大" userId="62f770ad0d6c1cad" providerId="LiveId" clId="{26CF5200-C319-486B-BFE0-A3F274830027}" dt="2021-06-27T05:02:16.335" v="11883" actId="478"/>
          <ac:picMkLst>
            <pc:docMk/>
            <pc:sldMk cId="4283471322" sldId="431"/>
            <ac:picMk id="26" creationId="{D02EA7E8-3B8D-4904-8370-E55C41085354}"/>
          </ac:picMkLst>
        </pc:picChg>
        <pc:picChg chg="del">
          <ac:chgData name="中田 雄大" userId="62f770ad0d6c1cad" providerId="LiveId" clId="{26CF5200-C319-486B-BFE0-A3F274830027}" dt="2021-06-27T05:00:54.862" v="11867" actId="478"/>
          <ac:picMkLst>
            <pc:docMk/>
            <pc:sldMk cId="4283471322" sldId="431"/>
            <ac:picMk id="32" creationId="{C63AF658-25C4-4CB0-BC4E-C2910D898EF9}"/>
          </ac:picMkLst>
        </pc:picChg>
        <pc:picChg chg="del">
          <ac:chgData name="中田 雄大" userId="62f770ad0d6c1cad" providerId="LiveId" clId="{26CF5200-C319-486B-BFE0-A3F274830027}" dt="2021-06-27T05:13:49.326" v="11892" actId="478"/>
          <ac:picMkLst>
            <pc:docMk/>
            <pc:sldMk cId="4283471322" sldId="431"/>
            <ac:picMk id="34" creationId="{C2C12B34-8FDD-43B3-9738-0990374B5139}"/>
          </ac:picMkLst>
        </pc:picChg>
        <pc:picChg chg="del">
          <ac:chgData name="中田 雄大" userId="62f770ad0d6c1cad" providerId="LiveId" clId="{26CF5200-C319-486B-BFE0-A3F274830027}" dt="2021-06-27T05:13:49.975" v="11893" actId="478"/>
          <ac:picMkLst>
            <pc:docMk/>
            <pc:sldMk cId="4283471322" sldId="431"/>
            <ac:picMk id="35" creationId="{AF7F2BE9-157C-4A3F-A601-69821A46C944}"/>
          </ac:picMkLst>
        </pc:picChg>
        <pc:picChg chg="del">
          <ac:chgData name="中田 雄大" userId="62f770ad0d6c1cad" providerId="LiveId" clId="{26CF5200-C319-486B-BFE0-A3F274830027}" dt="2021-06-27T05:14:33.902" v="11907" actId="478"/>
          <ac:picMkLst>
            <pc:docMk/>
            <pc:sldMk cId="4283471322" sldId="431"/>
            <ac:picMk id="36" creationId="{81056D39-C81E-47DE-8743-3B70BB502B3E}"/>
          </ac:picMkLst>
        </pc:picChg>
      </pc:sldChg>
      <pc:sldChg chg="addSp delSp modSp add mod">
        <pc:chgData name="中田 雄大" userId="62f770ad0d6c1cad" providerId="LiveId" clId="{26CF5200-C319-486B-BFE0-A3F274830027}" dt="2021-06-27T05:20:10.463" v="12001" actId="1076"/>
        <pc:sldMkLst>
          <pc:docMk/>
          <pc:sldMk cId="4141181245" sldId="432"/>
        </pc:sldMkLst>
        <pc:spChg chg="mod">
          <ac:chgData name="中田 雄大" userId="62f770ad0d6c1cad" providerId="LiveId" clId="{26CF5200-C319-486B-BFE0-A3F274830027}" dt="2021-06-27T05:20:10.463" v="12001" actId="1076"/>
          <ac:spMkLst>
            <pc:docMk/>
            <pc:sldMk cId="4141181245" sldId="432"/>
            <ac:spMk id="27" creationId="{A283CAEA-9C1C-406B-A46C-50CFF888584B}"/>
          </ac:spMkLst>
        </pc:spChg>
        <pc:spChg chg="mod">
          <ac:chgData name="中田 雄大" userId="62f770ad0d6c1cad" providerId="LiveId" clId="{26CF5200-C319-486B-BFE0-A3F274830027}" dt="2021-06-27T05:19:43.526" v="11979" actId="14100"/>
          <ac:spMkLst>
            <pc:docMk/>
            <pc:sldMk cId="4141181245" sldId="432"/>
            <ac:spMk id="33" creationId="{EF60D9C4-62E9-4EE6-8932-A4B6612DAA4C}"/>
          </ac:spMkLst>
        </pc:spChg>
        <pc:picChg chg="add mod">
          <ac:chgData name="中田 雄大" userId="62f770ad0d6c1cad" providerId="LiveId" clId="{26CF5200-C319-486B-BFE0-A3F274830027}" dt="2021-06-27T05:16:40.870" v="11930" actId="1076"/>
          <ac:picMkLst>
            <pc:docMk/>
            <pc:sldMk cId="4141181245" sldId="432"/>
            <ac:picMk id="5" creationId="{14778851-A886-41AC-A322-3796A82D06B1}"/>
          </ac:picMkLst>
        </pc:picChg>
        <pc:picChg chg="add mod">
          <ac:chgData name="中田 雄大" userId="62f770ad0d6c1cad" providerId="LiveId" clId="{26CF5200-C319-486B-BFE0-A3F274830027}" dt="2021-06-27T05:17:10.710" v="11938" actId="1076"/>
          <ac:picMkLst>
            <pc:docMk/>
            <pc:sldMk cId="4141181245" sldId="432"/>
            <ac:picMk id="7" creationId="{5642CD21-E881-4151-B556-39CAE0966D78}"/>
          </ac:picMkLst>
        </pc:picChg>
        <pc:picChg chg="add mod">
          <ac:chgData name="中田 雄大" userId="62f770ad0d6c1cad" providerId="LiveId" clId="{26CF5200-C319-486B-BFE0-A3F274830027}" dt="2021-06-27T05:17:29.909" v="11945" actId="1076"/>
          <ac:picMkLst>
            <pc:docMk/>
            <pc:sldMk cId="4141181245" sldId="432"/>
            <ac:picMk id="9" creationId="{4834C60A-8E87-4332-9164-2098B8531199}"/>
          </ac:picMkLst>
        </pc:picChg>
        <pc:picChg chg="add mod">
          <ac:chgData name="中田 雄大" userId="62f770ad0d6c1cad" providerId="LiveId" clId="{26CF5200-C319-486B-BFE0-A3F274830027}" dt="2021-06-27T05:17:55.782" v="11953" actId="1076"/>
          <ac:picMkLst>
            <pc:docMk/>
            <pc:sldMk cId="4141181245" sldId="432"/>
            <ac:picMk id="11" creationId="{65CB0B90-1935-4119-9C1B-C61EBA38EE21}"/>
          </ac:picMkLst>
        </pc:picChg>
        <pc:picChg chg="add mod">
          <ac:chgData name="中田 雄大" userId="62f770ad0d6c1cad" providerId="LiveId" clId="{26CF5200-C319-486B-BFE0-A3F274830027}" dt="2021-06-27T05:19:36.510" v="11978" actId="1076"/>
          <ac:picMkLst>
            <pc:docMk/>
            <pc:sldMk cId="4141181245" sldId="432"/>
            <ac:picMk id="13" creationId="{156AB80E-7F2A-489E-A4F9-7642370C1761}"/>
          </ac:picMkLst>
        </pc:picChg>
        <pc:picChg chg="add mod">
          <ac:chgData name="中田 雄大" userId="62f770ad0d6c1cad" providerId="LiveId" clId="{26CF5200-C319-486B-BFE0-A3F274830027}" dt="2021-06-27T05:19:36.510" v="11978" actId="1076"/>
          <ac:picMkLst>
            <pc:docMk/>
            <pc:sldMk cId="4141181245" sldId="432"/>
            <ac:picMk id="15" creationId="{872EF9F5-B610-4128-8F0C-524D8E27A523}"/>
          </ac:picMkLst>
        </pc:picChg>
        <pc:picChg chg="add mod">
          <ac:chgData name="中田 雄大" userId="62f770ad0d6c1cad" providerId="LiveId" clId="{26CF5200-C319-486B-BFE0-A3F274830027}" dt="2021-06-27T05:19:36.510" v="11978" actId="1076"/>
          <ac:picMkLst>
            <pc:docMk/>
            <pc:sldMk cId="4141181245" sldId="432"/>
            <ac:picMk id="17" creationId="{C1055957-18EC-4358-B8A8-CD798FF15180}"/>
          </ac:picMkLst>
        </pc:picChg>
        <pc:picChg chg="add mod">
          <ac:chgData name="中田 雄大" userId="62f770ad0d6c1cad" providerId="LiveId" clId="{26CF5200-C319-486B-BFE0-A3F274830027}" dt="2021-06-27T05:19:36.510" v="11978" actId="1076"/>
          <ac:picMkLst>
            <pc:docMk/>
            <pc:sldMk cId="4141181245" sldId="432"/>
            <ac:picMk id="19" creationId="{11D81435-437A-48FD-9DD3-C04DAA36008C}"/>
          </ac:picMkLst>
        </pc:picChg>
        <pc:picChg chg="del">
          <ac:chgData name="中田 雄大" userId="62f770ad0d6c1cad" providerId="LiveId" clId="{26CF5200-C319-486B-BFE0-A3F274830027}" dt="2021-06-27T05:17:08.060" v="11937" actId="478"/>
          <ac:picMkLst>
            <pc:docMk/>
            <pc:sldMk cId="4141181245" sldId="432"/>
            <ac:picMk id="24" creationId="{EA1135B6-B470-4C2E-A6FA-B0D73D51C8FD}"/>
          </ac:picMkLst>
        </pc:picChg>
        <pc:picChg chg="del">
          <ac:chgData name="中田 雄大" userId="62f770ad0d6c1cad" providerId="LiveId" clId="{26CF5200-C319-486B-BFE0-A3F274830027}" dt="2021-06-27T05:17:27.658" v="11944" actId="478"/>
          <ac:picMkLst>
            <pc:docMk/>
            <pc:sldMk cId="4141181245" sldId="432"/>
            <ac:picMk id="26" creationId="{D02EA7E8-3B8D-4904-8370-E55C41085354}"/>
          </ac:picMkLst>
        </pc:picChg>
        <pc:picChg chg="del">
          <ac:chgData name="中田 雄大" userId="62f770ad0d6c1cad" providerId="LiveId" clId="{26CF5200-C319-486B-BFE0-A3F274830027}" dt="2021-06-27T05:17:52.272" v="11952" actId="478"/>
          <ac:picMkLst>
            <pc:docMk/>
            <pc:sldMk cId="4141181245" sldId="432"/>
            <ac:picMk id="32" creationId="{C63AF658-25C4-4CB0-BC4E-C2910D898EF9}"/>
          </ac:picMkLst>
        </pc:picChg>
        <pc:picChg chg="del">
          <ac:chgData name="中田 雄大" userId="62f770ad0d6c1cad" providerId="LiveId" clId="{26CF5200-C319-486B-BFE0-A3F274830027}" dt="2021-06-27T05:18:54.234" v="11962" actId="478"/>
          <ac:picMkLst>
            <pc:docMk/>
            <pc:sldMk cId="4141181245" sldId="432"/>
            <ac:picMk id="34" creationId="{C2C12B34-8FDD-43B3-9738-0990374B5139}"/>
          </ac:picMkLst>
        </pc:picChg>
        <pc:picChg chg="del">
          <ac:chgData name="中田 雄大" userId="62f770ad0d6c1cad" providerId="LiveId" clId="{26CF5200-C319-486B-BFE0-A3F274830027}" dt="2021-06-27T05:18:53.682" v="11961" actId="478"/>
          <ac:picMkLst>
            <pc:docMk/>
            <pc:sldMk cId="4141181245" sldId="432"/>
            <ac:picMk id="35" creationId="{AF7F2BE9-157C-4A3F-A601-69821A46C944}"/>
          </ac:picMkLst>
        </pc:picChg>
        <pc:picChg chg="del">
          <ac:chgData name="中田 雄大" userId="62f770ad0d6c1cad" providerId="LiveId" clId="{26CF5200-C319-486B-BFE0-A3F274830027}" dt="2021-06-27T05:16:38.435" v="11929" actId="478"/>
          <ac:picMkLst>
            <pc:docMk/>
            <pc:sldMk cId="4141181245" sldId="432"/>
            <ac:picMk id="36" creationId="{81056D39-C81E-47DE-8743-3B70BB502B3E}"/>
          </ac:picMkLst>
        </pc:picChg>
      </pc:sldChg>
      <pc:sldChg chg="addSp delSp modSp add mod">
        <pc:chgData name="中田 雄大" userId="62f770ad0d6c1cad" providerId="LiveId" clId="{26CF5200-C319-486B-BFE0-A3F274830027}" dt="2021-06-27T07:17:52.406" v="12672" actId="1076"/>
        <pc:sldMkLst>
          <pc:docMk/>
          <pc:sldMk cId="2766155122" sldId="433"/>
        </pc:sldMkLst>
        <pc:spChg chg="del">
          <ac:chgData name="中田 雄大" userId="62f770ad0d6c1cad" providerId="LiveId" clId="{26CF5200-C319-486B-BFE0-A3F274830027}" dt="2021-06-27T05:57:47.373" v="12021" actId="478"/>
          <ac:spMkLst>
            <pc:docMk/>
            <pc:sldMk cId="2766155122" sldId="433"/>
            <ac:spMk id="8" creationId="{DE791792-1437-40EC-B435-14DD0075ED38}"/>
          </ac:spMkLst>
        </pc:spChg>
        <pc:spChg chg="add mod">
          <ac:chgData name="中田 雄大" userId="62f770ad0d6c1cad" providerId="LiveId" clId="{26CF5200-C319-486B-BFE0-A3F274830027}" dt="2021-06-27T06:07:26.513" v="12127" actId="14100"/>
          <ac:spMkLst>
            <pc:docMk/>
            <pc:sldMk cId="2766155122" sldId="433"/>
            <ac:spMk id="13" creationId="{8D5FAA40-E02E-4BD1-A553-C5B9214ACD52}"/>
          </ac:spMkLst>
        </pc:spChg>
        <pc:spChg chg="add mod">
          <ac:chgData name="中田 雄大" userId="62f770ad0d6c1cad" providerId="LiveId" clId="{26CF5200-C319-486B-BFE0-A3F274830027}" dt="2021-06-27T06:39:20.201" v="12248" actId="14100"/>
          <ac:spMkLst>
            <pc:docMk/>
            <pc:sldMk cId="2766155122" sldId="433"/>
            <ac:spMk id="16" creationId="{8411B482-7310-4750-937E-C3B7579D2ACE}"/>
          </ac:spMkLst>
        </pc:spChg>
        <pc:spChg chg="add mod">
          <ac:chgData name="中田 雄大" userId="62f770ad0d6c1cad" providerId="LiveId" clId="{26CF5200-C319-486B-BFE0-A3F274830027}" dt="2021-06-27T06:39:08.969" v="12246" actId="14100"/>
          <ac:spMkLst>
            <pc:docMk/>
            <pc:sldMk cId="2766155122" sldId="433"/>
            <ac:spMk id="23" creationId="{32E77BDE-ED29-4741-AB9D-DE7168510AC9}"/>
          </ac:spMkLst>
        </pc:spChg>
        <pc:spChg chg="add mod">
          <ac:chgData name="中田 雄大" userId="62f770ad0d6c1cad" providerId="LiveId" clId="{26CF5200-C319-486B-BFE0-A3F274830027}" dt="2021-06-27T06:38:27.465" v="12231" actId="14100"/>
          <ac:spMkLst>
            <pc:docMk/>
            <pc:sldMk cId="2766155122" sldId="433"/>
            <ac:spMk id="27" creationId="{7D21932E-B77A-4DAB-BED3-04CB6517FBA9}"/>
          </ac:spMkLst>
        </pc:spChg>
        <pc:spChg chg="del">
          <ac:chgData name="中田 雄大" userId="62f770ad0d6c1cad" providerId="LiveId" clId="{26CF5200-C319-486B-BFE0-A3F274830027}" dt="2021-06-27T05:57:47.373" v="12021" actId="478"/>
          <ac:spMkLst>
            <pc:docMk/>
            <pc:sldMk cId="2766155122" sldId="433"/>
            <ac:spMk id="30" creationId="{77F25762-88F5-43D7-ADCE-BEEEA9D687B7}"/>
          </ac:spMkLst>
        </pc:spChg>
        <pc:spChg chg="add mod">
          <ac:chgData name="中田 雄大" userId="62f770ad0d6c1cad" providerId="LiveId" clId="{26CF5200-C319-486B-BFE0-A3F274830027}" dt="2021-06-27T06:38:53.393" v="12244" actId="1076"/>
          <ac:spMkLst>
            <pc:docMk/>
            <pc:sldMk cId="2766155122" sldId="433"/>
            <ac:spMk id="33" creationId="{C19350BB-8D74-467C-8362-6D424CEF29BA}"/>
          </ac:spMkLst>
        </pc:spChg>
        <pc:grpChg chg="add mod">
          <ac:chgData name="中田 雄大" userId="62f770ad0d6c1cad" providerId="LiveId" clId="{26CF5200-C319-486B-BFE0-A3F274830027}" dt="2021-06-27T06:39:16.505" v="12247" actId="1076"/>
          <ac:grpSpMkLst>
            <pc:docMk/>
            <pc:sldMk cId="2766155122" sldId="433"/>
            <ac:grpSpMk id="11" creationId="{E67B0E2B-75BA-4745-86EE-9CEC3BA38772}"/>
          </ac:grpSpMkLst>
        </pc:grpChg>
        <pc:graphicFrameChg chg="add mod">
          <ac:chgData name="中田 雄大" userId="62f770ad0d6c1cad" providerId="LiveId" clId="{26CF5200-C319-486B-BFE0-A3F274830027}" dt="2021-06-27T06:08:56.495" v="12143"/>
          <ac:graphicFrameMkLst>
            <pc:docMk/>
            <pc:sldMk cId="2766155122" sldId="433"/>
            <ac:graphicFrameMk id="14" creationId="{7B2CF2DF-2470-4895-B6C8-E85624A13B24}"/>
          </ac:graphicFrameMkLst>
        </pc:graphicFrameChg>
        <pc:graphicFrameChg chg="del mod">
          <ac:chgData name="中田 雄大" userId="62f770ad0d6c1cad" providerId="LiveId" clId="{26CF5200-C319-486B-BFE0-A3F274830027}" dt="2021-06-27T05:57:42.869" v="12020" actId="478"/>
          <ac:graphicFrameMkLst>
            <pc:docMk/>
            <pc:sldMk cId="2766155122" sldId="433"/>
            <ac:graphicFrameMk id="22" creationId="{271DC176-9F20-448E-A4B7-883BC4AD536D}"/>
          </ac:graphicFrameMkLst>
        </pc:graphicFrameChg>
        <pc:picChg chg="add mod">
          <ac:chgData name="中田 雄大" userId="62f770ad0d6c1cad" providerId="LiveId" clId="{26CF5200-C319-486B-BFE0-A3F274830027}" dt="2021-06-27T07:17:52.406" v="12672" actId="1076"/>
          <ac:picMkLst>
            <pc:docMk/>
            <pc:sldMk cId="2766155122" sldId="433"/>
            <ac:picMk id="5" creationId="{2B1191F7-6FE5-4752-9912-1676442A351C}"/>
          </ac:picMkLst>
        </pc:picChg>
        <pc:picChg chg="add mod">
          <ac:chgData name="中田 雄大" userId="62f770ad0d6c1cad" providerId="LiveId" clId="{26CF5200-C319-486B-BFE0-A3F274830027}" dt="2021-06-27T06:08:54.781" v="12142" actId="164"/>
          <ac:picMkLst>
            <pc:docMk/>
            <pc:sldMk cId="2766155122" sldId="433"/>
            <ac:picMk id="7" creationId="{935844B8-AB90-4174-8F84-5021B1F35D68}"/>
          </ac:picMkLst>
        </pc:picChg>
        <pc:picChg chg="add mod">
          <ac:chgData name="中田 雄大" userId="62f770ad0d6c1cad" providerId="LiveId" clId="{26CF5200-C319-486B-BFE0-A3F274830027}" dt="2021-06-27T06:08:54.781" v="12142" actId="164"/>
          <ac:picMkLst>
            <pc:docMk/>
            <pc:sldMk cId="2766155122" sldId="433"/>
            <ac:picMk id="10" creationId="{BC372DBA-281E-441B-9E82-8606BBBF54DD}"/>
          </ac:picMkLst>
        </pc:picChg>
        <pc:picChg chg="del">
          <ac:chgData name="中田 雄大" userId="62f770ad0d6c1cad" providerId="LiveId" clId="{26CF5200-C319-486B-BFE0-A3F274830027}" dt="2021-06-27T05:57:47.373" v="12021" actId="478"/>
          <ac:picMkLst>
            <pc:docMk/>
            <pc:sldMk cId="2766155122" sldId="433"/>
            <ac:picMk id="12" creationId="{BC505EDE-8936-462E-B7F6-F533D04FFD24}"/>
          </ac:picMkLst>
        </pc:picChg>
        <pc:picChg chg="add mod">
          <ac:chgData name="中田 雄大" userId="62f770ad0d6c1cad" providerId="LiveId" clId="{26CF5200-C319-486B-BFE0-A3F274830027}" dt="2021-06-27T06:39:04.089" v="12245" actId="1076"/>
          <ac:picMkLst>
            <pc:docMk/>
            <pc:sldMk cId="2766155122" sldId="433"/>
            <ac:picMk id="17" creationId="{1A12962F-9764-4E0B-8058-F1000E83E746}"/>
          </ac:picMkLst>
        </pc:picChg>
        <pc:picChg chg="add mod">
          <ac:chgData name="中田 雄大" userId="62f770ad0d6c1cad" providerId="LiveId" clId="{26CF5200-C319-486B-BFE0-A3F274830027}" dt="2021-06-27T06:39:04.089" v="12245" actId="1076"/>
          <ac:picMkLst>
            <pc:docMk/>
            <pc:sldMk cId="2766155122" sldId="433"/>
            <ac:picMk id="19" creationId="{ECF8E16C-911D-4076-A8BE-F3CF03E58218}"/>
          </ac:picMkLst>
        </pc:picChg>
        <pc:picChg chg="add mod">
          <ac:chgData name="中田 雄大" userId="62f770ad0d6c1cad" providerId="LiveId" clId="{26CF5200-C319-486B-BFE0-A3F274830027}" dt="2021-06-27T06:38:53.393" v="12244" actId="1076"/>
          <ac:picMkLst>
            <pc:docMk/>
            <pc:sldMk cId="2766155122" sldId="433"/>
            <ac:picMk id="21" creationId="{96BAD844-8EA8-4D61-8A64-A09A18F8954C}"/>
          </ac:picMkLst>
        </pc:picChg>
        <pc:picChg chg="del">
          <ac:chgData name="中田 雄大" userId="62f770ad0d6c1cad" providerId="LiveId" clId="{26CF5200-C319-486B-BFE0-A3F274830027}" dt="2021-06-27T05:57:47.373" v="12021" actId="478"/>
          <ac:picMkLst>
            <pc:docMk/>
            <pc:sldMk cId="2766155122" sldId="433"/>
            <ac:picMk id="25" creationId="{4D027350-98A3-422E-99D2-A3A1F0BB1007}"/>
          </ac:picMkLst>
        </pc:picChg>
        <pc:picChg chg="del">
          <ac:chgData name="中田 雄大" userId="62f770ad0d6c1cad" providerId="LiveId" clId="{26CF5200-C319-486B-BFE0-A3F274830027}" dt="2021-06-27T05:57:47.373" v="12021" actId="478"/>
          <ac:picMkLst>
            <pc:docMk/>
            <pc:sldMk cId="2766155122" sldId="433"/>
            <ac:picMk id="28" creationId="{38F78AAB-4822-4275-A447-10A8DC25D0D6}"/>
          </ac:picMkLst>
        </pc:picChg>
        <pc:picChg chg="add mod">
          <ac:chgData name="中田 雄大" userId="62f770ad0d6c1cad" providerId="LiveId" clId="{26CF5200-C319-486B-BFE0-A3F274830027}" dt="2021-06-27T06:38:41.418" v="12243" actId="1038"/>
          <ac:picMkLst>
            <pc:docMk/>
            <pc:sldMk cId="2766155122" sldId="433"/>
            <ac:picMk id="29" creationId="{A3D180C6-0F7D-42EB-B315-D96976998A3A}"/>
          </ac:picMkLst>
        </pc:picChg>
        <pc:picChg chg="del">
          <ac:chgData name="中田 雄大" userId="62f770ad0d6c1cad" providerId="LiveId" clId="{26CF5200-C319-486B-BFE0-A3F274830027}" dt="2021-06-27T05:57:47.373" v="12021" actId="478"/>
          <ac:picMkLst>
            <pc:docMk/>
            <pc:sldMk cId="2766155122" sldId="433"/>
            <ac:picMk id="31" creationId="{35E75BE8-44B7-4B03-ADC0-8721FCD575E1}"/>
          </ac:picMkLst>
        </pc:picChg>
        <pc:picChg chg="add mod">
          <ac:chgData name="中田 雄大" userId="62f770ad0d6c1cad" providerId="LiveId" clId="{26CF5200-C319-486B-BFE0-A3F274830027}" dt="2021-06-27T06:38:38.517" v="12238" actId="1036"/>
          <ac:picMkLst>
            <pc:docMk/>
            <pc:sldMk cId="2766155122" sldId="433"/>
            <ac:picMk id="32" creationId="{0C8CD933-B34A-43B5-8E50-F4E118C1692B}"/>
          </ac:picMkLst>
        </pc:picChg>
        <pc:picChg chg="add mod">
          <ac:chgData name="中田 雄大" userId="62f770ad0d6c1cad" providerId="LiveId" clId="{26CF5200-C319-486B-BFE0-A3F274830027}" dt="2021-06-27T06:38:53.393" v="12244" actId="1076"/>
          <ac:picMkLst>
            <pc:docMk/>
            <pc:sldMk cId="2766155122" sldId="433"/>
            <ac:picMk id="34" creationId="{8C470979-ADC7-4FC7-9B26-455C7B00B25B}"/>
          </ac:picMkLst>
        </pc:picChg>
        <pc:picChg chg="add del mod">
          <ac:chgData name="中田 雄大" userId="62f770ad0d6c1cad" providerId="LiveId" clId="{26CF5200-C319-486B-BFE0-A3F274830027}" dt="2021-06-27T06:11:06.699" v="12172" actId="478"/>
          <ac:picMkLst>
            <pc:docMk/>
            <pc:sldMk cId="2766155122" sldId="433"/>
            <ac:picMk id="35" creationId="{459C9F7C-373D-405F-AFE0-8FE559953932}"/>
          </ac:picMkLst>
        </pc:picChg>
        <pc:picChg chg="add mod">
          <ac:chgData name="中田 雄大" userId="62f770ad0d6c1cad" providerId="LiveId" clId="{26CF5200-C319-486B-BFE0-A3F274830027}" dt="2021-06-27T06:38:53.393" v="12244" actId="1076"/>
          <ac:picMkLst>
            <pc:docMk/>
            <pc:sldMk cId="2766155122" sldId="433"/>
            <ac:picMk id="36" creationId="{905025AB-9939-4829-96CE-8B2D3C58AECF}"/>
          </ac:picMkLst>
        </pc:picChg>
      </pc:sldChg>
      <pc:sldChg chg="addSp delSp modSp add mod">
        <pc:chgData name="中田 雄大" userId="62f770ad0d6c1cad" providerId="LiveId" clId="{26CF5200-C319-486B-BFE0-A3F274830027}" dt="2021-06-27T06:47:35.683" v="12404"/>
        <pc:sldMkLst>
          <pc:docMk/>
          <pc:sldMk cId="2096535405" sldId="434"/>
        </pc:sldMkLst>
        <pc:spChg chg="mod">
          <ac:chgData name="中田 雄大" userId="62f770ad0d6c1cad" providerId="LiveId" clId="{26CF5200-C319-486B-BFE0-A3F274830027}" dt="2021-06-27T06:41:29.684" v="12286" actId="20577"/>
          <ac:spMkLst>
            <pc:docMk/>
            <pc:sldMk cId="2096535405" sldId="434"/>
            <ac:spMk id="13" creationId="{8D5FAA40-E02E-4BD1-A553-C5B9214ACD52}"/>
          </ac:spMkLst>
        </pc:spChg>
        <pc:spChg chg="del">
          <ac:chgData name="中田 雄大" userId="62f770ad0d6c1cad" providerId="LiveId" clId="{26CF5200-C319-486B-BFE0-A3F274830027}" dt="2021-06-27T06:23:05.128" v="12184" actId="478"/>
          <ac:spMkLst>
            <pc:docMk/>
            <pc:sldMk cId="2096535405" sldId="434"/>
            <ac:spMk id="23" creationId="{32E77BDE-ED29-4741-AB9D-DE7168510AC9}"/>
          </ac:spMkLst>
        </pc:spChg>
        <pc:spChg chg="del">
          <ac:chgData name="中田 雄大" userId="62f770ad0d6c1cad" providerId="LiveId" clId="{26CF5200-C319-486B-BFE0-A3F274830027}" dt="2021-06-27T06:23:05.128" v="12184" actId="478"/>
          <ac:spMkLst>
            <pc:docMk/>
            <pc:sldMk cId="2096535405" sldId="434"/>
            <ac:spMk id="27" creationId="{7D21932E-B77A-4DAB-BED3-04CB6517FBA9}"/>
          </ac:spMkLst>
        </pc:spChg>
        <pc:spChg chg="mod topLvl">
          <ac:chgData name="中田 雄大" userId="62f770ad0d6c1cad" providerId="LiveId" clId="{26CF5200-C319-486B-BFE0-A3F274830027}" dt="2021-06-27T06:45:23.433" v="12370" actId="14100"/>
          <ac:spMkLst>
            <pc:docMk/>
            <pc:sldMk cId="2096535405" sldId="434"/>
            <ac:spMk id="28" creationId="{474BF26D-1954-453B-8EDE-425E95E32762}"/>
          </ac:spMkLst>
        </pc:spChg>
        <pc:spChg chg="del">
          <ac:chgData name="中田 雄大" userId="62f770ad0d6c1cad" providerId="LiveId" clId="{26CF5200-C319-486B-BFE0-A3F274830027}" dt="2021-06-27T06:23:05.128" v="12184" actId="478"/>
          <ac:spMkLst>
            <pc:docMk/>
            <pc:sldMk cId="2096535405" sldId="434"/>
            <ac:spMk id="33" creationId="{C19350BB-8D74-467C-8362-6D424CEF29BA}"/>
          </ac:spMkLst>
        </pc:spChg>
        <pc:spChg chg="add mod">
          <ac:chgData name="中田 雄大" userId="62f770ad0d6c1cad" providerId="LiveId" clId="{26CF5200-C319-486B-BFE0-A3F274830027}" dt="2021-06-27T06:46:33.865" v="12397" actId="14100"/>
          <ac:spMkLst>
            <pc:docMk/>
            <pc:sldMk cId="2096535405" sldId="434"/>
            <ac:spMk id="35" creationId="{09C4349F-30C2-4083-BA57-EB7A70BEF215}"/>
          </ac:spMkLst>
        </pc:spChg>
        <pc:spChg chg="add del mod">
          <ac:chgData name="中田 雄大" userId="62f770ad0d6c1cad" providerId="LiveId" clId="{26CF5200-C319-486B-BFE0-A3F274830027}" dt="2021-06-27T06:47:35.683" v="12404"/>
          <ac:spMkLst>
            <pc:docMk/>
            <pc:sldMk cId="2096535405" sldId="434"/>
            <ac:spMk id="40" creationId="{7B9ADCC5-8F3F-429A-B4A8-5DC8985C4121}"/>
          </ac:spMkLst>
        </pc:spChg>
        <pc:grpChg chg="del">
          <ac:chgData name="中田 雄大" userId="62f770ad0d6c1cad" providerId="LiveId" clId="{26CF5200-C319-486B-BFE0-A3F274830027}" dt="2021-06-27T06:23:05.128" v="12184" actId="478"/>
          <ac:grpSpMkLst>
            <pc:docMk/>
            <pc:sldMk cId="2096535405" sldId="434"/>
            <ac:grpSpMk id="11" creationId="{E67B0E2B-75BA-4745-86EE-9CEC3BA38772}"/>
          </ac:grpSpMkLst>
        </pc:grpChg>
        <pc:grpChg chg="add del mod">
          <ac:chgData name="中田 雄大" userId="62f770ad0d6c1cad" providerId="LiveId" clId="{26CF5200-C319-486B-BFE0-A3F274830027}" dt="2021-06-27T06:45:05.955" v="12365" actId="478"/>
          <ac:grpSpMkLst>
            <pc:docMk/>
            <pc:sldMk cId="2096535405" sldId="434"/>
            <ac:grpSpMk id="25" creationId="{712B6D56-BB39-47AB-AAD8-25C7761A1786}"/>
          </ac:grpSpMkLst>
        </pc:grpChg>
        <pc:graphicFrameChg chg="del">
          <ac:chgData name="中田 雄大" userId="62f770ad0d6c1cad" providerId="LiveId" clId="{26CF5200-C319-486B-BFE0-A3F274830027}" dt="2021-06-27T06:23:05.128" v="12184" actId="478"/>
          <ac:graphicFrameMkLst>
            <pc:docMk/>
            <pc:sldMk cId="2096535405" sldId="434"/>
            <ac:graphicFrameMk id="14" creationId="{7B2CF2DF-2470-4895-B6C8-E85624A13B24}"/>
          </ac:graphicFrameMkLst>
        </pc:graphicFrameChg>
        <pc:graphicFrameChg chg="add mod">
          <ac:chgData name="中田 雄大" userId="62f770ad0d6c1cad" providerId="LiveId" clId="{26CF5200-C319-486B-BFE0-A3F274830027}" dt="2021-06-27T06:46:51.017" v="12398" actId="2085"/>
          <ac:graphicFrameMkLst>
            <pc:docMk/>
            <pc:sldMk cId="2096535405" sldId="434"/>
            <ac:graphicFrameMk id="22" creationId="{46C1D7C1-2D73-45D2-9E4C-F110F04049FA}"/>
          </ac:graphicFrameMkLst>
        </pc:graphicFrameChg>
        <pc:picChg chg="del">
          <ac:chgData name="中田 雄大" userId="62f770ad0d6c1cad" providerId="LiveId" clId="{26CF5200-C319-486B-BFE0-A3F274830027}" dt="2021-06-27T06:23:05.128" v="12184" actId="478"/>
          <ac:picMkLst>
            <pc:docMk/>
            <pc:sldMk cId="2096535405" sldId="434"/>
            <ac:picMk id="5" creationId="{2B1191F7-6FE5-4752-9912-1676442A351C}"/>
          </ac:picMkLst>
        </pc:picChg>
        <pc:picChg chg="add mod">
          <ac:chgData name="中田 雄大" userId="62f770ad0d6c1cad" providerId="LiveId" clId="{26CF5200-C319-486B-BFE0-A3F274830027}" dt="2021-06-27T06:41:47.649" v="12292" actId="14100"/>
          <ac:picMkLst>
            <pc:docMk/>
            <pc:sldMk cId="2096535405" sldId="434"/>
            <ac:picMk id="6" creationId="{AA009B60-6A26-4974-962A-60E31B3FD5A7}"/>
          </ac:picMkLst>
        </pc:picChg>
        <pc:picChg chg="add mod">
          <ac:chgData name="中田 雄大" userId="62f770ad0d6c1cad" providerId="LiveId" clId="{26CF5200-C319-486B-BFE0-A3F274830027}" dt="2021-06-27T06:45:26.417" v="12371" actId="1076"/>
          <ac:picMkLst>
            <pc:docMk/>
            <pc:sldMk cId="2096535405" sldId="434"/>
            <ac:picMk id="9" creationId="{A1ED4BD4-B946-4FCF-8671-C5FB9479BEA4}"/>
          </ac:picMkLst>
        </pc:picChg>
        <pc:picChg chg="add mod">
          <ac:chgData name="中田 雄大" userId="62f770ad0d6c1cad" providerId="LiveId" clId="{26CF5200-C319-486B-BFE0-A3F274830027}" dt="2021-06-27T06:46:03.857" v="12382" actId="1076"/>
          <ac:picMkLst>
            <pc:docMk/>
            <pc:sldMk cId="2096535405" sldId="434"/>
            <ac:picMk id="15" creationId="{030D506A-7FC6-4896-A88E-BBF624A5FE14}"/>
          </ac:picMkLst>
        </pc:picChg>
        <pc:picChg chg="del">
          <ac:chgData name="中田 雄大" userId="62f770ad0d6c1cad" providerId="LiveId" clId="{26CF5200-C319-486B-BFE0-A3F274830027}" dt="2021-06-27T06:23:05.128" v="12184" actId="478"/>
          <ac:picMkLst>
            <pc:docMk/>
            <pc:sldMk cId="2096535405" sldId="434"/>
            <ac:picMk id="17" creationId="{1A12962F-9764-4E0B-8058-F1000E83E746}"/>
          </ac:picMkLst>
        </pc:picChg>
        <pc:picChg chg="del">
          <ac:chgData name="中田 雄大" userId="62f770ad0d6c1cad" providerId="LiveId" clId="{26CF5200-C319-486B-BFE0-A3F274830027}" dt="2021-06-27T06:23:05.128" v="12184" actId="478"/>
          <ac:picMkLst>
            <pc:docMk/>
            <pc:sldMk cId="2096535405" sldId="434"/>
            <ac:picMk id="19" creationId="{ECF8E16C-911D-4076-A8BE-F3CF03E58218}"/>
          </ac:picMkLst>
        </pc:picChg>
        <pc:picChg chg="add mod">
          <ac:chgData name="中田 雄大" userId="62f770ad0d6c1cad" providerId="LiveId" clId="{26CF5200-C319-486B-BFE0-A3F274830027}" dt="2021-06-27T06:46:09.818" v="12386" actId="1076"/>
          <ac:picMkLst>
            <pc:docMk/>
            <pc:sldMk cId="2096535405" sldId="434"/>
            <ac:picMk id="20" creationId="{5B04233B-48AB-4B33-9E54-DE7DBEF554F1}"/>
          </ac:picMkLst>
        </pc:picChg>
        <pc:picChg chg="del">
          <ac:chgData name="中田 雄大" userId="62f770ad0d6c1cad" providerId="LiveId" clId="{26CF5200-C319-486B-BFE0-A3F274830027}" dt="2021-06-27T06:23:05.128" v="12184" actId="478"/>
          <ac:picMkLst>
            <pc:docMk/>
            <pc:sldMk cId="2096535405" sldId="434"/>
            <ac:picMk id="21" creationId="{96BAD844-8EA8-4D61-8A64-A09A18F8954C}"/>
          </ac:picMkLst>
        </pc:picChg>
        <pc:picChg chg="del">
          <ac:chgData name="中田 雄大" userId="62f770ad0d6c1cad" providerId="LiveId" clId="{26CF5200-C319-486B-BFE0-A3F274830027}" dt="2021-06-27T06:23:05.128" v="12184" actId="478"/>
          <ac:picMkLst>
            <pc:docMk/>
            <pc:sldMk cId="2096535405" sldId="434"/>
            <ac:picMk id="29" creationId="{A3D180C6-0F7D-42EB-B315-D96976998A3A}"/>
          </ac:picMkLst>
        </pc:picChg>
        <pc:picChg chg="del mod topLvl">
          <ac:chgData name="中田 雄大" userId="62f770ad0d6c1cad" providerId="LiveId" clId="{26CF5200-C319-486B-BFE0-A3F274830027}" dt="2021-06-27T06:45:05.955" v="12365" actId="478"/>
          <ac:picMkLst>
            <pc:docMk/>
            <pc:sldMk cId="2096535405" sldId="434"/>
            <ac:picMk id="30" creationId="{CC04F382-438E-4AFD-8E21-22AF31A1D7C7}"/>
          </ac:picMkLst>
        </pc:picChg>
        <pc:picChg chg="del mod">
          <ac:chgData name="中田 雄大" userId="62f770ad0d6c1cad" providerId="LiveId" clId="{26CF5200-C319-486B-BFE0-A3F274830027}" dt="2021-06-27T06:45:02.301" v="12362" actId="478"/>
          <ac:picMkLst>
            <pc:docMk/>
            <pc:sldMk cId="2096535405" sldId="434"/>
            <ac:picMk id="31" creationId="{B1CB88D1-0A19-436F-B969-6D1658E3FEF0}"/>
          </ac:picMkLst>
        </pc:picChg>
        <pc:picChg chg="del">
          <ac:chgData name="中田 雄大" userId="62f770ad0d6c1cad" providerId="LiveId" clId="{26CF5200-C319-486B-BFE0-A3F274830027}" dt="2021-06-27T06:23:05.128" v="12184" actId="478"/>
          <ac:picMkLst>
            <pc:docMk/>
            <pc:sldMk cId="2096535405" sldId="434"/>
            <ac:picMk id="32" creationId="{0C8CD933-B34A-43B5-8E50-F4E118C1692B}"/>
          </ac:picMkLst>
        </pc:picChg>
        <pc:picChg chg="del">
          <ac:chgData name="中田 雄大" userId="62f770ad0d6c1cad" providerId="LiveId" clId="{26CF5200-C319-486B-BFE0-A3F274830027}" dt="2021-06-27T06:23:05.128" v="12184" actId="478"/>
          <ac:picMkLst>
            <pc:docMk/>
            <pc:sldMk cId="2096535405" sldId="434"/>
            <ac:picMk id="34" creationId="{8C470979-ADC7-4FC7-9B26-455C7B00B25B}"/>
          </ac:picMkLst>
        </pc:picChg>
        <pc:picChg chg="del">
          <ac:chgData name="中田 雄大" userId="62f770ad0d6c1cad" providerId="LiveId" clId="{26CF5200-C319-486B-BFE0-A3F274830027}" dt="2021-06-27T06:23:05.128" v="12184" actId="478"/>
          <ac:picMkLst>
            <pc:docMk/>
            <pc:sldMk cId="2096535405" sldId="434"/>
            <ac:picMk id="36" creationId="{905025AB-9939-4829-96CE-8B2D3C58AECF}"/>
          </ac:picMkLst>
        </pc:picChg>
        <pc:picChg chg="add mod">
          <ac:chgData name="中田 雄大" userId="62f770ad0d6c1cad" providerId="LiveId" clId="{26CF5200-C319-486B-BFE0-A3F274830027}" dt="2021-06-27T06:46:17.553" v="12391" actId="1076"/>
          <ac:picMkLst>
            <pc:docMk/>
            <pc:sldMk cId="2096535405" sldId="434"/>
            <ac:picMk id="37" creationId="{449F182A-4CB9-4515-B488-83AA76A8F797}"/>
          </ac:picMkLst>
        </pc:picChg>
        <pc:picChg chg="add mod">
          <ac:chgData name="中田 雄大" userId="62f770ad0d6c1cad" providerId="LiveId" clId="{26CF5200-C319-486B-BFE0-A3F274830027}" dt="2021-06-27T06:46:25.962" v="12395" actId="1076"/>
          <ac:picMkLst>
            <pc:docMk/>
            <pc:sldMk cId="2096535405" sldId="434"/>
            <ac:picMk id="39" creationId="{7B52C080-B8B9-4F2B-8B01-6020562E2619}"/>
          </ac:picMkLst>
        </pc:picChg>
      </pc:sldChg>
      <pc:sldChg chg="addSp delSp modSp add mod">
        <pc:chgData name="中田 雄大" userId="62f770ad0d6c1cad" providerId="LiveId" clId="{26CF5200-C319-486B-BFE0-A3F274830027}" dt="2021-06-27T07:50:05.717" v="13177" actId="20577"/>
        <pc:sldMkLst>
          <pc:docMk/>
          <pc:sldMk cId="2525352050" sldId="435"/>
        </pc:sldMkLst>
        <pc:spChg chg="mod">
          <ac:chgData name="中田 雄大" userId="62f770ad0d6c1cad" providerId="LiveId" clId="{26CF5200-C319-486B-BFE0-A3F274830027}" dt="2021-06-27T07:50:05.717" v="13177" actId="20577"/>
          <ac:spMkLst>
            <pc:docMk/>
            <pc:sldMk cId="2525352050" sldId="435"/>
            <ac:spMk id="2" creationId="{00000000-0000-0000-0000-000000000000}"/>
          </ac:spMkLst>
        </pc:spChg>
        <pc:spChg chg="mod">
          <ac:chgData name="中田 雄大" userId="62f770ad0d6c1cad" providerId="LiveId" clId="{26CF5200-C319-486B-BFE0-A3F274830027}" dt="2021-06-27T07:19:40.146" v="12698" actId="1076"/>
          <ac:spMkLst>
            <pc:docMk/>
            <pc:sldMk cId="2525352050" sldId="435"/>
            <ac:spMk id="13" creationId="{8D5FAA40-E02E-4BD1-A553-C5B9214ACD52}"/>
          </ac:spMkLst>
        </pc:spChg>
        <pc:spChg chg="mod">
          <ac:chgData name="中田 雄大" userId="62f770ad0d6c1cad" providerId="LiveId" clId="{26CF5200-C319-486B-BFE0-A3F274830027}" dt="2021-06-27T07:17:45.858" v="12670" actId="1076"/>
          <ac:spMkLst>
            <pc:docMk/>
            <pc:sldMk cId="2525352050" sldId="435"/>
            <ac:spMk id="26" creationId="{13D1E43A-4AC6-4B86-8798-196E57E45D57}"/>
          </ac:spMkLst>
        </pc:spChg>
        <pc:spChg chg="del">
          <ac:chgData name="中田 雄大" userId="62f770ad0d6c1cad" providerId="LiveId" clId="{26CF5200-C319-486B-BFE0-A3F274830027}" dt="2021-06-27T06:48:33.253" v="12469" actId="478"/>
          <ac:spMkLst>
            <pc:docMk/>
            <pc:sldMk cId="2525352050" sldId="435"/>
            <ac:spMk id="28" creationId="{474BF26D-1954-453B-8EDE-425E95E32762}"/>
          </ac:spMkLst>
        </pc:spChg>
        <pc:spChg chg="del">
          <ac:chgData name="中田 雄大" userId="62f770ad0d6c1cad" providerId="LiveId" clId="{26CF5200-C319-486B-BFE0-A3F274830027}" dt="2021-06-27T06:48:33.253" v="12469" actId="478"/>
          <ac:spMkLst>
            <pc:docMk/>
            <pc:sldMk cId="2525352050" sldId="435"/>
            <ac:spMk id="35" creationId="{09C4349F-30C2-4083-BA57-EB7A70BEF215}"/>
          </ac:spMkLst>
        </pc:spChg>
        <pc:graphicFrameChg chg="add mod">
          <ac:chgData name="中田 雄大" userId="62f770ad0d6c1cad" providerId="LiveId" clId="{26CF5200-C319-486B-BFE0-A3F274830027}" dt="2021-06-27T07:29:53.413" v="13031"/>
          <ac:graphicFrameMkLst>
            <pc:docMk/>
            <pc:sldMk cId="2525352050" sldId="435"/>
            <ac:graphicFrameMk id="16" creationId="{DCCE6E0C-2DE2-4BF8-9A55-AE3190011307}"/>
          </ac:graphicFrameMkLst>
        </pc:graphicFrameChg>
        <pc:graphicFrameChg chg="del">
          <ac:chgData name="中田 雄大" userId="62f770ad0d6c1cad" providerId="LiveId" clId="{26CF5200-C319-486B-BFE0-A3F274830027}" dt="2021-06-27T06:48:33.253" v="12469" actId="478"/>
          <ac:graphicFrameMkLst>
            <pc:docMk/>
            <pc:sldMk cId="2525352050" sldId="435"/>
            <ac:graphicFrameMk id="22" creationId="{46C1D7C1-2D73-45D2-9E4C-F110F04049FA}"/>
          </ac:graphicFrameMkLst>
        </pc:graphicFrameChg>
        <pc:picChg chg="del">
          <ac:chgData name="中田 雄大" userId="62f770ad0d6c1cad" providerId="LiveId" clId="{26CF5200-C319-486B-BFE0-A3F274830027}" dt="2021-06-27T06:48:33.253" v="12469" actId="478"/>
          <ac:picMkLst>
            <pc:docMk/>
            <pc:sldMk cId="2525352050" sldId="435"/>
            <ac:picMk id="6" creationId="{AA009B60-6A26-4974-962A-60E31B3FD5A7}"/>
          </ac:picMkLst>
        </pc:picChg>
        <pc:picChg chg="del">
          <ac:chgData name="中田 雄大" userId="62f770ad0d6c1cad" providerId="LiveId" clId="{26CF5200-C319-486B-BFE0-A3F274830027}" dt="2021-06-27T06:48:33.253" v="12469" actId="478"/>
          <ac:picMkLst>
            <pc:docMk/>
            <pc:sldMk cId="2525352050" sldId="435"/>
            <ac:picMk id="9" creationId="{A1ED4BD4-B946-4FCF-8671-C5FB9479BEA4}"/>
          </ac:picMkLst>
        </pc:picChg>
        <pc:picChg chg="del">
          <ac:chgData name="中田 雄大" userId="62f770ad0d6c1cad" providerId="LiveId" clId="{26CF5200-C319-486B-BFE0-A3F274830027}" dt="2021-06-27T06:48:33.253" v="12469" actId="478"/>
          <ac:picMkLst>
            <pc:docMk/>
            <pc:sldMk cId="2525352050" sldId="435"/>
            <ac:picMk id="15" creationId="{030D506A-7FC6-4896-A88E-BBF624A5FE14}"/>
          </ac:picMkLst>
        </pc:picChg>
        <pc:picChg chg="add mod">
          <ac:chgData name="中田 雄大" userId="62f770ad0d6c1cad" providerId="LiveId" clId="{26CF5200-C319-486B-BFE0-A3F274830027}" dt="2021-06-27T07:29:47.379" v="13028" actId="1076"/>
          <ac:picMkLst>
            <pc:docMk/>
            <pc:sldMk cId="2525352050" sldId="435"/>
            <ac:picMk id="17" creationId="{AF2030EC-22C2-4B49-8AAA-887707D28EAE}"/>
          </ac:picMkLst>
        </pc:picChg>
        <pc:picChg chg="add mod">
          <ac:chgData name="中田 雄大" userId="62f770ad0d6c1cad" providerId="LiveId" clId="{26CF5200-C319-486B-BFE0-A3F274830027}" dt="2021-06-27T07:29:47.379" v="13028" actId="1076"/>
          <ac:picMkLst>
            <pc:docMk/>
            <pc:sldMk cId="2525352050" sldId="435"/>
            <ac:picMk id="18" creationId="{9D57F93E-E7E0-4178-BC2A-B07F0B0AD4CC}"/>
          </ac:picMkLst>
        </pc:picChg>
        <pc:picChg chg="add mod">
          <ac:chgData name="中田 雄大" userId="62f770ad0d6c1cad" providerId="LiveId" clId="{26CF5200-C319-486B-BFE0-A3F274830027}" dt="2021-06-27T07:29:47.379" v="13028" actId="1076"/>
          <ac:picMkLst>
            <pc:docMk/>
            <pc:sldMk cId="2525352050" sldId="435"/>
            <ac:picMk id="19" creationId="{9BDB51DD-54C9-41D7-978E-3AC4AD596E14}"/>
          </ac:picMkLst>
        </pc:picChg>
        <pc:picChg chg="del">
          <ac:chgData name="中田 雄大" userId="62f770ad0d6c1cad" providerId="LiveId" clId="{26CF5200-C319-486B-BFE0-A3F274830027}" dt="2021-06-27T06:48:33.253" v="12469" actId="478"/>
          <ac:picMkLst>
            <pc:docMk/>
            <pc:sldMk cId="2525352050" sldId="435"/>
            <ac:picMk id="20" creationId="{5B04233B-48AB-4B33-9E54-DE7DBEF554F1}"/>
          </ac:picMkLst>
        </pc:picChg>
        <pc:picChg chg="del">
          <ac:chgData name="中田 雄大" userId="62f770ad0d6c1cad" providerId="LiveId" clId="{26CF5200-C319-486B-BFE0-A3F274830027}" dt="2021-06-27T06:48:33.253" v="12469" actId="478"/>
          <ac:picMkLst>
            <pc:docMk/>
            <pc:sldMk cId="2525352050" sldId="435"/>
            <ac:picMk id="37" creationId="{449F182A-4CB9-4515-B488-83AA76A8F797}"/>
          </ac:picMkLst>
        </pc:picChg>
        <pc:picChg chg="del">
          <ac:chgData name="中田 雄大" userId="62f770ad0d6c1cad" providerId="LiveId" clId="{26CF5200-C319-486B-BFE0-A3F274830027}" dt="2021-06-27T06:48:33.253" v="12469" actId="478"/>
          <ac:picMkLst>
            <pc:docMk/>
            <pc:sldMk cId="2525352050" sldId="435"/>
            <ac:picMk id="39" creationId="{7B52C080-B8B9-4F2B-8B01-6020562E2619}"/>
          </ac:picMkLst>
        </pc:picChg>
      </pc:sldChg>
      <pc:sldChg chg="addSp delSp modSp add mod modShow">
        <pc:chgData name="中田 雄大" userId="62f770ad0d6c1cad" providerId="LiveId" clId="{26CF5200-C319-486B-BFE0-A3F274830027}" dt="2021-06-27T07:28:23.167" v="13027" actId="20577"/>
        <pc:sldMkLst>
          <pc:docMk/>
          <pc:sldMk cId="1906729733" sldId="436"/>
        </pc:sldMkLst>
        <pc:spChg chg="mod">
          <ac:chgData name="中田 雄大" userId="62f770ad0d6c1cad" providerId="LiveId" clId="{26CF5200-C319-486B-BFE0-A3F274830027}" dt="2021-06-27T07:28:23.167" v="13027" actId="20577"/>
          <ac:spMkLst>
            <pc:docMk/>
            <pc:sldMk cId="1906729733" sldId="436"/>
            <ac:spMk id="13" creationId="{8D5FAA40-E02E-4BD1-A553-C5B9214ACD52}"/>
          </ac:spMkLst>
        </pc:spChg>
        <pc:spChg chg="mod">
          <ac:chgData name="中田 雄大" userId="62f770ad0d6c1cad" providerId="LiveId" clId="{26CF5200-C319-486B-BFE0-A3F274830027}" dt="2021-06-27T07:27:58.492" v="12999" actId="20577"/>
          <ac:spMkLst>
            <pc:docMk/>
            <pc:sldMk cId="1906729733" sldId="436"/>
            <ac:spMk id="26" creationId="{13D1E43A-4AC6-4B86-8798-196E57E45D57}"/>
          </ac:spMkLst>
        </pc:spChg>
        <pc:graphicFrameChg chg="add mod">
          <ac:chgData name="中田 雄大" userId="62f770ad0d6c1cad" providerId="LiveId" clId="{26CF5200-C319-486B-BFE0-A3F274830027}" dt="2021-06-27T07:25:55.892" v="12879" actId="692"/>
          <ac:graphicFrameMkLst>
            <pc:docMk/>
            <pc:sldMk cId="1906729733" sldId="436"/>
            <ac:graphicFrameMk id="10" creationId="{312F793C-DCB6-4838-8894-A386705BF72C}"/>
          </ac:graphicFrameMkLst>
        </pc:graphicFrameChg>
        <pc:graphicFrameChg chg="del">
          <ac:chgData name="中田 雄大" userId="62f770ad0d6c1cad" providerId="LiveId" clId="{26CF5200-C319-486B-BFE0-A3F274830027}" dt="2021-06-27T07:21:03.787" v="12749" actId="478"/>
          <ac:graphicFrameMkLst>
            <pc:docMk/>
            <pc:sldMk cId="1906729733" sldId="436"/>
            <ac:graphicFrameMk id="16" creationId="{DCCE6E0C-2DE2-4BF8-9A55-AE3190011307}"/>
          </ac:graphicFrameMkLst>
        </pc:graphicFrameChg>
        <pc:picChg chg="add mod">
          <ac:chgData name="中田 雄大" userId="62f770ad0d6c1cad" providerId="LiveId" clId="{26CF5200-C319-486B-BFE0-A3F274830027}" dt="2021-06-27T07:24:12.914" v="12840" actId="1076"/>
          <ac:picMkLst>
            <pc:docMk/>
            <pc:sldMk cId="1906729733" sldId="436"/>
            <ac:picMk id="5" creationId="{3FE086B6-707B-471F-BE1A-B8DABA766BEE}"/>
          </ac:picMkLst>
        </pc:picChg>
        <pc:picChg chg="add mod">
          <ac:chgData name="中田 雄大" userId="62f770ad0d6c1cad" providerId="LiveId" clId="{26CF5200-C319-486B-BFE0-A3F274830027}" dt="2021-06-27T07:24:12.914" v="12840" actId="1076"/>
          <ac:picMkLst>
            <pc:docMk/>
            <pc:sldMk cId="1906729733" sldId="436"/>
            <ac:picMk id="7" creationId="{DF44F930-CB9D-4850-891A-C3D3035D5D2F}"/>
          </ac:picMkLst>
        </pc:picChg>
        <pc:picChg chg="add mod">
          <ac:chgData name="中田 雄大" userId="62f770ad0d6c1cad" providerId="LiveId" clId="{26CF5200-C319-486B-BFE0-A3F274830027}" dt="2021-06-27T07:24:12.914" v="12840" actId="1076"/>
          <ac:picMkLst>
            <pc:docMk/>
            <pc:sldMk cId="1906729733" sldId="436"/>
            <ac:picMk id="9" creationId="{ED691405-5DED-430B-8C1C-3A9BDCF945DF}"/>
          </ac:picMkLst>
        </pc:picChg>
        <pc:picChg chg="add mod">
          <ac:chgData name="中田 雄大" userId="62f770ad0d6c1cad" providerId="LiveId" clId="{26CF5200-C319-486B-BFE0-A3F274830027}" dt="2021-06-27T07:24:12.914" v="12840" actId="1076"/>
          <ac:picMkLst>
            <pc:docMk/>
            <pc:sldMk cId="1906729733" sldId="436"/>
            <ac:picMk id="12" creationId="{AD7E8D72-1CB5-411C-AB2E-CBB324FBEED7}"/>
          </ac:picMkLst>
        </pc:picChg>
        <pc:picChg chg="del">
          <ac:chgData name="中田 雄大" userId="62f770ad0d6c1cad" providerId="LiveId" clId="{26CF5200-C319-486B-BFE0-A3F274830027}" dt="2021-06-27T07:21:45.763" v="12764" actId="478"/>
          <ac:picMkLst>
            <pc:docMk/>
            <pc:sldMk cId="1906729733" sldId="436"/>
            <ac:picMk id="17" creationId="{AF2030EC-22C2-4B49-8AAA-887707D28EAE}"/>
          </ac:picMkLst>
        </pc:picChg>
        <pc:picChg chg="del">
          <ac:chgData name="中田 雄大" userId="62f770ad0d6c1cad" providerId="LiveId" clId="{26CF5200-C319-486B-BFE0-A3F274830027}" dt="2021-06-27T07:21:45.244" v="12763" actId="478"/>
          <ac:picMkLst>
            <pc:docMk/>
            <pc:sldMk cId="1906729733" sldId="436"/>
            <ac:picMk id="18" creationId="{9D57F93E-E7E0-4178-BC2A-B07F0B0AD4CC}"/>
          </ac:picMkLst>
        </pc:picChg>
        <pc:picChg chg="del">
          <ac:chgData name="中田 雄大" userId="62f770ad0d6c1cad" providerId="LiveId" clId="{26CF5200-C319-486B-BFE0-A3F274830027}" dt="2021-06-27T07:21:46.222" v="12765" actId="478"/>
          <ac:picMkLst>
            <pc:docMk/>
            <pc:sldMk cId="1906729733" sldId="436"/>
            <ac:picMk id="19" creationId="{9BDB51DD-54C9-41D7-978E-3AC4AD596E14}"/>
          </ac:picMkLst>
        </pc:picChg>
        <pc:picChg chg="add del mod">
          <ac:chgData name="中田 雄大" userId="62f770ad0d6c1cad" providerId="LiveId" clId="{26CF5200-C319-486B-BFE0-A3F274830027}" dt="2021-06-27T07:23:21.349" v="12828" actId="478"/>
          <ac:picMkLst>
            <pc:docMk/>
            <pc:sldMk cId="1906729733" sldId="436"/>
            <ac:picMk id="20" creationId="{2D0D8415-E1F4-41C1-B995-68AC76A809E7}"/>
          </ac:picMkLst>
        </pc:picChg>
      </pc:sldChg>
    </pc:docChg>
  </pc:docChgLst>
  <pc:docChgLst>
    <pc:chgData name="中田 雄大" userId="62f770ad0d6c1cad" providerId="LiveId" clId="{1C6C70BD-3EC2-40B3-8C3D-7E9DD3B6B866}"/>
    <pc:docChg chg="undo custSel addSld delSld modSld sldOrd">
      <pc:chgData name="中田 雄大" userId="62f770ad0d6c1cad" providerId="LiveId" clId="{1C6C70BD-3EC2-40B3-8C3D-7E9DD3B6B866}" dt="2021-10-18T08:42:12.293" v="7991" actId="20577"/>
      <pc:docMkLst>
        <pc:docMk/>
      </pc:docMkLst>
      <pc:sldChg chg="modSp mod">
        <pc:chgData name="中田 雄大" userId="62f770ad0d6c1cad" providerId="LiveId" clId="{1C6C70BD-3EC2-40B3-8C3D-7E9DD3B6B866}" dt="2021-10-15T06:24:14.226" v="134" actId="20577"/>
        <pc:sldMkLst>
          <pc:docMk/>
          <pc:sldMk cId="0" sldId="256"/>
        </pc:sldMkLst>
        <pc:spChg chg="mod">
          <ac:chgData name="中田 雄大" userId="62f770ad0d6c1cad" providerId="LiveId" clId="{1C6C70BD-3EC2-40B3-8C3D-7E9DD3B6B866}" dt="2021-10-15T06:24:14.226" v="134" actId="20577"/>
          <ac:spMkLst>
            <pc:docMk/>
            <pc:sldMk cId="0" sldId="256"/>
            <ac:spMk id="2" creationId="{00000000-0000-0000-0000-000000000000}"/>
          </ac:spMkLst>
        </pc:spChg>
        <pc:spChg chg="mod">
          <ac:chgData name="中田 雄大" userId="62f770ad0d6c1cad" providerId="LiveId" clId="{1C6C70BD-3EC2-40B3-8C3D-7E9DD3B6B866}" dt="2021-10-15T06:22:53.795" v="9" actId="20577"/>
          <ac:spMkLst>
            <pc:docMk/>
            <pc:sldMk cId="0" sldId="256"/>
            <ac:spMk id="3" creationId="{00000000-0000-0000-0000-000000000000}"/>
          </ac:spMkLst>
        </pc:spChg>
      </pc:sldChg>
      <pc:sldChg chg="modSp">
        <pc:chgData name="中田 雄大" userId="62f770ad0d6c1cad" providerId="LiveId" clId="{1C6C70BD-3EC2-40B3-8C3D-7E9DD3B6B866}" dt="2021-10-15T06:25:24.415" v="208" actId="20577"/>
        <pc:sldMkLst>
          <pc:docMk/>
          <pc:sldMk cId="0" sldId="322"/>
        </pc:sldMkLst>
        <pc:graphicFrameChg chg="mod">
          <ac:chgData name="中田 雄大" userId="62f770ad0d6c1cad" providerId="LiveId" clId="{1C6C70BD-3EC2-40B3-8C3D-7E9DD3B6B866}" dt="2021-10-15T06:25:24.415" v="208" actId="20577"/>
          <ac:graphicFrameMkLst>
            <pc:docMk/>
            <pc:sldMk cId="0" sldId="322"/>
            <ac:graphicFrameMk id="15" creationId="{00000000-0000-0000-0000-000000000000}"/>
          </ac:graphicFrameMkLst>
        </pc:graphicFrameChg>
      </pc:sldChg>
      <pc:sldChg chg="modSp mod">
        <pc:chgData name="中田 雄大" userId="62f770ad0d6c1cad" providerId="LiveId" clId="{1C6C70BD-3EC2-40B3-8C3D-7E9DD3B6B866}" dt="2021-10-15T06:29:11.746" v="367" actId="20577"/>
        <pc:sldMkLst>
          <pc:docMk/>
          <pc:sldMk cId="0" sldId="323"/>
        </pc:sldMkLst>
        <pc:spChg chg="mod">
          <ac:chgData name="中田 雄大" userId="62f770ad0d6c1cad" providerId="LiveId" clId="{1C6C70BD-3EC2-40B3-8C3D-7E9DD3B6B866}" dt="2021-10-15T06:29:11.746" v="367" actId="20577"/>
          <ac:spMkLst>
            <pc:docMk/>
            <pc:sldMk cId="0" sldId="323"/>
            <ac:spMk id="14" creationId="{00000000-0000-0000-0000-000000000000}"/>
          </ac:spMkLst>
        </pc:spChg>
        <pc:spChg chg="mod">
          <ac:chgData name="中田 雄大" userId="62f770ad0d6c1cad" providerId="LiveId" clId="{1C6C70BD-3EC2-40B3-8C3D-7E9DD3B6B866}" dt="2021-10-15T06:27:17.996" v="232" actId="1076"/>
          <ac:spMkLst>
            <pc:docMk/>
            <pc:sldMk cId="0" sldId="323"/>
            <ac:spMk id="16" creationId="{00000000-0000-0000-0000-000000000000}"/>
          </ac:spMkLst>
        </pc:spChg>
        <pc:spChg chg="mod">
          <ac:chgData name="中田 雄大" userId="62f770ad0d6c1cad" providerId="LiveId" clId="{1C6C70BD-3EC2-40B3-8C3D-7E9DD3B6B866}" dt="2021-10-15T06:27:17.996" v="232" actId="1076"/>
          <ac:spMkLst>
            <pc:docMk/>
            <pc:sldMk cId="0" sldId="323"/>
            <ac:spMk id="17" creationId="{00000000-0000-0000-0000-000000000000}"/>
          </ac:spMkLst>
        </pc:spChg>
        <pc:spChg chg="mod">
          <ac:chgData name="中田 雄大" userId="62f770ad0d6c1cad" providerId="LiveId" clId="{1C6C70BD-3EC2-40B3-8C3D-7E9DD3B6B866}" dt="2021-10-15T06:27:17.996" v="232" actId="1076"/>
          <ac:spMkLst>
            <pc:docMk/>
            <pc:sldMk cId="0" sldId="323"/>
            <ac:spMk id="19" creationId="{00000000-0000-0000-0000-000000000000}"/>
          </ac:spMkLst>
        </pc:spChg>
        <pc:picChg chg="mod">
          <ac:chgData name="中田 雄大" userId="62f770ad0d6c1cad" providerId="LiveId" clId="{1C6C70BD-3EC2-40B3-8C3D-7E9DD3B6B866}" dt="2021-10-15T06:27:17.996" v="232" actId="1076"/>
          <ac:picMkLst>
            <pc:docMk/>
            <pc:sldMk cId="0" sldId="323"/>
            <ac:picMk id="13" creationId="{00000000-0000-0000-0000-000000000000}"/>
          </ac:picMkLst>
        </pc:picChg>
        <pc:picChg chg="mod">
          <ac:chgData name="中田 雄大" userId="62f770ad0d6c1cad" providerId="LiveId" clId="{1C6C70BD-3EC2-40B3-8C3D-7E9DD3B6B866}" dt="2021-10-15T06:27:17.996" v="232" actId="1076"/>
          <ac:picMkLst>
            <pc:docMk/>
            <pc:sldMk cId="0" sldId="323"/>
            <ac:picMk id="18" creationId="{00000000-0000-0000-0000-000000000000}"/>
          </ac:picMkLst>
        </pc:picChg>
        <pc:cxnChg chg="mod">
          <ac:chgData name="中田 雄大" userId="62f770ad0d6c1cad" providerId="LiveId" clId="{1C6C70BD-3EC2-40B3-8C3D-7E9DD3B6B866}" dt="2021-10-15T06:27:17.996" v="232" actId="1076"/>
          <ac:cxnSpMkLst>
            <pc:docMk/>
            <pc:sldMk cId="0" sldId="323"/>
            <ac:cxnSpMk id="20" creationId="{00000000-0000-0000-0000-000000000000}"/>
          </ac:cxnSpMkLst>
        </pc:cxnChg>
      </pc:sldChg>
      <pc:sldChg chg="delSp modSp mod delAnim">
        <pc:chgData name="中田 雄大" userId="62f770ad0d6c1cad" providerId="LiveId" clId="{1C6C70BD-3EC2-40B3-8C3D-7E9DD3B6B866}" dt="2021-10-15T06:34:47.123" v="671" actId="20577"/>
        <pc:sldMkLst>
          <pc:docMk/>
          <pc:sldMk cId="0" sldId="324"/>
        </pc:sldMkLst>
        <pc:spChg chg="mod">
          <ac:chgData name="中田 雄大" userId="62f770ad0d6c1cad" providerId="LiveId" clId="{1C6C70BD-3EC2-40B3-8C3D-7E9DD3B6B866}" dt="2021-10-15T06:34:47.123" v="671" actId="20577"/>
          <ac:spMkLst>
            <pc:docMk/>
            <pc:sldMk cId="0" sldId="324"/>
            <ac:spMk id="3" creationId="{00000000-0000-0000-0000-000000000000}"/>
          </ac:spMkLst>
        </pc:spChg>
        <pc:spChg chg="mod">
          <ac:chgData name="中田 雄大" userId="62f770ad0d6c1cad" providerId="LiveId" clId="{1C6C70BD-3EC2-40B3-8C3D-7E9DD3B6B866}" dt="2021-10-15T06:31:14.938" v="453" actId="6549"/>
          <ac:spMkLst>
            <pc:docMk/>
            <pc:sldMk cId="0" sldId="324"/>
            <ac:spMk id="20" creationId="{00000000-0000-0000-0000-000000000000}"/>
          </ac:spMkLst>
        </pc:spChg>
        <pc:grpChg chg="del">
          <ac:chgData name="中田 雄大" userId="62f770ad0d6c1cad" providerId="LiveId" clId="{1C6C70BD-3EC2-40B3-8C3D-7E9DD3B6B866}" dt="2021-10-15T06:30:52.979" v="415" actId="478"/>
          <ac:grpSpMkLst>
            <pc:docMk/>
            <pc:sldMk cId="0" sldId="324"/>
            <ac:grpSpMk id="10" creationId="{00000000-0000-0000-0000-000000000000}"/>
          </ac:grpSpMkLst>
        </pc:grpChg>
      </pc:sldChg>
      <pc:sldChg chg="delSp modSp mod delAnim">
        <pc:chgData name="中田 雄大" userId="62f770ad0d6c1cad" providerId="LiveId" clId="{1C6C70BD-3EC2-40B3-8C3D-7E9DD3B6B866}" dt="2021-10-16T07:24:40.514" v="6410" actId="1076"/>
        <pc:sldMkLst>
          <pc:docMk/>
          <pc:sldMk cId="0" sldId="325"/>
        </pc:sldMkLst>
        <pc:spChg chg="mod">
          <ac:chgData name="中田 雄大" userId="62f770ad0d6c1cad" providerId="LiveId" clId="{1C6C70BD-3EC2-40B3-8C3D-7E9DD3B6B866}" dt="2021-10-16T07:24:29.566" v="6408" actId="20577"/>
          <ac:spMkLst>
            <pc:docMk/>
            <pc:sldMk cId="0" sldId="325"/>
            <ac:spMk id="3" creationId="{00000000-0000-0000-0000-000000000000}"/>
          </ac:spMkLst>
        </pc:spChg>
        <pc:spChg chg="mod">
          <ac:chgData name="中田 雄大" userId="62f770ad0d6c1cad" providerId="LiveId" clId="{1C6C70BD-3EC2-40B3-8C3D-7E9DD3B6B866}" dt="2021-10-16T07:24:38.139" v="6409" actId="1076"/>
          <ac:spMkLst>
            <pc:docMk/>
            <pc:sldMk cId="0" sldId="325"/>
            <ac:spMk id="32" creationId="{00000000-0000-0000-0000-000000000000}"/>
          </ac:spMkLst>
        </pc:spChg>
        <pc:spChg chg="mod">
          <ac:chgData name="中田 雄大" userId="62f770ad0d6c1cad" providerId="LiveId" clId="{1C6C70BD-3EC2-40B3-8C3D-7E9DD3B6B866}" dt="2021-10-16T07:24:38.139" v="6409" actId="1076"/>
          <ac:spMkLst>
            <pc:docMk/>
            <pc:sldMk cId="0" sldId="325"/>
            <ac:spMk id="34" creationId="{00000000-0000-0000-0000-000000000000}"/>
          </ac:spMkLst>
        </pc:spChg>
        <pc:spChg chg="mod">
          <ac:chgData name="中田 雄大" userId="62f770ad0d6c1cad" providerId="LiveId" clId="{1C6C70BD-3EC2-40B3-8C3D-7E9DD3B6B866}" dt="2021-10-16T07:24:38.139" v="6409" actId="1076"/>
          <ac:spMkLst>
            <pc:docMk/>
            <pc:sldMk cId="0" sldId="325"/>
            <ac:spMk id="37" creationId="{00000000-0000-0000-0000-000000000000}"/>
          </ac:spMkLst>
        </pc:spChg>
        <pc:spChg chg="mod">
          <ac:chgData name="中田 雄大" userId="62f770ad0d6c1cad" providerId="LiveId" clId="{1C6C70BD-3EC2-40B3-8C3D-7E9DD3B6B866}" dt="2021-10-16T07:24:38.139" v="6409" actId="1076"/>
          <ac:spMkLst>
            <pc:docMk/>
            <pc:sldMk cId="0" sldId="325"/>
            <ac:spMk id="41" creationId="{00000000-0000-0000-0000-000000000000}"/>
          </ac:spMkLst>
        </pc:spChg>
        <pc:spChg chg="mod">
          <ac:chgData name="中田 雄大" userId="62f770ad0d6c1cad" providerId="LiveId" clId="{1C6C70BD-3EC2-40B3-8C3D-7E9DD3B6B866}" dt="2021-10-16T07:24:38.139" v="6409" actId="1076"/>
          <ac:spMkLst>
            <pc:docMk/>
            <pc:sldMk cId="0" sldId="325"/>
            <ac:spMk id="42" creationId="{00000000-0000-0000-0000-000000000000}"/>
          </ac:spMkLst>
        </pc:spChg>
        <pc:spChg chg="mod">
          <ac:chgData name="中田 雄大" userId="62f770ad0d6c1cad" providerId="LiveId" clId="{1C6C70BD-3EC2-40B3-8C3D-7E9DD3B6B866}" dt="2021-10-16T07:24:40.514" v="6410" actId="1076"/>
          <ac:spMkLst>
            <pc:docMk/>
            <pc:sldMk cId="0" sldId="325"/>
            <ac:spMk id="43" creationId="{00000000-0000-0000-0000-000000000000}"/>
          </ac:spMkLst>
        </pc:spChg>
        <pc:spChg chg="mod">
          <ac:chgData name="中田 雄大" userId="62f770ad0d6c1cad" providerId="LiveId" clId="{1C6C70BD-3EC2-40B3-8C3D-7E9DD3B6B866}" dt="2021-10-16T07:24:38.139" v="6409" actId="1076"/>
          <ac:spMkLst>
            <pc:docMk/>
            <pc:sldMk cId="0" sldId="325"/>
            <ac:spMk id="44" creationId="{00000000-0000-0000-0000-000000000000}"/>
          </ac:spMkLst>
        </pc:spChg>
        <pc:grpChg chg="del">
          <ac:chgData name="中田 雄大" userId="62f770ad0d6c1cad" providerId="LiveId" clId="{1C6C70BD-3EC2-40B3-8C3D-7E9DD3B6B866}" dt="2021-10-15T06:36:45.379" v="790" actId="478"/>
          <ac:grpSpMkLst>
            <pc:docMk/>
            <pc:sldMk cId="0" sldId="325"/>
            <ac:grpSpMk id="6" creationId="{00000000-0000-0000-0000-000000000000}"/>
          </ac:grpSpMkLst>
        </pc:grpChg>
        <pc:grpChg chg="mod">
          <ac:chgData name="中田 雄大" userId="62f770ad0d6c1cad" providerId="LiveId" clId="{1C6C70BD-3EC2-40B3-8C3D-7E9DD3B6B866}" dt="2021-10-16T07:24:38.139" v="6409" actId="1076"/>
          <ac:grpSpMkLst>
            <pc:docMk/>
            <pc:sldMk cId="0" sldId="325"/>
            <ac:grpSpMk id="7"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3"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5" creationId="{00000000-0000-0000-0000-000000000000}"/>
          </ac:grpSpMkLst>
        </pc:grpChg>
        <pc:picChg chg="mod">
          <ac:chgData name="中田 雄大" userId="62f770ad0d6c1cad" providerId="LiveId" clId="{1C6C70BD-3EC2-40B3-8C3D-7E9DD3B6B866}" dt="2021-10-16T07:24:38.139" v="6409" actId="1076"/>
          <ac:picMkLst>
            <pc:docMk/>
            <pc:sldMk cId="0" sldId="325"/>
            <ac:picMk id="20" creationId="{00000000-0000-0000-0000-000000000000}"/>
          </ac:picMkLst>
        </pc:picChg>
        <pc:picChg chg="mod">
          <ac:chgData name="中田 雄大" userId="62f770ad0d6c1cad" providerId="LiveId" clId="{1C6C70BD-3EC2-40B3-8C3D-7E9DD3B6B866}" dt="2021-10-16T07:24:38.139" v="6409" actId="1076"/>
          <ac:picMkLst>
            <pc:docMk/>
            <pc:sldMk cId="0" sldId="325"/>
            <ac:picMk id="29" creationId="{00000000-0000-0000-0000-000000000000}"/>
          </ac:picMkLst>
        </pc:picChg>
        <pc:picChg chg="mod">
          <ac:chgData name="中田 雄大" userId="62f770ad0d6c1cad" providerId="LiveId" clId="{1C6C70BD-3EC2-40B3-8C3D-7E9DD3B6B866}" dt="2021-10-16T07:24:38.139" v="6409" actId="1076"/>
          <ac:picMkLst>
            <pc:docMk/>
            <pc:sldMk cId="0" sldId="325"/>
            <ac:picMk id="36" creationId="{00000000-0000-0000-0000-000000000000}"/>
          </ac:picMkLst>
        </pc:picChg>
        <pc:picChg chg="mod">
          <ac:chgData name="中田 雄大" userId="62f770ad0d6c1cad" providerId="LiveId" clId="{1C6C70BD-3EC2-40B3-8C3D-7E9DD3B6B866}" dt="2021-10-16T07:24:38.139" v="6409" actId="1076"/>
          <ac:picMkLst>
            <pc:docMk/>
            <pc:sldMk cId="0" sldId="325"/>
            <ac:picMk id="40" creationId="{00000000-0000-0000-0000-000000000000}"/>
          </ac:picMkLst>
        </pc:picChg>
        <pc:cxnChg chg="mod">
          <ac:chgData name="中田 雄大" userId="62f770ad0d6c1cad" providerId="LiveId" clId="{1C6C70BD-3EC2-40B3-8C3D-7E9DD3B6B866}" dt="2021-10-16T07:24:38.139" v="6409" actId="1076"/>
          <ac:cxnSpMkLst>
            <pc:docMk/>
            <pc:sldMk cId="0" sldId="325"/>
            <ac:cxnSpMk id="30"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8"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9" creationId="{00000000-0000-0000-0000-000000000000}"/>
          </ac:cxnSpMkLst>
        </pc:cxnChg>
      </pc:sldChg>
      <pc:sldChg chg="addSp modSp mod">
        <pc:chgData name="中田 雄大" userId="62f770ad0d6c1cad" providerId="LiveId" clId="{1C6C70BD-3EC2-40B3-8C3D-7E9DD3B6B866}" dt="2021-10-16T06:33:11.068" v="5272" actId="20577"/>
        <pc:sldMkLst>
          <pc:docMk/>
          <pc:sldMk cId="0" sldId="327"/>
        </pc:sldMkLst>
        <pc:spChg chg="mod">
          <ac:chgData name="中田 雄大" userId="62f770ad0d6c1cad" providerId="LiveId" clId="{1C6C70BD-3EC2-40B3-8C3D-7E9DD3B6B866}" dt="2021-10-16T06:32:27.541" v="5269" actId="20577"/>
          <ac:spMkLst>
            <pc:docMk/>
            <pc:sldMk cId="0" sldId="327"/>
            <ac:spMk id="2" creationId="{00000000-0000-0000-0000-000000000000}"/>
          </ac:spMkLst>
        </pc:spChg>
        <pc:spChg chg="add mod">
          <ac:chgData name="中田 雄大" userId="62f770ad0d6c1cad" providerId="LiveId" clId="{1C6C70BD-3EC2-40B3-8C3D-7E9DD3B6B866}" dt="2021-10-16T06:33:11.068" v="5272" actId="20577"/>
          <ac:spMkLst>
            <pc:docMk/>
            <pc:sldMk cId="0" sldId="327"/>
            <ac:spMk id="16" creationId="{209A824D-6268-4DF8-ADFB-1F5F417C526D}"/>
          </ac:spMkLst>
        </pc:spChg>
        <pc:spChg chg="mod">
          <ac:chgData name="中田 雄大" userId="62f770ad0d6c1cad" providerId="LiveId" clId="{1C6C70BD-3EC2-40B3-8C3D-7E9DD3B6B866}" dt="2021-10-16T06:00:20.690" v="4603" actId="20577"/>
          <ac:spMkLst>
            <pc:docMk/>
            <pc:sldMk cId="0" sldId="327"/>
            <ac:spMk id="25" creationId="{00000000-0000-0000-0000-000000000000}"/>
          </ac:spMkLst>
        </pc:spChg>
        <pc:spChg chg="mod">
          <ac:chgData name="中田 雄大" userId="62f770ad0d6c1cad" providerId="LiveId" clId="{1C6C70BD-3EC2-40B3-8C3D-7E9DD3B6B866}" dt="2021-10-16T06:00:42.899" v="4624" actId="20577"/>
          <ac:spMkLst>
            <pc:docMk/>
            <pc:sldMk cId="0" sldId="327"/>
            <ac:spMk id="26" creationId="{00000000-0000-0000-0000-000000000000}"/>
          </ac:spMkLst>
        </pc:spChg>
        <pc:spChg chg="mod">
          <ac:chgData name="中田 雄大" userId="62f770ad0d6c1cad" providerId="LiveId" clId="{1C6C70BD-3EC2-40B3-8C3D-7E9DD3B6B866}" dt="2021-10-16T06:32:08.570" v="5265" actId="1076"/>
          <ac:spMkLst>
            <pc:docMk/>
            <pc:sldMk cId="0" sldId="327"/>
            <ac:spMk id="31" creationId="{00000000-0000-0000-0000-000000000000}"/>
          </ac:spMkLst>
        </pc:spChg>
      </pc:sldChg>
      <pc:sldChg chg="addSp delSp modSp mod">
        <pc:chgData name="中田 雄大" userId="62f770ad0d6c1cad" providerId="LiveId" clId="{1C6C70BD-3EC2-40B3-8C3D-7E9DD3B6B866}" dt="2021-10-16T06:56:33.242" v="5706" actId="1076"/>
        <pc:sldMkLst>
          <pc:docMk/>
          <pc:sldMk cId="1675846771" sldId="344"/>
        </pc:sldMkLst>
        <pc:spChg chg="del">
          <ac:chgData name="中田 雄大" userId="62f770ad0d6c1cad" providerId="LiveId" clId="{1C6C70BD-3EC2-40B3-8C3D-7E9DD3B6B866}" dt="2021-10-16T06:46:11.556" v="5431" actId="478"/>
          <ac:spMkLst>
            <pc:docMk/>
            <pc:sldMk cId="1675846771" sldId="344"/>
            <ac:spMk id="5" creationId="{00000000-0000-0000-0000-000000000000}"/>
          </ac:spMkLst>
        </pc:spChg>
        <pc:spChg chg="del">
          <ac:chgData name="中田 雄大" userId="62f770ad0d6c1cad" providerId="LiveId" clId="{1C6C70BD-3EC2-40B3-8C3D-7E9DD3B6B866}" dt="2021-10-16T06:46:11.556" v="5431" actId="478"/>
          <ac:spMkLst>
            <pc:docMk/>
            <pc:sldMk cId="1675846771" sldId="344"/>
            <ac:spMk id="24" creationId="{00000000-0000-0000-0000-000000000000}"/>
          </ac:spMkLst>
        </pc:spChg>
        <pc:spChg chg="del">
          <ac:chgData name="中田 雄大" userId="62f770ad0d6c1cad" providerId="LiveId" clId="{1C6C70BD-3EC2-40B3-8C3D-7E9DD3B6B866}" dt="2021-10-16T06:46:11.556" v="5431" actId="478"/>
          <ac:spMkLst>
            <pc:docMk/>
            <pc:sldMk cId="1675846771" sldId="344"/>
            <ac:spMk id="30" creationId="{00000000-0000-0000-0000-000000000000}"/>
          </ac:spMkLst>
        </pc:spChg>
        <pc:spChg chg="del">
          <ac:chgData name="中田 雄大" userId="62f770ad0d6c1cad" providerId="LiveId" clId="{1C6C70BD-3EC2-40B3-8C3D-7E9DD3B6B866}" dt="2021-10-16T06:46:11.556" v="5431" actId="478"/>
          <ac:spMkLst>
            <pc:docMk/>
            <pc:sldMk cId="1675846771" sldId="344"/>
            <ac:spMk id="32" creationId="{00000000-0000-0000-0000-000000000000}"/>
          </ac:spMkLst>
        </pc:spChg>
        <pc:spChg chg="del">
          <ac:chgData name="中田 雄大" userId="62f770ad0d6c1cad" providerId="LiveId" clId="{1C6C70BD-3EC2-40B3-8C3D-7E9DD3B6B866}" dt="2021-10-16T06:46:11.556" v="5431" actId="478"/>
          <ac:spMkLst>
            <pc:docMk/>
            <pc:sldMk cId="1675846771" sldId="344"/>
            <ac:spMk id="38" creationId="{517F13D0-DF2F-6D4C-9B2A-CEA57380C992}"/>
          </ac:spMkLst>
        </pc:spChg>
        <pc:spChg chg="del">
          <ac:chgData name="中田 雄大" userId="62f770ad0d6c1cad" providerId="LiveId" clId="{1C6C70BD-3EC2-40B3-8C3D-7E9DD3B6B866}" dt="2021-10-16T06:46:11.556" v="5431" actId="478"/>
          <ac:spMkLst>
            <pc:docMk/>
            <pc:sldMk cId="1675846771" sldId="344"/>
            <ac:spMk id="39" creationId="{A4321AF8-DBCC-FE48-BE6F-25DE00F8374D}"/>
          </ac:spMkLst>
        </pc:spChg>
        <pc:spChg chg="del">
          <ac:chgData name="中田 雄大" userId="62f770ad0d6c1cad" providerId="LiveId" clId="{1C6C70BD-3EC2-40B3-8C3D-7E9DD3B6B866}" dt="2021-10-16T06:46:11.556" v="5431" actId="478"/>
          <ac:spMkLst>
            <pc:docMk/>
            <pc:sldMk cId="1675846771" sldId="344"/>
            <ac:spMk id="40" creationId="{B7C5A36F-4BA7-42D0-9E89-57F704D52DA2}"/>
          </ac:spMkLst>
        </pc:spChg>
        <pc:spChg chg="del">
          <ac:chgData name="中田 雄大" userId="62f770ad0d6c1cad" providerId="LiveId" clId="{1C6C70BD-3EC2-40B3-8C3D-7E9DD3B6B866}" dt="2021-10-16T06:46:11.556" v="5431" actId="478"/>
          <ac:spMkLst>
            <pc:docMk/>
            <pc:sldMk cId="1675846771" sldId="344"/>
            <ac:spMk id="43" creationId="{00000000-0000-0000-0000-000000000000}"/>
          </ac:spMkLst>
        </pc:spChg>
        <pc:spChg chg="del">
          <ac:chgData name="中田 雄大" userId="62f770ad0d6c1cad" providerId="LiveId" clId="{1C6C70BD-3EC2-40B3-8C3D-7E9DD3B6B866}" dt="2021-10-16T06:46:11.556" v="5431" actId="478"/>
          <ac:spMkLst>
            <pc:docMk/>
            <pc:sldMk cId="1675846771" sldId="344"/>
            <ac:spMk id="44" creationId="{00000000-0000-0000-0000-000000000000}"/>
          </ac:spMkLst>
        </pc:spChg>
        <pc:spChg chg="del">
          <ac:chgData name="中田 雄大" userId="62f770ad0d6c1cad" providerId="LiveId" clId="{1C6C70BD-3EC2-40B3-8C3D-7E9DD3B6B866}" dt="2021-10-16T06:46:11.556" v="5431" actId="478"/>
          <ac:spMkLst>
            <pc:docMk/>
            <pc:sldMk cId="1675846771" sldId="344"/>
            <ac:spMk id="47"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49" creationId="{AE5F9260-B3C1-5243-B5FE-8DB635EC833D}"/>
          </ac:spMkLst>
        </pc:spChg>
        <pc:spChg chg="del mod">
          <ac:chgData name="中田 雄大" userId="62f770ad0d6c1cad" providerId="LiveId" clId="{1C6C70BD-3EC2-40B3-8C3D-7E9DD3B6B866}" dt="2021-10-16T06:46:11.556" v="5431" actId="478"/>
          <ac:spMkLst>
            <pc:docMk/>
            <pc:sldMk cId="1675846771" sldId="344"/>
            <ac:spMk id="50" creationId="{DD7EC9FA-5BF7-7745-824A-7CAF4813A6B2}"/>
          </ac:spMkLst>
        </pc:spChg>
        <pc:spChg chg="del">
          <ac:chgData name="中田 雄大" userId="62f770ad0d6c1cad" providerId="LiveId" clId="{1C6C70BD-3EC2-40B3-8C3D-7E9DD3B6B866}" dt="2021-10-16T06:46:11.556" v="5431" actId="478"/>
          <ac:spMkLst>
            <pc:docMk/>
            <pc:sldMk cId="1675846771" sldId="344"/>
            <ac:spMk id="51" creationId="{00000000-0000-0000-0000-000000000000}"/>
          </ac:spMkLst>
        </pc:spChg>
        <pc:spChg chg="del">
          <ac:chgData name="中田 雄大" userId="62f770ad0d6c1cad" providerId="LiveId" clId="{1C6C70BD-3EC2-40B3-8C3D-7E9DD3B6B866}" dt="2021-10-16T06:46:11.556" v="5431" actId="478"/>
          <ac:spMkLst>
            <pc:docMk/>
            <pc:sldMk cId="1675846771" sldId="344"/>
            <ac:spMk id="54"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55" creationId="{06C8EC50-ED5C-4F52-98E1-071A1F2ABE76}"/>
          </ac:spMkLst>
        </pc:spChg>
        <pc:spChg chg="add del mod">
          <ac:chgData name="中田 雄大" userId="62f770ad0d6c1cad" providerId="LiveId" clId="{1C6C70BD-3EC2-40B3-8C3D-7E9DD3B6B866}" dt="2021-10-16T06:46:20.801" v="5433"/>
          <ac:spMkLst>
            <pc:docMk/>
            <pc:sldMk cId="1675846771" sldId="344"/>
            <ac:spMk id="56" creationId="{B322FC81-B745-4ADF-A135-CAD69435AF16}"/>
          </ac:spMkLst>
        </pc:spChg>
        <pc:spChg chg="del">
          <ac:chgData name="中田 雄大" userId="62f770ad0d6c1cad" providerId="LiveId" clId="{1C6C70BD-3EC2-40B3-8C3D-7E9DD3B6B866}" dt="2021-10-16T06:46:11.556" v="5431" actId="478"/>
          <ac:spMkLst>
            <pc:docMk/>
            <pc:sldMk cId="1675846771" sldId="344"/>
            <ac:spMk id="58"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64" creationId="{74D62EB9-AAE8-8F47-B724-A8A091637FDE}"/>
          </ac:spMkLst>
        </pc:spChg>
        <pc:spChg chg="add del mod">
          <ac:chgData name="中田 雄大" userId="62f770ad0d6c1cad" providerId="LiveId" clId="{1C6C70BD-3EC2-40B3-8C3D-7E9DD3B6B866}" dt="2021-10-16T06:46:20.801" v="5433"/>
          <ac:spMkLst>
            <pc:docMk/>
            <pc:sldMk cId="1675846771" sldId="344"/>
            <ac:spMk id="65" creationId="{BDC8CEAB-A78F-45C7-8B34-7354760EA9E2}"/>
          </ac:spMkLst>
        </pc:spChg>
        <pc:spChg chg="del">
          <ac:chgData name="中田 雄大" userId="62f770ad0d6c1cad" providerId="LiveId" clId="{1C6C70BD-3EC2-40B3-8C3D-7E9DD3B6B866}" dt="2021-10-16T06:46:11.556" v="5431" actId="478"/>
          <ac:spMkLst>
            <pc:docMk/>
            <pc:sldMk cId="1675846771" sldId="344"/>
            <ac:spMk id="67" creationId="{17BB835D-FFE9-E741-85BA-C6B348C9F86A}"/>
          </ac:spMkLst>
        </pc:spChg>
        <pc:spChg chg="add del mod">
          <ac:chgData name="中田 雄大" userId="62f770ad0d6c1cad" providerId="LiveId" clId="{1C6C70BD-3EC2-40B3-8C3D-7E9DD3B6B866}" dt="2021-10-16T06:46:20.801" v="5433"/>
          <ac:spMkLst>
            <pc:docMk/>
            <pc:sldMk cId="1675846771" sldId="344"/>
            <ac:spMk id="70" creationId="{164F5507-DCF3-4ABA-B22E-908C8FAC05DB}"/>
          </ac:spMkLst>
        </pc:spChg>
        <pc:spChg chg="add del mod">
          <ac:chgData name="中田 雄大" userId="62f770ad0d6c1cad" providerId="LiveId" clId="{1C6C70BD-3EC2-40B3-8C3D-7E9DD3B6B866}" dt="2021-10-16T06:46:20.801" v="5433"/>
          <ac:spMkLst>
            <pc:docMk/>
            <pc:sldMk cId="1675846771" sldId="344"/>
            <ac:spMk id="73" creationId="{1356A578-8F23-4793-868A-84E5283F950E}"/>
          </ac:spMkLst>
        </pc:spChg>
        <pc:spChg chg="mod">
          <ac:chgData name="中田 雄大" userId="62f770ad0d6c1cad" providerId="LiveId" clId="{1C6C70BD-3EC2-40B3-8C3D-7E9DD3B6B866}" dt="2021-10-16T06:46:12.391" v="5432"/>
          <ac:spMkLst>
            <pc:docMk/>
            <pc:sldMk cId="1675846771" sldId="344"/>
            <ac:spMk id="77" creationId="{8FE60797-8705-4F84-9AC7-3589B47EC474}"/>
          </ac:spMkLst>
        </pc:spChg>
        <pc:spChg chg="mod">
          <ac:chgData name="中田 雄大" userId="62f770ad0d6c1cad" providerId="LiveId" clId="{1C6C70BD-3EC2-40B3-8C3D-7E9DD3B6B866}" dt="2021-10-16T06:46:12.391" v="5432"/>
          <ac:spMkLst>
            <pc:docMk/>
            <pc:sldMk cId="1675846771" sldId="344"/>
            <ac:spMk id="78" creationId="{A8993324-EAE1-44E1-83A8-B6A75939EFCC}"/>
          </ac:spMkLst>
        </pc:spChg>
        <pc:spChg chg="add del mod">
          <ac:chgData name="中田 雄大" userId="62f770ad0d6c1cad" providerId="LiveId" clId="{1C6C70BD-3EC2-40B3-8C3D-7E9DD3B6B866}" dt="2021-10-16T06:46:20.801" v="5433"/>
          <ac:spMkLst>
            <pc:docMk/>
            <pc:sldMk cId="1675846771" sldId="344"/>
            <ac:spMk id="80" creationId="{D66A54CD-9914-48A2-A952-EB6A6035D92D}"/>
          </ac:spMkLst>
        </pc:spChg>
        <pc:spChg chg="add del mod">
          <ac:chgData name="中田 雄大" userId="62f770ad0d6c1cad" providerId="LiveId" clId="{1C6C70BD-3EC2-40B3-8C3D-7E9DD3B6B866}" dt="2021-10-16T06:46:20.801" v="5433"/>
          <ac:spMkLst>
            <pc:docMk/>
            <pc:sldMk cId="1675846771" sldId="344"/>
            <ac:spMk id="81" creationId="{6DC2438D-79D6-4FEC-BD0C-56A1EC0FBDF2}"/>
          </ac:spMkLst>
        </pc:spChg>
        <pc:spChg chg="add del mod">
          <ac:chgData name="中田 雄大" userId="62f770ad0d6c1cad" providerId="LiveId" clId="{1C6C70BD-3EC2-40B3-8C3D-7E9DD3B6B866}" dt="2021-10-16T06:46:20.801" v="5433"/>
          <ac:spMkLst>
            <pc:docMk/>
            <pc:sldMk cId="1675846771" sldId="344"/>
            <ac:spMk id="82" creationId="{0D82B1E3-DB0F-400F-837B-7DA32D84AF02}"/>
          </ac:spMkLst>
        </pc:spChg>
        <pc:spChg chg="add del mod">
          <ac:chgData name="中田 雄大" userId="62f770ad0d6c1cad" providerId="LiveId" clId="{1C6C70BD-3EC2-40B3-8C3D-7E9DD3B6B866}" dt="2021-10-16T06:46:20.801" v="5433"/>
          <ac:spMkLst>
            <pc:docMk/>
            <pc:sldMk cId="1675846771" sldId="344"/>
            <ac:spMk id="83" creationId="{CA4796FC-AB8E-40FF-8086-0D60AB61F124}"/>
          </ac:spMkLst>
        </pc:spChg>
        <pc:spChg chg="add del mod">
          <ac:chgData name="中田 雄大" userId="62f770ad0d6c1cad" providerId="LiveId" clId="{1C6C70BD-3EC2-40B3-8C3D-7E9DD3B6B866}" dt="2021-10-16T06:46:20.801" v="5433"/>
          <ac:spMkLst>
            <pc:docMk/>
            <pc:sldMk cId="1675846771" sldId="344"/>
            <ac:spMk id="86" creationId="{D9B98651-0C09-4389-88C8-51A5B1AB52F6}"/>
          </ac:spMkLst>
        </pc:spChg>
        <pc:spChg chg="add del mod">
          <ac:chgData name="中田 雄大" userId="62f770ad0d6c1cad" providerId="LiveId" clId="{1C6C70BD-3EC2-40B3-8C3D-7E9DD3B6B866}" dt="2021-10-16T06:46:20.801" v="5433"/>
          <ac:spMkLst>
            <pc:docMk/>
            <pc:sldMk cId="1675846771" sldId="344"/>
            <ac:spMk id="87" creationId="{0B2B20B5-9104-4D90-97B6-F902D18E3675}"/>
          </ac:spMkLst>
        </pc:spChg>
        <pc:spChg chg="add del mod">
          <ac:chgData name="中田 雄大" userId="62f770ad0d6c1cad" providerId="LiveId" clId="{1C6C70BD-3EC2-40B3-8C3D-7E9DD3B6B866}" dt="2021-10-16T06:46:20.801" v="5433"/>
          <ac:spMkLst>
            <pc:docMk/>
            <pc:sldMk cId="1675846771" sldId="344"/>
            <ac:spMk id="88" creationId="{4F5F253D-8E5C-4C0C-B640-31AB666300CB}"/>
          </ac:spMkLst>
        </pc:spChg>
        <pc:spChg chg="add del mod">
          <ac:chgData name="中田 雄大" userId="62f770ad0d6c1cad" providerId="LiveId" clId="{1C6C70BD-3EC2-40B3-8C3D-7E9DD3B6B866}" dt="2021-10-16T06:46:20.801" v="5433"/>
          <ac:spMkLst>
            <pc:docMk/>
            <pc:sldMk cId="1675846771" sldId="344"/>
            <ac:spMk id="89" creationId="{FFD7E8C8-590F-4D29-A615-8B10612E2BC7}"/>
          </ac:spMkLst>
        </pc:spChg>
        <pc:spChg chg="add del mod">
          <ac:chgData name="中田 雄大" userId="62f770ad0d6c1cad" providerId="LiveId" clId="{1C6C70BD-3EC2-40B3-8C3D-7E9DD3B6B866}" dt="2021-10-16T06:46:20.801" v="5433"/>
          <ac:spMkLst>
            <pc:docMk/>
            <pc:sldMk cId="1675846771" sldId="344"/>
            <ac:spMk id="90" creationId="{C97FB33E-610F-421A-8325-15635FD12A0E}"/>
          </ac:spMkLst>
        </pc:spChg>
        <pc:spChg chg="mod">
          <ac:chgData name="中田 雄大" userId="62f770ad0d6c1cad" providerId="LiveId" clId="{1C6C70BD-3EC2-40B3-8C3D-7E9DD3B6B866}" dt="2021-10-16T06:46:12.391" v="5432"/>
          <ac:spMkLst>
            <pc:docMk/>
            <pc:sldMk cId="1675846771" sldId="344"/>
            <ac:spMk id="92" creationId="{A89D3D0A-F8C2-4723-AD77-14D7CE4809C6}"/>
          </ac:spMkLst>
        </pc:spChg>
        <pc:spChg chg="mod">
          <ac:chgData name="中田 雄大" userId="62f770ad0d6c1cad" providerId="LiveId" clId="{1C6C70BD-3EC2-40B3-8C3D-7E9DD3B6B866}" dt="2021-10-16T06:46:12.391" v="5432"/>
          <ac:spMkLst>
            <pc:docMk/>
            <pc:sldMk cId="1675846771" sldId="344"/>
            <ac:spMk id="93" creationId="{F4F41AB9-D59D-4A79-A444-2D35FFF8E083}"/>
          </ac:spMkLst>
        </pc:spChg>
        <pc:spChg chg="add del mod">
          <ac:chgData name="中田 雄大" userId="62f770ad0d6c1cad" providerId="LiveId" clId="{1C6C70BD-3EC2-40B3-8C3D-7E9DD3B6B866}" dt="2021-10-16T06:46:20.801" v="5433"/>
          <ac:spMkLst>
            <pc:docMk/>
            <pc:sldMk cId="1675846771" sldId="344"/>
            <ac:spMk id="94" creationId="{101D8329-23BF-4071-A948-FBB811BF3084}"/>
          </ac:spMkLst>
        </pc:spChg>
        <pc:spChg chg="add del mod">
          <ac:chgData name="中田 雄大" userId="62f770ad0d6c1cad" providerId="LiveId" clId="{1C6C70BD-3EC2-40B3-8C3D-7E9DD3B6B866}" dt="2021-10-16T06:46:20.801" v="5433"/>
          <ac:spMkLst>
            <pc:docMk/>
            <pc:sldMk cId="1675846771" sldId="344"/>
            <ac:spMk id="95" creationId="{286A297C-64A3-462D-9911-0C179AE195F6}"/>
          </ac:spMkLst>
        </pc:spChg>
        <pc:spChg chg="add del mod">
          <ac:chgData name="中田 雄大" userId="62f770ad0d6c1cad" providerId="LiveId" clId="{1C6C70BD-3EC2-40B3-8C3D-7E9DD3B6B866}" dt="2021-10-16T06:46:20.801" v="5433"/>
          <ac:spMkLst>
            <pc:docMk/>
            <pc:sldMk cId="1675846771" sldId="344"/>
            <ac:spMk id="96" creationId="{6C2059A0-B079-448A-A3BE-6DEE24A97C5B}"/>
          </ac:spMkLst>
        </pc:spChg>
        <pc:spChg chg="add del mod">
          <ac:chgData name="中田 雄大" userId="62f770ad0d6c1cad" providerId="LiveId" clId="{1C6C70BD-3EC2-40B3-8C3D-7E9DD3B6B866}" dt="2021-10-16T06:46:20.801" v="5433"/>
          <ac:spMkLst>
            <pc:docMk/>
            <pc:sldMk cId="1675846771" sldId="344"/>
            <ac:spMk id="97" creationId="{9AF4AD14-9AA2-430A-B425-524F0920D2B3}"/>
          </ac:spMkLst>
        </pc:spChg>
        <pc:spChg chg="add del mod">
          <ac:chgData name="中田 雄大" userId="62f770ad0d6c1cad" providerId="LiveId" clId="{1C6C70BD-3EC2-40B3-8C3D-7E9DD3B6B866}" dt="2021-10-16T06:46:20.801" v="5433"/>
          <ac:spMkLst>
            <pc:docMk/>
            <pc:sldMk cId="1675846771" sldId="344"/>
            <ac:spMk id="102" creationId="{C9058E7B-FC49-4BA4-A6FC-3AA3431FBF1A}"/>
          </ac:spMkLst>
        </pc:spChg>
        <pc:spChg chg="add del mod">
          <ac:chgData name="中田 雄大" userId="62f770ad0d6c1cad" providerId="LiveId" clId="{1C6C70BD-3EC2-40B3-8C3D-7E9DD3B6B866}" dt="2021-10-16T06:46:20.801" v="5433"/>
          <ac:spMkLst>
            <pc:docMk/>
            <pc:sldMk cId="1675846771" sldId="344"/>
            <ac:spMk id="103" creationId="{90A6BD2A-F667-45D2-806C-68C74AF478B7}"/>
          </ac:spMkLst>
        </pc:spChg>
        <pc:spChg chg="add del mod">
          <ac:chgData name="中田 雄大" userId="62f770ad0d6c1cad" providerId="LiveId" clId="{1C6C70BD-3EC2-40B3-8C3D-7E9DD3B6B866}" dt="2021-10-16T06:46:20.801" v="5433"/>
          <ac:spMkLst>
            <pc:docMk/>
            <pc:sldMk cId="1675846771" sldId="344"/>
            <ac:spMk id="104" creationId="{92B84C04-0D01-452D-A12B-97938B6A6D02}"/>
          </ac:spMkLst>
        </pc:spChg>
        <pc:spChg chg="add mod">
          <ac:chgData name="中田 雄大" userId="62f770ad0d6c1cad" providerId="LiveId" clId="{1C6C70BD-3EC2-40B3-8C3D-7E9DD3B6B866}" dt="2021-10-16T06:47:52.804" v="5435" actId="1076"/>
          <ac:spMkLst>
            <pc:docMk/>
            <pc:sldMk cId="1675846771" sldId="344"/>
            <ac:spMk id="110" creationId="{9078ECA4-3750-4796-916D-AB13F483105A}"/>
          </ac:spMkLst>
        </pc:spChg>
        <pc:spChg chg="add mod">
          <ac:chgData name="中田 雄大" userId="62f770ad0d6c1cad" providerId="LiveId" clId="{1C6C70BD-3EC2-40B3-8C3D-7E9DD3B6B866}" dt="2021-10-16T06:47:52.804" v="5435" actId="1076"/>
          <ac:spMkLst>
            <pc:docMk/>
            <pc:sldMk cId="1675846771" sldId="344"/>
            <ac:spMk id="115" creationId="{ECBB0131-CBE7-4860-B821-05F7439FBAB4}"/>
          </ac:spMkLst>
        </pc:spChg>
        <pc:spChg chg="mod">
          <ac:chgData name="中田 雄大" userId="62f770ad0d6c1cad" providerId="LiveId" clId="{1C6C70BD-3EC2-40B3-8C3D-7E9DD3B6B866}" dt="2021-10-16T06:47:45.865" v="5434"/>
          <ac:spMkLst>
            <pc:docMk/>
            <pc:sldMk cId="1675846771" sldId="344"/>
            <ac:spMk id="120" creationId="{9A72FA6D-2D16-4C57-9A1E-FA9B64376E08}"/>
          </ac:spMkLst>
        </pc:spChg>
        <pc:spChg chg="mod">
          <ac:chgData name="中田 雄大" userId="62f770ad0d6c1cad" providerId="LiveId" clId="{1C6C70BD-3EC2-40B3-8C3D-7E9DD3B6B866}" dt="2021-10-16T06:48:24.643" v="5462" actId="404"/>
          <ac:spMkLst>
            <pc:docMk/>
            <pc:sldMk cId="1675846771" sldId="344"/>
            <ac:spMk id="121" creationId="{250F2656-BBBB-4646-9F4A-3864CDFCD6A8}"/>
          </ac:spMkLst>
        </pc:spChg>
        <pc:spChg chg="add mod">
          <ac:chgData name="中田 雄大" userId="62f770ad0d6c1cad" providerId="LiveId" clId="{1C6C70BD-3EC2-40B3-8C3D-7E9DD3B6B866}" dt="2021-10-16T06:51:51.786" v="5594" actId="14100"/>
          <ac:spMkLst>
            <pc:docMk/>
            <pc:sldMk cId="1675846771" sldId="344"/>
            <ac:spMk id="123" creationId="{0C88C98F-1B7B-4943-9779-C4AAAF663053}"/>
          </ac:spMkLst>
        </pc:spChg>
        <pc:spChg chg="add mod">
          <ac:chgData name="中田 雄大" userId="62f770ad0d6c1cad" providerId="LiveId" clId="{1C6C70BD-3EC2-40B3-8C3D-7E9DD3B6B866}" dt="2021-10-16T06:51:48.619" v="5593" actId="1076"/>
          <ac:spMkLst>
            <pc:docMk/>
            <pc:sldMk cId="1675846771" sldId="344"/>
            <ac:spMk id="124" creationId="{BE47F3F9-443C-4B3B-AAB3-C97900C7AE25}"/>
          </ac:spMkLst>
        </pc:spChg>
        <pc:spChg chg="add mod">
          <ac:chgData name="中田 雄大" userId="62f770ad0d6c1cad" providerId="LiveId" clId="{1C6C70BD-3EC2-40B3-8C3D-7E9DD3B6B866}" dt="2021-10-16T06:50:19.914" v="5559" actId="1076"/>
          <ac:spMkLst>
            <pc:docMk/>
            <pc:sldMk cId="1675846771" sldId="344"/>
            <ac:spMk id="125" creationId="{3C13B298-8081-4E7B-A01A-171FD77687EE}"/>
          </ac:spMkLst>
        </pc:spChg>
        <pc:spChg chg="add mod">
          <ac:chgData name="中田 雄大" userId="62f770ad0d6c1cad" providerId="LiveId" clId="{1C6C70BD-3EC2-40B3-8C3D-7E9DD3B6B866}" dt="2021-10-16T06:50:14.210" v="5558" actId="1076"/>
          <ac:spMkLst>
            <pc:docMk/>
            <pc:sldMk cId="1675846771" sldId="344"/>
            <ac:spMk id="126" creationId="{A6AA4B9E-202A-4C66-A021-852792CB83B6}"/>
          </ac:spMkLst>
        </pc:spChg>
        <pc:spChg chg="add mod">
          <ac:chgData name="中田 雄大" userId="62f770ad0d6c1cad" providerId="LiveId" clId="{1C6C70BD-3EC2-40B3-8C3D-7E9DD3B6B866}" dt="2021-10-16T06:47:52.804" v="5435" actId="1076"/>
          <ac:spMkLst>
            <pc:docMk/>
            <pc:sldMk cId="1675846771" sldId="344"/>
            <ac:spMk id="127" creationId="{73E59231-4ACE-4967-B055-73BF9C522D69}"/>
          </ac:spMkLst>
        </pc:spChg>
        <pc:spChg chg="add mod">
          <ac:chgData name="中田 雄大" userId="62f770ad0d6c1cad" providerId="LiveId" clId="{1C6C70BD-3EC2-40B3-8C3D-7E9DD3B6B866}" dt="2021-10-16T06:47:52.804" v="5435" actId="1076"/>
          <ac:spMkLst>
            <pc:docMk/>
            <pc:sldMk cId="1675846771" sldId="344"/>
            <ac:spMk id="128" creationId="{766DFE7A-9FF9-4B74-9CCF-AB5DA2EBB2BC}"/>
          </ac:spMkLst>
        </pc:spChg>
        <pc:spChg chg="add mod">
          <ac:chgData name="中田 雄大" userId="62f770ad0d6c1cad" providerId="LiveId" clId="{1C6C70BD-3EC2-40B3-8C3D-7E9DD3B6B866}" dt="2021-10-16T06:47:52.804" v="5435" actId="1076"/>
          <ac:spMkLst>
            <pc:docMk/>
            <pc:sldMk cId="1675846771" sldId="344"/>
            <ac:spMk id="129" creationId="{33A2A488-3E9B-428F-9C7C-7BAE22DCC33B}"/>
          </ac:spMkLst>
        </pc:spChg>
        <pc:spChg chg="add mod">
          <ac:chgData name="中田 雄大" userId="62f770ad0d6c1cad" providerId="LiveId" clId="{1C6C70BD-3EC2-40B3-8C3D-7E9DD3B6B866}" dt="2021-10-16T06:47:52.804" v="5435" actId="1076"/>
          <ac:spMkLst>
            <pc:docMk/>
            <pc:sldMk cId="1675846771" sldId="344"/>
            <ac:spMk id="130" creationId="{C0CD07DA-6179-4A41-9723-EFD10B335E5B}"/>
          </ac:spMkLst>
        </pc:spChg>
        <pc:spChg chg="add mod">
          <ac:chgData name="中田 雄大" userId="62f770ad0d6c1cad" providerId="LiveId" clId="{1C6C70BD-3EC2-40B3-8C3D-7E9DD3B6B866}" dt="2021-10-16T06:48:36.002" v="5465" actId="1076"/>
          <ac:spMkLst>
            <pc:docMk/>
            <pc:sldMk cId="1675846771" sldId="344"/>
            <ac:spMk id="131" creationId="{70D04628-C017-4086-B84E-EEA7DB81EBAA}"/>
          </ac:spMkLst>
        </pc:spChg>
        <pc:spChg chg="add mod">
          <ac:chgData name="中田 雄大" userId="62f770ad0d6c1cad" providerId="LiveId" clId="{1C6C70BD-3EC2-40B3-8C3D-7E9DD3B6B866}" dt="2021-10-16T06:51:01.770" v="5581" actId="1076"/>
          <ac:spMkLst>
            <pc:docMk/>
            <pc:sldMk cId="1675846771" sldId="344"/>
            <ac:spMk id="134" creationId="{A42525FB-2311-496F-B949-1E8FC6AD2573}"/>
          </ac:spMkLst>
        </pc:spChg>
        <pc:spChg chg="add mod">
          <ac:chgData name="中田 雄大" userId="62f770ad0d6c1cad" providerId="LiveId" clId="{1C6C70BD-3EC2-40B3-8C3D-7E9DD3B6B866}" dt="2021-10-16T06:51:10.730" v="5583" actId="1076"/>
          <ac:spMkLst>
            <pc:docMk/>
            <pc:sldMk cId="1675846771" sldId="344"/>
            <ac:spMk id="135" creationId="{DF3F2201-B8E1-41A9-B0BE-29BD3B3A62AE}"/>
          </ac:spMkLst>
        </pc:spChg>
        <pc:spChg chg="add del mod">
          <ac:chgData name="中田 雄大" userId="62f770ad0d6c1cad" providerId="LiveId" clId="{1C6C70BD-3EC2-40B3-8C3D-7E9DD3B6B866}" dt="2021-10-16T06:51:16.821" v="5585"/>
          <ac:spMkLst>
            <pc:docMk/>
            <pc:sldMk cId="1675846771" sldId="344"/>
            <ac:spMk id="136" creationId="{2A557FD2-8E0F-4D09-B57E-501027AAC26C}"/>
          </ac:spMkLst>
        </pc:spChg>
        <pc:spChg chg="add mod">
          <ac:chgData name="中田 雄大" userId="62f770ad0d6c1cad" providerId="LiveId" clId="{1C6C70BD-3EC2-40B3-8C3D-7E9DD3B6B866}" dt="2021-10-16T06:51:31.514" v="5589" actId="14100"/>
          <ac:spMkLst>
            <pc:docMk/>
            <pc:sldMk cId="1675846771" sldId="344"/>
            <ac:spMk id="137" creationId="{BA34C233-C25D-4CCC-A86B-2B64F0F97C5D}"/>
          </ac:spMkLst>
        </pc:spChg>
        <pc:spChg chg="add mod">
          <ac:chgData name="中田 雄大" userId="62f770ad0d6c1cad" providerId="LiveId" clId="{1C6C70BD-3EC2-40B3-8C3D-7E9DD3B6B866}" dt="2021-10-16T06:51:40.443" v="5591" actId="1076"/>
          <ac:spMkLst>
            <pc:docMk/>
            <pc:sldMk cId="1675846771" sldId="344"/>
            <ac:spMk id="138" creationId="{052A07EE-38FE-4059-BF9C-160CCC897B42}"/>
          </ac:spMkLst>
        </pc:spChg>
        <pc:spChg chg="add mod">
          <ac:chgData name="中田 雄大" userId="62f770ad0d6c1cad" providerId="LiveId" clId="{1C6C70BD-3EC2-40B3-8C3D-7E9DD3B6B866}" dt="2021-10-16T06:52:23.803" v="5599" actId="1076"/>
          <ac:spMkLst>
            <pc:docMk/>
            <pc:sldMk cId="1675846771" sldId="344"/>
            <ac:spMk id="140" creationId="{9305846F-71FE-467E-88C9-90ECBB85509A}"/>
          </ac:spMkLst>
        </pc:spChg>
        <pc:spChg chg="add mod">
          <ac:chgData name="中田 雄大" userId="62f770ad0d6c1cad" providerId="LiveId" clId="{1C6C70BD-3EC2-40B3-8C3D-7E9DD3B6B866}" dt="2021-10-16T06:52:23.803" v="5599" actId="1076"/>
          <ac:spMkLst>
            <pc:docMk/>
            <pc:sldMk cId="1675846771" sldId="344"/>
            <ac:spMk id="142" creationId="{2A0D479A-A2BB-469C-904D-9671B08DC10E}"/>
          </ac:spMkLst>
        </pc:spChg>
        <pc:spChg chg="mod">
          <ac:chgData name="中田 雄大" userId="62f770ad0d6c1cad" providerId="LiveId" clId="{1C6C70BD-3EC2-40B3-8C3D-7E9DD3B6B866}" dt="2021-10-16T06:52:16.501" v="5598"/>
          <ac:spMkLst>
            <pc:docMk/>
            <pc:sldMk cId="1675846771" sldId="344"/>
            <ac:spMk id="144" creationId="{2A6924CE-FBBD-4167-926B-DBCA56FF74F9}"/>
          </ac:spMkLst>
        </pc:spChg>
        <pc:spChg chg="mod">
          <ac:chgData name="中田 雄大" userId="62f770ad0d6c1cad" providerId="LiveId" clId="{1C6C70BD-3EC2-40B3-8C3D-7E9DD3B6B866}" dt="2021-10-16T06:52:16.501" v="5598"/>
          <ac:spMkLst>
            <pc:docMk/>
            <pc:sldMk cId="1675846771" sldId="344"/>
            <ac:spMk id="145" creationId="{32DBA9E3-9CF7-4F6B-A093-813FCD18E30F}"/>
          </ac:spMkLst>
        </pc:spChg>
        <pc:spChg chg="add mod">
          <ac:chgData name="中田 雄大" userId="62f770ad0d6c1cad" providerId="LiveId" clId="{1C6C70BD-3EC2-40B3-8C3D-7E9DD3B6B866}" dt="2021-10-16T06:53:16.450" v="5617" actId="1076"/>
          <ac:spMkLst>
            <pc:docMk/>
            <pc:sldMk cId="1675846771" sldId="344"/>
            <ac:spMk id="147" creationId="{B63D6C07-CFAA-47EF-A7C4-92FD7EABA3E8}"/>
          </ac:spMkLst>
        </pc:spChg>
        <pc:spChg chg="add mod">
          <ac:chgData name="中田 雄大" userId="62f770ad0d6c1cad" providerId="LiveId" clId="{1C6C70BD-3EC2-40B3-8C3D-7E9DD3B6B866}" dt="2021-10-16T06:53:45.850" v="5622" actId="1076"/>
          <ac:spMkLst>
            <pc:docMk/>
            <pc:sldMk cId="1675846771" sldId="344"/>
            <ac:spMk id="148" creationId="{055B4442-0386-4160-B4E5-63026E7A5C6F}"/>
          </ac:spMkLst>
        </pc:spChg>
        <pc:spChg chg="add del mod">
          <ac:chgData name="中田 雄大" userId="62f770ad0d6c1cad" providerId="LiveId" clId="{1C6C70BD-3EC2-40B3-8C3D-7E9DD3B6B866}" dt="2021-10-16T06:54:46.044" v="5637" actId="478"/>
          <ac:spMkLst>
            <pc:docMk/>
            <pc:sldMk cId="1675846771" sldId="344"/>
            <ac:spMk id="156" creationId="{8EB7090D-6A68-4342-8F89-E462CDC426D7}"/>
          </ac:spMkLst>
        </pc:spChg>
        <pc:spChg chg="add mod">
          <ac:chgData name="中田 雄大" userId="62f770ad0d6c1cad" providerId="LiveId" clId="{1C6C70BD-3EC2-40B3-8C3D-7E9DD3B6B866}" dt="2021-10-16T06:55:03.786" v="5640" actId="1076"/>
          <ac:spMkLst>
            <pc:docMk/>
            <pc:sldMk cId="1675846771" sldId="344"/>
            <ac:spMk id="157" creationId="{663EAE1B-D956-408C-AD7A-226EB9BD1315}"/>
          </ac:spMkLst>
        </pc:spChg>
        <pc:spChg chg="add mod ord">
          <ac:chgData name="中田 雄大" userId="62f770ad0d6c1cad" providerId="LiveId" clId="{1C6C70BD-3EC2-40B3-8C3D-7E9DD3B6B866}" dt="2021-10-16T06:55:54.371" v="5646" actId="14100"/>
          <ac:spMkLst>
            <pc:docMk/>
            <pc:sldMk cId="1675846771" sldId="344"/>
            <ac:spMk id="158" creationId="{4429D305-20EA-4876-9309-2BCD04046923}"/>
          </ac:spMkLst>
        </pc:spChg>
        <pc:spChg chg="add mod">
          <ac:chgData name="中田 雄大" userId="62f770ad0d6c1cad" providerId="LiveId" clId="{1C6C70BD-3EC2-40B3-8C3D-7E9DD3B6B866}" dt="2021-10-16T06:56:33.242" v="5706" actId="1076"/>
          <ac:spMkLst>
            <pc:docMk/>
            <pc:sldMk cId="1675846771" sldId="344"/>
            <ac:spMk id="159" creationId="{33CE64B3-DE58-4DBE-8196-2DB63DC0BC1E}"/>
          </ac:spMkLst>
        </pc:spChg>
        <pc:grpChg chg="add del mod">
          <ac:chgData name="中田 雄大" userId="62f770ad0d6c1cad" providerId="LiveId" clId="{1C6C70BD-3EC2-40B3-8C3D-7E9DD3B6B866}" dt="2021-10-16T06:46:20.801" v="5433"/>
          <ac:grpSpMkLst>
            <pc:docMk/>
            <pc:sldMk cId="1675846771" sldId="344"/>
            <ac:grpSpMk id="76" creationId="{B205C7C3-B385-4E28-B4A2-062B73E4DF45}"/>
          </ac:grpSpMkLst>
        </pc:grpChg>
        <pc:grpChg chg="add del mod">
          <ac:chgData name="中田 雄大" userId="62f770ad0d6c1cad" providerId="LiveId" clId="{1C6C70BD-3EC2-40B3-8C3D-7E9DD3B6B866}" dt="2021-10-16T06:46:20.801" v="5433"/>
          <ac:grpSpMkLst>
            <pc:docMk/>
            <pc:sldMk cId="1675846771" sldId="344"/>
            <ac:grpSpMk id="91" creationId="{5F9C2C5E-F4D7-49E0-B8B1-F57573B388D1}"/>
          </ac:grpSpMkLst>
        </pc:grpChg>
        <pc:grpChg chg="add mod">
          <ac:chgData name="中田 雄大" userId="62f770ad0d6c1cad" providerId="LiveId" clId="{1C6C70BD-3EC2-40B3-8C3D-7E9DD3B6B866}" dt="2021-10-16T06:48:33.242" v="5464" actId="1076"/>
          <ac:grpSpMkLst>
            <pc:docMk/>
            <pc:sldMk cId="1675846771" sldId="344"/>
            <ac:grpSpMk id="119" creationId="{611E5CD8-B3C4-4972-B9DD-5F3FC33C5803}"/>
          </ac:grpSpMkLst>
        </pc:grpChg>
        <pc:grpChg chg="add mod">
          <ac:chgData name="中田 雄大" userId="62f770ad0d6c1cad" providerId="LiveId" clId="{1C6C70BD-3EC2-40B3-8C3D-7E9DD3B6B866}" dt="2021-10-16T06:52:23.803" v="5599" actId="1076"/>
          <ac:grpSpMkLst>
            <pc:docMk/>
            <pc:sldMk cId="1675846771" sldId="344"/>
            <ac:grpSpMk id="143" creationId="{FCD64F88-E247-4144-B4C9-85856B405E35}"/>
          </ac:grpSpMkLst>
        </pc:grpChg>
        <pc:picChg chg="del">
          <ac:chgData name="中田 雄大" userId="62f770ad0d6c1cad" providerId="LiveId" clId="{1C6C70BD-3EC2-40B3-8C3D-7E9DD3B6B866}" dt="2021-10-16T06:46:11.556" v="5431" actId="478"/>
          <ac:picMkLst>
            <pc:docMk/>
            <pc:sldMk cId="1675846771" sldId="344"/>
            <ac:picMk id="46"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48"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2"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7" creationId="{00000000-0000-0000-0000-000000000000}"/>
          </ac:picMkLst>
        </pc:picChg>
        <pc:picChg chg="add del mod">
          <ac:chgData name="中田 雄大" userId="62f770ad0d6c1cad" providerId="LiveId" clId="{1C6C70BD-3EC2-40B3-8C3D-7E9DD3B6B866}" dt="2021-10-16T06:46:20.801" v="5433"/>
          <ac:picMkLst>
            <pc:docMk/>
            <pc:sldMk cId="1675846771" sldId="344"/>
            <ac:picMk id="63" creationId="{F3047E1A-F42C-4C0E-BBA7-C25C9BE328DB}"/>
          </ac:picMkLst>
        </pc:picChg>
        <pc:picChg chg="add del mod">
          <ac:chgData name="中田 雄大" userId="62f770ad0d6c1cad" providerId="LiveId" clId="{1C6C70BD-3EC2-40B3-8C3D-7E9DD3B6B866}" dt="2021-10-16T06:46:20.801" v="5433"/>
          <ac:picMkLst>
            <pc:docMk/>
            <pc:sldMk cId="1675846771" sldId="344"/>
            <ac:picMk id="74" creationId="{8550A284-1F1B-4B2A-934B-9B6BA6A4C122}"/>
          </ac:picMkLst>
        </pc:picChg>
        <pc:picChg chg="add del mod">
          <ac:chgData name="中田 雄大" userId="62f770ad0d6c1cad" providerId="LiveId" clId="{1C6C70BD-3EC2-40B3-8C3D-7E9DD3B6B866}" dt="2021-10-16T06:46:20.801" v="5433"/>
          <ac:picMkLst>
            <pc:docMk/>
            <pc:sldMk cId="1675846771" sldId="344"/>
            <ac:picMk id="105" creationId="{F4D6FD98-CB98-4762-8907-8B8ED9AE0275}"/>
          </ac:picMkLst>
        </pc:picChg>
        <pc:picChg chg="add del mod">
          <ac:chgData name="中田 雄大" userId="62f770ad0d6c1cad" providerId="LiveId" clId="{1C6C70BD-3EC2-40B3-8C3D-7E9DD3B6B866}" dt="2021-10-16T06:46:20.801" v="5433"/>
          <ac:picMkLst>
            <pc:docMk/>
            <pc:sldMk cId="1675846771" sldId="344"/>
            <ac:picMk id="106" creationId="{390F724F-29A6-49FC-AE16-0832330B7645}"/>
          </ac:picMkLst>
        </pc:picChg>
        <pc:picChg chg="add del mod">
          <ac:chgData name="中田 雄大" userId="62f770ad0d6c1cad" providerId="LiveId" clId="{1C6C70BD-3EC2-40B3-8C3D-7E9DD3B6B866}" dt="2021-10-16T06:46:20.801" v="5433"/>
          <ac:picMkLst>
            <pc:docMk/>
            <pc:sldMk cId="1675846771" sldId="344"/>
            <ac:picMk id="107" creationId="{1CC2B804-9F2C-4A20-A36B-E971411D2791}"/>
          </ac:picMkLst>
        </pc:picChg>
        <pc:picChg chg="add del mod">
          <ac:chgData name="中田 雄大" userId="62f770ad0d6c1cad" providerId="LiveId" clId="{1C6C70BD-3EC2-40B3-8C3D-7E9DD3B6B866}" dt="2021-10-16T06:46:20.801" v="5433"/>
          <ac:picMkLst>
            <pc:docMk/>
            <pc:sldMk cId="1675846771" sldId="344"/>
            <ac:picMk id="108" creationId="{AC790B8E-A1BE-478F-B6D5-D83FC013ACC1}"/>
          </ac:picMkLst>
        </pc:picChg>
        <pc:picChg chg="add mod">
          <ac:chgData name="中田 雄大" userId="62f770ad0d6c1cad" providerId="LiveId" clId="{1C6C70BD-3EC2-40B3-8C3D-7E9DD3B6B866}" dt="2021-10-16T06:47:52.804" v="5435" actId="1076"/>
          <ac:picMkLst>
            <pc:docMk/>
            <pc:sldMk cId="1675846771" sldId="344"/>
            <ac:picMk id="111" creationId="{1DEE7977-22EA-469D-B900-F598E5898478}"/>
          </ac:picMkLst>
        </pc:picChg>
        <pc:picChg chg="add mod">
          <ac:chgData name="中田 雄大" userId="62f770ad0d6c1cad" providerId="LiveId" clId="{1C6C70BD-3EC2-40B3-8C3D-7E9DD3B6B866}" dt="2021-10-16T06:47:52.804" v="5435" actId="1076"/>
          <ac:picMkLst>
            <pc:docMk/>
            <pc:sldMk cId="1675846771" sldId="344"/>
            <ac:picMk id="132" creationId="{C740649B-7028-40BE-A52F-00D3820EA4AC}"/>
          </ac:picMkLst>
        </pc:picChg>
        <pc:picChg chg="add mod">
          <ac:chgData name="中田 雄大" userId="62f770ad0d6c1cad" providerId="LiveId" clId="{1C6C70BD-3EC2-40B3-8C3D-7E9DD3B6B866}" dt="2021-10-16T06:47:52.804" v="5435" actId="1076"/>
          <ac:picMkLst>
            <pc:docMk/>
            <pc:sldMk cId="1675846771" sldId="344"/>
            <ac:picMk id="133" creationId="{E5AB2AA2-89AF-4751-A921-3C1B0AA9FBB4}"/>
          </ac:picMkLst>
        </pc:picChg>
        <pc:picChg chg="add mod">
          <ac:chgData name="中田 雄大" userId="62f770ad0d6c1cad" providerId="LiveId" clId="{1C6C70BD-3EC2-40B3-8C3D-7E9DD3B6B866}" dt="2021-10-16T06:52:23.803" v="5599" actId="1076"/>
          <ac:picMkLst>
            <pc:docMk/>
            <pc:sldMk cId="1675846771" sldId="344"/>
            <ac:picMk id="141" creationId="{025C9469-83EB-46FE-9C51-0D6CA282306C}"/>
          </ac:picMkLst>
        </pc:picChg>
        <pc:picChg chg="add mod">
          <ac:chgData name="中田 雄大" userId="62f770ad0d6c1cad" providerId="LiveId" clId="{1C6C70BD-3EC2-40B3-8C3D-7E9DD3B6B866}" dt="2021-10-16T06:52:56.530" v="5606" actId="1076"/>
          <ac:picMkLst>
            <pc:docMk/>
            <pc:sldMk cId="1675846771" sldId="344"/>
            <ac:picMk id="149" creationId="{8E7233E8-0BD2-4F9E-9ACD-006BCCC16410}"/>
          </ac:picMkLst>
        </pc:picChg>
        <pc:picChg chg="add mod">
          <ac:chgData name="中田 雄大" userId="62f770ad0d6c1cad" providerId="LiveId" clId="{1C6C70BD-3EC2-40B3-8C3D-7E9DD3B6B866}" dt="2021-10-16T06:53:50.530" v="5623" actId="1076"/>
          <ac:picMkLst>
            <pc:docMk/>
            <pc:sldMk cId="1675846771" sldId="344"/>
            <ac:picMk id="150" creationId="{898E2A44-D039-4790-A9AF-2CB9A064A0B5}"/>
          </ac:picMkLst>
        </pc:picChg>
        <pc:cxnChg chg="del">
          <ac:chgData name="中田 雄大" userId="62f770ad0d6c1cad" providerId="LiveId" clId="{1C6C70BD-3EC2-40B3-8C3D-7E9DD3B6B866}" dt="2021-10-16T06:46:11.556" v="5431" actId="478"/>
          <ac:cxnSpMkLst>
            <pc:docMk/>
            <pc:sldMk cId="1675846771" sldId="344"/>
            <ac:cxnSpMk id="2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4"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45" creationId="{9D3FC13B-D242-7243-93AA-FE907C17DF7A}"/>
          </ac:cxnSpMkLst>
        </pc:cxnChg>
        <pc:cxnChg chg="del">
          <ac:chgData name="中田 雄大" userId="62f770ad0d6c1cad" providerId="LiveId" clId="{1C6C70BD-3EC2-40B3-8C3D-7E9DD3B6B866}" dt="2021-10-16T06:46:11.556" v="5431" actId="478"/>
          <ac:cxnSpMkLst>
            <pc:docMk/>
            <pc:sldMk cId="1675846771" sldId="344"/>
            <ac:cxnSpMk id="5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5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0"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1"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2" creationId="{91849E94-C803-324F-BC65-037B13393BD4}"/>
          </ac:cxnSpMkLst>
        </pc:cxnChg>
        <pc:cxnChg chg="add del mod">
          <ac:chgData name="中田 雄大" userId="62f770ad0d6c1cad" providerId="LiveId" clId="{1C6C70BD-3EC2-40B3-8C3D-7E9DD3B6B866}" dt="2021-10-16T06:46:20.801" v="5433"/>
          <ac:cxnSpMkLst>
            <pc:docMk/>
            <pc:sldMk cId="1675846771" sldId="344"/>
            <ac:cxnSpMk id="66" creationId="{0167EF61-D6B2-49CF-8256-A44634693D28}"/>
          </ac:cxnSpMkLst>
        </pc:cxnChg>
        <pc:cxnChg chg="add del mod">
          <ac:chgData name="中田 雄大" userId="62f770ad0d6c1cad" providerId="LiveId" clId="{1C6C70BD-3EC2-40B3-8C3D-7E9DD3B6B866}" dt="2021-10-16T06:46:20.801" v="5433"/>
          <ac:cxnSpMkLst>
            <pc:docMk/>
            <pc:sldMk cId="1675846771" sldId="344"/>
            <ac:cxnSpMk id="68" creationId="{DFE3BD6B-2CC9-45E6-B0AA-5E394B516550}"/>
          </ac:cxnSpMkLst>
        </pc:cxnChg>
        <pc:cxnChg chg="add del mod">
          <ac:chgData name="中田 雄大" userId="62f770ad0d6c1cad" providerId="LiveId" clId="{1C6C70BD-3EC2-40B3-8C3D-7E9DD3B6B866}" dt="2021-10-16T06:46:20.801" v="5433"/>
          <ac:cxnSpMkLst>
            <pc:docMk/>
            <pc:sldMk cId="1675846771" sldId="344"/>
            <ac:cxnSpMk id="69" creationId="{4D186C98-B30C-4994-ABFE-FA9E263EAFD2}"/>
          </ac:cxnSpMkLst>
        </pc:cxnChg>
        <pc:cxnChg chg="add del mod">
          <ac:chgData name="中田 雄大" userId="62f770ad0d6c1cad" providerId="LiveId" clId="{1C6C70BD-3EC2-40B3-8C3D-7E9DD3B6B866}" dt="2021-10-16T06:46:20.801" v="5433"/>
          <ac:cxnSpMkLst>
            <pc:docMk/>
            <pc:sldMk cId="1675846771" sldId="344"/>
            <ac:cxnSpMk id="71" creationId="{1C8FA5B6-A4B9-4CD1-B997-9A2656FC37DF}"/>
          </ac:cxnSpMkLst>
        </pc:cxnChg>
        <pc:cxnChg chg="add del mod">
          <ac:chgData name="中田 雄大" userId="62f770ad0d6c1cad" providerId="LiveId" clId="{1C6C70BD-3EC2-40B3-8C3D-7E9DD3B6B866}" dt="2021-10-16T06:46:20.801" v="5433"/>
          <ac:cxnSpMkLst>
            <pc:docMk/>
            <pc:sldMk cId="1675846771" sldId="344"/>
            <ac:cxnSpMk id="72" creationId="{0D915589-210D-4731-A3EE-18813BAA4DB6}"/>
          </ac:cxnSpMkLst>
        </pc:cxnChg>
        <pc:cxnChg chg="add del mod">
          <ac:chgData name="中田 雄大" userId="62f770ad0d6c1cad" providerId="LiveId" clId="{1C6C70BD-3EC2-40B3-8C3D-7E9DD3B6B866}" dt="2021-10-16T06:46:20.801" v="5433"/>
          <ac:cxnSpMkLst>
            <pc:docMk/>
            <pc:sldMk cId="1675846771" sldId="344"/>
            <ac:cxnSpMk id="75" creationId="{29C58D63-D6C3-425C-A470-2288E90E5391}"/>
          </ac:cxnSpMkLst>
        </pc:cxnChg>
        <pc:cxnChg chg="add del mod">
          <ac:chgData name="中田 雄大" userId="62f770ad0d6c1cad" providerId="LiveId" clId="{1C6C70BD-3EC2-40B3-8C3D-7E9DD3B6B866}" dt="2021-10-16T06:46:20.801" v="5433"/>
          <ac:cxnSpMkLst>
            <pc:docMk/>
            <pc:sldMk cId="1675846771" sldId="344"/>
            <ac:cxnSpMk id="79" creationId="{CFA2EC5C-C285-4EAC-9FE1-E00861F9FB79}"/>
          </ac:cxnSpMkLst>
        </pc:cxnChg>
        <pc:cxnChg chg="add del mod">
          <ac:chgData name="中田 雄大" userId="62f770ad0d6c1cad" providerId="LiveId" clId="{1C6C70BD-3EC2-40B3-8C3D-7E9DD3B6B866}" dt="2021-10-16T06:46:20.801" v="5433"/>
          <ac:cxnSpMkLst>
            <pc:docMk/>
            <pc:sldMk cId="1675846771" sldId="344"/>
            <ac:cxnSpMk id="84" creationId="{5E6ECDE4-0E47-42FF-A7A2-26401C7562CA}"/>
          </ac:cxnSpMkLst>
        </pc:cxnChg>
        <pc:cxnChg chg="add del mod">
          <ac:chgData name="中田 雄大" userId="62f770ad0d6c1cad" providerId="LiveId" clId="{1C6C70BD-3EC2-40B3-8C3D-7E9DD3B6B866}" dt="2021-10-16T06:46:20.801" v="5433"/>
          <ac:cxnSpMkLst>
            <pc:docMk/>
            <pc:sldMk cId="1675846771" sldId="344"/>
            <ac:cxnSpMk id="85" creationId="{35CF10A1-E31A-4022-A518-055B0AEFE3A8}"/>
          </ac:cxnSpMkLst>
        </pc:cxnChg>
        <pc:cxnChg chg="add del mod">
          <ac:chgData name="中田 雄大" userId="62f770ad0d6c1cad" providerId="LiveId" clId="{1C6C70BD-3EC2-40B3-8C3D-7E9DD3B6B866}" dt="2021-10-16T06:46:20.801" v="5433"/>
          <ac:cxnSpMkLst>
            <pc:docMk/>
            <pc:sldMk cId="1675846771" sldId="344"/>
            <ac:cxnSpMk id="98" creationId="{ACDBD816-7D09-43EA-B57A-7F1B38B00E6D}"/>
          </ac:cxnSpMkLst>
        </pc:cxnChg>
        <pc:cxnChg chg="add del mod">
          <ac:chgData name="中田 雄大" userId="62f770ad0d6c1cad" providerId="LiveId" clId="{1C6C70BD-3EC2-40B3-8C3D-7E9DD3B6B866}" dt="2021-10-16T06:46:20.801" v="5433"/>
          <ac:cxnSpMkLst>
            <pc:docMk/>
            <pc:sldMk cId="1675846771" sldId="344"/>
            <ac:cxnSpMk id="99" creationId="{3FDCA07C-4455-41A2-813C-5B136E57608E}"/>
          </ac:cxnSpMkLst>
        </pc:cxnChg>
        <pc:cxnChg chg="add del mod">
          <ac:chgData name="中田 雄大" userId="62f770ad0d6c1cad" providerId="LiveId" clId="{1C6C70BD-3EC2-40B3-8C3D-7E9DD3B6B866}" dt="2021-10-16T06:46:20.801" v="5433"/>
          <ac:cxnSpMkLst>
            <pc:docMk/>
            <pc:sldMk cId="1675846771" sldId="344"/>
            <ac:cxnSpMk id="100" creationId="{876F67C2-B004-471D-9B8F-1288AEB2665A}"/>
          </ac:cxnSpMkLst>
        </pc:cxnChg>
        <pc:cxnChg chg="add del mod">
          <ac:chgData name="中田 雄大" userId="62f770ad0d6c1cad" providerId="LiveId" clId="{1C6C70BD-3EC2-40B3-8C3D-7E9DD3B6B866}" dt="2021-10-16T06:46:20.801" v="5433"/>
          <ac:cxnSpMkLst>
            <pc:docMk/>
            <pc:sldMk cId="1675846771" sldId="344"/>
            <ac:cxnSpMk id="101" creationId="{4C667C22-1C83-4779-A175-10B7B0B56C6E}"/>
          </ac:cxnSpMkLst>
        </pc:cxnChg>
        <pc:cxnChg chg="add del mod">
          <ac:chgData name="中田 雄大" userId="62f770ad0d6c1cad" providerId="LiveId" clId="{1C6C70BD-3EC2-40B3-8C3D-7E9DD3B6B866}" dt="2021-10-16T06:46:20.801" v="5433"/>
          <ac:cxnSpMkLst>
            <pc:docMk/>
            <pc:sldMk cId="1675846771" sldId="344"/>
            <ac:cxnSpMk id="109" creationId="{6F4C22A9-39E0-41D9-87E2-6983556A6E2C}"/>
          </ac:cxnSpMkLst>
        </pc:cxnChg>
        <pc:cxnChg chg="add mod">
          <ac:chgData name="中田 雄大" userId="62f770ad0d6c1cad" providerId="LiveId" clId="{1C6C70BD-3EC2-40B3-8C3D-7E9DD3B6B866}" dt="2021-10-16T06:47:52.804" v="5435" actId="1076"/>
          <ac:cxnSpMkLst>
            <pc:docMk/>
            <pc:sldMk cId="1675846771" sldId="344"/>
            <ac:cxnSpMk id="112" creationId="{8F7F6EBD-AAF0-4580-A54A-26DC97E33884}"/>
          </ac:cxnSpMkLst>
        </pc:cxnChg>
        <pc:cxnChg chg="add mod">
          <ac:chgData name="中田 雄大" userId="62f770ad0d6c1cad" providerId="LiveId" clId="{1C6C70BD-3EC2-40B3-8C3D-7E9DD3B6B866}" dt="2021-10-16T06:47:52.804" v="5435" actId="1076"/>
          <ac:cxnSpMkLst>
            <pc:docMk/>
            <pc:sldMk cId="1675846771" sldId="344"/>
            <ac:cxnSpMk id="113" creationId="{6392AC9E-A964-45E1-ABCB-30BFB569C3D6}"/>
          </ac:cxnSpMkLst>
        </pc:cxnChg>
        <pc:cxnChg chg="add mod">
          <ac:chgData name="中田 雄大" userId="62f770ad0d6c1cad" providerId="LiveId" clId="{1C6C70BD-3EC2-40B3-8C3D-7E9DD3B6B866}" dt="2021-10-16T06:47:52.804" v="5435" actId="1076"/>
          <ac:cxnSpMkLst>
            <pc:docMk/>
            <pc:sldMk cId="1675846771" sldId="344"/>
            <ac:cxnSpMk id="114" creationId="{6C8C54CD-92C0-484A-9936-0C63B342A4BE}"/>
          </ac:cxnSpMkLst>
        </pc:cxnChg>
        <pc:cxnChg chg="add mod">
          <ac:chgData name="中田 雄大" userId="62f770ad0d6c1cad" providerId="LiveId" clId="{1C6C70BD-3EC2-40B3-8C3D-7E9DD3B6B866}" dt="2021-10-16T06:47:52.804" v="5435" actId="1076"/>
          <ac:cxnSpMkLst>
            <pc:docMk/>
            <pc:sldMk cId="1675846771" sldId="344"/>
            <ac:cxnSpMk id="116" creationId="{17EE2F40-E42B-4185-8010-0C235DEF3A9F}"/>
          </ac:cxnSpMkLst>
        </pc:cxnChg>
        <pc:cxnChg chg="add mod">
          <ac:chgData name="中田 雄大" userId="62f770ad0d6c1cad" providerId="LiveId" clId="{1C6C70BD-3EC2-40B3-8C3D-7E9DD3B6B866}" dt="2021-10-16T06:47:52.804" v="5435" actId="1076"/>
          <ac:cxnSpMkLst>
            <pc:docMk/>
            <pc:sldMk cId="1675846771" sldId="344"/>
            <ac:cxnSpMk id="117" creationId="{B817ABEA-49C4-46A2-B158-FCB6AEFF988A}"/>
          </ac:cxnSpMkLst>
        </pc:cxnChg>
        <pc:cxnChg chg="add mod">
          <ac:chgData name="中田 雄大" userId="62f770ad0d6c1cad" providerId="LiveId" clId="{1C6C70BD-3EC2-40B3-8C3D-7E9DD3B6B866}" dt="2021-10-16T06:47:52.804" v="5435" actId="1076"/>
          <ac:cxnSpMkLst>
            <pc:docMk/>
            <pc:sldMk cId="1675846771" sldId="344"/>
            <ac:cxnSpMk id="118" creationId="{479213B8-F884-465F-BBC6-DE2D539E271F}"/>
          </ac:cxnSpMkLst>
        </pc:cxnChg>
        <pc:cxnChg chg="add mod">
          <ac:chgData name="中田 雄大" userId="62f770ad0d6c1cad" providerId="LiveId" clId="{1C6C70BD-3EC2-40B3-8C3D-7E9DD3B6B866}" dt="2021-10-16T06:48:33.242" v="5464" actId="1076"/>
          <ac:cxnSpMkLst>
            <pc:docMk/>
            <pc:sldMk cId="1675846771" sldId="344"/>
            <ac:cxnSpMk id="122" creationId="{E0E4782D-0570-40DF-A50E-3AC4D35323E4}"/>
          </ac:cxnSpMkLst>
        </pc:cxnChg>
        <pc:cxnChg chg="add mod">
          <ac:chgData name="中田 雄大" userId="62f770ad0d6c1cad" providerId="LiveId" clId="{1C6C70BD-3EC2-40B3-8C3D-7E9DD3B6B866}" dt="2021-10-16T06:52:01.587" v="5597" actId="14100"/>
          <ac:cxnSpMkLst>
            <pc:docMk/>
            <pc:sldMk cId="1675846771" sldId="344"/>
            <ac:cxnSpMk id="139" creationId="{C816C59A-D70B-4098-87CA-632B4B56DDC7}"/>
          </ac:cxnSpMkLst>
        </pc:cxnChg>
        <pc:cxnChg chg="add mod">
          <ac:chgData name="中田 雄大" userId="62f770ad0d6c1cad" providerId="LiveId" clId="{1C6C70BD-3EC2-40B3-8C3D-7E9DD3B6B866}" dt="2021-10-16T06:52:29.586" v="5601" actId="14100"/>
          <ac:cxnSpMkLst>
            <pc:docMk/>
            <pc:sldMk cId="1675846771" sldId="344"/>
            <ac:cxnSpMk id="146" creationId="{B1B2CCF1-228B-4ACC-9775-30D7C31EBB50}"/>
          </ac:cxnSpMkLst>
        </pc:cxnChg>
        <pc:cxnChg chg="add mod">
          <ac:chgData name="中田 雄大" userId="62f770ad0d6c1cad" providerId="LiveId" clId="{1C6C70BD-3EC2-40B3-8C3D-7E9DD3B6B866}" dt="2021-10-16T06:52:56.530" v="5606" actId="1076"/>
          <ac:cxnSpMkLst>
            <pc:docMk/>
            <pc:sldMk cId="1675846771" sldId="344"/>
            <ac:cxnSpMk id="151" creationId="{30266656-3A88-422A-8BA3-A85ACC20B093}"/>
          </ac:cxnSpMkLst>
        </pc:cxnChg>
        <pc:cxnChg chg="add mod">
          <ac:chgData name="中田 雄大" userId="62f770ad0d6c1cad" providerId="LiveId" clId="{1C6C70BD-3EC2-40B3-8C3D-7E9DD3B6B866}" dt="2021-10-16T06:53:50.530" v="5623" actId="1076"/>
          <ac:cxnSpMkLst>
            <pc:docMk/>
            <pc:sldMk cId="1675846771" sldId="344"/>
            <ac:cxnSpMk id="152" creationId="{4FA37B18-FD44-44E2-AD36-F95D63EEAA03}"/>
          </ac:cxnSpMkLst>
        </pc:cxnChg>
        <pc:cxnChg chg="add mod">
          <ac:chgData name="中田 雄大" userId="62f770ad0d6c1cad" providerId="LiveId" clId="{1C6C70BD-3EC2-40B3-8C3D-7E9DD3B6B866}" dt="2021-10-16T06:54:04.003" v="5626" actId="14100"/>
          <ac:cxnSpMkLst>
            <pc:docMk/>
            <pc:sldMk cId="1675846771" sldId="344"/>
            <ac:cxnSpMk id="153" creationId="{4B9426D3-7805-40AB-897E-599DCD84098B}"/>
          </ac:cxnSpMkLst>
        </pc:cxnChg>
        <pc:cxnChg chg="add del mod">
          <ac:chgData name="中田 雄大" userId="62f770ad0d6c1cad" providerId="LiveId" clId="{1C6C70BD-3EC2-40B3-8C3D-7E9DD3B6B866}" dt="2021-10-16T06:54:21.553" v="5631" actId="478"/>
          <ac:cxnSpMkLst>
            <pc:docMk/>
            <pc:sldMk cId="1675846771" sldId="344"/>
            <ac:cxnSpMk id="154" creationId="{D4ABC11A-CC03-4C1B-ADBB-CA65B75BA9F3}"/>
          </ac:cxnSpMkLst>
        </pc:cxnChg>
        <pc:cxnChg chg="add mod">
          <ac:chgData name="中田 雄大" userId="62f770ad0d6c1cad" providerId="LiveId" clId="{1C6C70BD-3EC2-40B3-8C3D-7E9DD3B6B866}" dt="2021-10-16T06:54:30.114" v="5634" actId="14100"/>
          <ac:cxnSpMkLst>
            <pc:docMk/>
            <pc:sldMk cId="1675846771" sldId="344"/>
            <ac:cxnSpMk id="155" creationId="{05CC5C7B-F410-421E-90E4-B2D12E2E208E}"/>
          </ac:cxnSpMkLst>
        </pc:cxnChg>
      </pc:sldChg>
      <pc:sldChg chg="modSp mod modShow">
        <pc:chgData name="中田 雄大" userId="62f770ad0d6c1cad" providerId="LiveId" clId="{1C6C70BD-3EC2-40B3-8C3D-7E9DD3B6B866}" dt="2021-10-18T08:42:12.293" v="7991" actId="20577"/>
        <pc:sldMkLst>
          <pc:docMk/>
          <pc:sldMk cId="0" sldId="379"/>
        </pc:sldMkLst>
        <pc:spChg chg="mod">
          <ac:chgData name="中田 雄大" userId="62f770ad0d6c1cad" providerId="LiveId" clId="{1C6C70BD-3EC2-40B3-8C3D-7E9DD3B6B866}" dt="2021-10-18T08:42:12.293" v="7991" actId="20577"/>
          <ac:spMkLst>
            <pc:docMk/>
            <pc:sldMk cId="0" sldId="379"/>
            <ac:spMk id="3" creationId="{00000000-0000-0000-0000-000000000000}"/>
          </ac:spMkLst>
        </pc:spChg>
      </pc:sldChg>
      <pc:sldChg chg="modSp mod ord modShow">
        <pc:chgData name="中田 雄大" userId="62f770ad0d6c1cad" providerId="LiveId" clId="{1C6C70BD-3EC2-40B3-8C3D-7E9DD3B6B866}" dt="2021-10-16T06:22:37.573" v="5220"/>
        <pc:sldMkLst>
          <pc:docMk/>
          <pc:sldMk cId="2519537686" sldId="406"/>
        </pc:sldMkLst>
        <pc:spChg chg="mod">
          <ac:chgData name="中田 雄大" userId="62f770ad0d6c1cad" providerId="LiveId" clId="{1C6C70BD-3EC2-40B3-8C3D-7E9DD3B6B866}" dt="2021-10-15T07:01:49.703" v="1580" actId="20577"/>
          <ac:spMkLst>
            <pc:docMk/>
            <pc:sldMk cId="2519537686" sldId="406"/>
            <ac:spMk id="37" creationId="{9024B9FA-AEBC-4C41-99F4-1E5081AEE470}"/>
          </ac:spMkLst>
        </pc:spChg>
        <pc:spChg chg="mod">
          <ac:chgData name="中田 雄大" userId="62f770ad0d6c1cad" providerId="LiveId" clId="{1C6C70BD-3EC2-40B3-8C3D-7E9DD3B6B866}" dt="2021-10-16T05:11:48.713" v="2617" actId="20577"/>
          <ac:spMkLst>
            <pc:docMk/>
            <pc:sldMk cId="2519537686" sldId="406"/>
            <ac:spMk id="40" creationId="{D099D38C-B13E-6143-9D0C-53CB3F29183B}"/>
          </ac:spMkLst>
        </pc:spChg>
      </pc:sldChg>
      <pc:sldChg chg="addSp delSp modSp mod ord delAnim modAnim modShow">
        <pc:chgData name="中田 雄大" userId="62f770ad0d6c1cad" providerId="LiveId" clId="{1C6C70BD-3EC2-40B3-8C3D-7E9DD3B6B866}" dt="2021-10-16T07:25:58.090" v="6440" actId="1076"/>
        <pc:sldMkLst>
          <pc:docMk/>
          <pc:sldMk cId="310953623" sldId="417"/>
        </pc:sldMkLst>
        <pc:spChg chg="mod">
          <ac:chgData name="中田 雄大" userId="62f770ad0d6c1cad" providerId="LiveId" clId="{1C6C70BD-3EC2-40B3-8C3D-7E9DD3B6B866}" dt="2021-10-15T06:53:16.147" v="1482" actId="20577"/>
          <ac:spMkLst>
            <pc:docMk/>
            <pc:sldMk cId="310953623" sldId="417"/>
            <ac:spMk id="2" creationId="{00000000-0000-0000-0000-000000000000}"/>
          </ac:spMkLst>
        </pc:spChg>
        <pc:spChg chg="del mod">
          <ac:chgData name="中田 雄大" userId="62f770ad0d6c1cad" providerId="LiveId" clId="{1C6C70BD-3EC2-40B3-8C3D-7E9DD3B6B866}" dt="2021-10-15T06:53:18.839" v="1483" actId="478"/>
          <ac:spMkLst>
            <pc:docMk/>
            <pc:sldMk cId="310953623" sldId="417"/>
            <ac:spMk id="3" creationId="{00000000-0000-0000-0000-000000000000}"/>
          </ac:spMkLst>
        </pc:spChg>
        <pc:spChg chg="mod">
          <ac:chgData name="中田 雄大" userId="62f770ad0d6c1cad" providerId="LiveId" clId="{1C6C70BD-3EC2-40B3-8C3D-7E9DD3B6B866}" dt="2021-10-16T07:25:58.090" v="6440" actId="1076"/>
          <ac:spMkLst>
            <pc:docMk/>
            <pc:sldMk cId="310953623" sldId="417"/>
            <ac:spMk id="8" creationId="{7D0B4C40-6CBB-4E1D-8128-439E67F04B21}"/>
          </ac:spMkLst>
        </pc:spChg>
        <pc:spChg chg="add mod">
          <ac:chgData name="中田 雄大" userId="62f770ad0d6c1cad" providerId="LiveId" clId="{1C6C70BD-3EC2-40B3-8C3D-7E9DD3B6B866}" dt="2021-10-16T07:25:52.362" v="6439" actId="1076"/>
          <ac:spMkLst>
            <pc:docMk/>
            <pc:sldMk cId="310953623" sldId="417"/>
            <ac:spMk id="34" creationId="{65F55D72-1CC7-49DB-BA60-5624D9CA3FF4}"/>
          </ac:spMkLst>
        </pc:spChg>
        <pc:spChg chg="add del mod">
          <ac:chgData name="中田 雄大" userId="62f770ad0d6c1cad" providerId="LiveId" clId="{1C6C70BD-3EC2-40B3-8C3D-7E9DD3B6B866}" dt="2021-10-15T06:52:29.618" v="1430" actId="478"/>
          <ac:spMkLst>
            <pc:docMk/>
            <pc:sldMk cId="310953623" sldId="417"/>
            <ac:spMk id="35" creationId="{B80D290D-8010-4E72-9CAA-AC9F6F42FE81}"/>
          </ac:spMkLst>
        </pc:spChg>
        <pc:spChg chg="mod">
          <ac:chgData name="中田 雄大" userId="62f770ad0d6c1cad" providerId="LiveId" clId="{1C6C70BD-3EC2-40B3-8C3D-7E9DD3B6B866}" dt="2021-10-15T06:53:27.778" v="1492" actId="20577"/>
          <ac:spMkLst>
            <pc:docMk/>
            <pc:sldMk cId="310953623" sldId="417"/>
            <ac:spMk id="50" creationId="{B11A45F6-FC76-8645-919F-2EA8A3B9F111}"/>
          </ac:spMkLst>
        </pc:spChg>
        <pc:spChg chg="mod">
          <ac:chgData name="中田 雄大" userId="62f770ad0d6c1cad" providerId="LiveId" clId="{1C6C70BD-3EC2-40B3-8C3D-7E9DD3B6B866}" dt="2021-10-15T06:53:32.512" v="1501" actId="20577"/>
          <ac:spMkLst>
            <pc:docMk/>
            <pc:sldMk cId="310953623" sldId="417"/>
            <ac:spMk id="52" creationId="{CDBECF29-0FE1-7F4C-BCFD-253F15D343A8}"/>
          </ac:spMkLst>
        </pc:spChg>
        <pc:spChg chg="mod">
          <ac:chgData name="中田 雄大" userId="62f770ad0d6c1cad" providerId="LiveId" clId="{1C6C70BD-3EC2-40B3-8C3D-7E9DD3B6B866}" dt="2021-10-16T05:02:36.123" v="2268" actId="20577"/>
          <ac:spMkLst>
            <pc:docMk/>
            <pc:sldMk cId="310953623" sldId="417"/>
            <ac:spMk id="60" creationId="{D623EAEE-3894-C441-A3FB-EAB6181A80DC}"/>
          </ac:spMkLst>
        </pc:spChg>
        <pc:spChg chg="mod">
          <ac:chgData name="中田 雄大" userId="62f770ad0d6c1cad" providerId="LiveId" clId="{1C6C70BD-3EC2-40B3-8C3D-7E9DD3B6B866}" dt="2021-10-15T06:52:32.943" v="1431" actId="1076"/>
          <ac:spMkLst>
            <pc:docMk/>
            <pc:sldMk cId="310953623" sldId="417"/>
            <ac:spMk id="63" creationId="{1E8AE568-3165-6C4C-9A7B-846296066AC6}"/>
          </ac:spMkLst>
        </pc:spChg>
        <pc:spChg chg="mod">
          <ac:chgData name="中田 雄大" userId="62f770ad0d6c1cad" providerId="LiveId" clId="{1C6C70BD-3EC2-40B3-8C3D-7E9DD3B6B866}" dt="2021-10-15T06:52:40.898" v="1440" actId="20577"/>
          <ac:spMkLst>
            <pc:docMk/>
            <pc:sldMk cId="310953623" sldId="417"/>
            <ac:spMk id="65" creationId="{60DE51CA-5308-A848-AF04-57B58E07F4D1}"/>
          </ac:spMkLst>
        </pc:spChg>
        <pc:spChg chg="mod">
          <ac:chgData name="中田 雄大" userId="62f770ad0d6c1cad" providerId="LiveId" clId="{1C6C70BD-3EC2-40B3-8C3D-7E9DD3B6B866}" dt="2021-10-16T07:25:14.398" v="6414" actId="20577"/>
          <ac:spMkLst>
            <pc:docMk/>
            <pc:sldMk cId="310953623" sldId="417"/>
            <ac:spMk id="66" creationId="{71D8E751-B7CF-7D4F-A2FC-F8AF395A78B6}"/>
          </ac:spMkLst>
        </pc:spChg>
      </pc:sldChg>
      <pc:sldChg chg="addSp delSp modSp mod">
        <pc:chgData name="中田 雄大" userId="62f770ad0d6c1cad" providerId="LiveId" clId="{1C6C70BD-3EC2-40B3-8C3D-7E9DD3B6B866}" dt="2021-10-16T05:30:48.295" v="3307" actId="167"/>
        <pc:sldMkLst>
          <pc:docMk/>
          <pc:sldMk cId="2047325556" sldId="418"/>
        </pc:sldMkLst>
        <pc:spChg chg="mod">
          <ac:chgData name="中田 雄大" userId="62f770ad0d6c1cad" providerId="LiveId" clId="{1C6C70BD-3EC2-40B3-8C3D-7E9DD3B6B866}" dt="2021-10-16T05:28:31.421" v="3273" actId="20577"/>
          <ac:spMkLst>
            <pc:docMk/>
            <pc:sldMk cId="2047325556" sldId="418"/>
            <ac:spMk id="8" creationId="{6A264DA4-6051-40ED-8E1B-1785F5435453}"/>
          </ac:spMkLst>
        </pc:spChg>
        <pc:spChg chg="mod">
          <ac:chgData name="中田 雄大" userId="62f770ad0d6c1cad" providerId="LiveId" clId="{1C6C70BD-3EC2-40B3-8C3D-7E9DD3B6B866}" dt="2021-10-16T05:28:11.661" v="3264" actId="20577"/>
          <ac:spMkLst>
            <pc:docMk/>
            <pc:sldMk cId="2047325556" sldId="418"/>
            <ac:spMk id="40" creationId="{D099D38C-B13E-6143-9D0C-53CB3F29183B}"/>
          </ac:spMkLst>
        </pc:spChg>
        <pc:spChg chg="mod topLvl">
          <ac:chgData name="中田 雄大" userId="62f770ad0d6c1cad" providerId="LiveId" clId="{1C6C70BD-3EC2-40B3-8C3D-7E9DD3B6B866}" dt="2021-10-16T05:30:19.452" v="3298" actId="165"/>
          <ac:spMkLst>
            <pc:docMk/>
            <pc:sldMk cId="2047325556" sldId="418"/>
            <ac:spMk id="49" creationId="{B555B924-3901-4623-97E3-236738C20A22}"/>
          </ac:spMkLst>
        </pc:spChg>
        <pc:grpChg chg="add del">
          <ac:chgData name="中田 雄大" userId="62f770ad0d6c1cad" providerId="LiveId" clId="{1C6C70BD-3EC2-40B3-8C3D-7E9DD3B6B866}" dt="2021-10-16T05:30:19.452" v="3298" actId="165"/>
          <ac:grpSpMkLst>
            <pc:docMk/>
            <pc:sldMk cId="2047325556" sldId="418"/>
            <ac:grpSpMk id="47" creationId="{76CAD7FE-76DF-4ACF-8813-D5AC5CFA5DA4}"/>
          </ac:grpSpMkLst>
        </pc:grpChg>
        <pc:picChg chg="add mod ord">
          <ac:chgData name="中田 雄大" userId="62f770ad0d6c1cad" providerId="LiveId" clId="{1C6C70BD-3EC2-40B3-8C3D-7E9DD3B6B866}" dt="2021-10-16T05:30:48.295" v="3307" actId="167"/>
          <ac:picMkLst>
            <pc:docMk/>
            <pc:sldMk cId="2047325556" sldId="418"/>
            <ac:picMk id="34" creationId="{DEE238B7-45AD-41FB-A7E9-BEC79841B144}"/>
          </ac:picMkLst>
        </pc:picChg>
        <pc:picChg chg="del mod topLvl">
          <ac:chgData name="中田 雄大" userId="62f770ad0d6c1cad" providerId="LiveId" clId="{1C6C70BD-3EC2-40B3-8C3D-7E9DD3B6B866}" dt="2021-10-16T05:30:44.001" v="3305" actId="478"/>
          <ac:picMkLst>
            <pc:docMk/>
            <pc:sldMk cId="2047325556" sldId="418"/>
            <ac:picMk id="48" creationId="{1C69D784-D11C-41FD-AD34-681B8BD5F512}"/>
          </ac:picMkLst>
        </pc:picChg>
        <pc:picChg chg="mod topLvl">
          <ac:chgData name="中田 雄大" userId="62f770ad0d6c1cad" providerId="LiveId" clId="{1C6C70BD-3EC2-40B3-8C3D-7E9DD3B6B866}" dt="2021-10-16T05:30:19.452" v="3298" actId="165"/>
          <ac:picMkLst>
            <pc:docMk/>
            <pc:sldMk cId="2047325556" sldId="418"/>
            <ac:picMk id="51" creationId="{BF060B7A-D193-4180-97BA-FF12160AC462}"/>
          </ac:picMkLst>
        </pc:picChg>
        <pc:cxnChg chg="mod topLvl">
          <ac:chgData name="中田 雄大" userId="62f770ad0d6c1cad" providerId="LiveId" clId="{1C6C70BD-3EC2-40B3-8C3D-7E9DD3B6B866}" dt="2021-10-16T05:30:19.452" v="3298" actId="165"/>
          <ac:cxnSpMkLst>
            <pc:docMk/>
            <pc:sldMk cId="2047325556" sldId="418"/>
            <ac:cxnSpMk id="50" creationId="{63229CC8-34F3-4391-8E08-1F2B46F56F4B}"/>
          </ac:cxnSpMkLst>
        </pc:cxnChg>
        <pc:cxnChg chg="mod">
          <ac:chgData name="中田 雄大" userId="62f770ad0d6c1cad" providerId="LiveId" clId="{1C6C70BD-3EC2-40B3-8C3D-7E9DD3B6B866}" dt="2021-10-16T05:30:16.115" v="3297" actId="478"/>
          <ac:cxnSpMkLst>
            <pc:docMk/>
            <pc:sldMk cId="2047325556" sldId="418"/>
            <ac:cxnSpMk id="69" creationId="{021FAD91-F062-4EFC-A296-05A3B862238E}"/>
          </ac:cxnSpMkLst>
        </pc:cxnChg>
      </pc:sldChg>
      <pc:sldChg chg="addSp delSp modSp mod delAnim">
        <pc:chgData name="中田 雄大" userId="62f770ad0d6c1cad" providerId="LiveId" clId="{1C6C70BD-3EC2-40B3-8C3D-7E9DD3B6B866}" dt="2021-10-16T08:34:08.848" v="7029" actId="20577"/>
        <pc:sldMkLst>
          <pc:docMk/>
          <pc:sldMk cId="4224299849" sldId="419"/>
        </pc:sldMkLst>
        <pc:spChg chg="mod">
          <ac:chgData name="中田 雄大" userId="62f770ad0d6c1cad" providerId="LiveId" clId="{1C6C70BD-3EC2-40B3-8C3D-7E9DD3B6B866}" dt="2021-10-16T06:07:05.315" v="4814" actId="1076"/>
          <ac:spMkLst>
            <pc:docMk/>
            <pc:sldMk cId="4224299849" sldId="419"/>
            <ac:spMk id="3" creationId="{E5A3BC69-6D72-4F43-B38E-5A395467915C}"/>
          </ac:spMkLst>
        </pc:spChg>
        <pc:spChg chg="mod">
          <ac:chgData name="中田 雄大" userId="62f770ad0d6c1cad" providerId="LiveId" clId="{1C6C70BD-3EC2-40B3-8C3D-7E9DD3B6B866}" dt="2021-10-16T06:07:36.417" v="4826" actId="1076"/>
          <ac:spMkLst>
            <pc:docMk/>
            <pc:sldMk cId="4224299849" sldId="419"/>
            <ac:spMk id="27" creationId="{FBA0B299-92A9-437C-B684-F0878C5B92B8}"/>
          </ac:spMkLst>
        </pc:spChg>
        <pc:spChg chg="add mod">
          <ac:chgData name="中田 雄大" userId="62f770ad0d6c1cad" providerId="LiveId" clId="{1C6C70BD-3EC2-40B3-8C3D-7E9DD3B6B866}" dt="2021-10-16T06:14:28.590" v="5174" actId="20577"/>
          <ac:spMkLst>
            <pc:docMk/>
            <pc:sldMk cId="4224299849" sldId="419"/>
            <ac:spMk id="28" creationId="{DCD2492C-8E82-4D55-8B49-91CC5F845727}"/>
          </ac:spMkLst>
        </pc:spChg>
        <pc:spChg chg="mod">
          <ac:chgData name="中田 雄大" userId="62f770ad0d6c1cad" providerId="LiveId" clId="{1C6C70BD-3EC2-40B3-8C3D-7E9DD3B6B866}" dt="2021-10-16T06:09:11.409" v="4854" actId="1076"/>
          <ac:spMkLst>
            <pc:docMk/>
            <pc:sldMk cId="4224299849" sldId="419"/>
            <ac:spMk id="30" creationId="{5CF8E0F1-E6CC-443C-9A14-7E41F2F23EE0}"/>
          </ac:spMkLst>
        </pc:spChg>
        <pc:spChg chg="mod">
          <ac:chgData name="中田 雄大" userId="62f770ad0d6c1cad" providerId="LiveId" clId="{1C6C70BD-3EC2-40B3-8C3D-7E9DD3B6B866}" dt="2021-10-16T06:11:44.003" v="5018" actId="14100"/>
          <ac:spMkLst>
            <pc:docMk/>
            <pc:sldMk cId="4224299849" sldId="419"/>
            <ac:spMk id="31" creationId="{F45BB135-7FCA-4BA7-A91B-462F948D9FAB}"/>
          </ac:spMkLst>
        </pc:spChg>
        <pc:spChg chg="mod">
          <ac:chgData name="中田 雄大" userId="62f770ad0d6c1cad" providerId="LiveId" clId="{1C6C70BD-3EC2-40B3-8C3D-7E9DD3B6B866}" dt="2021-10-16T06:09:11.409" v="4854" actId="1076"/>
          <ac:spMkLst>
            <pc:docMk/>
            <pc:sldMk cId="4224299849" sldId="419"/>
            <ac:spMk id="32" creationId="{CF4F3F08-8005-B54B-B15E-D7567DDA7461}"/>
          </ac:spMkLst>
        </pc:spChg>
        <pc:spChg chg="mod">
          <ac:chgData name="中田 雄大" userId="62f770ad0d6c1cad" providerId="LiveId" clId="{1C6C70BD-3EC2-40B3-8C3D-7E9DD3B6B866}" dt="2021-10-16T06:07:05.315" v="4814" actId="1076"/>
          <ac:spMkLst>
            <pc:docMk/>
            <pc:sldMk cId="4224299849" sldId="419"/>
            <ac:spMk id="34" creationId="{3A80901C-E1F3-B247-9254-E736AE10ECD6}"/>
          </ac:spMkLst>
        </pc:spChg>
        <pc:spChg chg="del">
          <ac:chgData name="中田 雄大" userId="62f770ad0d6c1cad" providerId="LiveId" clId="{1C6C70BD-3EC2-40B3-8C3D-7E9DD3B6B866}" dt="2021-10-16T06:06:23.652" v="4811" actId="478"/>
          <ac:spMkLst>
            <pc:docMk/>
            <pc:sldMk cId="4224299849" sldId="419"/>
            <ac:spMk id="35" creationId="{1F0DD9A5-1923-4CBB-9AA5-FC90C6C26A09}"/>
          </ac:spMkLst>
        </pc:spChg>
        <pc:spChg chg="mod">
          <ac:chgData name="中田 雄大" userId="62f770ad0d6c1cad" providerId="LiveId" clId="{1C6C70BD-3EC2-40B3-8C3D-7E9DD3B6B866}" dt="2021-10-16T06:07:05.315" v="4814" actId="1076"/>
          <ac:spMkLst>
            <pc:docMk/>
            <pc:sldMk cId="4224299849" sldId="419"/>
            <ac:spMk id="45" creationId="{BE23D04C-83E1-EB43-8135-4BD9D3F303F1}"/>
          </ac:spMkLst>
        </pc:spChg>
        <pc:spChg chg="mod">
          <ac:chgData name="中田 雄大" userId="62f770ad0d6c1cad" providerId="LiveId" clId="{1C6C70BD-3EC2-40B3-8C3D-7E9DD3B6B866}" dt="2021-10-16T08:34:08.848" v="7029" actId="20577"/>
          <ac:spMkLst>
            <pc:docMk/>
            <pc:sldMk cId="4224299849" sldId="419"/>
            <ac:spMk id="46" creationId="{DD74FA20-D849-9E42-BE33-61BF25F9CE4B}"/>
          </ac:spMkLst>
        </pc:spChg>
        <pc:spChg chg="mod">
          <ac:chgData name="中田 雄大" userId="62f770ad0d6c1cad" providerId="LiveId" clId="{1C6C70BD-3EC2-40B3-8C3D-7E9DD3B6B866}" dt="2021-10-16T06:13:25.561" v="5129" actId="1076"/>
          <ac:spMkLst>
            <pc:docMk/>
            <pc:sldMk cId="4224299849" sldId="419"/>
            <ac:spMk id="51" creationId="{4BEA117E-A694-CA4C-933D-501823E11DB1}"/>
          </ac:spMkLst>
        </pc:spChg>
        <pc:spChg chg="mod">
          <ac:chgData name="中田 雄大" userId="62f770ad0d6c1cad" providerId="LiveId" clId="{1C6C70BD-3EC2-40B3-8C3D-7E9DD3B6B866}" dt="2021-10-16T06:13:28.610" v="5130" actId="1076"/>
          <ac:spMkLst>
            <pc:docMk/>
            <pc:sldMk cId="4224299849" sldId="419"/>
            <ac:spMk id="52" creationId="{B7A83B23-8DC2-314F-B580-E912D49C2A32}"/>
          </ac:spMkLst>
        </pc:spChg>
        <pc:spChg chg="mod">
          <ac:chgData name="中田 雄大" userId="62f770ad0d6c1cad" providerId="LiveId" clId="{1C6C70BD-3EC2-40B3-8C3D-7E9DD3B6B866}" dt="2021-10-16T06:08:50.521" v="4852" actId="1076"/>
          <ac:spMkLst>
            <pc:docMk/>
            <pc:sldMk cId="4224299849" sldId="419"/>
            <ac:spMk id="62" creationId="{A1CA5316-8469-634C-A519-F6638588F53D}"/>
          </ac:spMkLst>
        </pc:spChg>
        <pc:grpChg chg="mod">
          <ac:chgData name="中田 雄大" userId="62f770ad0d6c1cad" providerId="LiveId" clId="{1C6C70BD-3EC2-40B3-8C3D-7E9DD3B6B866}" dt="2021-10-16T06:07:05.315" v="4814" actId="1076"/>
          <ac:grpSpMkLst>
            <pc:docMk/>
            <pc:sldMk cId="4224299849" sldId="419"/>
            <ac:grpSpMk id="37" creationId="{DEFF8CF7-A193-964A-A83E-C13B5D5A73CB}"/>
          </ac:grpSpMkLst>
        </pc:grpChg>
        <pc:grpChg chg="mod">
          <ac:chgData name="中田 雄大" userId="62f770ad0d6c1cad" providerId="LiveId" clId="{1C6C70BD-3EC2-40B3-8C3D-7E9DD3B6B866}" dt="2021-10-16T06:07:05.315" v="4814" actId="1076"/>
          <ac:grpSpMkLst>
            <pc:docMk/>
            <pc:sldMk cId="4224299849" sldId="419"/>
            <ac:grpSpMk id="42" creationId="{6608CC20-8A24-624C-A872-6CBA23C96F05}"/>
          </ac:grpSpMkLst>
        </pc:grpChg>
        <pc:picChg chg="add mod ord">
          <ac:chgData name="中田 雄大" userId="62f770ad0d6c1cad" providerId="LiveId" clId="{1C6C70BD-3EC2-40B3-8C3D-7E9DD3B6B866}" dt="2021-10-16T06:07:29.014" v="4819" actId="167"/>
          <ac:picMkLst>
            <pc:docMk/>
            <pc:sldMk cId="4224299849" sldId="419"/>
            <ac:picMk id="29" creationId="{7C3BF4D0-D5CC-4936-99B0-C4C5CF079B0C}"/>
          </ac:picMkLst>
        </pc:picChg>
        <pc:picChg chg="del">
          <ac:chgData name="中田 雄大" userId="62f770ad0d6c1cad" providerId="LiveId" clId="{1C6C70BD-3EC2-40B3-8C3D-7E9DD3B6B866}" dt="2021-10-16T06:07:16.066" v="4815" actId="478"/>
          <ac:picMkLst>
            <pc:docMk/>
            <pc:sldMk cId="4224299849" sldId="419"/>
            <ac:picMk id="38" creationId="{8C8EB1C6-8E26-1746-99BC-4CA79A9F0798}"/>
          </ac:picMkLst>
        </pc:picChg>
        <pc:picChg chg="mod">
          <ac:chgData name="中田 雄大" userId="62f770ad0d6c1cad" providerId="LiveId" clId="{1C6C70BD-3EC2-40B3-8C3D-7E9DD3B6B866}" dt="2021-10-16T06:09:11.409" v="4854" actId="1076"/>
          <ac:picMkLst>
            <pc:docMk/>
            <pc:sldMk cId="4224299849" sldId="419"/>
            <ac:picMk id="54" creationId="{9ACB6119-EE77-9542-84D9-CE2337D22DDD}"/>
          </ac:picMkLst>
        </pc:picChg>
        <pc:picChg chg="mod">
          <ac:chgData name="中田 雄大" userId="62f770ad0d6c1cad" providerId="LiveId" clId="{1C6C70BD-3EC2-40B3-8C3D-7E9DD3B6B866}" dt="2021-10-16T06:09:11.409" v="4854" actId="1076"/>
          <ac:picMkLst>
            <pc:docMk/>
            <pc:sldMk cId="4224299849" sldId="419"/>
            <ac:picMk id="55" creationId="{EDD7240C-B555-1843-A40E-D749E71755B1}"/>
          </ac:picMkLst>
        </pc:picChg>
        <pc:picChg chg="del mod">
          <ac:chgData name="中田 雄大" userId="62f770ad0d6c1cad" providerId="LiveId" clId="{1C6C70BD-3EC2-40B3-8C3D-7E9DD3B6B866}" dt="2021-10-16T06:09:30.419" v="4856" actId="478"/>
          <ac:picMkLst>
            <pc:docMk/>
            <pc:sldMk cId="4224299849" sldId="419"/>
            <ac:picMk id="59" creationId="{5BF0FE58-9C0C-AF4C-8F2E-79D64C8DC3D3}"/>
          </ac:picMkLst>
        </pc:picChg>
        <pc:cxnChg chg="add mod">
          <ac:chgData name="中田 雄大" userId="62f770ad0d6c1cad" providerId="LiveId" clId="{1C6C70BD-3EC2-40B3-8C3D-7E9DD3B6B866}" dt="2021-10-16T06:08:46.609" v="4851" actId="14100"/>
          <ac:cxnSpMkLst>
            <pc:docMk/>
            <pc:sldMk cId="4224299849" sldId="419"/>
            <ac:cxnSpMk id="33" creationId="{2B145DD8-95C8-4DC4-AF44-E7D10C8F0168}"/>
          </ac:cxnSpMkLst>
        </pc:cxnChg>
        <pc:cxnChg chg="mod">
          <ac:chgData name="中田 雄大" userId="62f770ad0d6c1cad" providerId="LiveId" clId="{1C6C70BD-3EC2-40B3-8C3D-7E9DD3B6B866}" dt="2021-10-16T06:09:19.082" v="4855" actId="14100"/>
          <ac:cxnSpMkLst>
            <pc:docMk/>
            <pc:sldMk cId="4224299849" sldId="419"/>
            <ac:cxnSpMk id="61" creationId="{CFFFAAD4-3E8B-AB41-BA14-6B41213EC267}"/>
          </ac:cxnSpMkLst>
        </pc:cxnChg>
      </pc:sldChg>
      <pc:sldChg chg="delSp modSp mod ord delAnim modShow">
        <pc:chgData name="中田 雄大" userId="62f770ad0d6c1cad" providerId="LiveId" clId="{1C6C70BD-3EC2-40B3-8C3D-7E9DD3B6B866}" dt="2021-10-16T06:25:10.149" v="5249"/>
        <pc:sldMkLst>
          <pc:docMk/>
          <pc:sldMk cId="3539987107" sldId="420"/>
        </pc:sldMkLst>
        <pc:spChg chg="mod">
          <ac:chgData name="中田 雄大" userId="62f770ad0d6c1cad" providerId="LiveId" clId="{1C6C70BD-3EC2-40B3-8C3D-7E9DD3B6B866}" dt="2021-10-16T06:06:09.693" v="4810" actId="20577"/>
          <ac:spMkLst>
            <pc:docMk/>
            <pc:sldMk cId="3539987107" sldId="420"/>
            <ac:spMk id="2" creationId="{00000000-0000-0000-0000-000000000000}"/>
          </ac:spMkLst>
        </pc:spChg>
        <pc:spChg chg="mod">
          <ac:chgData name="中田 雄大" userId="62f770ad0d6c1cad" providerId="LiveId" clId="{1C6C70BD-3EC2-40B3-8C3D-7E9DD3B6B866}" dt="2021-10-16T06:02:02.941" v="4643" actId="20577"/>
          <ac:spMkLst>
            <pc:docMk/>
            <pc:sldMk cId="3539987107" sldId="420"/>
            <ac:spMk id="8" creationId="{43FFCE80-6E5C-1044-AAFB-9529B3273950}"/>
          </ac:spMkLst>
        </pc:spChg>
        <pc:spChg chg="del mod">
          <ac:chgData name="中田 雄大" userId="62f770ad0d6c1cad" providerId="LiveId" clId="{1C6C70BD-3EC2-40B3-8C3D-7E9DD3B6B866}" dt="2021-10-16T06:04:48.004" v="4785" actId="478"/>
          <ac:spMkLst>
            <pc:docMk/>
            <pc:sldMk cId="3539987107" sldId="420"/>
            <ac:spMk id="9" creationId="{9EB637B4-8596-464A-AB65-220650A657E8}"/>
          </ac:spMkLst>
        </pc:spChg>
        <pc:spChg chg="mod">
          <ac:chgData name="中田 雄大" userId="62f770ad0d6c1cad" providerId="LiveId" clId="{1C6C70BD-3EC2-40B3-8C3D-7E9DD3B6B866}" dt="2021-10-16T06:05:48.577" v="4790" actId="1076"/>
          <ac:spMkLst>
            <pc:docMk/>
            <pc:sldMk cId="3539987107" sldId="420"/>
            <ac:spMk id="11" creationId="{1DCD4AE9-E8E6-6A43-AA7D-572146674481}"/>
          </ac:spMkLst>
        </pc:spChg>
        <pc:spChg chg="del">
          <ac:chgData name="中田 雄大" userId="62f770ad0d6c1cad" providerId="LiveId" clId="{1C6C70BD-3EC2-40B3-8C3D-7E9DD3B6B866}" dt="2021-10-16T06:02:38.630" v="4648" actId="478"/>
          <ac:spMkLst>
            <pc:docMk/>
            <pc:sldMk cId="3539987107" sldId="420"/>
            <ac:spMk id="13" creationId="{322A9DF4-AE9E-4862-A046-63D3EC5E09E1}"/>
          </ac:spMkLst>
        </pc:spChg>
        <pc:spChg chg="mod">
          <ac:chgData name="中田 雄大" userId="62f770ad0d6c1cad" providerId="LiveId" clId="{1C6C70BD-3EC2-40B3-8C3D-7E9DD3B6B866}" dt="2021-10-16T06:05:48.577" v="4790" actId="1076"/>
          <ac:spMkLst>
            <pc:docMk/>
            <pc:sldMk cId="3539987107" sldId="420"/>
            <ac:spMk id="22" creationId="{54FE8418-70BE-654D-9A88-E6950729113B}"/>
          </ac:spMkLst>
        </pc:spChg>
        <pc:spChg chg="mod">
          <ac:chgData name="中田 雄大" userId="62f770ad0d6c1cad" providerId="LiveId" clId="{1C6C70BD-3EC2-40B3-8C3D-7E9DD3B6B866}" dt="2021-10-16T06:05:48.577" v="4790" actId="1076"/>
          <ac:spMkLst>
            <pc:docMk/>
            <pc:sldMk cId="3539987107" sldId="420"/>
            <ac:spMk id="26" creationId="{E1AA7356-6CC1-416F-A408-725EFD66D9A2}"/>
          </ac:spMkLst>
        </pc:spChg>
        <pc:spChg chg="del">
          <ac:chgData name="中田 雄大" userId="62f770ad0d6c1cad" providerId="LiveId" clId="{1C6C70BD-3EC2-40B3-8C3D-7E9DD3B6B866}" dt="2021-10-16T06:02:25.592" v="4645" actId="478"/>
          <ac:spMkLst>
            <pc:docMk/>
            <pc:sldMk cId="3539987107" sldId="420"/>
            <ac:spMk id="27" creationId="{43071186-F35A-4BC0-BD66-534876DC0771}"/>
          </ac:spMkLst>
        </pc:spChg>
        <pc:spChg chg="del">
          <ac:chgData name="中田 雄大" userId="62f770ad0d6c1cad" providerId="LiveId" clId="{1C6C70BD-3EC2-40B3-8C3D-7E9DD3B6B866}" dt="2021-10-16T06:02:31.843" v="4646" actId="478"/>
          <ac:spMkLst>
            <pc:docMk/>
            <pc:sldMk cId="3539987107" sldId="420"/>
            <ac:spMk id="28" creationId="{B6775681-D6AD-4149-93F1-DEAE3816BCF0}"/>
          </ac:spMkLst>
        </pc:spChg>
        <pc:spChg chg="del">
          <ac:chgData name="中田 雄大" userId="62f770ad0d6c1cad" providerId="LiveId" clId="{1C6C70BD-3EC2-40B3-8C3D-7E9DD3B6B866}" dt="2021-10-16T06:02:31.843" v="4646" actId="478"/>
          <ac:spMkLst>
            <pc:docMk/>
            <pc:sldMk cId="3539987107" sldId="420"/>
            <ac:spMk id="29" creationId="{D8E85A88-5B4A-45A4-BBF0-D018983F2C60}"/>
          </ac:spMkLst>
        </pc:spChg>
        <pc:spChg chg="del">
          <ac:chgData name="中田 雄大" userId="62f770ad0d6c1cad" providerId="LiveId" clId="{1C6C70BD-3EC2-40B3-8C3D-7E9DD3B6B866}" dt="2021-10-16T06:02:31.843" v="4646" actId="478"/>
          <ac:spMkLst>
            <pc:docMk/>
            <pc:sldMk cId="3539987107" sldId="420"/>
            <ac:spMk id="31" creationId="{A7837636-ED62-4769-8763-ECD59EE56AEC}"/>
          </ac:spMkLst>
        </pc:spChg>
        <pc:spChg chg="del mod">
          <ac:chgData name="中田 雄大" userId="62f770ad0d6c1cad" providerId="LiveId" clId="{1C6C70BD-3EC2-40B3-8C3D-7E9DD3B6B866}" dt="2021-10-16T06:02:36.388" v="4647" actId="478"/>
          <ac:spMkLst>
            <pc:docMk/>
            <pc:sldMk cId="3539987107" sldId="420"/>
            <ac:spMk id="32" creationId="{F760D139-4777-4ADF-A372-407B18FDCD3F}"/>
          </ac:spMkLst>
        </pc:spChg>
        <pc:spChg chg="del">
          <ac:chgData name="中田 雄大" userId="62f770ad0d6c1cad" providerId="LiveId" clId="{1C6C70BD-3EC2-40B3-8C3D-7E9DD3B6B866}" dt="2021-10-16T06:02:31.843" v="4646" actId="478"/>
          <ac:spMkLst>
            <pc:docMk/>
            <pc:sldMk cId="3539987107" sldId="420"/>
            <ac:spMk id="34" creationId="{6B44795F-1476-43CA-AAD5-0B0C1FC30EDD}"/>
          </ac:spMkLst>
        </pc:spChg>
        <pc:grpChg chg="mod">
          <ac:chgData name="中田 雄大" userId="62f770ad0d6c1cad" providerId="LiveId" clId="{1C6C70BD-3EC2-40B3-8C3D-7E9DD3B6B866}" dt="2021-10-16T06:05:48.577" v="4790" actId="1076"/>
          <ac:grpSpMkLst>
            <pc:docMk/>
            <pc:sldMk cId="3539987107" sldId="420"/>
            <ac:grpSpMk id="19" creationId="{DCFE7A71-8465-004E-A1BF-1B8CCF6F48EA}"/>
          </ac:grpSpMkLst>
        </pc:grpChg>
      </pc:sldChg>
      <pc:sldChg chg="addSp delSp modSp mod">
        <pc:chgData name="中田 雄大" userId="62f770ad0d6c1cad" providerId="LiveId" clId="{1C6C70BD-3EC2-40B3-8C3D-7E9DD3B6B866}" dt="2021-10-16T06:37:05.251" v="5309" actId="207"/>
        <pc:sldMkLst>
          <pc:docMk/>
          <pc:sldMk cId="2587169282" sldId="421"/>
        </pc:sldMkLst>
        <pc:spChg chg="add mod">
          <ac:chgData name="中田 雄大" userId="62f770ad0d6c1cad" providerId="LiveId" clId="{1C6C70BD-3EC2-40B3-8C3D-7E9DD3B6B866}" dt="2021-10-16T06:24:41.538" v="5242" actId="1076"/>
          <ac:spMkLst>
            <pc:docMk/>
            <pc:sldMk cId="2587169282" sldId="421"/>
            <ac:spMk id="11" creationId="{CEE5623E-EBC0-4B19-B32F-43FF40BB9836}"/>
          </ac:spMkLst>
        </pc:spChg>
        <pc:spChg chg="mod">
          <ac:chgData name="中田 雄大" userId="62f770ad0d6c1cad" providerId="LiveId" clId="{1C6C70BD-3EC2-40B3-8C3D-7E9DD3B6B866}" dt="2021-10-16T06:37:05.251" v="5309" actId="207"/>
          <ac:spMkLst>
            <pc:docMk/>
            <pc:sldMk cId="2587169282" sldId="421"/>
            <ac:spMk id="25" creationId="{B950AC04-57F6-BC48-A642-2FDD1AFA52AA}"/>
          </ac:spMkLst>
        </pc:spChg>
        <pc:graphicFrameChg chg="del">
          <ac:chgData name="中田 雄大" userId="62f770ad0d6c1cad" providerId="LiveId" clId="{1C6C70BD-3EC2-40B3-8C3D-7E9DD3B6B866}" dt="2021-10-16T06:20:16.375" v="5175" actId="478"/>
          <ac:graphicFrameMkLst>
            <pc:docMk/>
            <pc:sldMk cId="2587169282" sldId="421"/>
            <ac:graphicFrameMk id="8" creationId="{00000000-0008-0000-0000-000003000000}"/>
          </ac:graphicFrameMkLst>
        </pc:graphicFrameChg>
        <pc:graphicFrameChg chg="add mod">
          <ac:chgData name="中田 雄大" userId="62f770ad0d6c1cad" providerId="LiveId" clId="{1C6C70BD-3EC2-40B3-8C3D-7E9DD3B6B866}" dt="2021-10-16T06:36:06.746" v="5284" actId="403"/>
          <ac:graphicFrameMkLst>
            <pc:docMk/>
            <pc:sldMk cId="2587169282" sldId="421"/>
            <ac:graphicFrameMk id="10" creationId="{00000000-0008-0000-0000-000003000000}"/>
          </ac:graphicFrameMkLst>
        </pc:graphicFrameChg>
        <pc:picChg chg="mod ord">
          <ac:chgData name="中田 雄大" userId="62f770ad0d6c1cad" providerId="LiveId" clId="{1C6C70BD-3EC2-40B3-8C3D-7E9DD3B6B866}" dt="2021-10-16T06:21:17.994" v="5192" actId="1076"/>
          <ac:picMkLst>
            <pc:docMk/>
            <pc:sldMk cId="2587169282" sldId="421"/>
            <ac:picMk id="43" creationId="{DE8787E6-3FC2-D54C-A100-1FCD441153A2}"/>
          </ac:picMkLst>
        </pc:picChg>
      </pc:sldChg>
      <pc:sldChg chg="addSp delSp modSp mod">
        <pc:chgData name="中田 雄大" userId="62f770ad0d6c1cad" providerId="LiveId" clId="{1C6C70BD-3EC2-40B3-8C3D-7E9DD3B6B866}" dt="2021-10-16T09:09:47.332" v="7850" actId="14100"/>
        <pc:sldMkLst>
          <pc:docMk/>
          <pc:sldMk cId="1603895005" sldId="423"/>
        </pc:sldMkLst>
        <pc:spChg chg="add del mod">
          <ac:chgData name="中田 雄大" userId="62f770ad0d6c1cad" providerId="LiveId" clId="{1C6C70BD-3EC2-40B3-8C3D-7E9DD3B6B866}" dt="2021-10-16T05:31:43.014" v="3314"/>
          <ac:spMkLst>
            <pc:docMk/>
            <pc:sldMk cId="1603895005" sldId="423"/>
            <ac:spMk id="36" creationId="{B986A9D2-0F09-41D0-8FA7-4E4C5A38CCA1}"/>
          </ac:spMkLst>
        </pc:spChg>
        <pc:spChg chg="del">
          <ac:chgData name="中田 雄大" userId="62f770ad0d6c1cad" providerId="LiveId" clId="{1C6C70BD-3EC2-40B3-8C3D-7E9DD3B6B866}" dt="2021-10-16T05:17:30.752" v="2670" actId="478"/>
          <ac:spMkLst>
            <pc:docMk/>
            <pc:sldMk cId="1603895005" sldId="423"/>
            <ac:spMk id="38" creationId="{8962CC92-9E94-4362-88F9-0DB1CEA656D9}"/>
          </ac:spMkLst>
        </pc:spChg>
        <pc:spChg chg="mod">
          <ac:chgData name="中田 雄大" userId="62f770ad0d6c1cad" providerId="LiveId" clId="{1C6C70BD-3EC2-40B3-8C3D-7E9DD3B6B866}" dt="2021-10-16T05:38:18.343" v="3579" actId="1076"/>
          <ac:spMkLst>
            <pc:docMk/>
            <pc:sldMk cId="1603895005" sldId="423"/>
            <ac:spMk id="40" creationId="{D099D38C-B13E-6143-9D0C-53CB3F29183B}"/>
          </ac:spMkLst>
        </pc:spChg>
        <pc:spChg chg="add mod">
          <ac:chgData name="中田 雄大" userId="62f770ad0d6c1cad" providerId="LiveId" clId="{1C6C70BD-3EC2-40B3-8C3D-7E9DD3B6B866}" dt="2021-10-16T05:39:43.578" v="3599" actId="1076"/>
          <ac:spMkLst>
            <pc:docMk/>
            <pc:sldMk cId="1603895005" sldId="423"/>
            <ac:spMk id="47" creationId="{04EE8316-5D7F-400D-89FC-2C2C5C8A7DB9}"/>
          </ac:spMkLst>
        </pc:spChg>
        <pc:spChg chg="add mod">
          <ac:chgData name="中田 雄大" userId="62f770ad0d6c1cad" providerId="LiveId" clId="{1C6C70BD-3EC2-40B3-8C3D-7E9DD3B6B866}" dt="2021-10-16T05:38:24.136" v="3580" actId="1076"/>
          <ac:spMkLst>
            <pc:docMk/>
            <pc:sldMk cId="1603895005" sldId="423"/>
            <ac:spMk id="49" creationId="{90ABFF8E-C67F-4015-8922-9416857B0074}"/>
          </ac:spMkLst>
        </pc:spChg>
        <pc:spChg chg="add mod">
          <ac:chgData name="中田 雄大" userId="62f770ad0d6c1cad" providerId="LiveId" clId="{1C6C70BD-3EC2-40B3-8C3D-7E9DD3B6B866}" dt="2021-10-16T05:38:49.952" v="3585" actId="1076"/>
          <ac:spMkLst>
            <pc:docMk/>
            <pc:sldMk cId="1603895005" sldId="423"/>
            <ac:spMk id="51" creationId="{F8A41BE6-1299-4F7D-87A8-B240D0F65A2A}"/>
          </ac:spMkLst>
        </pc:spChg>
        <pc:spChg chg="add mod">
          <ac:chgData name="中田 雄大" userId="62f770ad0d6c1cad" providerId="LiveId" clId="{1C6C70BD-3EC2-40B3-8C3D-7E9DD3B6B866}" dt="2021-10-16T05:38:53.409" v="3587" actId="1076"/>
          <ac:spMkLst>
            <pc:docMk/>
            <pc:sldMk cId="1603895005" sldId="423"/>
            <ac:spMk id="52" creationId="{51881C43-FC62-4BC3-A59C-ACAD59A5CA78}"/>
          </ac:spMkLst>
        </pc:spChg>
        <pc:spChg chg="add mod">
          <ac:chgData name="中田 雄大" userId="62f770ad0d6c1cad" providerId="LiveId" clId="{1C6C70BD-3EC2-40B3-8C3D-7E9DD3B6B866}" dt="2021-10-16T05:38:58.145" v="3589" actId="1076"/>
          <ac:spMkLst>
            <pc:docMk/>
            <pc:sldMk cId="1603895005" sldId="423"/>
            <ac:spMk id="53" creationId="{34C0B7DA-6D88-45DB-BA89-B5EF9E6D6E85}"/>
          </ac:spMkLst>
        </pc:spChg>
        <pc:spChg chg="add mod">
          <ac:chgData name="中田 雄大" userId="62f770ad0d6c1cad" providerId="LiveId" clId="{1C6C70BD-3EC2-40B3-8C3D-7E9DD3B6B866}" dt="2021-10-16T05:39:04.233" v="3592" actId="1076"/>
          <ac:spMkLst>
            <pc:docMk/>
            <pc:sldMk cId="1603895005" sldId="423"/>
            <ac:spMk id="54" creationId="{F8508637-69C6-4F56-A55C-4A4D963D32D0}"/>
          </ac:spMkLst>
        </pc:spChg>
        <pc:spChg chg="add mod">
          <ac:chgData name="中田 雄大" userId="62f770ad0d6c1cad" providerId="LiveId" clId="{1C6C70BD-3EC2-40B3-8C3D-7E9DD3B6B866}" dt="2021-10-16T05:39:10.898" v="3594" actId="1076"/>
          <ac:spMkLst>
            <pc:docMk/>
            <pc:sldMk cId="1603895005" sldId="423"/>
            <ac:spMk id="56" creationId="{16FBF028-C746-430B-9606-DD89BCC677A0}"/>
          </ac:spMkLst>
        </pc:spChg>
        <pc:spChg chg="add mod">
          <ac:chgData name="中田 雄大" userId="62f770ad0d6c1cad" providerId="LiveId" clId="{1C6C70BD-3EC2-40B3-8C3D-7E9DD3B6B866}" dt="2021-10-16T07:02:09.475" v="5856" actId="1076"/>
          <ac:spMkLst>
            <pc:docMk/>
            <pc:sldMk cId="1603895005" sldId="423"/>
            <ac:spMk id="62" creationId="{EE9B72B0-7B18-4BE4-A938-BD971130E036}"/>
          </ac:spMkLst>
        </pc:spChg>
        <pc:spChg chg="del">
          <ac:chgData name="中田 雄大" userId="62f770ad0d6c1cad" providerId="LiveId" clId="{1C6C70BD-3EC2-40B3-8C3D-7E9DD3B6B866}" dt="2021-10-16T05:17:30.752" v="2670" actId="478"/>
          <ac:spMkLst>
            <pc:docMk/>
            <pc:sldMk cId="1603895005" sldId="423"/>
            <ac:spMk id="79" creationId="{90BFD732-8BA2-4794-9BC9-7DCA26FE15AB}"/>
          </ac:spMkLst>
        </pc:spChg>
        <pc:spChg chg="del">
          <ac:chgData name="中田 雄大" userId="62f770ad0d6c1cad" providerId="LiveId" clId="{1C6C70BD-3EC2-40B3-8C3D-7E9DD3B6B866}" dt="2021-10-16T05:17:30.752" v="2670" actId="478"/>
          <ac:spMkLst>
            <pc:docMk/>
            <pc:sldMk cId="1603895005" sldId="423"/>
            <ac:spMk id="81" creationId="{07E0BC82-F473-4ACA-AD47-E3CF086AB390}"/>
          </ac:spMkLst>
        </pc:spChg>
        <pc:spChg chg="del">
          <ac:chgData name="中田 雄大" userId="62f770ad0d6c1cad" providerId="LiveId" clId="{1C6C70BD-3EC2-40B3-8C3D-7E9DD3B6B866}" dt="2021-10-16T05:17:30.752" v="2670" actId="478"/>
          <ac:spMkLst>
            <pc:docMk/>
            <pc:sldMk cId="1603895005" sldId="423"/>
            <ac:spMk id="82" creationId="{CE8FA91C-E877-4587-B002-26CDF149B194}"/>
          </ac:spMkLst>
        </pc:spChg>
        <pc:spChg chg="del">
          <ac:chgData name="中田 雄大" userId="62f770ad0d6c1cad" providerId="LiveId" clId="{1C6C70BD-3EC2-40B3-8C3D-7E9DD3B6B866}" dt="2021-10-16T05:17:30.752" v="2670" actId="478"/>
          <ac:spMkLst>
            <pc:docMk/>
            <pc:sldMk cId="1603895005" sldId="423"/>
            <ac:spMk id="83" creationId="{D70CDB6E-D9F0-4114-A628-C6320D32D91B}"/>
          </ac:spMkLst>
        </pc:spChg>
        <pc:spChg chg="add del mod">
          <ac:chgData name="中田 雄大" userId="62f770ad0d6c1cad" providerId="LiveId" clId="{1C6C70BD-3EC2-40B3-8C3D-7E9DD3B6B866}" dt="2021-10-16T08:20:10.820" v="6731" actId="1076"/>
          <ac:spMkLst>
            <pc:docMk/>
            <pc:sldMk cId="1603895005" sldId="423"/>
            <ac:spMk id="86" creationId="{AB8A4B3E-E00F-4989-9FD9-F4B1D0585209}"/>
          </ac:spMkLst>
        </pc:spChg>
        <pc:spChg chg="del mod">
          <ac:chgData name="中田 雄大" userId="62f770ad0d6c1cad" providerId="LiveId" clId="{1C6C70BD-3EC2-40B3-8C3D-7E9DD3B6B866}" dt="2021-10-16T05:18:37.535" v="2683" actId="478"/>
          <ac:spMkLst>
            <pc:docMk/>
            <pc:sldMk cId="1603895005" sldId="423"/>
            <ac:spMk id="88" creationId="{D58D488E-6AC8-487A-AA78-A49F7C935245}"/>
          </ac:spMkLst>
        </pc:spChg>
        <pc:spChg chg="add del mod">
          <ac:chgData name="中田 雄大" userId="62f770ad0d6c1cad" providerId="LiveId" clId="{1C6C70BD-3EC2-40B3-8C3D-7E9DD3B6B866}" dt="2021-10-16T08:23:31.614" v="6782" actId="1076"/>
          <ac:spMkLst>
            <pc:docMk/>
            <pc:sldMk cId="1603895005" sldId="423"/>
            <ac:spMk id="95" creationId="{1AD1409F-171B-446E-A9A0-0536901BAB71}"/>
          </ac:spMkLst>
        </pc:spChg>
        <pc:spChg chg="del">
          <ac:chgData name="中田 雄大" userId="62f770ad0d6c1cad" providerId="LiveId" clId="{1C6C70BD-3EC2-40B3-8C3D-7E9DD3B6B866}" dt="2021-10-16T05:17:11.536" v="2669" actId="478"/>
          <ac:spMkLst>
            <pc:docMk/>
            <pc:sldMk cId="1603895005" sldId="423"/>
            <ac:spMk id="111" creationId="{B69C0FC8-4A40-4C57-9B52-65247F08074B}"/>
          </ac:spMkLst>
        </pc:spChg>
        <pc:spChg chg="del mod">
          <ac:chgData name="中田 雄大" userId="62f770ad0d6c1cad" providerId="LiveId" clId="{1C6C70BD-3EC2-40B3-8C3D-7E9DD3B6B866}" dt="2021-10-16T05:18:40.803" v="2685" actId="478"/>
          <ac:spMkLst>
            <pc:docMk/>
            <pc:sldMk cId="1603895005" sldId="423"/>
            <ac:spMk id="112" creationId="{240C9E7C-98DA-4843-AFC9-7EE411392DC0}"/>
          </ac:spMkLst>
        </pc:spChg>
        <pc:spChg chg="mod">
          <ac:chgData name="中田 雄大" userId="62f770ad0d6c1cad" providerId="LiveId" clId="{1C6C70BD-3EC2-40B3-8C3D-7E9DD3B6B866}" dt="2021-10-16T05:28:45.620" v="3274" actId="207"/>
          <ac:spMkLst>
            <pc:docMk/>
            <pc:sldMk cId="1603895005" sldId="423"/>
            <ac:spMk id="113" creationId="{5286A193-6E51-44C0-964A-F91E35929938}"/>
          </ac:spMkLst>
        </pc:spChg>
        <pc:grpChg chg="del">
          <ac:chgData name="中田 雄大" userId="62f770ad0d6c1cad" providerId="LiveId" clId="{1C6C70BD-3EC2-40B3-8C3D-7E9DD3B6B866}" dt="2021-10-16T05:17:34.896" v="2672" actId="478"/>
          <ac:grpSpMkLst>
            <pc:docMk/>
            <pc:sldMk cId="1603895005" sldId="423"/>
            <ac:grpSpMk id="7" creationId="{D16C8ED1-FB7B-4E39-A0CA-136E075067A3}"/>
          </ac:grpSpMkLst>
        </pc:grpChg>
        <pc:grpChg chg="add mod topLvl">
          <ac:chgData name="中田 雄大" userId="62f770ad0d6c1cad" providerId="LiveId" clId="{1C6C70BD-3EC2-40B3-8C3D-7E9DD3B6B866}" dt="2021-10-16T08:31:15.708" v="6908" actId="1076"/>
          <ac:grpSpMkLst>
            <pc:docMk/>
            <pc:sldMk cId="1603895005" sldId="423"/>
            <ac:grpSpMk id="31" creationId="{15781DD2-7571-42C7-942D-18B3B443927F}"/>
          </ac:grpSpMkLst>
        </pc:grpChg>
        <pc:grpChg chg="add del mod">
          <ac:chgData name="中田 雄大" userId="62f770ad0d6c1cad" providerId="LiveId" clId="{1C6C70BD-3EC2-40B3-8C3D-7E9DD3B6B866}" dt="2021-10-16T08:31:06.792" v="6905" actId="165"/>
          <ac:grpSpMkLst>
            <pc:docMk/>
            <pc:sldMk cId="1603895005" sldId="423"/>
            <ac:grpSpMk id="32" creationId="{0242CFFF-B84E-411B-A152-17CDC9D32298}"/>
          </ac:grpSpMkLst>
        </pc:grpChg>
        <pc:grpChg chg="del mod">
          <ac:chgData name="中田 雄大" userId="62f770ad0d6c1cad" providerId="LiveId" clId="{1C6C70BD-3EC2-40B3-8C3D-7E9DD3B6B866}" dt="2021-10-16T08:07:37.178" v="6625" actId="478"/>
          <ac:grpSpMkLst>
            <pc:docMk/>
            <pc:sldMk cId="1603895005" sldId="423"/>
            <ac:grpSpMk id="39" creationId="{DC82F0B2-0600-41EE-A4D4-E23FA3432E2E}"/>
          </ac:grpSpMkLst>
        </pc:grpChg>
        <pc:graphicFrameChg chg="mod">
          <ac:chgData name="中田 雄大" userId="62f770ad0d6c1cad" providerId="LiveId" clId="{1C6C70BD-3EC2-40B3-8C3D-7E9DD3B6B866}" dt="2021-10-16T07:16:47.148" v="6267" actId="20577"/>
          <ac:graphicFrameMkLst>
            <pc:docMk/>
            <pc:sldMk cId="1603895005" sldId="423"/>
            <ac:graphicFrameMk id="41" creationId="{125A4251-78F1-4D97-9756-F7371952E90A}"/>
          </ac:graphicFrameMkLst>
        </pc:graphicFrameChg>
        <pc:graphicFrameChg chg="add mod topLvl">
          <ac:chgData name="中田 雄大" userId="62f770ad0d6c1cad" providerId="LiveId" clId="{1C6C70BD-3EC2-40B3-8C3D-7E9DD3B6B866}" dt="2021-10-16T08:31:09.865" v="6907" actId="1076"/>
          <ac:graphicFrameMkLst>
            <pc:docMk/>
            <pc:sldMk cId="1603895005" sldId="423"/>
            <ac:graphicFrameMk id="67" creationId="{B66BCD1C-DF00-479A-B4AE-0026D1AAAC6C}"/>
          </ac:graphicFrameMkLst>
        </pc:graphicFrameChg>
        <pc:picChg chg="add mod">
          <ac:chgData name="中田 雄大" userId="62f770ad0d6c1cad" providerId="LiveId" clId="{1C6C70BD-3EC2-40B3-8C3D-7E9DD3B6B866}" dt="2021-10-16T08:31:06.792" v="6905" actId="165"/>
          <ac:picMkLst>
            <pc:docMk/>
            <pc:sldMk cId="1603895005" sldId="423"/>
            <ac:picMk id="15" creationId="{28FCDF05-3241-4A4A-8486-5BC7F9E72B1D}"/>
          </ac:picMkLst>
        </pc:picChg>
        <pc:picChg chg="add mod">
          <ac:chgData name="中田 雄大" userId="62f770ad0d6c1cad" providerId="LiveId" clId="{1C6C70BD-3EC2-40B3-8C3D-7E9DD3B6B866}" dt="2021-10-16T08:31:06.792" v="6905" actId="165"/>
          <ac:picMkLst>
            <pc:docMk/>
            <pc:sldMk cId="1603895005" sldId="423"/>
            <ac:picMk id="17" creationId="{FD971729-4A64-41DD-A40C-81DFFF106F25}"/>
          </ac:picMkLst>
        </pc:picChg>
        <pc:picChg chg="add mod">
          <ac:chgData name="中田 雄大" userId="62f770ad0d6c1cad" providerId="LiveId" clId="{1C6C70BD-3EC2-40B3-8C3D-7E9DD3B6B866}" dt="2021-10-16T08:31:06.792" v="6905" actId="165"/>
          <ac:picMkLst>
            <pc:docMk/>
            <pc:sldMk cId="1603895005" sldId="423"/>
            <ac:picMk id="20" creationId="{87A2A709-9442-436A-A15C-C357E6028EE7}"/>
          </ac:picMkLst>
        </pc:picChg>
        <pc:picChg chg="add mod">
          <ac:chgData name="中田 雄大" userId="62f770ad0d6c1cad" providerId="LiveId" clId="{1C6C70BD-3EC2-40B3-8C3D-7E9DD3B6B866}" dt="2021-10-16T08:31:06.792" v="6905" actId="165"/>
          <ac:picMkLst>
            <pc:docMk/>
            <pc:sldMk cId="1603895005" sldId="423"/>
            <ac:picMk id="22" creationId="{C5EAA06E-AE6A-4386-BFB9-1F2DE9146C2B}"/>
          </ac:picMkLst>
        </pc:picChg>
        <pc:picChg chg="add mod">
          <ac:chgData name="中田 雄大" userId="62f770ad0d6c1cad" providerId="LiveId" clId="{1C6C70BD-3EC2-40B3-8C3D-7E9DD3B6B866}" dt="2021-10-16T08:31:06.792" v="6905" actId="165"/>
          <ac:picMkLst>
            <pc:docMk/>
            <pc:sldMk cId="1603895005" sldId="423"/>
            <ac:picMk id="24" creationId="{4D9380D2-4D6E-4AB0-B5CC-760311B2087C}"/>
          </ac:picMkLst>
        </pc:picChg>
        <pc:picChg chg="add mod">
          <ac:chgData name="中田 雄大" userId="62f770ad0d6c1cad" providerId="LiveId" clId="{1C6C70BD-3EC2-40B3-8C3D-7E9DD3B6B866}" dt="2021-10-16T08:31:06.792" v="6905" actId="165"/>
          <ac:picMkLst>
            <pc:docMk/>
            <pc:sldMk cId="1603895005" sldId="423"/>
            <ac:picMk id="26" creationId="{1B08E7A3-8689-4851-B497-1255D8A2AF06}"/>
          </ac:picMkLst>
        </pc:picChg>
        <pc:picChg chg="add mod">
          <ac:chgData name="中田 雄大" userId="62f770ad0d6c1cad" providerId="LiveId" clId="{1C6C70BD-3EC2-40B3-8C3D-7E9DD3B6B866}" dt="2021-10-16T08:31:06.792" v="6905" actId="165"/>
          <ac:picMkLst>
            <pc:docMk/>
            <pc:sldMk cId="1603895005" sldId="423"/>
            <ac:picMk id="28" creationId="{F8FC2629-574C-40B9-9FED-46D313CDEF36}"/>
          </ac:picMkLst>
        </pc:picChg>
        <pc:picChg chg="add mod">
          <ac:chgData name="中田 雄大" userId="62f770ad0d6c1cad" providerId="LiveId" clId="{1C6C70BD-3EC2-40B3-8C3D-7E9DD3B6B866}" dt="2021-10-16T08:31:06.792" v="6905" actId="165"/>
          <ac:picMkLst>
            <pc:docMk/>
            <pc:sldMk cId="1603895005" sldId="423"/>
            <ac:picMk id="30" creationId="{C1D42804-4419-436B-AC36-12C0DD873DB6}"/>
          </ac:picMkLst>
        </pc:picChg>
        <pc:picChg chg="add del mod">
          <ac:chgData name="中田 雄大" userId="62f770ad0d6c1cad" providerId="LiveId" clId="{1C6C70BD-3EC2-40B3-8C3D-7E9DD3B6B866}" dt="2021-10-16T05:17:54.875" v="2677" actId="478"/>
          <ac:picMkLst>
            <pc:docMk/>
            <pc:sldMk cId="1603895005" sldId="423"/>
            <ac:picMk id="34" creationId="{11C74D19-6C9D-4966-A321-72BDCE31445C}"/>
          </ac:picMkLst>
        </pc:picChg>
        <pc:picChg chg="add mod">
          <ac:chgData name="中田 雄大" userId="62f770ad0d6c1cad" providerId="LiveId" clId="{1C6C70BD-3EC2-40B3-8C3D-7E9DD3B6B866}" dt="2021-10-16T05:38:27.049" v="3581" actId="1076"/>
          <ac:picMkLst>
            <pc:docMk/>
            <pc:sldMk cId="1603895005" sldId="423"/>
            <ac:picMk id="35" creationId="{65BBA300-D5B9-4C47-9DF0-1C9575F8AE3E}"/>
          </ac:picMkLst>
        </pc:picChg>
        <pc:picChg chg="mod">
          <ac:chgData name="中田 雄大" userId="62f770ad0d6c1cad" providerId="LiveId" clId="{1C6C70BD-3EC2-40B3-8C3D-7E9DD3B6B866}" dt="2021-10-16T07:19:43.138" v="6292" actId="1076"/>
          <ac:picMkLst>
            <pc:docMk/>
            <pc:sldMk cId="1603895005" sldId="423"/>
            <ac:picMk id="44" creationId="{374ECEBD-FA4E-4FC9-8103-C1C3CE0291D5}"/>
          </ac:picMkLst>
        </pc:picChg>
        <pc:picChg chg="mod">
          <ac:chgData name="中田 雄大" userId="62f770ad0d6c1cad" providerId="LiveId" clId="{1C6C70BD-3EC2-40B3-8C3D-7E9DD3B6B866}" dt="2021-10-16T07:18:35.266" v="6276" actId="1076"/>
          <ac:picMkLst>
            <pc:docMk/>
            <pc:sldMk cId="1603895005" sldId="423"/>
            <ac:picMk id="45" creationId="{BB6BCC82-DA56-4700-98A7-422C394A7ADC}"/>
          </ac:picMkLst>
        </pc:picChg>
        <pc:picChg chg="add del mod">
          <ac:chgData name="中田 雄大" userId="62f770ad0d6c1cad" providerId="LiveId" clId="{1C6C70BD-3EC2-40B3-8C3D-7E9DD3B6B866}" dt="2021-10-16T05:37:25.475" v="3525" actId="21"/>
          <ac:picMkLst>
            <pc:docMk/>
            <pc:sldMk cId="1603895005" sldId="423"/>
            <ac:picMk id="48" creationId="{690E6D58-3C87-401C-B8F7-3B5745EB6319}"/>
          </ac:picMkLst>
        </pc:picChg>
        <pc:picChg chg="add del mod">
          <ac:chgData name="中田 雄大" userId="62f770ad0d6c1cad" providerId="LiveId" clId="{1C6C70BD-3EC2-40B3-8C3D-7E9DD3B6B866}" dt="2021-10-16T08:20:34.019" v="6735" actId="478"/>
          <ac:picMkLst>
            <pc:docMk/>
            <pc:sldMk cId="1603895005" sldId="423"/>
            <ac:picMk id="50" creationId="{F132DAC2-0825-4107-BEC6-7B9396B8F7D7}"/>
          </ac:picMkLst>
        </pc:picChg>
        <pc:picChg chg="add del mod">
          <ac:chgData name="中田 雄大" userId="62f770ad0d6c1cad" providerId="LiveId" clId="{1C6C70BD-3EC2-40B3-8C3D-7E9DD3B6B866}" dt="2021-10-16T08:15:34.947" v="6655" actId="478"/>
          <ac:picMkLst>
            <pc:docMk/>
            <pc:sldMk cId="1603895005" sldId="423"/>
            <ac:picMk id="63" creationId="{4A2EACAC-2B56-4703-9B97-8948AEA49D85}"/>
          </ac:picMkLst>
        </pc:picChg>
        <pc:picChg chg="add del mod">
          <ac:chgData name="中田 雄大" userId="62f770ad0d6c1cad" providerId="LiveId" clId="{1C6C70BD-3EC2-40B3-8C3D-7E9DD3B6B866}" dt="2021-10-16T08:15:34.947" v="6655" actId="478"/>
          <ac:picMkLst>
            <pc:docMk/>
            <pc:sldMk cId="1603895005" sldId="423"/>
            <ac:picMk id="64" creationId="{4D06B1A3-4409-4804-9F72-EA653EBC954B}"/>
          </ac:picMkLst>
        </pc:picChg>
        <pc:picChg chg="add del mod">
          <ac:chgData name="中田 雄大" userId="62f770ad0d6c1cad" providerId="LiveId" clId="{1C6C70BD-3EC2-40B3-8C3D-7E9DD3B6B866}" dt="2021-10-16T08:15:34.947" v="6655" actId="478"/>
          <ac:picMkLst>
            <pc:docMk/>
            <pc:sldMk cId="1603895005" sldId="423"/>
            <ac:picMk id="65" creationId="{2F4D7AA7-D35A-4964-9EC0-FD54B2FF4E94}"/>
          </ac:picMkLst>
        </pc:picChg>
        <pc:picChg chg="add del mod">
          <ac:chgData name="中田 雄大" userId="62f770ad0d6c1cad" providerId="LiveId" clId="{1C6C70BD-3EC2-40B3-8C3D-7E9DD3B6B866}" dt="2021-10-16T08:15:34.947" v="6655" actId="478"/>
          <ac:picMkLst>
            <pc:docMk/>
            <pc:sldMk cId="1603895005" sldId="423"/>
            <ac:picMk id="66" creationId="{5612A6B7-47C7-4F09-A20E-132C035CB0A9}"/>
          </ac:picMkLst>
        </pc:picChg>
        <pc:picChg chg="mod">
          <ac:chgData name="中田 雄大" userId="62f770ad0d6c1cad" providerId="LiveId" clId="{1C6C70BD-3EC2-40B3-8C3D-7E9DD3B6B866}" dt="2021-10-16T07:18:08.435" v="6269" actId="1076"/>
          <ac:picMkLst>
            <pc:docMk/>
            <pc:sldMk cId="1603895005" sldId="423"/>
            <ac:picMk id="78" creationId="{AA3853BC-36B3-418F-89BA-CEB2378639B0}"/>
          </ac:picMkLst>
        </pc:picChg>
        <pc:picChg chg="add mod">
          <ac:chgData name="中田 雄大" userId="62f770ad0d6c1cad" providerId="LiveId" clId="{1C6C70BD-3EC2-40B3-8C3D-7E9DD3B6B866}" dt="2021-10-16T08:31:06.792" v="6905" actId="165"/>
          <ac:picMkLst>
            <pc:docMk/>
            <pc:sldMk cId="1603895005" sldId="423"/>
            <ac:picMk id="80" creationId="{C8F9B411-15F1-419A-95B8-593EC86455F1}"/>
          </ac:picMkLst>
        </pc:picChg>
        <pc:picChg chg="add mod">
          <ac:chgData name="中田 雄大" userId="62f770ad0d6c1cad" providerId="LiveId" clId="{1C6C70BD-3EC2-40B3-8C3D-7E9DD3B6B866}" dt="2021-10-16T08:31:06.792" v="6905" actId="165"/>
          <ac:picMkLst>
            <pc:docMk/>
            <pc:sldMk cId="1603895005" sldId="423"/>
            <ac:picMk id="84" creationId="{FFFCF052-8731-44A2-A8A5-AC90AA23928F}"/>
          </ac:picMkLst>
        </pc:picChg>
        <pc:picChg chg="add mod">
          <ac:chgData name="中田 雄大" userId="62f770ad0d6c1cad" providerId="LiveId" clId="{1C6C70BD-3EC2-40B3-8C3D-7E9DD3B6B866}" dt="2021-10-16T08:31:06.792" v="6905" actId="165"/>
          <ac:picMkLst>
            <pc:docMk/>
            <pc:sldMk cId="1603895005" sldId="423"/>
            <ac:picMk id="90" creationId="{E539E038-9ED7-44B7-ACF5-24AF272E5C2B}"/>
          </ac:picMkLst>
        </pc:picChg>
        <pc:picChg chg="add mod">
          <ac:chgData name="中田 雄大" userId="62f770ad0d6c1cad" providerId="LiveId" clId="{1C6C70BD-3EC2-40B3-8C3D-7E9DD3B6B866}" dt="2021-10-16T08:31:06.792" v="6905" actId="165"/>
          <ac:picMkLst>
            <pc:docMk/>
            <pc:sldMk cId="1603895005" sldId="423"/>
            <ac:picMk id="91" creationId="{9A1E7059-31E7-4A53-A9D1-889369ADFE69}"/>
          </ac:picMkLst>
        </pc:picChg>
        <pc:picChg chg="add mod">
          <ac:chgData name="中田 雄大" userId="62f770ad0d6c1cad" providerId="LiveId" clId="{1C6C70BD-3EC2-40B3-8C3D-7E9DD3B6B866}" dt="2021-10-16T08:31:06.792" v="6905" actId="165"/>
          <ac:picMkLst>
            <pc:docMk/>
            <pc:sldMk cId="1603895005" sldId="423"/>
            <ac:picMk id="92" creationId="{27316520-417A-405C-B640-AAACFCE7D7DB}"/>
          </ac:picMkLst>
        </pc:picChg>
        <pc:picChg chg="add mod">
          <ac:chgData name="中田 雄大" userId="62f770ad0d6c1cad" providerId="LiveId" clId="{1C6C70BD-3EC2-40B3-8C3D-7E9DD3B6B866}" dt="2021-10-16T08:31:06.792" v="6905" actId="165"/>
          <ac:picMkLst>
            <pc:docMk/>
            <pc:sldMk cId="1603895005" sldId="423"/>
            <ac:picMk id="93" creationId="{0ABDE1BC-8B2E-41B3-8D47-92B5732D2ED0}"/>
          </ac:picMkLst>
        </pc:picChg>
        <pc:picChg chg="add mod">
          <ac:chgData name="中田 雄大" userId="62f770ad0d6c1cad" providerId="LiveId" clId="{1C6C70BD-3EC2-40B3-8C3D-7E9DD3B6B866}" dt="2021-10-16T08:20:57.179" v="6743" actId="1076"/>
          <ac:picMkLst>
            <pc:docMk/>
            <pc:sldMk cId="1603895005" sldId="423"/>
            <ac:picMk id="94" creationId="{F03C0BB6-CADF-4354-8E26-57EB80B4C69F}"/>
          </ac:picMkLst>
        </pc:picChg>
        <pc:picChg chg="add mod">
          <ac:chgData name="中田 雄大" userId="62f770ad0d6c1cad" providerId="LiveId" clId="{1C6C70BD-3EC2-40B3-8C3D-7E9DD3B6B866}" dt="2021-10-16T08:20:54.987" v="6742" actId="1076"/>
          <ac:picMkLst>
            <pc:docMk/>
            <pc:sldMk cId="1603895005" sldId="423"/>
            <ac:picMk id="96" creationId="{75380603-E142-4EED-9D9E-9E6B98439D3A}"/>
          </ac:picMkLst>
        </pc:picChg>
        <pc:picChg chg="add mod">
          <ac:chgData name="中田 雄大" userId="62f770ad0d6c1cad" providerId="LiveId" clId="{1C6C70BD-3EC2-40B3-8C3D-7E9DD3B6B866}" dt="2021-10-16T08:20:37.892" v="6737" actId="1076"/>
          <ac:picMkLst>
            <pc:docMk/>
            <pc:sldMk cId="1603895005" sldId="423"/>
            <ac:picMk id="97" creationId="{2D3BF3AD-D016-4248-BDF8-E35E34AEF347}"/>
          </ac:picMkLst>
        </pc:picChg>
        <pc:picChg chg="add mod">
          <ac:chgData name="中田 雄大" userId="62f770ad0d6c1cad" providerId="LiveId" clId="{1C6C70BD-3EC2-40B3-8C3D-7E9DD3B6B866}" dt="2021-10-16T08:31:06.792" v="6905" actId="165"/>
          <ac:picMkLst>
            <pc:docMk/>
            <pc:sldMk cId="1603895005" sldId="423"/>
            <ac:picMk id="98" creationId="{6BC89437-AED5-4871-968B-09C1AACDA5F5}"/>
          </ac:picMkLst>
        </pc:picChg>
        <pc:picChg chg="add del mod">
          <ac:chgData name="中田 雄大" userId="62f770ad0d6c1cad" providerId="LiveId" clId="{1C6C70BD-3EC2-40B3-8C3D-7E9DD3B6B866}" dt="2021-10-16T08:22:41.729" v="6764" actId="478"/>
          <ac:picMkLst>
            <pc:docMk/>
            <pc:sldMk cId="1603895005" sldId="423"/>
            <ac:picMk id="99" creationId="{22357BB7-BD12-44F1-AFA4-6083C3CE29BD}"/>
          </ac:picMkLst>
        </pc:picChg>
        <pc:picChg chg="add del mod">
          <ac:chgData name="中田 雄大" userId="62f770ad0d6c1cad" providerId="LiveId" clId="{1C6C70BD-3EC2-40B3-8C3D-7E9DD3B6B866}" dt="2021-10-16T08:22:32.845" v="6761" actId="478"/>
          <ac:picMkLst>
            <pc:docMk/>
            <pc:sldMk cId="1603895005" sldId="423"/>
            <ac:picMk id="100" creationId="{66F2CB21-4EAA-43A0-9F1D-E3755C6A482E}"/>
          </ac:picMkLst>
        </pc:picChg>
        <pc:picChg chg="add mod">
          <ac:chgData name="中田 雄大" userId="62f770ad0d6c1cad" providerId="LiveId" clId="{1C6C70BD-3EC2-40B3-8C3D-7E9DD3B6B866}" dt="2021-10-16T08:31:06.792" v="6905" actId="165"/>
          <ac:picMkLst>
            <pc:docMk/>
            <pc:sldMk cId="1603895005" sldId="423"/>
            <ac:picMk id="101" creationId="{59996DE3-730E-46C3-BD12-785CFC56A38E}"/>
          </ac:picMkLst>
        </pc:picChg>
        <pc:picChg chg="add mod">
          <ac:chgData name="中田 雄大" userId="62f770ad0d6c1cad" providerId="LiveId" clId="{1C6C70BD-3EC2-40B3-8C3D-7E9DD3B6B866}" dt="2021-10-16T08:31:06.792" v="6905" actId="165"/>
          <ac:picMkLst>
            <pc:docMk/>
            <pc:sldMk cId="1603895005" sldId="423"/>
            <ac:picMk id="102" creationId="{58881E7B-209B-4E7E-8B05-D12E59395277}"/>
          </ac:picMkLst>
        </pc:picChg>
        <pc:picChg chg="add mod">
          <ac:chgData name="中田 雄大" userId="62f770ad0d6c1cad" providerId="LiveId" clId="{1C6C70BD-3EC2-40B3-8C3D-7E9DD3B6B866}" dt="2021-10-16T08:31:06.792" v="6905" actId="165"/>
          <ac:picMkLst>
            <pc:docMk/>
            <pc:sldMk cId="1603895005" sldId="423"/>
            <ac:picMk id="103" creationId="{0F4FFD92-7DA5-46C9-9ECA-6D73D682D5D9}"/>
          </ac:picMkLst>
        </pc:picChg>
        <pc:cxnChg chg="del">
          <ac:chgData name="中田 雄大" userId="62f770ad0d6c1cad" providerId="LiveId" clId="{1C6C70BD-3EC2-40B3-8C3D-7E9DD3B6B866}" dt="2021-10-16T05:17:32.991" v="2671" actId="478"/>
          <ac:cxnSpMkLst>
            <pc:docMk/>
            <pc:sldMk cId="1603895005" sldId="423"/>
            <ac:cxnSpMk id="37" creationId="{E80E06FA-6394-4FB5-959B-2D7644741C61}"/>
          </ac:cxnSpMkLst>
        </pc:cxnChg>
        <pc:cxnChg chg="add mod">
          <ac:chgData name="中田 雄大" userId="62f770ad0d6c1cad" providerId="LiveId" clId="{1C6C70BD-3EC2-40B3-8C3D-7E9DD3B6B866}" dt="2021-10-16T09:09:47.332" v="7850" actId="14100"/>
          <ac:cxnSpMkLst>
            <pc:docMk/>
            <pc:sldMk cId="1603895005" sldId="423"/>
            <ac:cxnSpMk id="57" creationId="{2CC900DB-564E-4FE0-A9E0-9F73CFC615A6}"/>
          </ac:cxnSpMkLst>
        </pc:cxnChg>
        <pc:cxnChg chg="add mod">
          <ac:chgData name="中田 雄大" userId="62f770ad0d6c1cad" providerId="LiveId" clId="{1C6C70BD-3EC2-40B3-8C3D-7E9DD3B6B866}" dt="2021-10-16T09:09:43.020" v="7849" actId="14100"/>
          <ac:cxnSpMkLst>
            <pc:docMk/>
            <pc:sldMk cId="1603895005" sldId="423"/>
            <ac:cxnSpMk id="58" creationId="{E53C2898-EC6F-4003-8FBC-29258DCAB28B}"/>
          </ac:cxnSpMkLst>
        </pc:cxnChg>
        <pc:cxnChg chg="add mod">
          <ac:chgData name="中田 雄大" userId="62f770ad0d6c1cad" providerId="LiveId" clId="{1C6C70BD-3EC2-40B3-8C3D-7E9DD3B6B866}" dt="2021-10-16T09:09:25.172" v="7846" actId="14100"/>
          <ac:cxnSpMkLst>
            <pc:docMk/>
            <pc:sldMk cId="1603895005" sldId="423"/>
            <ac:cxnSpMk id="59" creationId="{3A8F5346-E050-45A1-A53F-1799B2C668E0}"/>
          </ac:cxnSpMkLst>
        </pc:cxnChg>
        <pc:cxnChg chg="add mod">
          <ac:chgData name="中田 雄大" userId="62f770ad0d6c1cad" providerId="LiveId" clId="{1C6C70BD-3EC2-40B3-8C3D-7E9DD3B6B866}" dt="2021-10-16T09:09:33.988" v="7848" actId="14100"/>
          <ac:cxnSpMkLst>
            <pc:docMk/>
            <pc:sldMk cId="1603895005" sldId="423"/>
            <ac:cxnSpMk id="60" creationId="{31F224FE-0F17-4A2B-AA8B-4AE25A721A5B}"/>
          </ac:cxnSpMkLst>
        </pc:cxnChg>
        <pc:cxnChg chg="add mod">
          <ac:chgData name="中田 雄大" userId="62f770ad0d6c1cad" providerId="LiveId" clId="{1C6C70BD-3EC2-40B3-8C3D-7E9DD3B6B866}" dt="2021-10-16T09:09:29.628" v="7847" actId="14100"/>
          <ac:cxnSpMkLst>
            <pc:docMk/>
            <pc:sldMk cId="1603895005" sldId="423"/>
            <ac:cxnSpMk id="61" creationId="{F0B47652-E297-40AA-A534-7306A717F353}"/>
          </ac:cxnSpMkLst>
        </pc:cxnChg>
      </pc:sldChg>
      <pc:sldChg chg="del">
        <pc:chgData name="中田 雄大" userId="62f770ad0d6c1cad" providerId="LiveId" clId="{1C6C70BD-3EC2-40B3-8C3D-7E9DD3B6B866}" dt="2021-10-16T07:03:05.384" v="5857" actId="47"/>
        <pc:sldMkLst>
          <pc:docMk/>
          <pc:sldMk cId="2293304487" sldId="424"/>
        </pc:sldMkLst>
      </pc:sldChg>
      <pc:sldChg chg="addSp delSp modSp mod delAnim modAnim">
        <pc:chgData name="中田 雄大" userId="62f770ad0d6c1cad" providerId="LiveId" clId="{1C6C70BD-3EC2-40B3-8C3D-7E9DD3B6B866}" dt="2021-10-16T08:50:30.437" v="7613" actId="14100"/>
        <pc:sldMkLst>
          <pc:docMk/>
          <pc:sldMk cId="3845246463" sldId="425"/>
        </pc:sldMkLst>
        <pc:spChg chg="mod">
          <ac:chgData name="中田 雄大" userId="62f770ad0d6c1cad" providerId="LiveId" clId="{1C6C70BD-3EC2-40B3-8C3D-7E9DD3B6B866}" dt="2021-10-16T08:32:07.391" v="6934" actId="20577"/>
          <ac:spMkLst>
            <pc:docMk/>
            <pc:sldMk cId="3845246463" sldId="425"/>
            <ac:spMk id="2" creationId="{00000000-0000-0000-0000-000000000000}"/>
          </ac:spMkLst>
        </pc:spChg>
        <pc:spChg chg="add del mod">
          <ac:chgData name="中田 雄大" userId="62f770ad0d6c1cad" providerId="LiveId" clId="{1C6C70BD-3EC2-40B3-8C3D-7E9DD3B6B866}" dt="2021-10-16T08:38:02.564" v="7179" actId="478"/>
          <ac:spMkLst>
            <pc:docMk/>
            <pc:sldMk cId="3845246463" sldId="425"/>
            <ac:spMk id="3" creationId="{CC170B22-8F7C-4107-ACF9-E9F1D0B43D74}"/>
          </ac:spMkLst>
        </pc:spChg>
        <pc:spChg chg="add mod">
          <ac:chgData name="中田 雄大" userId="62f770ad0d6c1cad" providerId="LiveId" clId="{1C6C70BD-3EC2-40B3-8C3D-7E9DD3B6B866}" dt="2021-10-16T08:50:30.437" v="7613" actId="14100"/>
          <ac:spMkLst>
            <pc:docMk/>
            <pc:sldMk cId="3845246463" sldId="425"/>
            <ac:spMk id="12" creationId="{B0B129BB-1717-48A7-B9E5-9FCE6DEA1359}"/>
          </ac:spMkLst>
        </pc:spChg>
        <pc:spChg chg="add del mod">
          <ac:chgData name="中田 雄大" userId="62f770ad0d6c1cad" providerId="LiveId" clId="{1C6C70BD-3EC2-40B3-8C3D-7E9DD3B6B866}" dt="2021-10-16T08:36:35.773" v="7166" actId="478"/>
          <ac:spMkLst>
            <pc:docMk/>
            <pc:sldMk cId="3845246463" sldId="425"/>
            <ac:spMk id="14" creationId="{24C6AA6A-1D90-4C59-88B5-3DBF5F6B7373}"/>
          </ac:spMkLst>
        </pc:spChg>
        <pc:spChg chg="add del mod">
          <ac:chgData name="中田 雄大" userId="62f770ad0d6c1cad" providerId="LiveId" clId="{1C6C70BD-3EC2-40B3-8C3D-7E9DD3B6B866}" dt="2021-10-16T08:38:02.564" v="7179" actId="478"/>
          <ac:spMkLst>
            <pc:docMk/>
            <pc:sldMk cId="3845246463" sldId="425"/>
            <ac:spMk id="15" creationId="{68404F58-062E-4B89-8F8C-29D7EE549B37}"/>
          </ac:spMkLst>
        </pc:spChg>
        <pc:spChg chg="add del mod">
          <ac:chgData name="中田 雄大" userId="62f770ad0d6c1cad" providerId="LiveId" clId="{1C6C70BD-3EC2-40B3-8C3D-7E9DD3B6B866}" dt="2021-10-16T08:38:02.564" v="7179" actId="478"/>
          <ac:spMkLst>
            <pc:docMk/>
            <pc:sldMk cId="3845246463" sldId="425"/>
            <ac:spMk id="16" creationId="{9AEA55C4-4400-4043-8960-BCB023BE7324}"/>
          </ac:spMkLst>
        </pc:spChg>
        <pc:spChg chg="add del mod">
          <ac:chgData name="中田 雄大" userId="62f770ad0d6c1cad" providerId="LiveId" clId="{1C6C70BD-3EC2-40B3-8C3D-7E9DD3B6B866}" dt="2021-10-16T08:39:09.707" v="7186" actId="478"/>
          <ac:spMkLst>
            <pc:docMk/>
            <pc:sldMk cId="3845246463" sldId="425"/>
            <ac:spMk id="17" creationId="{C0B9AD18-C9CC-469F-B1BA-F792A3BC68CF}"/>
          </ac:spMkLst>
        </pc:spChg>
        <pc:spChg chg="add del mod">
          <ac:chgData name="中田 雄大" userId="62f770ad0d6c1cad" providerId="LiveId" clId="{1C6C70BD-3EC2-40B3-8C3D-7E9DD3B6B866}" dt="2021-10-16T08:39:09.707" v="7186" actId="478"/>
          <ac:spMkLst>
            <pc:docMk/>
            <pc:sldMk cId="3845246463" sldId="425"/>
            <ac:spMk id="18" creationId="{E17E34C7-F859-476F-A387-785E96DF7487}"/>
          </ac:spMkLst>
        </pc:spChg>
        <pc:spChg chg="add mod">
          <ac:chgData name="中田 雄大" userId="62f770ad0d6c1cad" providerId="LiveId" clId="{1C6C70BD-3EC2-40B3-8C3D-7E9DD3B6B866}" dt="2021-10-16T08:40:25.765" v="7198" actId="1076"/>
          <ac:spMkLst>
            <pc:docMk/>
            <pc:sldMk cId="3845246463" sldId="425"/>
            <ac:spMk id="19" creationId="{A6BA3751-8E9A-44AE-A9B5-25155CB232C9}"/>
          </ac:spMkLst>
        </pc:spChg>
        <pc:spChg chg="add del mod">
          <ac:chgData name="中田 雄大" userId="62f770ad0d6c1cad" providerId="LiveId" clId="{1C6C70BD-3EC2-40B3-8C3D-7E9DD3B6B866}" dt="2021-10-16T08:39:15.358" v="7187" actId="478"/>
          <ac:spMkLst>
            <pc:docMk/>
            <pc:sldMk cId="3845246463" sldId="425"/>
            <ac:spMk id="20" creationId="{A8258B9C-3C79-4BBA-AFA8-F21A029689DE}"/>
          </ac:spMkLst>
        </pc:spChg>
        <pc:spChg chg="add mod">
          <ac:chgData name="中田 雄大" userId="62f770ad0d6c1cad" providerId="LiveId" clId="{1C6C70BD-3EC2-40B3-8C3D-7E9DD3B6B866}" dt="2021-10-16T08:40:25.765" v="7198" actId="1076"/>
          <ac:spMkLst>
            <pc:docMk/>
            <pc:sldMk cId="3845246463" sldId="425"/>
            <ac:spMk id="21" creationId="{D14369EE-2E0C-413D-8AE2-40C70CBCAF2E}"/>
          </ac:spMkLst>
        </pc:spChg>
        <pc:spChg chg="mod">
          <ac:chgData name="中田 雄大" userId="62f770ad0d6c1cad" providerId="LiveId" clId="{1C6C70BD-3EC2-40B3-8C3D-7E9DD3B6B866}" dt="2021-10-16T08:45:11.348" v="7412" actId="14100"/>
          <ac:spMkLst>
            <pc:docMk/>
            <pc:sldMk cId="3845246463" sldId="425"/>
            <ac:spMk id="24" creationId="{C692DE04-1E8A-40B1-BE9D-E64DBFD5F50F}"/>
          </ac:spMkLst>
        </pc:spChg>
        <pc:spChg chg="mod">
          <ac:chgData name="中田 雄大" userId="62f770ad0d6c1cad" providerId="LiveId" clId="{1C6C70BD-3EC2-40B3-8C3D-7E9DD3B6B866}" dt="2021-10-16T08:45:21.029" v="7415" actId="14100"/>
          <ac:spMkLst>
            <pc:docMk/>
            <pc:sldMk cId="3845246463" sldId="425"/>
            <ac:spMk id="25" creationId="{B5A8A242-465E-49DB-AA7A-97F23438B245}"/>
          </ac:spMkLst>
        </pc:spChg>
        <pc:spChg chg="mod">
          <ac:chgData name="中田 雄大" userId="62f770ad0d6c1cad" providerId="LiveId" clId="{1C6C70BD-3EC2-40B3-8C3D-7E9DD3B6B866}" dt="2021-10-16T08:45:30.444" v="7417" actId="14100"/>
          <ac:spMkLst>
            <pc:docMk/>
            <pc:sldMk cId="3845246463" sldId="425"/>
            <ac:spMk id="26" creationId="{64C9CE7C-8C8B-49B6-AF63-EFF0DDD926B3}"/>
          </ac:spMkLst>
        </pc:spChg>
        <pc:spChg chg="add del mod">
          <ac:chgData name="中田 雄大" userId="62f770ad0d6c1cad" providerId="LiveId" clId="{1C6C70BD-3EC2-40B3-8C3D-7E9DD3B6B866}" dt="2021-10-16T08:39:09.707" v="7186" actId="478"/>
          <ac:spMkLst>
            <pc:docMk/>
            <pc:sldMk cId="3845246463" sldId="425"/>
            <ac:spMk id="27" creationId="{08D032D3-2DAF-4DBE-9AA1-A508BDDF5607}"/>
          </ac:spMkLst>
        </pc:spChg>
        <pc:spChg chg="add del mod">
          <ac:chgData name="中田 雄大" userId="62f770ad0d6c1cad" providerId="LiveId" clId="{1C6C70BD-3EC2-40B3-8C3D-7E9DD3B6B866}" dt="2021-10-16T08:39:09.707" v="7186" actId="478"/>
          <ac:spMkLst>
            <pc:docMk/>
            <pc:sldMk cId="3845246463" sldId="425"/>
            <ac:spMk id="28" creationId="{54BA7B8E-AA3D-42EA-B919-AC611593C2C5}"/>
          </ac:spMkLst>
        </pc:spChg>
        <pc:spChg chg="add del mod">
          <ac:chgData name="中田 雄大" userId="62f770ad0d6c1cad" providerId="LiveId" clId="{1C6C70BD-3EC2-40B3-8C3D-7E9DD3B6B866}" dt="2021-10-16T08:39:18.328" v="7188" actId="478"/>
          <ac:spMkLst>
            <pc:docMk/>
            <pc:sldMk cId="3845246463" sldId="425"/>
            <ac:spMk id="29" creationId="{D56C0CC5-AE5A-4424-8337-D85ADDECC206}"/>
          </ac:spMkLst>
        </pc:spChg>
        <pc:spChg chg="add mod">
          <ac:chgData name="中田 雄大" userId="62f770ad0d6c1cad" providerId="LiveId" clId="{1C6C70BD-3EC2-40B3-8C3D-7E9DD3B6B866}" dt="2021-10-16T08:40:25.765" v="7198" actId="1076"/>
          <ac:spMkLst>
            <pc:docMk/>
            <pc:sldMk cId="3845246463" sldId="425"/>
            <ac:spMk id="30" creationId="{BC962B6E-74ED-4785-9A97-C6355310D0FF}"/>
          </ac:spMkLst>
        </pc:spChg>
        <pc:spChg chg="del mod">
          <ac:chgData name="中田 雄大" userId="62f770ad0d6c1cad" providerId="LiveId" clId="{1C6C70BD-3EC2-40B3-8C3D-7E9DD3B6B866}" dt="2021-10-16T08:35:26.887" v="7157" actId="478"/>
          <ac:spMkLst>
            <pc:docMk/>
            <pc:sldMk cId="3845246463" sldId="425"/>
            <ac:spMk id="31" creationId="{F45BB135-7FCA-4BA7-A91B-462F948D9FAB}"/>
          </ac:spMkLst>
        </pc:spChg>
        <pc:spChg chg="add mod">
          <ac:chgData name="中田 雄大" userId="62f770ad0d6c1cad" providerId="LiveId" clId="{1C6C70BD-3EC2-40B3-8C3D-7E9DD3B6B866}" dt="2021-10-16T08:40:25.765" v="7198" actId="1076"/>
          <ac:spMkLst>
            <pc:docMk/>
            <pc:sldMk cId="3845246463" sldId="425"/>
            <ac:spMk id="32" creationId="{0E1BFD22-F69D-4D5C-8513-0E505F13E0E6}"/>
          </ac:spMkLst>
        </pc:spChg>
        <pc:spChg chg="add del mod">
          <ac:chgData name="中田 雄大" userId="62f770ad0d6c1cad" providerId="LiveId" clId="{1C6C70BD-3EC2-40B3-8C3D-7E9DD3B6B866}" dt="2021-10-16T08:38:14.590" v="7181" actId="478"/>
          <ac:spMkLst>
            <pc:docMk/>
            <pc:sldMk cId="3845246463" sldId="425"/>
            <ac:spMk id="33" creationId="{BDB2DF38-D3E1-4711-9CEE-F43A85250D5E}"/>
          </ac:spMkLst>
        </pc:spChg>
        <pc:spChg chg="add del mod">
          <ac:chgData name="中田 雄大" userId="62f770ad0d6c1cad" providerId="LiveId" clId="{1C6C70BD-3EC2-40B3-8C3D-7E9DD3B6B866}" dt="2021-10-16T08:38:17.050" v="7182" actId="478"/>
          <ac:spMkLst>
            <pc:docMk/>
            <pc:sldMk cId="3845246463" sldId="425"/>
            <ac:spMk id="34" creationId="{E5C381CB-DFBF-466A-BAF0-1569322ABFFF}"/>
          </ac:spMkLst>
        </pc:spChg>
        <pc:spChg chg="add del mod">
          <ac:chgData name="中田 雄大" userId="62f770ad0d6c1cad" providerId="LiveId" clId="{1C6C70BD-3EC2-40B3-8C3D-7E9DD3B6B866}" dt="2021-10-16T08:38:14.590" v="7181" actId="478"/>
          <ac:spMkLst>
            <pc:docMk/>
            <pc:sldMk cId="3845246463" sldId="425"/>
            <ac:spMk id="35" creationId="{56D1C365-865B-4DFB-90E6-8DE5A8D736F6}"/>
          </ac:spMkLst>
        </pc:spChg>
        <pc:spChg chg="del">
          <ac:chgData name="中田 雄大" userId="62f770ad0d6c1cad" providerId="LiveId" clId="{1C6C70BD-3EC2-40B3-8C3D-7E9DD3B6B866}" dt="2021-10-16T08:35:26.887" v="7157" actId="478"/>
          <ac:spMkLst>
            <pc:docMk/>
            <pc:sldMk cId="3845246463" sldId="425"/>
            <ac:spMk id="36" creationId="{A1E8F82C-4A2A-4186-98FC-8C1E3CEAA37F}"/>
          </ac:spMkLst>
        </pc:spChg>
        <pc:spChg chg="add del mod">
          <ac:chgData name="中田 雄大" userId="62f770ad0d6c1cad" providerId="LiveId" clId="{1C6C70BD-3EC2-40B3-8C3D-7E9DD3B6B866}" dt="2021-10-16T08:38:17.050" v="7182" actId="478"/>
          <ac:spMkLst>
            <pc:docMk/>
            <pc:sldMk cId="3845246463" sldId="425"/>
            <ac:spMk id="37" creationId="{529E7F36-F6F7-4841-9289-F4AF6579EA14}"/>
          </ac:spMkLst>
        </pc:spChg>
        <pc:spChg chg="add mod">
          <ac:chgData name="中田 雄大" userId="62f770ad0d6c1cad" providerId="LiveId" clId="{1C6C70BD-3EC2-40B3-8C3D-7E9DD3B6B866}" dt="2021-10-16T08:40:25.765" v="7198" actId="1076"/>
          <ac:spMkLst>
            <pc:docMk/>
            <pc:sldMk cId="3845246463" sldId="425"/>
            <ac:spMk id="38" creationId="{5C42B01B-316C-4E98-84A2-F416090DB392}"/>
          </ac:spMkLst>
        </pc:spChg>
        <pc:spChg chg="add mod">
          <ac:chgData name="中田 雄大" userId="62f770ad0d6c1cad" providerId="LiveId" clId="{1C6C70BD-3EC2-40B3-8C3D-7E9DD3B6B866}" dt="2021-10-16T08:40:25.765" v="7198" actId="1076"/>
          <ac:spMkLst>
            <pc:docMk/>
            <pc:sldMk cId="3845246463" sldId="425"/>
            <ac:spMk id="39" creationId="{26E591F5-84D3-47F4-BD51-025F970BEDB0}"/>
          </ac:spMkLst>
        </pc:spChg>
        <pc:spChg chg="add mod">
          <ac:chgData name="中田 雄大" userId="62f770ad0d6c1cad" providerId="LiveId" clId="{1C6C70BD-3EC2-40B3-8C3D-7E9DD3B6B866}" dt="2021-10-16T08:40:25.765" v="7198" actId="1076"/>
          <ac:spMkLst>
            <pc:docMk/>
            <pc:sldMk cId="3845246463" sldId="425"/>
            <ac:spMk id="40" creationId="{F669FDBC-FA84-4572-8C83-AD2AE0215F24}"/>
          </ac:spMkLst>
        </pc:spChg>
        <pc:spChg chg="del mod">
          <ac:chgData name="中田 雄大" userId="62f770ad0d6c1cad" providerId="LiveId" clId="{1C6C70BD-3EC2-40B3-8C3D-7E9DD3B6B866}" dt="2021-10-16T08:33:52.758" v="7021" actId="21"/>
          <ac:spMkLst>
            <pc:docMk/>
            <pc:sldMk cId="3845246463" sldId="425"/>
            <ac:spMk id="46" creationId="{DD74FA20-D849-9E42-BE33-61BF25F9CE4B}"/>
          </ac:spMkLst>
        </pc:spChg>
        <pc:spChg chg="mod">
          <ac:chgData name="中田 雄大" userId="62f770ad0d6c1cad" providerId="LiveId" clId="{1C6C70BD-3EC2-40B3-8C3D-7E9DD3B6B866}" dt="2021-10-16T08:49:34.315" v="7573" actId="207"/>
          <ac:spMkLst>
            <pc:docMk/>
            <pc:sldMk cId="3845246463" sldId="425"/>
            <ac:spMk id="49" creationId="{FCDEF842-A01C-4DB6-96A4-EAD645B9B04F}"/>
          </ac:spMkLst>
        </pc:spChg>
        <pc:spChg chg="add mod">
          <ac:chgData name="中田 雄大" userId="62f770ad0d6c1cad" providerId="LiveId" clId="{1C6C70BD-3EC2-40B3-8C3D-7E9DD3B6B866}" dt="2021-10-16T08:45:48.412" v="7436" actId="1076"/>
          <ac:spMkLst>
            <pc:docMk/>
            <pc:sldMk cId="3845246463" sldId="425"/>
            <ac:spMk id="51" creationId="{1FB4EAE6-2078-452A-A8B8-8C6E3AF3861E}"/>
          </ac:spMkLst>
        </pc:spChg>
        <pc:spChg chg="add mod">
          <ac:chgData name="中田 雄大" userId="62f770ad0d6c1cad" providerId="LiveId" clId="{1C6C70BD-3EC2-40B3-8C3D-7E9DD3B6B866}" dt="2021-10-16T08:46:58.756" v="7488" actId="1076"/>
          <ac:spMkLst>
            <pc:docMk/>
            <pc:sldMk cId="3845246463" sldId="425"/>
            <ac:spMk id="52" creationId="{7FC071D3-1280-4841-94EC-7E55339007B3}"/>
          </ac:spMkLst>
        </pc:spChg>
        <pc:spChg chg="add mod">
          <ac:chgData name="中田 雄大" userId="62f770ad0d6c1cad" providerId="LiveId" clId="{1C6C70BD-3EC2-40B3-8C3D-7E9DD3B6B866}" dt="2021-10-16T08:48:29.916" v="7524" actId="14100"/>
          <ac:spMkLst>
            <pc:docMk/>
            <pc:sldMk cId="3845246463" sldId="425"/>
            <ac:spMk id="53" creationId="{542F6350-09C7-4F1F-B599-0335B6D39848}"/>
          </ac:spMkLst>
        </pc:spChg>
        <pc:grpChg chg="add mod ord">
          <ac:chgData name="中田 雄大" userId="62f770ad0d6c1cad" providerId="LiveId" clId="{1C6C70BD-3EC2-40B3-8C3D-7E9DD3B6B866}" dt="2021-10-16T08:48:10.894" v="7520" actId="164"/>
          <ac:grpSpMkLst>
            <pc:docMk/>
            <pc:sldMk cId="3845246463" sldId="425"/>
            <ac:grpSpMk id="5" creationId="{436A1FE5-5047-4E2C-9730-0369B4E577EC}"/>
          </ac:grpSpMkLst>
        </pc:grpChg>
        <pc:grpChg chg="add mod">
          <ac:chgData name="中田 雄大" userId="62f770ad0d6c1cad" providerId="LiveId" clId="{1C6C70BD-3EC2-40B3-8C3D-7E9DD3B6B866}" dt="2021-10-16T08:44:53.451" v="7410" actId="1076"/>
          <ac:grpSpMkLst>
            <pc:docMk/>
            <pc:sldMk cId="3845246463" sldId="425"/>
            <ac:grpSpMk id="13" creationId="{0BCC0F4F-8609-4D5E-BB41-65252129E51B}"/>
          </ac:grpSpMkLst>
        </pc:grpChg>
        <pc:grpChg chg="add mod">
          <ac:chgData name="中田 雄大" userId="62f770ad0d6c1cad" providerId="LiveId" clId="{1C6C70BD-3EC2-40B3-8C3D-7E9DD3B6B866}" dt="2021-10-16T08:40:48.100" v="7200" actId="1076"/>
          <ac:grpSpMkLst>
            <pc:docMk/>
            <pc:sldMk cId="3845246463" sldId="425"/>
            <ac:grpSpMk id="22" creationId="{49574FCB-F181-4B44-911A-B56BAFD345AC}"/>
          </ac:grpSpMkLst>
        </pc:grpChg>
        <pc:grpChg chg="mod">
          <ac:chgData name="中田 雄大" userId="62f770ad0d6c1cad" providerId="LiveId" clId="{1C6C70BD-3EC2-40B3-8C3D-7E9DD3B6B866}" dt="2021-10-16T08:38:02.917" v="7180"/>
          <ac:grpSpMkLst>
            <pc:docMk/>
            <pc:sldMk cId="3845246463" sldId="425"/>
            <ac:grpSpMk id="23" creationId="{21F07BB6-BA36-4331-A47E-3B06F46C8BA9}"/>
          </ac:grpSpMkLst>
        </pc:grpChg>
        <pc:grpChg chg="add mod">
          <ac:chgData name="中田 雄大" userId="62f770ad0d6c1cad" providerId="LiveId" clId="{1C6C70BD-3EC2-40B3-8C3D-7E9DD3B6B866}" dt="2021-10-16T08:48:26.340" v="7523" actId="1076"/>
          <ac:grpSpMkLst>
            <pc:docMk/>
            <pc:sldMk cId="3845246463" sldId="425"/>
            <ac:grpSpMk id="45" creationId="{06669425-D97B-4846-B8CC-4BA249BF4834}"/>
          </ac:grpSpMkLst>
        </pc:grpChg>
        <pc:graphicFrameChg chg="del">
          <ac:chgData name="中田 雄大" userId="62f770ad0d6c1cad" providerId="LiveId" clId="{1C6C70BD-3EC2-40B3-8C3D-7E9DD3B6B866}" dt="2021-10-16T08:35:26.887" v="7157" actId="478"/>
          <ac:graphicFrameMkLst>
            <pc:docMk/>
            <pc:sldMk cId="3845246463" sldId="425"/>
            <ac:graphicFrameMk id="11" creationId="{CD6B6B22-A873-4011-9560-E84D9F89CD14}"/>
          </ac:graphicFrameMkLst>
        </pc:graphicFrameChg>
        <pc:picChg chg="del">
          <ac:chgData name="中田 雄大" userId="62f770ad0d6c1cad" providerId="LiveId" clId="{1C6C70BD-3EC2-40B3-8C3D-7E9DD3B6B866}" dt="2021-10-16T08:35:26.887" v="7157" actId="478"/>
          <ac:picMkLst>
            <pc:docMk/>
            <pc:sldMk cId="3845246463" sldId="425"/>
            <ac:picMk id="6" creationId="{1DB29297-5AB8-4EF6-AA76-8D8D3366DFA8}"/>
          </ac:picMkLst>
        </pc:picChg>
        <pc:picChg chg="del">
          <ac:chgData name="中田 雄大" userId="62f770ad0d6c1cad" providerId="LiveId" clId="{1C6C70BD-3EC2-40B3-8C3D-7E9DD3B6B866}" dt="2021-10-16T08:35:26.887" v="7157" actId="478"/>
          <ac:picMkLst>
            <pc:docMk/>
            <pc:sldMk cId="3845246463" sldId="425"/>
            <ac:picMk id="8" creationId="{22147CBB-1995-45E3-9B92-E16A80C63B47}"/>
          </ac:picMkLst>
        </pc:picChg>
        <pc:picChg chg="add mod">
          <ac:chgData name="中田 雄大" userId="62f770ad0d6c1cad" providerId="LiveId" clId="{1C6C70BD-3EC2-40B3-8C3D-7E9DD3B6B866}" dt="2021-10-16T08:43:46.229" v="7397" actId="164"/>
          <ac:picMkLst>
            <pc:docMk/>
            <pc:sldMk cId="3845246463" sldId="425"/>
            <ac:picMk id="42" creationId="{0298F951-7903-4A6B-97BC-ACFBDABB5841}"/>
          </ac:picMkLst>
        </pc:picChg>
        <pc:picChg chg="add mod">
          <ac:chgData name="中田 雄大" userId="62f770ad0d6c1cad" providerId="LiveId" clId="{1C6C70BD-3EC2-40B3-8C3D-7E9DD3B6B866}" dt="2021-10-16T08:43:46.229" v="7397" actId="164"/>
          <ac:picMkLst>
            <pc:docMk/>
            <pc:sldMk cId="3845246463" sldId="425"/>
            <ac:picMk id="43" creationId="{65D8ED80-93C7-437E-B721-1ADC8A9156FE}"/>
          </ac:picMkLst>
        </pc:picChg>
        <pc:picChg chg="add mod">
          <ac:chgData name="中田 雄大" userId="62f770ad0d6c1cad" providerId="LiveId" clId="{1C6C70BD-3EC2-40B3-8C3D-7E9DD3B6B866}" dt="2021-10-16T08:43:46.229" v="7397" actId="164"/>
          <ac:picMkLst>
            <pc:docMk/>
            <pc:sldMk cId="3845246463" sldId="425"/>
            <ac:picMk id="44" creationId="{C6F02B52-E60D-4467-8A92-4BF2B79D88FC}"/>
          </ac:picMkLst>
        </pc:picChg>
        <pc:picChg chg="del">
          <ac:chgData name="中田 雄大" userId="62f770ad0d6c1cad" providerId="LiveId" clId="{1C6C70BD-3EC2-40B3-8C3D-7E9DD3B6B866}" dt="2021-10-16T08:35:26.887" v="7157" actId="478"/>
          <ac:picMkLst>
            <pc:docMk/>
            <pc:sldMk cId="3845246463" sldId="425"/>
            <ac:picMk id="48" creationId="{09230ACD-80EB-47F1-BD43-4D64494218DE}"/>
          </ac:picMkLst>
        </pc:picChg>
        <pc:cxnChg chg="add del">
          <ac:chgData name="中田 雄大" userId="62f770ad0d6c1cad" providerId="LiveId" clId="{1C6C70BD-3EC2-40B3-8C3D-7E9DD3B6B866}" dt="2021-10-16T08:44:10.740" v="7400" actId="478"/>
          <ac:cxnSpMkLst>
            <pc:docMk/>
            <pc:sldMk cId="3845246463" sldId="425"/>
            <ac:cxnSpMk id="9" creationId="{D70B41AB-360F-43DA-B822-A8529316681E}"/>
          </ac:cxnSpMkLst>
        </pc:cxnChg>
        <pc:cxnChg chg="add mod">
          <ac:chgData name="中田 雄大" userId="62f770ad0d6c1cad" providerId="LiveId" clId="{1C6C70BD-3EC2-40B3-8C3D-7E9DD3B6B866}" dt="2021-10-16T08:40:36.276" v="7199" actId="1076"/>
          <ac:cxnSpMkLst>
            <pc:docMk/>
            <pc:sldMk cId="3845246463" sldId="425"/>
            <ac:cxnSpMk id="41" creationId="{26365AAF-A7C3-40C7-8B8D-98A6E24A5F7A}"/>
          </ac:cxnSpMkLst>
        </pc:cxnChg>
        <pc:cxnChg chg="add mod">
          <ac:chgData name="中田 雄大" userId="62f770ad0d6c1cad" providerId="LiveId" clId="{1C6C70BD-3EC2-40B3-8C3D-7E9DD3B6B866}" dt="2021-10-16T08:44:50.703" v="7409" actId="164"/>
          <ac:cxnSpMkLst>
            <pc:docMk/>
            <pc:sldMk cId="3845246463" sldId="425"/>
            <ac:cxnSpMk id="47" creationId="{E11432D8-715E-48E9-9051-B34C11D8BCA1}"/>
          </ac:cxnSpMkLst>
        </pc:cxnChg>
        <pc:cxnChg chg="add mod">
          <ac:chgData name="中田 雄大" userId="62f770ad0d6c1cad" providerId="LiveId" clId="{1C6C70BD-3EC2-40B3-8C3D-7E9DD3B6B866}" dt="2021-10-16T08:44:50.703" v="7409" actId="164"/>
          <ac:cxnSpMkLst>
            <pc:docMk/>
            <pc:sldMk cId="3845246463" sldId="425"/>
            <ac:cxnSpMk id="50" creationId="{DC97F2EB-1068-4D69-BF61-FD5B20BC3BA1}"/>
          </ac:cxnSpMkLst>
        </pc:cxnChg>
      </pc:sldChg>
      <pc:sldChg chg="del">
        <pc:chgData name="中田 雄大" userId="62f770ad0d6c1cad" providerId="LiveId" clId="{1C6C70BD-3EC2-40B3-8C3D-7E9DD3B6B866}" dt="2021-10-16T08:49:41.890" v="7574" actId="47"/>
        <pc:sldMkLst>
          <pc:docMk/>
          <pc:sldMk cId="2172693709" sldId="426"/>
        </pc:sldMkLst>
      </pc:sldChg>
      <pc:sldChg chg="del">
        <pc:chgData name="中田 雄大" userId="62f770ad0d6c1cad" providerId="LiveId" clId="{1C6C70BD-3EC2-40B3-8C3D-7E9DD3B6B866}" dt="2021-10-16T08:49:43.762" v="7575" actId="47"/>
        <pc:sldMkLst>
          <pc:docMk/>
          <pc:sldMk cId="3939960394" sldId="427"/>
        </pc:sldMkLst>
      </pc:sldChg>
      <pc:sldChg chg="addSp delSp modSp mod">
        <pc:chgData name="中田 雄大" userId="62f770ad0d6c1cad" providerId="LiveId" clId="{1C6C70BD-3EC2-40B3-8C3D-7E9DD3B6B866}" dt="2021-10-16T09:13:56.853" v="7906" actId="14100"/>
        <pc:sldMkLst>
          <pc:docMk/>
          <pc:sldMk cId="186116695" sldId="428"/>
        </pc:sldMkLst>
        <pc:spChg chg="del">
          <ac:chgData name="中田 雄大" userId="62f770ad0d6c1cad" providerId="LiveId" clId="{1C6C70BD-3EC2-40B3-8C3D-7E9DD3B6B866}" dt="2021-10-16T08:57:30.222" v="7732" actId="478"/>
          <ac:spMkLst>
            <pc:docMk/>
            <pc:sldMk cId="186116695" sldId="428"/>
            <ac:spMk id="8" creationId="{DE791792-1437-40EC-B435-14DD0075ED38}"/>
          </ac:spMkLst>
        </pc:spChg>
        <pc:spChg chg="add del mod">
          <ac:chgData name="中田 雄大" userId="62f770ad0d6c1cad" providerId="LiveId" clId="{1C6C70BD-3EC2-40B3-8C3D-7E9DD3B6B866}" dt="2021-10-16T09:11:29.332" v="7868" actId="478"/>
          <ac:spMkLst>
            <pc:docMk/>
            <pc:sldMk cId="186116695" sldId="428"/>
            <ac:spMk id="23" creationId="{B9F8A984-3FE1-42F6-BB52-0C60BD2A71D2}"/>
          </ac:spMkLst>
        </pc:spChg>
        <pc:spChg chg="del mod">
          <ac:chgData name="中田 雄大" userId="62f770ad0d6c1cad" providerId="LiveId" clId="{1C6C70BD-3EC2-40B3-8C3D-7E9DD3B6B866}" dt="2021-10-16T09:05:29.546" v="7838" actId="478"/>
          <ac:spMkLst>
            <pc:docMk/>
            <pc:sldMk cId="186116695" sldId="428"/>
            <ac:spMk id="26" creationId="{13D1E43A-4AC6-4B86-8798-196E57E45D57}"/>
          </ac:spMkLst>
        </pc:spChg>
        <pc:spChg chg="mod ord">
          <ac:chgData name="中田 雄大" userId="62f770ad0d6c1cad" providerId="LiveId" clId="{1C6C70BD-3EC2-40B3-8C3D-7E9DD3B6B866}" dt="2021-10-16T09:13:56.853" v="7906" actId="14100"/>
          <ac:spMkLst>
            <pc:docMk/>
            <pc:sldMk cId="186116695" sldId="428"/>
            <ac:spMk id="30" creationId="{77F25762-88F5-43D7-ADCE-BEEEA9D687B7}"/>
          </ac:spMkLst>
        </pc:spChg>
        <pc:spChg chg="add mod">
          <ac:chgData name="中田 雄大" userId="62f770ad0d6c1cad" providerId="LiveId" clId="{1C6C70BD-3EC2-40B3-8C3D-7E9DD3B6B866}" dt="2021-10-16T09:11:03.860" v="7862" actId="14100"/>
          <ac:spMkLst>
            <pc:docMk/>
            <pc:sldMk cId="186116695" sldId="428"/>
            <ac:spMk id="32" creationId="{5D425D79-0BB7-427E-BE78-24621C6CFA82}"/>
          </ac:spMkLst>
        </pc:spChg>
        <pc:spChg chg="mod">
          <ac:chgData name="中田 雄大" userId="62f770ad0d6c1cad" providerId="LiveId" clId="{1C6C70BD-3EC2-40B3-8C3D-7E9DD3B6B866}" dt="2021-10-16T08:54:19.574" v="7712"/>
          <ac:spMkLst>
            <pc:docMk/>
            <pc:sldMk cId="186116695" sldId="428"/>
            <ac:spMk id="33" creationId="{FB63BBDA-9165-49F3-871E-C4F2B0ADCEF4}"/>
          </ac:spMkLst>
        </pc:spChg>
        <pc:spChg chg="add mod">
          <ac:chgData name="中田 雄大" userId="62f770ad0d6c1cad" providerId="LiveId" clId="{1C6C70BD-3EC2-40B3-8C3D-7E9DD3B6B866}" dt="2021-10-16T09:05:27.094" v="7837"/>
          <ac:spMkLst>
            <pc:docMk/>
            <pc:sldMk cId="186116695" sldId="428"/>
            <ac:spMk id="37" creationId="{8907E09E-5F65-4315-8823-DB4AF389C180}"/>
          </ac:spMkLst>
        </pc:spChg>
        <pc:spChg chg="add mod">
          <ac:chgData name="中田 雄大" userId="62f770ad0d6c1cad" providerId="LiveId" clId="{1C6C70BD-3EC2-40B3-8C3D-7E9DD3B6B866}" dt="2021-10-16T09:05:46.762" v="7839"/>
          <ac:spMkLst>
            <pc:docMk/>
            <pc:sldMk cId="186116695" sldId="428"/>
            <ac:spMk id="38" creationId="{F17E0C9F-6C11-4EE0-BF25-1BA842A22DAC}"/>
          </ac:spMkLst>
        </pc:spChg>
        <pc:spChg chg="add mod">
          <ac:chgData name="中田 雄大" userId="62f770ad0d6c1cad" providerId="LiveId" clId="{1C6C70BD-3EC2-40B3-8C3D-7E9DD3B6B866}" dt="2021-10-16T09:13:51.676" v="7905" actId="14100"/>
          <ac:spMkLst>
            <pc:docMk/>
            <pc:sldMk cId="186116695" sldId="428"/>
            <ac:spMk id="39" creationId="{7C045E7C-FC8B-4504-8414-71558D70F722}"/>
          </ac:spMkLst>
        </pc:spChg>
        <pc:grpChg chg="add mod">
          <ac:chgData name="中田 雄大" userId="62f770ad0d6c1cad" providerId="LiveId" clId="{1C6C70BD-3EC2-40B3-8C3D-7E9DD3B6B866}" dt="2021-10-16T09:13:12.044" v="7896" actId="1076"/>
          <ac:grpSpMkLst>
            <pc:docMk/>
            <pc:sldMk cId="186116695" sldId="428"/>
            <ac:grpSpMk id="11" creationId="{21B88FB6-C3F3-4CA1-A574-B59A6E3F022A}"/>
          </ac:grpSpMkLst>
        </pc:grpChg>
        <pc:graphicFrameChg chg="add mod">
          <ac:chgData name="中田 雄大" userId="62f770ad0d6c1cad" providerId="LiveId" clId="{1C6C70BD-3EC2-40B3-8C3D-7E9DD3B6B866}" dt="2021-10-16T09:12:28.782" v="7886"/>
          <ac:graphicFrameMkLst>
            <pc:docMk/>
            <pc:sldMk cId="186116695" sldId="428"/>
            <ac:graphicFrameMk id="13" creationId="{BB37B291-B000-47DF-9DE0-9C7286713D6F}"/>
          </ac:graphicFrameMkLst>
        </pc:graphicFrameChg>
        <pc:graphicFrameChg chg="del">
          <ac:chgData name="中田 雄大" userId="62f770ad0d6c1cad" providerId="LiveId" clId="{1C6C70BD-3EC2-40B3-8C3D-7E9DD3B6B866}" dt="2021-10-16T08:51:27.474" v="7614" actId="478"/>
          <ac:graphicFrameMkLst>
            <pc:docMk/>
            <pc:sldMk cId="186116695" sldId="428"/>
            <ac:graphicFrameMk id="22" creationId="{271DC176-9F20-448E-A4B7-883BC4AD536D}"/>
          </ac:graphicFrameMkLst>
        </pc:graphicFrameChg>
        <pc:picChg chg="add mod">
          <ac:chgData name="中田 雄大" userId="62f770ad0d6c1cad" providerId="LiveId" clId="{1C6C70BD-3EC2-40B3-8C3D-7E9DD3B6B866}" dt="2021-10-16T09:10:29.325" v="7852" actId="1076"/>
          <ac:picMkLst>
            <pc:docMk/>
            <pc:sldMk cId="186116695" sldId="428"/>
            <ac:picMk id="5" creationId="{9E74DAA9-4C62-4CE7-BC51-7705157BBC1E}"/>
          </ac:picMkLst>
        </pc:picChg>
        <pc:picChg chg="add mod ord">
          <ac:chgData name="中田 雄大" userId="62f770ad0d6c1cad" providerId="LiveId" clId="{1C6C70BD-3EC2-40B3-8C3D-7E9DD3B6B866}" dt="2021-10-16T09:13:20.612" v="7898" actId="1076"/>
          <ac:picMkLst>
            <pc:docMk/>
            <pc:sldMk cId="186116695" sldId="428"/>
            <ac:picMk id="7" creationId="{A733BB90-E451-4A04-BA59-2B9A4D6551C3}"/>
          </ac:picMkLst>
        </pc:picChg>
        <pc:picChg chg="add mod ord">
          <ac:chgData name="中田 雄大" userId="62f770ad0d6c1cad" providerId="LiveId" clId="{1C6C70BD-3EC2-40B3-8C3D-7E9DD3B6B866}" dt="2021-10-16T09:13:21.844" v="7899" actId="1076"/>
          <ac:picMkLst>
            <pc:docMk/>
            <pc:sldMk cId="186116695" sldId="428"/>
            <ac:picMk id="10" creationId="{4F16C1CF-D16E-4222-A2C9-E2F74B6562E0}"/>
          </ac:picMkLst>
        </pc:picChg>
        <pc:picChg chg="del">
          <ac:chgData name="中田 雄大" userId="62f770ad0d6c1cad" providerId="LiveId" clId="{1C6C70BD-3EC2-40B3-8C3D-7E9DD3B6B866}" dt="2021-10-16T08:57:30.222" v="7732" actId="478"/>
          <ac:picMkLst>
            <pc:docMk/>
            <pc:sldMk cId="186116695" sldId="428"/>
            <ac:picMk id="12" creationId="{BC505EDE-8936-462E-B7F6-F533D04FFD24}"/>
          </ac:picMkLst>
        </pc:picChg>
        <pc:picChg chg="add mod ord">
          <ac:chgData name="中田 雄大" userId="62f770ad0d6c1cad" providerId="LiveId" clId="{1C6C70BD-3EC2-40B3-8C3D-7E9DD3B6B866}" dt="2021-10-16T09:13:41.837" v="7902" actId="1076"/>
          <ac:picMkLst>
            <pc:docMk/>
            <pc:sldMk cId="186116695" sldId="428"/>
            <ac:picMk id="20" creationId="{829D8EB3-CF2A-4AF4-8D34-C3C90B998C98}"/>
          </ac:picMkLst>
        </pc:picChg>
        <pc:picChg chg="add mod ord">
          <ac:chgData name="中田 雄大" userId="62f770ad0d6c1cad" providerId="LiveId" clId="{1C6C70BD-3EC2-40B3-8C3D-7E9DD3B6B866}" dt="2021-10-16T09:13:44.324" v="7903" actId="1076"/>
          <ac:picMkLst>
            <pc:docMk/>
            <pc:sldMk cId="186116695" sldId="428"/>
            <ac:picMk id="24" creationId="{8C543FC3-A5B4-4F91-8D8E-F7EE57E91FDD}"/>
          </ac:picMkLst>
        </pc:picChg>
        <pc:picChg chg="del">
          <ac:chgData name="中田 雄大" userId="62f770ad0d6c1cad" providerId="LiveId" clId="{1C6C70BD-3EC2-40B3-8C3D-7E9DD3B6B866}" dt="2021-10-16T08:53:14.808" v="7632" actId="478"/>
          <ac:picMkLst>
            <pc:docMk/>
            <pc:sldMk cId="186116695" sldId="428"/>
            <ac:picMk id="25" creationId="{4D027350-98A3-422E-99D2-A3A1F0BB1007}"/>
          </ac:picMkLst>
        </pc:picChg>
        <pc:picChg chg="add mod ord">
          <ac:chgData name="中田 雄大" userId="62f770ad0d6c1cad" providerId="LiveId" clId="{1C6C70BD-3EC2-40B3-8C3D-7E9DD3B6B866}" dt="2021-10-16T09:13:47.525" v="7904" actId="1076"/>
          <ac:picMkLst>
            <pc:docMk/>
            <pc:sldMk cId="186116695" sldId="428"/>
            <ac:picMk id="27" creationId="{C6DC3D3D-3930-44A6-835D-4224E81E69BC}"/>
          </ac:picMkLst>
        </pc:picChg>
        <pc:picChg chg="del">
          <ac:chgData name="中田 雄大" userId="62f770ad0d6c1cad" providerId="LiveId" clId="{1C6C70BD-3EC2-40B3-8C3D-7E9DD3B6B866}" dt="2021-10-16T08:57:30.222" v="7732" actId="478"/>
          <ac:picMkLst>
            <pc:docMk/>
            <pc:sldMk cId="186116695" sldId="428"/>
            <ac:picMk id="28" creationId="{38F78AAB-4822-4275-A447-10A8DC25D0D6}"/>
          </ac:picMkLst>
        </pc:picChg>
        <pc:picChg chg="add mod ord">
          <ac:chgData name="中田 雄大" userId="62f770ad0d6c1cad" providerId="LiveId" clId="{1C6C70BD-3EC2-40B3-8C3D-7E9DD3B6B866}" dt="2021-10-16T09:10:38.076" v="7854" actId="14100"/>
          <ac:picMkLst>
            <pc:docMk/>
            <pc:sldMk cId="186116695" sldId="428"/>
            <ac:picMk id="29" creationId="{3ABE54EE-3D0D-485D-8FF3-789764D69E15}"/>
          </ac:picMkLst>
        </pc:picChg>
        <pc:picChg chg="del mod">
          <ac:chgData name="中田 雄大" userId="62f770ad0d6c1cad" providerId="LiveId" clId="{1C6C70BD-3EC2-40B3-8C3D-7E9DD3B6B866}" dt="2021-10-16T09:00:15.015" v="7755" actId="478"/>
          <ac:picMkLst>
            <pc:docMk/>
            <pc:sldMk cId="186116695" sldId="428"/>
            <ac:picMk id="31" creationId="{35E75BE8-44B7-4B03-ADC0-8721FCD575E1}"/>
          </ac:picMkLst>
        </pc:picChg>
        <pc:picChg chg="add del mod">
          <ac:chgData name="中田 雄大" userId="62f770ad0d6c1cad" providerId="LiveId" clId="{1C6C70BD-3EC2-40B3-8C3D-7E9DD3B6B866}" dt="2021-10-16T09:04:01.808" v="7812" actId="478"/>
          <ac:picMkLst>
            <pc:docMk/>
            <pc:sldMk cId="186116695" sldId="428"/>
            <ac:picMk id="34" creationId="{00AC9AF0-FB3C-4C30-8C04-AE62187888AF}"/>
          </ac:picMkLst>
        </pc:picChg>
        <pc:picChg chg="add mod">
          <ac:chgData name="中田 雄大" userId="62f770ad0d6c1cad" providerId="LiveId" clId="{1C6C70BD-3EC2-40B3-8C3D-7E9DD3B6B866}" dt="2021-10-16T09:10:59.364" v="7861" actId="1076"/>
          <ac:picMkLst>
            <pc:docMk/>
            <pc:sldMk cId="186116695" sldId="428"/>
            <ac:picMk id="35" creationId="{2E89CA49-9833-43D3-BB0E-E5C8A6F4DB49}"/>
          </ac:picMkLst>
        </pc:picChg>
        <pc:picChg chg="add mod">
          <ac:chgData name="中田 雄大" userId="62f770ad0d6c1cad" providerId="LiveId" clId="{1C6C70BD-3EC2-40B3-8C3D-7E9DD3B6B866}" dt="2021-10-16T09:10:53.460" v="7860" actId="1076"/>
          <ac:picMkLst>
            <pc:docMk/>
            <pc:sldMk cId="186116695" sldId="428"/>
            <ac:picMk id="36" creationId="{BB32B926-822B-4070-99A6-F78719E876DB}"/>
          </ac:picMkLst>
        </pc:picChg>
      </pc:sldChg>
      <pc:sldChg chg="delSp modSp mod">
        <pc:chgData name="中田 雄大" userId="62f770ad0d6c1cad" providerId="LiveId" clId="{1C6C70BD-3EC2-40B3-8C3D-7E9DD3B6B866}" dt="2021-10-16T06:39:30.478" v="5348" actId="20577"/>
        <pc:sldMkLst>
          <pc:docMk/>
          <pc:sldMk cId="550320575" sldId="429"/>
        </pc:sldMkLst>
        <pc:spChg chg="del">
          <ac:chgData name="中田 雄大" userId="62f770ad0d6c1cad" providerId="LiveId" clId="{1C6C70BD-3EC2-40B3-8C3D-7E9DD3B6B866}" dt="2021-10-16T05:48:03.523" v="3976" actId="478"/>
          <ac:spMkLst>
            <pc:docMk/>
            <pc:sldMk cId="550320575" sldId="429"/>
            <ac:spMk id="6" creationId="{03BB081D-84F2-BE44-A290-17571DD3D716}"/>
          </ac:spMkLst>
        </pc:spChg>
        <pc:spChg chg="mod">
          <ac:chgData name="中田 雄大" userId="62f770ad0d6c1cad" providerId="LiveId" clId="{1C6C70BD-3EC2-40B3-8C3D-7E9DD3B6B866}" dt="2021-10-16T05:48:14.762" v="3978" actId="20577"/>
          <ac:spMkLst>
            <pc:docMk/>
            <pc:sldMk cId="550320575" sldId="429"/>
            <ac:spMk id="17" creationId="{E96722AD-9EC1-4CE6-AF6A-BE9924DC7EED}"/>
          </ac:spMkLst>
        </pc:spChg>
        <pc:spChg chg="mod">
          <ac:chgData name="中田 雄大" userId="62f770ad0d6c1cad" providerId="LiveId" clId="{1C6C70BD-3EC2-40B3-8C3D-7E9DD3B6B866}" dt="2021-10-16T06:35:32.241" v="5282" actId="1076"/>
          <ac:spMkLst>
            <pc:docMk/>
            <pc:sldMk cId="550320575" sldId="429"/>
            <ac:spMk id="19" creationId="{6DD1E848-3454-4867-9376-5F2D6575C02F}"/>
          </ac:spMkLst>
        </pc:spChg>
        <pc:spChg chg="mod">
          <ac:chgData name="中田 雄大" userId="62f770ad0d6c1cad" providerId="LiveId" clId="{1C6C70BD-3EC2-40B3-8C3D-7E9DD3B6B866}" dt="2021-10-16T06:39:30.478" v="5348" actId="20577"/>
          <ac:spMkLst>
            <pc:docMk/>
            <pc:sldMk cId="550320575" sldId="429"/>
            <ac:spMk id="149" creationId="{00000000-0000-0000-0000-000000000000}"/>
          </ac:spMkLst>
        </pc:spChg>
      </pc:sldChg>
      <pc:sldChg chg="mod modShow">
        <pc:chgData name="中田 雄大" userId="62f770ad0d6c1cad" providerId="LiveId" clId="{1C6C70BD-3EC2-40B3-8C3D-7E9DD3B6B866}" dt="2021-10-16T09:06:09.137" v="7841" actId="729"/>
        <pc:sldMkLst>
          <pc:docMk/>
          <pc:sldMk cId="2766155122" sldId="433"/>
        </pc:sldMkLst>
      </pc:sldChg>
      <pc:sldChg chg="mod modShow">
        <pc:chgData name="中田 雄大" userId="62f770ad0d6c1cad" providerId="LiveId" clId="{1C6C70BD-3EC2-40B3-8C3D-7E9DD3B6B866}" dt="2021-10-16T09:06:06.282" v="7840" actId="729"/>
        <pc:sldMkLst>
          <pc:docMk/>
          <pc:sldMk cId="2096535405" sldId="434"/>
        </pc:sldMkLst>
      </pc:sldChg>
      <pc:sldChg chg="mod modShow">
        <pc:chgData name="中田 雄大" userId="62f770ad0d6c1cad" providerId="LiveId" clId="{1C6C70BD-3EC2-40B3-8C3D-7E9DD3B6B866}" dt="2021-10-16T06:25:20.309" v="5250" actId="729"/>
        <pc:sldMkLst>
          <pc:docMk/>
          <pc:sldMk cId="2525352050" sldId="435"/>
        </pc:sldMkLst>
      </pc:sldChg>
      <pc:sldChg chg="addSp delSp modSp new mod delAnim modAnim">
        <pc:chgData name="中田 雄大" userId="62f770ad0d6c1cad" providerId="LiveId" clId="{1C6C70BD-3EC2-40B3-8C3D-7E9DD3B6B866}" dt="2021-10-16T06:42:48.434" v="5353" actId="1076"/>
        <pc:sldMkLst>
          <pc:docMk/>
          <pc:sldMk cId="4289829130" sldId="437"/>
        </pc:sldMkLst>
        <pc:spChg chg="mod">
          <ac:chgData name="中田 雄大" userId="62f770ad0d6c1cad" providerId="LiveId" clId="{1C6C70BD-3EC2-40B3-8C3D-7E9DD3B6B866}" dt="2021-10-15T06:40:37.490" v="987" actId="20577"/>
          <ac:spMkLst>
            <pc:docMk/>
            <pc:sldMk cId="4289829130" sldId="437"/>
            <ac:spMk id="2" creationId="{0EA9C120-5499-4CD7-94C0-CEA4373A5355}"/>
          </ac:spMkLst>
        </pc:spChg>
        <pc:spChg chg="del">
          <ac:chgData name="中田 雄大" userId="62f770ad0d6c1cad" providerId="LiveId" clId="{1C6C70BD-3EC2-40B3-8C3D-7E9DD3B6B866}" dt="2021-10-15T06:40:50.310" v="988" actId="478"/>
          <ac:spMkLst>
            <pc:docMk/>
            <pc:sldMk cId="4289829130" sldId="437"/>
            <ac:spMk id="3" creationId="{8364EED1-DEF6-45B3-A9D8-C58FB3B4A6A2}"/>
          </ac:spMkLst>
        </pc:spChg>
        <pc:spChg chg="add mod">
          <ac:chgData name="中田 雄大" userId="62f770ad0d6c1cad" providerId="LiveId" clId="{1C6C70BD-3EC2-40B3-8C3D-7E9DD3B6B866}" dt="2021-10-16T06:42:48.434" v="5353" actId="1076"/>
          <ac:spMkLst>
            <pc:docMk/>
            <pc:sldMk cId="4289829130" sldId="437"/>
            <ac:spMk id="5" creationId="{C869A010-7B5E-4C27-BC47-E4C97B7F2113}"/>
          </ac:spMkLst>
        </pc:spChg>
        <pc:spChg chg="add del mod">
          <ac:chgData name="中田 雄大" userId="62f770ad0d6c1cad" providerId="LiveId" clId="{1C6C70BD-3EC2-40B3-8C3D-7E9DD3B6B866}" dt="2021-10-16T04:40:15.696" v="2103" actId="478"/>
          <ac:spMkLst>
            <pc:docMk/>
            <pc:sldMk cId="4289829130" sldId="437"/>
            <ac:spMk id="6" creationId="{E2CC0EE9-9538-4C1F-AB44-8556B9DCCE00}"/>
          </ac:spMkLst>
        </pc:spChg>
        <pc:spChg chg="add del mod">
          <ac:chgData name="中田 雄大" userId="62f770ad0d6c1cad" providerId="LiveId" clId="{1C6C70BD-3EC2-40B3-8C3D-7E9DD3B6B866}" dt="2021-10-16T04:40:10.921" v="2101" actId="478"/>
          <ac:spMkLst>
            <pc:docMk/>
            <pc:sldMk cId="4289829130" sldId="437"/>
            <ac:spMk id="7" creationId="{08F4B74A-86AD-4837-901E-CF76EEEB47F2}"/>
          </ac:spMkLst>
        </pc:spChg>
        <pc:spChg chg="add del mod">
          <ac:chgData name="中田 雄大" userId="62f770ad0d6c1cad" providerId="LiveId" clId="{1C6C70BD-3EC2-40B3-8C3D-7E9DD3B6B866}" dt="2021-10-16T04:40:13.098" v="2102" actId="478"/>
          <ac:spMkLst>
            <pc:docMk/>
            <pc:sldMk cId="4289829130" sldId="437"/>
            <ac:spMk id="8" creationId="{AACC7D41-1FE5-4449-995A-7BC2B3EBFEAC}"/>
          </ac:spMkLst>
        </pc:spChg>
        <pc:spChg chg="add mod">
          <ac:chgData name="中田 雄大" userId="62f770ad0d6c1cad" providerId="LiveId" clId="{1C6C70BD-3EC2-40B3-8C3D-7E9DD3B6B866}" dt="2021-10-16T05:59:24.150" v="4567" actId="20577"/>
          <ac:spMkLst>
            <pc:docMk/>
            <pc:sldMk cId="4289829130" sldId="437"/>
            <ac:spMk id="9" creationId="{FA6A4CBB-6B76-41B0-B736-390238B5023F}"/>
          </ac:spMkLst>
        </pc:spChg>
        <pc:spChg chg="add mod">
          <ac:chgData name="中田 雄大" userId="62f770ad0d6c1cad" providerId="LiveId" clId="{1C6C70BD-3EC2-40B3-8C3D-7E9DD3B6B866}" dt="2021-10-16T05:01:14.853" v="2250" actId="164"/>
          <ac:spMkLst>
            <pc:docMk/>
            <pc:sldMk cId="4289829130" sldId="437"/>
            <ac:spMk id="10" creationId="{FBA05BF2-2BDA-441E-BBD4-121EAEC2FD06}"/>
          </ac:spMkLst>
        </pc:spChg>
        <pc:spChg chg="add mod">
          <ac:chgData name="中田 雄大" userId="62f770ad0d6c1cad" providerId="LiveId" clId="{1C6C70BD-3EC2-40B3-8C3D-7E9DD3B6B866}" dt="2021-10-16T05:09:46.336" v="2583" actId="1076"/>
          <ac:spMkLst>
            <pc:docMk/>
            <pc:sldMk cId="4289829130" sldId="437"/>
            <ac:spMk id="11" creationId="{56B9A9EC-3618-4769-B27E-C7584FDE23E6}"/>
          </ac:spMkLst>
        </pc:spChg>
        <pc:spChg chg="add mod">
          <ac:chgData name="中田 雄大" userId="62f770ad0d6c1cad" providerId="LiveId" clId="{1C6C70BD-3EC2-40B3-8C3D-7E9DD3B6B866}" dt="2021-10-16T05:57:22.577" v="4521" actId="1076"/>
          <ac:spMkLst>
            <pc:docMk/>
            <pc:sldMk cId="4289829130" sldId="437"/>
            <ac:spMk id="12" creationId="{21E688E0-565F-41C2-820A-FAF860553938}"/>
          </ac:spMkLst>
        </pc:spChg>
        <pc:spChg chg="add del mod">
          <ac:chgData name="中田 雄大" userId="62f770ad0d6c1cad" providerId="LiveId" clId="{1C6C70BD-3EC2-40B3-8C3D-7E9DD3B6B866}" dt="2021-10-16T05:09:09.011" v="2573" actId="478"/>
          <ac:spMkLst>
            <pc:docMk/>
            <pc:sldMk cId="4289829130" sldId="437"/>
            <ac:spMk id="13" creationId="{90AA6034-AF59-4D06-B7AB-4673FE457E19}"/>
          </ac:spMkLst>
        </pc:spChg>
        <pc:spChg chg="add mod">
          <ac:chgData name="中田 雄大" userId="62f770ad0d6c1cad" providerId="LiveId" clId="{1C6C70BD-3EC2-40B3-8C3D-7E9DD3B6B866}" dt="2021-10-16T06:42:47.434" v="5352" actId="403"/>
          <ac:spMkLst>
            <pc:docMk/>
            <pc:sldMk cId="4289829130" sldId="437"/>
            <ac:spMk id="14" creationId="{0A9474C4-4D03-4C48-ACB5-1E6055352DF6}"/>
          </ac:spMkLst>
        </pc:spChg>
        <pc:grpChg chg="add mod">
          <ac:chgData name="中田 雄大" userId="62f770ad0d6c1cad" providerId="LiveId" clId="{1C6C70BD-3EC2-40B3-8C3D-7E9DD3B6B866}" dt="2021-10-16T05:55:48.513" v="4507" actId="1076"/>
          <ac:grpSpMkLst>
            <pc:docMk/>
            <pc:sldMk cId="4289829130" sldId="437"/>
            <ac:grpSpMk id="3" creationId="{3EE86F5C-1B00-41BC-84A9-C5B0C600FB00}"/>
          </ac:grpSpMkLst>
        </pc:grpChg>
      </pc:sldChg>
      <pc:sldChg chg="addSp delSp modSp add mod">
        <pc:chgData name="中田 雄大" userId="62f770ad0d6c1cad" providerId="LiveId" clId="{1C6C70BD-3EC2-40B3-8C3D-7E9DD3B6B866}" dt="2021-10-16T07:00:30.754" v="5854" actId="1076"/>
        <pc:sldMkLst>
          <pc:docMk/>
          <pc:sldMk cId="2750393132" sldId="438"/>
        </pc:sldMkLst>
        <pc:spChg chg="add del mod">
          <ac:chgData name="中田 雄大" userId="62f770ad0d6c1cad" providerId="LiveId" clId="{1C6C70BD-3EC2-40B3-8C3D-7E9DD3B6B866}" dt="2021-10-16T06:57:04.213" v="5712" actId="478"/>
          <ac:spMkLst>
            <pc:docMk/>
            <pc:sldMk cId="2750393132" sldId="438"/>
            <ac:spMk id="3" creationId="{BB245062-0903-4519-BEAA-CF296C1E4C75}"/>
          </ac:spMkLst>
        </pc:spChg>
        <pc:spChg chg="del">
          <ac:chgData name="中田 雄大" userId="62f770ad0d6c1cad" providerId="LiveId" clId="{1C6C70BD-3EC2-40B3-8C3D-7E9DD3B6B866}" dt="2021-10-16T06:57:21.633" v="5721" actId="478"/>
          <ac:spMkLst>
            <pc:docMk/>
            <pc:sldMk cId="2750393132" sldId="438"/>
            <ac:spMk id="41" creationId="{0529D96A-B370-438B-B89B-7D945088CF02}"/>
          </ac:spMkLst>
        </pc:spChg>
        <pc:spChg chg="del">
          <ac:chgData name="中田 雄大" userId="62f770ad0d6c1cad" providerId="LiveId" clId="{1C6C70BD-3EC2-40B3-8C3D-7E9DD3B6B866}" dt="2021-10-16T06:57:00.823" v="5708" actId="478"/>
          <ac:spMkLst>
            <pc:docMk/>
            <pc:sldMk cId="2750393132" sldId="438"/>
            <ac:spMk id="42" creationId="{13DF4133-D7F2-604F-9EE4-5F47C0361848}"/>
          </ac:spMkLst>
        </pc:spChg>
        <pc:spChg chg="add del mod">
          <ac:chgData name="中田 雄大" userId="62f770ad0d6c1cad" providerId="LiveId" clId="{1C6C70BD-3EC2-40B3-8C3D-7E9DD3B6B866}" dt="2021-10-16T06:57:09.890" v="5713" actId="478"/>
          <ac:spMkLst>
            <pc:docMk/>
            <pc:sldMk cId="2750393132" sldId="438"/>
            <ac:spMk id="54" creationId="{1E903B6E-6C0F-49B2-BF3E-4C942FBACE0D}"/>
          </ac:spMkLst>
        </pc:spChg>
        <pc:spChg chg="add mod">
          <ac:chgData name="中田 雄大" userId="62f770ad0d6c1cad" providerId="LiveId" clId="{1C6C70BD-3EC2-40B3-8C3D-7E9DD3B6B866}" dt="2021-10-16T06:57:10.936" v="5714"/>
          <ac:spMkLst>
            <pc:docMk/>
            <pc:sldMk cId="2750393132" sldId="438"/>
            <ac:spMk id="55" creationId="{100FC956-2FB1-4982-9C2C-A0340875D53F}"/>
          </ac:spMkLst>
        </pc:spChg>
        <pc:spChg chg="mod">
          <ac:chgData name="中田 雄大" userId="62f770ad0d6c1cad" providerId="LiveId" clId="{1C6C70BD-3EC2-40B3-8C3D-7E9DD3B6B866}" dt="2021-10-16T07:00:10.325" v="5853" actId="1076"/>
          <ac:spMkLst>
            <pc:docMk/>
            <pc:sldMk cId="2750393132" sldId="438"/>
            <ac:spMk id="110" creationId="{9078ECA4-3750-4796-916D-AB13F483105A}"/>
          </ac:spMkLst>
        </pc:spChg>
        <pc:spChg chg="mod">
          <ac:chgData name="中田 雄大" userId="62f770ad0d6c1cad" providerId="LiveId" clId="{1C6C70BD-3EC2-40B3-8C3D-7E9DD3B6B866}" dt="2021-10-16T07:00:10.325" v="5853" actId="1076"/>
          <ac:spMkLst>
            <pc:docMk/>
            <pc:sldMk cId="2750393132" sldId="438"/>
            <ac:spMk id="115" creationId="{ECBB0131-CBE7-4860-B821-05F7439FBAB4}"/>
          </ac:spMkLst>
        </pc:spChg>
        <pc:spChg chg="mod">
          <ac:chgData name="中田 雄大" userId="62f770ad0d6c1cad" providerId="LiveId" clId="{1C6C70BD-3EC2-40B3-8C3D-7E9DD3B6B866}" dt="2021-10-16T06:57:18.963" v="5720"/>
          <ac:spMkLst>
            <pc:docMk/>
            <pc:sldMk cId="2750393132" sldId="438"/>
            <ac:spMk id="121" creationId="{250F2656-BBBB-4646-9F4A-3864CDFCD6A8}"/>
          </ac:spMkLst>
        </pc:spChg>
        <pc:spChg chg="mod">
          <ac:chgData name="中田 雄大" userId="62f770ad0d6c1cad" providerId="LiveId" clId="{1C6C70BD-3EC2-40B3-8C3D-7E9DD3B6B866}" dt="2021-10-16T07:00:10.325" v="5853" actId="1076"/>
          <ac:spMkLst>
            <pc:docMk/>
            <pc:sldMk cId="2750393132" sldId="438"/>
            <ac:spMk id="123" creationId="{0C88C98F-1B7B-4943-9779-C4AAAF663053}"/>
          </ac:spMkLst>
        </pc:spChg>
        <pc:spChg chg="mod">
          <ac:chgData name="中田 雄大" userId="62f770ad0d6c1cad" providerId="LiveId" clId="{1C6C70BD-3EC2-40B3-8C3D-7E9DD3B6B866}" dt="2021-10-16T07:00:10.325" v="5853" actId="1076"/>
          <ac:spMkLst>
            <pc:docMk/>
            <pc:sldMk cId="2750393132" sldId="438"/>
            <ac:spMk id="124" creationId="{BE47F3F9-443C-4B3B-AAB3-C97900C7AE25}"/>
          </ac:spMkLst>
        </pc:spChg>
        <pc:spChg chg="mod">
          <ac:chgData name="中田 雄大" userId="62f770ad0d6c1cad" providerId="LiveId" clId="{1C6C70BD-3EC2-40B3-8C3D-7E9DD3B6B866}" dt="2021-10-16T07:00:10.325" v="5853" actId="1076"/>
          <ac:spMkLst>
            <pc:docMk/>
            <pc:sldMk cId="2750393132" sldId="438"/>
            <ac:spMk id="125" creationId="{3C13B298-8081-4E7B-A01A-171FD77687EE}"/>
          </ac:spMkLst>
        </pc:spChg>
        <pc:spChg chg="mod">
          <ac:chgData name="中田 雄大" userId="62f770ad0d6c1cad" providerId="LiveId" clId="{1C6C70BD-3EC2-40B3-8C3D-7E9DD3B6B866}" dt="2021-10-16T07:00:10.325" v="5853" actId="1076"/>
          <ac:spMkLst>
            <pc:docMk/>
            <pc:sldMk cId="2750393132" sldId="438"/>
            <ac:spMk id="126" creationId="{A6AA4B9E-202A-4C66-A021-852792CB83B6}"/>
          </ac:spMkLst>
        </pc:spChg>
        <pc:spChg chg="mod">
          <ac:chgData name="中田 雄大" userId="62f770ad0d6c1cad" providerId="LiveId" clId="{1C6C70BD-3EC2-40B3-8C3D-7E9DD3B6B866}" dt="2021-10-16T07:00:10.325" v="5853" actId="1076"/>
          <ac:spMkLst>
            <pc:docMk/>
            <pc:sldMk cId="2750393132" sldId="438"/>
            <ac:spMk id="127" creationId="{73E59231-4ACE-4967-B055-73BF9C522D69}"/>
          </ac:spMkLst>
        </pc:spChg>
        <pc:spChg chg="mod">
          <ac:chgData name="中田 雄大" userId="62f770ad0d6c1cad" providerId="LiveId" clId="{1C6C70BD-3EC2-40B3-8C3D-7E9DD3B6B866}" dt="2021-10-16T07:00:10.325" v="5853" actId="1076"/>
          <ac:spMkLst>
            <pc:docMk/>
            <pc:sldMk cId="2750393132" sldId="438"/>
            <ac:spMk id="128" creationId="{766DFE7A-9FF9-4B74-9CCF-AB5DA2EBB2BC}"/>
          </ac:spMkLst>
        </pc:spChg>
        <pc:spChg chg="mod">
          <ac:chgData name="中田 雄大" userId="62f770ad0d6c1cad" providerId="LiveId" clId="{1C6C70BD-3EC2-40B3-8C3D-7E9DD3B6B866}" dt="2021-10-16T07:00:10.325" v="5853" actId="1076"/>
          <ac:spMkLst>
            <pc:docMk/>
            <pc:sldMk cId="2750393132" sldId="438"/>
            <ac:spMk id="129" creationId="{33A2A488-3E9B-428F-9C7C-7BAE22DCC33B}"/>
          </ac:spMkLst>
        </pc:spChg>
        <pc:spChg chg="mod">
          <ac:chgData name="中田 雄大" userId="62f770ad0d6c1cad" providerId="LiveId" clId="{1C6C70BD-3EC2-40B3-8C3D-7E9DD3B6B866}" dt="2021-10-16T07:00:10.325" v="5853" actId="1076"/>
          <ac:spMkLst>
            <pc:docMk/>
            <pc:sldMk cId="2750393132" sldId="438"/>
            <ac:spMk id="130" creationId="{C0CD07DA-6179-4A41-9723-EFD10B335E5B}"/>
          </ac:spMkLst>
        </pc:spChg>
        <pc:spChg chg="mod">
          <ac:chgData name="中田 雄大" userId="62f770ad0d6c1cad" providerId="LiveId" clId="{1C6C70BD-3EC2-40B3-8C3D-7E9DD3B6B866}" dt="2021-10-16T07:00:10.325" v="5853" actId="1076"/>
          <ac:spMkLst>
            <pc:docMk/>
            <pc:sldMk cId="2750393132" sldId="438"/>
            <ac:spMk id="131" creationId="{70D04628-C017-4086-B84E-EEA7DB81EBAA}"/>
          </ac:spMkLst>
        </pc:spChg>
        <pc:spChg chg="mod">
          <ac:chgData name="中田 雄大" userId="62f770ad0d6c1cad" providerId="LiveId" clId="{1C6C70BD-3EC2-40B3-8C3D-7E9DD3B6B866}" dt="2021-10-16T07:00:10.325" v="5853" actId="1076"/>
          <ac:spMkLst>
            <pc:docMk/>
            <pc:sldMk cId="2750393132" sldId="438"/>
            <ac:spMk id="134" creationId="{A42525FB-2311-496F-B949-1E8FC6AD2573}"/>
          </ac:spMkLst>
        </pc:spChg>
        <pc:spChg chg="mod">
          <ac:chgData name="中田 雄大" userId="62f770ad0d6c1cad" providerId="LiveId" clId="{1C6C70BD-3EC2-40B3-8C3D-7E9DD3B6B866}" dt="2021-10-16T07:00:30.754" v="5854" actId="1076"/>
          <ac:spMkLst>
            <pc:docMk/>
            <pc:sldMk cId="2750393132" sldId="438"/>
            <ac:spMk id="135" creationId="{DF3F2201-B8E1-41A9-B0BE-29BD3B3A62AE}"/>
          </ac:spMkLst>
        </pc:spChg>
        <pc:spChg chg="mod">
          <ac:chgData name="中田 雄大" userId="62f770ad0d6c1cad" providerId="LiveId" clId="{1C6C70BD-3EC2-40B3-8C3D-7E9DD3B6B866}" dt="2021-10-16T07:00:10.325" v="5853" actId="1076"/>
          <ac:spMkLst>
            <pc:docMk/>
            <pc:sldMk cId="2750393132" sldId="438"/>
            <ac:spMk id="137" creationId="{BA34C233-C25D-4CCC-A86B-2B64F0F97C5D}"/>
          </ac:spMkLst>
        </pc:spChg>
        <pc:spChg chg="mod">
          <ac:chgData name="中田 雄大" userId="62f770ad0d6c1cad" providerId="LiveId" clId="{1C6C70BD-3EC2-40B3-8C3D-7E9DD3B6B866}" dt="2021-10-16T07:00:10.325" v="5853" actId="1076"/>
          <ac:spMkLst>
            <pc:docMk/>
            <pc:sldMk cId="2750393132" sldId="438"/>
            <ac:spMk id="138" creationId="{052A07EE-38FE-4059-BF9C-160CCC897B42}"/>
          </ac:spMkLst>
        </pc:spChg>
        <pc:spChg chg="mod">
          <ac:chgData name="中田 雄大" userId="62f770ad0d6c1cad" providerId="LiveId" clId="{1C6C70BD-3EC2-40B3-8C3D-7E9DD3B6B866}" dt="2021-10-16T07:00:10.325" v="5853" actId="1076"/>
          <ac:spMkLst>
            <pc:docMk/>
            <pc:sldMk cId="2750393132" sldId="438"/>
            <ac:spMk id="140" creationId="{9305846F-71FE-467E-88C9-90ECBB85509A}"/>
          </ac:spMkLst>
        </pc:spChg>
        <pc:spChg chg="mod">
          <ac:chgData name="中田 雄大" userId="62f770ad0d6c1cad" providerId="LiveId" clId="{1C6C70BD-3EC2-40B3-8C3D-7E9DD3B6B866}" dt="2021-10-16T07:00:10.325" v="5853" actId="1076"/>
          <ac:spMkLst>
            <pc:docMk/>
            <pc:sldMk cId="2750393132" sldId="438"/>
            <ac:spMk id="142" creationId="{2A0D479A-A2BB-469C-904D-9671B08DC10E}"/>
          </ac:spMkLst>
        </pc:spChg>
        <pc:spChg chg="mod">
          <ac:chgData name="中田 雄大" userId="62f770ad0d6c1cad" providerId="LiveId" clId="{1C6C70BD-3EC2-40B3-8C3D-7E9DD3B6B866}" dt="2021-10-16T07:00:10.325" v="5853" actId="1076"/>
          <ac:spMkLst>
            <pc:docMk/>
            <pc:sldMk cId="2750393132" sldId="438"/>
            <ac:spMk id="147" creationId="{B63D6C07-CFAA-47EF-A7C4-92FD7EABA3E8}"/>
          </ac:spMkLst>
        </pc:spChg>
        <pc:spChg chg="mod">
          <ac:chgData name="中田 雄大" userId="62f770ad0d6c1cad" providerId="LiveId" clId="{1C6C70BD-3EC2-40B3-8C3D-7E9DD3B6B866}" dt="2021-10-16T07:00:10.325" v="5853" actId="1076"/>
          <ac:spMkLst>
            <pc:docMk/>
            <pc:sldMk cId="2750393132" sldId="438"/>
            <ac:spMk id="148" creationId="{055B4442-0386-4160-B4E5-63026E7A5C6F}"/>
          </ac:spMkLst>
        </pc:spChg>
        <pc:spChg chg="mod">
          <ac:chgData name="中田 雄大" userId="62f770ad0d6c1cad" providerId="LiveId" clId="{1C6C70BD-3EC2-40B3-8C3D-7E9DD3B6B866}" dt="2021-10-16T07:00:10.325" v="5853" actId="1076"/>
          <ac:spMkLst>
            <pc:docMk/>
            <pc:sldMk cId="2750393132" sldId="438"/>
            <ac:spMk id="157" creationId="{663EAE1B-D956-408C-AD7A-226EB9BD1315}"/>
          </ac:spMkLst>
        </pc:spChg>
        <pc:spChg chg="mod">
          <ac:chgData name="中田 雄大" userId="62f770ad0d6c1cad" providerId="LiveId" clId="{1C6C70BD-3EC2-40B3-8C3D-7E9DD3B6B866}" dt="2021-10-16T07:00:10.325" v="5853" actId="1076"/>
          <ac:spMkLst>
            <pc:docMk/>
            <pc:sldMk cId="2750393132" sldId="438"/>
            <ac:spMk id="158" creationId="{4429D305-20EA-4876-9309-2BCD04046923}"/>
          </ac:spMkLst>
        </pc:spChg>
        <pc:spChg chg="mod">
          <ac:chgData name="中田 雄大" userId="62f770ad0d6c1cad" providerId="LiveId" clId="{1C6C70BD-3EC2-40B3-8C3D-7E9DD3B6B866}" dt="2021-10-16T07:00:10.325" v="5853" actId="1076"/>
          <ac:spMkLst>
            <pc:docMk/>
            <pc:sldMk cId="2750393132" sldId="438"/>
            <ac:spMk id="159" creationId="{33CE64B3-DE58-4DBE-8196-2DB63DC0BC1E}"/>
          </ac:spMkLst>
        </pc:spChg>
        <pc:grpChg chg="mod">
          <ac:chgData name="中田 雄大" userId="62f770ad0d6c1cad" providerId="LiveId" clId="{1C6C70BD-3EC2-40B3-8C3D-7E9DD3B6B866}" dt="2021-10-16T07:00:10.325" v="5853" actId="1076"/>
          <ac:grpSpMkLst>
            <pc:docMk/>
            <pc:sldMk cId="2750393132" sldId="438"/>
            <ac:grpSpMk id="119" creationId="{611E5CD8-B3C4-4972-B9DD-5F3FC33C5803}"/>
          </ac:grpSpMkLst>
        </pc:grpChg>
        <pc:grpChg chg="mod">
          <ac:chgData name="中田 雄大" userId="62f770ad0d6c1cad" providerId="LiveId" clId="{1C6C70BD-3EC2-40B3-8C3D-7E9DD3B6B866}" dt="2021-10-16T07:00:10.325" v="5853" actId="1076"/>
          <ac:grpSpMkLst>
            <pc:docMk/>
            <pc:sldMk cId="2750393132" sldId="438"/>
            <ac:grpSpMk id="143" creationId="{FCD64F88-E247-4144-B4C9-85856B405E35}"/>
          </ac:grpSpMkLst>
        </pc:grpChg>
        <pc:picChg chg="mod">
          <ac:chgData name="中田 雄大" userId="62f770ad0d6c1cad" providerId="LiveId" clId="{1C6C70BD-3EC2-40B3-8C3D-7E9DD3B6B866}" dt="2021-10-16T07:00:10.325" v="5853" actId="1076"/>
          <ac:picMkLst>
            <pc:docMk/>
            <pc:sldMk cId="2750393132" sldId="438"/>
            <ac:picMk id="111" creationId="{1DEE7977-22EA-469D-B900-F598E5898478}"/>
          </ac:picMkLst>
        </pc:picChg>
        <pc:picChg chg="mod">
          <ac:chgData name="中田 雄大" userId="62f770ad0d6c1cad" providerId="LiveId" clId="{1C6C70BD-3EC2-40B3-8C3D-7E9DD3B6B866}" dt="2021-10-16T07:00:10.325" v="5853" actId="1076"/>
          <ac:picMkLst>
            <pc:docMk/>
            <pc:sldMk cId="2750393132" sldId="438"/>
            <ac:picMk id="132" creationId="{C740649B-7028-40BE-A52F-00D3820EA4AC}"/>
          </ac:picMkLst>
        </pc:picChg>
        <pc:picChg chg="mod">
          <ac:chgData name="中田 雄大" userId="62f770ad0d6c1cad" providerId="LiveId" clId="{1C6C70BD-3EC2-40B3-8C3D-7E9DD3B6B866}" dt="2021-10-16T07:00:10.325" v="5853" actId="1076"/>
          <ac:picMkLst>
            <pc:docMk/>
            <pc:sldMk cId="2750393132" sldId="438"/>
            <ac:picMk id="133" creationId="{E5AB2AA2-89AF-4751-A921-3C1B0AA9FBB4}"/>
          </ac:picMkLst>
        </pc:picChg>
        <pc:picChg chg="mod">
          <ac:chgData name="中田 雄大" userId="62f770ad0d6c1cad" providerId="LiveId" clId="{1C6C70BD-3EC2-40B3-8C3D-7E9DD3B6B866}" dt="2021-10-16T07:00:10.325" v="5853" actId="1076"/>
          <ac:picMkLst>
            <pc:docMk/>
            <pc:sldMk cId="2750393132" sldId="438"/>
            <ac:picMk id="141" creationId="{025C9469-83EB-46FE-9C51-0D6CA282306C}"/>
          </ac:picMkLst>
        </pc:picChg>
        <pc:picChg chg="mod">
          <ac:chgData name="中田 雄大" userId="62f770ad0d6c1cad" providerId="LiveId" clId="{1C6C70BD-3EC2-40B3-8C3D-7E9DD3B6B866}" dt="2021-10-16T07:00:10.325" v="5853" actId="1076"/>
          <ac:picMkLst>
            <pc:docMk/>
            <pc:sldMk cId="2750393132" sldId="438"/>
            <ac:picMk id="149" creationId="{8E7233E8-0BD2-4F9E-9ACD-006BCCC16410}"/>
          </ac:picMkLst>
        </pc:picChg>
        <pc:picChg chg="mod">
          <ac:chgData name="中田 雄大" userId="62f770ad0d6c1cad" providerId="LiveId" clId="{1C6C70BD-3EC2-40B3-8C3D-7E9DD3B6B866}" dt="2021-10-16T07:00:10.325" v="5853" actId="1076"/>
          <ac:picMkLst>
            <pc:docMk/>
            <pc:sldMk cId="2750393132" sldId="438"/>
            <ac:picMk id="150" creationId="{898E2A44-D039-4790-A9AF-2CB9A064A0B5}"/>
          </ac:picMkLst>
        </pc:picChg>
        <pc:cxnChg chg="mod">
          <ac:chgData name="中田 雄大" userId="62f770ad0d6c1cad" providerId="LiveId" clId="{1C6C70BD-3EC2-40B3-8C3D-7E9DD3B6B866}" dt="2021-10-16T07:00:10.325" v="5853" actId="1076"/>
          <ac:cxnSpMkLst>
            <pc:docMk/>
            <pc:sldMk cId="2750393132" sldId="438"/>
            <ac:cxnSpMk id="112" creationId="{8F7F6EBD-AAF0-4580-A54A-26DC97E33884}"/>
          </ac:cxnSpMkLst>
        </pc:cxnChg>
        <pc:cxnChg chg="mod">
          <ac:chgData name="中田 雄大" userId="62f770ad0d6c1cad" providerId="LiveId" clId="{1C6C70BD-3EC2-40B3-8C3D-7E9DD3B6B866}" dt="2021-10-16T07:00:10.325" v="5853" actId="1076"/>
          <ac:cxnSpMkLst>
            <pc:docMk/>
            <pc:sldMk cId="2750393132" sldId="438"/>
            <ac:cxnSpMk id="113" creationId="{6392AC9E-A964-45E1-ABCB-30BFB569C3D6}"/>
          </ac:cxnSpMkLst>
        </pc:cxnChg>
        <pc:cxnChg chg="mod">
          <ac:chgData name="中田 雄大" userId="62f770ad0d6c1cad" providerId="LiveId" clId="{1C6C70BD-3EC2-40B3-8C3D-7E9DD3B6B866}" dt="2021-10-16T07:00:10.325" v="5853" actId="1076"/>
          <ac:cxnSpMkLst>
            <pc:docMk/>
            <pc:sldMk cId="2750393132" sldId="438"/>
            <ac:cxnSpMk id="114" creationId="{6C8C54CD-92C0-484A-9936-0C63B342A4BE}"/>
          </ac:cxnSpMkLst>
        </pc:cxnChg>
        <pc:cxnChg chg="mod">
          <ac:chgData name="中田 雄大" userId="62f770ad0d6c1cad" providerId="LiveId" clId="{1C6C70BD-3EC2-40B3-8C3D-7E9DD3B6B866}" dt="2021-10-16T07:00:10.325" v="5853" actId="1076"/>
          <ac:cxnSpMkLst>
            <pc:docMk/>
            <pc:sldMk cId="2750393132" sldId="438"/>
            <ac:cxnSpMk id="116" creationId="{17EE2F40-E42B-4185-8010-0C235DEF3A9F}"/>
          </ac:cxnSpMkLst>
        </pc:cxnChg>
        <pc:cxnChg chg="mod">
          <ac:chgData name="中田 雄大" userId="62f770ad0d6c1cad" providerId="LiveId" clId="{1C6C70BD-3EC2-40B3-8C3D-7E9DD3B6B866}" dt="2021-10-16T07:00:10.325" v="5853" actId="1076"/>
          <ac:cxnSpMkLst>
            <pc:docMk/>
            <pc:sldMk cId="2750393132" sldId="438"/>
            <ac:cxnSpMk id="117" creationId="{B817ABEA-49C4-46A2-B158-FCB6AEFF988A}"/>
          </ac:cxnSpMkLst>
        </pc:cxnChg>
        <pc:cxnChg chg="mod">
          <ac:chgData name="中田 雄大" userId="62f770ad0d6c1cad" providerId="LiveId" clId="{1C6C70BD-3EC2-40B3-8C3D-7E9DD3B6B866}" dt="2021-10-16T07:00:10.325" v="5853" actId="1076"/>
          <ac:cxnSpMkLst>
            <pc:docMk/>
            <pc:sldMk cId="2750393132" sldId="438"/>
            <ac:cxnSpMk id="118" creationId="{479213B8-F884-465F-BBC6-DE2D539E271F}"/>
          </ac:cxnSpMkLst>
        </pc:cxnChg>
        <pc:cxnChg chg="mod">
          <ac:chgData name="中田 雄大" userId="62f770ad0d6c1cad" providerId="LiveId" clId="{1C6C70BD-3EC2-40B3-8C3D-7E9DD3B6B866}" dt="2021-10-16T07:00:10.325" v="5853" actId="1076"/>
          <ac:cxnSpMkLst>
            <pc:docMk/>
            <pc:sldMk cId="2750393132" sldId="438"/>
            <ac:cxnSpMk id="122" creationId="{E0E4782D-0570-40DF-A50E-3AC4D35323E4}"/>
          </ac:cxnSpMkLst>
        </pc:cxnChg>
        <pc:cxnChg chg="mod">
          <ac:chgData name="中田 雄大" userId="62f770ad0d6c1cad" providerId="LiveId" clId="{1C6C70BD-3EC2-40B3-8C3D-7E9DD3B6B866}" dt="2021-10-16T07:00:10.325" v="5853" actId="1076"/>
          <ac:cxnSpMkLst>
            <pc:docMk/>
            <pc:sldMk cId="2750393132" sldId="438"/>
            <ac:cxnSpMk id="139" creationId="{C816C59A-D70B-4098-87CA-632B4B56DDC7}"/>
          </ac:cxnSpMkLst>
        </pc:cxnChg>
        <pc:cxnChg chg="mod">
          <ac:chgData name="中田 雄大" userId="62f770ad0d6c1cad" providerId="LiveId" clId="{1C6C70BD-3EC2-40B3-8C3D-7E9DD3B6B866}" dt="2021-10-16T07:00:10.325" v="5853" actId="1076"/>
          <ac:cxnSpMkLst>
            <pc:docMk/>
            <pc:sldMk cId="2750393132" sldId="438"/>
            <ac:cxnSpMk id="146" creationId="{B1B2CCF1-228B-4ACC-9775-30D7C31EBB50}"/>
          </ac:cxnSpMkLst>
        </pc:cxnChg>
        <pc:cxnChg chg="mod">
          <ac:chgData name="中田 雄大" userId="62f770ad0d6c1cad" providerId="LiveId" clId="{1C6C70BD-3EC2-40B3-8C3D-7E9DD3B6B866}" dt="2021-10-16T07:00:10.325" v="5853" actId="1076"/>
          <ac:cxnSpMkLst>
            <pc:docMk/>
            <pc:sldMk cId="2750393132" sldId="438"/>
            <ac:cxnSpMk id="151" creationId="{30266656-3A88-422A-8BA3-A85ACC20B093}"/>
          </ac:cxnSpMkLst>
        </pc:cxnChg>
        <pc:cxnChg chg="mod">
          <ac:chgData name="中田 雄大" userId="62f770ad0d6c1cad" providerId="LiveId" clId="{1C6C70BD-3EC2-40B3-8C3D-7E9DD3B6B866}" dt="2021-10-16T07:00:10.325" v="5853" actId="1076"/>
          <ac:cxnSpMkLst>
            <pc:docMk/>
            <pc:sldMk cId="2750393132" sldId="438"/>
            <ac:cxnSpMk id="152" creationId="{4FA37B18-FD44-44E2-AD36-F95D63EEAA03}"/>
          </ac:cxnSpMkLst>
        </pc:cxnChg>
        <pc:cxnChg chg="mod">
          <ac:chgData name="中田 雄大" userId="62f770ad0d6c1cad" providerId="LiveId" clId="{1C6C70BD-3EC2-40B3-8C3D-7E9DD3B6B866}" dt="2021-10-16T07:00:10.325" v="5853" actId="1076"/>
          <ac:cxnSpMkLst>
            <pc:docMk/>
            <pc:sldMk cId="2750393132" sldId="438"/>
            <ac:cxnSpMk id="153" creationId="{4B9426D3-7805-40AB-897E-599DCD84098B}"/>
          </ac:cxnSpMkLst>
        </pc:cxnChg>
        <pc:cxnChg chg="mod">
          <ac:chgData name="中田 雄大" userId="62f770ad0d6c1cad" providerId="LiveId" clId="{1C6C70BD-3EC2-40B3-8C3D-7E9DD3B6B866}" dt="2021-10-16T07:00:10.325" v="5853" actId="1076"/>
          <ac:cxnSpMkLst>
            <pc:docMk/>
            <pc:sldMk cId="2750393132" sldId="438"/>
            <ac:cxnSpMk id="155" creationId="{05CC5C7B-F410-421E-90E4-B2D12E2E208E}"/>
          </ac:cxnSpMkLst>
        </pc:cxnChg>
      </pc:sldChg>
      <pc:sldChg chg="addSp delSp modSp add mod">
        <pc:chgData name="中田 雄大" userId="62f770ad0d6c1cad" providerId="LiveId" clId="{1C6C70BD-3EC2-40B3-8C3D-7E9DD3B6B866}" dt="2021-10-16T09:09:13.962" v="7845" actId="208"/>
        <pc:sldMkLst>
          <pc:docMk/>
          <pc:sldMk cId="929338426" sldId="439"/>
        </pc:sldMkLst>
        <pc:spChg chg="add del mod">
          <ac:chgData name="中田 雄大" userId="62f770ad0d6c1cad" providerId="LiveId" clId="{1C6C70BD-3EC2-40B3-8C3D-7E9DD3B6B866}" dt="2021-10-16T08:06:39.300" v="6621" actId="478"/>
          <ac:spMkLst>
            <pc:docMk/>
            <pc:sldMk cId="929338426" sldId="439"/>
            <ac:spMk id="2" creationId="{6D3330AF-EB12-47B9-AEDD-24542744F78A}"/>
          </ac:spMkLst>
        </pc:spChg>
        <pc:spChg chg="add del mod">
          <ac:chgData name="中田 雄大" userId="62f770ad0d6c1cad" providerId="LiveId" clId="{1C6C70BD-3EC2-40B3-8C3D-7E9DD3B6B866}" dt="2021-10-16T07:22:57.602" v="6342" actId="478"/>
          <ac:spMkLst>
            <pc:docMk/>
            <pc:sldMk cId="929338426" sldId="439"/>
            <ac:spMk id="3" creationId="{43CE4EE1-760D-46DD-8811-2C9D8A87DBAE}"/>
          </ac:spMkLst>
        </pc:spChg>
        <pc:spChg chg="mod">
          <ac:chgData name="中田 雄大" userId="62f770ad0d6c1cad" providerId="LiveId" clId="{1C6C70BD-3EC2-40B3-8C3D-7E9DD3B6B866}" dt="2021-10-16T07:05:53.996" v="5954" actId="404"/>
          <ac:spMkLst>
            <pc:docMk/>
            <pc:sldMk cId="929338426" sldId="439"/>
            <ac:spMk id="19" creationId="{6CA018C1-B969-47AE-8B1B-1172CDFD4343}"/>
          </ac:spMkLst>
        </pc:spChg>
        <pc:spChg chg="add mod">
          <ac:chgData name="中田 雄大" userId="62f770ad0d6c1cad" providerId="LiveId" clId="{1C6C70BD-3EC2-40B3-8C3D-7E9DD3B6B866}" dt="2021-10-16T07:10:51.899" v="6226" actId="14100"/>
          <ac:spMkLst>
            <pc:docMk/>
            <pc:sldMk cId="929338426" sldId="439"/>
            <ac:spMk id="36" creationId="{1F667ED6-AE83-4FFA-956E-6D04396530CE}"/>
          </ac:spMkLst>
        </pc:spChg>
        <pc:spChg chg="add mod">
          <ac:chgData name="中田 雄大" userId="62f770ad0d6c1cad" providerId="LiveId" clId="{1C6C70BD-3EC2-40B3-8C3D-7E9DD3B6B866}" dt="2021-10-16T07:10:58.499" v="6228" actId="1076"/>
          <ac:spMkLst>
            <pc:docMk/>
            <pc:sldMk cId="929338426" sldId="439"/>
            <ac:spMk id="37" creationId="{F1065FCD-E1E7-4395-A9EA-A22E909A04D6}"/>
          </ac:spMkLst>
        </pc:spChg>
        <pc:spChg chg="add mod">
          <ac:chgData name="中田 雄大" userId="62f770ad0d6c1cad" providerId="LiveId" clId="{1C6C70BD-3EC2-40B3-8C3D-7E9DD3B6B866}" dt="2021-10-16T09:08:57.746" v="7843" actId="208"/>
          <ac:spMkLst>
            <pc:docMk/>
            <pc:sldMk cId="929338426" sldId="439"/>
            <ac:spMk id="38" creationId="{9F6B4352-50BD-49CA-B233-2707CA801F93}"/>
          </ac:spMkLst>
        </pc:spChg>
        <pc:spChg chg="mod">
          <ac:chgData name="中田 雄大" userId="62f770ad0d6c1cad" providerId="LiveId" clId="{1C6C70BD-3EC2-40B3-8C3D-7E9DD3B6B866}" dt="2021-10-16T07:06:09.067" v="5970" actId="14100"/>
          <ac:spMkLst>
            <pc:docMk/>
            <pc:sldMk cId="929338426" sldId="439"/>
            <ac:spMk id="40" creationId="{D099D38C-B13E-6143-9D0C-53CB3F29183B}"/>
          </ac:spMkLst>
        </pc:spChg>
        <pc:spChg chg="del">
          <ac:chgData name="中田 雄大" userId="62f770ad0d6c1cad" providerId="LiveId" clId="{1C6C70BD-3EC2-40B3-8C3D-7E9DD3B6B866}" dt="2021-10-16T07:10:02.259" v="6211" actId="478"/>
          <ac:spMkLst>
            <pc:docMk/>
            <pc:sldMk cId="929338426" sldId="439"/>
            <ac:spMk id="46" creationId="{5F64DC00-EA3D-405F-B38C-2C882E066CEC}"/>
          </ac:spMkLst>
        </pc:spChg>
        <pc:spChg chg="mod ord">
          <ac:chgData name="中田 雄大" userId="62f770ad0d6c1cad" providerId="LiveId" clId="{1C6C70BD-3EC2-40B3-8C3D-7E9DD3B6B866}" dt="2021-10-16T07:38:23.084" v="6597" actId="1076"/>
          <ac:spMkLst>
            <pc:docMk/>
            <pc:sldMk cId="929338426" sldId="439"/>
            <ac:spMk id="47" creationId="{04EE8316-5D7F-400D-89FC-2C2C5C8A7DB9}"/>
          </ac:spMkLst>
        </pc:spChg>
        <pc:spChg chg="add del mod">
          <ac:chgData name="中田 雄大" userId="62f770ad0d6c1cad" providerId="LiveId" clId="{1C6C70BD-3EC2-40B3-8C3D-7E9DD3B6B866}" dt="2021-10-16T07:11:44.675" v="6235" actId="478"/>
          <ac:spMkLst>
            <pc:docMk/>
            <pc:sldMk cId="929338426" sldId="439"/>
            <ac:spMk id="48" creationId="{0AAD3D22-821C-4D5E-9007-F0A71DDB8714}"/>
          </ac:spMkLst>
        </pc:spChg>
        <pc:spChg chg="mod">
          <ac:chgData name="中田 雄大" userId="62f770ad0d6c1cad" providerId="LiveId" clId="{1C6C70BD-3EC2-40B3-8C3D-7E9DD3B6B866}" dt="2021-10-16T07:10:26.834" v="6214" actId="1076"/>
          <ac:spMkLst>
            <pc:docMk/>
            <pc:sldMk cId="929338426" sldId="439"/>
            <ac:spMk id="49" creationId="{90ABFF8E-C67F-4015-8922-9416857B0074}"/>
          </ac:spMkLst>
        </pc:spChg>
        <pc:spChg chg="del">
          <ac:chgData name="中田 雄大" userId="62f770ad0d6c1cad" providerId="LiveId" clId="{1C6C70BD-3EC2-40B3-8C3D-7E9DD3B6B866}" dt="2021-10-16T07:11:44.675" v="6235" actId="478"/>
          <ac:spMkLst>
            <pc:docMk/>
            <pc:sldMk cId="929338426" sldId="439"/>
            <ac:spMk id="51" creationId="{F8A41BE6-1299-4F7D-87A8-B240D0F65A2A}"/>
          </ac:spMkLst>
        </pc:spChg>
        <pc:spChg chg="del">
          <ac:chgData name="中田 雄大" userId="62f770ad0d6c1cad" providerId="LiveId" clId="{1C6C70BD-3EC2-40B3-8C3D-7E9DD3B6B866}" dt="2021-10-16T07:11:44.675" v="6235" actId="478"/>
          <ac:spMkLst>
            <pc:docMk/>
            <pc:sldMk cId="929338426" sldId="439"/>
            <ac:spMk id="52" creationId="{51881C43-FC62-4BC3-A59C-ACAD59A5CA78}"/>
          </ac:spMkLst>
        </pc:spChg>
        <pc:spChg chg="del">
          <ac:chgData name="中田 雄大" userId="62f770ad0d6c1cad" providerId="LiveId" clId="{1C6C70BD-3EC2-40B3-8C3D-7E9DD3B6B866}" dt="2021-10-16T07:11:44.675" v="6235" actId="478"/>
          <ac:spMkLst>
            <pc:docMk/>
            <pc:sldMk cId="929338426" sldId="439"/>
            <ac:spMk id="53" creationId="{34C0B7DA-6D88-45DB-BA89-B5EF9E6D6E85}"/>
          </ac:spMkLst>
        </pc:spChg>
        <pc:spChg chg="del">
          <ac:chgData name="中田 雄大" userId="62f770ad0d6c1cad" providerId="LiveId" clId="{1C6C70BD-3EC2-40B3-8C3D-7E9DD3B6B866}" dt="2021-10-16T07:11:44.675" v="6235" actId="478"/>
          <ac:spMkLst>
            <pc:docMk/>
            <pc:sldMk cId="929338426" sldId="439"/>
            <ac:spMk id="54" creationId="{F8508637-69C6-4F56-A55C-4A4D963D32D0}"/>
          </ac:spMkLst>
        </pc:spChg>
        <pc:spChg chg="del">
          <ac:chgData name="中田 雄大" userId="62f770ad0d6c1cad" providerId="LiveId" clId="{1C6C70BD-3EC2-40B3-8C3D-7E9DD3B6B866}" dt="2021-10-16T07:11:44.675" v="6235" actId="478"/>
          <ac:spMkLst>
            <pc:docMk/>
            <pc:sldMk cId="929338426" sldId="439"/>
            <ac:spMk id="56" creationId="{16FBF028-C746-430B-9606-DD89BCC677A0}"/>
          </ac:spMkLst>
        </pc:spChg>
        <pc:spChg chg="del mod">
          <ac:chgData name="中田 雄大" userId="62f770ad0d6c1cad" providerId="LiveId" clId="{1C6C70BD-3EC2-40B3-8C3D-7E9DD3B6B866}" dt="2021-10-16T07:06:32.165" v="5988" actId="478"/>
          <ac:spMkLst>
            <pc:docMk/>
            <pc:sldMk cId="929338426" sldId="439"/>
            <ac:spMk id="62" creationId="{EE9B72B0-7B18-4BE4-A938-BD971130E036}"/>
          </ac:spMkLst>
        </pc:spChg>
        <pc:spChg chg="add del mod">
          <ac:chgData name="中田 雄大" userId="62f770ad0d6c1cad" providerId="LiveId" clId="{1C6C70BD-3EC2-40B3-8C3D-7E9DD3B6B866}" dt="2021-10-16T07:11:52.730" v="6237"/>
          <ac:spMkLst>
            <pc:docMk/>
            <pc:sldMk cId="929338426" sldId="439"/>
            <ac:spMk id="65" creationId="{EEFC39D1-816A-4EF8-A612-1DE161CD8DB8}"/>
          </ac:spMkLst>
        </pc:spChg>
        <pc:spChg chg="add del mod">
          <ac:chgData name="中田 雄大" userId="62f770ad0d6c1cad" providerId="LiveId" clId="{1C6C70BD-3EC2-40B3-8C3D-7E9DD3B6B866}" dt="2021-10-16T07:11:52.730" v="6237"/>
          <ac:spMkLst>
            <pc:docMk/>
            <pc:sldMk cId="929338426" sldId="439"/>
            <ac:spMk id="66" creationId="{314E250B-B933-4AE6-B1FC-EA95D6F2FB90}"/>
          </ac:spMkLst>
        </pc:spChg>
        <pc:spChg chg="add del mod">
          <ac:chgData name="中田 雄大" userId="62f770ad0d6c1cad" providerId="LiveId" clId="{1C6C70BD-3EC2-40B3-8C3D-7E9DD3B6B866}" dt="2021-10-16T07:11:52.730" v="6237"/>
          <ac:spMkLst>
            <pc:docMk/>
            <pc:sldMk cId="929338426" sldId="439"/>
            <ac:spMk id="67" creationId="{95CBC016-9289-4ABB-81CC-38F0F4188407}"/>
          </ac:spMkLst>
        </pc:spChg>
        <pc:spChg chg="add del mod">
          <ac:chgData name="中田 雄大" userId="62f770ad0d6c1cad" providerId="LiveId" clId="{1C6C70BD-3EC2-40B3-8C3D-7E9DD3B6B866}" dt="2021-10-16T07:11:52.730" v="6237"/>
          <ac:spMkLst>
            <pc:docMk/>
            <pc:sldMk cId="929338426" sldId="439"/>
            <ac:spMk id="68" creationId="{687F1C6E-14E2-45D9-9EE3-452A292B3007}"/>
          </ac:spMkLst>
        </pc:spChg>
        <pc:spChg chg="add del mod">
          <ac:chgData name="中田 雄大" userId="62f770ad0d6c1cad" providerId="LiveId" clId="{1C6C70BD-3EC2-40B3-8C3D-7E9DD3B6B866}" dt="2021-10-16T07:11:52.730" v="6237"/>
          <ac:spMkLst>
            <pc:docMk/>
            <pc:sldMk cId="929338426" sldId="439"/>
            <ac:spMk id="69" creationId="{F0F8A0C5-7B1A-47BF-8CF1-E035EF0EFEB7}"/>
          </ac:spMkLst>
        </pc:spChg>
        <pc:spChg chg="add mod">
          <ac:chgData name="中田 雄大" userId="62f770ad0d6c1cad" providerId="LiveId" clId="{1C6C70BD-3EC2-40B3-8C3D-7E9DD3B6B866}" dt="2021-10-16T07:12:03.627" v="6239" actId="1076"/>
          <ac:spMkLst>
            <pc:docMk/>
            <pc:sldMk cId="929338426" sldId="439"/>
            <ac:spMk id="72" creationId="{1668244E-244A-47D3-9B1B-B8840646BC6F}"/>
          </ac:spMkLst>
        </pc:spChg>
        <pc:spChg chg="add mod">
          <ac:chgData name="中田 雄大" userId="62f770ad0d6c1cad" providerId="LiveId" clId="{1C6C70BD-3EC2-40B3-8C3D-7E9DD3B6B866}" dt="2021-10-16T07:12:03.627" v="6239" actId="1076"/>
          <ac:spMkLst>
            <pc:docMk/>
            <pc:sldMk cId="929338426" sldId="439"/>
            <ac:spMk id="73" creationId="{7266769E-6DCA-4C9B-A566-A9567C9A6772}"/>
          </ac:spMkLst>
        </pc:spChg>
        <pc:spChg chg="add mod">
          <ac:chgData name="中田 雄大" userId="62f770ad0d6c1cad" providerId="LiveId" clId="{1C6C70BD-3EC2-40B3-8C3D-7E9DD3B6B866}" dt="2021-10-16T07:12:03.627" v="6239" actId="1076"/>
          <ac:spMkLst>
            <pc:docMk/>
            <pc:sldMk cId="929338426" sldId="439"/>
            <ac:spMk id="79" creationId="{E192AA81-DCB5-4B99-815B-B2235FEF5140}"/>
          </ac:spMkLst>
        </pc:spChg>
        <pc:spChg chg="add mod">
          <ac:chgData name="中田 雄大" userId="62f770ad0d6c1cad" providerId="LiveId" clId="{1C6C70BD-3EC2-40B3-8C3D-7E9DD3B6B866}" dt="2021-10-16T07:12:03.627" v="6239" actId="1076"/>
          <ac:spMkLst>
            <pc:docMk/>
            <pc:sldMk cId="929338426" sldId="439"/>
            <ac:spMk id="80" creationId="{74ED4DB3-A18E-415C-89CA-BF011E5BCE9C}"/>
          </ac:spMkLst>
        </pc:spChg>
        <pc:spChg chg="add mod">
          <ac:chgData name="中田 雄大" userId="62f770ad0d6c1cad" providerId="LiveId" clId="{1C6C70BD-3EC2-40B3-8C3D-7E9DD3B6B866}" dt="2021-10-16T07:12:03.627" v="6239" actId="1076"/>
          <ac:spMkLst>
            <pc:docMk/>
            <pc:sldMk cId="929338426" sldId="439"/>
            <ac:spMk id="81" creationId="{E150D10E-8FDC-4313-AD60-2D34B53A00B9}"/>
          </ac:spMkLst>
        </pc:spChg>
        <pc:spChg chg="add mod">
          <ac:chgData name="中田 雄大" userId="62f770ad0d6c1cad" providerId="LiveId" clId="{1C6C70BD-3EC2-40B3-8C3D-7E9DD3B6B866}" dt="2021-10-16T09:09:03.537" v="7844" actId="208"/>
          <ac:spMkLst>
            <pc:docMk/>
            <pc:sldMk cId="929338426" sldId="439"/>
            <ac:spMk id="82" creationId="{8929F550-EDBB-4E1D-BFC1-BAFCA865E423}"/>
          </ac:spMkLst>
        </pc:spChg>
        <pc:spChg chg="add mod">
          <ac:chgData name="中田 雄大" userId="62f770ad0d6c1cad" providerId="LiveId" clId="{1C6C70BD-3EC2-40B3-8C3D-7E9DD3B6B866}" dt="2021-10-16T09:09:13.962" v="7845" actId="208"/>
          <ac:spMkLst>
            <pc:docMk/>
            <pc:sldMk cId="929338426" sldId="439"/>
            <ac:spMk id="83" creationId="{CFAC8A0E-AB04-4535-982B-5EC4DB1A2181}"/>
          </ac:spMkLst>
        </pc:spChg>
        <pc:spChg chg="add mod">
          <ac:chgData name="中田 雄大" userId="62f770ad0d6c1cad" providerId="LiveId" clId="{1C6C70BD-3EC2-40B3-8C3D-7E9DD3B6B866}" dt="2021-10-16T09:09:13.962" v="7845" actId="208"/>
          <ac:spMkLst>
            <pc:docMk/>
            <pc:sldMk cId="929338426" sldId="439"/>
            <ac:spMk id="84" creationId="{73ED9ED1-6160-427C-B8E4-AE3105762630}"/>
          </ac:spMkLst>
        </pc:spChg>
        <pc:spChg chg="add mod">
          <ac:chgData name="中田 雄大" userId="62f770ad0d6c1cad" providerId="LiveId" clId="{1C6C70BD-3EC2-40B3-8C3D-7E9DD3B6B866}" dt="2021-10-16T09:09:13.962" v="7845" actId="208"/>
          <ac:spMkLst>
            <pc:docMk/>
            <pc:sldMk cId="929338426" sldId="439"/>
            <ac:spMk id="85" creationId="{ED3B3BE4-81EF-4B7F-9715-69467C2CD6D0}"/>
          </ac:spMkLst>
        </pc:spChg>
        <pc:spChg chg="del">
          <ac:chgData name="中田 雄大" userId="62f770ad0d6c1cad" providerId="LiveId" clId="{1C6C70BD-3EC2-40B3-8C3D-7E9DD3B6B866}" dt="2021-10-16T07:06:38.788" v="5989" actId="478"/>
          <ac:spMkLst>
            <pc:docMk/>
            <pc:sldMk cId="929338426" sldId="439"/>
            <ac:spMk id="86" creationId="{AB8A4B3E-E00F-4989-9FD9-F4B1D0585209}"/>
          </ac:spMkLst>
        </pc:spChg>
        <pc:spChg chg="add mod">
          <ac:chgData name="中田 雄大" userId="62f770ad0d6c1cad" providerId="LiveId" clId="{1C6C70BD-3EC2-40B3-8C3D-7E9DD3B6B866}" dt="2021-10-16T09:09:13.962" v="7845" actId="208"/>
          <ac:spMkLst>
            <pc:docMk/>
            <pc:sldMk cId="929338426" sldId="439"/>
            <ac:spMk id="87" creationId="{D871D123-9734-4BAE-9442-907CC0E7A746}"/>
          </ac:spMkLst>
        </pc:spChg>
        <pc:spChg chg="add mod">
          <ac:chgData name="中田 雄大" userId="62f770ad0d6c1cad" providerId="LiveId" clId="{1C6C70BD-3EC2-40B3-8C3D-7E9DD3B6B866}" dt="2021-10-16T09:09:13.962" v="7845" actId="208"/>
          <ac:spMkLst>
            <pc:docMk/>
            <pc:sldMk cId="929338426" sldId="439"/>
            <ac:spMk id="88" creationId="{BB21DD27-BD98-45E6-904B-0E15161104AD}"/>
          </ac:spMkLst>
        </pc:spChg>
        <pc:spChg chg="mod">
          <ac:chgData name="中田 雄大" userId="62f770ad0d6c1cad" providerId="LiveId" clId="{1C6C70BD-3EC2-40B3-8C3D-7E9DD3B6B866}" dt="2021-10-16T08:24:37.916" v="6791" actId="1076"/>
          <ac:spMkLst>
            <pc:docMk/>
            <pc:sldMk cId="929338426" sldId="439"/>
            <ac:spMk id="95" creationId="{1AD1409F-171B-446E-A9A0-0536901BAB71}"/>
          </ac:spMkLst>
        </pc:spChg>
        <pc:spChg chg="mod">
          <ac:chgData name="中田 雄大" userId="62f770ad0d6c1cad" providerId="LiveId" clId="{1C6C70BD-3EC2-40B3-8C3D-7E9DD3B6B866}" dt="2021-10-16T07:10:29.850" v="6215" actId="1076"/>
          <ac:spMkLst>
            <pc:docMk/>
            <pc:sldMk cId="929338426" sldId="439"/>
            <ac:spMk id="113" creationId="{5286A193-6E51-44C0-964A-F91E35929938}"/>
          </ac:spMkLst>
        </pc:spChg>
        <pc:spChg chg="add mod">
          <ac:chgData name="中田 雄大" userId="62f770ad0d6c1cad" providerId="LiveId" clId="{1C6C70BD-3EC2-40B3-8C3D-7E9DD3B6B866}" dt="2021-10-16T07:28:33.427" v="6516" actId="1076"/>
          <ac:spMkLst>
            <pc:docMk/>
            <pc:sldMk cId="929338426" sldId="439"/>
            <ac:spMk id="123" creationId="{BDE8EEEF-1F27-4261-9663-960E1B37B0AA}"/>
          </ac:spMkLst>
        </pc:spChg>
        <pc:grpChg chg="add mod topLvl">
          <ac:chgData name="中田 雄大" userId="62f770ad0d6c1cad" providerId="LiveId" clId="{1C6C70BD-3EC2-40B3-8C3D-7E9DD3B6B866}" dt="2021-10-16T08:31:50.932" v="6914" actId="1076"/>
          <ac:grpSpMkLst>
            <pc:docMk/>
            <pc:sldMk cId="929338426" sldId="439"/>
            <ac:grpSpMk id="5" creationId="{67169A7C-431E-4A03-905E-F6A095A2D641}"/>
          </ac:grpSpMkLst>
        </pc:grpChg>
        <pc:grpChg chg="add del mod">
          <ac:chgData name="中田 雄大" userId="62f770ad0d6c1cad" providerId="LiveId" clId="{1C6C70BD-3EC2-40B3-8C3D-7E9DD3B6B866}" dt="2021-10-16T08:31:26.363" v="6909" actId="165"/>
          <ac:grpSpMkLst>
            <pc:docMk/>
            <pc:sldMk cId="929338426" sldId="439"/>
            <ac:grpSpMk id="6" creationId="{B9AB5A3B-0DF0-43BB-B7B7-E5150E7D5E03}"/>
          </ac:grpSpMkLst>
        </pc:grpChg>
        <pc:grpChg chg="del mod">
          <ac:chgData name="中田 雄大" userId="62f770ad0d6c1cad" providerId="LiveId" clId="{1C6C70BD-3EC2-40B3-8C3D-7E9DD3B6B866}" dt="2021-10-16T07:20:48.650" v="6297" actId="478"/>
          <ac:grpSpMkLst>
            <pc:docMk/>
            <pc:sldMk cId="929338426" sldId="439"/>
            <ac:grpSpMk id="39" creationId="{DC82F0B2-0600-41EE-A4D4-E23FA3432E2E}"/>
          </ac:grpSpMkLst>
        </pc:grpChg>
        <pc:grpChg chg="add del mod">
          <ac:chgData name="中田 雄大" userId="62f770ad0d6c1cad" providerId="LiveId" clId="{1C6C70BD-3EC2-40B3-8C3D-7E9DD3B6B866}" dt="2021-10-16T07:20:45.216" v="6296"/>
          <ac:grpSpMkLst>
            <pc:docMk/>
            <pc:sldMk cId="929338426" sldId="439"/>
            <ac:grpSpMk id="89" creationId="{86448D61-A8BB-4F33-AF05-6B6B5F02E4CB}"/>
          </ac:grpSpMkLst>
        </pc:grpChg>
        <pc:grpChg chg="add del mod">
          <ac:chgData name="中田 雄大" userId="62f770ad0d6c1cad" providerId="LiveId" clId="{1C6C70BD-3EC2-40B3-8C3D-7E9DD3B6B866}" dt="2021-10-16T08:15:22.391" v="6652" actId="478"/>
          <ac:grpSpMkLst>
            <pc:docMk/>
            <pc:sldMk cId="929338426" sldId="439"/>
            <ac:grpSpMk id="106" creationId="{B706140E-1A6F-490B-9C8C-638ECC1D9859}"/>
          </ac:grpSpMkLst>
        </pc:grpChg>
        <pc:grpChg chg="add del mod">
          <ac:chgData name="中田 雄大" userId="62f770ad0d6c1cad" providerId="LiveId" clId="{1C6C70BD-3EC2-40B3-8C3D-7E9DD3B6B866}" dt="2021-10-16T08:24:17.431" v="6788" actId="165"/>
          <ac:grpSpMkLst>
            <pc:docMk/>
            <pc:sldMk cId="929338426" sldId="439"/>
            <ac:grpSpMk id="126" creationId="{8064D018-0F31-4FCF-BAA4-1F37A04FF454}"/>
          </ac:grpSpMkLst>
        </pc:grpChg>
        <pc:grpChg chg="del mod topLvl">
          <ac:chgData name="中田 雄大" userId="62f770ad0d6c1cad" providerId="LiveId" clId="{1C6C70BD-3EC2-40B3-8C3D-7E9DD3B6B866}" dt="2021-10-16T08:24:42.512" v="6792" actId="165"/>
          <ac:grpSpMkLst>
            <pc:docMk/>
            <pc:sldMk cId="929338426" sldId="439"/>
            <ac:grpSpMk id="128" creationId="{F302EDD9-F783-4FC3-B59B-9971EA4E245F}"/>
          </ac:grpSpMkLst>
        </pc:grpChg>
        <pc:graphicFrameChg chg="mod">
          <ac:chgData name="中田 雄大" userId="62f770ad0d6c1cad" providerId="LiveId" clId="{1C6C70BD-3EC2-40B3-8C3D-7E9DD3B6B866}" dt="2021-10-16T07:16:34.141" v="6264" actId="6549"/>
          <ac:graphicFrameMkLst>
            <pc:docMk/>
            <pc:sldMk cId="929338426" sldId="439"/>
            <ac:graphicFrameMk id="41" creationId="{125A4251-78F1-4D97-9756-F7371952E90A}"/>
          </ac:graphicFrameMkLst>
        </pc:graphicFrameChg>
        <pc:graphicFrameChg chg="mod">
          <ac:chgData name="中田 雄大" userId="62f770ad0d6c1cad" providerId="LiveId" clId="{1C6C70BD-3EC2-40B3-8C3D-7E9DD3B6B866}" dt="2021-10-16T07:20:40.844" v="6295"/>
          <ac:graphicFrameMkLst>
            <pc:docMk/>
            <pc:sldMk cId="929338426" sldId="439"/>
            <ac:graphicFrameMk id="90" creationId="{EB78AEB6-54A3-41E9-B373-816495249239}"/>
          </ac:graphicFrameMkLst>
        </pc:graphicFrameChg>
        <pc:graphicFrameChg chg="del mod">
          <ac:chgData name="中田 雄大" userId="62f770ad0d6c1cad" providerId="LiveId" clId="{1C6C70BD-3EC2-40B3-8C3D-7E9DD3B6B866}" dt="2021-10-16T08:06:34.061" v="6619" actId="478"/>
          <ac:graphicFrameMkLst>
            <pc:docMk/>
            <pc:sldMk cId="929338426" sldId="439"/>
            <ac:graphicFrameMk id="107" creationId="{3D3807B7-4EDE-4B84-9723-249720B54F49}"/>
          </ac:graphicFrameMkLst>
        </pc:graphicFrameChg>
        <pc:graphicFrameChg chg="add del mod">
          <ac:chgData name="中田 雄大" userId="62f770ad0d6c1cad" providerId="LiveId" clId="{1C6C70BD-3EC2-40B3-8C3D-7E9DD3B6B866}" dt="2021-10-16T08:14:45.240" v="6647" actId="478"/>
          <ac:graphicFrameMkLst>
            <pc:docMk/>
            <pc:sldMk cId="929338426" sldId="439"/>
            <ac:graphicFrameMk id="124" creationId="{CEE34516-D710-4AA2-AA4E-3032A297C8F1}"/>
          </ac:graphicFrameMkLst>
        </pc:graphicFrameChg>
        <pc:graphicFrameChg chg="add mod topLvl">
          <ac:chgData name="中田 雄大" userId="62f770ad0d6c1cad" providerId="LiveId" clId="{1C6C70BD-3EC2-40B3-8C3D-7E9DD3B6B866}" dt="2021-10-16T08:31:47.092" v="6913" actId="1076"/>
          <ac:graphicFrameMkLst>
            <pc:docMk/>
            <pc:sldMk cId="929338426" sldId="439"/>
            <ac:graphicFrameMk id="125" creationId="{1C8D25A3-1D60-4933-AD62-77A98D3475B0}"/>
          </ac:graphicFrameMkLst>
        </pc:graphicFrameChg>
        <pc:graphicFrameChg chg="del mod topLvl">
          <ac:chgData name="中田 雄大" userId="62f770ad0d6c1cad" providerId="LiveId" clId="{1C6C70BD-3EC2-40B3-8C3D-7E9DD3B6B866}" dt="2021-10-16T08:24:27.527" v="6789" actId="478"/>
          <ac:graphicFrameMkLst>
            <pc:docMk/>
            <pc:sldMk cId="929338426" sldId="439"/>
            <ac:graphicFrameMk id="127" creationId="{2B2DC096-19E7-451D-8D29-8B24A78B953C}"/>
          </ac:graphicFrameMkLst>
        </pc:graphicFrameChg>
        <pc:picChg chg="del mod">
          <ac:chgData name="中田 雄大" userId="62f770ad0d6c1cad" providerId="LiveId" clId="{1C6C70BD-3EC2-40B3-8C3D-7E9DD3B6B866}" dt="2021-10-16T07:11:44.675" v="6235" actId="478"/>
          <ac:picMkLst>
            <pc:docMk/>
            <pc:sldMk cId="929338426" sldId="439"/>
            <ac:picMk id="35" creationId="{65BBA300-D5B9-4C47-9DF0-1C9575F8AE3E}"/>
          </ac:picMkLst>
        </pc:picChg>
        <pc:picChg chg="del mod">
          <ac:chgData name="中田 雄大" userId="62f770ad0d6c1cad" providerId="LiveId" clId="{1C6C70BD-3EC2-40B3-8C3D-7E9DD3B6B866}" dt="2021-10-16T08:26:09.261" v="6809" actId="478"/>
          <ac:picMkLst>
            <pc:docMk/>
            <pc:sldMk cId="929338426" sldId="439"/>
            <ac:picMk id="50" creationId="{F132DAC2-0825-4107-BEC6-7B9396B8F7D7}"/>
          </ac:picMkLst>
        </pc:picChg>
        <pc:picChg chg="add del mod">
          <ac:chgData name="中田 雄大" userId="62f770ad0d6c1cad" providerId="LiveId" clId="{1C6C70BD-3EC2-40B3-8C3D-7E9DD3B6B866}" dt="2021-10-16T07:11:52.730" v="6237"/>
          <ac:picMkLst>
            <pc:docMk/>
            <pc:sldMk cId="929338426" sldId="439"/>
            <ac:picMk id="63" creationId="{2A85F4BF-F151-4DF8-A904-D4FCEE930614}"/>
          </ac:picMkLst>
        </pc:picChg>
        <pc:picChg chg="add del mod">
          <ac:chgData name="中田 雄大" userId="62f770ad0d6c1cad" providerId="LiveId" clId="{1C6C70BD-3EC2-40B3-8C3D-7E9DD3B6B866}" dt="2021-10-16T07:11:52.730" v="6237"/>
          <ac:picMkLst>
            <pc:docMk/>
            <pc:sldMk cId="929338426" sldId="439"/>
            <ac:picMk id="64" creationId="{313427C2-801D-4E3C-B5E3-450A8FBE2000}"/>
          </ac:picMkLst>
        </pc:picChg>
        <pc:picChg chg="add mod">
          <ac:chgData name="中田 雄大" userId="62f770ad0d6c1cad" providerId="LiveId" clId="{1C6C70BD-3EC2-40B3-8C3D-7E9DD3B6B866}" dt="2021-10-16T07:12:41.933" v="6250" actId="1076"/>
          <ac:picMkLst>
            <pc:docMk/>
            <pc:sldMk cId="929338426" sldId="439"/>
            <ac:picMk id="70" creationId="{DDB222F7-22BC-48B6-9319-C36343C40B03}"/>
          </ac:picMkLst>
        </pc:picChg>
        <pc:picChg chg="add del mod">
          <ac:chgData name="中田 雄大" userId="62f770ad0d6c1cad" providerId="LiveId" clId="{1C6C70BD-3EC2-40B3-8C3D-7E9DD3B6B866}" dt="2021-10-16T07:12:05.665" v="6240" actId="478"/>
          <ac:picMkLst>
            <pc:docMk/>
            <pc:sldMk cId="929338426" sldId="439"/>
            <ac:picMk id="71" creationId="{01A5DFD3-87FE-414B-9B86-C3925F452EC5}"/>
          </ac:picMkLst>
        </pc:picChg>
        <pc:picChg chg="mod">
          <ac:chgData name="中田 雄大" userId="62f770ad0d6c1cad" providerId="LiveId" clId="{1C6C70BD-3EC2-40B3-8C3D-7E9DD3B6B866}" dt="2021-10-16T07:20:40.844" v="6295"/>
          <ac:picMkLst>
            <pc:docMk/>
            <pc:sldMk cId="929338426" sldId="439"/>
            <ac:picMk id="91" creationId="{3E9C9E12-2CA7-4373-99D4-CCD92529B9AF}"/>
          </ac:picMkLst>
        </pc:picChg>
        <pc:picChg chg="mod">
          <ac:chgData name="中田 雄大" userId="62f770ad0d6c1cad" providerId="LiveId" clId="{1C6C70BD-3EC2-40B3-8C3D-7E9DD3B6B866}" dt="2021-10-16T07:20:40.844" v="6295"/>
          <ac:picMkLst>
            <pc:docMk/>
            <pc:sldMk cId="929338426" sldId="439"/>
            <ac:picMk id="92" creationId="{572114BE-A0AF-4326-BD36-FD31E602B231}"/>
          </ac:picMkLst>
        </pc:picChg>
        <pc:picChg chg="mod">
          <ac:chgData name="中田 雄大" userId="62f770ad0d6c1cad" providerId="LiveId" clId="{1C6C70BD-3EC2-40B3-8C3D-7E9DD3B6B866}" dt="2021-10-16T07:20:40.844" v="6295"/>
          <ac:picMkLst>
            <pc:docMk/>
            <pc:sldMk cId="929338426" sldId="439"/>
            <ac:picMk id="93" creationId="{A4AF32B5-B9FF-4710-9334-F530B125217A}"/>
          </ac:picMkLst>
        </pc:picChg>
        <pc:picChg chg="mod">
          <ac:chgData name="中田 雄大" userId="62f770ad0d6c1cad" providerId="LiveId" clId="{1C6C70BD-3EC2-40B3-8C3D-7E9DD3B6B866}" dt="2021-10-16T07:20:40.844" v="6295"/>
          <ac:picMkLst>
            <pc:docMk/>
            <pc:sldMk cId="929338426" sldId="439"/>
            <ac:picMk id="94" creationId="{E8741A96-B51B-4716-BA70-8CDA53EBCB12}"/>
          </ac:picMkLst>
        </pc:picChg>
        <pc:picChg chg="mod">
          <ac:chgData name="中田 雄大" userId="62f770ad0d6c1cad" providerId="LiveId" clId="{1C6C70BD-3EC2-40B3-8C3D-7E9DD3B6B866}" dt="2021-10-16T07:20:40.844" v="6295"/>
          <ac:picMkLst>
            <pc:docMk/>
            <pc:sldMk cId="929338426" sldId="439"/>
            <ac:picMk id="96" creationId="{0BEB4E5B-E6C9-4A4A-9E0C-C3F9FDEC39AF}"/>
          </ac:picMkLst>
        </pc:picChg>
        <pc:picChg chg="mod">
          <ac:chgData name="中田 雄大" userId="62f770ad0d6c1cad" providerId="LiveId" clId="{1C6C70BD-3EC2-40B3-8C3D-7E9DD3B6B866}" dt="2021-10-16T07:20:40.844" v="6295"/>
          <ac:picMkLst>
            <pc:docMk/>
            <pc:sldMk cId="929338426" sldId="439"/>
            <ac:picMk id="97" creationId="{12A1075B-A707-4B89-A9A6-F5A93A5B9059}"/>
          </ac:picMkLst>
        </pc:picChg>
        <pc:picChg chg="mod">
          <ac:chgData name="中田 雄大" userId="62f770ad0d6c1cad" providerId="LiveId" clId="{1C6C70BD-3EC2-40B3-8C3D-7E9DD3B6B866}" dt="2021-10-16T07:20:40.844" v="6295"/>
          <ac:picMkLst>
            <pc:docMk/>
            <pc:sldMk cId="929338426" sldId="439"/>
            <ac:picMk id="98" creationId="{9450A506-C9C3-4F67-A484-531D3A1F0E30}"/>
          </ac:picMkLst>
        </pc:picChg>
        <pc:picChg chg="mod">
          <ac:chgData name="中田 雄大" userId="62f770ad0d6c1cad" providerId="LiveId" clId="{1C6C70BD-3EC2-40B3-8C3D-7E9DD3B6B866}" dt="2021-10-16T07:20:40.844" v="6295"/>
          <ac:picMkLst>
            <pc:docMk/>
            <pc:sldMk cId="929338426" sldId="439"/>
            <ac:picMk id="99" creationId="{5F474279-571D-431D-8574-1F2374C5DD48}"/>
          </ac:picMkLst>
        </pc:picChg>
        <pc:picChg chg="mod">
          <ac:chgData name="中田 雄大" userId="62f770ad0d6c1cad" providerId="LiveId" clId="{1C6C70BD-3EC2-40B3-8C3D-7E9DD3B6B866}" dt="2021-10-16T07:20:40.844" v="6295"/>
          <ac:picMkLst>
            <pc:docMk/>
            <pc:sldMk cId="929338426" sldId="439"/>
            <ac:picMk id="100" creationId="{0D173B27-83DD-48A7-B5B2-9D54F26B3966}"/>
          </ac:picMkLst>
        </pc:picChg>
        <pc:picChg chg="mod">
          <ac:chgData name="中田 雄大" userId="62f770ad0d6c1cad" providerId="LiveId" clId="{1C6C70BD-3EC2-40B3-8C3D-7E9DD3B6B866}" dt="2021-10-16T07:20:40.844" v="6295"/>
          <ac:picMkLst>
            <pc:docMk/>
            <pc:sldMk cId="929338426" sldId="439"/>
            <ac:picMk id="101" creationId="{D4C386AB-7F7B-4596-AB73-14C4A5AEAC03}"/>
          </ac:picMkLst>
        </pc:picChg>
        <pc:picChg chg="add del mod">
          <ac:chgData name="中田 雄大" userId="62f770ad0d6c1cad" providerId="LiveId" clId="{1C6C70BD-3EC2-40B3-8C3D-7E9DD3B6B866}" dt="2021-10-16T07:20:45.216" v="6296"/>
          <ac:picMkLst>
            <pc:docMk/>
            <pc:sldMk cId="929338426" sldId="439"/>
            <ac:picMk id="102" creationId="{B33A19B9-DFF3-46C9-8334-E0414076E64C}"/>
          </ac:picMkLst>
        </pc:picChg>
        <pc:picChg chg="add del mod">
          <ac:chgData name="中田 雄大" userId="62f770ad0d6c1cad" providerId="LiveId" clId="{1C6C70BD-3EC2-40B3-8C3D-7E9DD3B6B866}" dt="2021-10-16T07:20:45.216" v="6296"/>
          <ac:picMkLst>
            <pc:docMk/>
            <pc:sldMk cId="929338426" sldId="439"/>
            <ac:picMk id="103" creationId="{45078C11-0C02-4091-B36A-A186A92E3C67}"/>
          </ac:picMkLst>
        </pc:picChg>
        <pc:picChg chg="add del mod">
          <ac:chgData name="中田 雄大" userId="62f770ad0d6c1cad" providerId="LiveId" clId="{1C6C70BD-3EC2-40B3-8C3D-7E9DD3B6B866}" dt="2021-10-16T07:20:45.216" v="6296"/>
          <ac:picMkLst>
            <pc:docMk/>
            <pc:sldMk cId="929338426" sldId="439"/>
            <ac:picMk id="104" creationId="{FB7E32E3-13F0-41DF-9A4B-EF3119685910}"/>
          </ac:picMkLst>
        </pc:picChg>
        <pc:picChg chg="add del mod">
          <ac:chgData name="中田 雄大" userId="62f770ad0d6c1cad" providerId="LiveId" clId="{1C6C70BD-3EC2-40B3-8C3D-7E9DD3B6B866}" dt="2021-10-16T07:20:45.216" v="6296"/>
          <ac:picMkLst>
            <pc:docMk/>
            <pc:sldMk cId="929338426" sldId="439"/>
            <ac:picMk id="105" creationId="{52C14B95-3726-499E-8B59-FABA6C03BB82}"/>
          </ac:picMkLst>
        </pc:picChg>
        <pc:picChg chg="mod">
          <ac:chgData name="中田 雄大" userId="62f770ad0d6c1cad" providerId="LiveId" clId="{1C6C70BD-3EC2-40B3-8C3D-7E9DD3B6B866}" dt="2021-10-16T07:20:49.563" v="6298"/>
          <ac:picMkLst>
            <pc:docMk/>
            <pc:sldMk cId="929338426" sldId="439"/>
            <ac:picMk id="108" creationId="{8D1E2E39-30E1-43DB-BBCA-2698BBEF4D1E}"/>
          </ac:picMkLst>
        </pc:picChg>
        <pc:picChg chg="mod">
          <ac:chgData name="中田 雄大" userId="62f770ad0d6c1cad" providerId="LiveId" clId="{1C6C70BD-3EC2-40B3-8C3D-7E9DD3B6B866}" dt="2021-10-16T07:20:49.563" v="6298"/>
          <ac:picMkLst>
            <pc:docMk/>
            <pc:sldMk cId="929338426" sldId="439"/>
            <ac:picMk id="109" creationId="{D51113DD-F4E1-44F5-9A4C-27ED7D670510}"/>
          </ac:picMkLst>
        </pc:picChg>
        <pc:picChg chg="mod">
          <ac:chgData name="中田 雄大" userId="62f770ad0d6c1cad" providerId="LiveId" clId="{1C6C70BD-3EC2-40B3-8C3D-7E9DD3B6B866}" dt="2021-10-16T07:20:49.563" v="6298"/>
          <ac:picMkLst>
            <pc:docMk/>
            <pc:sldMk cId="929338426" sldId="439"/>
            <ac:picMk id="110" creationId="{06B3FB9D-6F18-41FE-837F-5966D548F0B1}"/>
          </ac:picMkLst>
        </pc:picChg>
        <pc:picChg chg="mod">
          <ac:chgData name="中田 雄大" userId="62f770ad0d6c1cad" providerId="LiveId" clId="{1C6C70BD-3EC2-40B3-8C3D-7E9DD3B6B866}" dt="2021-10-16T07:20:49.563" v="6298"/>
          <ac:picMkLst>
            <pc:docMk/>
            <pc:sldMk cId="929338426" sldId="439"/>
            <ac:picMk id="111" creationId="{B42FFFCF-B697-42D4-8033-4E29F9039F4D}"/>
          </ac:picMkLst>
        </pc:picChg>
        <pc:picChg chg="mod">
          <ac:chgData name="中田 雄大" userId="62f770ad0d6c1cad" providerId="LiveId" clId="{1C6C70BD-3EC2-40B3-8C3D-7E9DD3B6B866}" dt="2021-10-16T07:20:49.563" v="6298"/>
          <ac:picMkLst>
            <pc:docMk/>
            <pc:sldMk cId="929338426" sldId="439"/>
            <ac:picMk id="112" creationId="{5E4BCCFF-84BA-4AE7-8B45-97E4A2578E75}"/>
          </ac:picMkLst>
        </pc:picChg>
        <pc:picChg chg="mod">
          <ac:chgData name="中田 雄大" userId="62f770ad0d6c1cad" providerId="LiveId" clId="{1C6C70BD-3EC2-40B3-8C3D-7E9DD3B6B866}" dt="2021-10-16T07:20:49.563" v="6298"/>
          <ac:picMkLst>
            <pc:docMk/>
            <pc:sldMk cId="929338426" sldId="439"/>
            <ac:picMk id="114" creationId="{0FCB4FBF-5E7C-4AC0-B68B-C463A58EABB2}"/>
          </ac:picMkLst>
        </pc:picChg>
        <pc:picChg chg="mod">
          <ac:chgData name="中田 雄大" userId="62f770ad0d6c1cad" providerId="LiveId" clId="{1C6C70BD-3EC2-40B3-8C3D-7E9DD3B6B866}" dt="2021-10-16T07:20:49.563" v="6298"/>
          <ac:picMkLst>
            <pc:docMk/>
            <pc:sldMk cId="929338426" sldId="439"/>
            <ac:picMk id="115" creationId="{BF5CECB9-2C70-4739-A315-9B05410EA3E7}"/>
          </ac:picMkLst>
        </pc:picChg>
        <pc:picChg chg="mod">
          <ac:chgData name="中田 雄大" userId="62f770ad0d6c1cad" providerId="LiveId" clId="{1C6C70BD-3EC2-40B3-8C3D-7E9DD3B6B866}" dt="2021-10-16T07:20:49.563" v="6298"/>
          <ac:picMkLst>
            <pc:docMk/>
            <pc:sldMk cId="929338426" sldId="439"/>
            <ac:picMk id="116" creationId="{0C118F9C-B9A9-4B89-B519-49F22C5B17C8}"/>
          </ac:picMkLst>
        </pc:picChg>
        <pc:picChg chg="mod">
          <ac:chgData name="中田 雄大" userId="62f770ad0d6c1cad" providerId="LiveId" clId="{1C6C70BD-3EC2-40B3-8C3D-7E9DD3B6B866}" dt="2021-10-16T07:20:49.563" v="6298"/>
          <ac:picMkLst>
            <pc:docMk/>
            <pc:sldMk cId="929338426" sldId="439"/>
            <ac:picMk id="117" creationId="{A7F7258F-F710-4B01-8815-87B749A2A021}"/>
          </ac:picMkLst>
        </pc:picChg>
        <pc:picChg chg="mod">
          <ac:chgData name="中田 雄大" userId="62f770ad0d6c1cad" providerId="LiveId" clId="{1C6C70BD-3EC2-40B3-8C3D-7E9DD3B6B866}" dt="2021-10-16T07:20:49.563" v="6298"/>
          <ac:picMkLst>
            <pc:docMk/>
            <pc:sldMk cId="929338426" sldId="439"/>
            <ac:picMk id="118" creationId="{A6ADD1BE-4456-4A37-9C09-9F961D7BD081}"/>
          </ac:picMkLst>
        </pc:picChg>
        <pc:picChg chg="add del mod">
          <ac:chgData name="中田 雄大" userId="62f770ad0d6c1cad" providerId="LiveId" clId="{1C6C70BD-3EC2-40B3-8C3D-7E9DD3B6B866}" dt="2021-10-16T08:15:22.391" v="6652" actId="478"/>
          <ac:picMkLst>
            <pc:docMk/>
            <pc:sldMk cId="929338426" sldId="439"/>
            <ac:picMk id="119" creationId="{C4296DB5-9179-474E-B57A-BF7BF603A10E}"/>
          </ac:picMkLst>
        </pc:picChg>
        <pc:picChg chg="add del mod">
          <ac:chgData name="中田 雄大" userId="62f770ad0d6c1cad" providerId="LiveId" clId="{1C6C70BD-3EC2-40B3-8C3D-7E9DD3B6B866}" dt="2021-10-16T08:15:22.391" v="6652" actId="478"/>
          <ac:picMkLst>
            <pc:docMk/>
            <pc:sldMk cId="929338426" sldId="439"/>
            <ac:picMk id="120" creationId="{6B530AC0-7B03-4A25-9DE2-01E73F262893}"/>
          </ac:picMkLst>
        </pc:picChg>
        <pc:picChg chg="add del mod">
          <ac:chgData name="中田 雄大" userId="62f770ad0d6c1cad" providerId="LiveId" clId="{1C6C70BD-3EC2-40B3-8C3D-7E9DD3B6B866}" dt="2021-10-16T08:15:22.391" v="6652" actId="478"/>
          <ac:picMkLst>
            <pc:docMk/>
            <pc:sldMk cId="929338426" sldId="439"/>
            <ac:picMk id="121" creationId="{04796E35-1819-409E-B62A-4CF092892822}"/>
          </ac:picMkLst>
        </pc:picChg>
        <pc:picChg chg="add del mod">
          <ac:chgData name="中田 雄大" userId="62f770ad0d6c1cad" providerId="LiveId" clId="{1C6C70BD-3EC2-40B3-8C3D-7E9DD3B6B866}" dt="2021-10-16T08:15:22.391" v="6652" actId="478"/>
          <ac:picMkLst>
            <pc:docMk/>
            <pc:sldMk cId="929338426" sldId="439"/>
            <ac:picMk id="122" creationId="{25B94F62-DB93-463A-A8F1-519478A462FA}"/>
          </ac:picMkLst>
        </pc:picChg>
        <pc:picChg chg="mod topLvl">
          <ac:chgData name="中田 雄大" userId="62f770ad0d6c1cad" providerId="LiveId" clId="{1C6C70BD-3EC2-40B3-8C3D-7E9DD3B6B866}" dt="2021-10-16T08:31:26.363" v="6909" actId="165"/>
          <ac:picMkLst>
            <pc:docMk/>
            <pc:sldMk cId="929338426" sldId="439"/>
            <ac:picMk id="129" creationId="{2482254D-20BC-4C9F-AB49-8BD5BC5ECFD9}"/>
          </ac:picMkLst>
        </pc:picChg>
        <pc:picChg chg="mod topLvl">
          <ac:chgData name="中田 雄大" userId="62f770ad0d6c1cad" providerId="LiveId" clId="{1C6C70BD-3EC2-40B3-8C3D-7E9DD3B6B866}" dt="2021-10-16T08:31:26.363" v="6909" actId="165"/>
          <ac:picMkLst>
            <pc:docMk/>
            <pc:sldMk cId="929338426" sldId="439"/>
            <ac:picMk id="130" creationId="{C6E6C200-81B7-426F-BF9D-D53E11DF59CB}"/>
          </ac:picMkLst>
        </pc:picChg>
        <pc:picChg chg="mod topLvl">
          <ac:chgData name="中田 雄大" userId="62f770ad0d6c1cad" providerId="LiveId" clId="{1C6C70BD-3EC2-40B3-8C3D-7E9DD3B6B866}" dt="2021-10-16T08:31:26.363" v="6909" actId="165"/>
          <ac:picMkLst>
            <pc:docMk/>
            <pc:sldMk cId="929338426" sldId="439"/>
            <ac:picMk id="131" creationId="{5C8CA30C-4E73-40E9-9814-188F6C9C40F2}"/>
          </ac:picMkLst>
        </pc:picChg>
        <pc:picChg chg="mod topLvl">
          <ac:chgData name="中田 雄大" userId="62f770ad0d6c1cad" providerId="LiveId" clId="{1C6C70BD-3EC2-40B3-8C3D-7E9DD3B6B866}" dt="2021-10-16T08:31:26.363" v="6909" actId="165"/>
          <ac:picMkLst>
            <pc:docMk/>
            <pc:sldMk cId="929338426" sldId="439"/>
            <ac:picMk id="132" creationId="{BADF8234-4002-4CAD-8356-9FA2FAA75C65}"/>
          </ac:picMkLst>
        </pc:picChg>
        <pc:picChg chg="mod topLvl">
          <ac:chgData name="中田 雄大" userId="62f770ad0d6c1cad" providerId="LiveId" clId="{1C6C70BD-3EC2-40B3-8C3D-7E9DD3B6B866}" dt="2021-10-16T08:31:26.363" v="6909" actId="165"/>
          <ac:picMkLst>
            <pc:docMk/>
            <pc:sldMk cId="929338426" sldId="439"/>
            <ac:picMk id="133" creationId="{0B8002CB-3613-4904-9EFA-5A3F0135C23D}"/>
          </ac:picMkLst>
        </pc:picChg>
        <pc:picChg chg="mod topLvl">
          <ac:chgData name="中田 雄大" userId="62f770ad0d6c1cad" providerId="LiveId" clId="{1C6C70BD-3EC2-40B3-8C3D-7E9DD3B6B866}" dt="2021-10-16T08:31:26.363" v="6909" actId="165"/>
          <ac:picMkLst>
            <pc:docMk/>
            <pc:sldMk cId="929338426" sldId="439"/>
            <ac:picMk id="134" creationId="{E2D498C9-5338-4C71-95F8-9FDA8E745C51}"/>
          </ac:picMkLst>
        </pc:picChg>
        <pc:picChg chg="mod topLvl">
          <ac:chgData name="中田 雄大" userId="62f770ad0d6c1cad" providerId="LiveId" clId="{1C6C70BD-3EC2-40B3-8C3D-7E9DD3B6B866}" dt="2021-10-16T08:31:26.363" v="6909" actId="165"/>
          <ac:picMkLst>
            <pc:docMk/>
            <pc:sldMk cId="929338426" sldId="439"/>
            <ac:picMk id="135" creationId="{30D98C41-6AC2-4DA6-A4EB-0469481914A6}"/>
          </ac:picMkLst>
        </pc:picChg>
        <pc:picChg chg="mod topLvl">
          <ac:chgData name="中田 雄大" userId="62f770ad0d6c1cad" providerId="LiveId" clId="{1C6C70BD-3EC2-40B3-8C3D-7E9DD3B6B866}" dt="2021-10-16T08:31:26.363" v="6909" actId="165"/>
          <ac:picMkLst>
            <pc:docMk/>
            <pc:sldMk cId="929338426" sldId="439"/>
            <ac:picMk id="136" creationId="{047AE59B-79E8-4A85-A14A-1918E4FD040D}"/>
          </ac:picMkLst>
        </pc:picChg>
        <pc:picChg chg="mod topLvl">
          <ac:chgData name="中田 雄大" userId="62f770ad0d6c1cad" providerId="LiveId" clId="{1C6C70BD-3EC2-40B3-8C3D-7E9DD3B6B866}" dt="2021-10-16T08:31:26.363" v="6909" actId="165"/>
          <ac:picMkLst>
            <pc:docMk/>
            <pc:sldMk cId="929338426" sldId="439"/>
            <ac:picMk id="137" creationId="{61542BDE-68DE-4983-9AE4-56E5FA9B557D}"/>
          </ac:picMkLst>
        </pc:picChg>
        <pc:picChg chg="mod topLvl">
          <ac:chgData name="中田 雄大" userId="62f770ad0d6c1cad" providerId="LiveId" clId="{1C6C70BD-3EC2-40B3-8C3D-7E9DD3B6B866}" dt="2021-10-16T08:31:26.363" v="6909" actId="165"/>
          <ac:picMkLst>
            <pc:docMk/>
            <pc:sldMk cId="929338426" sldId="439"/>
            <ac:picMk id="138" creationId="{9B98BDF7-B2A3-4787-A719-1FF50B01321C}"/>
          </ac:picMkLst>
        </pc:picChg>
        <pc:picChg chg="mod topLvl">
          <ac:chgData name="中田 雄大" userId="62f770ad0d6c1cad" providerId="LiveId" clId="{1C6C70BD-3EC2-40B3-8C3D-7E9DD3B6B866}" dt="2021-10-16T08:31:26.363" v="6909" actId="165"/>
          <ac:picMkLst>
            <pc:docMk/>
            <pc:sldMk cId="929338426" sldId="439"/>
            <ac:picMk id="139" creationId="{67B2CDC8-6FAE-43A5-9759-08765134685B}"/>
          </ac:picMkLst>
        </pc:picChg>
        <pc:picChg chg="mod topLvl">
          <ac:chgData name="中田 雄大" userId="62f770ad0d6c1cad" providerId="LiveId" clId="{1C6C70BD-3EC2-40B3-8C3D-7E9DD3B6B866}" dt="2021-10-16T08:31:26.363" v="6909" actId="165"/>
          <ac:picMkLst>
            <pc:docMk/>
            <pc:sldMk cId="929338426" sldId="439"/>
            <ac:picMk id="140" creationId="{1161214C-BEE8-4A11-84D0-5AE778969BC3}"/>
          </ac:picMkLst>
        </pc:picChg>
        <pc:picChg chg="mod topLvl">
          <ac:chgData name="中田 雄大" userId="62f770ad0d6c1cad" providerId="LiveId" clId="{1C6C70BD-3EC2-40B3-8C3D-7E9DD3B6B866}" dt="2021-10-16T08:31:26.363" v="6909" actId="165"/>
          <ac:picMkLst>
            <pc:docMk/>
            <pc:sldMk cId="929338426" sldId="439"/>
            <ac:picMk id="141" creationId="{A2ED2EC2-4D5A-41F5-B762-8BEE776EC8B4}"/>
          </ac:picMkLst>
        </pc:picChg>
        <pc:picChg chg="mod topLvl">
          <ac:chgData name="中田 雄大" userId="62f770ad0d6c1cad" providerId="LiveId" clId="{1C6C70BD-3EC2-40B3-8C3D-7E9DD3B6B866}" dt="2021-10-16T08:31:26.363" v="6909" actId="165"/>
          <ac:picMkLst>
            <pc:docMk/>
            <pc:sldMk cId="929338426" sldId="439"/>
            <ac:picMk id="142" creationId="{878704B1-B52B-46B8-BDC1-59C1CC33DD4E}"/>
          </ac:picMkLst>
        </pc:picChg>
        <pc:picChg chg="mod topLvl">
          <ac:chgData name="中田 雄大" userId="62f770ad0d6c1cad" providerId="LiveId" clId="{1C6C70BD-3EC2-40B3-8C3D-7E9DD3B6B866}" dt="2021-10-16T08:31:26.363" v="6909" actId="165"/>
          <ac:picMkLst>
            <pc:docMk/>
            <pc:sldMk cId="929338426" sldId="439"/>
            <ac:picMk id="143" creationId="{4B068BDC-9375-438B-9E58-77966CF1D2C2}"/>
          </ac:picMkLst>
        </pc:picChg>
        <pc:picChg chg="mod topLvl">
          <ac:chgData name="中田 雄大" userId="62f770ad0d6c1cad" providerId="LiveId" clId="{1C6C70BD-3EC2-40B3-8C3D-7E9DD3B6B866}" dt="2021-10-16T08:31:26.363" v="6909" actId="165"/>
          <ac:picMkLst>
            <pc:docMk/>
            <pc:sldMk cId="929338426" sldId="439"/>
            <ac:picMk id="144" creationId="{0BED09AA-B3A3-4036-A593-A3436F76BDF8}"/>
          </ac:picMkLst>
        </pc:picChg>
        <pc:picChg chg="mod topLvl">
          <ac:chgData name="中田 雄大" userId="62f770ad0d6c1cad" providerId="LiveId" clId="{1C6C70BD-3EC2-40B3-8C3D-7E9DD3B6B866}" dt="2021-10-16T08:31:26.363" v="6909" actId="165"/>
          <ac:picMkLst>
            <pc:docMk/>
            <pc:sldMk cId="929338426" sldId="439"/>
            <ac:picMk id="145" creationId="{6161F522-4EC7-4958-9460-9E8ED9961338}"/>
          </ac:picMkLst>
        </pc:picChg>
        <pc:picChg chg="mod topLvl">
          <ac:chgData name="中田 雄大" userId="62f770ad0d6c1cad" providerId="LiveId" clId="{1C6C70BD-3EC2-40B3-8C3D-7E9DD3B6B866}" dt="2021-10-16T08:31:26.363" v="6909" actId="165"/>
          <ac:picMkLst>
            <pc:docMk/>
            <pc:sldMk cId="929338426" sldId="439"/>
            <ac:picMk id="146" creationId="{9DA2FDB1-F507-4C1B-994D-3A597505ECCE}"/>
          </ac:picMkLst>
        </pc:picChg>
        <pc:picChg chg="add mod">
          <ac:chgData name="中田 雄大" userId="62f770ad0d6c1cad" providerId="LiveId" clId="{1C6C70BD-3EC2-40B3-8C3D-7E9DD3B6B866}" dt="2021-10-16T08:26:13.860" v="6810" actId="1076"/>
          <ac:picMkLst>
            <pc:docMk/>
            <pc:sldMk cId="929338426" sldId="439"/>
            <ac:picMk id="147" creationId="{A7CBBCD7-5BAF-45CE-862A-0D215D607B73}"/>
          </ac:picMkLst>
        </pc:picChg>
        <pc:picChg chg="add mod">
          <ac:chgData name="中田 雄大" userId="62f770ad0d6c1cad" providerId="LiveId" clId="{1C6C70BD-3EC2-40B3-8C3D-7E9DD3B6B866}" dt="2021-10-16T08:26:13.860" v="6810" actId="1076"/>
          <ac:picMkLst>
            <pc:docMk/>
            <pc:sldMk cId="929338426" sldId="439"/>
            <ac:picMk id="148" creationId="{23EBEEA8-B8A6-4534-A58B-E005A0AD1297}"/>
          </ac:picMkLst>
        </pc:picChg>
        <pc:picChg chg="add mod">
          <ac:chgData name="中田 雄大" userId="62f770ad0d6c1cad" providerId="LiveId" clId="{1C6C70BD-3EC2-40B3-8C3D-7E9DD3B6B866}" dt="2021-10-16T08:26:13.860" v="6810" actId="1076"/>
          <ac:picMkLst>
            <pc:docMk/>
            <pc:sldMk cId="929338426" sldId="439"/>
            <ac:picMk id="149" creationId="{6BC577DE-CF43-488D-8B65-16F502B6E4E9}"/>
          </ac:picMkLst>
        </pc:picChg>
        <pc:cxnChg chg="del mod">
          <ac:chgData name="中田 雄大" userId="62f770ad0d6c1cad" providerId="LiveId" clId="{1C6C70BD-3EC2-40B3-8C3D-7E9DD3B6B866}" dt="2021-10-16T07:13:09.630" v="6258" actId="478"/>
          <ac:cxnSpMkLst>
            <pc:docMk/>
            <pc:sldMk cId="929338426" sldId="439"/>
            <ac:cxnSpMk id="57" creationId="{2CC900DB-564E-4FE0-A9E0-9F73CFC615A6}"/>
          </ac:cxnSpMkLst>
        </pc:cxnChg>
        <pc:cxnChg chg="del mod">
          <ac:chgData name="中田 雄大" userId="62f770ad0d6c1cad" providerId="LiveId" clId="{1C6C70BD-3EC2-40B3-8C3D-7E9DD3B6B866}" dt="2021-10-16T07:13:08.679" v="6257" actId="478"/>
          <ac:cxnSpMkLst>
            <pc:docMk/>
            <pc:sldMk cId="929338426" sldId="439"/>
            <ac:cxnSpMk id="58" creationId="{E53C2898-EC6F-4003-8FBC-29258DCAB28B}"/>
          </ac:cxnSpMkLst>
        </pc:cxnChg>
        <pc:cxnChg chg="del mod">
          <ac:chgData name="中田 雄大" userId="62f770ad0d6c1cad" providerId="LiveId" clId="{1C6C70BD-3EC2-40B3-8C3D-7E9DD3B6B866}" dt="2021-10-16T07:13:08.059" v="6256" actId="478"/>
          <ac:cxnSpMkLst>
            <pc:docMk/>
            <pc:sldMk cId="929338426" sldId="439"/>
            <ac:cxnSpMk id="59" creationId="{3A8F5346-E050-45A1-A53F-1799B2C668E0}"/>
          </ac:cxnSpMkLst>
        </pc:cxnChg>
        <pc:cxnChg chg="del mod">
          <ac:chgData name="中田 雄大" userId="62f770ad0d6c1cad" providerId="LiveId" clId="{1C6C70BD-3EC2-40B3-8C3D-7E9DD3B6B866}" dt="2021-10-16T07:13:11.827" v="6260" actId="478"/>
          <ac:cxnSpMkLst>
            <pc:docMk/>
            <pc:sldMk cId="929338426" sldId="439"/>
            <ac:cxnSpMk id="60" creationId="{31F224FE-0F17-4A2B-AA8B-4AE25A721A5B}"/>
          </ac:cxnSpMkLst>
        </pc:cxnChg>
        <pc:cxnChg chg="del mod">
          <ac:chgData name="中田 雄大" userId="62f770ad0d6c1cad" providerId="LiveId" clId="{1C6C70BD-3EC2-40B3-8C3D-7E9DD3B6B866}" dt="2021-10-16T07:13:10.962" v="6259" actId="478"/>
          <ac:cxnSpMkLst>
            <pc:docMk/>
            <pc:sldMk cId="929338426" sldId="439"/>
            <ac:cxnSpMk id="61" creationId="{F0B47652-E297-40AA-A534-7306A717F353}"/>
          </ac:cxnSpMkLst>
        </pc:cxnChg>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0D00548A-D4F8-41A7-A92A-F47E6B0EB525}"/>
    <pc:docChg chg="undo redo custSel addSld delSld modSld sldOrd modNotesMaster modHandout">
      <pc:chgData name="中田 雄大" userId="62f770ad0d6c1cad" providerId="LiveId" clId="{0D00548A-D4F8-41A7-A92A-F47E6B0EB525}" dt="2021-12-07T08:42:46.661" v="7539" actId="164"/>
      <pc:docMkLst>
        <pc:docMk/>
      </pc:docMkLst>
      <pc:sldChg chg="addSp delSp modSp mod">
        <pc:chgData name="中田 雄大" userId="62f770ad0d6c1cad" providerId="LiveId" clId="{0D00548A-D4F8-41A7-A92A-F47E6B0EB525}" dt="2021-11-14T03:54:20.721" v="6297" actId="20577"/>
        <pc:sldMkLst>
          <pc:docMk/>
          <pc:sldMk cId="0" sldId="256"/>
        </pc:sldMkLst>
        <pc:spChg chg="mod">
          <ac:chgData name="中田 雄大" userId="62f770ad0d6c1cad" providerId="LiveId" clId="{0D00548A-D4F8-41A7-A92A-F47E6B0EB525}" dt="2021-11-14T03:54:20.721" v="6297" actId="20577"/>
          <ac:spMkLst>
            <pc:docMk/>
            <pc:sldMk cId="0" sldId="256"/>
            <ac:spMk id="3" creationId="{00000000-0000-0000-0000-000000000000}"/>
          </ac:spMkLst>
        </pc:spChg>
        <pc:spChg chg="mod">
          <ac:chgData name="中田 雄大" userId="62f770ad0d6c1cad" providerId="LiveId" clId="{0D00548A-D4F8-41A7-A92A-F47E6B0EB525}" dt="2021-11-14T03:45:44.601" v="6183" actId="20577"/>
          <ac:spMkLst>
            <pc:docMk/>
            <pc:sldMk cId="0" sldId="256"/>
            <ac:spMk id="4" creationId="{BE6D74B8-6077-425D-A12F-24F6F6F64E81}"/>
          </ac:spMkLst>
        </pc:spChg>
        <pc:spChg chg="add del mod">
          <ac:chgData name="中田 雄大" userId="62f770ad0d6c1cad" providerId="LiveId" clId="{0D00548A-D4F8-41A7-A92A-F47E6B0EB525}" dt="2021-11-14T03:54:07.182" v="6292" actId="478"/>
          <ac:spMkLst>
            <pc:docMk/>
            <pc:sldMk cId="0" sldId="256"/>
            <ac:spMk id="5" creationId="{A057657B-6CB2-483B-ACD4-44E58E49AA81}"/>
          </ac:spMkLst>
        </pc:spChg>
      </pc:sldChg>
      <pc:sldChg chg="modSp mod">
        <pc:chgData name="中田 雄大" userId="62f770ad0d6c1cad" providerId="LiveId" clId="{0D00548A-D4F8-41A7-A92A-F47E6B0EB525}" dt="2021-11-10T09:40:04.468" v="4298" actId="207"/>
        <pc:sldMkLst>
          <pc:docMk/>
          <pc:sldMk cId="0" sldId="324"/>
        </pc:sldMkLst>
        <pc:spChg chg="mod">
          <ac:chgData name="中田 雄大" userId="62f770ad0d6c1cad" providerId="LiveId" clId="{0D00548A-D4F8-41A7-A92A-F47E6B0EB525}" dt="2021-11-10T09:40:04.468" v="4298" actId="207"/>
          <ac:spMkLst>
            <pc:docMk/>
            <pc:sldMk cId="0" sldId="324"/>
            <ac:spMk id="51" creationId="{798D3078-DC72-4B6E-A418-1BB3FFED7CC6}"/>
          </ac:spMkLst>
        </pc:spChg>
        <pc:spChg chg="mod">
          <ac:chgData name="中田 雄大" userId="62f770ad0d6c1cad" providerId="LiveId" clId="{0D00548A-D4F8-41A7-A92A-F47E6B0EB525}" dt="2021-11-10T09:39:47.295" v="4296" actId="207"/>
          <ac:spMkLst>
            <pc:docMk/>
            <pc:sldMk cId="0" sldId="324"/>
            <ac:spMk id="52" creationId="{BEC1256C-D7ED-4595-B8A3-E88450F5AE2D}"/>
          </ac:spMkLst>
        </pc:spChg>
      </pc:sldChg>
      <pc:sldChg chg="modSp mod modAnim">
        <pc:chgData name="中田 雄大" userId="62f770ad0d6c1cad" providerId="LiveId" clId="{0D00548A-D4F8-41A7-A92A-F47E6B0EB525}" dt="2021-11-11T04:27:01.817" v="6010"/>
        <pc:sldMkLst>
          <pc:docMk/>
          <pc:sldMk cId="0" sldId="325"/>
        </pc:sldMkLst>
        <pc:spChg chg="mod">
          <ac:chgData name="中田 雄大" userId="62f770ad0d6c1cad" providerId="LiveId" clId="{0D00548A-D4F8-41A7-A92A-F47E6B0EB525}" dt="2021-11-10T09:39:57.578" v="4297" actId="207"/>
          <ac:spMkLst>
            <pc:docMk/>
            <pc:sldMk cId="0" sldId="325"/>
            <ac:spMk id="65" creationId="{4DE33179-0082-41FD-A8A2-FB405262294E}"/>
          </ac:spMkLst>
        </pc:spChg>
      </pc:sldChg>
      <pc:sldChg chg="modSp mod">
        <pc:chgData name="中田 雄大" userId="62f770ad0d6c1cad" providerId="LiveId" clId="{0D00548A-D4F8-41A7-A92A-F47E6B0EB525}" dt="2021-11-10T09:33:30.014" v="4295" actId="20577"/>
        <pc:sldMkLst>
          <pc:docMk/>
          <pc:sldMk cId="0" sldId="327"/>
        </pc:sldMkLst>
        <pc:spChg chg="mod">
          <ac:chgData name="中田 雄大" userId="62f770ad0d6c1cad" providerId="LiveId" clId="{0D00548A-D4F8-41A7-A92A-F47E6B0EB525}" dt="2021-11-10T09:33:30.014" v="4295" actId="20577"/>
          <ac:spMkLst>
            <pc:docMk/>
            <pc:sldMk cId="0" sldId="327"/>
            <ac:spMk id="31" creationId="{00000000-0000-0000-0000-000000000000}"/>
          </ac:spMkLst>
        </pc:spChg>
      </pc:sldChg>
      <pc:sldChg chg="mod modShow">
        <pc:chgData name="中田 雄大" userId="62f770ad0d6c1cad" providerId="LiveId" clId="{0D00548A-D4F8-41A7-A92A-F47E6B0EB525}" dt="2021-11-11T04:25:58.404" v="6008" actId="729"/>
        <pc:sldMkLst>
          <pc:docMk/>
          <pc:sldMk cId="1675846771" sldId="344"/>
        </pc:sldMkLst>
      </pc:sldChg>
      <pc:sldChg chg="mod modShow">
        <pc:chgData name="中田 雄大" userId="62f770ad0d6c1cad" providerId="LiveId" clId="{0D00548A-D4F8-41A7-A92A-F47E6B0EB525}" dt="2021-11-11T04:25:58.404" v="6008" actId="729"/>
        <pc:sldMkLst>
          <pc:docMk/>
          <pc:sldMk cId="0" sldId="379"/>
        </pc:sldMkLst>
      </pc:sldChg>
      <pc:sldChg chg="addSp delSp modSp mod ord">
        <pc:chgData name="中田 雄大" userId="62f770ad0d6c1cad" providerId="LiveId" clId="{0D00548A-D4F8-41A7-A92A-F47E6B0EB525}" dt="2021-11-14T06:00:28.116" v="7199" actId="207"/>
        <pc:sldMkLst>
          <pc:docMk/>
          <pc:sldMk cId="4040161253" sldId="400"/>
        </pc:sldMkLst>
        <pc:spChg chg="mod">
          <ac:chgData name="中田 雄大" userId="62f770ad0d6c1cad" providerId="LiveId" clId="{0D00548A-D4F8-41A7-A92A-F47E6B0EB525}" dt="2021-11-14T05:39:45.565" v="7006" actId="1076"/>
          <ac:spMkLst>
            <pc:docMk/>
            <pc:sldMk cId="4040161253" sldId="400"/>
            <ac:spMk id="31" creationId="{4F5FF7FD-6971-4C22-92D0-4F9BCC74ABA1}"/>
          </ac:spMkLst>
        </pc:spChg>
        <pc:spChg chg="mod">
          <ac:chgData name="中田 雄大" userId="62f770ad0d6c1cad" providerId="LiveId" clId="{0D00548A-D4F8-41A7-A92A-F47E6B0EB525}" dt="2021-11-14T05:39:37.005" v="7005" actId="1076"/>
          <ac:spMkLst>
            <pc:docMk/>
            <pc:sldMk cId="4040161253" sldId="400"/>
            <ac:spMk id="34" creationId="{F2B7A604-37B0-4146-BA21-48ABB1021E5A}"/>
          </ac:spMkLst>
        </pc:spChg>
        <pc:spChg chg="del">
          <ac:chgData name="中田 雄大" userId="62f770ad0d6c1cad" providerId="LiveId" clId="{0D00548A-D4F8-41A7-A92A-F47E6B0EB525}" dt="2021-11-14T05:38:18.373" v="6955" actId="478"/>
          <ac:spMkLst>
            <pc:docMk/>
            <pc:sldMk cId="4040161253" sldId="400"/>
            <ac:spMk id="35" creationId="{E327C4B9-FE2A-4C09-ACC0-9EAEA5364468}"/>
          </ac:spMkLst>
        </pc:spChg>
        <pc:spChg chg="mod">
          <ac:chgData name="中田 雄大" userId="62f770ad0d6c1cad" providerId="LiveId" clId="{0D00548A-D4F8-41A7-A92A-F47E6B0EB525}" dt="2021-11-14T05:45:49.941" v="7016" actId="1076"/>
          <ac:spMkLst>
            <pc:docMk/>
            <pc:sldMk cId="4040161253" sldId="400"/>
            <ac:spMk id="36" creationId="{80F41F41-0539-4EF2-B80F-65EE0A5F0185}"/>
          </ac:spMkLst>
        </pc:spChg>
        <pc:spChg chg="add mod">
          <ac:chgData name="中田 雄大" userId="62f770ad0d6c1cad" providerId="LiveId" clId="{0D00548A-D4F8-41A7-A92A-F47E6B0EB525}" dt="2021-11-14T06:00:28.116" v="7199" actId="207"/>
          <ac:spMkLst>
            <pc:docMk/>
            <pc:sldMk cId="4040161253" sldId="400"/>
            <ac:spMk id="38" creationId="{90C9EC56-5FCF-4FF6-B8D2-17B750E44865}"/>
          </ac:spMkLst>
        </pc:spChg>
        <pc:spChg chg="mod">
          <ac:chgData name="中田 雄大" userId="62f770ad0d6c1cad" providerId="LiveId" clId="{0D00548A-D4F8-41A7-A92A-F47E6B0EB525}" dt="2021-11-14T05:40:50.238" v="7014" actId="20577"/>
          <ac:spMkLst>
            <pc:docMk/>
            <pc:sldMk cId="4040161253" sldId="400"/>
            <ac:spMk id="46" creationId="{695BBC7A-EB59-47EC-9313-02F48DC0C147}"/>
          </ac:spMkLst>
        </pc:spChg>
        <pc:spChg chg="mod">
          <ac:chgData name="中田 雄大" userId="62f770ad0d6c1cad" providerId="LiveId" clId="{0D00548A-D4F8-41A7-A92A-F47E6B0EB525}" dt="2021-11-14T05:40:53.419" v="7015" actId="20577"/>
          <ac:spMkLst>
            <pc:docMk/>
            <pc:sldMk cId="4040161253" sldId="400"/>
            <ac:spMk id="47" creationId="{5E45AF8F-4F83-4182-BD49-57A8003BD977}"/>
          </ac:spMkLst>
        </pc:spChg>
        <pc:spChg chg="mod">
          <ac:chgData name="中田 雄大" userId="62f770ad0d6c1cad" providerId="LiveId" clId="{0D00548A-D4F8-41A7-A92A-F47E6B0EB525}" dt="2021-11-14T05:39:45.565" v="7006" actId="1076"/>
          <ac:spMkLst>
            <pc:docMk/>
            <pc:sldMk cId="4040161253" sldId="400"/>
            <ac:spMk id="48" creationId="{E495266B-C9DF-4F76-AF05-E1AB5495AC84}"/>
          </ac:spMkLst>
        </pc:spChg>
        <pc:spChg chg="mod">
          <ac:chgData name="中田 雄大" userId="62f770ad0d6c1cad" providerId="LiveId" clId="{0D00548A-D4F8-41A7-A92A-F47E6B0EB525}" dt="2021-11-14T05:39:37.005" v="7005" actId="1076"/>
          <ac:spMkLst>
            <pc:docMk/>
            <pc:sldMk cId="4040161253" sldId="400"/>
            <ac:spMk id="49" creationId="{A64FD82A-F0B4-4AB3-8964-5F1813C9A796}"/>
          </ac:spMkLst>
        </pc:spChg>
        <pc:spChg chg="del">
          <ac:chgData name="中田 雄大" userId="62f770ad0d6c1cad" providerId="LiveId" clId="{0D00548A-D4F8-41A7-A92A-F47E6B0EB525}" dt="2021-11-14T05:38:18.373" v="6955" actId="478"/>
          <ac:spMkLst>
            <pc:docMk/>
            <pc:sldMk cId="4040161253" sldId="400"/>
            <ac:spMk id="50" creationId="{C4355891-1369-4A9A-B273-2EFB028AD625}"/>
          </ac:spMkLst>
        </pc:spChg>
        <pc:spChg chg="del">
          <ac:chgData name="中田 雄大" userId="62f770ad0d6c1cad" providerId="LiveId" clId="{0D00548A-D4F8-41A7-A92A-F47E6B0EB525}" dt="2021-11-14T05:38:18.373" v="6955" actId="478"/>
          <ac:spMkLst>
            <pc:docMk/>
            <pc:sldMk cId="4040161253" sldId="400"/>
            <ac:spMk id="51" creationId="{D023A9BE-D5CB-4B21-922A-E5615D02A98E}"/>
          </ac:spMkLst>
        </pc:spChg>
        <pc:spChg chg="mod">
          <ac:chgData name="中田 雄大" userId="62f770ad0d6c1cad" providerId="LiveId" clId="{0D00548A-D4F8-41A7-A92A-F47E6B0EB525}" dt="2021-11-14T05:45:49.941" v="7016" actId="1076"/>
          <ac:spMkLst>
            <pc:docMk/>
            <pc:sldMk cId="4040161253" sldId="400"/>
            <ac:spMk id="52" creationId="{41E763B0-5FDD-47D0-B076-B59E99F2A723}"/>
          </ac:spMkLst>
        </pc:spChg>
        <pc:picChg chg="mod">
          <ac:chgData name="中田 雄大" userId="62f770ad0d6c1cad" providerId="LiveId" clId="{0D00548A-D4F8-41A7-A92A-F47E6B0EB525}" dt="2021-11-14T05:45:49.941" v="7016" actId="1076"/>
          <ac:picMkLst>
            <pc:docMk/>
            <pc:sldMk cId="4040161253" sldId="400"/>
            <ac:picMk id="15" creationId="{2BBFFA99-4343-4D3A-A546-F5DE67E3D6F4}"/>
          </ac:picMkLst>
        </pc:picChg>
        <pc:picChg chg="mod">
          <ac:chgData name="中田 雄大" userId="62f770ad0d6c1cad" providerId="LiveId" clId="{0D00548A-D4F8-41A7-A92A-F47E6B0EB525}" dt="2021-11-14T05:39:45.565" v="7006" actId="1076"/>
          <ac:picMkLst>
            <pc:docMk/>
            <pc:sldMk cId="4040161253" sldId="400"/>
            <ac:picMk id="17" creationId="{2DF7272F-DA55-49AF-AF64-A47C4A7AB9DF}"/>
          </ac:picMkLst>
        </pc:picChg>
        <pc:picChg chg="del">
          <ac:chgData name="中田 雄大" userId="62f770ad0d6c1cad" providerId="LiveId" clId="{0D00548A-D4F8-41A7-A92A-F47E6B0EB525}" dt="2021-11-14T05:38:18.373" v="6955" actId="478"/>
          <ac:picMkLst>
            <pc:docMk/>
            <pc:sldMk cId="4040161253" sldId="400"/>
            <ac:picMk id="19" creationId="{4BF04FCB-BE5D-4099-808A-0D9A534C92F2}"/>
          </ac:picMkLst>
        </pc:picChg>
        <pc:picChg chg="mod">
          <ac:chgData name="中田 雄大" userId="62f770ad0d6c1cad" providerId="LiveId" clId="{0D00548A-D4F8-41A7-A92A-F47E6B0EB525}" dt="2021-11-14T05:39:37.005" v="7005" actId="1076"/>
          <ac:picMkLst>
            <pc:docMk/>
            <pc:sldMk cId="4040161253" sldId="400"/>
            <ac:picMk id="21" creationId="{3C76AF31-3764-4189-9A78-82B817B4E7CC}"/>
          </ac:picMkLst>
        </pc:picChg>
        <pc:picChg chg="mod">
          <ac:chgData name="中田 雄大" userId="62f770ad0d6c1cad" providerId="LiveId" clId="{0D00548A-D4F8-41A7-A92A-F47E6B0EB525}" dt="2021-11-14T05:48:05.190" v="7043" actId="2085"/>
          <ac:picMkLst>
            <pc:docMk/>
            <pc:sldMk cId="4040161253" sldId="400"/>
            <ac:picMk id="23" creationId="{86A73BDA-748E-4F64-ACFE-93EC030B9FED}"/>
          </ac:picMkLst>
        </pc:picChg>
        <pc:picChg chg="add mod modCrop">
          <ac:chgData name="中田 雄大" userId="62f770ad0d6c1cad" providerId="LiveId" clId="{0D00548A-D4F8-41A7-A92A-F47E6B0EB525}" dt="2021-11-14T05:49:13.797" v="7057" actId="2085"/>
          <ac:picMkLst>
            <pc:docMk/>
            <pc:sldMk cId="4040161253" sldId="400"/>
            <ac:picMk id="24" creationId="{379ADDC8-6606-46AA-A13A-28E01881D2BB}"/>
          </ac:picMkLst>
        </pc:picChg>
        <pc:picChg chg="add mod modCrop">
          <ac:chgData name="中田 雄大" userId="62f770ad0d6c1cad" providerId="LiveId" clId="{0D00548A-D4F8-41A7-A92A-F47E6B0EB525}" dt="2021-11-14T05:49:17.741" v="7058" actId="2085"/>
          <ac:picMkLst>
            <pc:docMk/>
            <pc:sldMk cId="4040161253" sldId="400"/>
            <ac:picMk id="25" creationId="{D9FC9979-B4F4-4C01-ABCB-E413328F00AC}"/>
          </ac:picMkLst>
        </pc:picChg>
        <pc:picChg chg="mod">
          <ac:chgData name="中田 雄大" userId="62f770ad0d6c1cad" providerId="LiveId" clId="{0D00548A-D4F8-41A7-A92A-F47E6B0EB525}" dt="2021-11-14T05:48:13.264" v="7045" actId="692"/>
          <ac:picMkLst>
            <pc:docMk/>
            <pc:sldMk cId="4040161253" sldId="400"/>
            <ac:picMk id="26" creationId="{A5527CA2-0EF8-41AF-9B7C-F833995C4C74}"/>
          </ac:picMkLst>
        </pc:picChg>
        <pc:picChg chg="add mod modCrop">
          <ac:chgData name="中田 雄大" userId="62f770ad0d6c1cad" providerId="LiveId" clId="{0D00548A-D4F8-41A7-A92A-F47E6B0EB525}" dt="2021-11-14T05:49:19.604" v="7059" actId="2085"/>
          <ac:picMkLst>
            <pc:docMk/>
            <pc:sldMk cId="4040161253" sldId="400"/>
            <ac:picMk id="27" creationId="{1A199B9C-5532-462C-B01E-8E046B0015E8}"/>
          </ac:picMkLst>
        </pc:picChg>
        <pc:picChg chg="del">
          <ac:chgData name="中田 雄大" userId="62f770ad0d6c1cad" providerId="LiveId" clId="{0D00548A-D4F8-41A7-A92A-F47E6B0EB525}" dt="2021-11-14T05:38:18.373" v="6955" actId="478"/>
          <ac:picMkLst>
            <pc:docMk/>
            <pc:sldMk cId="4040161253" sldId="400"/>
            <ac:picMk id="28" creationId="{FA02CA1C-31A5-496A-BC89-7D941CDA20EA}"/>
          </ac:picMkLst>
        </pc:picChg>
        <pc:picChg chg="mod">
          <ac:chgData name="中田 雄大" userId="62f770ad0d6c1cad" providerId="LiveId" clId="{0D00548A-D4F8-41A7-A92A-F47E6B0EB525}" dt="2021-11-14T05:48:10.328" v="7044" actId="692"/>
          <ac:picMkLst>
            <pc:docMk/>
            <pc:sldMk cId="4040161253" sldId="400"/>
            <ac:picMk id="30" creationId="{434FD840-B9B0-4233-BDD4-D7B0D6851DA6}"/>
          </ac:picMkLst>
        </pc:picChg>
        <pc:cxnChg chg="add mod">
          <ac:chgData name="中田 雄大" userId="62f770ad0d6c1cad" providerId="LiveId" clId="{0D00548A-D4F8-41A7-A92A-F47E6B0EB525}" dt="2021-11-14T05:48:49.354" v="7054" actId="692"/>
          <ac:cxnSpMkLst>
            <pc:docMk/>
            <pc:sldMk cId="4040161253" sldId="400"/>
            <ac:cxnSpMk id="5" creationId="{D8F2D38A-7289-406B-BA59-F1040B19E756}"/>
          </ac:cxnSpMkLst>
        </pc:cxnChg>
        <pc:cxnChg chg="add mod">
          <ac:chgData name="中田 雄大" userId="62f770ad0d6c1cad" providerId="LiveId" clId="{0D00548A-D4F8-41A7-A92A-F47E6B0EB525}" dt="2021-11-14T05:48:54.768" v="7055" actId="692"/>
          <ac:cxnSpMkLst>
            <pc:docMk/>
            <pc:sldMk cId="4040161253" sldId="400"/>
            <ac:cxnSpMk id="32" creationId="{65678823-A951-4727-9A35-A95D26D20DA8}"/>
          </ac:cxnSpMkLst>
        </pc:cxnChg>
        <pc:cxnChg chg="add mod">
          <ac:chgData name="中田 雄大" userId="62f770ad0d6c1cad" providerId="LiveId" clId="{0D00548A-D4F8-41A7-A92A-F47E6B0EB525}" dt="2021-11-14T05:48:57.968" v="7056" actId="692"/>
          <ac:cxnSpMkLst>
            <pc:docMk/>
            <pc:sldMk cId="4040161253" sldId="400"/>
            <ac:cxnSpMk id="33" creationId="{A180E5E5-B1A3-4ACC-92F8-BFA6BB202988}"/>
          </ac:cxnSpMkLst>
        </pc:cxnChg>
      </pc:sldChg>
      <pc:sldChg chg="modSp mod">
        <pc:chgData name="中田 雄大" userId="62f770ad0d6c1cad" providerId="LiveId" clId="{0D00548A-D4F8-41A7-A92A-F47E6B0EB525}" dt="2021-11-08T08:45:13.583" v="103" actId="20577"/>
        <pc:sldMkLst>
          <pc:docMk/>
          <pc:sldMk cId="3751911885" sldId="403"/>
        </pc:sldMkLst>
        <pc:spChg chg="mod">
          <ac:chgData name="中田 雄大" userId="62f770ad0d6c1cad" providerId="LiveId" clId="{0D00548A-D4F8-41A7-A92A-F47E6B0EB525}" dt="2021-11-08T08:44:49.839" v="92" actId="20577"/>
          <ac:spMkLst>
            <pc:docMk/>
            <pc:sldMk cId="3751911885" sldId="403"/>
            <ac:spMk id="18" creationId="{1E533D1E-E60B-4A14-A356-8621DE00E0F9}"/>
          </ac:spMkLst>
        </pc:spChg>
        <pc:spChg chg="mod">
          <ac:chgData name="中田 雄大" userId="62f770ad0d6c1cad" providerId="LiveId" clId="{0D00548A-D4F8-41A7-A92A-F47E6B0EB525}" dt="2021-11-08T08:45:13.583" v="103" actId="20577"/>
          <ac:spMkLst>
            <pc:docMk/>
            <pc:sldMk cId="3751911885" sldId="403"/>
            <ac:spMk id="41" creationId="{CB50E6CD-F4AC-4B31-A274-FC2CD5D106C8}"/>
          </ac:spMkLst>
        </pc:spChg>
      </pc:sldChg>
      <pc:sldChg chg="mod modShow">
        <pc:chgData name="中田 雄大" userId="62f770ad0d6c1cad" providerId="LiveId" clId="{0D00548A-D4F8-41A7-A92A-F47E6B0EB525}" dt="2021-11-11T04:25:58.404" v="6008" actId="729"/>
        <pc:sldMkLst>
          <pc:docMk/>
          <pc:sldMk cId="310953623" sldId="417"/>
        </pc:sldMkLst>
      </pc:sldChg>
      <pc:sldChg chg="mod modShow">
        <pc:chgData name="中田 雄大" userId="62f770ad0d6c1cad" providerId="LiveId" clId="{0D00548A-D4F8-41A7-A92A-F47E6B0EB525}" dt="2021-11-11T04:25:58.404" v="6008" actId="729"/>
        <pc:sldMkLst>
          <pc:docMk/>
          <pc:sldMk cId="2047325556" sldId="418"/>
        </pc:sldMkLst>
      </pc:sldChg>
      <pc:sldChg chg="mod modShow">
        <pc:chgData name="中田 雄大" userId="62f770ad0d6c1cad" providerId="LiveId" clId="{0D00548A-D4F8-41A7-A92A-F47E6B0EB525}" dt="2021-11-11T04:25:58.404" v="6008" actId="729"/>
        <pc:sldMkLst>
          <pc:docMk/>
          <pc:sldMk cId="4224299849" sldId="419"/>
        </pc:sldMkLst>
      </pc:sldChg>
      <pc:sldChg chg="mod modShow">
        <pc:chgData name="中田 雄大" userId="62f770ad0d6c1cad" providerId="LiveId" clId="{0D00548A-D4F8-41A7-A92A-F47E6B0EB525}" dt="2021-11-11T04:25:58.404" v="6008" actId="729"/>
        <pc:sldMkLst>
          <pc:docMk/>
          <pc:sldMk cId="2587169282" sldId="421"/>
        </pc:sldMkLst>
      </pc:sldChg>
      <pc:sldChg chg="mod modShow">
        <pc:chgData name="中田 雄大" userId="62f770ad0d6c1cad" providerId="LiveId" clId="{0D00548A-D4F8-41A7-A92A-F47E6B0EB525}" dt="2021-11-11T04:25:58.404" v="6008" actId="729"/>
        <pc:sldMkLst>
          <pc:docMk/>
          <pc:sldMk cId="1603895005" sldId="423"/>
        </pc:sldMkLst>
      </pc:sldChg>
      <pc:sldChg chg="mod modShow">
        <pc:chgData name="中田 雄大" userId="62f770ad0d6c1cad" providerId="LiveId" clId="{0D00548A-D4F8-41A7-A92A-F47E6B0EB525}" dt="2021-11-11T04:25:58.404" v="6008" actId="729"/>
        <pc:sldMkLst>
          <pc:docMk/>
          <pc:sldMk cId="3845246463" sldId="425"/>
        </pc:sldMkLst>
      </pc:sldChg>
      <pc:sldChg chg="modSp mod modShow">
        <pc:chgData name="中田 雄大" userId="62f770ad0d6c1cad" providerId="LiveId" clId="{0D00548A-D4F8-41A7-A92A-F47E6B0EB525}" dt="2021-11-11T04:25:58.404" v="6008" actId="729"/>
        <pc:sldMkLst>
          <pc:docMk/>
          <pc:sldMk cId="186116695" sldId="428"/>
        </pc:sldMkLst>
        <pc:spChg chg="mod">
          <ac:chgData name="中田 雄大" userId="62f770ad0d6c1cad" providerId="LiveId" clId="{0D00548A-D4F8-41A7-A92A-F47E6B0EB525}" dt="2021-11-09T09:44:03.912" v="193" actId="20577"/>
          <ac:spMkLst>
            <pc:docMk/>
            <pc:sldMk cId="186116695" sldId="428"/>
            <ac:spMk id="37" creationId="{8907E09E-5F65-4315-8823-DB4AF389C180}"/>
          </ac:spMkLst>
        </pc:spChg>
        <pc:graphicFrameChg chg="mod">
          <ac:chgData name="中田 雄大" userId="62f770ad0d6c1cad" providerId="LiveId" clId="{0D00548A-D4F8-41A7-A92A-F47E6B0EB525}" dt="2021-11-09T09:43:38.620" v="188" actId="2085"/>
          <ac:graphicFrameMkLst>
            <pc:docMk/>
            <pc:sldMk cId="186116695" sldId="428"/>
            <ac:graphicFrameMk id="13" creationId="{BB37B291-B000-47DF-9DE0-9C7286713D6F}"/>
          </ac:graphicFrameMkLst>
        </pc:graphicFrameChg>
      </pc:sldChg>
      <pc:sldChg chg="mod modShow">
        <pc:chgData name="中田 雄大" userId="62f770ad0d6c1cad" providerId="LiveId" clId="{0D00548A-D4F8-41A7-A92A-F47E6B0EB525}" dt="2021-11-11T04:25:58.404" v="6008" actId="729"/>
        <pc:sldMkLst>
          <pc:docMk/>
          <pc:sldMk cId="550320575" sldId="429"/>
        </pc:sldMkLst>
      </pc:sldChg>
      <pc:sldChg chg="addSp modSp mod">
        <pc:chgData name="中田 雄大" userId="62f770ad0d6c1cad" providerId="LiveId" clId="{0D00548A-D4F8-41A7-A92A-F47E6B0EB525}" dt="2021-11-10T02:53:24.893" v="463"/>
        <pc:sldMkLst>
          <pc:docMk/>
          <pc:sldMk cId="4289829130" sldId="437"/>
        </pc:sldMkLst>
        <pc:spChg chg="mod">
          <ac:chgData name="中田 雄大" userId="62f770ad0d6c1cad" providerId="LiveId" clId="{0D00548A-D4F8-41A7-A92A-F47E6B0EB525}" dt="2021-11-10T02:53:14.575" v="462" actId="404"/>
          <ac:spMkLst>
            <pc:docMk/>
            <pc:sldMk cId="4289829130" sldId="437"/>
            <ac:spMk id="2" creationId="{0EA9C120-5499-4CD7-94C0-CEA4373A5355}"/>
          </ac:spMkLst>
        </pc:spChg>
        <pc:spChg chg="add mod">
          <ac:chgData name="中田 雄大" userId="62f770ad0d6c1cad" providerId="LiveId" clId="{0D00548A-D4F8-41A7-A92A-F47E6B0EB525}" dt="2021-11-10T02:53:24.893" v="463"/>
          <ac:spMkLst>
            <pc:docMk/>
            <pc:sldMk cId="4289829130" sldId="437"/>
            <ac:spMk id="20" creationId="{FABF5C7B-1FF7-4A3F-8CA3-0A7FAD108243}"/>
          </ac:spMkLst>
        </pc:spChg>
      </pc:sldChg>
      <pc:sldChg chg="mod modShow">
        <pc:chgData name="中田 雄大" userId="62f770ad0d6c1cad" providerId="LiveId" clId="{0D00548A-D4F8-41A7-A92A-F47E6B0EB525}" dt="2021-11-11T04:25:58.404" v="6008" actId="729"/>
        <pc:sldMkLst>
          <pc:docMk/>
          <pc:sldMk cId="2750393132" sldId="438"/>
        </pc:sldMkLst>
      </pc:sldChg>
      <pc:sldChg chg="mod modShow">
        <pc:chgData name="中田 雄大" userId="62f770ad0d6c1cad" providerId="LiveId" clId="{0D00548A-D4F8-41A7-A92A-F47E6B0EB525}" dt="2021-11-11T04:25:58.404" v="6008" actId="729"/>
        <pc:sldMkLst>
          <pc:docMk/>
          <pc:sldMk cId="929338426" sldId="439"/>
        </pc:sldMkLst>
      </pc:sldChg>
      <pc:sldChg chg="addSp delSp modSp mod modShow">
        <pc:chgData name="中田 雄大" userId="62f770ad0d6c1cad" providerId="LiveId" clId="{0D00548A-D4F8-41A7-A92A-F47E6B0EB525}" dt="2021-11-11T04:25:58.404" v="6008" actId="729"/>
        <pc:sldMkLst>
          <pc:docMk/>
          <pc:sldMk cId="3208125760" sldId="440"/>
        </pc:sldMkLst>
        <pc:spChg chg="del">
          <ac:chgData name="中田 雄大" userId="62f770ad0d6c1cad" providerId="LiveId" clId="{0D00548A-D4F8-41A7-A92A-F47E6B0EB525}" dt="2021-11-10T09:53:07.658" v="4299" actId="478"/>
          <ac:spMkLst>
            <pc:docMk/>
            <pc:sldMk cId="3208125760" sldId="440"/>
            <ac:spMk id="3" creationId="{EADF9CD3-E670-4CF1-9EAC-8D3A3525769C}"/>
          </ac:spMkLst>
        </pc:spChg>
        <pc:spChg chg="add del mod">
          <ac:chgData name="中田 雄大" userId="62f770ad0d6c1cad" providerId="LiveId" clId="{0D00548A-D4F8-41A7-A92A-F47E6B0EB525}" dt="2021-11-10T09:53:10.639" v="4300" actId="478"/>
          <ac:spMkLst>
            <pc:docMk/>
            <pc:sldMk cId="3208125760" sldId="440"/>
            <ac:spMk id="6" creationId="{170D95F6-7999-47D3-9D36-99FD4B24D533}"/>
          </ac:spMkLst>
        </pc:spChg>
        <pc:spChg chg="del mod">
          <ac:chgData name="中田 雄大" userId="62f770ad0d6c1cad" providerId="LiveId" clId="{0D00548A-D4F8-41A7-A92A-F47E6B0EB525}" dt="2021-11-10T09:53:23.909" v="4303" actId="478"/>
          <ac:spMkLst>
            <pc:docMk/>
            <pc:sldMk cId="3208125760" sldId="440"/>
            <ac:spMk id="10" creationId="{4184E55F-32FF-44C2-95FE-30CC6B3EEE35}"/>
          </ac:spMkLst>
        </pc:spChg>
        <pc:spChg chg="mod">
          <ac:chgData name="中田 雄大" userId="62f770ad0d6c1cad" providerId="LiveId" clId="{0D00548A-D4F8-41A7-A92A-F47E6B0EB525}" dt="2021-11-11T03:37:18.165" v="5586" actId="14100"/>
          <ac:spMkLst>
            <pc:docMk/>
            <pc:sldMk cId="3208125760" sldId="440"/>
            <ac:spMk id="11" creationId="{BBF6440A-1427-4FCB-8B6E-CCF22A20F963}"/>
          </ac:spMkLst>
        </pc:spChg>
        <pc:spChg chg="del mod">
          <ac:chgData name="中田 雄大" userId="62f770ad0d6c1cad" providerId="LiveId" clId="{0D00548A-D4F8-41A7-A92A-F47E6B0EB525}" dt="2021-11-10T09:53:25.253" v="4304" actId="478"/>
          <ac:spMkLst>
            <pc:docMk/>
            <pc:sldMk cId="3208125760" sldId="440"/>
            <ac:spMk id="12" creationId="{637A28A2-2128-48F8-8833-B7EAAA7B807C}"/>
          </ac:spMkLst>
        </pc:spChg>
        <pc:spChg chg="mod">
          <ac:chgData name="中田 雄大" userId="62f770ad0d6c1cad" providerId="LiveId" clId="{0D00548A-D4F8-41A7-A92A-F47E6B0EB525}" dt="2021-11-11T03:37:40.844" v="5592" actId="14100"/>
          <ac:spMkLst>
            <pc:docMk/>
            <pc:sldMk cId="3208125760" sldId="440"/>
            <ac:spMk id="13" creationId="{793BCD9B-5B29-4C19-98FC-5B5A7B60A369}"/>
          </ac:spMkLst>
        </pc:spChg>
        <pc:spChg chg="mod">
          <ac:chgData name="中田 雄大" userId="62f770ad0d6c1cad" providerId="LiveId" clId="{0D00548A-D4F8-41A7-A92A-F47E6B0EB525}" dt="2021-11-10T09:54:57.343" v="4513" actId="20577"/>
          <ac:spMkLst>
            <pc:docMk/>
            <pc:sldMk cId="3208125760" sldId="440"/>
            <ac:spMk id="14" creationId="{4F35A784-3E42-45BF-A90A-7C3F34E85E1A}"/>
          </ac:spMkLst>
        </pc:spChg>
        <pc:spChg chg="add mod">
          <ac:chgData name="中田 雄大" userId="62f770ad0d6c1cad" providerId="LiveId" clId="{0D00548A-D4F8-41A7-A92A-F47E6B0EB525}" dt="2021-11-11T03:37:27.379" v="5589" actId="1076"/>
          <ac:spMkLst>
            <pc:docMk/>
            <pc:sldMk cId="3208125760" sldId="440"/>
            <ac:spMk id="15" creationId="{FA91B148-7112-4316-98B7-37F81BB50608}"/>
          </ac:spMkLst>
        </pc:spChg>
        <pc:spChg chg="add mod">
          <ac:chgData name="中田 雄大" userId="62f770ad0d6c1cad" providerId="LiveId" clId="{0D00548A-D4F8-41A7-A92A-F47E6B0EB525}" dt="2021-11-11T03:37:30.884" v="5590" actId="1076"/>
          <ac:spMkLst>
            <pc:docMk/>
            <pc:sldMk cId="3208125760" sldId="440"/>
            <ac:spMk id="16" creationId="{0D08988D-9386-42A8-B4F0-36B72E942BFD}"/>
          </ac:spMkLst>
        </pc:spChg>
        <pc:spChg chg="add del mod">
          <ac:chgData name="中田 雄大" userId="62f770ad0d6c1cad" providerId="LiveId" clId="{0D00548A-D4F8-41A7-A92A-F47E6B0EB525}" dt="2021-11-11T03:44:27.973" v="5714" actId="1076"/>
          <ac:spMkLst>
            <pc:docMk/>
            <pc:sldMk cId="3208125760" sldId="440"/>
            <ac:spMk id="17" creationId="{E1B27D7D-3E0C-4A39-B762-86D34E6AA4F2}"/>
          </ac:spMkLst>
        </pc:spChg>
        <pc:spChg chg="add del mod">
          <ac:chgData name="中田 雄大" userId="62f770ad0d6c1cad" providerId="LiveId" clId="{0D00548A-D4F8-41A7-A92A-F47E6B0EB525}" dt="2021-11-11T03:51:21.828" v="5764" actId="1076"/>
          <ac:spMkLst>
            <pc:docMk/>
            <pc:sldMk cId="3208125760" sldId="440"/>
            <ac:spMk id="18" creationId="{AE7167D6-2DB8-44B8-A9BD-9960C50AEEC7}"/>
          </ac:spMkLst>
        </pc:spChg>
        <pc:spChg chg="add mod">
          <ac:chgData name="中田 雄大" userId="62f770ad0d6c1cad" providerId="LiveId" clId="{0D00548A-D4F8-41A7-A92A-F47E6B0EB525}" dt="2021-11-11T03:51:24.196" v="5765" actId="1076"/>
          <ac:spMkLst>
            <pc:docMk/>
            <pc:sldMk cId="3208125760" sldId="440"/>
            <ac:spMk id="19" creationId="{A18A7FF2-F8BD-4D1F-A706-17A11337669E}"/>
          </ac:spMkLst>
        </pc:spChg>
        <pc:spChg chg="add mod">
          <ac:chgData name="中田 雄大" userId="62f770ad0d6c1cad" providerId="LiveId" clId="{0D00548A-D4F8-41A7-A92A-F47E6B0EB525}" dt="2021-11-11T03:54:51.720" v="5918" actId="207"/>
          <ac:spMkLst>
            <pc:docMk/>
            <pc:sldMk cId="3208125760" sldId="440"/>
            <ac:spMk id="20" creationId="{B8A89EE6-DAD7-4A86-BE50-97E0E758DE2E}"/>
          </ac:spMkLst>
        </pc:spChg>
        <pc:grpChg chg="add mod">
          <ac:chgData name="中田 雄大" userId="62f770ad0d6c1cad" providerId="LiveId" clId="{0D00548A-D4F8-41A7-A92A-F47E6B0EB525}" dt="2021-11-11T03:32:12.833" v="5341" actId="1076"/>
          <ac:grpSpMkLst>
            <pc:docMk/>
            <pc:sldMk cId="3208125760" sldId="440"/>
            <ac:grpSpMk id="7" creationId="{391D52B6-4851-473E-B196-4A0856AD5DA3}"/>
          </ac:grpSpMkLst>
        </pc:grpChg>
        <pc:grpChg chg="mod">
          <ac:chgData name="中田 雄大" userId="62f770ad0d6c1cad" providerId="LiveId" clId="{0D00548A-D4F8-41A7-A92A-F47E6B0EB525}" dt="2021-11-10T09:53:11.293" v="4301"/>
          <ac:grpSpMkLst>
            <pc:docMk/>
            <pc:sldMk cId="3208125760" sldId="440"/>
            <ac:grpSpMk id="8" creationId="{BDF40B4C-9860-4929-94F1-25374A61455C}"/>
          </ac:grpSpMkLst>
        </pc:grpChg>
        <pc:grpChg chg="del mod">
          <ac:chgData name="中田 雄大" userId="62f770ad0d6c1cad" providerId="LiveId" clId="{0D00548A-D4F8-41A7-A92A-F47E6B0EB525}" dt="2021-11-10T09:53:25.253" v="4304" actId="478"/>
          <ac:grpSpMkLst>
            <pc:docMk/>
            <pc:sldMk cId="3208125760" sldId="440"/>
            <ac:grpSpMk id="9" creationId="{C0FD2958-FCF7-444B-A963-D3A48698D4E5}"/>
          </ac:grpSpMkLst>
        </pc:grpChg>
      </pc:sldChg>
      <pc:sldChg chg="modSp mod">
        <pc:chgData name="中田 雄大" userId="62f770ad0d6c1cad" providerId="LiveId" clId="{0D00548A-D4F8-41A7-A92A-F47E6B0EB525}" dt="2021-11-10T02:54:57.438" v="528" actId="20577"/>
        <pc:sldMkLst>
          <pc:docMk/>
          <pc:sldMk cId="3289583345" sldId="442"/>
        </pc:sldMkLst>
        <pc:spChg chg="mod">
          <ac:chgData name="中田 雄大" userId="62f770ad0d6c1cad" providerId="LiveId" clId="{0D00548A-D4F8-41A7-A92A-F47E6B0EB525}" dt="2021-11-10T02:54:57.438" v="528" actId="20577"/>
          <ac:spMkLst>
            <pc:docMk/>
            <pc:sldMk cId="3289583345" sldId="442"/>
            <ac:spMk id="2" creationId="{0EA9C120-5499-4CD7-94C0-CEA4373A5355}"/>
          </ac:spMkLst>
        </pc:spChg>
      </pc:sldChg>
      <pc:sldChg chg="addSp delSp modSp new mod">
        <pc:chgData name="中田 雄大" userId="62f770ad0d6c1cad" providerId="LiveId" clId="{0D00548A-D4F8-41A7-A92A-F47E6B0EB525}" dt="2021-11-10T07:51:56.453" v="4277" actId="20577"/>
        <pc:sldMkLst>
          <pc:docMk/>
          <pc:sldMk cId="3867499684" sldId="443"/>
        </pc:sldMkLst>
        <pc:spChg chg="del mod">
          <ac:chgData name="中田 雄大" userId="62f770ad0d6c1cad" providerId="LiveId" clId="{0D00548A-D4F8-41A7-A92A-F47E6B0EB525}" dt="2021-11-10T02:54:13.179" v="470" actId="478"/>
          <ac:spMkLst>
            <pc:docMk/>
            <pc:sldMk cId="3867499684" sldId="443"/>
            <ac:spMk id="2" creationId="{15527BAF-B8D1-44B2-870E-31CCF3393D95}"/>
          </ac:spMkLst>
        </pc:spChg>
        <pc:spChg chg="del">
          <ac:chgData name="中田 雄大" userId="62f770ad0d6c1cad" providerId="LiveId" clId="{0D00548A-D4F8-41A7-A92A-F47E6B0EB525}" dt="2021-11-09T09:41:07.965" v="143" actId="478"/>
          <ac:spMkLst>
            <pc:docMk/>
            <pc:sldMk cId="3867499684" sldId="443"/>
            <ac:spMk id="3" creationId="{0F37ABDA-5E3F-4B43-93BD-0843F0D15F6E}"/>
          </ac:spMkLst>
        </pc:spChg>
        <pc:spChg chg="add del mod">
          <ac:chgData name="中田 雄大" userId="62f770ad0d6c1cad" providerId="LiveId" clId="{0D00548A-D4F8-41A7-A92A-F47E6B0EB525}" dt="2021-11-10T02:54:17.126" v="474" actId="478"/>
          <ac:spMkLst>
            <pc:docMk/>
            <pc:sldMk cId="3867499684" sldId="443"/>
            <ac:spMk id="27" creationId="{FA2175A5-08B0-4AB1-8523-18D3AA645ECC}"/>
          </ac:spMkLst>
        </pc:spChg>
        <pc:spChg chg="add mod">
          <ac:chgData name="中田 雄大" userId="62f770ad0d6c1cad" providerId="LiveId" clId="{0D00548A-D4F8-41A7-A92A-F47E6B0EB525}" dt="2021-11-10T03:34:54.044" v="1510" actId="20577"/>
          <ac:spMkLst>
            <pc:docMk/>
            <pc:sldMk cId="3867499684" sldId="443"/>
            <ac:spMk id="28" creationId="{4A3D3AF5-B13B-46D2-911A-274F2862C354}"/>
          </ac:spMkLst>
        </pc:spChg>
        <pc:spChg chg="add del mod">
          <ac:chgData name="中田 雄大" userId="62f770ad0d6c1cad" providerId="LiveId" clId="{0D00548A-D4F8-41A7-A92A-F47E6B0EB525}" dt="2021-11-10T03:06:57.195" v="985" actId="21"/>
          <ac:spMkLst>
            <pc:docMk/>
            <pc:sldMk cId="3867499684" sldId="443"/>
            <ac:spMk id="29" creationId="{BE4ECF28-D22A-441D-9EB7-926875A6DD33}"/>
          </ac:spMkLst>
        </pc:spChg>
        <pc:spChg chg="add del mod">
          <ac:chgData name="中田 雄大" userId="62f770ad0d6c1cad" providerId="LiveId" clId="{0D00548A-D4F8-41A7-A92A-F47E6B0EB525}" dt="2021-11-10T05:46:14.776" v="2259" actId="478"/>
          <ac:spMkLst>
            <pc:docMk/>
            <pc:sldMk cId="3867499684" sldId="443"/>
            <ac:spMk id="30" creationId="{F4ED8887-01C7-4FB1-8CC1-A04CC4959E92}"/>
          </ac:spMkLst>
        </pc:spChg>
        <pc:spChg chg="add mod">
          <ac:chgData name="中田 雄大" userId="62f770ad0d6c1cad" providerId="LiveId" clId="{0D00548A-D4F8-41A7-A92A-F47E6B0EB525}" dt="2021-11-10T06:06:19.557" v="2519" actId="1076"/>
          <ac:spMkLst>
            <pc:docMk/>
            <pc:sldMk cId="3867499684" sldId="443"/>
            <ac:spMk id="31" creationId="{647C67AD-E566-4A2D-B04C-971D716A2E66}"/>
          </ac:spMkLst>
        </pc:spChg>
        <pc:spChg chg="add mod">
          <ac:chgData name="中田 雄大" userId="62f770ad0d6c1cad" providerId="LiveId" clId="{0D00548A-D4F8-41A7-A92A-F47E6B0EB525}" dt="2021-11-10T06:06:08.862" v="2517" actId="1076"/>
          <ac:spMkLst>
            <pc:docMk/>
            <pc:sldMk cId="3867499684" sldId="443"/>
            <ac:spMk id="43" creationId="{34330FDA-0E48-42B0-BE21-AE614D743B08}"/>
          </ac:spMkLst>
        </pc:spChg>
        <pc:spChg chg="add mod">
          <ac:chgData name="中田 雄大" userId="62f770ad0d6c1cad" providerId="LiveId" clId="{0D00548A-D4F8-41A7-A92A-F47E6B0EB525}" dt="2021-11-10T06:06:08.862" v="2517" actId="1076"/>
          <ac:spMkLst>
            <pc:docMk/>
            <pc:sldMk cId="3867499684" sldId="443"/>
            <ac:spMk id="44" creationId="{7EBC43A3-6C1E-42C2-B0F7-72C36B01F77C}"/>
          </ac:spMkLst>
        </pc:spChg>
        <pc:spChg chg="add mod">
          <ac:chgData name="中田 雄大" userId="62f770ad0d6c1cad" providerId="LiveId" clId="{0D00548A-D4F8-41A7-A92A-F47E6B0EB525}" dt="2021-11-10T06:04:54.380" v="2508" actId="1076"/>
          <ac:spMkLst>
            <pc:docMk/>
            <pc:sldMk cId="3867499684" sldId="443"/>
            <ac:spMk id="51" creationId="{EEA8E068-DC57-44C7-A2C8-8E5ABC413816}"/>
          </ac:spMkLst>
        </pc:spChg>
        <pc:spChg chg="add mod">
          <ac:chgData name="中田 雄大" userId="62f770ad0d6c1cad" providerId="LiveId" clId="{0D00548A-D4F8-41A7-A92A-F47E6B0EB525}" dt="2021-11-10T03:34:50.758" v="1508"/>
          <ac:spMkLst>
            <pc:docMk/>
            <pc:sldMk cId="3867499684" sldId="443"/>
            <ac:spMk id="53" creationId="{DA042417-84A9-4B99-958D-410629FF4C9F}"/>
          </ac:spMkLst>
        </pc:spChg>
        <pc:spChg chg="add mod">
          <ac:chgData name="中田 雄大" userId="62f770ad0d6c1cad" providerId="LiveId" clId="{0D00548A-D4F8-41A7-A92A-F47E6B0EB525}" dt="2021-11-10T06:01:56.400" v="2432" actId="692"/>
          <ac:spMkLst>
            <pc:docMk/>
            <pc:sldMk cId="3867499684" sldId="443"/>
            <ac:spMk id="55" creationId="{250320F9-8389-4355-8482-69E33B9ADE9E}"/>
          </ac:spMkLst>
        </pc:spChg>
        <pc:spChg chg="add del mod">
          <ac:chgData name="中田 雄大" userId="62f770ad0d6c1cad" providerId="LiveId" clId="{0D00548A-D4F8-41A7-A92A-F47E6B0EB525}" dt="2021-11-10T06:22:57.205" v="3078" actId="478"/>
          <ac:spMkLst>
            <pc:docMk/>
            <pc:sldMk cId="3867499684" sldId="443"/>
            <ac:spMk id="56" creationId="{3F65B67C-E799-469D-80BB-9ADBEF994497}"/>
          </ac:spMkLst>
        </pc:spChg>
        <pc:spChg chg="add del mod">
          <ac:chgData name="中田 雄大" userId="62f770ad0d6c1cad" providerId="LiveId" clId="{0D00548A-D4F8-41A7-A92A-F47E6B0EB525}" dt="2021-11-10T06:22:54.446" v="3077" actId="478"/>
          <ac:spMkLst>
            <pc:docMk/>
            <pc:sldMk cId="3867499684" sldId="443"/>
            <ac:spMk id="57" creationId="{033A12D5-01DB-4BD7-8D69-F8E727F9F729}"/>
          </ac:spMkLst>
        </pc:spChg>
        <pc:spChg chg="add mod ord">
          <ac:chgData name="中田 雄大" userId="62f770ad0d6c1cad" providerId="LiveId" clId="{0D00548A-D4F8-41A7-A92A-F47E6B0EB525}" dt="2021-11-10T06:04:57.357" v="2509" actId="1076"/>
          <ac:spMkLst>
            <pc:docMk/>
            <pc:sldMk cId="3867499684" sldId="443"/>
            <ac:spMk id="60" creationId="{12287174-7B36-413E-A296-437D20D4814B}"/>
          </ac:spMkLst>
        </pc:spChg>
        <pc:spChg chg="add mod">
          <ac:chgData name="中田 雄大" userId="62f770ad0d6c1cad" providerId="LiveId" clId="{0D00548A-D4F8-41A7-A92A-F47E6B0EB525}" dt="2021-11-10T06:06:45.805" v="2524" actId="1076"/>
          <ac:spMkLst>
            <pc:docMk/>
            <pc:sldMk cId="3867499684" sldId="443"/>
            <ac:spMk id="61" creationId="{5A494591-BF48-4713-ABB5-86F128F802DD}"/>
          </ac:spMkLst>
        </pc:spChg>
        <pc:spChg chg="add del mod">
          <ac:chgData name="中田 雄大" userId="62f770ad0d6c1cad" providerId="LiveId" clId="{0D00548A-D4F8-41A7-A92A-F47E6B0EB525}" dt="2021-11-10T05:40:28.209" v="2031" actId="478"/>
          <ac:spMkLst>
            <pc:docMk/>
            <pc:sldMk cId="3867499684" sldId="443"/>
            <ac:spMk id="64" creationId="{A56243E8-FFD6-47EE-8F4C-9D054E3E34E0}"/>
          </ac:spMkLst>
        </pc:spChg>
        <pc:spChg chg="add mod">
          <ac:chgData name="中田 雄大" userId="62f770ad0d6c1cad" providerId="LiveId" clId="{0D00548A-D4F8-41A7-A92A-F47E6B0EB525}" dt="2021-11-10T06:06:33.931" v="2521" actId="164"/>
          <ac:spMkLst>
            <pc:docMk/>
            <pc:sldMk cId="3867499684" sldId="443"/>
            <ac:spMk id="71" creationId="{A145E159-EB2F-48A3-AACA-E30FA16C534E}"/>
          </ac:spMkLst>
        </pc:spChg>
        <pc:spChg chg="add del mod">
          <ac:chgData name="中田 雄大" userId="62f770ad0d6c1cad" providerId="LiveId" clId="{0D00548A-D4F8-41A7-A92A-F47E6B0EB525}" dt="2021-11-10T05:44:14.030" v="2086" actId="478"/>
          <ac:spMkLst>
            <pc:docMk/>
            <pc:sldMk cId="3867499684" sldId="443"/>
            <ac:spMk id="74" creationId="{70AC7C40-1F62-4F4C-ADBF-11BEA7D9FB99}"/>
          </ac:spMkLst>
        </pc:spChg>
        <pc:spChg chg="add mod">
          <ac:chgData name="中田 雄大" userId="62f770ad0d6c1cad" providerId="LiveId" clId="{0D00548A-D4F8-41A7-A92A-F47E6B0EB525}" dt="2021-11-10T05:46:42.037" v="2265" actId="1076"/>
          <ac:spMkLst>
            <pc:docMk/>
            <pc:sldMk cId="3867499684" sldId="443"/>
            <ac:spMk id="75" creationId="{2EC93EB2-F60F-4186-A580-FA4477367E4C}"/>
          </ac:spMkLst>
        </pc:spChg>
        <pc:spChg chg="add del mod">
          <ac:chgData name="中田 雄大" userId="62f770ad0d6c1cad" providerId="LiveId" clId="{0D00548A-D4F8-41A7-A92A-F47E6B0EB525}" dt="2021-11-10T05:50:12.701" v="2326" actId="478"/>
          <ac:spMkLst>
            <pc:docMk/>
            <pc:sldMk cId="3867499684" sldId="443"/>
            <ac:spMk id="77" creationId="{C8B69DB8-4310-4576-AE9E-4F7B7F3F9058}"/>
          </ac:spMkLst>
        </pc:spChg>
        <pc:spChg chg="add del mod">
          <ac:chgData name="中田 雄大" userId="62f770ad0d6c1cad" providerId="LiveId" clId="{0D00548A-D4F8-41A7-A92A-F47E6B0EB525}" dt="2021-11-10T05:52:27.853" v="2349" actId="478"/>
          <ac:spMkLst>
            <pc:docMk/>
            <pc:sldMk cId="3867499684" sldId="443"/>
            <ac:spMk id="82" creationId="{E0599DAC-C207-4ADB-9739-100EBDE13859}"/>
          </ac:spMkLst>
        </pc:spChg>
        <pc:spChg chg="add mod">
          <ac:chgData name="中田 雄大" userId="62f770ad0d6c1cad" providerId="LiveId" clId="{0D00548A-D4F8-41A7-A92A-F47E6B0EB525}" dt="2021-11-10T06:51:39.557" v="3164" actId="692"/>
          <ac:spMkLst>
            <pc:docMk/>
            <pc:sldMk cId="3867499684" sldId="443"/>
            <ac:spMk id="83" creationId="{CF17092E-A21D-4B5B-BC64-2B3839F2CF0E}"/>
          </ac:spMkLst>
        </pc:spChg>
        <pc:spChg chg="add mod">
          <ac:chgData name="中田 雄大" userId="62f770ad0d6c1cad" providerId="LiveId" clId="{0D00548A-D4F8-41A7-A92A-F47E6B0EB525}" dt="2021-11-10T05:59:54.267" v="2415" actId="164"/>
          <ac:spMkLst>
            <pc:docMk/>
            <pc:sldMk cId="3867499684" sldId="443"/>
            <ac:spMk id="84" creationId="{977BCC10-2D9C-4A08-BB20-8D7C5F696F67}"/>
          </ac:spMkLst>
        </pc:spChg>
        <pc:spChg chg="add mod">
          <ac:chgData name="中田 雄大" userId="62f770ad0d6c1cad" providerId="LiveId" clId="{0D00548A-D4F8-41A7-A92A-F47E6B0EB525}" dt="2021-11-10T07:51:56.453" v="4277" actId="20577"/>
          <ac:spMkLst>
            <pc:docMk/>
            <pc:sldMk cId="3867499684" sldId="443"/>
            <ac:spMk id="93" creationId="{6750A723-401F-4B11-9681-BD4B527340D9}"/>
          </ac:spMkLst>
        </pc:spChg>
        <pc:spChg chg="add mod">
          <ac:chgData name="中田 雄大" userId="62f770ad0d6c1cad" providerId="LiveId" clId="{0D00548A-D4F8-41A7-A92A-F47E6B0EB525}" dt="2021-11-10T06:57:25.191" v="3406" actId="20577"/>
          <ac:spMkLst>
            <pc:docMk/>
            <pc:sldMk cId="3867499684" sldId="443"/>
            <ac:spMk id="106" creationId="{410CEC61-2727-4DCD-894B-480A9AD2C2BE}"/>
          </ac:spMkLst>
        </pc:spChg>
        <pc:spChg chg="add del mod">
          <ac:chgData name="中田 雄大" userId="62f770ad0d6c1cad" providerId="LiveId" clId="{0D00548A-D4F8-41A7-A92A-F47E6B0EB525}" dt="2021-11-10T06:08:53.408" v="2608"/>
          <ac:spMkLst>
            <pc:docMk/>
            <pc:sldMk cId="3867499684" sldId="443"/>
            <ac:spMk id="107" creationId="{240396CC-962C-4F64-AC3F-D18270264A75}"/>
          </ac:spMkLst>
        </pc:spChg>
        <pc:grpChg chg="add mod">
          <ac:chgData name="中田 雄大" userId="62f770ad0d6c1cad" providerId="LiveId" clId="{0D00548A-D4F8-41A7-A92A-F47E6B0EB525}" dt="2021-11-10T05:48:32.301" v="2297" actId="164"/>
          <ac:grpSpMkLst>
            <pc:docMk/>
            <pc:sldMk cId="3867499684" sldId="443"/>
            <ac:grpSpMk id="54" creationId="{23C5213A-14BB-4CE4-907E-540B36834F1D}"/>
          </ac:grpSpMkLst>
        </pc:grpChg>
        <pc:grpChg chg="add mod">
          <ac:chgData name="中田 雄大" userId="62f770ad0d6c1cad" providerId="LiveId" clId="{0D00548A-D4F8-41A7-A92A-F47E6B0EB525}" dt="2021-11-10T06:04:48.917" v="2507" actId="1076"/>
          <ac:grpSpMkLst>
            <pc:docMk/>
            <pc:sldMk cId="3867499684" sldId="443"/>
            <ac:grpSpMk id="78" creationId="{C743017C-BB14-4713-B214-4C80EDC3448D}"/>
          </ac:grpSpMkLst>
        </pc:grpChg>
        <pc:grpChg chg="add mod">
          <ac:chgData name="中田 雄大" userId="62f770ad0d6c1cad" providerId="LiveId" clId="{0D00548A-D4F8-41A7-A92A-F47E6B0EB525}" dt="2021-11-10T06:04:48.917" v="2507" actId="1076"/>
          <ac:grpSpMkLst>
            <pc:docMk/>
            <pc:sldMk cId="3867499684" sldId="443"/>
            <ac:grpSpMk id="79" creationId="{0D269B97-601A-41A8-82D8-4D80B2554245}"/>
          </ac:grpSpMkLst>
        </pc:grpChg>
        <pc:grpChg chg="add mod">
          <ac:chgData name="中田 雄大" userId="62f770ad0d6c1cad" providerId="LiveId" clId="{0D00548A-D4F8-41A7-A92A-F47E6B0EB525}" dt="2021-11-10T06:04:48.917" v="2507" actId="1076"/>
          <ac:grpSpMkLst>
            <pc:docMk/>
            <pc:sldMk cId="3867499684" sldId="443"/>
            <ac:grpSpMk id="80" creationId="{C6F0637A-ECCC-459D-963A-7199C2951C0E}"/>
          </ac:grpSpMkLst>
        </pc:grpChg>
        <pc:grpChg chg="add mod">
          <ac:chgData name="中田 雄大" userId="62f770ad0d6c1cad" providerId="LiveId" clId="{0D00548A-D4F8-41A7-A92A-F47E6B0EB525}" dt="2021-11-10T06:23:09.862" v="3079" actId="1076"/>
          <ac:grpSpMkLst>
            <pc:docMk/>
            <pc:sldMk cId="3867499684" sldId="443"/>
            <ac:grpSpMk id="85" creationId="{A646C599-2D91-429E-9185-0DD4823FE4A1}"/>
          </ac:grpSpMkLst>
        </pc:grpChg>
        <pc:grpChg chg="add mod">
          <ac:chgData name="中田 雄大" userId="62f770ad0d6c1cad" providerId="LiveId" clId="{0D00548A-D4F8-41A7-A92A-F47E6B0EB525}" dt="2021-11-10T06:06:38.045" v="2522" actId="1076"/>
          <ac:grpSpMkLst>
            <pc:docMk/>
            <pc:sldMk cId="3867499684" sldId="443"/>
            <ac:grpSpMk id="103" creationId="{77445B0B-6D24-4674-B63F-43B033360F5D}"/>
          </ac:grpSpMkLst>
        </pc:grpChg>
        <pc:picChg chg="add del mod">
          <ac:chgData name="中田 雄大" userId="62f770ad0d6c1cad" providerId="LiveId" clId="{0D00548A-D4F8-41A7-A92A-F47E6B0EB525}" dt="2021-11-10T02:29:05.992" v="246" actId="478"/>
          <ac:picMkLst>
            <pc:docMk/>
            <pc:sldMk cId="3867499684" sldId="443"/>
            <ac:picMk id="6" creationId="{B52572F7-DC29-4921-992B-A550277D0615}"/>
          </ac:picMkLst>
        </pc:picChg>
        <pc:picChg chg="add mod">
          <ac:chgData name="中田 雄大" userId="62f770ad0d6c1cad" providerId="LiveId" clId="{0D00548A-D4F8-41A7-A92A-F47E6B0EB525}" dt="2021-11-10T06:06:08.862" v="2517" actId="1076"/>
          <ac:picMkLst>
            <pc:docMk/>
            <pc:sldMk cId="3867499684" sldId="443"/>
            <ac:picMk id="8" creationId="{26244563-0EE8-45E8-BCEB-9E603DFF6018}"/>
          </ac:picMkLst>
        </pc:picChg>
        <pc:picChg chg="add mod">
          <ac:chgData name="中田 雄大" userId="62f770ad0d6c1cad" providerId="LiveId" clId="{0D00548A-D4F8-41A7-A92A-F47E6B0EB525}" dt="2021-11-10T06:06:08.862" v="2517" actId="1076"/>
          <ac:picMkLst>
            <pc:docMk/>
            <pc:sldMk cId="3867499684" sldId="443"/>
            <ac:picMk id="10" creationId="{29DA6686-1788-4D3A-B2A0-D392E83495B6}"/>
          </ac:picMkLst>
        </pc:picChg>
        <pc:picChg chg="add del mod">
          <ac:chgData name="中田 雄大" userId="62f770ad0d6c1cad" providerId="LiveId" clId="{0D00548A-D4F8-41A7-A92A-F47E6B0EB525}" dt="2021-11-10T03:22:45.492" v="1402" actId="478"/>
          <ac:picMkLst>
            <pc:docMk/>
            <pc:sldMk cId="3867499684" sldId="443"/>
            <ac:picMk id="12" creationId="{FBF2990D-8B58-4560-A9BF-7341BD3FF2C6}"/>
          </ac:picMkLst>
        </pc:picChg>
        <pc:picChg chg="add mod">
          <ac:chgData name="中田 雄大" userId="62f770ad0d6c1cad" providerId="LiveId" clId="{0D00548A-D4F8-41A7-A92A-F47E6B0EB525}" dt="2021-11-10T06:06:33.931" v="2521" actId="164"/>
          <ac:picMkLst>
            <pc:docMk/>
            <pc:sldMk cId="3867499684" sldId="443"/>
            <ac:picMk id="14" creationId="{756A9FDF-8683-4D23-A29A-6B38CC79B481}"/>
          </ac:picMkLst>
        </pc:picChg>
        <pc:picChg chg="add mod">
          <ac:chgData name="中田 雄大" userId="62f770ad0d6c1cad" providerId="LiveId" clId="{0D00548A-D4F8-41A7-A92A-F47E6B0EB525}" dt="2021-11-10T06:06:33.931" v="2521" actId="164"/>
          <ac:picMkLst>
            <pc:docMk/>
            <pc:sldMk cId="3867499684" sldId="443"/>
            <ac:picMk id="16" creationId="{15E5BDCA-3B9E-4A82-B829-C2C299CEC326}"/>
          </ac:picMkLst>
        </pc:picChg>
        <pc:picChg chg="add mod">
          <ac:chgData name="中田 雄大" userId="62f770ad0d6c1cad" providerId="LiveId" clId="{0D00548A-D4F8-41A7-A92A-F47E6B0EB525}" dt="2021-11-10T06:06:33.931" v="2521" actId="164"/>
          <ac:picMkLst>
            <pc:docMk/>
            <pc:sldMk cId="3867499684" sldId="443"/>
            <ac:picMk id="18" creationId="{8293EA2E-C6A3-4451-932C-F6C773FE4DA6}"/>
          </ac:picMkLst>
        </pc:picChg>
        <pc:picChg chg="add del mod">
          <ac:chgData name="中田 雄大" userId="62f770ad0d6c1cad" providerId="LiveId" clId="{0D00548A-D4F8-41A7-A92A-F47E6B0EB525}" dt="2021-11-10T02:29:05.992" v="246" actId="478"/>
          <ac:picMkLst>
            <pc:docMk/>
            <pc:sldMk cId="3867499684" sldId="443"/>
            <ac:picMk id="20" creationId="{07B2FBAC-69B5-42D8-9D8F-EC0950E797BF}"/>
          </ac:picMkLst>
        </pc:picChg>
        <pc:picChg chg="add del mod">
          <ac:chgData name="中田 雄大" userId="62f770ad0d6c1cad" providerId="LiveId" clId="{0D00548A-D4F8-41A7-A92A-F47E6B0EB525}" dt="2021-11-10T02:29:05.992" v="246" actId="478"/>
          <ac:picMkLst>
            <pc:docMk/>
            <pc:sldMk cId="3867499684" sldId="443"/>
            <ac:picMk id="22" creationId="{797AA6A7-EF46-4F5A-B688-B3217A5B8E7C}"/>
          </ac:picMkLst>
        </pc:picChg>
        <pc:picChg chg="add mod">
          <ac:chgData name="中田 雄大" userId="62f770ad0d6c1cad" providerId="LiveId" clId="{0D00548A-D4F8-41A7-A92A-F47E6B0EB525}" dt="2021-11-10T06:06:41.212" v="2523" actId="1076"/>
          <ac:picMkLst>
            <pc:docMk/>
            <pc:sldMk cId="3867499684" sldId="443"/>
            <ac:picMk id="23" creationId="{E2C8C805-F1C5-4AD0-8B46-D25EDD16F89B}"/>
          </ac:picMkLst>
        </pc:picChg>
        <pc:picChg chg="add del mod">
          <ac:chgData name="中田 雄大" userId="62f770ad0d6c1cad" providerId="LiveId" clId="{0D00548A-D4F8-41A7-A92A-F47E6B0EB525}" dt="2021-11-10T02:26:24.073" v="239" actId="478"/>
          <ac:picMkLst>
            <pc:docMk/>
            <pc:sldMk cId="3867499684" sldId="443"/>
            <ac:picMk id="24" creationId="{C48361B7-28C3-452F-B493-711EE95B17D5}"/>
          </ac:picMkLst>
        </pc:picChg>
        <pc:picChg chg="add mod">
          <ac:chgData name="中田 雄大" userId="62f770ad0d6c1cad" providerId="LiveId" clId="{0D00548A-D4F8-41A7-A92A-F47E6B0EB525}" dt="2021-11-10T06:04:59.749" v="2510" actId="1076"/>
          <ac:picMkLst>
            <pc:docMk/>
            <pc:sldMk cId="3867499684" sldId="443"/>
            <ac:picMk id="25" creationId="{1F838BC9-6D68-44A6-8720-272EC137E841}"/>
          </ac:picMkLst>
        </pc:picChg>
        <pc:picChg chg="add mod">
          <ac:chgData name="中田 雄大" userId="62f770ad0d6c1cad" providerId="LiveId" clId="{0D00548A-D4F8-41A7-A92A-F47E6B0EB525}" dt="2021-11-10T03:36:12.962" v="1511" actId="164"/>
          <ac:picMkLst>
            <pc:docMk/>
            <pc:sldMk cId="3867499684" sldId="443"/>
            <ac:picMk id="35" creationId="{68EECD38-216E-4352-995C-7099A633F2C9}"/>
          </ac:picMkLst>
        </pc:picChg>
        <pc:picChg chg="add mod">
          <ac:chgData name="中田 雄大" userId="62f770ad0d6c1cad" providerId="LiveId" clId="{0D00548A-D4F8-41A7-A92A-F47E6B0EB525}" dt="2021-11-10T03:36:12.962" v="1511" actId="164"/>
          <ac:picMkLst>
            <pc:docMk/>
            <pc:sldMk cId="3867499684" sldId="443"/>
            <ac:picMk id="36" creationId="{22848239-0124-4493-AC6A-8CF8451E0C7D}"/>
          </ac:picMkLst>
        </pc:picChg>
        <pc:picChg chg="add mod">
          <ac:chgData name="中田 雄大" userId="62f770ad0d6c1cad" providerId="LiveId" clId="{0D00548A-D4F8-41A7-A92A-F47E6B0EB525}" dt="2021-11-10T03:36:12.962" v="1511" actId="164"/>
          <ac:picMkLst>
            <pc:docMk/>
            <pc:sldMk cId="3867499684" sldId="443"/>
            <ac:picMk id="37" creationId="{DC3C9B7F-C098-4DDC-A2C5-49F82DFF62E5}"/>
          </ac:picMkLst>
        </pc:picChg>
        <pc:picChg chg="add mod">
          <ac:chgData name="中田 雄大" userId="62f770ad0d6c1cad" providerId="LiveId" clId="{0D00548A-D4F8-41A7-A92A-F47E6B0EB525}" dt="2021-11-10T05:48:16.990" v="2295" actId="164"/>
          <ac:picMkLst>
            <pc:docMk/>
            <pc:sldMk cId="3867499684" sldId="443"/>
            <ac:picMk id="40" creationId="{DD9A0BA7-E7DD-4A9F-99D9-3002ED8A72BC}"/>
          </ac:picMkLst>
        </pc:picChg>
        <pc:picChg chg="add mod">
          <ac:chgData name="中田 雄大" userId="62f770ad0d6c1cad" providerId="LiveId" clId="{0D00548A-D4F8-41A7-A92A-F47E6B0EB525}" dt="2021-11-10T05:48:16.990" v="2295" actId="164"/>
          <ac:picMkLst>
            <pc:docMk/>
            <pc:sldMk cId="3867499684" sldId="443"/>
            <ac:picMk id="42" creationId="{777CCBD2-4221-4186-AD93-C020DCB09B72}"/>
          </ac:picMkLst>
        </pc:picChg>
        <pc:picChg chg="add mod">
          <ac:chgData name="中田 雄大" userId="62f770ad0d6c1cad" providerId="LiveId" clId="{0D00548A-D4F8-41A7-A92A-F47E6B0EB525}" dt="2021-11-10T05:48:16.990" v="2295" actId="164"/>
          <ac:picMkLst>
            <pc:docMk/>
            <pc:sldMk cId="3867499684" sldId="443"/>
            <ac:picMk id="46" creationId="{E3198397-F7BB-4D5F-A2D8-434705FFD6AB}"/>
          </ac:picMkLst>
        </pc:picChg>
        <pc:picChg chg="add mod">
          <ac:chgData name="中田 雄大" userId="62f770ad0d6c1cad" providerId="LiveId" clId="{0D00548A-D4F8-41A7-A92A-F47E6B0EB525}" dt="2021-11-10T05:48:08.260" v="2293" actId="164"/>
          <ac:picMkLst>
            <pc:docMk/>
            <pc:sldMk cId="3867499684" sldId="443"/>
            <ac:picMk id="48" creationId="{7FB2036F-4201-42DE-9EBD-93BBEE3ECFE8}"/>
          </ac:picMkLst>
        </pc:picChg>
        <pc:picChg chg="add mod">
          <ac:chgData name="中田 雄大" userId="62f770ad0d6c1cad" providerId="LiveId" clId="{0D00548A-D4F8-41A7-A92A-F47E6B0EB525}" dt="2021-11-10T05:48:08.260" v="2293" actId="164"/>
          <ac:picMkLst>
            <pc:docMk/>
            <pc:sldMk cId="3867499684" sldId="443"/>
            <ac:picMk id="50" creationId="{03F9C3C2-A721-47B7-82AC-94B5259730CD}"/>
          </ac:picMkLst>
        </pc:picChg>
        <pc:cxnChg chg="add mod ord">
          <ac:chgData name="中田 雄大" userId="62f770ad0d6c1cad" providerId="LiveId" clId="{0D00548A-D4F8-41A7-A92A-F47E6B0EB525}" dt="2021-11-10T06:06:22.381" v="2520" actId="14100"/>
          <ac:cxnSpMkLst>
            <pc:docMk/>
            <pc:sldMk cId="3867499684" sldId="443"/>
            <ac:cxnSpMk id="32" creationId="{335C758A-1649-4D7C-9E97-D6708F8CD3E8}"/>
          </ac:cxnSpMkLst>
        </pc:cxnChg>
        <pc:cxnChg chg="add mod">
          <ac:chgData name="中田 雄大" userId="62f770ad0d6c1cad" providerId="LiveId" clId="{0D00548A-D4F8-41A7-A92A-F47E6B0EB525}" dt="2021-11-10T06:07:03.509" v="2525" actId="14100"/>
          <ac:cxnSpMkLst>
            <pc:docMk/>
            <pc:sldMk cId="3867499684" sldId="443"/>
            <ac:cxnSpMk id="65" creationId="{208B9560-7FCA-4C04-8936-C6AAEB7644FA}"/>
          </ac:cxnSpMkLst>
        </pc:cxnChg>
        <pc:cxnChg chg="add mod">
          <ac:chgData name="中田 雄大" userId="62f770ad0d6c1cad" providerId="LiveId" clId="{0D00548A-D4F8-41A7-A92A-F47E6B0EB525}" dt="2021-11-10T06:03:14.365" v="2450" actId="1076"/>
          <ac:cxnSpMkLst>
            <pc:docMk/>
            <pc:sldMk cId="3867499684" sldId="443"/>
            <ac:cxnSpMk id="87" creationId="{07264D70-E8AF-45A5-9103-2589A0139F9E}"/>
          </ac:cxnSpMkLst>
        </pc:cxnChg>
        <pc:cxnChg chg="add del mod">
          <ac:chgData name="中田 雄大" userId="62f770ad0d6c1cad" providerId="LiveId" clId="{0D00548A-D4F8-41A7-A92A-F47E6B0EB525}" dt="2021-11-10T06:07:43.180" v="2529" actId="478"/>
          <ac:cxnSpMkLst>
            <pc:docMk/>
            <pc:sldMk cId="3867499684" sldId="443"/>
            <ac:cxnSpMk id="105" creationId="{2D6C7A6F-A901-4738-8F6A-9C1CF54C8A3F}"/>
          </ac:cxnSpMkLst>
        </pc:cxnChg>
        <pc:cxnChg chg="add del mod">
          <ac:chgData name="中田 雄大" userId="62f770ad0d6c1cad" providerId="LiveId" clId="{0D00548A-D4F8-41A7-A92A-F47E6B0EB525}" dt="2021-11-10T06:10:04.911" v="2623" actId="478"/>
          <ac:cxnSpMkLst>
            <pc:docMk/>
            <pc:sldMk cId="3867499684" sldId="443"/>
            <ac:cxnSpMk id="108" creationId="{19855C52-C579-40F8-AA5F-D7E7A4A473D8}"/>
          </ac:cxnSpMkLst>
        </pc:cxnChg>
      </pc:sldChg>
      <pc:sldChg chg="addSp delSp modSp add del mod">
        <pc:chgData name="中田 雄大" userId="62f770ad0d6c1cad" providerId="LiveId" clId="{0D00548A-D4F8-41A7-A92A-F47E6B0EB525}" dt="2021-11-10T02:31:04.762" v="257" actId="47"/>
        <pc:sldMkLst>
          <pc:docMk/>
          <pc:sldMk cId="202533479" sldId="444"/>
        </pc:sldMkLst>
        <pc:spChg chg="mod">
          <ac:chgData name="中田 雄大" userId="62f770ad0d6c1cad" providerId="LiveId" clId="{0D00548A-D4F8-41A7-A92A-F47E6B0EB525}" dt="2021-11-09T08:59:44.625" v="132" actId="27636"/>
          <ac:spMkLst>
            <pc:docMk/>
            <pc:sldMk cId="202533479" sldId="444"/>
            <ac:spMk id="2" creationId="{15527BAF-B8D1-44B2-870E-31CCF3393D95}"/>
          </ac:spMkLst>
        </pc:spChg>
        <pc:spChg chg="del">
          <ac:chgData name="中田 雄大" userId="62f770ad0d6c1cad" providerId="LiveId" clId="{0D00548A-D4F8-41A7-A92A-F47E6B0EB525}" dt="2021-11-09T09:41:35.596" v="160" actId="478"/>
          <ac:spMkLst>
            <pc:docMk/>
            <pc:sldMk cId="202533479" sldId="444"/>
            <ac:spMk id="3" creationId="{0F37ABDA-5E3F-4B43-93BD-0843F0D15F6E}"/>
          </ac:spMkLst>
        </pc:spChg>
        <pc:picChg chg="add mod">
          <ac:chgData name="中田 雄大" userId="62f770ad0d6c1cad" providerId="LiveId" clId="{0D00548A-D4F8-41A7-A92A-F47E6B0EB525}" dt="2021-11-10T02:27:00.413" v="245" actId="1076"/>
          <ac:picMkLst>
            <pc:docMk/>
            <pc:sldMk cId="202533479" sldId="444"/>
            <ac:picMk id="6" creationId="{7C0D1070-A710-460E-8252-E80B2A5B3CB7}"/>
          </ac:picMkLst>
        </pc:picChg>
        <pc:picChg chg="add mod">
          <ac:chgData name="中田 雄大" userId="62f770ad0d6c1cad" providerId="LiveId" clId="{0D00548A-D4F8-41A7-A92A-F47E6B0EB525}" dt="2021-11-10T02:26:55.029" v="244" actId="1076"/>
          <ac:picMkLst>
            <pc:docMk/>
            <pc:sldMk cId="202533479" sldId="444"/>
            <ac:picMk id="7" creationId="{72C58705-F987-406A-9D09-35878E265630}"/>
          </ac:picMkLst>
        </pc:picChg>
      </pc:sldChg>
      <pc:sldChg chg="addSp delSp modSp add mod">
        <pc:chgData name="中田 雄大" userId="62f770ad0d6c1cad" providerId="LiveId" clId="{0D00548A-D4F8-41A7-A92A-F47E6B0EB525}" dt="2021-11-10T08:08:31.780" v="4290" actId="20577"/>
        <pc:sldMkLst>
          <pc:docMk/>
          <pc:sldMk cId="4243733200" sldId="445"/>
        </pc:sldMkLst>
        <pc:spChg chg="del mod">
          <ac:chgData name="中田 雄大" userId="62f770ad0d6c1cad" providerId="LiveId" clId="{0D00548A-D4F8-41A7-A92A-F47E6B0EB525}" dt="2021-11-10T03:34:01.650" v="1500" actId="478"/>
          <ac:spMkLst>
            <pc:docMk/>
            <pc:sldMk cId="4243733200" sldId="445"/>
            <ac:spMk id="2" creationId="{15527BAF-B8D1-44B2-870E-31CCF3393D95}"/>
          </ac:spMkLst>
        </pc:spChg>
        <pc:spChg chg="del">
          <ac:chgData name="中田 雄大" userId="62f770ad0d6c1cad" providerId="LiveId" clId="{0D00548A-D4F8-41A7-A92A-F47E6B0EB525}" dt="2021-11-09T09:41:46.493" v="161" actId="478"/>
          <ac:spMkLst>
            <pc:docMk/>
            <pc:sldMk cId="4243733200" sldId="445"/>
            <ac:spMk id="3" creationId="{0F37ABDA-5E3F-4B43-93BD-0843F0D15F6E}"/>
          </ac:spMkLst>
        </pc:spChg>
        <pc:spChg chg="add del mod">
          <ac:chgData name="中田 雄大" userId="62f770ad0d6c1cad" providerId="LiveId" clId="{0D00548A-D4F8-41A7-A92A-F47E6B0EB525}" dt="2021-11-10T06:00:39.537" v="2417" actId="478"/>
          <ac:spMkLst>
            <pc:docMk/>
            <pc:sldMk cId="4243733200" sldId="445"/>
            <ac:spMk id="15" creationId="{7999133C-46A6-4929-84DB-5312AD11CE0B}"/>
          </ac:spMkLst>
        </pc:spChg>
        <pc:spChg chg="add del mod">
          <ac:chgData name="中田 雄大" userId="62f770ad0d6c1cad" providerId="LiveId" clId="{0D00548A-D4F8-41A7-A92A-F47E6B0EB525}" dt="2021-11-10T06:22:39.388" v="3075" actId="478"/>
          <ac:spMkLst>
            <pc:docMk/>
            <pc:sldMk cId="4243733200" sldId="445"/>
            <ac:spMk id="16" creationId="{EFD0AA1F-9BAD-48B8-BF28-002CE56F1BCA}"/>
          </ac:spMkLst>
        </pc:spChg>
        <pc:spChg chg="add mod">
          <ac:chgData name="中田 雄大" userId="62f770ad0d6c1cad" providerId="LiveId" clId="{0D00548A-D4F8-41A7-A92A-F47E6B0EB525}" dt="2021-11-10T06:14:42.127" v="2859" actId="20577"/>
          <ac:spMkLst>
            <pc:docMk/>
            <pc:sldMk cId="4243733200" sldId="445"/>
            <ac:spMk id="17" creationId="{F0C55894-6BE7-47DA-BF95-6970DC2BFF38}"/>
          </ac:spMkLst>
        </pc:spChg>
        <pc:spChg chg="add del mod">
          <ac:chgData name="中田 雄大" userId="62f770ad0d6c1cad" providerId="LiveId" clId="{0D00548A-D4F8-41A7-A92A-F47E6B0EB525}" dt="2021-11-10T06:21:28.782" v="2925" actId="478"/>
          <ac:spMkLst>
            <pc:docMk/>
            <pc:sldMk cId="4243733200" sldId="445"/>
            <ac:spMk id="18" creationId="{ECF1EAE6-31A0-4C23-AE09-24375A6A3A6C}"/>
          </ac:spMkLst>
        </pc:spChg>
        <pc:spChg chg="del mod">
          <ac:chgData name="中田 雄大" userId="62f770ad0d6c1cad" providerId="LiveId" clId="{0D00548A-D4F8-41A7-A92A-F47E6B0EB525}" dt="2021-11-10T06:15:10.045" v="2862" actId="478"/>
          <ac:spMkLst>
            <pc:docMk/>
            <pc:sldMk cId="4243733200" sldId="445"/>
            <ac:spMk id="24" creationId="{71390280-453D-4157-8677-2BDD248AB3F7}"/>
          </ac:spMkLst>
        </pc:spChg>
        <pc:spChg chg="add mod">
          <ac:chgData name="中田 雄大" userId="62f770ad0d6c1cad" providerId="LiveId" clId="{0D00548A-D4F8-41A7-A92A-F47E6B0EB525}" dt="2021-11-10T06:50:54.667" v="3156" actId="1076"/>
          <ac:spMkLst>
            <pc:docMk/>
            <pc:sldMk cId="4243733200" sldId="445"/>
            <ac:spMk id="44" creationId="{E00D91F1-0EC7-4D98-9699-87A7BA9E148F}"/>
          </ac:spMkLst>
        </pc:spChg>
        <pc:spChg chg="mod">
          <ac:chgData name="中田 雄大" userId="62f770ad0d6c1cad" providerId="LiveId" clId="{0D00548A-D4F8-41A7-A92A-F47E6B0EB525}" dt="2021-11-10T06:48:03.924" v="3081" actId="692"/>
          <ac:spMkLst>
            <pc:docMk/>
            <pc:sldMk cId="4243733200" sldId="445"/>
            <ac:spMk id="47" creationId="{624D39AD-937C-4546-A505-9187B8B3E339}"/>
          </ac:spMkLst>
        </pc:spChg>
        <pc:spChg chg="mod">
          <ac:chgData name="中田 雄大" userId="62f770ad0d6c1cad" providerId="LiveId" clId="{0D00548A-D4F8-41A7-A92A-F47E6B0EB525}" dt="2021-11-10T06:48:08.007" v="3082" actId="692"/>
          <ac:spMkLst>
            <pc:docMk/>
            <pc:sldMk cId="4243733200" sldId="445"/>
            <ac:spMk id="55" creationId="{0B875F47-6AF1-429B-A2BE-7E643153A0DB}"/>
          </ac:spMkLst>
        </pc:spChg>
        <pc:spChg chg="mod">
          <ac:chgData name="中田 雄大" userId="62f770ad0d6c1cad" providerId="LiveId" clId="{0D00548A-D4F8-41A7-A92A-F47E6B0EB525}" dt="2021-11-10T06:48:11.781" v="3083" actId="692"/>
          <ac:spMkLst>
            <pc:docMk/>
            <pc:sldMk cId="4243733200" sldId="445"/>
            <ac:spMk id="59" creationId="{0ADD41FB-1E52-466A-8CDA-8558CC76EA3A}"/>
          </ac:spMkLst>
        </pc:spChg>
        <pc:spChg chg="add mod">
          <ac:chgData name="中田 雄大" userId="62f770ad0d6c1cad" providerId="LiveId" clId="{0D00548A-D4F8-41A7-A92A-F47E6B0EB525}" dt="2021-11-10T06:50:43.692" v="3154" actId="1076"/>
          <ac:spMkLst>
            <pc:docMk/>
            <pc:sldMk cId="4243733200" sldId="445"/>
            <ac:spMk id="60" creationId="{7B9ACE09-919A-4104-8EE2-0185EFC453AA}"/>
          </ac:spMkLst>
        </pc:spChg>
        <pc:spChg chg="mod">
          <ac:chgData name="中田 雄大" userId="62f770ad0d6c1cad" providerId="LiveId" clId="{0D00548A-D4F8-41A7-A92A-F47E6B0EB525}" dt="2021-11-10T06:19:39.819" v="2907"/>
          <ac:spMkLst>
            <pc:docMk/>
            <pc:sldMk cId="4243733200" sldId="445"/>
            <ac:spMk id="62" creationId="{21854733-75A2-4BEC-AF86-D1EBE0F0E8A8}"/>
          </ac:spMkLst>
        </pc:spChg>
        <pc:spChg chg="mod">
          <ac:chgData name="中田 雄大" userId="62f770ad0d6c1cad" providerId="LiveId" clId="{0D00548A-D4F8-41A7-A92A-F47E6B0EB525}" dt="2021-11-10T06:19:39.819" v="2907"/>
          <ac:spMkLst>
            <pc:docMk/>
            <pc:sldMk cId="4243733200" sldId="445"/>
            <ac:spMk id="63" creationId="{0E0D9F04-B017-4236-B877-6696F745377E}"/>
          </ac:spMkLst>
        </pc:spChg>
        <pc:spChg chg="add mod">
          <ac:chgData name="中田 雄大" userId="62f770ad0d6c1cad" providerId="LiveId" clId="{0D00548A-D4F8-41A7-A92A-F47E6B0EB525}" dt="2021-11-10T08:08:31.780" v="4290" actId="20577"/>
          <ac:spMkLst>
            <pc:docMk/>
            <pc:sldMk cId="4243733200" sldId="445"/>
            <ac:spMk id="65" creationId="{A141E10D-A312-4983-B2B3-233F8E4E9880}"/>
          </ac:spMkLst>
        </pc:spChg>
        <pc:spChg chg="del mod">
          <ac:chgData name="中田 雄大" userId="62f770ad0d6c1cad" providerId="LiveId" clId="{0D00548A-D4F8-41A7-A92A-F47E6B0EB525}" dt="2021-11-10T06:48:46.682" v="3092" actId="478"/>
          <ac:spMkLst>
            <pc:docMk/>
            <pc:sldMk cId="4243733200" sldId="445"/>
            <ac:spMk id="71" creationId="{4297D753-950D-47AD-BE3B-00B6F7BC1E89}"/>
          </ac:spMkLst>
        </pc:spChg>
        <pc:spChg chg="add mod">
          <ac:chgData name="中田 雄大" userId="62f770ad0d6c1cad" providerId="LiveId" clId="{0D00548A-D4F8-41A7-A92A-F47E6B0EB525}" dt="2021-11-10T06:53:03.499" v="3208" actId="1076"/>
          <ac:spMkLst>
            <pc:docMk/>
            <pc:sldMk cId="4243733200" sldId="445"/>
            <ac:spMk id="72" creationId="{050A7DB5-CA88-4050-AA45-19B5064D57C6}"/>
          </ac:spMkLst>
        </pc:spChg>
        <pc:spChg chg="add del mod">
          <ac:chgData name="中田 雄大" userId="62f770ad0d6c1cad" providerId="LiveId" clId="{0D00548A-D4F8-41A7-A92A-F47E6B0EB525}" dt="2021-11-10T06:50:22.601" v="3151" actId="478"/>
          <ac:spMkLst>
            <pc:docMk/>
            <pc:sldMk cId="4243733200" sldId="445"/>
            <ac:spMk id="73" creationId="{5A1BB296-1CB8-4D9E-9A5E-D3EB8823B26C}"/>
          </ac:spMkLst>
        </pc:spChg>
        <pc:spChg chg="add del mod">
          <ac:chgData name="中田 雄大" userId="62f770ad0d6c1cad" providerId="LiveId" clId="{0D00548A-D4F8-41A7-A92A-F47E6B0EB525}" dt="2021-11-10T06:52:40.799" v="3205" actId="14100"/>
          <ac:spMkLst>
            <pc:docMk/>
            <pc:sldMk cId="4243733200" sldId="445"/>
            <ac:spMk id="74" creationId="{7C98318F-9287-4F7F-959B-AAA32FCC0EEC}"/>
          </ac:spMkLst>
        </pc:spChg>
        <pc:spChg chg="add del mod">
          <ac:chgData name="中田 雄大" userId="62f770ad0d6c1cad" providerId="LiveId" clId="{0D00548A-D4F8-41A7-A92A-F47E6B0EB525}" dt="2021-11-10T06:52:54.423" v="3207" actId="478"/>
          <ac:spMkLst>
            <pc:docMk/>
            <pc:sldMk cId="4243733200" sldId="445"/>
            <ac:spMk id="75" creationId="{1C5055AB-26F0-4D34-BC22-0A3E681C6470}"/>
          </ac:spMkLst>
        </pc:spChg>
        <pc:spChg chg="add mod">
          <ac:chgData name="中田 雄大" userId="62f770ad0d6c1cad" providerId="LiveId" clId="{0D00548A-D4F8-41A7-A92A-F47E6B0EB525}" dt="2021-11-10T06:54:55.834" v="3317" actId="1076"/>
          <ac:spMkLst>
            <pc:docMk/>
            <pc:sldMk cId="4243733200" sldId="445"/>
            <ac:spMk id="76" creationId="{1C7E917B-0A8B-42DE-84D7-6BAF31870FFE}"/>
          </ac:spMkLst>
        </pc:spChg>
        <pc:spChg chg="add mod">
          <ac:chgData name="中田 雄大" userId="62f770ad0d6c1cad" providerId="LiveId" clId="{0D00548A-D4F8-41A7-A92A-F47E6B0EB525}" dt="2021-11-10T06:55:45.842" v="3378" actId="1076"/>
          <ac:spMkLst>
            <pc:docMk/>
            <pc:sldMk cId="4243733200" sldId="445"/>
            <ac:spMk id="77" creationId="{4E6FEEF6-1020-4BC1-ABC0-67085C70BED6}"/>
          </ac:spMkLst>
        </pc:spChg>
        <pc:grpChg chg="add del mod">
          <ac:chgData name="中田 雄大" userId="62f770ad0d6c1cad" providerId="LiveId" clId="{0D00548A-D4F8-41A7-A92A-F47E6B0EB525}" dt="2021-11-10T06:15:33.533" v="2866" actId="165"/>
          <ac:grpSpMkLst>
            <pc:docMk/>
            <pc:sldMk cId="4243733200" sldId="445"/>
            <ac:grpSpMk id="20" creationId="{756AE280-36D4-438A-93C9-DC5EB9A1C2C5}"/>
          </ac:grpSpMkLst>
        </pc:grpChg>
        <pc:grpChg chg="add mod">
          <ac:chgData name="中田 雄大" userId="62f770ad0d6c1cad" providerId="LiveId" clId="{0D00548A-D4F8-41A7-A92A-F47E6B0EB525}" dt="2021-11-10T06:50:43.692" v="3154" actId="1076"/>
          <ac:grpSpMkLst>
            <pc:docMk/>
            <pc:sldMk cId="4243733200" sldId="445"/>
            <ac:grpSpMk id="45" creationId="{7A7AF3AF-CB94-49BA-BCEB-9E64B8AFB3EE}"/>
          </ac:grpSpMkLst>
        </pc:grpChg>
        <pc:grpChg chg="mod">
          <ac:chgData name="中田 雄大" userId="62f770ad0d6c1cad" providerId="LiveId" clId="{0D00548A-D4F8-41A7-A92A-F47E6B0EB525}" dt="2021-11-10T06:19:39.819" v="2907"/>
          <ac:grpSpMkLst>
            <pc:docMk/>
            <pc:sldMk cId="4243733200" sldId="445"/>
            <ac:grpSpMk id="46" creationId="{B738282F-165B-4295-AC84-5FF48402D973}"/>
          </ac:grpSpMkLst>
        </pc:grpChg>
        <pc:grpChg chg="add mod">
          <ac:chgData name="中田 雄大" userId="62f770ad0d6c1cad" providerId="LiveId" clId="{0D00548A-D4F8-41A7-A92A-F47E6B0EB525}" dt="2021-11-10T06:50:43.692" v="3154" actId="1076"/>
          <ac:grpSpMkLst>
            <pc:docMk/>
            <pc:sldMk cId="4243733200" sldId="445"/>
            <ac:grpSpMk id="51" creationId="{84269A51-8439-4A3C-9C85-E2725843BB06}"/>
          </ac:grpSpMkLst>
        </pc:grpChg>
        <pc:grpChg chg="add mod">
          <ac:chgData name="中田 雄大" userId="62f770ad0d6c1cad" providerId="LiveId" clId="{0D00548A-D4F8-41A7-A92A-F47E6B0EB525}" dt="2021-11-10T06:50:49.859" v="3155" actId="1076"/>
          <ac:grpSpMkLst>
            <pc:docMk/>
            <pc:sldMk cId="4243733200" sldId="445"/>
            <ac:grpSpMk id="56" creationId="{16E145C3-0F66-47F8-B017-C081D5F8C212}"/>
          </ac:grpSpMkLst>
        </pc:grpChg>
        <pc:grpChg chg="add del mod">
          <ac:chgData name="中田 雄大" userId="62f770ad0d6c1cad" providerId="LiveId" clId="{0D00548A-D4F8-41A7-A92A-F47E6B0EB525}" dt="2021-11-10T06:20:48.310" v="2922" actId="478"/>
          <ac:grpSpMkLst>
            <pc:docMk/>
            <pc:sldMk cId="4243733200" sldId="445"/>
            <ac:grpSpMk id="61" creationId="{3C6F6834-9B56-4712-B808-9360E0921C1E}"/>
          </ac:grpSpMkLst>
        </pc:grpChg>
        <pc:grpChg chg="add mod">
          <ac:chgData name="中田 雄大" userId="62f770ad0d6c1cad" providerId="LiveId" clId="{0D00548A-D4F8-41A7-A92A-F47E6B0EB525}" dt="2021-11-10T06:53:03.499" v="3208" actId="1076"/>
          <ac:grpSpMkLst>
            <pc:docMk/>
            <pc:sldMk cId="4243733200" sldId="445"/>
            <ac:grpSpMk id="67" creationId="{A51ACF60-A89B-49B7-A226-732FBDE7366C}"/>
          </ac:grpSpMkLst>
        </pc:grpChg>
        <pc:picChg chg="add mod ord">
          <ac:chgData name="中田 雄大" userId="62f770ad0d6c1cad" providerId="LiveId" clId="{0D00548A-D4F8-41A7-A92A-F47E6B0EB525}" dt="2021-11-10T06:53:03.499" v="3208" actId="1076"/>
          <ac:picMkLst>
            <pc:docMk/>
            <pc:sldMk cId="4243733200" sldId="445"/>
            <ac:picMk id="6" creationId="{6AC0C38B-C95A-47C3-87DE-0754625013AB}"/>
          </ac:picMkLst>
        </pc:picChg>
        <pc:picChg chg="add mod ord">
          <ac:chgData name="中田 雄大" userId="62f770ad0d6c1cad" providerId="LiveId" clId="{0D00548A-D4F8-41A7-A92A-F47E6B0EB525}" dt="2021-11-10T06:53:03.499" v="3208" actId="1076"/>
          <ac:picMkLst>
            <pc:docMk/>
            <pc:sldMk cId="4243733200" sldId="445"/>
            <ac:picMk id="8" creationId="{DE4F1A20-97AA-40C1-9389-477F234F23D4}"/>
          </ac:picMkLst>
        </pc:picChg>
        <pc:picChg chg="add del mod ord">
          <ac:chgData name="中田 雄大" userId="62f770ad0d6c1cad" providerId="LiveId" clId="{0D00548A-D4F8-41A7-A92A-F47E6B0EB525}" dt="2021-11-10T02:37:06.395" v="344" actId="478"/>
          <ac:picMkLst>
            <pc:docMk/>
            <pc:sldMk cId="4243733200" sldId="445"/>
            <ac:picMk id="10" creationId="{3726974F-84D1-4543-B373-209CBFA673F4}"/>
          </ac:picMkLst>
        </pc:picChg>
        <pc:picChg chg="add del mod">
          <ac:chgData name="中田 雄大" userId="62f770ad0d6c1cad" providerId="LiveId" clId="{0D00548A-D4F8-41A7-A92A-F47E6B0EB525}" dt="2021-11-10T02:37:05.838" v="343" actId="478"/>
          <ac:picMkLst>
            <pc:docMk/>
            <pc:sldMk cId="4243733200" sldId="445"/>
            <ac:picMk id="11" creationId="{F01B4F6C-0254-4BCE-8111-0938BDF55DE8}"/>
          </ac:picMkLst>
        </pc:picChg>
        <pc:picChg chg="add del mod">
          <ac:chgData name="中田 雄大" userId="62f770ad0d6c1cad" providerId="LiveId" clId="{0D00548A-D4F8-41A7-A92A-F47E6B0EB525}" dt="2021-11-10T06:48:20.347" v="3084" actId="478"/>
          <ac:picMkLst>
            <pc:docMk/>
            <pc:sldMk cId="4243733200" sldId="445"/>
            <ac:picMk id="12" creationId="{17006715-FEAF-44EA-BEF8-4402C7A28E76}"/>
          </ac:picMkLst>
        </pc:picChg>
        <pc:picChg chg="add del mod">
          <ac:chgData name="中田 雄大" userId="62f770ad0d6c1cad" providerId="LiveId" clId="{0D00548A-D4F8-41A7-A92A-F47E6B0EB525}" dt="2021-11-10T06:48:20.897" v="3085" actId="478"/>
          <ac:picMkLst>
            <pc:docMk/>
            <pc:sldMk cId="4243733200" sldId="445"/>
            <ac:picMk id="13" creationId="{980F25B1-AD6B-4AF5-B963-CB350FDE0F15}"/>
          </ac:picMkLst>
        </pc:picChg>
        <pc:picChg chg="add del mod">
          <ac:chgData name="中田 雄大" userId="62f770ad0d6c1cad" providerId="LiveId" clId="{0D00548A-D4F8-41A7-A92A-F47E6B0EB525}" dt="2021-11-10T06:14:14.396" v="2833" actId="478"/>
          <ac:picMkLst>
            <pc:docMk/>
            <pc:sldMk cId="4243733200" sldId="445"/>
            <ac:picMk id="14" creationId="{BE3A7FB5-2200-4B90-94AF-BF90B277E4D4}"/>
          </ac:picMkLst>
        </pc:picChg>
        <pc:picChg chg="add del mod">
          <ac:chgData name="中田 雄大" userId="62f770ad0d6c1cad" providerId="LiveId" clId="{0D00548A-D4F8-41A7-A92A-F47E6B0EB525}" dt="2021-11-10T06:48:32.335" v="3089" actId="478"/>
          <ac:picMkLst>
            <pc:docMk/>
            <pc:sldMk cId="4243733200" sldId="445"/>
            <ac:picMk id="19" creationId="{74DFD698-7294-4517-9103-5F1C5D1D92D2}"/>
          </ac:picMkLst>
        </pc:picChg>
        <pc:picChg chg="del mod topLvl">
          <ac:chgData name="中田 雄大" userId="62f770ad0d6c1cad" providerId="LiveId" clId="{0D00548A-D4F8-41A7-A92A-F47E6B0EB525}" dt="2021-11-10T06:48:32.335" v="3089" actId="478"/>
          <ac:picMkLst>
            <pc:docMk/>
            <pc:sldMk cId="4243733200" sldId="445"/>
            <ac:picMk id="21" creationId="{16A12BB6-26CA-4F8A-A071-E0994514DAE1}"/>
          </ac:picMkLst>
        </pc:picChg>
        <pc:picChg chg="del mod topLvl">
          <ac:chgData name="中田 雄大" userId="62f770ad0d6c1cad" providerId="LiveId" clId="{0D00548A-D4F8-41A7-A92A-F47E6B0EB525}" dt="2021-11-10T06:48:32.335" v="3089" actId="478"/>
          <ac:picMkLst>
            <pc:docMk/>
            <pc:sldMk cId="4243733200" sldId="445"/>
            <ac:picMk id="22" creationId="{25A0810E-6F59-4106-8263-400387E96BEC}"/>
          </ac:picMkLst>
        </pc:picChg>
        <pc:picChg chg="del mod topLvl">
          <ac:chgData name="中田 雄大" userId="62f770ad0d6c1cad" providerId="LiveId" clId="{0D00548A-D4F8-41A7-A92A-F47E6B0EB525}" dt="2021-11-10T06:48:32.335" v="3089" actId="478"/>
          <ac:picMkLst>
            <pc:docMk/>
            <pc:sldMk cId="4243733200" sldId="445"/>
            <ac:picMk id="23" creationId="{6345F280-81C6-4AEC-BB88-036651A117AE}"/>
          </ac:picMkLst>
        </pc:picChg>
        <pc:picChg chg="add mod">
          <ac:chgData name="中田 雄大" userId="62f770ad0d6c1cad" providerId="LiveId" clId="{0D00548A-D4F8-41A7-A92A-F47E6B0EB525}" dt="2021-11-10T06:50:43.692" v="3154" actId="1076"/>
          <ac:picMkLst>
            <pc:docMk/>
            <pc:sldMk cId="4243733200" sldId="445"/>
            <ac:picMk id="43" creationId="{B1E5A891-2175-4032-9811-120B53F5EA7B}"/>
          </ac:picMkLst>
        </pc:picChg>
        <pc:picChg chg="mod">
          <ac:chgData name="中田 雄大" userId="62f770ad0d6c1cad" providerId="LiveId" clId="{0D00548A-D4F8-41A7-A92A-F47E6B0EB525}" dt="2021-11-10T06:19:39.819" v="2907"/>
          <ac:picMkLst>
            <pc:docMk/>
            <pc:sldMk cId="4243733200" sldId="445"/>
            <ac:picMk id="48" creationId="{2927E033-E1A9-42B6-B6BD-772B4F8D19D5}"/>
          </ac:picMkLst>
        </pc:picChg>
        <pc:picChg chg="mod">
          <ac:chgData name="中田 雄大" userId="62f770ad0d6c1cad" providerId="LiveId" clId="{0D00548A-D4F8-41A7-A92A-F47E6B0EB525}" dt="2021-11-10T06:19:39.819" v="2907"/>
          <ac:picMkLst>
            <pc:docMk/>
            <pc:sldMk cId="4243733200" sldId="445"/>
            <ac:picMk id="49" creationId="{1E0459E3-12D2-4333-A85A-8D38E7E4ACD7}"/>
          </ac:picMkLst>
        </pc:picChg>
        <pc:picChg chg="mod">
          <ac:chgData name="中田 雄大" userId="62f770ad0d6c1cad" providerId="LiveId" clId="{0D00548A-D4F8-41A7-A92A-F47E6B0EB525}" dt="2021-11-10T06:19:39.819" v="2907"/>
          <ac:picMkLst>
            <pc:docMk/>
            <pc:sldMk cId="4243733200" sldId="445"/>
            <ac:picMk id="50" creationId="{7DA13FFF-DE1F-41FC-81E7-BE4BD431E89F}"/>
          </ac:picMkLst>
        </pc:picChg>
        <pc:picChg chg="mod">
          <ac:chgData name="中田 雄大" userId="62f770ad0d6c1cad" providerId="LiveId" clId="{0D00548A-D4F8-41A7-A92A-F47E6B0EB525}" dt="2021-11-10T06:19:39.819" v="2907"/>
          <ac:picMkLst>
            <pc:docMk/>
            <pc:sldMk cId="4243733200" sldId="445"/>
            <ac:picMk id="52" creationId="{31FC1B2F-2C25-4349-A5F8-8C49CB86AF04}"/>
          </ac:picMkLst>
        </pc:picChg>
        <pc:picChg chg="mod">
          <ac:chgData name="中田 雄大" userId="62f770ad0d6c1cad" providerId="LiveId" clId="{0D00548A-D4F8-41A7-A92A-F47E6B0EB525}" dt="2021-11-10T06:19:39.819" v="2907"/>
          <ac:picMkLst>
            <pc:docMk/>
            <pc:sldMk cId="4243733200" sldId="445"/>
            <ac:picMk id="53" creationId="{B6D68BA8-9AA3-4474-B5EE-D4A0DDC4B9A2}"/>
          </ac:picMkLst>
        </pc:picChg>
        <pc:picChg chg="mod">
          <ac:chgData name="中田 雄大" userId="62f770ad0d6c1cad" providerId="LiveId" clId="{0D00548A-D4F8-41A7-A92A-F47E6B0EB525}" dt="2021-11-10T06:19:39.819" v="2907"/>
          <ac:picMkLst>
            <pc:docMk/>
            <pc:sldMk cId="4243733200" sldId="445"/>
            <ac:picMk id="54" creationId="{5492A643-1911-4744-83C4-2A502585B01F}"/>
          </ac:picMkLst>
        </pc:picChg>
        <pc:picChg chg="mod">
          <ac:chgData name="中田 雄大" userId="62f770ad0d6c1cad" providerId="LiveId" clId="{0D00548A-D4F8-41A7-A92A-F47E6B0EB525}" dt="2021-11-10T06:19:39.819" v="2907"/>
          <ac:picMkLst>
            <pc:docMk/>
            <pc:sldMk cId="4243733200" sldId="445"/>
            <ac:picMk id="57" creationId="{3BE2279F-975E-4D5E-AD25-2275A10D0411}"/>
          </ac:picMkLst>
        </pc:picChg>
        <pc:picChg chg="mod">
          <ac:chgData name="中田 雄大" userId="62f770ad0d6c1cad" providerId="LiveId" clId="{0D00548A-D4F8-41A7-A92A-F47E6B0EB525}" dt="2021-11-10T06:19:39.819" v="2907"/>
          <ac:picMkLst>
            <pc:docMk/>
            <pc:sldMk cId="4243733200" sldId="445"/>
            <ac:picMk id="58" creationId="{EBEAC46D-A707-4D6C-807C-7362CF0F1432}"/>
          </ac:picMkLst>
        </pc:picChg>
        <pc:picChg chg="add mod">
          <ac:chgData name="中田 雄大" userId="62f770ad0d6c1cad" providerId="LiveId" clId="{0D00548A-D4F8-41A7-A92A-F47E6B0EB525}" dt="2021-11-10T06:55:00.483" v="3318" actId="1076"/>
          <ac:picMkLst>
            <pc:docMk/>
            <pc:sldMk cId="4243733200" sldId="445"/>
            <ac:picMk id="66" creationId="{F2413C99-04DD-4964-91C5-61F79EEAC9E4}"/>
          </ac:picMkLst>
        </pc:picChg>
        <pc:picChg chg="mod">
          <ac:chgData name="中田 雄大" userId="62f770ad0d6c1cad" providerId="LiveId" clId="{0D00548A-D4F8-41A7-A92A-F47E6B0EB525}" dt="2021-11-10T06:48:39.537" v="3090"/>
          <ac:picMkLst>
            <pc:docMk/>
            <pc:sldMk cId="4243733200" sldId="445"/>
            <ac:picMk id="68" creationId="{164E170F-6EA3-4097-A57B-F4B6EDCC662B}"/>
          </ac:picMkLst>
        </pc:picChg>
        <pc:picChg chg="mod">
          <ac:chgData name="中田 雄大" userId="62f770ad0d6c1cad" providerId="LiveId" clId="{0D00548A-D4F8-41A7-A92A-F47E6B0EB525}" dt="2021-11-10T06:48:39.537" v="3090"/>
          <ac:picMkLst>
            <pc:docMk/>
            <pc:sldMk cId="4243733200" sldId="445"/>
            <ac:picMk id="69" creationId="{F481F718-6BA0-4C5A-949D-8284448B8AA9}"/>
          </ac:picMkLst>
        </pc:picChg>
        <pc:picChg chg="mod">
          <ac:chgData name="中田 雄大" userId="62f770ad0d6c1cad" providerId="LiveId" clId="{0D00548A-D4F8-41A7-A92A-F47E6B0EB525}" dt="2021-11-10T06:48:39.537" v="3090"/>
          <ac:picMkLst>
            <pc:docMk/>
            <pc:sldMk cId="4243733200" sldId="445"/>
            <ac:picMk id="70" creationId="{E18BDE8D-1B78-4C2D-B087-3953D3544729}"/>
          </ac:picMkLst>
        </pc:picChg>
        <pc:cxnChg chg="add del mod">
          <ac:chgData name="中田 雄大" userId="62f770ad0d6c1cad" providerId="LiveId" clId="{0D00548A-D4F8-41A7-A92A-F47E6B0EB525}" dt="2021-11-10T06:48:22.293" v="3086" actId="478"/>
          <ac:cxnSpMkLst>
            <pc:docMk/>
            <pc:sldMk cId="4243733200" sldId="445"/>
            <ac:cxnSpMk id="25" creationId="{E6CEE1E5-9444-43E1-BCBE-27A32EDEA75F}"/>
          </ac:cxnSpMkLst>
        </pc:cxnChg>
        <pc:cxnChg chg="add del mod">
          <ac:chgData name="中田 雄大" userId="62f770ad0d6c1cad" providerId="LiveId" clId="{0D00548A-D4F8-41A7-A92A-F47E6B0EB525}" dt="2021-11-10T06:48:23.531" v="3087" actId="478"/>
          <ac:cxnSpMkLst>
            <pc:docMk/>
            <pc:sldMk cId="4243733200" sldId="445"/>
            <ac:cxnSpMk id="28" creationId="{F2381AE9-E2F4-4C10-B293-D64AD48B3E12}"/>
          </ac:cxnSpMkLst>
        </pc:cxnChg>
        <pc:cxnChg chg="add mod">
          <ac:chgData name="中田 雄大" userId="62f770ad0d6c1cad" providerId="LiveId" clId="{0D00548A-D4F8-41A7-A92A-F47E6B0EB525}" dt="2021-11-10T06:50:43.692" v="3154" actId="1076"/>
          <ac:cxnSpMkLst>
            <pc:docMk/>
            <pc:sldMk cId="4243733200" sldId="445"/>
            <ac:cxnSpMk id="64" creationId="{3B082C13-421F-4F11-B3E8-29829E89AC67}"/>
          </ac:cxnSpMkLst>
        </pc:cxnChg>
      </pc:sldChg>
      <pc:sldChg chg="addSp delSp modSp add mod modAnim">
        <pc:chgData name="中田 雄大" userId="62f770ad0d6c1cad" providerId="LiveId" clId="{0D00548A-D4F8-41A7-A92A-F47E6B0EB525}" dt="2021-11-11T04:27:23.107" v="6011"/>
        <pc:sldMkLst>
          <pc:docMk/>
          <pc:sldMk cId="157870910" sldId="446"/>
        </pc:sldMkLst>
        <pc:spChg chg="del mod">
          <ac:chgData name="中田 雄大" userId="62f770ad0d6c1cad" providerId="LiveId" clId="{0D00548A-D4F8-41A7-A92A-F47E6B0EB525}" dt="2021-11-10T06:58:14.254" v="3445" actId="478"/>
          <ac:spMkLst>
            <pc:docMk/>
            <pc:sldMk cId="157870910" sldId="446"/>
            <ac:spMk id="2" creationId="{15527BAF-B8D1-44B2-870E-31CCF3393D95}"/>
          </ac:spMkLst>
        </pc:spChg>
        <pc:spChg chg="del">
          <ac:chgData name="中田 雄大" userId="62f770ad0d6c1cad" providerId="LiveId" clId="{0D00548A-D4F8-41A7-A92A-F47E6B0EB525}" dt="2021-11-09T09:00:08.255" v="140" actId="478"/>
          <ac:spMkLst>
            <pc:docMk/>
            <pc:sldMk cId="157870910" sldId="446"/>
            <ac:spMk id="3" creationId="{0F37ABDA-5E3F-4B43-93BD-0843F0D15F6E}"/>
          </ac:spMkLst>
        </pc:spChg>
        <pc:spChg chg="add mod">
          <ac:chgData name="中田 雄大" userId="62f770ad0d6c1cad" providerId="LiveId" clId="{0D00548A-D4F8-41A7-A92A-F47E6B0EB525}" dt="2021-11-10T03:54:10.924" v="1575" actId="20577"/>
          <ac:spMkLst>
            <pc:docMk/>
            <pc:sldMk cId="157870910" sldId="446"/>
            <ac:spMk id="5" creationId="{3C0633F0-9BDA-4126-A02B-A9BC50E5F4DD}"/>
          </ac:spMkLst>
        </pc:spChg>
        <pc:spChg chg="add mod">
          <ac:chgData name="中田 雄大" userId="62f770ad0d6c1cad" providerId="LiveId" clId="{0D00548A-D4F8-41A7-A92A-F47E6B0EB525}" dt="2021-11-10T07:00:38.397" v="3491" actId="207"/>
          <ac:spMkLst>
            <pc:docMk/>
            <pc:sldMk cId="157870910" sldId="446"/>
            <ac:spMk id="6" creationId="{4AD151D6-4E7F-41FA-B697-1B4635DEB814}"/>
          </ac:spMkLst>
        </pc:spChg>
        <pc:spChg chg="add mod">
          <ac:chgData name="中田 雄大" userId="62f770ad0d6c1cad" providerId="LiveId" clId="{0D00548A-D4F8-41A7-A92A-F47E6B0EB525}" dt="2021-11-09T09:00:08.611" v="141"/>
          <ac:spMkLst>
            <pc:docMk/>
            <pc:sldMk cId="157870910" sldId="446"/>
            <ac:spMk id="7" creationId="{A6971A1F-95B5-4630-8E9B-35557FEC08C9}"/>
          </ac:spMkLst>
        </pc:spChg>
        <pc:spChg chg="add mod">
          <ac:chgData name="中田 雄大" userId="62f770ad0d6c1cad" providerId="LiveId" clId="{0D00548A-D4F8-41A7-A92A-F47E6B0EB525}" dt="2021-11-09T09:00:08.611" v="141"/>
          <ac:spMkLst>
            <pc:docMk/>
            <pc:sldMk cId="157870910" sldId="446"/>
            <ac:spMk id="8" creationId="{F786FC19-1ABE-4EA2-8624-CEA79D83418B}"/>
          </ac:spMkLst>
        </pc:spChg>
        <pc:spChg chg="mod">
          <ac:chgData name="中田 雄大" userId="62f770ad0d6c1cad" providerId="LiveId" clId="{0D00548A-D4F8-41A7-A92A-F47E6B0EB525}" dt="2021-11-09T09:00:08.611" v="141"/>
          <ac:spMkLst>
            <pc:docMk/>
            <pc:sldMk cId="157870910" sldId="446"/>
            <ac:spMk id="11" creationId="{F92B1398-43B6-44C2-A6CA-72D16C8D37BE}"/>
          </ac:spMkLst>
        </pc:spChg>
        <pc:spChg chg="mod">
          <ac:chgData name="中田 雄大" userId="62f770ad0d6c1cad" providerId="LiveId" clId="{0D00548A-D4F8-41A7-A92A-F47E6B0EB525}" dt="2021-11-09T09:00:08.611" v="141"/>
          <ac:spMkLst>
            <pc:docMk/>
            <pc:sldMk cId="157870910" sldId="446"/>
            <ac:spMk id="12" creationId="{3497AE11-EE42-4B14-AFFA-373BB5680593}"/>
          </ac:spMkLst>
        </pc:spChg>
        <pc:spChg chg="mod">
          <ac:chgData name="中田 雄大" userId="62f770ad0d6c1cad" providerId="LiveId" clId="{0D00548A-D4F8-41A7-A92A-F47E6B0EB525}" dt="2021-11-09T09:00:08.611" v="141"/>
          <ac:spMkLst>
            <pc:docMk/>
            <pc:sldMk cId="157870910" sldId="446"/>
            <ac:spMk id="13" creationId="{78D478F3-0600-4938-B90C-2E9AF78562A9}"/>
          </ac:spMkLst>
        </pc:spChg>
        <pc:spChg chg="add mod">
          <ac:chgData name="中田 雄大" userId="62f770ad0d6c1cad" providerId="LiveId" clId="{0D00548A-D4F8-41A7-A92A-F47E6B0EB525}" dt="2021-11-09T09:00:08.611" v="141"/>
          <ac:spMkLst>
            <pc:docMk/>
            <pc:sldMk cId="157870910" sldId="446"/>
            <ac:spMk id="14" creationId="{750EC2A8-61F3-4965-A9C0-79BD9C010A44}"/>
          </ac:spMkLst>
        </pc:spChg>
        <pc:spChg chg="add mod">
          <ac:chgData name="中田 雄大" userId="62f770ad0d6c1cad" providerId="LiveId" clId="{0D00548A-D4F8-41A7-A92A-F47E6B0EB525}" dt="2021-11-09T09:00:08.611" v="141"/>
          <ac:spMkLst>
            <pc:docMk/>
            <pc:sldMk cId="157870910" sldId="446"/>
            <ac:spMk id="15" creationId="{D3CADE71-422F-49C5-8EE4-7C5E473FC814}"/>
          </ac:spMkLst>
        </pc:spChg>
        <pc:spChg chg="add mod">
          <ac:chgData name="中田 雄大" userId="62f770ad0d6c1cad" providerId="LiveId" clId="{0D00548A-D4F8-41A7-A92A-F47E6B0EB525}" dt="2021-11-09T09:00:08.611" v="141"/>
          <ac:spMkLst>
            <pc:docMk/>
            <pc:sldMk cId="157870910" sldId="446"/>
            <ac:spMk id="16" creationId="{9BDF4307-C3CE-44C2-8893-252D5E2AA5B0}"/>
          </ac:spMkLst>
        </pc:spChg>
        <pc:spChg chg="add mod">
          <ac:chgData name="中田 雄大" userId="62f770ad0d6c1cad" providerId="LiveId" clId="{0D00548A-D4F8-41A7-A92A-F47E6B0EB525}" dt="2021-11-09T09:00:08.611" v="141"/>
          <ac:spMkLst>
            <pc:docMk/>
            <pc:sldMk cId="157870910" sldId="446"/>
            <ac:spMk id="17" creationId="{F9458D0C-A05A-4F86-9E84-AFF7A1C41E3D}"/>
          </ac:spMkLst>
        </pc:spChg>
        <pc:spChg chg="add mod">
          <ac:chgData name="中田 雄大" userId="62f770ad0d6c1cad" providerId="LiveId" clId="{0D00548A-D4F8-41A7-A92A-F47E6B0EB525}" dt="2021-11-09T09:00:08.611" v="141"/>
          <ac:spMkLst>
            <pc:docMk/>
            <pc:sldMk cId="157870910" sldId="446"/>
            <ac:spMk id="18" creationId="{D980532B-6A0B-44E9-B843-CF431EC72EC3}"/>
          </ac:spMkLst>
        </pc:spChg>
        <pc:spChg chg="add mod">
          <ac:chgData name="中田 雄大" userId="62f770ad0d6c1cad" providerId="LiveId" clId="{0D00548A-D4F8-41A7-A92A-F47E6B0EB525}" dt="2021-11-09T09:00:08.611" v="141"/>
          <ac:spMkLst>
            <pc:docMk/>
            <pc:sldMk cId="157870910" sldId="446"/>
            <ac:spMk id="23" creationId="{A30A915E-AEB9-4337-A6FA-13963291CC13}"/>
          </ac:spMkLst>
        </pc:spChg>
        <pc:spChg chg="add mod">
          <ac:chgData name="中田 雄大" userId="62f770ad0d6c1cad" providerId="LiveId" clId="{0D00548A-D4F8-41A7-A92A-F47E6B0EB525}" dt="2021-11-10T03:53:23.229" v="1546" actId="20577"/>
          <ac:spMkLst>
            <pc:docMk/>
            <pc:sldMk cId="157870910" sldId="446"/>
            <ac:spMk id="24" creationId="{3B464539-48A8-46B5-9960-D90151BE7DA6}"/>
          </ac:spMkLst>
        </pc:spChg>
        <pc:spChg chg="mod">
          <ac:chgData name="中田 雄大" userId="62f770ad0d6c1cad" providerId="LiveId" clId="{0D00548A-D4F8-41A7-A92A-F47E6B0EB525}" dt="2021-11-10T02:35:28.999" v="338" actId="14100"/>
          <ac:spMkLst>
            <pc:docMk/>
            <pc:sldMk cId="157870910" sldId="446"/>
            <ac:spMk id="26" creationId="{8BCA3464-DD95-4435-9B05-599B0170C81F}"/>
          </ac:spMkLst>
        </pc:spChg>
        <pc:spChg chg="add mod">
          <ac:chgData name="中田 雄大" userId="62f770ad0d6c1cad" providerId="LiveId" clId="{0D00548A-D4F8-41A7-A92A-F47E6B0EB525}" dt="2021-11-10T06:58:42.519" v="3478" actId="20577"/>
          <ac:spMkLst>
            <pc:docMk/>
            <pc:sldMk cId="157870910" sldId="446"/>
            <ac:spMk id="31" creationId="{2680804F-01CB-4604-8816-C55EC2EC212F}"/>
          </ac:spMkLst>
        </pc:spChg>
        <pc:grpChg chg="add mod">
          <ac:chgData name="中田 雄大" userId="62f770ad0d6c1cad" providerId="LiveId" clId="{0D00548A-D4F8-41A7-A92A-F47E6B0EB525}" dt="2021-11-09T09:00:08.611" v="141"/>
          <ac:grpSpMkLst>
            <pc:docMk/>
            <pc:sldMk cId="157870910" sldId="446"/>
            <ac:grpSpMk id="9" creationId="{0B6EB50D-25F4-40FD-9F02-89BD4D719EAE}"/>
          </ac:grpSpMkLst>
        </pc:grpChg>
        <pc:grpChg chg="mod">
          <ac:chgData name="中田 雄大" userId="62f770ad0d6c1cad" providerId="LiveId" clId="{0D00548A-D4F8-41A7-A92A-F47E6B0EB525}" dt="2021-11-09T09:00:08.611" v="141"/>
          <ac:grpSpMkLst>
            <pc:docMk/>
            <pc:sldMk cId="157870910" sldId="446"/>
            <ac:grpSpMk id="10" creationId="{2ADEC9BF-3053-49D2-8734-DDF03C0CD22C}"/>
          </ac:grpSpMkLst>
        </pc:grpChg>
        <pc:grpChg chg="add mod">
          <ac:chgData name="中田 雄大" userId="62f770ad0d6c1cad" providerId="LiveId" clId="{0D00548A-D4F8-41A7-A92A-F47E6B0EB525}" dt="2021-11-09T09:00:08.611" v="141"/>
          <ac:grpSpMkLst>
            <pc:docMk/>
            <pc:sldMk cId="157870910" sldId="446"/>
            <ac:grpSpMk id="20" creationId="{396E6766-1C66-4B95-A7D3-5240226EE963}"/>
          </ac:grpSpMkLst>
        </pc:grpChg>
        <pc:grpChg chg="add mod">
          <ac:chgData name="中田 雄大" userId="62f770ad0d6c1cad" providerId="LiveId" clId="{0D00548A-D4F8-41A7-A92A-F47E6B0EB525}" dt="2021-11-10T06:59:04.909" v="3480" actId="14100"/>
          <ac:grpSpMkLst>
            <pc:docMk/>
            <pc:sldMk cId="157870910" sldId="446"/>
            <ac:grpSpMk id="25" creationId="{AD105923-5163-4FF7-B90F-641BA9BE1F2B}"/>
          </ac:grpSpMkLst>
        </pc:grpChg>
        <pc:grpChg chg="mod">
          <ac:chgData name="中田 雄大" userId="62f770ad0d6c1cad" providerId="LiveId" clId="{0D00548A-D4F8-41A7-A92A-F47E6B0EB525}" dt="2021-11-09T09:00:08.611" v="141"/>
          <ac:grpSpMkLst>
            <pc:docMk/>
            <pc:sldMk cId="157870910" sldId="446"/>
            <ac:grpSpMk id="27" creationId="{BFDA4767-D8B6-42B4-BAF6-C08C33DED5CD}"/>
          </ac:grpSpMkLst>
        </pc:grpChg>
        <pc:picChg chg="mod">
          <ac:chgData name="中田 雄大" userId="62f770ad0d6c1cad" providerId="LiveId" clId="{0D00548A-D4F8-41A7-A92A-F47E6B0EB525}" dt="2021-11-09T09:00:08.611" v="141"/>
          <ac:picMkLst>
            <pc:docMk/>
            <pc:sldMk cId="157870910" sldId="446"/>
            <ac:picMk id="28" creationId="{CFFB6E74-08D0-4C72-A875-0FB60D849CE5}"/>
          </ac:picMkLst>
        </pc:picChg>
        <pc:picChg chg="mod">
          <ac:chgData name="中田 雄大" userId="62f770ad0d6c1cad" providerId="LiveId" clId="{0D00548A-D4F8-41A7-A92A-F47E6B0EB525}" dt="2021-11-09T09:00:08.611" v="141"/>
          <ac:picMkLst>
            <pc:docMk/>
            <pc:sldMk cId="157870910" sldId="446"/>
            <ac:picMk id="29" creationId="{5892CD7C-9A30-423E-B6C2-832904B17213}"/>
          </ac:picMkLst>
        </pc:picChg>
        <pc:picChg chg="mod">
          <ac:chgData name="中田 雄大" userId="62f770ad0d6c1cad" providerId="LiveId" clId="{0D00548A-D4F8-41A7-A92A-F47E6B0EB525}" dt="2021-11-09T09:00:08.611" v="141"/>
          <ac:picMkLst>
            <pc:docMk/>
            <pc:sldMk cId="157870910" sldId="446"/>
            <ac:picMk id="30" creationId="{6D871128-208B-4D70-A849-57A3E7CE4042}"/>
          </ac:picMkLst>
        </pc:picChg>
        <pc:cxnChg chg="add mod">
          <ac:chgData name="中田 雄大" userId="62f770ad0d6c1cad" providerId="LiveId" clId="{0D00548A-D4F8-41A7-A92A-F47E6B0EB525}" dt="2021-11-09T09:00:08.611" v="141"/>
          <ac:cxnSpMkLst>
            <pc:docMk/>
            <pc:sldMk cId="157870910" sldId="446"/>
            <ac:cxnSpMk id="19" creationId="{AC5BA791-06EA-472A-BFF5-418D3B1D1EB4}"/>
          </ac:cxnSpMkLst>
        </pc:cxnChg>
        <pc:cxnChg chg="mod">
          <ac:chgData name="中田 雄大" userId="62f770ad0d6c1cad" providerId="LiveId" clId="{0D00548A-D4F8-41A7-A92A-F47E6B0EB525}" dt="2021-11-09T09:00:08.611" v="141"/>
          <ac:cxnSpMkLst>
            <pc:docMk/>
            <pc:sldMk cId="157870910" sldId="446"/>
            <ac:cxnSpMk id="21" creationId="{9C0404C6-F4E5-4994-98DB-F424F8036C7A}"/>
          </ac:cxnSpMkLst>
        </pc:cxnChg>
        <pc:cxnChg chg="mod">
          <ac:chgData name="中田 雄大" userId="62f770ad0d6c1cad" providerId="LiveId" clId="{0D00548A-D4F8-41A7-A92A-F47E6B0EB525}" dt="2021-11-09T09:00:08.611" v="141"/>
          <ac:cxnSpMkLst>
            <pc:docMk/>
            <pc:sldMk cId="157870910" sldId="446"/>
            <ac:cxnSpMk id="22" creationId="{415EF7BB-4A7E-45FC-A239-C5B5BE123DDB}"/>
          </ac:cxnSpMkLst>
        </pc:cxnChg>
      </pc:sldChg>
      <pc:sldChg chg="delSp modSp add del mod">
        <pc:chgData name="中田 雄大" userId="62f770ad0d6c1cad" providerId="LiveId" clId="{0D00548A-D4F8-41A7-A92A-F47E6B0EB525}" dt="2021-11-09T09:44:15.893" v="195" actId="47"/>
        <pc:sldMkLst>
          <pc:docMk/>
          <pc:sldMk cId="1517466603" sldId="447"/>
        </pc:sldMkLst>
        <pc:spChg chg="mod">
          <ac:chgData name="中田 雄大" userId="62f770ad0d6c1cad" providerId="LiveId" clId="{0D00548A-D4F8-41A7-A92A-F47E6B0EB525}" dt="2021-11-09T08:59:46.199" v="139" actId="27636"/>
          <ac:spMkLst>
            <pc:docMk/>
            <pc:sldMk cId="1517466603" sldId="447"/>
            <ac:spMk id="2" creationId="{15527BAF-B8D1-44B2-870E-31CCF3393D95}"/>
          </ac:spMkLst>
        </pc:spChg>
        <pc:spChg chg="del">
          <ac:chgData name="中田 雄大" userId="62f770ad0d6c1cad" providerId="LiveId" clId="{0D00548A-D4F8-41A7-A92A-F47E6B0EB525}" dt="2021-11-09T09:00:17.785" v="142" actId="478"/>
          <ac:spMkLst>
            <pc:docMk/>
            <pc:sldMk cId="1517466603" sldId="447"/>
            <ac:spMk id="3" creationId="{0F37ABDA-5E3F-4B43-93BD-0843F0D15F6E}"/>
          </ac:spMkLst>
        </pc:spChg>
      </pc:sldChg>
      <pc:sldChg chg="addSp delSp modSp add mod">
        <pc:chgData name="中田 雄大" userId="62f770ad0d6c1cad" providerId="LiveId" clId="{0D00548A-D4F8-41A7-A92A-F47E6B0EB525}" dt="2021-11-10T07:48:42.651" v="4266" actId="692"/>
        <pc:sldMkLst>
          <pc:docMk/>
          <pc:sldMk cId="862205302" sldId="448"/>
        </pc:sldMkLst>
        <pc:spChg chg="del mod">
          <ac:chgData name="中田 雄大" userId="62f770ad0d6c1cad" providerId="LiveId" clId="{0D00548A-D4F8-41A7-A92A-F47E6B0EB525}" dt="2021-11-10T07:33:26.438" v="4113" actId="478"/>
          <ac:spMkLst>
            <pc:docMk/>
            <pc:sldMk cId="862205302" sldId="448"/>
            <ac:spMk id="2" creationId="{00000000-0000-0000-0000-000000000000}"/>
          </ac:spMkLst>
        </pc:spChg>
        <pc:spChg chg="add del mod">
          <ac:chgData name="中田 雄大" userId="62f770ad0d6c1cad" providerId="LiveId" clId="{0D00548A-D4F8-41A7-A92A-F47E6B0EB525}" dt="2021-11-10T07:33:32.972" v="4116" actId="478"/>
          <ac:spMkLst>
            <pc:docMk/>
            <pc:sldMk cId="862205302" sldId="448"/>
            <ac:spMk id="6" creationId="{17999655-BDB9-47E3-A0B7-1511461BE9FF}"/>
          </ac:spMkLst>
        </pc:spChg>
        <pc:spChg chg="add mod">
          <ac:chgData name="中田 雄大" userId="62f770ad0d6c1cad" providerId="LiveId" clId="{0D00548A-D4F8-41A7-A92A-F47E6B0EB525}" dt="2021-11-10T07:33:51.205" v="4169" actId="20577"/>
          <ac:spMkLst>
            <pc:docMk/>
            <pc:sldMk cId="862205302" sldId="448"/>
            <ac:spMk id="23" creationId="{320C8875-E1EC-4B1F-ACE4-BD3C46029584}"/>
          </ac:spMkLst>
        </pc:spChg>
        <pc:spChg chg="mod">
          <ac:chgData name="中田 雄大" userId="62f770ad0d6c1cad" providerId="LiveId" clId="{0D00548A-D4F8-41A7-A92A-F47E6B0EB525}" dt="2021-11-10T07:35:11.129" v="4180" actId="14100"/>
          <ac:spMkLst>
            <pc:docMk/>
            <pc:sldMk cId="862205302" sldId="448"/>
            <ac:spMk id="30" creationId="{77F25762-88F5-43D7-ADCE-BEEEA9D687B7}"/>
          </ac:spMkLst>
        </pc:spChg>
        <pc:spChg chg="mod">
          <ac:chgData name="中田 雄大" userId="62f770ad0d6c1cad" providerId="LiveId" clId="{0D00548A-D4F8-41A7-A92A-F47E6B0EB525}" dt="2021-11-10T07:35:22.777" v="4183" actId="14100"/>
          <ac:spMkLst>
            <pc:docMk/>
            <pc:sldMk cId="862205302" sldId="448"/>
            <ac:spMk id="32" creationId="{5D425D79-0BB7-427E-BE78-24621C6CFA82}"/>
          </ac:spMkLst>
        </pc:spChg>
        <pc:spChg chg="mod">
          <ac:chgData name="中田 雄大" userId="62f770ad0d6c1cad" providerId="LiveId" clId="{0D00548A-D4F8-41A7-A92A-F47E6B0EB525}" dt="2021-11-10T03:15:57.283" v="1390" actId="1076"/>
          <ac:spMkLst>
            <pc:docMk/>
            <pc:sldMk cId="862205302" sldId="448"/>
            <ac:spMk id="37" creationId="{8907E09E-5F65-4315-8823-DB4AF389C180}"/>
          </ac:spMkLst>
        </pc:spChg>
        <pc:spChg chg="del">
          <ac:chgData name="中田 雄大" userId="62f770ad0d6c1cad" providerId="LiveId" clId="{0D00548A-D4F8-41A7-A92A-F47E6B0EB525}" dt="2021-11-10T03:15:53.365" v="1389" actId="478"/>
          <ac:spMkLst>
            <pc:docMk/>
            <pc:sldMk cId="862205302" sldId="448"/>
            <ac:spMk id="38" creationId="{F17E0C9F-6C11-4EE0-BF25-1BA842A22DAC}"/>
          </ac:spMkLst>
        </pc:spChg>
        <pc:spChg chg="mod">
          <ac:chgData name="中田 雄大" userId="62f770ad0d6c1cad" providerId="LiveId" clId="{0D00548A-D4F8-41A7-A92A-F47E6B0EB525}" dt="2021-11-10T07:35:19.042" v="4182" actId="14100"/>
          <ac:spMkLst>
            <pc:docMk/>
            <pc:sldMk cId="862205302" sldId="448"/>
            <ac:spMk id="39" creationId="{7C045E7C-FC8B-4504-8414-71558D70F722}"/>
          </ac:spMkLst>
        </pc:spChg>
        <pc:graphicFrameChg chg="mod">
          <ac:chgData name="中田 雄大" userId="62f770ad0d6c1cad" providerId="LiveId" clId="{0D00548A-D4F8-41A7-A92A-F47E6B0EB525}" dt="2021-11-10T07:48:42.651" v="4266" actId="692"/>
          <ac:graphicFrameMkLst>
            <pc:docMk/>
            <pc:sldMk cId="862205302" sldId="448"/>
            <ac:graphicFrameMk id="13" creationId="{BB37B291-B000-47DF-9DE0-9C7286713D6F}"/>
          </ac:graphicFrameMkLst>
        </pc:graphicFrameChg>
        <pc:picChg chg="mod">
          <ac:chgData name="中田 雄大" userId="62f770ad0d6c1cad" providerId="LiveId" clId="{0D00548A-D4F8-41A7-A92A-F47E6B0EB525}" dt="2021-11-10T07:35:04.073" v="4178" actId="1076"/>
          <ac:picMkLst>
            <pc:docMk/>
            <pc:sldMk cId="862205302" sldId="448"/>
            <ac:picMk id="29" creationId="{3ABE54EE-3D0D-485D-8FF3-789764D69E15}"/>
          </ac:picMkLst>
        </pc:picChg>
        <pc:picChg chg="mod">
          <ac:chgData name="中田 雄大" userId="62f770ad0d6c1cad" providerId="LiveId" clId="{0D00548A-D4F8-41A7-A92A-F47E6B0EB525}" dt="2021-11-10T07:35:04.073" v="4178" actId="1076"/>
          <ac:picMkLst>
            <pc:docMk/>
            <pc:sldMk cId="862205302" sldId="448"/>
            <ac:picMk id="35" creationId="{2E89CA49-9833-43D3-BB0E-E5C8A6F4DB49}"/>
          </ac:picMkLst>
        </pc:picChg>
        <pc:picChg chg="mod">
          <ac:chgData name="中田 雄大" userId="62f770ad0d6c1cad" providerId="LiveId" clId="{0D00548A-D4F8-41A7-A92A-F47E6B0EB525}" dt="2021-11-10T07:35:04.073" v="4178" actId="1076"/>
          <ac:picMkLst>
            <pc:docMk/>
            <pc:sldMk cId="862205302" sldId="448"/>
            <ac:picMk id="36" creationId="{BB32B926-822B-4070-99A6-F78719E876DB}"/>
          </ac:picMkLst>
        </pc:picChg>
      </pc:sldChg>
      <pc:sldChg chg="addSp delSp modSp new mod ord delAnim modAnim modShow">
        <pc:chgData name="中田 雄大" userId="62f770ad0d6c1cad" providerId="LiveId" clId="{0D00548A-D4F8-41A7-A92A-F47E6B0EB525}" dt="2021-11-11T04:27:33.881" v="6012"/>
        <pc:sldMkLst>
          <pc:docMk/>
          <pc:sldMk cId="1920786531" sldId="449"/>
        </pc:sldMkLst>
        <pc:spChg chg="del mod">
          <ac:chgData name="中田 雄大" userId="62f770ad0d6c1cad" providerId="LiveId" clId="{0D00548A-D4F8-41A7-A92A-F47E6B0EB525}" dt="2021-11-10T07:11:44.660" v="3492" actId="478"/>
          <ac:spMkLst>
            <pc:docMk/>
            <pc:sldMk cId="1920786531" sldId="449"/>
            <ac:spMk id="2" creationId="{97BA3DAC-346E-477A-97AD-16AA57D69C8E}"/>
          </ac:spMkLst>
        </pc:spChg>
        <pc:spChg chg="del">
          <ac:chgData name="中田 雄大" userId="62f770ad0d6c1cad" providerId="LiveId" clId="{0D00548A-D4F8-41A7-A92A-F47E6B0EB525}" dt="2021-11-10T02:30:14.070" v="254" actId="478"/>
          <ac:spMkLst>
            <pc:docMk/>
            <pc:sldMk cId="1920786531" sldId="449"/>
            <ac:spMk id="3" creationId="{F6A9C6A2-5FF6-4CF8-943A-266C8B2ECF22}"/>
          </ac:spMkLst>
        </pc:spChg>
        <pc:spChg chg="add del mod">
          <ac:chgData name="中田 雄大" userId="62f770ad0d6c1cad" providerId="LiveId" clId="{0D00548A-D4F8-41A7-A92A-F47E6B0EB525}" dt="2021-11-10T07:23:10.768" v="3915" actId="478"/>
          <ac:spMkLst>
            <pc:docMk/>
            <pc:sldMk cId="1920786531" sldId="449"/>
            <ac:spMk id="9" creationId="{3A0B0413-D54E-489A-B872-5EF5CD5FFD2A}"/>
          </ac:spMkLst>
        </pc:spChg>
        <pc:spChg chg="add mod">
          <ac:chgData name="中田 雄大" userId="62f770ad0d6c1cad" providerId="LiveId" clId="{0D00548A-D4F8-41A7-A92A-F47E6B0EB525}" dt="2021-11-10T07:26:15.187" v="4055" actId="1076"/>
          <ac:spMkLst>
            <pc:docMk/>
            <pc:sldMk cId="1920786531" sldId="449"/>
            <ac:spMk id="10" creationId="{3FAA82D6-E9E1-4CF5-9ACF-4F0A5C5889CC}"/>
          </ac:spMkLst>
        </pc:spChg>
        <pc:spChg chg="add del mod">
          <ac:chgData name="中田 雄大" userId="62f770ad0d6c1cad" providerId="LiveId" clId="{0D00548A-D4F8-41A7-A92A-F47E6B0EB525}" dt="2021-11-10T07:13:14.441" v="3580" actId="478"/>
          <ac:spMkLst>
            <pc:docMk/>
            <pc:sldMk cId="1920786531" sldId="449"/>
            <ac:spMk id="11" creationId="{3AEDD43B-4A53-41BA-95D7-BAA52D42C753}"/>
          </ac:spMkLst>
        </pc:spChg>
        <pc:spChg chg="add del mod">
          <ac:chgData name="中田 雄大" userId="62f770ad0d6c1cad" providerId="LiveId" clId="{0D00548A-D4F8-41A7-A92A-F47E6B0EB525}" dt="2021-11-10T07:13:14.441" v="3580" actId="478"/>
          <ac:spMkLst>
            <pc:docMk/>
            <pc:sldMk cId="1920786531" sldId="449"/>
            <ac:spMk id="12" creationId="{EBFE8ADE-1945-4239-9D59-3E0A80FD01F4}"/>
          </ac:spMkLst>
        </pc:spChg>
        <pc:spChg chg="add mod">
          <ac:chgData name="中田 雄大" userId="62f770ad0d6c1cad" providerId="LiveId" clId="{0D00548A-D4F8-41A7-A92A-F47E6B0EB525}" dt="2021-11-10T07:15:13.990" v="3654" actId="20577"/>
          <ac:spMkLst>
            <pc:docMk/>
            <pc:sldMk cId="1920786531" sldId="449"/>
            <ac:spMk id="13" creationId="{518BEEF1-24D5-4E9F-9D35-3209D48173B0}"/>
          </ac:spMkLst>
        </pc:spChg>
        <pc:spChg chg="add mod">
          <ac:chgData name="中田 雄大" userId="62f770ad0d6c1cad" providerId="LiveId" clId="{0D00548A-D4F8-41A7-A92A-F47E6B0EB525}" dt="2021-11-10T07:19:13.587" v="3863" actId="207"/>
          <ac:spMkLst>
            <pc:docMk/>
            <pc:sldMk cId="1920786531" sldId="449"/>
            <ac:spMk id="14" creationId="{C9294059-E150-4704-87B4-F79EB1054994}"/>
          </ac:spMkLst>
        </pc:spChg>
        <pc:spChg chg="add mod">
          <ac:chgData name="中田 雄大" userId="62f770ad0d6c1cad" providerId="LiveId" clId="{0D00548A-D4F8-41A7-A92A-F47E6B0EB525}" dt="2021-11-10T07:26:15.187" v="4055" actId="1076"/>
          <ac:spMkLst>
            <pc:docMk/>
            <pc:sldMk cId="1920786531" sldId="449"/>
            <ac:spMk id="16" creationId="{6C707A06-795D-4480-A50E-1140CCF1F484}"/>
          </ac:spMkLst>
        </pc:spChg>
        <pc:spChg chg="mod">
          <ac:chgData name="中田 雄大" userId="62f770ad0d6c1cad" providerId="LiveId" clId="{0D00548A-D4F8-41A7-A92A-F47E6B0EB525}" dt="2021-11-10T07:20:09.167" v="3864"/>
          <ac:spMkLst>
            <pc:docMk/>
            <pc:sldMk cId="1920786531" sldId="449"/>
            <ac:spMk id="19" creationId="{BA4FE415-D47A-4CE1-9292-E98FC8570E2B}"/>
          </ac:spMkLst>
        </pc:spChg>
        <pc:spChg chg="mod">
          <ac:chgData name="中田 雄大" userId="62f770ad0d6c1cad" providerId="LiveId" clId="{0D00548A-D4F8-41A7-A92A-F47E6B0EB525}" dt="2021-11-10T07:20:09.167" v="3864"/>
          <ac:spMkLst>
            <pc:docMk/>
            <pc:sldMk cId="1920786531" sldId="449"/>
            <ac:spMk id="27" creationId="{91D9F1C6-2742-421E-B092-AAC389F6A85A}"/>
          </ac:spMkLst>
        </pc:spChg>
        <pc:spChg chg="mod">
          <ac:chgData name="中田 雄大" userId="62f770ad0d6c1cad" providerId="LiveId" clId="{0D00548A-D4F8-41A7-A92A-F47E6B0EB525}" dt="2021-11-10T07:20:09.167" v="3864"/>
          <ac:spMkLst>
            <pc:docMk/>
            <pc:sldMk cId="1920786531" sldId="449"/>
            <ac:spMk id="31" creationId="{E2A29CBE-E0E4-4FEF-AA39-654487FE46C9}"/>
          </ac:spMkLst>
        </pc:spChg>
        <pc:spChg chg="add mod">
          <ac:chgData name="中田 雄大" userId="62f770ad0d6c1cad" providerId="LiveId" clId="{0D00548A-D4F8-41A7-A92A-F47E6B0EB525}" dt="2021-11-10T07:26:00.618" v="4052" actId="1076"/>
          <ac:spMkLst>
            <pc:docMk/>
            <pc:sldMk cId="1920786531" sldId="449"/>
            <ac:spMk id="32" creationId="{CEADF692-7C1E-4A8A-92C1-05A9B9996CF7}"/>
          </ac:spMkLst>
        </pc:spChg>
        <pc:spChg chg="add mod">
          <ac:chgData name="中田 雄大" userId="62f770ad0d6c1cad" providerId="LiveId" clId="{0D00548A-D4F8-41A7-A92A-F47E6B0EB525}" dt="2021-11-10T07:29:44.450" v="4062" actId="1076"/>
          <ac:spMkLst>
            <pc:docMk/>
            <pc:sldMk cId="1920786531" sldId="449"/>
            <ac:spMk id="34" creationId="{225DD592-49DA-492B-A42D-F89924EE20AD}"/>
          </ac:spMkLst>
        </pc:spChg>
        <pc:spChg chg="add mod">
          <ac:chgData name="中田 雄大" userId="62f770ad0d6c1cad" providerId="LiveId" clId="{0D00548A-D4F8-41A7-A92A-F47E6B0EB525}" dt="2021-11-10T07:26:15.187" v="4055" actId="1076"/>
          <ac:spMkLst>
            <pc:docMk/>
            <pc:sldMk cId="1920786531" sldId="449"/>
            <ac:spMk id="35" creationId="{A473A5F1-2F62-4A87-B2B0-D1EE232FD3DA}"/>
          </ac:spMkLst>
        </pc:spChg>
        <pc:spChg chg="add mod">
          <ac:chgData name="中田 雄大" userId="62f770ad0d6c1cad" providerId="LiveId" clId="{0D00548A-D4F8-41A7-A92A-F47E6B0EB525}" dt="2021-11-10T07:26:15.187" v="4055" actId="1076"/>
          <ac:spMkLst>
            <pc:docMk/>
            <pc:sldMk cId="1920786531" sldId="449"/>
            <ac:spMk id="36" creationId="{6EFA9F85-3DC7-45DE-B6A3-DB62E3735A27}"/>
          </ac:spMkLst>
        </pc:spChg>
        <pc:spChg chg="mod">
          <ac:chgData name="中田 雄大" userId="62f770ad0d6c1cad" providerId="LiveId" clId="{0D00548A-D4F8-41A7-A92A-F47E6B0EB525}" dt="2021-11-10T07:22:10.155" v="3892" actId="14100"/>
          <ac:spMkLst>
            <pc:docMk/>
            <pc:sldMk cId="1920786531" sldId="449"/>
            <ac:spMk id="39" creationId="{FB479487-AFB5-469A-B58D-8E391DF8E4DF}"/>
          </ac:spMkLst>
        </pc:spChg>
        <pc:spChg chg="mod">
          <ac:chgData name="中田 雄大" userId="62f770ad0d6c1cad" providerId="LiveId" clId="{0D00548A-D4F8-41A7-A92A-F47E6B0EB525}" dt="2021-11-10T07:22:34.384" v="3906" actId="1076"/>
          <ac:spMkLst>
            <pc:docMk/>
            <pc:sldMk cId="1920786531" sldId="449"/>
            <ac:spMk id="47" creationId="{1ED19FAE-9DB0-402F-8BB1-71B7BC55F605}"/>
          </ac:spMkLst>
        </pc:spChg>
        <pc:spChg chg="mod">
          <ac:chgData name="中田 雄大" userId="62f770ad0d6c1cad" providerId="LiveId" clId="{0D00548A-D4F8-41A7-A92A-F47E6B0EB525}" dt="2021-11-10T07:22:44.067" v="3909" actId="14100"/>
          <ac:spMkLst>
            <pc:docMk/>
            <pc:sldMk cId="1920786531" sldId="449"/>
            <ac:spMk id="51" creationId="{E928F1A8-E4B7-4B9B-86A0-567E70D2946E}"/>
          </ac:spMkLst>
        </pc:spChg>
        <pc:spChg chg="add del mod">
          <ac:chgData name="中田 雄大" userId="62f770ad0d6c1cad" providerId="LiveId" clId="{0D00548A-D4F8-41A7-A92A-F47E6B0EB525}" dt="2021-11-10T07:22:14.510" v="3894" actId="478"/>
          <ac:spMkLst>
            <pc:docMk/>
            <pc:sldMk cId="1920786531" sldId="449"/>
            <ac:spMk id="52" creationId="{F888D53D-1B07-46F9-AE53-2E207AC63702}"/>
          </ac:spMkLst>
        </pc:spChg>
        <pc:spChg chg="add mod">
          <ac:chgData name="中田 雄大" userId="62f770ad0d6c1cad" providerId="LiveId" clId="{0D00548A-D4F8-41A7-A92A-F47E6B0EB525}" dt="2021-11-11T03:54:54.457" v="5920" actId="20577"/>
          <ac:spMkLst>
            <pc:docMk/>
            <pc:sldMk cId="1920786531" sldId="449"/>
            <ac:spMk id="53" creationId="{9E6D0188-A815-4E5C-8C90-146BC7A7156A}"/>
          </ac:spMkLst>
        </pc:spChg>
        <pc:spChg chg="add mod">
          <ac:chgData name="中田 雄大" userId="62f770ad0d6c1cad" providerId="LiveId" clId="{0D00548A-D4F8-41A7-A92A-F47E6B0EB525}" dt="2021-11-10T07:30:13.330" v="4070" actId="1076"/>
          <ac:spMkLst>
            <pc:docMk/>
            <pc:sldMk cId="1920786531" sldId="449"/>
            <ac:spMk id="54" creationId="{62D75078-03B2-4934-980F-D7BE105623EE}"/>
          </ac:spMkLst>
        </pc:spChg>
        <pc:spChg chg="add mod">
          <ac:chgData name="中田 雄大" userId="62f770ad0d6c1cad" providerId="LiveId" clId="{0D00548A-D4F8-41A7-A92A-F47E6B0EB525}" dt="2021-11-10T07:30:16.409" v="4071" actId="1076"/>
          <ac:spMkLst>
            <pc:docMk/>
            <pc:sldMk cId="1920786531" sldId="449"/>
            <ac:spMk id="55" creationId="{0B5B16DE-771F-4154-BE45-450D160B3344}"/>
          </ac:spMkLst>
        </pc:spChg>
        <pc:spChg chg="add mod">
          <ac:chgData name="中田 雄大" userId="62f770ad0d6c1cad" providerId="LiveId" clId="{0D00548A-D4F8-41A7-A92A-F47E6B0EB525}" dt="2021-11-10T07:30:29.498" v="4072" actId="20577"/>
          <ac:spMkLst>
            <pc:docMk/>
            <pc:sldMk cId="1920786531" sldId="449"/>
            <ac:spMk id="56" creationId="{E3C8A72D-B329-4345-B3C3-19C9B59BD86E}"/>
          </ac:spMkLst>
        </pc:spChg>
        <pc:spChg chg="add mod">
          <ac:chgData name="中田 雄大" userId="62f770ad0d6c1cad" providerId="LiveId" clId="{0D00548A-D4F8-41A7-A92A-F47E6B0EB525}" dt="2021-11-10T07:30:08.330" v="4069" actId="1036"/>
          <ac:spMkLst>
            <pc:docMk/>
            <pc:sldMk cId="1920786531" sldId="449"/>
            <ac:spMk id="57" creationId="{6127F333-6E6E-4452-8E07-839919201BF7}"/>
          </ac:spMkLst>
        </pc:spChg>
        <pc:grpChg chg="add mod">
          <ac:chgData name="中田 雄大" userId="62f770ad0d6c1cad" providerId="LiveId" clId="{0D00548A-D4F8-41A7-A92A-F47E6B0EB525}" dt="2021-11-10T07:26:15.187" v="4055" actId="1076"/>
          <ac:grpSpMkLst>
            <pc:docMk/>
            <pc:sldMk cId="1920786531" sldId="449"/>
            <ac:grpSpMk id="17" creationId="{5FA9EDB5-F1DD-4C4F-96BE-94DDFA4B0593}"/>
          </ac:grpSpMkLst>
        </pc:grpChg>
        <pc:grpChg chg="mod">
          <ac:chgData name="中田 雄大" userId="62f770ad0d6c1cad" providerId="LiveId" clId="{0D00548A-D4F8-41A7-A92A-F47E6B0EB525}" dt="2021-11-10T07:20:09.167" v="3864"/>
          <ac:grpSpMkLst>
            <pc:docMk/>
            <pc:sldMk cId="1920786531" sldId="449"/>
            <ac:grpSpMk id="18" creationId="{AAA0F7E6-361D-4BE6-A329-16764B736713}"/>
          </ac:grpSpMkLst>
        </pc:grpChg>
        <pc:grpChg chg="add mod">
          <ac:chgData name="中田 雄大" userId="62f770ad0d6c1cad" providerId="LiveId" clId="{0D00548A-D4F8-41A7-A92A-F47E6B0EB525}" dt="2021-11-10T07:26:15.187" v="4055" actId="1076"/>
          <ac:grpSpMkLst>
            <pc:docMk/>
            <pc:sldMk cId="1920786531" sldId="449"/>
            <ac:grpSpMk id="23" creationId="{3D08D292-D8C5-4D75-9CCA-609D7DEB773E}"/>
          </ac:grpSpMkLst>
        </pc:grpChg>
        <pc:grpChg chg="add mod">
          <ac:chgData name="中田 雄大" userId="62f770ad0d6c1cad" providerId="LiveId" clId="{0D00548A-D4F8-41A7-A92A-F47E6B0EB525}" dt="2021-11-10T07:26:15.187" v="4055" actId="1076"/>
          <ac:grpSpMkLst>
            <pc:docMk/>
            <pc:sldMk cId="1920786531" sldId="449"/>
            <ac:grpSpMk id="28" creationId="{3DDC72FB-E9F1-4E16-8C38-3BFD03E4EBE8}"/>
          </ac:grpSpMkLst>
        </pc:grpChg>
        <pc:grpChg chg="add mod">
          <ac:chgData name="中田 雄大" userId="62f770ad0d6c1cad" providerId="LiveId" clId="{0D00548A-D4F8-41A7-A92A-F47E6B0EB525}" dt="2021-11-10T07:26:15.187" v="4055" actId="1076"/>
          <ac:grpSpMkLst>
            <pc:docMk/>
            <pc:sldMk cId="1920786531" sldId="449"/>
            <ac:grpSpMk id="37" creationId="{CC32AB11-BE5C-42D9-AF6D-53FC5E64B84D}"/>
          </ac:grpSpMkLst>
        </pc:grpChg>
        <pc:grpChg chg="add del mod">
          <ac:chgData name="中田 雄大" userId="62f770ad0d6c1cad" providerId="LiveId" clId="{0D00548A-D4F8-41A7-A92A-F47E6B0EB525}" dt="2021-11-10T07:21:49.297" v="3884" actId="478"/>
          <ac:grpSpMkLst>
            <pc:docMk/>
            <pc:sldMk cId="1920786531" sldId="449"/>
            <ac:grpSpMk id="38" creationId="{9DE56E44-86E4-4E7A-9496-F135FE3D4EE1}"/>
          </ac:grpSpMkLst>
        </pc:grpChg>
        <pc:grpChg chg="add mod">
          <ac:chgData name="中田 雄大" userId="62f770ad0d6c1cad" providerId="LiveId" clId="{0D00548A-D4F8-41A7-A92A-F47E6B0EB525}" dt="2021-11-10T07:26:15.187" v="4055" actId="1076"/>
          <ac:grpSpMkLst>
            <pc:docMk/>
            <pc:sldMk cId="1920786531" sldId="449"/>
            <ac:grpSpMk id="43" creationId="{0AB9A62B-34A7-40BA-BB04-C9C649B94A0F}"/>
          </ac:grpSpMkLst>
        </pc:grpChg>
        <pc:grpChg chg="add mod">
          <ac:chgData name="中田 雄大" userId="62f770ad0d6c1cad" providerId="LiveId" clId="{0D00548A-D4F8-41A7-A92A-F47E6B0EB525}" dt="2021-11-10T07:26:15.187" v="4055" actId="1076"/>
          <ac:grpSpMkLst>
            <pc:docMk/>
            <pc:sldMk cId="1920786531" sldId="449"/>
            <ac:grpSpMk id="48" creationId="{8539CAD9-AAFA-4D54-888E-E8289F963C80}"/>
          </ac:grpSpMkLst>
        </pc:grpChg>
        <pc:picChg chg="add mod">
          <ac:chgData name="中田 雄大" userId="62f770ad0d6c1cad" providerId="LiveId" clId="{0D00548A-D4F8-41A7-A92A-F47E6B0EB525}" dt="2021-11-10T07:30:06.449" v="4068" actId="1076"/>
          <ac:picMkLst>
            <pc:docMk/>
            <pc:sldMk cId="1920786531" sldId="449"/>
            <ac:picMk id="5" creationId="{00B22075-E143-48B9-A535-619B92C1E940}"/>
          </ac:picMkLst>
        </pc:picChg>
        <pc:picChg chg="add mod">
          <ac:chgData name="中田 雄大" userId="62f770ad0d6c1cad" providerId="LiveId" clId="{0D00548A-D4F8-41A7-A92A-F47E6B0EB525}" dt="2021-11-10T07:29:53.842" v="4066" actId="1076"/>
          <ac:picMkLst>
            <pc:docMk/>
            <pc:sldMk cId="1920786531" sldId="449"/>
            <ac:picMk id="6" creationId="{CAFC5E5D-1847-466D-A39D-500C084F6024}"/>
          </ac:picMkLst>
        </pc:picChg>
        <pc:picChg chg="add del mod">
          <ac:chgData name="中田 雄大" userId="62f770ad0d6c1cad" providerId="LiveId" clId="{0D00548A-D4F8-41A7-A92A-F47E6B0EB525}" dt="2021-11-10T07:13:14.441" v="3580" actId="478"/>
          <ac:picMkLst>
            <pc:docMk/>
            <pc:sldMk cId="1920786531" sldId="449"/>
            <ac:picMk id="7" creationId="{8D28D69F-B915-449E-9E80-E805D6A76C24}"/>
          </ac:picMkLst>
        </pc:picChg>
        <pc:picChg chg="add del mod">
          <ac:chgData name="中田 雄大" userId="62f770ad0d6c1cad" providerId="LiveId" clId="{0D00548A-D4F8-41A7-A92A-F47E6B0EB525}" dt="2021-11-10T07:13:14.441" v="3580" actId="478"/>
          <ac:picMkLst>
            <pc:docMk/>
            <pc:sldMk cId="1920786531" sldId="449"/>
            <ac:picMk id="8" creationId="{EEE77870-15EF-45C2-891E-43F33DB411BA}"/>
          </ac:picMkLst>
        </pc:picChg>
        <pc:picChg chg="add mod">
          <ac:chgData name="中田 雄大" userId="62f770ad0d6c1cad" providerId="LiveId" clId="{0D00548A-D4F8-41A7-A92A-F47E6B0EB525}" dt="2021-11-10T07:25:55.146" v="4051" actId="1076"/>
          <ac:picMkLst>
            <pc:docMk/>
            <pc:sldMk cId="1920786531" sldId="449"/>
            <ac:picMk id="15" creationId="{5D7DB201-5097-4269-9A70-5F3A84283559}"/>
          </ac:picMkLst>
        </pc:picChg>
        <pc:picChg chg="mod">
          <ac:chgData name="中田 雄大" userId="62f770ad0d6c1cad" providerId="LiveId" clId="{0D00548A-D4F8-41A7-A92A-F47E6B0EB525}" dt="2021-11-10T07:20:09.167" v="3864"/>
          <ac:picMkLst>
            <pc:docMk/>
            <pc:sldMk cId="1920786531" sldId="449"/>
            <ac:picMk id="20" creationId="{ED32369B-AE76-4F91-AD1F-A2129861FFCF}"/>
          </ac:picMkLst>
        </pc:picChg>
        <pc:picChg chg="mod">
          <ac:chgData name="中田 雄大" userId="62f770ad0d6c1cad" providerId="LiveId" clId="{0D00548A-D4F8-41A7-A92A-F47E6B0EB525}" dt="2021-11-10T07:20:09.167" v="3864"/>
          <ac:picMkLst>
            <pc:docMk/>
            <pc:sldMk cId="1920786531" sldId="449"/>
            <ac:picMk id="21" creationId="{3B6D6ABA-956E-4ABD-BC3C-5789445453DF}"/>
          </ac:picMkLst>
        </pc:picChg>
        <pc:picChg chg="mod">
          <ac:chgData name="中田 雄大" userId="62f770ad0d6c1cad" providerId="LiveId" clId="{0D00548A-D4F8-41A7-A92A-F47E6B0EB525}" dt="2021-11-10T07:20:09.167" v="3864"/>
          <ac:picMkLst>
            <pc:docMk/>
            <pc:sldMk cId="1920786531" sldId="449"/>
            <ac:picMk id="22" creationId="{7DEB3276-C5D4-4668-AC18-15CE371513E0}"/>
          </ac:picMkLst>
        </pc:picChg>
        <pc:picChg chg="mod">
          <ac:chgData name="中田 雄大" userId="62f770ad0d6c1cad" providerId="LiveId" clId="{0D00548A-D4F8-41A7-A92A-F47E6B0EB525}" dt="2021-11-10T07:20:09.167" v="3864"/>
          <ac:picMkLst>
            <pc:docMk/>
            <pc:sldMk cId="1920786531" sldId="449"/>
            <ac:picMk id="24" creationId="{C57408A8-7E2C-4EB8-AB4B-4D64F99B6A87}"/>
          </ac:picMkLst>
        </pc:picChg>
        <pc:picChg chg="mod">
          <ac:chgData name="中田 雄大" userId="62f770ad0d6c1cad" providerId="LiveId" clId="{0D00548A-D4F8-41A7-A92A-F47E6B0EB525}" dt="2021-11-10T07:20:09.167" v="3864"/>
          <ac:picMkLst>
            <pc:docMk/>
            <pc:sldMk cId="1920786531" sldId="449"/>
            <ac:picMk id="25" creationId="{4887242A-4446-4136-9113-010CD5F5DC15}"/>
          </ac:picMkLst>
        </pc:picChg>
        <pc:picChg chg="mod">
          <ac:chgData name="中田 雄大" userId="62f770ad0d6c1cad" providerId="LiveId" clId="{0D00548A-D4F8-41A7-A92A-F47E6B0EB525}" dt="2021-11-10T07:20:09.167" v="3864"/>
          <ac:picMkLst>
            <pc:docMk/>
            <pc:sldMk cId="1920786531" sldId="449"/>
            <ac:picMk id="26" creationId="{7E09B88F-717E-4744-810E-872D21AAC88C}"/>
          </ac:picMkLst>
        </pc:picChg>
        <pc:picChg chg="mod">
          <ac:chgData name="中田 雄大" userId="62f770ad0d6c1cad" providerId="LiveId" clId="{0D00548A-D4F8-41A7-A92A-F47E6B0EB525}" dt="2021-11-10T07:20:09.167" v="3864"/>
          <ac:picMkLst>
            <pc:docMk/>
            <pc:sldMk cId="1920786531" sldId="449"/>
            <ac:picMk id="29" creationId="{A5DEFC57-AF23-4F3A-91E6-19D0CD34C33A}"/>
          </ac:picMkLst>
        </pc:picChg>
        <pc:picChg chg="mod">
          <ac:chgData name="中田 雄大" userId="62f770ad0d6c1cad" providerId="LiveId" clId="{0D00548A-D4F8-41A7-A92A-F47E6B0EB525}" dt="2021-11-10T07:20:09.167" v="3864"/>
          <ac:picMkLst>
            <pc:docMk/>
            <pc:sldMk cId="1920786531" sldId="449"/>
            <ac:picMk id="30" creationId="{B6DE5758-05B3-48B2-A545-D3FCFEE83C23}"/>
          </ac:picMkLst>
        </pc:picChg>
        <pc:picChg chg="mod">
          <ac:chgData name="中田 雄大" userId="62f770ad0d6c1cad" providerId="LiveId" clId="{0D00548A-D4F8-41A7-A92A-F47E6B0EB525}" dt="2021-11-10T07:22:02.514" v="3889" actId="1076"/>
          <ac:picMkLst>
            <pc:docMk/>
            <pc:sldMk cId="1920786531" sldId="449"/>
            <ac:picMk id="40" creationId="{96C505DC-350B-41BA-9FEB-F8EC6662CA31}"/>
          </ac:picMkLst>
        </pc:picChg>
        <pc:picChg chg="add del mod">
          <ac:chgData name="中田 雄大" userId="62f770ad0d6c1cad" providerId="LiveId" clId="{0D00548A-D4F8-41A7-A92A-F47E6B0EB525}" dt="2021-11-10T07:21:51.819" v="3886" actId="478"/>
          <ac:picMkLst>
            <pc:docMk/>
            <pc:sldMk cId="1920786531" sldId="449"/>
            <ac:picMk id="41" creationId="{D7906F76-953D-4C9D-BB3F-A32308A6874B}"/>
          </ac:picMkLst>
        </pc:picChg>
        <pc:picChg chg="add del mod">
          <ac:chgData name="中田 雄大" userId="62f770ad0d6c1cad" providerId="LiveId" clId="{0D00548A-D4F8-41A7-A92A-F47E6B0EB525}" dt="2021-11-10T07:21:49.297" v="3884" actId="478"/>
          <ac:picMkLst>
            <pc:docMk/>
            <pc:sldMk cId="1920786531" sldId="449"/>
            <ac:picMk id="42" creationId="{D090416C-77BD-43F9-B65B-5A225C1FE54D}"/>
          </ac:picMkLst>
        </pc:picChg>
        <pc:picChg chg="mod">
          <ac:chgData name="中田 雄大" userId="62f770ad0d6c1cad" providerId="LiveId" clId="{0D00548A-D4F8-41A7-A92A-F47E6B0EB525}" dt="2021-11-10T07:21:29.171" v="3878"/>
          <ac:picMkLst>
            <pc:docMk/>
            <pc:sldMk cId="1920786531" sldId="449"/>
            <ac:picMk id="44" creationId="{F1382699-FC69-4C2D-8DE2-5307FB383E00}"/>
          </ac:picMkLst>
        </pc:picChg>
        <pc:picChg chg="del mod">
          <ac:chgData name="中田 雄大" userId="62f770ad0d6c1cad" providerId="LiveId" clId="{0D00548A-D4F8-41A7-A92A-F47E6B0EB525}" dt="2021-11-10T07:21:54.506" v="3887" actId="478"/>
          <ac:picMkLst>
            <pc:docMk/>
            <pc:sldMk cId="1920786531" sldId="449"/>
            <ac:picMk id="45" creationId="{72601F42-0755-445C-9DAC-4C103C1E5F47}"/>
          </ac:picMkLst>
        </pc:picChg>
        <pc:picChg chg="mod">
          <ac:chgData name="中田 雄大" userId="62f770ad0d6c1cad" providerId="LiveId" clId="{0D00548A-D4F8-41A7-A92A-F47E6B0EB525}" dt="2021-11-10T07:22:28.321" v="3903" actId="1076"/>
          <ac:picMkLst>
            <pc:docMk/>
            <pc:sldMk cId="1920786531" sldId="449"/>
            <ac:picMk id="46" creationId="{0D01C2A0-21E8-4013-A8D7-2342E6B6C04C}"/>
          </ac:picMkLst>
        </pc:picChg>
        <pc:picChg chg="mod">
          <ac:chgData name="中田 雄大" userId="62f770ad0d6c1cad" providerId="LiveId" clId="{0D00548A-D4F8-41A7-A92A-F47E6B0EB525}" dt="2021-11-10T07:21:29.171" v="3878"/>
          <ac:picMkLst>
            <pc:docMk/>
            <pc:sldMk cId="1920786531" sldId="449"/>
            <ac:picMk id="49" creationId="{38336E0E-7D70-43E4-999E-C45E07EF7B13}"/>
          </ac:picMkLst>
        </pc:picChg>
        <pc:picChg chg="del mod">
          <ac:chgData name="中田 雄大" userId="62f770ad0d6c1cad" providerId="LiveId" clId="{0D00548A-D4F8-41A7-A92A-F47E6B0EB525}" dt="2021-11-10T07:22:39.883" v="3908" actId="478"/>
          <ac:picMkLst>
            <pc:docMk/>
            <pc:sldMk cId="1920786531" sldId="449"/>
            <ac:picMk id="50" creationId="{77B835C7-7735-4421-BD74-693ADC100745}"/>
          </ac:picMkLst>
        </pc:picChg>
        <pc:cxnChg chg="add mod">
          <ac:chgData name="中田 雄大" userId="62f770ad0d6c1cad" providerId="LiveId" clId="{0D00548A-D4F8-41A7-A92A-F47E6B0EB525}" dt="2021-11-10T07:26:50.249" v="4060" actId="1076"/>
          <ac:cxnSpMkLst>
            <pc:docMk/>
            <pc:sldMk cId="1920786531" sldId="449"/>
            <ac:cxnSpMk id="33" creationId="{F251EDB7-3429-4705-A579-03D164A55141}"/>
          </ac:cxnSpMkLst>
        </pc:cxnChg>
      </pc:sldChg>
      <pc:sldChg chg="addSp delSp modSp new mod modAnim modShow">
        <pc:chgData name="中田 雄大" userId="62f770ad0d6c1cad" providerId="LiveId" clId="{0D00548A-D4F8-41A7-A92A-F47E6B0EB525}" dt="2021-11-11T04:25:58.404" v="6008" actId="729"/>
        <pc:sldMkLst>
          <pc:docMk/>
          <pc:sldMk cId="1613684501" sldId="450"/>
        </pc:sldMkLst>
        <pc:spChg chg="mod">
          <ac:chgData name="中田 雄大" userId="62f770ad0d6c1cad" providerId="LiveId" clId="{0D00548A-D4F8-41A7-A92A-F47E6B0EB525}" dt="2021-11-11T03:55:09.060" v="5924" actId="27636"/>
          <ac:spMkLst>
            <pc:docMk/>
            <pc:sldMk cId="1613684501" sldId="450"/>
            <ac:spMk id="2" creationId="{465C7832-6AC0-476D-B93D-CD96DC188DB5}"/>
          </ac:spMkLst>
        </pc:spChg>
        <pc:spChg chg="del">
          <ac:chgData name="中田 雄大" userId="62f770ad0d6c1cad" providerId="LiveId" clId="{0D00548A-D4F8-41A7-A92A-F47E6B0EB525}" dt="2021-11-11T03:55:07.638" v="5922" actId="478"/>
          <ac:spMkLst>
            <pc:docMk/>
            <pc:sldMk cId="1613684501" sldId="450"/>
            <ac:spMk id="3" creationId="{C09835C9-CCBF-4309-A003-A42E3FAD92CD}"/>
          </ac:spMkLst>
        </pc:spChg>
        <pc:spChg chg="add mod">
          <ac:chgData name="中田 雄大" userId="62f770ad0d6c1cad" providerId="LiveId" clId="{0D00548A-D4F8-41A7-A92A-F47E6B0EB525}" dt="2021-11-11T03:56:40.916" v="6005" actId="1076"/>
          <ac:spMkLst>
            <pc:docMk/>
            <pc:sldMk cId="1613684501" sldId="450"/>
            <ac:spMk id="7" creationId="{1A05A0FB-9D12-45C9-A3B8-0DF9815BF216}"/>
          </ac:spMkLst>
        </pc:spChg>
        <pc:spChg chg="add mod">
          <ac:chgData name="中田 雄大" userId="62f770ad0d6c1cad" providerId="LiveId" clId="{0D00548A-D4F8-41A7-A92A-F47E6B0EB525}" dt="2021-11-11T03:56:05.956" v="5997" actId="1076"/>
          <ac:spMkLst>
            <pc:docMk/>
            <pc:sldMk cId="1613684501" sldId="450"/>
            <ac:spMk id="8" creationId="{D4EE6F02-5476-4DA9-A368-5B05494B00FF}"/>
          </ac:spMkLst>
        </pc:spChg>
        <pc:spChg chg="add mod">
          <ac:chgData name="中田 雄大" userId="62f770ad0d6c1cad" providerId="LiveId" clId="{0D00548A-D4F8-41A7-A92A-F47E6B0EB525}" dt="2021-11-11T03:56:18.108" v="6001" actId="1076"/>
          <ac:spMkLst>
            <pc:docMk/>
            <pc:sldMk cId="1613684501" sldId="450"/>
            <ac:spMk id="9" creationId="{4B9C94E6-E0E3-4190-ABA3-F2E9379F8938}"/>
          </ac:spMkLst>
        </pc:spChg>
        <pc:spChg chg="add del mod">
          <ac:chgData name="中田 雄大" userId="62f770ad0d6c1cad" providerId="LiveId" clId="{0D00548A-D4F8-41A7-A92A-F47E6B0EB525}" dt="2021-11-11T03:56:34.709" v="6003" actId="478"/>
          <ac:spMkLst>
            <pc:docMk/>
            <pc:sldMk cId="1613684501" sldId="450"/>
            <ac:spMk id="10" creationId="{7184E067-D5FB-4A3D-B96F-86E0835DE351}"/>
          </ac:spMkLst>
        </pc:spChg>
        <pc:spChg chg="add mod">
          <ac:chgData name="中田 雄大" userId="62f770ad0d6c1cad" providerId="LiveId" clId="{0D00548A-D4F8-41A7-A92A-F47E6B0EB525}" dt="2021-11-11T03:56:50.317" v="6007" actId="1076"/>
          <ac:spMkLst>
            <pc:docMk/>
            <pc:sldMk cId="1613684501" sldId="450"/>
            <ac:spMk id="11" creationId="{E72EF534-8EAD-43A8-80B6-AAFA7740FC75}"/>
          </ac:spMkLst>
        </pc:spChg>
        <pc:picChg chg="add mod">
          <ac:chgData name="中田 雄大" userId="62f770ad0d6c1cad" providerId="LiveId" clId="{0D00548A-D4F8-41A7-A92A-F47E6B0EB525}" dt="2021-11-11T03:56:18.108" v="6001" actId="1076"/>
          <ac:picMkLst>
            <pc:docMk/>
            <pc:sldMk cId="1613684501" sldId="450"/>
            <ac:picMk id="5" creationId="{2C4160B3-3E87-4BE6-8FD6-215395A20724}"/>
          </ac:picMkLst>
        </pc:picChg>
        <pc:picChg chg="add mod">
          <ac:chgData name="中田 雄大" userId="62f770ad0d6c1cad" providerId="LiveId" clId="{0D00548A-D4F8-41A7-A92A-F47E6B0EB525}" dt="2021-11-11T03:56:05.956" v="5997" actId="1076"/>
          <ac:picMkLst>
            <pc:docMk/>
            <pc:sldMk cId="1613684501" sldId="450"/>
            <ac:picMk id="6" creationId="{46AFA0D4-4586-4D1F-9918-620E5CCFF731}"/>
          </ac:picMkLst>
        </pc:picChg>
      </pc:sldChg>
      <pc:sldChg chg="addSp delSp modSp add mod modShow">
        <pc:chgData name="中田 雄大" userId="62f770ad0d6c1cad" providerId="LiveId" clId="{0D00548A-D4F8-41A7-A92A-F47E6B0EB525}" dt="2021-11-14T04:27:51.956" v="6472" actId="14100"/>
        <pc:sldMkLst>
          <pc:docMk/>
          <pc:sldMk cId="2563682795" sldId="451"/>
        </pc:sldMkLst>
        <pc:spChg chg="del">
          <ac:chgData name="中田 雄大" userId="62f770ad0d6c1cad" providerId="LiveId" clId="{0D00548A-D4F8-41A7-A92A-F47E6B0EB525}" dt="2021-11-14T04:24:17.588" v="6324" actId="478"/>
          <ac:spMkLst>
            <pc:docMk/>
            <pc:sldMk cId="2563682795" sldId="451"/>
            <ac:spMk id="30" creationId="{77F25762-88F5-43D7-ADCE-BEEEA9D687B7}"/>
          </ac:spMkLst>
        </pc:spChg>
        <pc:spChg chg="mod">
          <ac:chgData name="中田 雄大" userId="62f770ad0d6c1cad" providerId="LiveId" clId="{0D00548A-D4F8-41A7-A92A-F47E6B0EB525}" dt="2021-11-14T04:27:51.956" v="6472" actId="14100"/>
          <ac:spMkLst>
            <pc:docMk/>
            <pc:sldMk cId="2563682795" sldId="451"/>
            <ac:spMk id="32" creationId="{5D425D79-0BB7-427E-BE78-24621C6CFA82}"/>
          </ac:spMkLst>
        </pc:spChg>
        <pc:spChg chg="mod">
          <ac:chgData name="中田 雄大" userId="62f770ad0d6c1cad" providerId="LiveId" clId="{0D00548A-D4F8-41A7-A92A-F47E6B0EB525}" dt="2021-11-14T04:27:14.813" v="6461"/>
          <ac:spMkLst>
            <pc:docMk/>
            <pc:sldMk cId="2563682795" sldId="451"/>
            <ac:spMk id="33" creationId="{FB63BBDA-9165-49F3-871E-C4F2B0ADCEF4}"/>
          </ac:spMkLst>
        </pc:spChg>
        <pc:spChg chg="del">
          <ac:chgData name="中田 雄大" userId="62f770ad0d6c1cad" providerId="LiveId" clId="{0D00548A-D4F8-41A7-A92A-F47E6B0EB525}" dt="2021-11-14T04:27:00.166" v="6449" actId="478"/>
          <ac:spMkLst>
            <pc:docMk/>
            <pc:sldMk cId="2563682795" sldId="451"/>
            <ac:spMk id="37" creationId="{8907E09E-5F65-4315-8823-DB4AF389C180}"/>
          </ac:spMkLst>
        </pc:spChg>
        <pc:spChg chg="mod">
          <ac:chgData name="中田 雄大" userId="62f770ad0d6c1cad" providerId="LiveId" clId="{0D00548A-D4F8-41A7-A92A-F47E6B0EB525}" dt="2021-11-14T04:27:48.492" v="6471" actId="14100"/>
          <ac:spMkLst>
            <pc:docMk/>
            <pc:sldMk cId="2563682795" sldId="451"/>
            <ac:spMk id="39" creationId="{7C045E7C-FC8B-4504-8414-71558D70F722}"/>
          </ac:spMkLst>
        </pc:spChg>
        <pc:grpChg chg="del">
          <ac:chgData name="中田 雄大" userId="62f770ad0d6c1cad" providerId="LiveId" clId="{0D00548A-D4F8-41A7-A92A-F47E6B0EB525}" dt="2021-11-14T04:24:18.479" v="6325" actId="478"/>
          <ac:grpSpMkLst>
            <pc:docMk/>
            <pc:sldMk cId="2563682795" sldId="451"/>
            <ac:grpSpMk id="11" creationId="{21B88FB6-C3F3-4CA1-A574-B59A6E3F022A}"/>
          </ac:grpSpMkLst>
        </pc:grpChg>
        <pc:graphicFrameChg chg="del">
          <ac:chgData name="中田 雄大" userId="62f770ad0d6c1cad" providerId="LiveId" clId="{0D00548A-D4F8-41A7-A92A-F47E6B0EB525}" dt="2021-11-14T04:18:34.856" v="6300" actId="478"/>
          <ac:graphicFrameMkLst>
            <pc:docMk/>
            <pc:sldMk cId="2563682795" sldId="451"/>
            <ac:graphicFrameMk id="13" creationId="{BB37B291-B000-47DF-9DE0-9C7286713D6F}"/>
          </ac:graphicFrameMkLst>
        </pc:graphicFrameChg>
        <pc:graphicFrameChg chg="add mod ord">
          <ac:chgData name="中田 雄大" userId="62f770ad0d6c1cad" providerId="LiveId" clId="{0D00548A-D4F8-41A7-A92A-F47E6B0EB525}" dt="2021-11-14T04:27:41.580" v="6470" actId="14100"/>
          <ac:graphicFrameMkLst>
            <pc:docMk/>
            <pc:sldMk cId="2563682795" sldId="451"/>
            <ac:graphicFrameMk id="21" creationId="{250520D7-3F50-43E1-A516-3AC6052C5CC2}"/>
          </ac:graphicFrameMkLst>
        </pc:graphicFrameChg>
        <pc:picChg chg="add mod">
          <ac:chgData name="中田 雄大" userId="62f770ad0d6c1cad" providerId="LiveId" clId="{0D00548A-D4F8-41A7-A92A-F47E6B0EB525}" dt="2021-11-14T04:27:06.692" v="6450" actId="1076"/>
          <ac:picMkLst>
            <pc:docMk/>
            <pc:sldMk cId="2563682795" sldId="451"/>
            <ac:picMk id="3" creationId="{99D91CB8-4A26-4D5E-BB86-8ED9FBDF43A4}"/>
          </ac:picMkLst>
        </pc:picChg>
        <pc:picChg chg="del">
          <ac:chgData name="中田 雄大" userId="62f770ad0d6c1cad" providerId="LiveId" clId="{0D00548A-D4F8-41A7-A92A-F47E6B0EB525}" dt="2021-11-14T04:22:17.972" v="6323" actId="478"/>
          <ac:picMkLst>
            <pc:docMk/>
            <pc:sldMk cId="2563682795" sldId="451"/>
            <ac:picMk id="5" creationId="{9E74DAA9-4C62-4CE7-BC51-7705157BBC1E}"/>
          </ac:picMkLst>
        </pc:picChg>
        <pc:picChg chg="add mod">
          <ac:chgData name="中田 雄大" userId="62f770ad0d6c1cad" providerId="LiveId" clId="{0D00548A-D4F8-41A7-A92A-F47E6B0EB525}" dt="2021-11-14T04:27:06.692" v="6450" actId="1076"/>
          <ac:picMkLst>
            <pc:docMk/>
            <pc:sldMk cId="2563682795" sldId="451"/>
            <ac:picMk id="8" creationId="{76331DBB-795D-4877-AC0F-B4E20DC60A76}"/>
          </ac:picMkLst>
        </pc:picChg>
        <pc:picChg chg="add mod">
          <ac:chgData name="中田 雄大" userId="62f770ad0d6c1cad" providerId="LiveId" clId="{0D00548A-D4F8-41A7-A92A-F47E6B0EB525}" dt="2021-11-14T04:27:06.692" v="6450" actId="1076"/>
          <ac:picMkLst>
            <pc:docMk/>
            <pc:sldMk cId="2563682795" sldId="451"/>
            <ac:picMk id="12" creationId="{05262E7F-911F-4293-8EAE-D65C6C738B57}"/>
          </ac:picMkLst>
        </pc:picChg>
        <pc:picChg chg="add mod">
          <ac:chgData name="中田 雄大" userId="62f770ad0d6c1cad" providerId="LiveId" clId="{0D00548A-D4F8-41A7-A92A-F47E6B0EB525}" dt="2021-11-14T04:27:27.644" v="6467" actId="1076"/>
          <ac:picMkLst>
            <pc:docMk/>
            <pc:sldMk cId="2563682795" sldId="451"/>
            <ac:picMk id="15" creationId="{84F54AF5-C075-4511-94FA-45831955B20C}"/>
          </ac:picMkLst>
        </pc:picChg>
        <pc:picChg chg="del">
          <ac:chgData name="中田 雄大" userId="62f770ad0d6c1cad" providerId="LiveId" clId="{0D00548A-D4F8-41A7-A92A-F47E6B0EB525}" dt="2021-11-14T04:24:20.957" v="6328" actId="478"/>
          <ac:picMkLst>
            <pc:docMk/>
            <pc:sldMk cId="2563682795" sldId="451"/>
            <ac:picMk id="20" creationId="{829D8EB3-CF2A-4AF4-8D34-C3C90B998C98}"/>
          </ac:picMkLst>
        </pc:picChg>
        <pc:picChg chg="del">
          <ac:chgData name="中田 雄大" userId="62f770ad0d6c1cad" providerId="LiveId" clId="{0D00548A-D4F8-41A7-A92A-F47E6B0EB525}" dt="2021-11-14T04:24:20.690" v="6327" actId="478"/>
          <ac:picMkLst>
            <pc:docMk/>
            <pc:sldMk cId="2563682795" sldId="451"/>
            <ac:picMk id="24" creationId="{8C543FC3-A5B4-4F91-8D8E-F7EE57E91FDD}"/>
          </ac:picMkLst>
        </pc:picChg>
        <pc:picChg chg="del">
          <ac:chgData name="中田 雄大" userId="62f770ad0d6c1cad" providerId="LiveId" clId="{0D00548A-D4F8-41A7-A92A-F47E6B0EB525}" dt="2021-11-14T04:24:20.119" v="6326" actId="478"/>
          <ac:picMkLst>
            <pc:docMk/>
            <pc:sldMk cId="2563682795" sldId="451"/>
            <ac:picMk id="27" creationId="{C6DC3D3D-3930-44A6-835D-4224E81E69BC}"/>
          </ac:picMkLst>
        </pc:picChg>
        <pc:picChg chg="del">
          <ac:chgData name="中田 雄大" userId="62f770ad0d6c1cad" providerId="LiveId" clId="{0D00548A-D4F8-41A7-A92A-F47E6B0EB525}" dt="2021-11-14T04:24:26.166" v="6332" actId="478"/>
          <ac:picMkLst>
            <pc:docMk/>
            <pc:sldMk cId="2563682795" sldId="451"/>
            <ac:picMk id="29" creationId="{3ABE54EE-3D0D-485D-8FF3-789764D69E15}"/>
          </ac:picMkLst>
        </pc:picChg>
        <pc:picChg chg="del">
          <ac:chgData name="中田 雄大" userId="62f770ad0d6c1cad" providerId="LiveId" clId="{0D00548A-D4F8-41A7-A92A-F47E6B0EB525}" dt="2021-11-14T04:24:25.204" v="6330" actId="478"/>
          <ac:picMkLst>
            <pc:docMk/>
            <pc:sldMk cId="2563682795" sldId="451"/>
            <ac:picMk id="35" creationId="{2E89CA49-9833-43D3-BB0E-E5C8A6F4DB49}"/>
          </ac:picMkLst>
        </pc:picChg>
        <pc:picChg chg="del">
          <ac:chgData name="中田 雄大" userId="62f770ad0d6c1cad" providerId="LiveId" clId="{0D00548A-D4F8-41A7-A92A-F47E6B0EB525}" dt="2021-11-14T04:24:25.729" v="6331" actId="478"/>
          <ac:picMkLst>
            <pc:docMk/>
            <pc:sldMk cId="2563682795" sldId="451"/>
            <ac:picMk id="36" creationId="{BB32B926-822B-4070-99A6-F78719E876DB}"/>
          </ac:picMkLst>
        </pc:picChg>
      </pc:sldChg>
      <pc:sldChg chg="addSp delSp modSp add mod">
        <pc:chgData name="中田 雄大" userId="62f770ad0d6c1cad" providerId="LiveId" clId="{0D00548A-D4F8-41A7-A92A-F47E6B0EB525}" dt="2021-11-14T05:08:46.741" v="6635" actId="27918"/>
        <pc:sldMkLst>
          <pc:docMk/>
          <pc:sldMk cId="2646174992" sldId="452"/>
        </pc:sldMkLst>
        <pc:spChg chg="add mod ord">
          <ac:chgData name="中田 雄大" userId="62f770ad0d6c1cad" providerId="LiveId" clId="{0D00548A-D4F8-41A7-A92A-F47E6B0EB525}" dt="2021-11-14T04:32:40.075" v="6548" actId="171"/>
          <ac:spMkLst>
            <pc:docMk/>
            <pc:sldMk cId="2646174992" sldId="452"/>
            <ac:spMk id="19" creationId="{D15D3BA5-141F-4A94-A06B-948826B0742D}"/>
          </ac:spMkLst>
        </pc:spChg>
        <pc:spChg chg="add mod">
          <ac:chgData name="中田 雄大" userId="62f770ad0d6c1cad" providerId="LiveId" clId="{0D00548A-D4F8-41A7-A92A-F47E6B0EB525}" dt="2021-11-14T04:33:31.804" v="6561" actId="1076"/>
          <ac:spMkLst>
            <pc:docMk/>
            <pc:sldMk cId="2646174992" sldId="452"/>
            <ac:spMk id="24" creationId="{EBA861E2-AAF9-43D9-BA07-B6907C7444F6}"/>
          </ac:spMkLst>
        </pc:spChg>
        <pc:spChg chg="mod">
          <ac:chgData name="中田 雄大" userId="62f770ad0d6c1cad" providerId="LiveId" clId="{0D00548A-D4F8-41A7-A92A-F47E6B0EB525}" dt="2021-11-14T04:34:29.548" v="6581" actId="14100"/>
          <ac:spMkLst>
            <pc:docMk/>
            <pc:sldMk cId="2646174992" sldId="452"/>
            <ac:spMk id="32" creationId="{5D425D79-0BB7-427E-BE78-24621C6CFA82}"/>
          </ac:spMkLst>
        </pc:spChg>
        <pc:spChg chg="mod">
          <ac:chgData name="中田 雄大" userId="62f770ad0d6c1cad" providerId="LiveId" clId="{0D00548A-D4F8-41A7-A92A-F47E6B0EB525}" dt="2021-11-14T04:31:38.501" v="6533" actId="14100"/>
          <ac:spMkLst>
            <pc:docMk/>
            <pc:sldMk cId="2646174992" sldId="452"/>
            <ac:spMk id="33" creationId="{FB63BBDA-9165-49F3-871E-C4F2B0ADCEF4}"/>
          </ac:spMkLst>
        </pc:spChg>
        <pc:spChg chg="del">
          <ac:chgData name="中田 雄大" userId="62f770ad0d6c1cad" providerId="LiveId" clId="{0D00548A-D4F8-41A7-A92A-F47E6B0EB525}" dt="2021-11-14T04:33:48.031" v="6563" actId="478"/>
          <ac:spMkLst>
            <pc:docMk/>
            <pc:sldMk cId="2646174992" sldId="452"/>
            <ac:spMk id="39" creationId="{7C045E7C-FC8B-4504-8414-71558D70F722}"/>
          </ac:spMkLst>
        </pc:spChg>
        <pc:graphicFrameChg chg="add mod ord">
          <ac:chgData name="中田 雄大" userId="62f770ad0d6c1cad" providerId="LiveId" clId="{0D00548A-D4F8-41A7-A92A-F47E6B0EB525}" dt="2021-11-14T04:31:33.508" v="6531" actId="167"/>
          <ac:graphicFrameMkLst>
            <pc:docMk/>
            <pc:sldMk cId="2646174992" sldId="452"/>
            <ac:graphicFrameMk id="13" creationId="{AE5D350D-8794-462B-91D9-D820FDABE7C5}"/>
          </ac:graphicFrameMkLst>
        </pc:graphicFrameChg>
        <pc:graphicFrameChg chg="del">
          <ac:chgData name="中田 雄大" userId="62f770ad0d6c1cad" providerId="LiveId" clId="{0D00548A-D4F8-41A7-A92A-F47E6B0EB525}" dt="2021-11-14T04:28:59.223" v="6487" actId="478"/>
          <ac:graphicFrameMkLst>
            <pc:docMk/>
            <pc:sldMk cId="2646174992" sldId="452"/>
            <ac:graphicFrameMk id="21" creationId="{250520D7-3F50-43E1-A516-3AC6052C5CC2}"/>
          </ac:graphicFrameMkLst>
        </pc:graphicFrameChg>
        <pc:picChg chg="del">
          <ac:chgData name="中田 雄大" userId="62f770ad0d6c1cad" providerId="LiveId" clId="{0D00548A-D4F8-41A7-A92A-F47E6B0EB525}" dt="2021-11-14T04:33:46.740" v="6562" actId="478"/>
          <ac:picMkLst>
            <pc:docMk/>
            <pc:sldMk cId="2646174992" sldId="452"/>
            <ac:picMk id="3" creationId="{99D91CB8-4A26-4D5E-BB86-8ED9FBDF43A4}"/>
          </ac:picMkLst>
        </pc:picChg>
        <pc:picChg chg="add mod">
          <ac:chgData name="中田 雄大" userId="62f770ad0d6c1cad" providerId="LiveId" clId="{0D00548A-D4F8-41A7-A92A-F47E6B0EB525}" dt="2021-11-14T04:31:41.484" v="6534" actId="1076"/>
          <ac:picMkLst>
            <pc:docMk/>
            <pc:sldMk cId="2646174992" sldId="452"/>
            <ac:picMk id="5" creationId="{D7706CD7-D30C-456D-A926-A94D54D04F15}"/>
          </ac:picMkLst>
        </pc:picChg>
        <pc:picChg chg="add mod">
          <ac:chgData name="中田 雄大" userId="62f770ad0d6c1cad" providerId="LiveId" clId="{0D00548A-D4F8-41A7-A92A-F47E6B0EB525}" dt="2021-11-14T04:32:16.420" v="6542" actId="1076"/>
          <ac:picMkLst>
            <pc:docMk/>
            <pc:sldMk cId="2646174992" sldId="452"/>
            <ac:picMk id="7" creationId="{D5DE2292-BC74-42D5-8A7F-7C0E082A5AA5}"/>
          </ac:picMkLst>
        </pc:picChg>
        <pc:picChg chg="del">
          <ac:chgData name="中田 雄大" userId="62f770ad0d6c1cad" providerId="LiveId" clId="{0D00548A-D4F8-41A7-A92A-F47E6B0EB525}" dt="2021-11-14T04:33:51.779" v="6564" actId="478"/>
          <ac:picMkLst>
            <pc:docMk/>
            <pc:sldMk cId="2646174992" sldId="452"/>
            <ac:picMk id="8" creationId="{76331DBB-795D-4877-AC0F-B4E20DC60A76}"/>
          </ac:picMkLst>
        </pc:picChg>
        <pc:picChg chg="add mod">
          <ac:chgData name="中田 雄大" userId="62f770ad0d6c1cad" providerId="LiveId" clId="{0D00548A-D4F8-41A7-A92A-F47E6B0EB525}" dt="2021-11-14T04:32:13.372" v="6541" actId="1076"/>
          <ac:picMkLst>
            <pc:docMk/>
            <pc:sldMk cId="2646174992" sldId="452"/>
            <ac:picMk id="10" creationId="{8E1EDE77-E217-4FD3-BEB2-4CC23B8B0C4C}"/>
          </ac:picMkLst>
        </pc:picChg>
        <pc:picChg chg="del">
          <ac:chgData name="中田 雄大" userId="62f770ad0d6c1cad" providerId="LiveId" clId="{0D00548A-D4F8-41A7-A92A-F47E6B0EB525}" dt="2021-11-14T04:33:52.335" v="6565" actId="478"/>
          <ac:picMkLst>
            <pc:docMk/>
            <pc:sldMk cId="2646174992" sldId="452"/>
            <ac:picMk id="12" creationId="{05262E7F-911F-4293-8EAE-D65C6C738B57}"/>
          </ac:picMkLst>
        </pc:picChg>
        <pc:picChg chg="add mod ord">
          <ac:chgData name="中田 雄大" userId="62f770ad0d6c1cad" providerId="LiveId" clId="{0D00548A-D4F8-41A7-A92A-F47E6B0EB525}" dt="2021-11-14T04:33:31.804" v="6561" actId="1076"/>
          <ac:picMkLst>
            <pc:docMk/>
            <pc:sldMk cId="2646174992" sldId="452"/>
            <ac:picMk id="14" creationId="{66523FEA-0D03-4FE4-B185-7D8B81240751}"/>
          </ac:picMkLst>
        </pc:picChg>
        <pc:picChg chg="del">
          <ac:chgData name="中田 雄大" userId="62f770ad0d6c1cad" providerId="LiveId" clId="{0D00548A-D4F8-41A7-A92A-F47E6B0EB525}" dt="2021-11-14T04:31:35.142" v="6532" actId="478"/>
          <ac:picMkLst>
            <pc:docMk/>
            <pc:sldMk cId="2646174992" sldId="452"/>
            <ac:picMk id="15" creationId="{84F54AF5-C075-4511-94FA-45831955B20C}"/>
          </ac:picMkLst>
        </pc:picChg>
        <pc:picChg chg="add mod ord">
          <ac:chgData name="中田 雄大" userId="62f770ad0d6c1cad" providerId="LiveId" clId="{0D00548A-D4F8-41A7-A92A-F47E6B0EB525}" dt="2021-11-14T04:33:31.804" v="6561" actId="1076"/>
          <ac:picMkLst>
            <pc:docMk/>
            <pc:sldMk cId="2646174992" sldId="452"/>
            <ac:picMk id="17" creationId="{5A20ADF4-A80B-4C54-99C7-DE4570E6D5FC}"/>
          </ac:picMkLst>
        </pc:picChg>
        <pc:picChg chg="add mod ord">
          <ac:chgData name="中田 雄大" userId="62f770ad0d6c1cad" providerId="LiveId" clId="{0D00548A-D4F8-41A7-A92A-F47E6B0EB525}" dt="2021-11-14T04:34:22.260" v="6579" actId="1076"/>
          <ac:picMkLst>
            <pc:docMk/>
            <pc:sldMk cId="2646174992" sldId="452"/>
            <ac:picMk id="20" creationId="{CD2BBA05-3889-4B92-8D41-19EF1F1A3174}"/>
          </ac:picMkLst>
        </pc:picChg>
        <pc:picChg chg="add mod ord">
          <ac:chgData name="中田 雄大" userId="62f770ad0d6c1cad" providerId="LiveId" clId="{0D00548A-D4F8-41A7-A92A-F47E6B0EB525}" dt="2021-11-14T04:34:22.260" v="6579" actId="1076"/>
          <ac:picMkLst>
            <pc:docMk/>
            <pc:sldMk cId="2646174992" sldId="452"/>
            <ac:picMk id="25" creationId="{7821C443-9E79-4DD7-9DD3-5E051676EA01}"/>
          </ac:picMkLst>
        </pc:picChg>
        <pc:picChg chg="add mod ord">
          <ac:chgData name="中田 雄大" userId="62f770ad0d6c1cad" providerId="LiveId" clId="{0D00548A-D4F8-41A7-A92A-F47E6B0EB525}" dt="2021-11-14T04:34:22.260" v="6579" actId="1076"/>
          <ac:picMkLst>
            <pc:docMk/>
            <pc:sldMk cId="2646174992" sldId="452"/>
            <ac:picMk id="27" creationId="{3EC5E6A0-FEA5-4747-8B67-085FDDF50D87}"/>
          </ac:picMkLst>
        </pc:picChg>
      </pc:sldChg>
      <pc:sldChg chg="addSp delSp modSp add mod">
        <pc:chgData name="中田 雄大" userId="62f770ad0d6c1cad" providerId="LiveId" clId="{0D00548A-D4F8-41A7-A92A-F47E6B0EB525}" dt="2021-11-14T05:10:34.821" v="6664" actId="14100"/>
        <pc:sldMkLst>
          <pc:docMk/>
          <pc:sldMk cId="3571012876" sldId="453"/>
        </pc:sldMkLst>
        <pc:spChg chg="del">
          <ac:chgData name="中田 雄大" userId="62f770ad0d6c1cad" providerId="LiveId" clId="{0D00548A-D4F8-41A7-A92A-F47E6B0EB525}" dt="2021-11-14T05:09:11.486" v="6640" actId="478"/>
          <ac:spMkLst>
            <pc:docMk/>
            <pc:sldMk cId="3571012876" sldId="453"/>
            <ac:spMk id="19" creationId="{D15D3BA5-141F-4A94-A06B-948826B0742D}"/>
          </ac:spMkLst>
        </pc:spChg>
        <pc:spChg chg="mod">
          <ac:chgData name="中田 雄大" userId="62f770ad0d6c1cad" providerId="LiveId" clId="{0D00548A-D4F8-41A7-A92A-F47E6B0EB525}" dt="2021-11-14T05:09:54.996" v="6649" actId="14100"/>
          <ac:spMkLst>
            <pc:docMk/>
            <pc:sldMk cId="3571012876" sldId="453"/>
            <ac:spMk id="24" creationId="{EBA861E2-AAF9-43D9-BA07-B6907C7444F6}"/>
          </ac:spMkLst>
        </pc:spChg>
        <pc:spChg chg="mod">
          <ac:chgData name="中田 雄大" userId="62f770ad0d6c1cad" providerId="LiveId" clId="{0D00548A-D4F8-41A7-A92A-F47E6B0EB525}" dt="2021-11-14T05:10:34.821" v="6664" actId="14100"/>
          <ac:spMkLst>
            <pc:docMk/>
            <pc:sldMk cId="3571012876" sldId="453"/>
            <ac:spMk id="32" creationId="{5D425D79-0BB7-427E-BE78-24621C6CFA82}"/>
          </ac:spMkLst>
        </pc:spChg>
        <pc:spChg chg="mod">
          <ac:chgData name="中田 雄大" userId="62f770ad0d6c1cad" providerId="LiveId" clId="{0D00548A-D4F8-41A7-A92A-F47E6B0EB525}" dt="2021-11-14T05:06:31.583" v="6604" actId="20577"/>
          <ac:spMkLst>
            <pc:docMk/>
            <pc:sldMk cId="3571012876" sldId="453"/>
            <ac:spMk id="33" creationId="{FB63BBDA-9165-49F3-871E-C4F2B0ADCEF4}"/>
          </ac:spMkLst>
        </pc:spChg>
        <pc:graphicFrameChg chg="del">
          <ac:chgData name="中田 雄大" userId="62f770ad0d6c1cad" providerId="LiveId" clId="{0D00548A-D4F8-41A7-A92A-F47E6B0EB525}" dt="2021-11-14T04:45:44.075" v="6583" actId="478"/>
          <ac:graphicFrameMkLst>
            <pc:docMk/>
            <pc:sldMk cId="3571012876" sldId="453"/>
            <ac:graphicFrameMk id="13" creationId="{AE5D350D-8794-462B-91D9-D820FDABE7C5}"/>
          </ac:graphicFrameMkLst>
        </pc:graphicFrameChg>
        <pc:graphicFrameChg chg="add mod ord">
          <ac:chgData name="中田 雄大" userId="62f770ad0d6c1cad" providerId="LiveId" clId="{0D00548A-D4F8-41A7-A92A-F47E6B0EB525}" dt="2021-11-14T05:08:15.542" v="6631" actId="692"/>
          <ac:graphicFrameMkLst>
            <pc:docMk/>
            <pc:sldMk cId="3571012876" sldId="453"/>
            <ac:graphicFrameMk id="18" creationId="{E16ED3FB-D4A0-46AD-AFBC-BC4902D511A2}"/>
          </ac:graphicFrameMkLst>
        </pc:graphicFrameChg>
        <pc:picChg chg="add mod">
          <ac:chgData name="中田 雄大" userId="62f770ad0d6c1cad" providerId="LiveId" clId="{0D00548A-D4F8-41A7-A92A-F47E6B0EB525}" dt="2021-11-14T05:07:01.460" v="6612" actId="1076"/>
          <ac:picMkLst>
            <pc:docMk/>
            <pc:sldMk cId="3571012876" sldId="453"/>
            <ac:picMk id="3" creationId="{867D8951-4DF8-458E-82F6-A325A962248C}"/>
          </ac:picMkLst>
        </pc:picChg>
        <pc:picChg chg="del">
          <ac:chgData name="中田 雄大" userId="62f770ad0d6c1cad" providerId="LiveId" clId="{0D00548A-D4F8-41A7-A92A-F47E6B0EB525}" dt="2021-11-14T05:06:58.869" v="6611" actId="478"/>
          <ac:picMkLst>
            <pc:docMk/>
            <pc:sldMk cId="3571012876" sldId="453"/>
            <ac:picMk id="5" creationId="{D7706CD7-D30C-456D-A926-A94D54D04F15}"/>
          </ac:picMkLst>
        </pc:picChg>
        <pc:picChg chg="del">
          <ac:chgData name="中田 雄大" userId="62f770ad0d6c1cad" providerId="LiveId" clId="{0D00548A-D4F8-41A7-A92A-F47E6B0EB525}" dt="2021-11-14T05:09:11.486" v="6640" actId="478"/>
          <ac:picMkLst>
            <pc:docMk/>
            <pc:sldMk cId="3571012876" sldId="453"/>
            <ac:picMk id="7" creationId="{D5DE2292-BC74-42D5-8A7F-7C0E082A5AA5}"/>
          </ac:picMkLst>
        </pc:picChg>
        <pc:picChg chg="add mod">
          <ac:chgData name="中田 雄大" userId="62f770ad0d6c1cad" providerId="LiveId" clId="{0D00548A-D4F8-41A7-A92A-F47E6B0EB525}" dt="2021-11-14T05:09:49.468" v="6647" actId="1076"/>
          <ac:picMkLst>
            <pc:docMk/>
            <pc:sldMk cId="3571012876" sldId="453"/>
            <ac:picMk id="8" creationId="{435A430F-F903-4B48-A1A7-544B1D7BE630}"/>
          </ac:picMkLst>
        </pc:picChg>
        <pc:picChg chg="del">
          <ac:chgData name="中田 雄大" userId="62f770ad0d6c1cad" providerId="LiveId" clId="{0D00548A-D4F8-41A7-A92A-F47E6B0EB525}" dt="2021-11-14T05:09:11.486" v="6640" actId="478"/>
          <ac:picMkLst>
            <pc:docMk/>
            <pc:sldMk cId="3571012876" sldId="453"/>
            <ac:picMk id="10" creationId="{8E1EDE77-E217-4FD3-BEB2-4CC23B8B0C4C}"/>
          </ac:picMkLst>
        </pc:picChg>
        <pc:picChg chg="add mod">
          <ac:chgData name="中田 雄大" userId="62f770ad0d6c1cad" providerId="LiveId" clId="{0D00548A-D4F8-41A7-A92A-F47E6B0EB525}" dt="2021-11-14T05:10:29.861" v="6663" actId="1076"/>
          <ac:picMkLst>
            <pc:docMk/>
            <pc:sldMk cId="3571012876" sldId="453"/>
            <ac:picMk id="11" creationId="{4C839BDB-13CE-4016-90A3-4ECB8E62FBF1}"/>
          </ac:picMkLst>
        </pc:picChg>
        <pc:picChg chg="del mod">
          <ac:chgData name="中田 雄大" userId="62f770ad0d6c1cad" providerId="LiveId" clId="{0D00548A-D4F8-41A7-A92A-F47E6B0EB525}" dt="2021-11-14T05:09:46.813" v="6646" actId="478"/>
          <ac:picMkLst>
            <pc:docMk/>
            <pc:sldMk cId="3571012876" sldId="453"/>
            <ac:picMk id="14" creationId="{66523FEA-0D03-4FE4-B185-7D8B81240751}"/>
          </ac:picMkLst>
        </pc:picChg>
        <pc:picChg chg="add mod">
          <ac:chgData name="中田 雄大" userId="62f770ad0d6c1cad" providerId="LiveId" clId="{0D00548A-D4F8-41A7-A92A-F47E6B0EB525}" dt="2021-11-14T05:10:22.644" v="6662" actId="1076"/>
          <ac:picMkLst>
            <pc:docMk/>
            <pc:sldMk cId="3571012876" sldId="453"/>
            <ac:picMk id="15" creationId="{53D215B3-8350-43EA-92F0-DF9F5576F43C}"/>
          </ac:picMkLst>
        </pc:picChg>
        <pc:picChg chg="del mod">
          <ac:chgData name="中田 雄大" userId="62f770ad0d6c1cad" providerId="LiveId" clId="{0D00548A-D4F8-41A7-A92A-F47E6B0EB525}" dt="2021-11-14T05:09:46.185" v="6645" actId="478"/>
          <ac:picMkLst>
            <pc:docMk/>
            <pc:sldMk cId="3571012876" sldId="453"/>
            <ac:picMk id="17" creationId="{5A20ADF4-A80B-4C54-99C7-DE4570E6D5FC}"/>
          </ac:picMkLst>
        </pc:picChg>
        <pc:picChg chg="del">
          <ac:chgData name="中田 雄大" userId="62f770ad0d6c1cad" providerId="LiveId" clId="{0D00548A-D4F8-41A7-A92A-F47E6B0EB525}" dt="2021-11-14T05:10:11.869" v="6657" actId="478"/>
          <ac:picMkLst>
            <pc:docMk/>
            <pc:sldMk cId="3571012876" sldId="453"/>
            <ac:picMk id="20" creationId="{CD2BBA05-3889-4B92-8D41-19EF1F1A3174}"/>
          </ac:picMkLst>
        </pc:picChg>
        <pc:picChg chg="add mod">
          <ac:chgData name="中田 雄大" userId="62f770ad0d6c1cad" providerId="LiveId" clId="{0D00548A-D4F8-41A7-A92A-F47E6B0EB525}" dt="2021-11-14T05:10:20.373" v="6661" actId="1076"/>
          <ac:picMkLst>
            <pc:docMk/>
            <pc:sldMk cId="3571012876" sldId="453"/>
            <ac:picMk id="21" creationId="{BD718B75-A3A2-4406-AD5D-AD0089DF344E}"/>
          </ac:picMkLst>
        </pc:picChg>
        <pc:picChg chg="del">
          <ac:chgData name="中田 雄大" userId="62f770ad0d6c1cad" providerId="LiveId" clId="{0D00548A-D4F8-41A7-A92A-F47E6B0EB525}" dt="2021-11-14T05:10:10.938" v="6656" actId="478"/>
          <ac:picMkLst>
            <pc:docMk/>
            <pc:sldMk cId="3571012876" sldId="453"/>
            <ac:picMk id="25" creationId="{7821C443-9E79-4DD7-9DD3-5E051676EA01}"/>
          </ac:picMkLst>
        </pc:picChg>
        <pc:picChg chg="del">
          <ac:chgData name="中田 雄大" userId="62f770ad0d6c1cad" providerId="LiveId" clId="{0D00548A-D4F8-41A7-A92A-F47E6B0EB525}" dt="2021-11-14T05:10:10.279" v="6655" actId="478"/>
          <ac:picMkLst>
            <pc:docMk/>
            <pc:sldMk cId="3571012876" sldId="453"/>
            <ac:picMk id="27" creationId="{3EC5E6A0-FEA5-4747-8B67-085FDDF50D87}"/>
          </ac:picMkLst>
        </pc:picChg>
      </pc:sldChg>
      <pc:sldChg chg="addSp delSp modSp add mod">
        <pc:chgData name="中田 雄大" userId="62f770ad0d6c1cad" providerId="LiveId" clId="{0D00548A-D4F8-41A7-A92A-F47E6B0EB525}" dt="2021-11-14T06:17:41.725" v="7490" actId="1076"/>
        <pc:sldMkLst>
          <pc:docMk/>
          <pc:sldMk cId="1702604074" sldId="454"/>
        </pc:sldMkLst>
        <pc:spChg chg="add mod">
          <ac:chgData name="中田 雄大" userId="62f770ad0d6c1cad" providerId="LiveId" clId="{0D00548A-D4F8-41A7-A92A-F47E6B0EB525}" dt="2021-11-14T05:33:01.286" v="6812" actId="1076"/>
          <ac:spMkLst>
            <pc:docMk/>
            <pc:sldMk cId="1702604074" sldId="454"/>
            <ac:spMk id="19" creationId="{2875513C-2317-4F91-8115-615BE940CE82}"/>
          </ac:spMkLst>
        </pc:spChg>
        <pc:spChg chg="add mod">
          <ac:chgData name="中田 雄大" userId="62f770ad0d6c1cad" providerId="LiveId" clId="{0D00548A-D4F8-41A7-A92A-F47E6B0EB525}" dt="2021-11-14T06:17:41.725" v="7490" actId="1076"/>
          <ac:spMkLst>
            <pc:docMk/>
            <pc:sldMk cId="1702604074" sldId="454"/>
            <ac:spMk id="20" creationId="{7E48F80A-F645-4B24-AB04-C3FD22FB8FF8}"/>
          </ac:spMkLst>
        </pc:spChg>
        <pc:spChg chg="add mod">
          <ac:chgData name="中田 雄大" userId="62f770ad0d6c1cad" providerId="LiveId" clId="{0D00548A-D4F8-41A7-A92A-F47E6B0EB525}" dt="2021-11-14T05:34:49.059" v="6948" actId="207"/>
          <ac:spMkLst>
            <pc:docMk/>
            <pc:sldMk cId="1702604074" sldId="454"/>
            <ac:spMk id="22" creationId="{0633FFB0-1CB6-4D19-8581-7B52A958D282}"/>
          </ac:spMkLst>
        </pc:spChg>
        <pc:spChg chg="del">
          <ac:chgData name="中田 雄大" userId="62f770ad0d6c1cad" providerId="LiveId" clId="{0D00548A-D4F8-41A7-A92A-F47E6B0EB525}" dt="2021-11-14T05:29:10.092" v="6690" actId="478"/>
          <ac:spMkLst>
            <pc:docMk/>
            <pc:sldMk cId="1702604074" sldId="454"/>
            <ac:spMk id="24" creationId="{EBA861E2-AAF9-43D9-BA07-B6907C7444F6}"/>
          </ac:spMkLst>
        </pc:spChg>
        <pc:spChg chg="add mod">
          <ac:chgData name="中田 雄大" userId="62f770ad0d6c1cad" providerId="LiveId" clId="{0D00548A-D4F8-41A7-A92A-F47E6B0EB525}" dt="2021-11-14T05:35:34.547" v="6953" actId="1037"/>
          <ac:spMkLst>
            <pc:docMk/>
            <pc:sldMk cId="1702604074" sldId="454"/>
            <ac:spMk id="25" creationId="{F6A962AF-66C4-4EE1-AEBA-F5D2BCE85002}"/>
          </ac:spMkLst>
        </pc:spChg>
        <pc:spChg chg="add del mod">
          <ac:chgData name="中田 雄大" userId="62f770ad0d6c1cad" providerId="LiveId" clId="{0D00548A-D4F8-41A7-A92A-F47E6B0EB525}" dt="2021-11-14T05:49:32.679" v="7062" actId="478"/>
          <ac:spMkLst>
            <pc:docMk/>
            <pc:sldMk cId="1702604074" sldId="454"/>
            <ac:spMk id="26" creationId="{4BD5B311-930D-43CB-9752-51D27B66F9FE}"/>
          </ac:spMkLst>
        </pc:spChg>
        <pc:spChg chg="del">
          <ac:chgData name="中田 雄大" userId="62f770ad0d6c1cad" providerId="LiveId" clId="{0D00548A-D4F8-41A7-A92A-F47E6B0EB525}" dt="2021-11-14T05:29:04.542" v="6684" actId="478"/>
          <ac:spMkLst>
            <pc:docMk/>
            <pc:sldMk cId="1702604074" sldId="454"/>
            <ac:spMk id="32" creationId="{5D425D79-0BB7-427E-BE78-24621C6CFA82}"/>
          </ac:spMkLst>
        </pc:spChg>
        <pc:spChg chg="mod">
          <ac:chgData name="中田 雄大" userId="62f770ad0d6c1cad" providerId="LiveId" clId="{0D00548A-D4F8-41A7-A92A-F47E6B0EB525}" dt="2021-11-14T05:34:58.356" v="6949" actId="1076"/>
          <ac:spMkLst>
            <pc:docMk/>
            <pc:sldMk cId="1702604074" sldId="454"/>
            <ac:spMk id="33" creationId="{FB63BBDA-9165-49F3-871E-C4F2B0ADCEF4}"/>
          </ac:spMkLst>
        </pc:spChg>
        <pc:graphicFrameChg chg="add mod">
          <ac:chgData name="中田 雄大" userId="62f770ad0d6c1cad" providerId="LiveId" clId="{0D00548A-D4F8-41A7-A92A-F47E6B0EB525}" dt="2021-11-14T05:33:01.286" v="6812" actId="1076"/>
          <ac:graphicFrameMkLst>
            <pc:docMk/>
            <pc:sldMk cId="1702604074" sldId="454"/>
            <ac:graphicFrameMk id="13" creationId="{A8F1DF30-5DD5-4ADE-BE4B-1000F21D26E4}"/>
          </ac:graphicFrameMkLst>
        </pc:graphicFrameChg>
        <pc:graphicFrameChg chg="del">
          <ac:chgData name="中田 雄大" userId="62f770ad0d6c1cad" providerId="LiveId" clId="{0D00548A-D4F8-41A7-A92A-F47E6B0EB525}" dt="2021-11-14T05:29:08.004" v="6688" actId="478"/>
          <ac:graphicFrameMkLst>
            <pc:docMk/>
            <pc:sldMk cId="1702604074" sldId="454"/>
            <ac:graphicFrameMk id="18" creationId="{E16ED3FB-D4A0-46AD-AFBC-BC4902D511A2}"/>
          </ac:graphicFrameMkLst>
        </pc:graphicFrameChg>
        <pc:picChg chg="del">
          <ac:chgData name="中田 雄大" userId="62f770ad0d6c1cad" providerId="LiveId" clId="{0D00548A-D4F8-41A7-A92A-F47E6B0EB525}" dt="2021-11-14T05:11:32.532" v="6682" actId="478"/>
          <ac:picMkLst>
            <pc:docMk/>
            <pc:sldMk cId="1702604074" sldId="454"/>
            <ac:picMk id="3" creationId="{867D8951-4DF8-458E-82F6-A325A962248C}"/>
          </ac:picMkLst>
        </pc:picChg>
        <pc:picChg chg="add mod ord">
          <ac:chgData name="中田 雄大" userId="62f770ad0d6c1cad" providerId="LiveId" clId="{0D00548A-D4F8-41A7-A92A-F47E6B0EB525}" dt="2021-11-14T05:33:01.286" v="6812" actId="1076"/>
          <ac:picMkLst>
            <pc:docMk/>
            <pc:sldMk cId="1702604074" sldId="454"/>
            <ac:picMk id="5" creationId="{268A41C2-CCBB-40EC-A9B0-E9BE848FCA3A}"/>
          </ac:picMkLst>
        </pc:picChg>
        <pc:picChg chg="add mod">
          <ac:chgData name="中田 雄大" userId="62f770ad0d6c1cad" providerId="LiveId" clId="{0D00548A-D4F8-41A7-A92A-F47E6B0EB525}" dt="2021-11-14T05:33:01.286" v="6812" actId="1076"/>
          <ac:picMkLst>
            <pc:docMk/>
            <pc:sldMk cId="1702604074" sldId="454"/>
            <ac:picMk id="7" creationId="{A324B971-C5D9-43DD-8AD2-909E5E0049EF}"/>
          </ac:picMkLst>
        </pc:picChg>
        <pc:picChg chg="del">
          <ac:chgData name="中田 雄大" userId="62f770ad0d6c1cad" providerId="LiveId" clId="{0D00548A-D4F8-41A7-A92A-F47E6B0EB525}" dt="2021-11-14T05:29:08.945" v="6689" actId="478"/>
          <ac:picMkLst>
            <pc:docMk/>
            <pc:sldMk cId="1702604074" sldId="454"/>
            <ac:picMk id="8" creationId="{435A430F-F903-4B48-A1A7-544B1D7BE630}"/>
          </ac:picMkLst>
        </pc:picChg>
        <pc:picChg chg="del">
          <ac:chgData name="中田 雄大" userId="62f770ad0d6c1cad" providerId="LiveId" clId="{0D00548A-D4F8-41A7-A92A-F47E6B0EB525}" dt="2021-11-14T05:29:05.226" v="6685" actId="478"/>
          <ac:picMkLst>
            <pc:docMk/>
            <pc:sldMk cId="1702604074" sldId="454"/>
            <ac:picMk id="11" creationId="{4C839BDB-13CE-4016-90A3-4ECB8E62FBF1}"/>
          </ac:picMkLst>
        </pc:picChg>
        <pc:picChg chg="del">
          <ac:chgData name="中田 雄大" userId="62f770ad0d6c1cad" providerId="LiveId" clId="{0D00548A-D4F8-41A7-A92A-F47E6B0EB525}" dt="2021-11-14T05:29:05.583" v="6686" actId="478"/>
          <ac:picMkLst>
            <pc:docMk/>
            <pc:sldMk cId="1702604074" sldId="454"/>
            <ac:picMk id="15" creationId="{53D215B3-8350-43EA-92F0-DF9F5576F43C}"/>
          </ac:picMkLst>
        </pc:picChg>
        <pc:picChg chg="del">
          <ac:chgData name="中田 雄大" userId="62f770ad0d6c1cad" providerId="LiveId" clId="{0D00548A-D4F8-41A7-A92A-F47E6B0EB525}" dt="2021-11-14T05:29:06.014" v="6687" actId="478"/>
          <ac:picMkLst>
            <pc:docMk/>
            <pc:sldMk cId="1702604074" sldId="454"/>
            <ac:picMk id="21" creationId="{BD718B75-A3A2-4406-AD5D-AD0089DF344E}"/>
          </ac:picMkLst>
        </pc:picChg>
      </pc:sldChg>
      <pc:sldChg chg="addSp delSp modSp add mod">
        <pc:chgData name="中田 雄大" userId="62f770ad0d6c1cad" providerId="LiveId" clId="{0D00548A-D4F8-41A7-A92A-F47E6B0EB525}" dt="2021-11-14T06:05:20.453" v="7316" actId="1076"/>
        <pc:sldMkLst>
          <pc:docMk/>
          <pc:sldMk cId="167269452" sldId="455"/>
        </pc:sldMkLst>
        <pc:spChg chg="mod">
          <ac:chgData name="中田 雄大" userId="62f770ad0d6c1cad" providerId="LiveId" clId="{0D00548A-D4F8-41A7-A92A-F47E6B0EB525}" dt="2021-11-14T06:01:49.505" v="7226" actId="20577"/>
          <ac:spMkLst>
            <pc:docMk/>
            <pc:sldMk cId="167269452" sldId="455"/>
            <ac:spMk id="2" creationId="{00000000-0000-0000-0000-000000000000}"/>
          </ac:spMkLst>
        </pc:spChg>
        <pc:spChg chg="mod">
          <ac:chgData name="中田 雄大" userId="62f770ad0d6c1cad" providerId="LiveId" clId="{0D00548A-D4F8-41A7-A92A-F47E6B0EB525}" dt="2021-11-14T06:05:12.325" v="7314" actId="1076"/>
          <ac:spMkLst>
            <pc:docMk/>
            <pc:sldMk cId="167269452" sldId="455"/>
            <ac:spMk id="4" creationId="{00000000-0000-0000-0000-000000000000}"/>
          </ac:spMkLst>
        </pc:spChg>
        <pc:spChg chg="del">
          <ac:chgData name="中田 雄大" userId="62f770ad0d6c1cad" providerId="LiveId" clId="{0D00548A-D4F8-41A7-A92A-F47E6B0EB525}" dt="2021-11-14T06:01:55.126" v="7227" actId="478"/>
          <ac:spMkLst>
            <pc:docMk/>
            <pc:sldMk cId="167269452" sldId="455"/>
            <ac:spMk id="31" creationId="{4F5FF7FD-6971-4C22-92D0-4F9BCC74ABA1}"/>
          </ac:spMkLst>
        </pc:spChg>
        <pc:spChg chg="del">
          <ac:chgData name="中田 雄大" userId="62f770ad0d6c1cad" providerId="LiveId" clId="{0D00548A-D4F8-41A7-A92A-F47E6B0EB525}" dt="2021-11-14T06:01:55.126" v="7227" actId="478"/>
          <ac:spMkLst>
            <pc:docMk/>
            <pc:sldMk cId="167269452" sldId="455"/>
            <ac:spMk id="34" creationId="{F2B7A604-37B0-4146-BA21-48ABB1021E5A}"/>
          </ac:spMkLst>
        </pc:spChg>
        <pc:spChg chg="add mod">
          <ac:chgData name="中田 雄大" userId="62f770ad0d6c1cad" providerId="LiveId" clId="{0D00548A-D4F8-41A7-A92A-F47E6B0EB525}" dt="2021-11-14T06:05:20.453" v="7316" actId="1076"/>
          <ac:spMkLst>
            <pc:docMk/>
            <pc:sldMk cId="167269452" sldId="455"/>
            <ac:spMk id="35" creationId="{81ECA7B3-D78F-499F-9DFB-A7C173213A1B}"/>
          </ac:spMkLst>
        </pc:spChg>
        <pc:spChg chg="del">
          <ac:chgData name="中田 雄大" userId="62f770ad0d6c1cad" providerId="LiveId" clId="{0D00548A-D4F8-41A7-A92A-F47E6B0EB525}" dt="2021-11-14T06:02:03.055" v="7232" actId="478"/>
          <ac:spMkLst>
            <pc:docMk/>
            <pc:sldMk cId="167269452" sldId="455"/>
            <ac:spMk id="36" creationId="{80F41F41-0539-4EF2-B80F-65EE0A5F0185}"/>
          </ac:spMkLst>
        </pc:spChg>
        <pc:spChg chg="add mod">
          <ac:chgData name="中田 雄大" userId="62f770ad0d6c1cad" providerId="LiveId" clId="{0D00548A-D4F8-41A7-A92A-F47E6B0EB525}" dt="2021-11-14T06:05:02.989" v="7312" actId="1076"/>
          <ac:spMkLst>
            <pc:docMk/>
            <pc:sldMk cId="167269452" sldId="455"/>
            <ac:spMk id="37" creationId="{1935FB09-2755-4531-8A1D-71A6EC294079}"/>
          </ac:spMkLst>
        </pc:spChg>
        <pc:spChg chg="del">
          <ac:chgData name="中田 雄大" userId="62f770ad0d6c1cad" providerId="LiveId" clId="{0D00548A-D4F8-41A7-A92A-F47E6B0EB525}" dt="2021-11-14T06:01:58.486" v="7228" actId="478"/>
          <ac:spMkLst>
            <pc:docMk/>
            <pc:sldMk cId="167269452" sldId="455"/>
            <ac:spMk id="38" creationId="{90C9EC56-5FCF-4FF6-B8D2-17B750E44865}"/>
          </ac:spMkLst>
        </pc:spChg>
        <pc:spChg chg="add mod">
          <ac:chgData name="中田 雄大" userId="62f770ad0d6c1cad" providerId="LiveId" clId="{0D00548A-D4F8-41A7-A92A-F47E6B0EB525}" dt="2021-11-14T06:05:17.453" v="7315" actId="1076"/>
          <ac:spMkLst>
            <pc:docMk/>
            <pc:sldMk cId="167269452" sldId="455"/>
            <ac:spMk id="39" creationId="{3E432878-1324-4338-9E2F-6148F11B8F67}"/>
          </ac:spMkLst>
        </pc:spChg>
        <pc:spChg chg="del">
          <ac:chgData name="中田 雄大" userId="62f770ad0d6c1cad" providerId="LiveId" clId="{0D00548A-D4F8-41A7-A92A-F47E6B0EB525}" dt="2021-11-14T06:01:55.126" v="7227" actId="478"/>
          <ac:spMkLst>
            <pc:docMk/>
            <pc:sldMk cId="167269452" sldId="455"/>
            <ac:spMk id="46" creationId="{695BBC7A-EB59-47EC-9313-02F48DC0C147}"/>
          </ac:spMkLst>
        </pc:spChg>
        <pc:spChg chg="del">
          <ac:chgData name="中田 雄大" userId="62f770ad0d6c1cad" providerId="LiveId" clId="{0D00548A-D4F8-41A7-A92A-F47E6B0EB525}" dt="2021-11-14T06:01:55.126" v="7227" actId="478"/>
          <ac:spMkLst>
            <pc:docMk/>
            <pc:sldMk cId="167269452" sldId="455"/>
            <ac:spMk id="47" creationId="{5E45AF8F-4F83-4182-BD49-57A8003BD977}"/>
          </ac:spMkLst>
        </pc:spChg>
        <pc:spChg chg="del">
          <ac:chgData name="中田 雄大" userId="62f770ad0d6c1cad" providerId="LiveId" clId="{0D00548A-D4F8-41A7-A92A-F47E6B0EB525}" dt="2021-11-14T06:01:55.126" v="7227" actId="478"/>
          <ac:spMkLst>
            <pc:docMk/>
            <pc:sldMk cId="167269452" sldId="455"/>
            <ac:spMk id="48" creationId="{E495266B-C9DF-4F76-AF05-E1AB5495AC84}"/>
          </ac:spMkLst>
        </pc:spChg>
        <pc:spChg chg="del">
          <ac:chgData name="中田 雄大" userId="62f770ad0d6c1cad" providerId="LiveId" clId="{0D00548A-D4F8-41A7-A92A-F47E6B0EB525}" dt="2021-11-14T06:01:55.126" v="7227" actId="478"/>
          <ac:spMkLst>
            <pc:docMk/>
            <pc:sldMk cId="167269452" sldId="455"/>
            <ac:spMk id="49" creationId="{A64FD82A-F0B4-4AB3-8964-5F1813C9A796}"/>
          </ac:spMkLst>
        </pc:spChg>
        <pc:spChg chg="mod">
          <ac:chgData name="中田 雄大" userId="62f770ad0d6c1cad" providerId="LiveId" clId="{0D00548A-D4F8-41A7-A92A-F47E6B0EB525}" dt="2021-11-14T06:05:02.989" v="7312" actId="1076"/>
          <ac:spMkLst>
            <pc:docMk/>
            <pc:sldMk cId="167269452" sldId="455"/>
            <ac:spMk id="52" creationId="{41E763B0-5FDD-47D0-B076-B59E99F2A723}"/>
          </ac:spMkLst>
        </pc:spChg>
        <pc:picChg chg="add mod">
          <ac:chgData name="中田 雄大" userId="62f770ad0d6c1cad" providerId="LiveId" clId="{0D00548A-D4F8-41A7-A92A-F47E6B0EB525}" dt="2021-11-14T06:05:02.989" v="7312" actId="1076"/>
          <ac:picMkLst>
            <pc:docMk/>
            <pc:sldMk cId="167269452" sldId="455"/>
            <ac:picMk id="6" creationId="{252174CB-978C-4E38-ABF8-119A90216631}"/>
          </ac:picMkLst>
        </pc:picChg>
        <pc:picChg chg="add mod">
          <ac:chgData name="中田 雄大" userId="62f770ad0d6c1cad" providerId="LiveId" clId="{0D00548A-D4F8-41A7-A92A-F47E6B0EB525}" dt="2021-11-14T06:05:08.254" v="7313" actId="1076"/>
          <ac:picMkLst>
            <pc:docMk/>
            <pc:sldMk cId="167269452" sldId="455"/>
            <ac:picMk id="8" creationId="{434A227C-E7F8-451C-8C52-813F854D24A2}"/>
          </ac:picMkLst>
        </pc:picChg>
        <pc:picChg chg="add mod">
          <ac:chgData name="中田 雄大" userId="62f770ad0d6c1cad" providerId="LiveId" clId="{0D00548A-D4F8-41A7-A92A-F47E6B0EB525}" dt="2021-11-14T06:05:08.254" v="7313" actId="1076"/>
          <ac:picMkLst>
            <pc:docMk/>
            <pc:sldMk cId="167269452" sldId="455"/>
            <ac:picMk id="10" creationId="{34544AC8-9087-4E7F-8415-8867AB429DE8}"/>
          </ac:picMkLst>
        </pc:picChg>
        <pc:picChg chg="mod">
          <ac:chgData name="中田 雄大" userId="62f770ad0d6c1cad" providerId="LiveId" clId="{0D00548A-D4F8-41A7-A92A-F47E6B0EB525}" dt="2021-11-14T06:05:02.989" v="7312" actId="1076"/>
          <ac:picMkLst>
            <pc:docMk/>
            <pc:sldMk cId="167269452" sldId="455"/>
            <ac:picMk id="15" creationId="{2BBFFA99-4343-4D3A-A546-F5DE67E3D6F4}"/>
          </ac:picMkLst>
        </pc:picChg>
        <pc:picChg chg="del">
          <ac:chgData name="中田 雄大" userId="62f770ad0d6c1cad" providerId="LiveId" clId="{0D00548A-D4F8-41A7-A92A-F47E6B0EB525}" dt="2021-11-14T06:01:55.126" v="7227" actId="478"/>
          <ac:picMkLst>
            <pc:docMk/>
            <pc:sldMk cId="167269452" sldId="455"/>
            <ac:picMk id="17" creationId="{2DF7272F-DA55-49AF-AF64-A47C4A7AB9DF}"/>
          </ac:picMkLst>
        </pc:picChg>
        <pc:picChg chg="del">
          <ac:chgData name="中田 雄大" userId="62f770ad0d6c1cad" providerId="LiveId" clId="{0D00548A-D4F8-41A7-A92A-F47E6B0EB525}" dt="2021-11-14T06:01:55.126" v="7227" actId="478"/>
          <ac:picMkLst>
            <pc:docMk/>
            <pc:sldMk cId="167269452" sldId="455"/>
            <ac:picMk id="21" creationId="{3C76AF31-3764-4189-9A78-82B817B4E7CC}"/>
          </ac:picMkLst>
        </pc:picChg>
        <pc:picChg chg="del">
          <ac:chgData name="中田 雄大" userId="62f770ad0d6c1cad" providerId="LiveId" clId="{0D00548A-D4F8-41A7-A92A-F47E6B0EB525}" dt="2021-11-14T06:02:03.568" v="7233" actId="478"/>
          <ac:picMkLst>
            <pc:docMk/>
            <pc:sldMk cId="167269452" sldId="455"/>
            <ac:picMk id="23" creationId="{86A73BDA-748E-4F64-ACFE-93EC030B9FED}"/>
          </ac:picMkLst>
        </pc:picChg>
        <pc:picChg chg="del">
          <ac:chgData name="中田 雄大" userId="62f770ad0d6c1cad" providerId="LiveId" clId="{0D00548A-D4F8-41A7-A92A-F47E6B0EB525}" dt="2021-11-14T06:01:58.486" v="7228" actId="478"/>
          <ac:picMkLst>
            <pc:docMk/>
            <pc:sldMk cId="167269452" sldId="455"/>
            <ac:picMk id="24" creationId="{379ADDC8-6606-46AA-A13A-28E01881D2BB}"/>
          </ac:picMkLst>
        </pc:picChg>
        <pc:picChg chg="del">
          <ac:chgData name="中田 雄大" userId="62f770ad0d6c1cad" providerId="LiveId" clId="{0D00548A-D4F8-41A7-A92A-F47E6B0EB525}" dt="2021-11-14T06:01:58.486" v="7228" actId="478"/>
          <ac:picMkLst>
            <pc:docMk/>
            <pc:sldMk cId="167269452" sldId="455"/>
            <ac:picMk id="25" creationId="{D9FC9979-B4F4-4C01-ABCB-E413328F00AC}"/>
          </ac:picMkLst>
        </pc:picChg>
        <pc:picChg chg="del">
          <ac:chgData name="中田 雄大" userId="62f770ad0d6c1cad" providerId="LiveId" clId="{0D00548A-D4F8-41A7-A92A-F47E6B0EB525}" dt="2021-11-14T06:01:55.126" v="7227" actId="478"/>
          <ac:picMkLst>
            <pc:docMk/>
            <pc:sldMk cId="167269452" sldId="455"/>
            <ac:picMk id="26" creationId="{A5527CA2-0EF8-41AF-9B7C-F833995C4C74}"/>
          </ac:picMkLst>
        </pc:picChg>
        <pc:picChg chg="del">
          <ac:chgData name="中田 雄大" userId="62f770ad0d6c1cad" providerId="LiveId" clId="{0D00548A-D4F8-41A7-A92A-F47E6B0EB525}" dt="2021-11-14T06:01:58.486" v="7228" actId="478"/>
          <ac:picMkLst>
            <pc:docMk/>
            <pc:sldMk cId="167269452" sldId="455"/>
            <ac:picMk id="27" creationId="{1A199B9C-5532-462C-B01E-8E046B0015E8}"/>
          </ac:picMkLst>
        </pc:picChg>
        <pc:picChg chg="del">
          <ac:chgData name="中田 雄大" userId="62f770ad0d6c1cad" providerId="LiveId" clId="{0D00548A-D4F8-41A7-A92A-F47E6B0EB525}" dt="2021-11-14T06:01:55.126" v="7227" actId="478"/>
          <ac:picMkLst>
            <pc:docMk/>
            <pc:sldMk cId="167269452" sldId="455"/>
            <ac:picMk id="30" creationId="{434FD840-B9B0-4233-BDD4-D7B0D6851DA6}"/>
          </ac:picMkLst>
        </pc:picChg>
        <pc:cxnChg chg="del mod">
          <ac:chgData name="中田 雄大" userId="62f770ad0d6c1cad" providerId="LiveId" clId="{0D00548A-D4F8-41A7-A92A-F47E6B0EB525}" dt="2021-11-14T06:02:01.521" v="7231" actId="478"/>
          <ac:cxnSpMkLst>
            <pc:docMk/>
            <pc:sldMk cId="167269452" sldId="455"/>
            <ac:cxnSpMk id="5" creationId="{D8F2D38A-7289-406B-BA59-F1040B19E756}"/>
          </ac:cxnSpMkLst>
        </pc:cxnChg>
        <pc:cxnChg chg="del mod">
          <ac:chgData name="中田 雄大" userId="62f770ad0d6c1cad" providerId="LiveId" clId="{0D00548A-D4F8-41A7-A92A-F47E6B0EB525}" dt="2021-11-14T06:02:00.392" v="7230" actId="478"/>
          <ac:cxnSpMkLst>
            <pc:docMk/>
            <pc:sldMk cId="167269452" sldId="455"/>
            <ac:cxnSpMk id="32" creationId="{65678823-A951-4727-9A35-A95D26D20DA8}"/>
          </ac:cxnSpMkLst>
        </pc:cxnChg>
        <pc:cxnChg chg="del mod">
          <ac:chgData name="中田 雄大" userId="62f770ad0d6c1cad" providerId="LiveId" clId="{0D00548A-D4F8-41A7-A92A-F47E6B0EB525}" dt="2021-11-14T06:01:59.426" v="7229" actId="478"/>
          <ac:cxnSpMkLst>
            <pc:docMk/>
            <pc:sldMk cId="167269452" sldId="455"/>
            <ac:cxnSpMk id="33" creationId="{A180E5E5-B1A3-4ACC-92F8-BFA6BB202988}"/>
          </ac:cxnSpMkLst>
        </pc:cxnChg>
      </pc:sldChg>
      <pc:sldChg chg="addSp delSp modSp add mod">
        <pc:chgData name="中田 雄大" userId="62f770ad0d6c1cad" providerId="LiveId" clId="{0D00548A-D4F8-41A7-A92A-F47E6B0EB525}" dt="2021-11-14T06:18:05.781" v="7495" actId="1076"/>
        <pc:sldMkLst>
          <pc:docMk/>
          <pc:sldMk cId="468813259" sldId="456"/>
        </pc:sldMkLst>
        <pc:spChg chg="mod">
          <ac:chgData name="中田 雄大" userId="62f770ad0d6c1cad" providerId="LiveId" clId="{0D00548A-D4F8-41A7-A92A-F47E6B0EB525}" dt="2021-11-14T06:07:32.469" v="7375" actId="20577"/>
          <ac:spMkLst>
            <pc:docMk/>
            <pc:sldMk cId="468813259" sldId="456"/>
            <ac:spMk id="2" creationId="{00000000-0000-0000-0000-000000000000}"/>
          </ac:spMkLst>
        </pc:spChg>
        <pc:spChg chg="add mod">
          <ac:chgData name="中田 雄大" userId="62f770ad0d6c1cad" providerId="LiveId" clId="{0D00548A-D4F8-41A7-A92A-F47E6B0EB525}" dt="2021-11-14T06:14:29.909" v="7425" actId="1076"/>
          <ac:spMkLst>
            <pc:docMk/>
            <pc:sldMk cId="468813259" sldId="456"/>
            <ac:spMk id="11" creationId="{77B75C6D-7E95-4CF9-8CDE-2F1F45C23DEF}"/>
          </ac:spMkLst>
        </pc:spChg>
        <pc:spChg chg="add mod">
          <ac:chgData name="中田 雄大" userId="62f770ad0d6c1cad" providerId="LiveId" clId="{0D00548A-D4F8-41A7-A92A-F47E6B0EB525}" dt="2021-11-14T06:14:32.028" v="7426" actId="1076"/>
          <ac:spMkLst>
            <pc:docMk/>
            <pc:sldMk cId="468813259" sldId="456"/>
            <ac:spMk id="18" creationId="{77C05CBB-BE79-4EDD-B25D-6FEB76597037}"/>
          </ac:spMkLst>
        </pc:spChg>
        <pc:spChg chg="add mod">
          <ac:chgData name="中田 雄大" userId="62f770ad0d6c1cad" providerId="LiveId" clId="{0D00548A-D4F8-41A7-A92A-F47E6B0EB525}" dt="2021-11-14T06:16:58.621" v="7471" actId="1076"/>
          <ac:spMkLst>
            <pc:docMk/>
            <pc:sldMk cId="468813259" sldId="456"/>
            <ac:spMk id="30" creationId="{6F4DE5ED-F821-471B-8DAA-08EBCEDFFB74}"/>
          </ac:spMkLst>
        </pc:spChg>
        <pc:spChg chg="add mod">
          <ac:chgData name="中田 雄大" userId="62f770ad0d6c1cad" providerId="LiveId" clId="{0D00548A-D4F8-41A7-A92A-F47E6B0EB525}" dt="2021-11-14T06:18:05.781" v="7495" actId="1076"/>
          <ac:spMkLst>
            <pc:docMk/>
            <pc:sldMk cId="468813259" sldId="456"/>
            <ac:spMk id="34" creationId="{D46E2D55-2C25-4DE7-9A9E-DF2358C12F9A}"/>
          </ac:spMkLst>
        </pc:spChg>
        <pc:spChg chg="mod">
          <ac:chgData name="中田 雄大" userId="62f770ad0d6c1cad" providerId="LiveId" clId="{0D00548A-D4F8-41A7-A92A-F47E6B0EB525}" dt="2021-11-14T06:09:01.733" v="7400" actId="1076"/>
          <ac:spMkLst>
            <pc:docMk/>
            <pc:sldMk cId="468813259" sldId="456"/>
            <ac:spMk id="35" creationId="{81ECA7B3-D78F-499F-9DFB-A7C173213A1B}"/>
          </ac:spMkLst>
        </pc:spChg>
        <pc:spChg chg="del">
          <ac:chgData name="中田 雄大" userId="62f770ad0d6c1cad" providerId="LiveId" clId="{0D00548A-D4F8-41A7-A92A-F47E6B0EB525}" dt="2021-11-14T06:07:44.501" v="7378" actId="478"/>
          <ac:spMkLst>
            <pc:docMk/>
            <pc:sldMk cId="468813259" sldId="456"/>
            <ac:spMk id="37" creationId="{1935FB09-2755-4531-8A1D-71A6EC294079}"/>
          </ac:spMkLst>
        </pc:spChg>
        <pc:spChg chg="del">
          <ac:chgData name="中田 雄大" userId="62f770ad0d6c1cad" providerId="LiveId" clId="{0D00548A-D4F8-41A7-A92A-F47E6B0EB525}" dt="2021-11-14T06:07:44.501" v="7378" actId="478"/>
          <ac:spMkLst>
            <pc:docMk/>
            <pc:sldMk cId="468813259" sldId="456"/>
            <ac:spMk id="39" creationId="{3E432878-1324-4338-9E2F-6148F11B8F67}"/>
          </ac:spMkLst>
        </pc:spChg>
        <pc:spChg chg="del">
          <ac:chgData name="中田 雄大" userId="62f770ad0d6c1cad" providerId="LiveId" clId="{0D00548A-D4F8-41A7-A92A-F47E6B0EB525}" dt="2021-11-14T06:07:52.070" v="7381" actId="478"/>
          <ac:spMkLst>
            <pc:docMk/>
            <pc:sldMk cId="468813259" sldId="456"/>
            <ac:spMk id="52" creationId="{41E763B0-5FDD-47D0-B076-B59E99F2A723}"/>
          </ac:spMkLst>
        </pc:spChg>
        <pc:graphicFrameChg chg="add mod ord">
          <ac:chgData name="中田 雄大" userId="62f770ad0d6c1cad" providerId="LiveId" clId="{0D00548A-D4F8-41A7-A92A-F47E6B0EB525}" dt="2021-11-14T06:15:33.382" v="7439" actId="166"/>
          <ac:graphicFrameMkLst>
            <pc:docMk/>
            <pc:sldMk cId="468813259" sldId="456"/>
            <ac:graphicFrameMk id="12" creationId="{88F91E2C-1167-491C-A062-21103FE8AF30}"/>
          </ac:graphicFrameMkLst>
        </pc:graphicFrameChg>
        <pc:picChg chg="add mod">
          <ac:chgData name="中田 雄大" userId="62f770ad0d6c1cad" providerId="LiveId" clId="{0D00548A-D4F8-41A7-A92A-F47E6B0EB525}" dt="2021-11-14T06:17:57.773" v="7491" actId="14100"/>
          <ac:picMkLst>
            <pc:docMk/>
            <pc:sldMk cId="468813259" sldId="456"/>
            <ac:picMk id="5" creationId="{6C4CB2EF-FA56-4824-94C2-580E1F90D2F3}"/>
          </ac:picMkLst>
        </pc:picChg>
        <pc:picChg chg="del">
          <ac:chgData name="中田 雄大" userId="62f770ad0d6c1cad" providerId="LiveId" clId="{0D00548A-D4F8-41A7-A92A-F47E6B0EB525}" dt="2021-11-14T06:07:44.501" v="7378" actId="478"/>
          <ac:picMkLst>
            <pc:docMk/>
            <pc:sldMk cId="468813259" sldId="456"/>
            <ac:picMk id="6" creationId="{252174CB-978C-4E38-ABF8-119A90216631}"/>
          </ac:picMkLst>
        </pc:picChg>
        <pc:picChg chg="del">
          <ac:chgData name="中田 雄大" userId="62f770ad0d6c1cad" providerId="LiveId" clId="{0D00548A-D4F8-41A7-A92A-F47E6B0EB525}" dt="2021-11-14T06:07:44.501" v="7378" actId="478"/>
          <ac:picMkLst>
            <pc:docMk/>
            <pc:sldMk cId="468813259" sldId="456"/>
            <ac:picMk id="8" creationId="{434A227C-E7F8-451C-8C52-813F854D24A2}"/>
          </ac:picMkLst>
        </pc:picChg>
        <pc:picChg chg="add mod">
          <ac:chgData name="中田 雄大" userId="62f770ad0d6c1cad" providerId="LiveId" clId="{0D00548A-D4F8-41A7-A92A-F47E6B0EB525}" dt="2021-11-14T06:18:03.006" v="7494" actId="1076"/>
          <ac:picMkLst>
            <pc:docMk/>
            <pc:sldMk cId="468813259" sldId="456"/>
            <ac:picMk id="9" creationId="{A36B776C-B5D5-430B-9A13-1A7F9C7A5088}"/>
          </ac:picMkLst>
        </pc:picChg>
        <pc:picChg chg="mod">
          <ac:chgData name="中田 雄大" userId="62f770ad0d6c1cad" providerId="LiveId" clId="{0D00548A-D4F8-41A7-A92A-F47E6B0EB525}" dt="2021-11-14T06:09:01.733" v="7400" actId="1076"/>
          <ac:picMkLst>
            <pc:docMk/>
            <pc:sldMk cId="468813259" sldId="456"/>
            <ac:picMk id="10" creationId="{34544AC8-9087-4E7F-8415-8867AB429DE8}"/>
          </ac:picMkLst>
        </pc:picChg>
        <pc:picChg chg="del">
          <ac:chgData name="中田 雄大" userId="62f770ad0d6c1cad" providerId="LiveId" clId="{0D00548A-D4F8-41A7-A92A-F47E6B0EB525}" dt="2021-11-14T06:07:47.807" v="7379" actId="478"/>
          <ac:picMkLst>
            <pc:docMk/>
            <pc:sldMk cId="468813259" sldId="456"/>
            <ac:picMk id="15" creationId="{2BBFFA99-4343-4D3A-A546-F5DE67E3D6F4}"/>
          </ac:picMkLst>
        </pc:picChg>
        <pc:cxnChg chg="add mod">
          <ac:chgData name="中田 雄大" userId="62f770ad0d6c1cad" providerId="LiveId" clId="{0D00548A-D4F8-41A7-A92A-F47E6B0EB525}" dt="2021-11-14T06:17:57.773" v="7491" actId="14100"/>
          <ac:cxnSpMkLst>
            <pc:docMk/>
            <pc:sldMk cId="468813259" sldId="456"/>
            <ac:cxnSpMk id="19" creationId="{85C817C4-A3C8-4169-B0FB-FB4E11F86ACB}"/>
          </ac:cxnSpMkLst>
        </pc:cxnChg>
        <pc:cxnChg chg="add mod ord">
          <ac:chgData name="中田 雄大" userId="62f770ad0d6c1cad" providerId="LiveId" clId="{0D00548A-D4F8-41A7-A92A-F47E6B0EB525}" dt="2021-11-14T06:18:03.006" v="7494" actId="1076"/>
          <ac:cxnSpMkLst>
            <pc:docMk/>
            <pc:sldMk cId="468813259" sldId="456"/>
            <ac:cxnSpMk id="23" creationId="{E4C3483A-CD67-40DA-AC1F-6E5D6D3A02AE}"/>
          </ac:cxnSpMkLst>
        </pc:cxnChg>
      </pc:sldChg>
      <pc:sldChg chg="add del">
        <pc:chgData name="中田 雄大" userId="62f770ad0d6c1cad" providerId="LiveId" clId="{0D00548A-D4F8-41A7-A92A-F47E6B0EB525}" dt="2021-11-14T06:05:34.253" v="7318" actId="47"/>
        <pc:sldMkLst>
          <pc:docMk/>
          <pc:sldMk cId="893952676" sldId="456"/>
        </pc:sldMkLst>
      </pc:sldChg>
      <pc:sldChg chg="addSp delSp modSp add mod">
        <pc:chgData name="中田 雄大" userId="62f770ad0d6c1cad" providerId="LiveId" clId="{0D00548A-D4F8-41A7-A92A-F47E6B0EB525}" dt="2021-12-07T08:42:46.661" v="7539" actId="164"/>
        <pc:sldMkLst>
          <pc:docMk/>
          <pc:sldMk cId="938606188" sldId="457"/>
        </pc:sldMkLst>
        <pc:spChg chg="mod">
          <ac:chgData name="中田 雄大" userId="62f770ad0d6c1cad" providerId="LiveId" clId="{0D00548A-D4F8-41A7-A92A-F47E6B0EB525}" dt="2021-12-07T08:41:18.707" v="7518" actId="208"/>
          <ac:spMkLst>
            <pc:docMk/>
            <pc:sldMk cId="938606188" sldId="457"/>
            <ac:spMk id="31" creationId="{4F5FF7FD-6971-4C22-92D0-4F9BCC74ABA1}"/>
          </ac:spMkLst>
        </pc:spChg>
        <pc:spChg chg="mod">
          <ac:chgData name="中田 雄大" userId="62f770ad0d6c1cad" providerId="LiveId" clId="{0D00548A-D4F8-41A7-A92A-F47E6B0EB525}" dt="2021-12-07T08:41:14.525" v="7517" actId="208"/>
          <ac:spMkLst>
            <pc:docMk/>
            <pc:sldMk cId="938606188" sldId="457"/>
            <ac:spMk id="34" creationId="{F2B7A604-37B0-4146-BA21-48ABB1021E5A}"/>
          </ac:spMkLst>
        </pc:spChg>
        <pc:spChg chg="mod">
          <ac:chgData name="中田 雄大" userId="62f770ad0d6c1cad" providerId="LiveId" clId="{0D00548A-D4F8-41A7-A92A-F47E6B0EB525}" dt="2021-12-07T08:42:46.661" v="7539" actId="164"/>
          <ac:spMkLst>
            <pc:docMk/>
            <pc:sldMk cId="938606188" sldId="457"/>
            <ac:spMk id="36" creationId="{80F41F41-0539-4EF2-B80F-65EE0A5F0185}"/>
          </ac:spMkLst>
        </pc:spChg>
        <pc:grpChg chg="add mod">
          <ac:chgData name="中田 雄大" userId="62f770ad0d6c1cad" providerId="LiveId" clId="{0D00548A-D4F8-41A7-A92A-F47E6B0EB525}" dt="2021-12-07T08:42:46.661" v="7539" actId="164"/>
          <ac:grpSpMkLst>
            <pc:docMk/>
            <pc:sldMk cId="938606188" sldId="457"/>
            <ac:grpSpMk id="19" creationId="{78901777-FD78-4254-9504-38FAB8CA7488}"/>
          </ac:grpSpMkLst>
        </pc:grpChg>
        <pc:picChg chg="mod">
          <ac:chgData name="中田 雄大" userId="62f770ad0d6c1cad" providerId="LiveId" clId="{0D00548A-D4F8-41A7-A92A-F47E6B0EB525}" dt="2021-12-07T08:42:46.661" v="7539" actId="164"/>
          <ac:picMkLst>
            <pc:docMk/>
            <pc:sldMk cId="938606188" sldId="457"/>
            <ac:picMk id="15" creationId="{2BBFFA99-4343-4D3A-A546-F5DE67E3D6F4}"/>
          </ac:picMkLst>
        </pc:picChg>
        <pc:picChg chg="mod modCrop">
          <ac:chgData name="中田 雄大" userId="62f770ad0d6c1cad" providerId="LiveId" clId="{0D00548A-D4F8-41A7-A92A-F47E6B0EB525}" dt="2021-12-07T08:42:46.661" v="7539" actId="164"/>
          <ac:picMkLst>
            <pc:docMk/>
            <pc:sldMk cId="938606188" sldId="457"/>
            <ac:picMk id="23" creationId="{86A73BDA-748E-4F64-ACFE-93EC030B9FED}"/>
          </ac:picMkLst>
        </pc:picChg>
        <pc:picChg chg="mod">
          <ac:chgData name="中田 雄大" userId="62f770ad0d6c1cad" providerId="LiveId" clId="{0D00548A-D4F8-41A7-A92A-F47E6B0EB525}" dt="2021-12-07T08:41:00.176" v="7515" actId="14100"/>
          <ac:picMkLst>
            <pc:docMk/>
            <pc:sldMk cId="938606188" sldId="457"/>
            <ac:picMk id="26" creationId="{A5527CA2-0EF8-41AF-9B7C-F833995C4C74}"/>
          </ac:picMkLst>
        </pc:picChg>
        <pc:picChg chg="mod">
          <ac:chgData name="中田 雄大" userId="62f770ad0d6c1cad" providerId="LiveId" clId="{0D00548A-D4F8-41A7-A92A-F47E6B0EB525}" dt="2021-12-07T08:40:36.647" v="7509" actId="14100"/>
          <ac:picMkLst>
            <pc:docMk/>
            <pc:sldMk cId="938606188" sldId="457"/>
            <ac:picMk id="30" creationId="{434FD840-B9B0-4233-BDD4-D7B0D6851DA6}"/>
          </ac:picMkLst>
        </pc:picChg>
        <pc:cxnChg chg="del mod">
          <ac:chgData name="中田 雄大" userId="62f770ad0d6c1cad" providerId="LiveId" clId="{0D00548A-D4F8-41A7-A92A-F47E6B0EB525}" dt="2021-12-07T08:40:44.463" v="7512" actId="478"/>
          <ac:cxnSpMkLst>
            <pc:docMk/>
            <pc:sldMk cId="938606188" sldId="457"/>
            <ac:cxnSpMk id="5" creationId="{D8F2D38A-7289-406B-BA59-F1040B19E756}"/>
          </ac:cxnSpMkLst>
        </pc:cxnChg>
        <pc:cxnChg chg="add mod">
          <ac:chgData name="中田 雄大" userId="62f770ad0d6c1cad" providerId="LiveId" clId="{0D00548A-D4F8-41A7-A92A-F47E6B0EB525}" dt="2021-12-07T08:42:46.661" v="7539" actId="164"/>
          <ac:cxnSpMkLst>
            <pc:docMk/>
            <pc:sldMk cId="938606188" sldId="457"/>
            <ac:cxnSpMk id="28" creationId="{B3F10B8A-71D5-48E2-9E14-6E5ABD05EF5B}"/>
          </ac:cxnSpMkLst>
        </pc:cxnChg>
        <pc:cxnChg chg="del mod">
          <ac:chgData name="中田 雄大" userId="62f770ad0d6c1cad" providerId="LiveId" clId="{0D00548A-D4F8-41A7-A92A-F47E6B0EB525}" dt="2021-12-07T08:40:43.156" v="7511" actId="478"/>
          <ac:cxnSpMkLst>
            <pc:docMk/>
            <pc:sldMk cId="938606188" sldId="457"/>
            <ac:cxnSpMk id="32" creationId="{65678823-A951-4727-9A35-A95D26D20DA8}"/>
          </ac:cxnSpMkLst>
        </pc:cxnChg>
        <pc:cxnChg chg="del mod">
          <ac:chgData name="中田 雄大" userId="62f770ad0d6c1cad" providerId="LiveId" clId="{0D00548A-D4F8-41A7-A92A-F47E6B0EB525}" dt="2021-12-07T08:40:45.374" v="7513" actId="478"/>
          <ac:cxnSpMkLst>
            <pc:docMk/>
            <pc:sldMk cId="938606188" sldId="457"/>
            <ac:cxnSpMk id="33" creationId="{A180E5E5-B1A3-4ACC-92F8-BFA6BB202988}"/>
          </ac:cxnSpMkLst>
        </pc:cxnChg>
        <pc:cxnChg chg="add mod">
          <ac:chgData name="中田 雄大" userId="62f770ad0d6c1cad" providerId="LiveId" clId="{0D00548A-D4F8-41A7-A92A-F47E6B0EB525}" dt="2021-12-07T08:42:46.661" v="7539" actId="164"/>
          <ac:cxnSpMkLst>
            <pc:docMk/>
            <pc:sldMk cId="938606188" sldId="457"/>
            <ac:cxnSpMk id="35" creationId="{D3E51D7B-1F7B-44DA-BCCF-D417B1D14F62}"/>
          </ac:cxnSpMkLst>
        </pc:cxnChg>
      </pc:sldChg>
    </pc:docChg>
  </pc:docChgLst>
  <pc:docChgLst>
    <pc:chgData name="中田 雄大" userId="62f770ad0d6c1cad" providerId="LiveId" clId="{2F7E61F8-A7F2-49EC-85C1-7778BB140E37}"/>
    <pc:docChg chg="undo custSel addSld delSld modSld modNotesMaster modHandout">
      <pc:chgData name="中田 雄大" userId="62f770ad0d6c1cad" providerId="LiveId" clId="{2F7E61F8-A7F2-49EC-85C1-7778BB140E37}" dt="2021-11-04T03:47:15.650" v="4328" actId="20577"/>
      <pc:docMkLst>
        <pc:docMk/>
      </pc:docMkLst>
      <pc:sldChg chg="addSp modSp mod">
        <pc:chgData name="中田 雄大" userId="62f770ad0d6c1cad" providerId="LiveId" clId="{2F7E61F8-A7F2-49EC-85C1-7778BB140E37}" dt="2021-11-03T05:17:41.160" v="1589" actId="20577"/>
        <pc:sldMkLst>
          <pc:docMk/>
          <pc:sldMk cId="0" sldId="256"/>
        </pc:sldMkLst>
        <pc:spChg chg="mod">
          <ac:chgData name="中田 雄大" userId="62f770ad0d6c1cad" providerId="LiveId" clId="{2F7E61F8-A7F2-49EC-85C1-7778BB140E37}" dt="2021-11-03T03:33:03.401" v="18" actId="20577"/>
          <ac:spMkLst>
            <pc:docMk/>
            <pc:sldMk cId="0" sldId="256"/>
            <ac:spMk id="2" creationId="{00000000-0000-0000-0000-000000000000}"/>
          </ac:spMkLst>
        </pc:spChg>
        <pc:spChg chg="mod">
          <ac:chgData name="中田 雄大" userId="62f770ad0d6c1cad" providerId="LiveId" clId="{2F7E61F8-A7F2-49EC-85C1-7778BB140E37}" dt="2021-11-03T05:17:41.160" v="1589" actId="20577"/>
          <ac:spMkLst>
            <pc:docMk/>
            <pc:sldMk cId="0" sldId="256"/>
            <ac:spMk id="3" creationId="{00000000-0000-0000-0000-000000000000}"/>
          </ac:spMkLst>
        </pc:spChg>
        <pc:spChg chg="add mod">
          <ac:chgData name="中田 雄大" userId="62f770ad0d6c1cad" providerId="LiveId" clId="{2F7E61F8-A7F2-49EC-85C1-7778BB140E37}" dt="2021-11-03T03:32:53.445" v="9" actId="1076"/>
          <ac:spMkLst>
            <pc:docMk/>
            <pc:sldMk cId="0" sldId="256"/>
            <ac:spMk id="4" creationId="{BE6D74B8-6077-425D-A12F-24F6F6F64E81}"/>
          </ac:spMkLst>
        </pc:spChg>
      </pc:sldChg>
      <pc:sldChg chg="del">
        <pc:chgData name="中田 雄大" userId="62f770ad0d6c1cad" providerId="LiveId" clId="{2F7E61F8-A7F2-49EC-85C1-7778BB140E37}" dt="2021-11-03T03:42:48.558" v="19" actId="47"/>
        <pc:sldMkLst>
          <pc:docMk/>
          <pc:sldMk cId="0" sldId="322"/>
        </pc:sldMkLst>
      </pc:sldChg>
      <pc:sldChg chg="modSp mod">
        <pc:chgData name="中田 雄大" userId="62f770ad0d6c1cad" providerId="LiveId" clId="{2F7E61F8-A7F2-49EC-85C1-7778BB140E37}" dt="2021-11-03T04:19:21.375" v="701" actId="1076"/>
        <pc:sldMkLst>
          <pc:docMk/>
          <pc:sldMk cId="0" sldId="323"/>
        </pc:sldMkLst>
        <pc:spChg chg="mod">
          <ac:chgData name="中田 雄大" userId="62f770ad0d6c1cad" providerId="LiveId" clId="{2F7E61F8-A7F2-49EC-85C1-7778BB140E37}" dt="2021-11-03T04:19:21.375" v="701" actId="1076"/>
          <ac:spMkLst>
            <pc:docMk/>
            <pc:sldMk cId="0" sldId="323"/>
            <ac:spMk id="14" creationId="{00000000-0000-0000-0000-000000000000}"/>
          </ac:spMkLst>
        </pc:spChg>
      </pc:sldChg>
      <pc:sldChg chg="addSp delSp modSp mod delAnim modAnim">
        <pc:chgData name="中田 雄大" userId="62f770ad0d6c1cad" providerId="LiveId" clId="{2F7E61F8-A7F2-49EC-85C1-7778BB140E37}" dt="2021-11-03T05:16:06.382" v="1582" actId="14861"/>
        <pc:sldMkLst>
          <pc:docMk/>
          <pc:sldMk cId="0" sldId="324"/>
        </pc:sldMkLst>
        <pc:spChg chg="mod">
          <ac:chgData name="中田 雄大" userId="62f770ad0d6c1cad" providerId="LiveId" clId="{2F7E61F8-A7F2-49EC-85C1-7778BB140E37}" dt="2021-11-03T04:41:41.123" v="1150" actId="207"/>
          <ac:spMkLst>
            <pc:docMk/>
            <pc:sldMk cId="0" sldId="324"/>
            <ac:spMk id="3" creationId="{00000000-0000-0000-0000-000000000000}"/>
          </ac:spMkLst>
        </pc:spChg>
        <pc:spChg chg="add del">
          <ac:chgData name="中田 雄大" userId="62f770ad0d6c1cad" providerId="LiveId" clId="{2F7E61F8-A7F2-49EC-85C1-7778BB140E37}" dt="2021-11-03T04:32:48.964" v="913" actId="478"/>
          <ac:spMkLst>
            <pc:docMk/>
            <pc:sldMk cId="0" sldId="324"/>
            <ac:spMk id="14" creationId="{C2B6D60B-A2DE-4EEF-B270-14A1BC8FC887}"/>
          </ac:spMkLst>
        </pc:spChg>
        <pc:spChg chg="mod topLvl">
          <ac:chgData name="中田 雄大" userId="62f770ad0d6c1cad" providerId="LiveId" clId="{2F7E61F8-A7F2-49EC-85C1-7778BB140E37}" dt="2021-11-03T04:42:44.905" v="1156" actId="165"/>
          <ac:spMkLst>
            <pc:docMk/>
            <pc:sldMk cId="0" sldId="324"/>
            <ac:spMk id="15" creationId="{00000000-0000-0000-0000-000000000000}"/>
          </ac:spMkLst>
        </pc:spChg>
        <pc:spChg chg="del mod">
          <ac:chgData name="中田 雄大" userId="62f770ad0d6c1cad" providerId="LiveId" clId="{2F7E61F8-A7F2-49EC-85C1-7778BB140E37}" dt="2021-11-03T04:28:34.391" v="821" actId="478"/>
          <ac:spMkLst>
            <pc:docMk/>
            <pc:sldMk cId="0" sldId="324"/>
            <ac:spMk id="20" creationId="{00000000-0000-0000-0000-000000000000}"/>
          </ac:spMkLst>
        </pc:spChg>
        <pc:spChg chg="mod">
          <ac:chgData name="中田 雄大" userId="62f770ad0d6c1cad" providerId="LiveId" clId="{2F7E61F8-A7F2-49EC-85C1-7778BB140E37}" dt="2021-11-03T04:42:44.905" v="1156" actId="165"/>
          <ac:spMkLst>
            <pc:docMk/>
            <pc:sldMk cId="0" sldId="324"/>
            <ac:spMk id="26" creationId="{F431C2E2-E49A-44A4-9C93-1CACE941C7C1}"/>
          </ac:spMkLst>
        </pc:spChg>
        <pc:spChg chg="mod">
          <ac:chgData name="中田 雄大" userId="62f770ad0d6c1cad" providerId="LiveId" clId="{2F7E61F8-A7F2-49EC-85C1-7778BB140E37}" dt="2021-11-03T04:42:44.905" v="1156" actId="165"/>
          <ac:spMkLst>
            <pc:docMk/>
            <pc:sldMk cId="0" sldId="324"/>
            <ac:spMk id="27" creationId="{0C3F85C4-8504-40AB-A4F5-6A831A9CC043}"/>
          </ac:spMkLst>
        </pc:spChg>
        <pc:spChg chg="mod topLvl">
          <ac:chgData name="中田 雄大" userId="62f770ad0d6c1cad" providerId="LiveId" clId="{2F7E61F8-A7F2-49EC-85C1-7778BB140E37}" dt="2021-11-03T04:42:44.905" v="1156" actId="165"/>
          <ac:spMkLst>
            <pc:docMk/>
            <pc:sldMk cId="0" sldId="324"/>
            <ac:spMk id="28" creationId="{00000000-0000-0000-0000-000000000000}"/>
          </ac:spMkLst>
        </pc:spChg>
        <pc:spChg chg="mod">
          <ac:chgData name="中田 雄大" userId="62f770ad0d6c1cad" providerId="LiveId" clId="{2F7E61F8-A7F2-49EC-85C1-7778BB140E37}" dt="2021-11-03T04:42:44.905" v="1156" actId="165"/>
          <ac:spMkLst>
            <pc:docMk/>
            <pc:sldMk cId="0" sldId="324"/>
            <ac:spMk id="30" creationId="{31641693-65FC-4432-8726-F719D66156E1}"/>
          </ac:spMkLst>
        </pc:spChg>
        <pc:spChg chg="mod">
          <ac:chgData name="中田 雄大" userId="62f770ad0d6c1cad" providerId="LiveId" clId="{2F7E61F8-A7F2-49EC-85C1-7778BB140E37}" dt="2021-11-03T04:47:54.194" v="1228" actId="1076"/>
          <ac:spMkLst>
            <pc:docMk/>
            <pc:sldMk cId="0" sldId="324"/>
            <ac:spMk id="34" creationId="{00000000-0000-0000-0000-000000000000}"/>
          </ac:spMkLst>
        </pc:spChg>
        <pc:spChg chg="mod">
          <ac:chgData name="中田 雄大" userId="62f770ad0d6c1cad" providerId="LiveId" clId="{2F7E61F8-A7F2-49EC-85C1-7778BB140E37}" dt="2021-11-03T04:47:54.194" v="1228" actId="1076"/>
          <ac:spMkLst>
            <pc:docMk/>
            <pc:sldMk cId="0" sldId="324"/>
            <ac:spMk id="36" creationId="{00000000-0000-0000-0000-000000000000}"/>
          </ac:spMkLst>
        </pc:spChg>
        <pc:spChg chg="mod">
          <ac:chgData name="中田 雄大" userId="62f770ad0d6c1cad" providerId="LiveId" clId="{2F7E61F8-A7F2-49EC-85C1-7778BB140E37}" dt="2021-11-03T04:42:44.905" v="1156" actId="165"/>
          <ac:spMkLst>
            <pc:docMk/>
            <pc:sldMk cId="0" sldId="324"/>
            <ac:spMk id="38" creationId="{E315A87E-77AB-4BF6-B117-15AE60FC7CED}"/>
          </ac:spMkLst>
        </pc:spChg>
        <pc:spChg chg="mod">
          <ac:chgData name="中田 雄大" userId="62f770ad0d6c1cad" providerId="LiveId" clId="{2F7E61F8-A7F2-49EC-85C1-7778BB140E37}" dt="2021-11-03T04:47:54.194" v="1228" actId="1076"/>
          <ac:spMkLst>
            <pc:docMk/>
            <pc:sldMk cId="0" sldId="324"/>
            <ac:spMk id="40" creationId="{00000000-0000-0000-0000-000000000000}"/>
          </ac:spMkLst>
        </pc:spChg>
        <pc:spChg chg="mod">
          <ac:chgData name="中田 雄大" userId="62f770ad0d6c1cad" providerId="LiveId" clId="{2F7E61F8-A7F2-49EC-85C1-7778BB140E37}" dt="2021-11-03T04:47:54.194" v="1228" actId="1076"/>
          <ac:spMkLst>
            <pc:docMk/>
            <pc:sldMk cId="0" sldId="324"/>
            <ac:spMk id="44" creationId="{00000000-0000-0000-0000-000000000000}"/>
          </ac:spMkLst>
        </pc:spChg>
        <pc:spChg chg="mod">
          <ac:chgData name="中田 雄大" userId="62f770ad0d6c1cad" providerId="LiveId" clId="{2F7E61F8-A7F2-49EC-85C1-7778BB140E37}" dt="2021-11-03T04:42:44.905" v="1156" actId="165"/>
          <ac:spMkLst>
            <pc:docMk/>
            <pc:sldMk cId="0" sldId="324"/>
            <ac:spMk id="45" creationId="{25A5E7FB-2B3B-4DF7-A4A8-705D0E7F003E}"/>
          </ac:spMkLst>
        </pc:spChg>
        <pc:spChg chg="mod">
          <ac:chgData name="中田 雄大" userId="62f770ad0d6c1cad" providerId="LiveId" clId="{2F7E61F8-A7F2-49EC-85C1-7778BB140E37}" dt="2021-11-03T04:42:44.905" v="1156" actId="165"/>
          <ac:spMkLst>
            <pc:docMk/>
            <pc:sldMk cId="0" sldId="324"/>
            <ac:spMk id="47" creationId="{992C495D-DA88-477E-B7B6-916528F50336}"/>
          </ac:spMkLst>
        </pc:spChg>
        <pc:spChg chg="mod">
          <ac:chgData name="中田 雄大" userId="62f770ad0d6c1cad" providerId="LiveId" clId="{2F7E61F8-A7F2-49EC-85C1-7778BB140E37}" dt="2021-11-03T04:42:44.905" v="1156" actId="165"/>
          <ac:spMkLst>
            <pc:docMk/>
            <pc:sldMk cId="0" sldId="324"/>
            <ac:spMk id="48" creationId="{7CA4F3C3-0C09-4F82-A486-BFDF920FA058}"/>
          </ac:spMkLst>
        </pc:spChg>
        <pc:spChg chg="add mod">
          <ac:chgData name="中田 雄大" userId="62f770ad0d6c1cad" providerId="LiveId" clId="{2F7E61F8-A7F2-49EC-85C1-7778BB140E37}" dt="2021-11-03T04:56:50.253" v="1490" actId="20577"/>
          <ac:spMkLst>
            <pc:docMk/>
            <pc:sldMk cId="0" sldId="324"/>
            <ac:spMk id="49" creationId="{FB9AB49E-5203-4EAE-96FB-18C2FA08D65B}"/>
          </ac:spMkLst>
        </pc:spChg>
        <pc:spChg chg="add del mod">
          <ac:chgData name="中田 雄大" userId="62f770ad0d6c1cad" providerId="LiveId" clId="{2F7E61F8-A7F2-49EC-85C1-7778BB140E37}" dt="2021-11-03T04:32:31.249" v="911" actId="478"/>
          <ac:spMkLst>
            <pc:docMk/>
            <pc:sldMk cId="0" sldId="324"/>
            <ac:spMk id="50" creationId="{686E7FB4-7FBF-43EE-81B7-2C441303BDDE}"/>
          </ac:spMkLst>
        </pc:spChg>
        <pc:spChg chg="add mod">
          <ac:chgData name="中田 雄大" userId="62f770ad0d6c1cad" providerId="LiveId" clId="{2F7E61F8-A7F2-49EC-85C1-7778BB140E37}" dt="2021-11-03T04:48:06.249" v="1230" actId="1076"/>
          <ac:spMkLst>
            <pc:docMk/>
            <pc:sldMk cId="0" sldId="324"/>
            <ac:spMk id="51" creationId="{798D3078-DC72-4B6E-A418-1BB3FFED7CC6}"/>
          </ac:spMkLst>
        </pc:spChg>
        <pc:spChg chg="add mod">
          <ac:chgData name="中田 雄大" userId="62f770ad0d6c1cad" providerId="LiveId" clId="{2F7E61F8-A7F2-49EC-85C1-7778BB140E37}" dt="2021-11-03T04:47:54.194" v="1228" actId="1076"/>
          <ac:spMkLst>
            <pc:docMk/>
            <pc:sldMk cId="0" sldId="324"/>
            <ac:spMk id="52" creationId="{BEC1256C-D7ED-4595-B8A3-E88450F5AE2D}"/>
          </ac:spMkLst>
        </pc:spChg>
        <pc:spChg chg="mod">
          <ac:chgData name="中田 雄大" userId="62f770ad0d6c1cad" providerId="LiveId" clId="{2F7E61F8-A7F2-49EC-85C1-7778BB140E37}" dt="2021-11-03T04:44:00.093" v="1169" actId="1076"/>
          <ac:spMkLst>
            <pc:docMk/>
            <pc:sldMk cId="0" sldId="324"/>
            <ac:spMk id="55" creationId="{7D544497-B42B-4203-974F-623A3A3BB6C1}"/>
          </ac:spMkLst>
        </pc:spChg>
        <pc:spChg chg="mod">
          <ac:chgData name="中田 雄大" userId="62f770ad0d6c1cad" providerId="LiveId" clId="{2F7E61F8-A7F2-49EC-85C1-7778BB140E37}" dt="2021-11-03T04:43:59.127" v="1167" actId="1076"/>
          <ac:spMkLst>
            <pc:docMk/>
            <pc:sldMk cId="0" sldId="324"/>
            <ac:spMk id="57" creationId="{61003A45-B13C-453B-97F3-B3F1B0347626}"/>
          </ac:spMkLst>
        </pc:spChg>
        <pc:spChg chg="add del mod">
          <ac:chgData name="中田 雄大" userId="62f770ad0d6c1cad" providerId="LiveId" clId="{2F7E61F8-A7F2-49EC-85C1-7778BB140E37}" dt="2021-11-03T04:44:00.468" v="1170" actId="478"/>
          <ac:spMkLst>
            <pc:docMk/>
            <pc:sldMk cId="0" sldId="324"/>
            <ac:spMk id="58" creationId="{9BE5A45D-C214-4230-860A-9F9748FB22B3}"/>
          </ac:spMkLst>
        </pc:spChg>
        <pc:spChg chg="mod">
          <ac:chgData name="中田 雄大" userId="62f770ad0d6c1cad" providerId="LiveId" clId="{2F7E61F8-A7F2-49EC-85C1-7778BB140E37}" dt="2021-11-03T04:42:57.233" v="1157"/>
          <ac:spMkLst>
            <pc:docMk/>
            <pc:sldMk cId="0" sldId="324"/>
            <ac:spMk id="59" creationId="{1F2740B3-2090-4739-9292-DFC3AF2F84AB}"/>
          </ac:spMkLst>
        </pc:spChg>
        <pc:grpChg chg="add mod">
          <ac:chgData name="中田 雄大" userId="62f770ad0d6c1cad" providerId="LiveId" clId="{2F7E61F8-A7F2-49EC-85C1-7778BB140E37}" dt="2021-11-03T04:47:54.194" v="1228" actId="1076"/>
          <ac:grpSpMkLst>
            <pc:docMk/>
            <pc:sldMk cId="0" sldId="324"/>
            <ac:grpSpMk id="6" creationId="{ACE2BA9E-EFCD-49C9-9BEA-8B733348F766}"/>
          </ac:grpSpMkLst>
        </pc:grpChg>
        <pc:grpChg chg="add del mod">
          <ac:chgData name="中田 雄大" userId="62f770ad0d6c1cad" providerId="LiveId" clId="{2F7E61F8-A7F2-49EC-85C1-7778BB140E37}" dt="2021-11-03T04:42:44.905" v="1156" actId="165"/>
          <ac:grpSpMkLst>
            <pc:docMk/>
            <pc:sldMk cId="0" sldId="324"/>
            <ac:grpSpMk id="7" creationId="{969D09E0-BF1F-4563-A9CF-51DDCB1786FF}"/>
          </ac:grpSpMkLst>
        </pc:grpChg>
        <pc:grpChg chg="mod">
          <ac:chgData name="中田 雄大" userId="62f770ad0d6c1cad" providerId="LiveId" clId="{2F7E61F8-A7F2-49EC-85C1-7778BB140E37}" dt="2021-11-03T04:47:54.194" v="1228" actId="1076"/>
          <ac:grpSpMkLst>
            <pc:docMk/>
            <pc:sldMk cId="0" sldId="324"/>
            <ac:grpSpMk id="9" creationId="{00000000-0000-0000-0000-000000000000}"/>
          </ac:grpSpMkLst>
        </pc:grpChg>
        <pc:grpChg chg="add mod">
          <ac:chgData name="中田 雄大" userId="62f770ad0d6c1cad" providerId="LiveId" clId="{2F7E61F8-A7F2-49EC-85C1-7778BB140E37}" dt="2021-11-03T04:47:54.194" v="1228" actId="1076"/>
          <ac:grpSpMkLst>
            <pc:docMk/>
            <pc:sldMk cId="0" sldId="324"/>
            <ac:grpSpMk id="21" creationId="{63097A30-1E6F-4EA2-96B2-3487FDDDB857}"/>
          </ac:grpSpMkLst>
        </pc:grpChg>
        <pc:grpChg chg="add del mod topLvl">
          <ac:chgData name="中田 雄大" userId="62f770ad0d6c1cad" providerId="LiveId" clId="{2F7E61F8-A7F2-49EC-85C1-7778BB140E37}" dt="2021-11-03T04:44:01.836" v="1172" actId="478"/>
          <ac:grpSpMkLst>
            <pc:docMk/>
            <pc:sldMk cId="0" sldId="324"/>
            <ac:grpSpMk id="23" creationId="{ED34D946-7547-46C2-BD6D-A1EE6727E7E9}"/>
          </ac:grpSpMkLst>
        </pc:grpChg>
        <pc:grpChg chg="mod">
          <ac:chgData name="中田 雄大" userId="62f770ad0d6c1cad" providerId="LiveId" clId="{2F7E61F8-A7F2-49EC-85C1-7778BB140E37}" dt="2021-11-03T04:42:44.905" v="1156" actId="165"/>
          <ac:grpSpMkLst>
            <pc:docMk/>
            <pc:sldMk cId="0" sldId="324"/>
            <ac:grpSpMk id="24" creationId="{178B3657-F389-41C8-8C27-FD47DEC3444D}"/>
          </ac:grpSpMkLst>
        </pc:grpChg>
        <pc:grpChg chg="mod">
          <ac:chgData name="中田 雄大" userId="62f770ad0d6c1cad" providerId="LiveId" clId="{2F7E61F8-A7F2-49EC-85C1-7778BB140E37}" dt="2021-11-03T04:42:44.905" v="1156" actId="165"/>
          <ac:grpSpMkLst>
            <pc:docMk/>
            <pc:sldMk cId="0" sldId="324"/>
            <ac:grpSpMk id="25" creationId="{5094480B-584E-4D1E-8FE2-6F7E9A0FBAC1}"/>
          </ac:grpSpMkLst>
        </pc:grpChg>
        <pc:grpChg chg="mod">
          <ac:chgData name="中田 雄大" userId="62f770ad0d6c1cad" providerId="LiveId" clId="{2F7E61F8-A7F2-49EC-85C1-7778BB140E37}" dt="2021-11-03T04:47:54.194" v="1228" actId="1076"/>
          <ac:grpSpMkLst>
            <pc:docMk/>
            <pc:sldMk cId="0" sldId="324"/>
            <ac:grpSpMk id="31" creationId="{00000000-0000-0000-0000-000000000000}"/>
          </ac:grpSpMkLst>
        </pc:grpChg>
        <pc:grpChg chg="mod">
          <ac:chgData name="中田 雄大" userId="62f770ad0d6c1cad" providerId="LiveId" clId="{2F7E61F8-A7F2-49EC-85C1-7778BB140E37}" dt="2021-11-03T04:47:54.194" v="1228" actId="1076"/>
          <ac:grpSpMkLst>
            <pc:docMk/>
            <pc:sldMk cId="0" sldId="324"/>
            <ac:grpSpMk id="33" creationId="{00000000-0000-0000-0000-000000000000}"/>
          </ac:grpSpMkLst>
        </pc:grpChg>
        <pc:grpChg chg="mod">
          <ac:chgData name="中田 雄大" userId="62f770ad0d6c1cad" providerId="LiveId" clId="{2F7E61F8-A7F2-49EC-85C1-7778BB140E37}" dt="2021-11-03T04:47:54.194" v="1228" actId="1076"/>
          <ac:grpSpMkLst>
            <pc:docMk/>
            <pc:sldMk cId="0" sldId="324"/>
            <ac:grpSpMk id="35" creationId="{00000000-0000-0000-0000-000000000000}"/>
          </ac:grpSpMkLst>
        </pc:grpChg>
        <pc:grpChg chg="add del mod">
          <ac:chgData name="中田 雄大" userId="62f770ad0d6c1cad" providerId="LiveId" clId="{2F7E61F8-A7F2-49EC-85C1-7778BB140E37}" dt="2021-11-03T04:44:06.140" v="1176"/>
          <ac:grpSpMkLst>
            <pc:docMk/>
            <pc:sldMk cId="0" sldId="324"/>
            <ac:grpSpMk id="53" creationId="{40CD2D7E-5399-4568-9F89-48DA766C0143}"/>
          </ac:grpSpMkLst>
        </pc:grpChg>
        <pc:picChg chg="mod topLvl">
          <ac:chgData name="中田 雄大" userId="62f770ad0d6c1cad" providerId="LiveId" clId="{2F7E61F8-A7F2-49EC-85C1-7778BB140E37}" dt="2021-11-03T04:42:44.905" v="1156" actId="165"/>
          <ac:picMkLst>
            <pc:docMk/>
            <pc:sldMk cId="0" sldId="324"/>
            <ac:picMk id="19" creationId="{00000000-0000-0000-0000-000000000000}"/>
          </ac:picMkLst>
        </pc:picChg>
        <pc:picChg chg="mod">
          <ac:chgData name="中田 雄大" userId="62f770ad0d6c1cad" providerId="LiveId" clId="{2F7E61F8-A7F2-49EC-85C1-7778BB140E37}" dt="2021-11-03T04:42:44.905" v="1156" actId="165"/>
          <ac:picMkLst>
            <pc:docMk/>
            <pc:sldMk cId="0" sldId="324"/>
            <ac:picMk id="29" creationId="{FC28003D-7E33-4783-9EDD-4B40FABFD5F6}"/>
          </ac:picMkLst>
        </pc:picChg>
        <pc:picChg chg="mod">
          <ac:chgData name="中田 雄大" userId="62f770ad0d6c1cad" providerId="LiveId" clId="{2F7E61F8-A7F2-49EC-85C1-7778BB140E37}" dt="2021-11-03T04:47:54.194" v="1228" actId="1076"/>
          <ac:picMkLst>
            <pc:docMk/>
            <pc:sldMk cId="0" sldId="324"/>
            <ac:picMk id="32" creationId="{00000000-0000-0000-0000-000000000000}"/>
          </ac:picMkLst>
        </pc:picChg>
        <pc:picChg chg="mod">
          <ac:chgData name="中田 雄大" userId="62f770ad0d6c1cad" providerId="LiveId" clId="{2F7E61F8-A7F2-49EC-85C1-7778BB140E37}" dt="2021-11-03T05:16:06.382" v="1582" actId="14861"/>
          <ac:picMkLst>
            <pc:docMk/>
            <pc:sldMk cId="0" sldId="324"/>
            <ac:picMk id="37" creationId="{00000000-0000-0000-0000-000000000000}"/>
          </ac:picMkLst>
        </pc:picChg>
        <pc:picChg chg="mod">
          <ac:chgData name="中田 雄大" userId="62f770ad0d6c1cad" providerId="LiveId" clId="{2F7E61F8-A7F2-49EC-85C1-7778BB140E37}" dt="2021-11-03T04:42:44.905" v="1156" actId="165"/>
          <ac:picMkLst>
            <pc:docMk/>
            <pc:sldMk cId="0" sldId="324"/>
            <ac:picMk id="42" creationId="{4A6E5D8A-E12C-4B23-BDE6-EFC54E7F9D86}"/>
          </ac:picMkLst>
        </pc:picChg>
        <pc:picChg chg="mod">
          <ac:chgData name="中田 雄大" userId="62f770ad0d6c1cad" providerId="LiveId" clId="{2F7E61F8-A7F2-49EC-85C1-7778BB140E37}" dt="2021-11-03T05:16:01.733" v="1581" actId="14861"/>
          <ac:picMkLst>
            <pc:docMk/>
            <pc:sldMk cId="0" sldId="324"/>
            <ac:picMk id="43" creationId="{00000000-0000-0000-0000-000000000000}"/>
          </ac:picMkLst>
        </pc:picChg>
        <pc:picChg chg="mod">
          <ac:chgData name="中田 雄大" userId="62f770ad0d6c1cad" providerId="LiveId" clId="{2F7E61F8-A7F2-49EC-85C1-7778BB140E37}" dt="2021-11-03T04:42:57.233" v="1157"/>
          <ac:picMkLst>
            <pc:docMk/>
            <pc:sldMk cId="0" sldId="324"/>
            <ac:picMk id="54" creationId="{AC1E3803-02F8-44B1-9413-07F4E0514F8A}"/>
          </ac:picMkLst>
        </pc:picChg>
        <pc:picChg chg="mod">
          <ac:chgData name="中田 雄大" userId="62f770ad0d6c1cad" providerId="LiveId" clId="{2F7E61F8-A7F2-49EC-85C1-7778BB140E37}" dt="2021-11-03T04:42:57.233" v="1157"/>
          <ac:picMkLst>
            <pc:docMk/>
            <pc:sldMk cId="0" sldId="324"/>
            <ac:picMk id="56" creationId="{8144F9AE-42BB-4781-962A-54A2128C6273}"/>
          </ac:picMkLst>
        </pc:picChg>
        <pc:cxnChg chg="mod">
          <ac:chgData name="中田 雄大" userId="62f770ad0d6c1cad" providerId="LiveId" clId="{2F7E61F8-A7F2-49EC-85C1-7778BB140E37}" dt="2021-11-03T04:47:54.194" v="1228" actId="1076"/>
          <ac:cxnSpMkLst>
            <pc:docMk/>
            <pc:sldMk cId="0" sldId="324"/>
            <ac:cxnSpMk id="39" creationId="{00000000-0000-0000-0000-000000000000}"/>
          </ac:cxnSpMkLst>
        </pc:cxnChg>
        <pc:cxnChg chg="mod">
          <ac:chgData name="中田 雄大" userId="62f770ad0d6c1cad" providerId="LiveId" clId="{2F7E61F8-A7F2-49EC-85C1-7778BB140E37}" dt="2021-11-03T04:47:54.194" v="1228" actId="1076"/>
          <ac:cxnSpMkLst>
            <pc:docMk/>
            <pc:sldMk cId="0" sldId="324"/>
            <ac:cxnSpMk id="41" creationId="{00000000-0000-0000-0000-000000000000}"/>
          </ac:cxnSpMkLst>
        </pc:cxnChg>
        <pc:cxnChg chg="mod topLvl">
          <ac:chgData name="中田 雄大" userId="62f770ad0d6c1cad" providerId="LiveId" clId="{2F7E61F8-A7F2-49EC-85C1-7778BB140E37}" dt="2021-11-03T04:42:44.905" v="1156" actId="165"/>
          <ac:cxnSpMkLst>
            <pc:docMk/>
            <pc:sldMk cId="0" sldId="324"/>
            <ac:cxnSpMk id="46" creationId="{00000000-0000-0000-0000-000000000000}"/>
          </ac:cxnSpMkLst>
        </pc:cxnChg>
      </pc:sldChg>
      <pc:sldChg chg="addSp delSp modSp mod delAnim modAnim">
        <pc:chgData name="中田 雄大" userId="62f770ad0d6c1cad" providerId="LiveId" clId="{2F7E61F8-A7F2-49EC-85C1-7778BB140E37}" dt="2021-11-03T05:16:15.700" v="1584" actId="14861"/>
        <pc:sldMkLst>
          <pc:docMk/>
          <pc:sldMk cId="0" sldId="325"/>
        </pc:sldMkLst>
        <pc:spChg chg="mod">
          <ac:chgData name="中田 雄大" userId="62f770ad0d6c1cad" providerId="LiveId" clId="{2F7E61F8-A7F2-49EC-85C1-7778BB140E37}" dt="2021-11-03T04:41:28.340" v="1148" actId="207"/>
          <ac:spMkLst>
            <pc:docMk/>
            <pc:sldMk cId="0" sldId="325"/>
            <ac:spMk id="3" creationId="{00000000-0000-0000-0000-000000000000}"/>
          </ac:spMkLst>
        </pc:spChg>
        <pc:spChg chg="mod topLvl">
          <ac:chgData name="中田 雄大" userId="62f770ad0d6c1cad" providerId="LiveId" clId="{2F7E61F8-A7F2-49EC-85C1-7778BB140E37}" dt="2021-11-03T04:44:23.312" v="1180" actId="165"/>
          <ac:spMkLst>
            <pc:docMk/>
            <pc:sldMk cId="0" sldId="325"/>
            <ac:spMk id="23" creationId="{BC51544F-62FD-44DC-8424-7223DBC89CDA}"/>
          </ac:spMkLst>
        </pc:spChg>
        <pc:spChg chg="mod topLvl">
          <ac:chgData name="中田 雄大" userId="62f770ad0d6c1cad" providerId="LiveId" clId="{2F7E61F8-A7F2-49EC-85C1-7778BB140E37}" dt="2021-11-03T04:44:23.312" v="1180" actId="165"/>
          <ac:spMkLst>
            <pc:docMk/>
            <pc:sldMk cId="0" sldId="325"/>
            <ac:spMk id="26" creationId="{841E88A4-82CA-4F2B-B15F-76743D98612A}"/>
          </ac:spMkLst>
        </pc:spChg>
        <pc:spChg chg="del">
          <ac:chgData name="中田 雄大" userId="62f770ad0d6c1cad" providerId="LiveId" clId="{2F7E61F8-A7F2-49EC-85C1-7778BB140E37}" dt="2021-11-03T04:42:27.264" v="1154" actId="478"/>
          <ac:spMkLst>
            <pc:docMk/>
            <pc:sldMk cId="0" sldId="325"/>
            <ac:spMk id="32" creationId="{00000000-0000-0000-0000-000000000000}"/>
          </ac:spMkLst>
        </pc:spChg>
        <pc:spChg chg="mod">
          <ac:chgData name="中田 雄大" userId="62f770ad0d6c1cad" providerId="LiveId" clId="{2F7E61F8-A7F2-49EC-85C1-7778BB140E37}" dt="2021-11-03T04:50:07.385" v="1254" actId="1076"/>
          <ac:spMkLst>
            <pc:docMk/>
            <pc:sldMk cId="0" sldId="325"/>
            <ac:spMk id="34" creationId="{00000000-0000-0000-0000-000000000000}"/>
          </ac:spMkLst>
        </pc:spChg>
        <pc:spChg chg="mod">
          <ac:chgData name="中田 雄大" userId="62f770ad0d6c1cad" providerId="LiveId" clId="{2F7E61F8-A7F2-49EC-85C1-7778BB140E37}" dt="2021-11-03T04:50:07.385" v="1254" actId="1076"/>
          <ac:spMkLst>
            <pc:docMk/>
            <pc:sldMk cId="0" sldId="325"/>
            <ac:spMk id="37" creationId="{00000000-0000-0000-0000-000000000000}"/>
          </ac:spMkLst>
        </pc:spChg>
        <pc:spChg chg="mod">
          <ac:chgData name="中田 雄大" userId="62f770ad0d6c1cad" providerId="LiveId" clId="{2F7E61F8-A7F2-49EC-85C1-7778BB140E37}" dt="2021-11-03T04:50:07.385" v="1254" actId="1076"/>
          <ac:spMkLst>
            <pc:docMk/>
            <pc:sldMk cId="0" sldId="325"/>
            <ac:spMk id="41" creationId="{00000000-0000-0000-0000-000000000000}"/>
          </ac:spMkLst>
        </pc:spChg>
        <pc:spChg chg="mod">
          <ac:chgData name="中田 雄大" userId="62f770ad0d6c1cad" providerId="LiveId" clId="{2F7E61F8-A7F2-49EC-85C1-7778BB140E37}" dt="2021-11-03T04:50:07.385" v="1254" actId="1076"/>
          <ac:spMkLst>
            <pc:docMk/>
            <pc:sldMk cId="0" sldId="325"/>
            <ac:spMk id="42" creationId="{00000000-0000-0000-0000-000000000000}"/>
          </ac:spMkLst>
        </pc:spChg>
        <pc:spChg chg="del">
          <ac:chgData name="中田 雄大" userId="62f770ad0d6c1cad" providerId="LiveId" clId="{2F7E61F8-A7F2-49EC-85C1-7778BB140E37}" dt="2021-11-03T04:41:50.363" v="1151" actId="478"/>
          <ac:spMkLst>
            <pc:docMk/>
            <pc:sldMk cId="0" sldId="325"/>
            <ac:spMk id="43" creationId="{00000000-0000-0000-0000-000000000000}"/>
          </ac:spMkLst>
        </pc:spChg>
        <pc:spChg chg="del">
          <ac:chgData name="中田 雄大" userId="62f770ad0d6c1cad" providerId="LiveId" clId="{2F7E61F8-A7F2-49EC-85C1-7778BB140E37}" dt="2021-11-03T04:42:27.264" v="1154" actId="478"/>
          <ac:spMkLst>
            <pc:docMk/>
            <pc:sldMk cId="0" sldId="325"/>
            <ac:spMk id="44" creationId="{00000000-0000-0000-0000-000000000000}"/>
          </ac:spMkLst>
        </pc:spChg>
        <pc:spChg chg="mod">
          <ac:chgData name="中田 雄大" userId="62f770ad0d6c1cad" providerId="LiveId" clId="{2F7E61F8-A7F2-49EC-85C1-7778BB140E37}" dt="2021-11-03T04:44:23.312" v="1180" actId="165"/>
          <ac:spMkLst>
            <pc:docMk/>
            <pc:sldMk cId="0" sldId="325"/>
            <ac:spMk id="45" creationId="{D20DA4A8-88AE-414D-93F0-3DAC8B58CACD}"/>
          </ac:spMkLst>
        </pc:spChg>
        <pc:spChg chg="mod">
          <ac:chgData name="中田 雄大" userId="62f770ad0d6c1cad" providerId="LiveId" clId="{2F7E61F8-A7F2-49EC-85C1-7778BB140E37}" dt="2021-11-03T04:44:23.312" v="1180" actId="165"/>
          <ac:spMkLst>
            <pc:docMk/>
            <pc:sldMk cId="0" sldId="325"/>
            <ac:spMk id="46" creationId="{D43B97B1-8971-48F5-8D4A-968D5F8082E9}"/>
          </ac:spMkLst>
        </pc:spChg>
        <pc:spChg chg="mod">
          <ac:chgData name="中田 雄大" userId="62f770ad0d6c1cad" providerId="LiveId" clId="{2F7E61F8-A7F2-49EC-85C1-7778BB140E37}" dt="2021-11-03T04:44:23.312" v="1180" actId="165"/>
          <ac:spMkLst>
            <pc:docMk/>
            <pc:sldMk cId="0" sldId="325"/>
            <ac:spMk id="48" creationId="{42666EDA-B7D8-464E-B7EA-69FD98FF3CD8}"/>
          </ac:spMkLst>
        </pc:spChg>
        <pc:spChg chg="mod">
          <ac:chgData name="中田 雄大" userId="62f770ad0d6c1cad" providerId="LiveId" clId="{2F7E61F8-A7F2-49EC-85C1-7778BB140E37}" dt="2021-11-03T04:44:23.312" v="1180" actId="165"/>
          <ac:spMkLst>
            <pc:docMk/>
            <pc:sldMk cId="0" sldId="325"/>
            <ac:spMk id="49" creationId="{5F5F6737-804C-48E3-8642-53E3D0DF66EB}"/>
          </ac:spMkLst>
        </pc:spChg>
        <pc:spChg chg="mod">
          <ac:chgData name="中田 雄大" userId="62f770ad0d6c1cad" providerId="LiveId" clId="{2F7E61F8-A7F2-49EC-85C1-7778BB140E37}" dt="2021-11-03T04:44:23.312" v="1180" actId="165"/>
          <ac:spMkLst>
            <pc:docMk/>
            <pc:sldMk cId="0" sldId="325"/>
            <ac:spMk id="51" creationId="{09DC2CE1-3633-4E8D-B934-0B9A3739BB80}"/>
          </ac:spMkLst>
        </pc:spChg>
        <pc:spChg chg="mod">
          <ac:chgData name="中田 雄大" userId="62f770ad0d6c1cad" providerId="LiveId" clId="{2F7E61F8-A7F2-49EC-85C1-7778BB140E37}" dt="2021-11-03T04:44:23.312" v="1180" actId="165"/>
          <ac:spMkLst>
            <pc:docMk/>
            <pc:sldMk cId="0" sldId="325"/>
            <ac:spMk id="52" creationId="{CA286E34-EAD3-4436-9C56-FF85D7C0FD8B}"/>
          </ac:spMkLst>
        </pc:spChg>
        <pc:spChg chg="mod">
          <ac:chgData name="中田 雄大" userId="62f770ad0d6c1cad" providerId="LiveId" clId="{2F7E61F8-A7F2-49EC-85C1-7778BB140E37}" dt="2021-11-03T04:44:23.312" v="1180" actId="165"/>
          <ac:spMkLst>
            <pc:docMk/>
            <pc:sldMk cId="0" sldId="325"/>
            <ac:spMk id="53" creationId="{542FB275-6A7A-46FA-888D-A0DC7B84E402}"/>
          </ac:spMkLst>
        </pc:spChg>
        <pc:spChg chg="mod">
          <ac:chgData name="中田 雄大" userId="62f770ad0d6c1cad" providerId="LiveId" clId="{2F7E61F8-A7F2-49EC-85C1-7778BB140E37}" dt="2021-11-03T04:44:38.821" v="1185" actId="6549"/>
          <ac:spMkLst>
            <pc:docMk/>
            <pc:sldMk cId="0" sldId="325"/>
            <ac:spMk id="56" creationId="{017047CA-3FB6-44B7-B949-825A777D38FD}"/>
          </ac:spMkLst>
        </pc:spChg>
        <pc:spChg chg="mod">
          <ac:chgData name="中田 雄大" userId="62f770ad0d6c1cad" providerId="LiveId" clId="{2F7E61F8-A7F2-49EC-85C1-7778BB140E37}" dt="2021-11-03T04:44:57.049" v="1188" actId="1076"/>
          <ac:spMkLst>
            <pc:docMk/>
            <pc:sldMk cId="0" sldId="325"/>
            <ac:spMk id="58" creationId="{031AC872-67B7-470B-B5ED-230216FCC9E8}"/>
          </ac:spMkLst>
        </pc:spChg>
        <pc:spChg chg="del mod">
          <ac:chgData name="中田 雄大" userId="62f770ad0d6c1cad" providerId="LiveId" clId="{2F7E61F8-A7F2-49EC-85C1-7778BB140E37}" dt="2021-11-03T04:44:32.451" v="1183" actId="478"/>
          <ac:spMkLst>
            <pc:docMk/>
            <pc:sldMk cId="0" sldId="325"/>
            <ac:spMk id="59" creationId="{7C9F4ECD-8446-4C3C-842E-F9EE1573233D}"/>
          </ac:spMkLst>
        </pc:spChg>
        <pc:spChg chg="mod">
          <ac:chgData name="中田 雄大" userId="62f770ad0d6c1cad" providerId="LiveId" clId="{2F7E61F8-A7F2-49EC-85C1-7778BB140E37}" dt="2021-11-03T04:44:09.243" v="1177"/>
          <ac:spMkLst>
            <pc:docMk/>
            <pc:sldMk cId="0" sldId="325"/>
            <ac:spMk id="60" creationId="{BACDFB2E-1ABB-4798-91B3-95ED8830C276}"/>
          </ac:spMkLst>
        </pc:spChg>
        <pc:spChg chg="add mod">
          <ac:chgData name="中田 雄大" userId="62f770ad0d6c1cad" providerId="LiveId" clId="{2F7E61F8-A7F2-49EC-85C1-7778BB140E37}" dt="2021-11-03T04:45:26.257" v="1199" actId="14100"/>
          <ac:spMkLst>
            <pc:docMk/>
            <pc:sldMk cId="0" sldId="325"/>
            <ac:spMk id="61" creationId="{2904F8A7-C466-42B3-9D6F-1F0D76FA0C33}"/>
          </ac:spMkLst>
        </pc:spChg>
        <pc:spChg chg="add mod">
          <ac:chgData name="中田 雄大" userId="62f770ad0d6c1cad" providerId="LiveId" clId="{2F7E61F8-A7F2-49EC-85C1-7778BB140E37}" dt="2021-11-03T04:45:56.860" v="1208" actId="1076"/>
          <ac:spMkLst>
            <pc:docMk/>
            <pc:sldMk cId="0" sldId="325"/>
            <ac:spMk id="62" creationId="{08228EF0-AE9D-424A-A588-E9BE43F8FB1D}"/>
          </ac:spMkLst>
        </pc:spChg>
        <pc:spChg chg="add mod">
          <ac:chgData name="中田 雄大" userId="62f770ad0d6c1cad" providerId="LiveId" clId="{2F7E61F8-A7F2-49EC-85C1-7778BB140E37}" dt="2021-11-03T04:45:40.651" v="1204" actId="1076"/>
          <ac:spMkLst>
            <pc:docMk/>
            <pc:sldMk cId="0" sldId="325"/>
            <ac:spMk id="63" creationId="{B0CFE697-9AB1-4505-935A-9EC81D89901C}"/>
          </ac:spMkLst>
        </pc:spChg>
        <pc:spChg chg="add mod">
          <ac:chgData name="中田 雄大" userId="62f770ad0d6c1cad" providerId="LiveId" clId="{2F7E61F8-A7F2-49EC-85C1-7778BB140E37}" dt="2021-11-03T04:46:02.809" v="1209" actId="1076"/>
          <ac:spMkLst>
            <pc:docMk/>
            <pc:sldMk cId="0" sldId="325"/>
            <ac:spMk id="64" creationId="{32824458-BB30-42DD-AF6F-6841FBEB956C}"/>
          </ac:spMkLst>
        </pc:spChg>
        <pc:spChg chg="add mod">
          <ac:chgData name="中田 雄大" userId="62f770ad0d6c1cad" providerId="LiveId" clId="{2F7E61F8-A7F2-49EC-85C1-7778BB140E37}" dt="2021-11-03T04:49:53.068" v="1252" actId="20577"/>
          <ac:spMkLst>
            <pc:docMk/>
            <pc:sldMk cId="0" sldId="325"/>
            <ac:spMk id="65" creationId="{4DE33179-0082-41FD-A8A2-FB405262294E}"/>
          </ac:spMkLst>
        </pc:spChg>
        <pc:spChg chg="add mod">
          <ac:chgData name="中田 雄大" userId="62f770ad0d6c1cad" providerId="LiveId" clId="{2F7E61F8-A7F2-49EC-85C1-7778BB140E37}" dt="2021-11-03T04:50:16.751" v="1264" actId="207"/>
          <ac:spMkLst>
            <pc:docMk/>
            <pc:sldMk cId="0" sldId="325"/>
            <ac:spMk id="66" creationId="{AB296438-A567-4952-B45D-FCFF62E3A0CC}"/>
          </ac:spMkLst>
        </pc:spChg>
        <pc:spChg chg="add mod">
          <ac:chgData name="中田 雄大" userId="62f770ad0d6c1cad" providerId="LiveId" clId="{2F7E61F8-A7F2-49EC-85C1-7778BB140E37}" dt="2021-11-03T04:56:56.777" v="1491"/>
          <ac:spMkLst>
            <pc:docMk/>
            <pc:sldMk cId="0" sldId="325"/>
            <ac:spMk id="67" creationId="{C5492F09-90BD-4074-B1C6-C68F4E555AD2}"/>
          </ac:spMkLst>
        </pc:spChg>
        <pc:grpChg chg="mod">
          <ac:chgData name="中田 雄大" userId="62f770ad0d6c1cad" providerId="LiveId" clId="{2F7E61F8-A7F2-49EC-85C1-7778BB140E37}" dt="2021-11-03T04:50:07.385" v="1254" actId="1076"/>
          <ac:grpSpMkLst>
            <pc:docMk/>
            <pc:sldMk cId="0" sldId="325"/>
            <ac:grpSpMk id="7" creationId="{00000000-0000-0000-0000-000000000000}"/>
          </ac:grpSpMkLst>
        </pc:grpChg>
        <pc:grpChg chg="add del mod">
          <ac:chgData name="中田 雄大" userId="62f770ad0d6c1cad" providerId="LiveId" clId="{2F7E61F8-A7F2-49EC-85C1-7778BB140E37}" dt="2021-11-03T04:44:23.312" v="1180" actId="165"/>
          <ac:grpSpMkLst>
            <pc:docMk/>
            <pc:sldMk cId="0" sldId="325"/>
            <ac:grpSpMk id="22" creationId="{D766BECF-AE46-4F3C-8407-CE8BE789FD63}"/>
          </ac:grpSpMkLst>
        </pc:grpChg>
        <pc:grpChg chg="del mod topLvl">
          <ac:chgData name="中田 雄大" userId="62f770ad0d6c1cad" providerId="LiveId" clId="{2F7E61F8-A7F2-49EC-85C1-7778BB140E37}" dt="2021-11-03T04:44:27.429" v="1181" actId="478"/>
          <ac:grpSpMkLst>
            <pc:docMk/>
            <pc:sldMk cId="0" sldId="325"/>
            <ac:grpSpMk id="27" creationId="{30F2A754-19C5-4BA0-A55F-D233F747FAB0}"/>
          </ac:grpSpMkLst>
        </pc:grpChg>
        <pc:grpChg chg="mod">
          <ac:chgData name="中田 雄大" userId="62f770ad0d6c1cad" providerId="LiveId" clId="{2F7E61F8-A7F2-49EC-85C1-7778BB140E37}" dt="2021-11-03T04:44:23.312" v="1180" actId="165"/>
          <ac:grpSpMkLst>
            <pc:docMk/>
            <pc:sldMk cId="0" sldId="325"/>
            <ac:grpSpMk id="28" creationId="{F0F9AD01-2DFE-43C2-8BA8-C46480303405}"/>
          </ac:grpSpMkLst>
        </pc:grpChg>
        <pc:grpChg chg="mod">
          <ac:chgData name="中田 雄大" userId="62f770ad0d6c1cad" providerId="LiveId" clId="{2F7E61F8-A7F2-49EC-85C1-7778BB140E37}" dt="2021-11-03T04:44:23.312" v="1180" actId="165"/>
          <ac:grpSpMkLst>
            <pc:docMk/>
            <pc:sldMk cId="0" sldId="325"/>
            <ac:grpSpMk id="31" creationId="{9BDDBE78-0DD7-4069-8A73-A06D96DAFAFC}"/>
          </ac:grpSpMkLst>
        </pc:grpChg>
        <pc:grpChg chg="mod">
          <ac:chgData name="中田 雄大" userId="62f770ad0d6c1cad" providerId="LiveId" clId="{2F7E61F8-A7F2-49EC-85C1-7778BB140E37}" dt="2021-11-03T04:50:07.385" v="1254" actId="1076"/>
          <ac:grpSpMkLst>
            <pc:docMk/>
            <pc:sldMk cId="0" sldId="325"/>
            <ac:grpSpMk id="33" creationId="{00000000-0000-0000-0000-000000000000}"/>
          </ac:grpSpMkLst>
        </pc:grpChg>
        <pc:grpChg chg="mod">
          <ac:chgData name="中田 雄大" userId="62f770ad0d6c1cad" providerId="LiveId" clId="{2F7E61F8-A7F2-49EC-85C1-7778BB140E37}" dt="2021-11-03T04:50:07.385" v="1254" actId="1076"/>
          <ac:grpSpMkLst>
            <pc:docMk/>
            <pc:sldMk cId="0" sldId="325"/>
            <ac:grpSpMk id="35" creationId="{00000000-0000-0000-0000-000000000000}"/>
          </ac:grpSpMkLst>
        </pc:grpChg>
        <pc:grpChg chg="add mod">
          <ac:chgData name="中田 雄大" userId="62f770ad0d6c1cad" providerId="LiveId" clId="{2F7E61F8-A7F2-49EC-85C1-7778BB140E37}" dt="2021-11-03T04:44:30.449" v="1182" actId="1076"/>
          <ac:grpSpMkLst>
            <pc:docMk/>
            <pc:sldMk cId="0" sldId="325"/>
            <ac:grpSpMk id="54" creationId="{53ADDC96-FB41-44B2-ABD3-46A296F1CCC6}"/>
          </ac:grpSpMkLst>
        </pc:grpChg>
        <pc:picChg chg="del">
          <ac:chgData name="中田 雄大" userId="62f770ad0d6c1cad" providerId="LiveId" clId="{2F7E61F8-A7F2-49EC-85C1-7778BB140E37}" dt="2021-11-03T04:42:27.264" v="1154" actId="478"/>
          <ac:picMkLst>
            <pc:docMk/>
            <pc:sldMk cId="0" sldId="325"/>
            <ac:picMk id="20" creationId="{00000000-0000-0000-0000-000000000000}"/>
          </ac:picMkLst>
        </pc:picChg>
        <pc:picChg chg="mod topLvl">
          <ac:chgData name="中田 雄大" userId="62f770ad0d6c1cad" providerId="LiveId" clId="{2F7E61F8-A7F2-49EC-85C1-7778BB140E37}" dt="2021-11-03T04:44:23.312" v="1180" actId="165"/>
          <ac:picMkLst>
            <pc:docMk/>
            <pc:sldMk cId="0" sldId="325"/>
            <ac:picMk id="25" creationId="{90ADE7BB-1A0F-4439-BCF5-CFF23E3CED22}"/>
          </ac:picMkLst>
        </pc:picChg>
        <pc:picChg chg="mod">
          <ac:chgData name="中田 雄大" userId="62f770ad0d6c1cad" providerId="LiveId" clId="{2F7E61F8-A7F2-49EC-85C1-7778BB140E37}" dt="2021-11-03T04:50:07.385" v="1254" actId="1076"/>
          <ac:picMkLst>
            <pc:docMk/>
            <pc:sldMk cId="0" sldId="325"/>
            <ac:picMk id="29" creationId="{00000000-0000-0000-0000-000000000000}"/>
          </ac:picMkLst>
        </pc:picChg>
        <pc:picChg chg="mod">
          <ac:chgData name="中田 雄大" userId="62f770ad0d6c1cad" providerId="LiveId" clId="{2F7E61F8-A7F2-49EC-85C1-7778BB140E37}" dt="2021-11-03T05:16:15.700" v="1584" actId="14861"/>
          <ac:picMkLst>
            <pc:docMk/>
            <pc:sldMk cId="0" sldId="325"/>
            <ac:picMk id="36" creationId="{00000000-0000-0000-0000-000000000000}"/>
          </ac:picMkLst>
        </pc:picChg>
        <pc:picChg chg="mod">
          <ac:chgData name="中田 雄大" userId="62f770ad0d6c1cad" providerId="LiveId" clId="{2F7E61F8-A7F2-49EC-85C1-7778BB140E37}" dt="2021-11-03T05:16:11.382" v="1583" actId="14861"/>
          <ac:picMkLst>
            <pc:docMk/>
            <pc:sldMk cId="0" sldId="325"/>
            <ac:picMk id="40" creationId="{00000000-0000-0000-0000-000000000000}"/>
          </ac:picMkLst>
        </pc:picChg>
        <pc:picChg chg="mod">
          <ac:chgData name="中田 雄大" userId="62f770ad0d6c1cad" providerId="LiveId" clId="{2F7E61F8-A7F2-49EC-85C1-7778BB140E37}" dt="2021-11-03T04:44:23.312" v="1180" actId="165"/>
          <ac:picMkLst>
            <pc:docMk/>
            <pc:sldMk cId="0" sldId="325"/>
            <ac:picMk id="47" creationId="{FAD510D0-1B28-46B6-8BDA-AF14E236138B}"/>
          </ac:picMkLst>
        </pc:picChg>
        <pc:picChg chg="mod">
          <ac:chgData name="中田 雄大" userId="62f770ad0d6c1cad" providerId="LiveId" clId="{2F7E61F8-A7F2-49EC-85C1-7778BB140E37}" dt="2021-11-03T04:44:23.312" v="1180" actId="165"/>
          <ac:picMkLst>
            <pc:docMk/>
            <pc:sldMk cId="0" sldId="325"/>
            <ac:picMk id="50" creationId="{D6402312-952B-45ED-A595-213342F0D51D}"/>
          </ac:picMkLst>
        </pc:picChg>
        <pc:picChg chg="mod">
          <ac:chgData name="中田 雄大" userId="62f770ad0d6c1cad" providerId="LiveId" clId="{2F7E61F8-A7F2-49EC-85C1-7778BB140E37}" dt="2021-11-03T04:44:09.243" v="1177"/>
          <ac:picMkLst>
            <pc:docMk/>
            <pc:sldMk cId="0" sldId="325"/>
            <ac:picMk id="55" creationId="{878E0349-0AC3-4DAD-83B8-F93D0785CE54}"/>
          </ac:picMkLst>
        </pc:picChg>
        <pc:picChg chg="mod">
          <ac:chgData name="中田 雄大" userId="62f770ad0d6c1cad" providerId="LiveId" clId="{2F7E61F8-A7F2-49EC-85C1-7778BB140E37}" dt="2021-11-03T04:44:47.226" v="1187" actId="1076"/>
          <ac:picMkLst>
            <pc:docMk/>
            <pc:sldMk cId="0" sldId="325"/>
            <ac:picMk id="57" creationId="{D7F937A6-5BD3-473E-A0D3-01EBB59B4157}"/>
          </ac:picMkLst>
        </pc:picChg>
        <pc:cxnChg chg="mod topLvl">
          <ac:chgData name="中田 雄大" userId="62f770ad0d6c1cad" providerId="LiveId" clId="{2F7E61F8-A7F2-49EC-85C1-7778BB140E37}" dt="2021-11-03T04:44:23.312" v="1180" actId="165"/>
          <ac:cxnSpMkLst>
            <pc:docMk/>
            <pc:sldMk cId="0" sldId="325"/>
            <ac:cxnSpMk id="24" creationId="{D7E2EF68-2371-4E3E-84D9-6C83747307C9}"/>
          </ac:cxnSpMkLst>
        </pc:cxnChg>
        <pc:cxnChg chg="del">
          <ac:chgData name="中田 雄大" userId="62f770ad0d6c1cad" providerId="LiveId" clId="{2F7E61F8-A7F2-49EC-85C1-7778BB140E37}" dt="2021-11-03T04:42:27.264" v="1154" actId="478"/>
          <ac:cxnSpMkLst>
            <pc:docMk/>
            <pc:sldMk cId="0" sldId="325"/>
            <ac:cxnSpMk id="30" creationId="{00000000-0000-0000-0000-000000000000}"/>
          </ac:cxnSpMkLst>
        </pc:cxnChg>
        <pc:cxnChg chg="mod">
          <ac:chgData name="中田 雄大" userId="62f770ad0d6c1cad" providerId="LiveId" clId="{2F7E61F8-A7F2-49EC-85C1-7778BB140E37}" dt="2021-11-03T04:50:07.385" v="1254" actId="1076"/>
          <ac:cxnSpMkLst>
            <pc:docMk/>
            <pc:sldMk cId="0" sldId="325"/>
            <ac:cxnSpMk id="38" creationId="{00000000-0000-0000-0000-000000000000}"/>
          </ac:cxnSpMkLst>
        </pc:cxnChg>
        <pc:cxnChg chg="mod">
          <ac:chgData name="中田 雄大" userId="62f770ad0d6c1cad" providerId="LiveId" clId="{2F7E61F8-A7F2-49EC-85C1-7778BB140E37}" dt="2021-11-03T04:50:07.385" v="1254" actId="1076"/>
          <ac:cxnSpMkLst>
            <pc:docMk/>
            <pc:sldMk cId="0" sldId="325"/>
            <ac:cxnSpMk id="39" creationId="{00000000-0000-0000-0000-000000000000}"/>
          </ac:cxnSpMkLst>
        </pc:cxnChg>
      </pc:sldChg>
      <pc:sldChg chg="delSp modSp mod">
        <pc:chgData name="中田 雄大" userId="62f770ad0d6c1cad" providerId="LiveId" clId="{2F7E61F8-A7F2-49EC-85C1-7778BB140E37}" dt="2021-11-03T05:51:51.959" v="2716" actId="207"/>
        <pc:sldMkLst>
          <pc:docMk/>
          <pc:sldMk cId="0" sldId="327"/>
        </pc:sldMkLst>
        <pc:spChg chg="mod">
          <ac:chgData name="中田 雄大" userId="62f770ad0d6c1cad" providerId="LiveId" clId="{2F7E61F8-A7F2-49EC-85C1-7778BB140E37}" dt="2021-11-03T05:32:35.567" v="1873" actId="20577"/>
          <ac:spMkLst>
            <pc:docMk/>
            <pc:sldMk cId="0" sldId="327"/>
            <ac:spMk id="2" creationId="{00000000-0000-0000-0000-000000000000}"/>
          </ac:spMkLst>
        </pc:spChg>
        <pc:spChg chg="mod">
          <ac:chgData name="中田 雄大" userId="62f770ad0d6c1cad" providerId="LiveId" clId="{2F7E61F8-A7F2-49EC-85C1-7778BB140E37}" dt="2021-11-03T05:51:51.959" v="2716" actId="207"/>
          <ac:spMkLst>
            <pc:docMk/>
            <pc:sldMk cId="0" sldId="327"/>
            <ac:spMk id="3" creationId="{00000000-0000-0000-0000-000000000000}"/>
          </ac:spMkLst>
        </pc:spChg>
        <pc:spChg chg="del mod">
          <ac:chgData name="中田 雄大" userId="62f770ad0d6c1cad" providerId="LiveId" clId="{2F7E61F8-A7F2-49EC-85C1-7778BB140E37}" dt="2021-11-03T05:15:34.130" v="1578" actId="478"/>
          <ac:spMkLst>
            <pc:docMk/>
            <pc:sldMk cId="0" sldId="327"/>
            <ac:spMk id="5" creationId="{DD4369AE-9ED4-4F24-8366-A619C4B1E87E}"/>
          </ac:spMkLst>
        </pc:spChg>
        <pc:spChg chg="mod">
          <ac:chgData name="中田 雄大" userId="62f770ad0d6c1cad" providerId="LiveId" clId="{2F7E61F8-A7F2-49EC-85C1-7778BB140E37}" dt="2021-11-03T05:08:38.785" v="1546" actId="20577"/>
          <ac:spMkLst>
            <pc:docMk/>
            <pc:sldMk cId="0" sldId="327"/>
            <ac:spMk id="16" creationId="{209A824D-6268-4DF8-ADFB-1F5F417C526D}"/>
          </ac:spMkLst>
        </pc:spChg>
        <pc:spChg chg="mod">
          <ac:chgData name="中田 雄大" userId="62f770ad0d6c1cad" providerId="LiveId" clId="{2F7E61F8-A7F2-49EC-85C1-7778BB140E37}" dt="2021-11-03T05:14:45.226" v="1573" actId="1076"/>
          <ac:spMkLst>
            <pc:docMk/>
            <pc:sldMk cId="0" sldId="327"/>
            <ac:spMk id="18" creationId="{00000000-0000-0000-0000-000000000000}"/>
          </ac:spMkLst>
        </pc:spChg>
        <pc:spChg chg="mod">
          <ac:chgData name="中田 雄大" userId="62f770ad0d6c1cad" providerId="LiveId" clId="{2F7E61F8-A7F2-49EC-85C1-7778BB140E37}" dt="2021-11-03T05:14:45.226" v="1573" actId="1076"/>
          <ac:spMkLst>
            <pc:docMk/>
            <pc:sldMk cId="0" sldId="327"/>
            <ac:spMk id="19" creationId="{00000000-0000-0000-0000-000000000000}"/>
          </ac:spMkLst>
        </pc:spChg>
        <pc:spChg chg="mod">
          <ac:chgData name="中田 雄大" userId="62f770ad0d6c1cad" providerId="LiveId" clId="{2F7E61F8-A7F2-49EC-85C1-7778BB140E37}" dt="2021-11-03T05:15:42.114" v="1579" actId="1076"/>
          <ac:spMkLst>
            <pc:docMk/>
            <pc:sldMk cId="0" sldId="327"/>
            <ac:spMk id="25" creationId="{00000000-0000-0000-0000-000000000000}"/>
          </ac:spMkLst>
        </pc:spChg>
        <pc:spChg chg="mod">
          <ac:chgData name="中田 雄大" userId="62f770ad0d6c1cad" providerId="LiveId" clId="{2F7E61F8-A7F2-49EC-85C1-7778BB140E37}" dt="2021-11-03T05:15:42.114" v="1579" actId="1076"/>
          <ac:spMkLst>
            <pc:docMk/>
            <pc:sldMk cId="0" sldId="327"/>
            <ac:spMk id="26" creationId="{00000000-0000-0000-0000-000000000000}"/>
          </ac:spMkLst>
        </pc:spChg>
        <pc:spChg chg="mod">
          <ac:chgData name="中田 雄大" userId="62f770ad0d6c1cad" providerId="LiveId" clId="{2F7E61F8-A7F2-49EC-85C1-7778BB140E37}" dt="2021-11-03T05:14:50.441" v="1574" actId="1076"/>
          <ac:spMkLst>
            <pc:docMk/>
            <pc:sldMk cId="0" sldId="327"/>
            <ac:spMk id="28" creationId="{00000000-0000-0000-0000-000000000000}"/>
          </ac:spMkLst>
        </pc:spChg>
        <pc:spChg chg="mod">
          <ac:chgData name="中田 雄大" userId="62f770ad0d6c1cad" providerId="LiveId" clId="{2F7E61F8-A7F2-49EC-85C1-7778BB140E37}" dt="2021-11-03T05:14:57.666" v="1575" actId="1076"/>
          <ac:spMkLst>
            <pc:docMk/>
            <pc:sldMk cId="0" sldId="327"/>
            <ac:spMk id="29" creationId="{00000000-0000-0000-0000-000000000000}"/>
          </ac:spMkLst>
        </pc:spChg>
        <pc:spChg chg="mod">
          <ac:chgData name="中田 雄大" userId="62f770ad0d6c1cad" providerId="LiveId" clId="{2F7E61F8-A7F2-49EC-85C1-7778BB140E37}" dt="2021-11-03T05:15:46.674" v="1580" actId="1076"/>
          <ac:spMkLst>
            <pc:docMk/>
            <pc:sldMk cId="0" sldId="327"/>
            <ac:spMk id="31" creationId="{00000000-0000-0000-0000-000000000000}"/>
          </ac:spMkLst>
        </pc:spChg>
        <pc:picChg chg="mod">
          <ac:chgData name="中田 雄大" userId="62f770ad0d6c1cad" providerId="LiveId" clId="{2F7E61F8-A7F2-49EC-85C1-7778BB140E37}" dt="2021-11-03T05:14:38.179" v="1572" actId="1076"/>
          <ac:picMkLst>
            <pc:docMk/>
            <pc:sldMk cId="0" sldId="327"/>
            <ac:picMk id="13" creationId="{00000000-0000-0000-0000-000000000000}"/>
          </ac:picMkLst>
        </pc:picChg>
        <pc:picChg chg="mod">
          <ac:chgData name="中田 雄大" userId="62f770ad0d6c1cad" providerId="LiveId" clId="{2F7E61F8-A7F2-49EC-85C1-7778BB140E37}" dt="2021-11-03T05:14:38.179" v="1572" actId="1076"/>
          <ac:picMkLst>
            <pc:docMk/>
            <pc:sldMk cId="0" sldId="327"/>
            <ac:picMk id="15" creationId="{00000000-0000-0000-0000-000000000000}"/>
          </ac:picMkLst>
        </pc:picChg>
      </pc:sldChg>
      <pc:sldChg chg="addSp delSp modSp mod delAnim">
        <pc:chgData name="中田 雄大" userId="62f770ad0d6c1cad" providerId="LiveId" clId="{2F7E61F8-A7F2-49EC-85C1-7778BB140E37}" dt="2021-11-03T06:07:27.472" v="3209" actId="692"/>
        <pc:sldMkLst>
          <pc:docMk/>
          <pc:sldMk cId="4289829130" sldId="437"/>
        </pc:sldMkLst>
        <pc:spChg chg="mod">
          <ac:chgData name="中田 雄大" userId="62f770ad0d6c1cad" providerId="LiveId" clId="{2F7E61F8-A7F2-49EC-85C1-7778BB140E37}" dt="2021-11-03T05:47:09.342" v="2623" actId="20577"/>
          <ac:spMkLst>
            <pc:docMk/>
            <pc:sldMk cId="4289829130" sldId="437"/>
            <ac:spMk id="2" creationId="{0EA9C120-5499-4CD7-94C0-CEA4373A5355}"/>
          </ac:spMkLst>
        </pc:spChg>
        <pc:spChg chg="mod">
          <ac:chgData name="中田 雄大" userId="62f770ad0d6c1cad" providerId="LiveId" clId="{2F7E61F8-A7F2-49EC-85C1-7778BB140E37}" dt="2021-11-03T06:05:02.785" v="3207" actId="12"/>
          <ac:spMkLst>
            <pc:docMk/>
            <pc:sldMk cId="4289829130" sldId="437"/>
            <ac:spMk id="5" creationId="{C869A010-7B5E-4C27-BC47-E4C97B7F2113}"/>
          </ac:spMkLst>
        </pc:spChg>
        <pc:spChg chg="add mod ord">
          <ac:chgData name="中田 雄大" userId="62f770ad0d6c1cad" providerId="LiveId" clId="{2F7E61F8-A7F2-49EC-85C1-7778BB140E37}" dt="2021-11-03T06:07:27.472" v="3209" actId="692"/>
          <ac:spMkLst>
            <pc:docMk/>
            <pc:sldMk cId="4289829130" sldId="437"/>
            <ac:spMk id="8" creationId="{AB8355F8-5FDF-4632-B853-CAE17EDF1D71}"/>
          </ac:spMkLst>
        </pc:spChg>
        <pc:spChg chg="del">
          <ac:chgData name="中田 雄大" userId="62f770ad0d6c1cad" providerId="LiveId" clId="{2F7E61F8-A7F2-49EC-85C1-7778BB140E37}" dt="2021-11-03T05:34:26.986" v="1966" actId="478"/>
          <ac:spMkLst>
            <pc:docMk/>
            <pc:sldMk cId="4289829130" sldId="437"/>
            <ac:spMk id="11" creationId="{56B9A9EC-3618-4769-B27E-C7584FDE23E6}"/>
          </ac:spMkLst>
        </pc:spChg>
        <pc:spChg chg="del">
          <ac:chgData name="中田 雄大" userId="62f770ad0d6c1cad" providerId="LiveId" clId="{2F7E61F8-A7F2-49EC-85C1-7778BB140E37}" dt="2021-11-03T05:34:31.868" v="1968" actId="478"/>
          <ac:spMkLst>
            <pc:docMk/>
            <pc:sldMk cId="4289829130" sldId="437"/>
            <ac:spMk id="12" creationId="{21E688E0-565F-41C2-820A-FAF860553938}"/>
          </ac:spMkLst>
        </pc:spChg>
        <pc:spChg chg="add mod">
          <ac:chgData name="中田 雄大" userId="62f770ad0d6c1cad" providerId="LiveId" clId="{2F7E61F8-A7F2-49EC-85C1-7778BB140E37}" dt="2021-11-03T05:54:26.189" v="2723" actId="12"/>
          <ac:spMkLst>
            <pc:docMk/>
            <pc:sldMk cId="4289829130" sldId="437"/>
            <ac:spMk id="13" creationId="{507FF840-3885-4F4A-894C-0DDDDD8AAC9A}"/>
          </ac:spMkLst>
        </pc:spChg>
        <pc:spChg chg="del">
          <ac:chgData name="中田 雄大" userId="62f770ad0d6c1cad" providerId="LiveId" clId="{2F7E61F8-A7F2-49EC-85C1-7778BB140E37}" dt="2021-11-03T05:34:37.396" v="1969" actId="478"/>
          <ac:spMkLst>
            <pc:docMk/>
            <pc:sldMk cId="4289829130" sldId="437"/>
            <ac:spMk id="14" creationId="{0A9474C4-4D03-4C48-ACB5-1E6055352DF6}"/>
          </ac:spMkLst>
        </pc:spChg>
        <pc:spChg chg="add mod">
          <ac:chgData name="中田 雄大" userId="62f770ad0d6c1cad" providerId="LiveId" clId="{2F7E61F8-A7F2-49EC-85C1-7778BB140E37}" dt="2021-11-03T05:58:55.005" v="2997" actId="164"/>
          <ac:spMkLst>
            <pc:docMk/>
            <pc:sldMk cId="4289829130" sldId="437"/>
            <ac:spMk id="15" creationId="{CB12634F-E4EA-4289-A57E-1FA5800F6394}"/>
          </ac:spMkLst>
        </pc:spChg>
        <pc:spChg chg="add mod">
          <ac:chgData name="中田 雄大" userId="62f770ad0d6c1cad" providerId="LiveId" clId="{2F7E61F8-A7F2-49EC-85C1-7778BB140E37}" dt="2021-11-03T06:07:19.750" v="3208" actId="1076"/>
          <ac:spMkLst>
            <pc:docMk/>
            <pc:sldMk cId="4289829130" sldId="437"/>
            <ac:spMk id="16" creationId="{958FA3EB-6401-470B-B7DD-DDFBC7E615C7}"/>
          </ac:spMkLst>
        </pc:spChg>
        <pc:spChg chg="mod">
          <ac:chgData name="中田 雄大" userId="62f770ad0d6c1cad" providerId="LiveId" clId="{2F7E61F8-A7F2-49EC-85C1-7778BB140E37}" dt="2021-11-03T05:57:17.146" v="2889" actId="20577"/>
          <ac:spMkLst>
            <pc:docMk/>
            <pc:sldMk cId="4289829130" sldId="437"/>
            <ac:spMk id="18" creationId="{5BBA4EE9-E647-4060-A0FC-335C7CD00616}"/>
          </ac:spMkLst>
        </pc:spChg>
        <pc:spChg chg="mod">
          <ac:chgData name="中田 雄大" userId="62f770ad0d6c1cad" providerId="LiveId" clId="{2F7E61F8-A7F2-49EC-85C1-7778BB140E37}" dt="2021-11-03T06:04:33.421" v="3204" actId="12"/>
          <ac:spMkLst>
            <pc:docMk/>
            <pc:sldMk cId="4289829130" sldId="437"/>
            <ac:spMk id="19" creationId="{922C43C4-DFCA-4E1F-A50D-B58820922F76}"/>
          </ac:spMkLst>
        </pc:spChg>
        <pc:spChg chg="add del mod">
          <ac:chgData name="中田 雄大" userId="62f770ad0d6c1cad" providerId="LiveId" clId="{2F7E61F8-A7F2-49EC-85C1-7778BB140E37}" dt="2021-11-03T05:58:38.854" v="2995" actId="478"/>
          <ac:spMkLst>
            <pc:docMk/>
            <pc:sldMk cId="4289829130" sldId="437"/>
            <ac:spMk id="21" creationId="{24AD4339-EF79-4D05-B719-FE18EFD2BC97}"/>
          </ac:spMkLst>
        </pc:spChg>
        <pc:spChg chg="add del">
          <ac:chgData name="中田 雄大" userId="62f770ad0d6c1cad" providerId="LiveId" clId="{2F7E61F8-A7F2-49EC-85C1-7778BB140E37}" dt="2021-11-03T05:59:12.072" v="3000" actId="22"/>
          <ac:spMkLst>
            <pc:docMk/>
            <pc:sldMk cId="4289829130" sldId="437"/>
            <ac:spMk id="24" creationId="{0D86B107-F21A-49D7-AAEB-D8863EEA33FA}"/>
          </ac:spMkLst>
        </pc:spChg>
        <pc:spChg chg="mod">
          <ac:chgData name="中田 雄大" userId="62f770ad0d6c1cad" providerId="LiveId" clId="{2F7E61F8-A7F2-49EC-85C1-7778BB140E37}" dt="2021-11-03T05:59:14.462" v="3001"/>
          <ac:spMkLst>
            <pc:docMk/>
            <pc:sldMk cId="4289829130" sldId="437"/>
            <ac:spMk id="26" creationId="{4BDB9DF3-2080-402E-82E3-967FFD6829A0}"/>
          </ac:spMkLst>
        </pc:spChg>
        <pc:spChg chg="mod">
          <ac:chgData name="中田 雄大" userId="62f770ad0d6c1cad" providerId="LiveId" clId="{2F7E61F8-A7F2-49EC-85C1-7778BB140E37}" dt="2021-11-03T05:59:45.188" v="3049" actId="14100"/>
          <ac:spMkLst>
            <pc:docMk/>
            <pc:sldMk cId="4289829130" sldId="437"/>
            <ac:spMk id="28" creationId="{AA54E657-AF12-420D-96DD-367495C55A5D}"/>
          </ac:spMkLst>
        </pc:spChg>
        <pc:spChg chg="del mod">
          <ac:chgData name="中田 雄大" userId="62f770ad0d6c1cad" providerId="LiveId" clId="{2F7E61F8-A7F2-49EC-85C1-7778BB140E37}" dt="2021-11-03T06:00:04.680" v="3053" actId="478"/>
          <ac:spMkLst>
            <pc:docMk/>
            <pc:sldMk cId="4289829130" sldId="437"/>
            <ac:spMk id="29" creationId="{7D533D7C-0486-4DE0-8CD5-5C7261C7D583}"/>
          </ac:spMkLst>
        </pc:spChg>
        <pc:spChg chg="del mod">
          <ac:chgData name="中田 雄大" userId="62f770ad0d6c1cad" providerId="LiveId" clId="{2F7E61F8-A7F2-49EC-85C1-7778BB140E37}" dt="2021-11-03T06:00:02.484" v="3052" actId="478"/>
          <ac:spMkLst>
            <pc:docMk/>
            <pc:sldMk cId="4289829130" sldId="437"/>
            <ac:spMk id="30" creationId="{98F1A57D-2974-4968-A46A-7484F230BCF2}"/>
          </ac:spMkLst>
        </pc:spChg>
        <pc:spChg chg="add mod">
          <ac:chgData name="中田 雄大" userId="62f770ad0d6c1cad" providerId="LiveId" clId="{2F7E61F8-A7F2-49EC-85C1-7778BB140E37}" dt="2021-11-03T06:04:49.725" v="3206" actId="12"/>
          <ac:spMkLst>
            <pc:docMk/>
            <pc:sldMk cId="4289829130" sldId="437"/>
            <ac:spMk id="31" creationId="{05A8413F-732C-4525-86D2-950D9D7595E2}"/>
          </ac:spMkLst>
        </pc:spChg>
        <pc:grpChg chg="del">
          <ac:chgData name="中田 雄大" userId="62f770ad0d6c1cad" providerId="LiveId" clId="{2F7E61F8-A7F2-49EC-85C1-7778BB140E37}" dt="2021-11-03T05:34:29.286" v="1967" actId="478"/>
          <ac:grpSpMkLst>
            <pc:docMk/>
            <pc:sldMk cId="4289829130" sldId="437"/>
            <ac:grpSpMk id="3" creationId="{3EE86F5C-1B00-41BC-84A9-C5B0C600FB00}"/>
          </ac:grpSpMkLst>
        </pc:grpChg>
        <pc:grpChg chg="add mod">
          <ac:chgData name="中田 雄大" userId="62f770ad0d6c1cad" providerId="LiveId" clId="{2F7E61F8-A7F2-49EC-85C1-7778BB140E37}" dt="2021-11-03T05:58:55.005" v="2997" actId="164"/>
          <ac:grpSpMkLst>
            <pc:docMk/>
            <pc:sldMk cId="4289829130" sldId="437"/>
            <ac:grpSpMk id="7" creationId="{3ADD84EB-CBF8-4191-9CAD-D538755CA2CB}"/>
          </ac:grpSpMkLst>
        </pc:grpChg>
        <pc:grpChg chg="add mod ord">
          <ac:chgData name="中田 雄大" userId="62f770ad0d6c1cad" providerId="LiveId" clId="{2F7E61F8-A7F2-49EC-85C1-7778BB140E37}" dt="2021-11-03T06:03:05.669" v="3199" actId="164"/>
          <ac:grpSpMkLst>
            <pc:docMk/>
            <pc:sldMk cId="4289829130" sldId="437"/>
            <ac:grpSpMk id="17" creationId="{2B7435D4-56C5-4C24-9F55-D20678B519A5}"/>
          </ac:grpSpMkLst>
        </pc:grpChg>
        <pc:grpChg chg="add mod">
          <ac:chgData name="中田 雄大" userId="62f770ad0d6c1cad" providerId="LiveId" clId="{2F7E61F8-A7F2-49EC-85C1-7778BB140E37}" dt="2021-11-03T06:07:19.750" v="3208" actId="1076"/>
          <ac:grpSpMkLst>
            <pc:docMk/>
            <pc:sldMk cId="4289829130" sldId="437"/>
            <ac:grpSpMk id="22" creationId="{1F29BE09-C8C6-49ED-85DD-FCF50AD52A29}"/>
          </ac:grpSpMkLst>
        </pc:grpChg>
        <pc:grpChg chg="add mod">
          <ac:chgData name="中田 雄大" userId="62f770ad0d6c1cad" providerId="LiveId" clId="{2F7E61F8-A7F2-49EC-85C1-7778BB140E37}" dt="2021-11-03T06:03:05.669" v="3199" actId="164"/>
          <ac:grpSpMkLst>
            <pc:docMk/>
            <pc:sldMk cId="4289829130" sldId="437"/>
            <ac:grpSpMk id="25" creationId="{9A49BF1E-71DA-4D57-B4EC-CC9D10B5B806}"/>
          </ac:grpSpMkLst>
        </pc:grpChg>
        <pc:grpChg chg="del mod">
          <ac:chgData name="中田 雄大" userId="62f770ad0d6c1cad" providerId="LiveId" clId="{2F7E61F8-A7F2-49EC-85C1-7778BB140E37}" dt="2021-11-03T06:00:02.484" v="3052" actId="478"/>
          <ac:grpSpMkLst>
            <pc:docMk/>
            <pc:sldMk cId="4289829130" sldId="437"/>
            <ac:grpSpMk id="27" creationId="{2E5CCA83-E3BC-4787-A1CB-9E63052CF600}"/>
          </ac:grpSpMkLst>
        </pc:grpChg>
        <pc:grpChg chg="add mod">
          <ac:chgData name="中田 雄大" userId="62f770ad0d6c1cad" providerId="LiveId" clId="{2F7E61F8-A7F2-49EC-85C1-7778BB140E37}" dt="2021-11-03T06:07:19.750" v="3208" actId="1076"/>
          <ac:grpSpMkLst>
            <pc:docMk/>
            <pc:sldMk cId="4289829130" sldId="437"/>
            <ac:grpSpMk id="32" creationId="{ECD77B8B-4B23-47D0-83D8-49F1392FA78F}"/>
          </ac:grpSpMkLst>
        </pc:grpChg>
      </pc:sldChg>
      <pc:sldChg chg="addSp delSp modSp new del mod">
        <pc:chgData name="中田 雄大" userId="62f770ad0d6c1cad" providerId="LiveId" clId="{2F7E61F8-A7F2-49EC-85C1-7778BB140E37}" dt="2021-11-03T06:28:24.385" v="4088" actId="2696"/>
        <pc:sldMkLst>
          <pc:docMk/>
          <pc:sldMk cId="2134442558" sldId="440"/>
        </pc:sldMkLst>
        <pc:spChg chg="del">
          <ac:chgData name="中田 雄大" userId="62f770ad0d6c1cad" providerId="LiveId" clId="{2F7E61F8-A7F2-49EC-85C1-7778BB140E37}" dt="2021-11-03T03:43:09.864" v="21" actId="478"/>
          <ac:spMkLst>
            <pc:docMk/>
            <pc:sldMk cId="2134442558" sldId="440"/>
            <ac:spMk id="2" creationId="{232A6236-EF0A-46F9-9CCA-57984ED72E35}"/>
          </ac:spMkLst>
        </pc:spChg>
        <pc:spChg chg="add del mod">
          <ac:chgData name="中田 雄大" userId="62f770ad0d6c1cad" providerId="LiveId" clId="{2F7E61F8-A7F2-49EC-85C1-7778BB140E37}" dt="2021-11-03T05:26:34.091" v="1831" actId="1076"/>
          <ac:spMkLst>
            <pc:docMk/>
            <pc:sldMk cId="2134442558" sldId="440"/>
            <ac:spMk id="3" creationId="{EADF9CD3-E670-4CF1-9EAC-8D3A3525769C}"/>
          </ac:spMkLst>
        </pc:spChg>
      </pc:sldChg>
      <pc:sldChg chg="addSp modSp add mod">
        <pc:chgData name="中田 雄大" userId="62f770ad0d6c1cad" providerId="LiveId" clId="{2F7E61F8-A7F2-49EC-85C1-7778BB140E37}" dt="2021-11-03T06:29:37.877" v="4164" actId="14100"/>
        <pc:sldMkLst>
          <pc:docMk/>
          <pc:sldMk cId="3208125760" sldId="440"/>
        </pc:sldMkLst>
        <pc:spChg chg="mod">
          <ac:chgData name="中田 雄大" userId="62f770ad0d6c1cad" providerId="LiveId" clId="{2F7E61F8-A7F2-49EC-85C1-7778BB140E37}" dt="2021-11-03T06:29:00.238" v="4102" actId="1076"/>
          <ac:spMkLst>
            <pc:docMk/>
            <pc:sldMk cId="3208125760" sldId="440"/>
            <ac:spMk id="3" creationId="{EADF9CD3-E670-4CF1-9EAC-8D3A3525769C}"/>
          </ac:spMkLst>
        </pc:spChg>
        <pc:spChg chg="add mod">
          <ac:chgData name="中田 雄大" userId="62f770ad0d6c1cad" providerId="LiveId" clId="{2F7E61F8-A7F2-49EC-85C1-7778BB140E37}" dt="2021-11-03T06:29:37.877" v="4164" actId="14100"/>
          <ac:spMkLst>
            <pc:docMk/>
            <pc:sldMk cId="3208125760" sldId="440"/>
            <ac:spMk id="5" creationId="{80E89C5F-4554-4C75-BF6F-D9EFC30F2D08}"/>
          </ac:spMkLst>
        </pc:spChg>
      </pc:sldChg>
      <pc:sldChg chg="delSp modSp new del mod">
        <pc:chgData name="中田 雄大" userId="62f770ad0d6c1cad" providerId="LiveId" clId="{2F7E61F8-A7F2-49EC-85C1-7778BB140E37}" dt="2021-11-03T06:09:44.456" v="3214" actId="47"/>
        <pc:sldMkLst>
          <pc:docMk/>
          <pc:sldMk cId="3170532626" sldId="441"/>
        </pc:sldMkLst>
        <pc:spChg chg="mod">
          <ac:chgData name="中田 雄大" userId="62f770ad0d6c1cad" providerId="LiveId" clId="{2F7E61F8-A7F2-49EC-85C1-7778BB140E37}" dt="2021-11-03T06:09:42.197" v="3213" actId="27636"/>
          <ac:spMkLst>
            <pc:docMk/>
            <pc:sldMk cId="3170532626" sldId="441"/>
            <ac:spMk id="2" creationId="{1F46C9FA-6A59-4539-AF8F-F494494F5872}"/>
          </ac:spMkLst>
        </pc:spChg>
        <pc:spChg chg="del">
          <ac:chgData name="中田 雄大" userId="62f770ad0d6c1cad" providerId="LiveId" clId="{2F7E61F8-A7F2-49EC-85C1-7778BB140E37}" dt="2021-11-03T06:09:39.383" v="3211" actId="478"/>
          <ac:spMkLst>
            <pc:docMk/>
            <pc:sldMk cId="3170532626" sldId="441"/>
            <ac:spMk id="3" creationId="{F3AB5D39-1191-42F4-886C-59037E3A8CF5}"/>
          </ac:spMkLst>
        </pc:spChg>
      </pc:sldChg>
      <pc:sldChg chg="addSp delSp modSp add mod">
        <pc:chgData name="中田 雄大" userId="62f770ad0d6c1cad" providerId="LiveId" clId="{2F7E61F8-A7F2-49EC-85C1-7778BB140E37}" dt="2021-11-04T03:47:15.650" v="4328" actId="20577"/>
        <pc:sldMkLst>
          <pc:docMk/>
          <pc:sldMk cId="3289583345" sldId="442"/>
        </pc:sldMkLst>
        <pc:spChg chg="mod">
          <ac:chgData name="中田 雄大" userId="62f770ad0d6c1cad" providerId="LiveId" clId="{2F7E61F8-A7F2-49EC-85C1-7778BB140E37}" dt="2021-11-03T06:09:50.896" v="3224" actId="20577"/>
          <ac:spMkLst>
            <pc:docMk/>
            <pc:sldMk cId="3289583345" sldId="442"/>
            <ac:spMk id="2" creationId="{0EA9C120-5499-4CD7-94C0-CEA4373A5355}"/>
          </ac:spMkLst>
        </pc:spChg>
        <pc:spChg chg="mod">
          <ac:chgData name="中田 雄大" userId="62f770ad0d6c1cad" providerId="LiveId" clId="{2F7E61F8-A7F2-49EC-85C1-7778BB140E37}" dt="2021-11-03T06:13:57.950" v="3489" actId="12"/>
          <ac:spMkLst>
            <pc:docMk/>
            <pc:sldMk cId="3289583345" sldId="442"/>
            <ac:spMk id="5" creationId="{C869A010-7B5E-4C27-BC47-E4C97B7F2113}"/>
          </ac:spMkLst>
        </pc:spChg>
        <pc:spChg chg="add del mod ord">
          <ac:chgData name="中田 雄大" userId="62f770ad0d6c1cad" providerId="LiveId" clId="{2F7E61F8-A7F2-49EC-85C1-7778BB140E37}" dt="2021-11-03T06:24:20.421" v="4059" actId="478"/>
          <ac:spMkLst>
            <pc:docMk/>
            <pc:sldMk cId="3289583345" sldId="442"/>
            <ac:spMk id="9" creationId="{0AC2F678-A243-4122-8123-B86D2F0F17BA}"/>
          </ac:spMkLst>
        </pc:spChg>
        <pc:spChg chg="mod">
          <ac:chgData name="中田 雄大" userId="62f770ad0d6c1cad" providerId="LiveId" clId="{2F7E61F8-A7F2-49EC-85C1-7778BB140E37}" dt="2021-11-03T06:13:48.448" v="3488" actId="207"/>
          <ac:spMkLst>
            <pc:docMk/>
            <pc:sldMk cId="3289583345" sldId="442"/>
            <ac:spMk id="13" creationId="{507FF840-3885-4F4A-894C-0DDDDD8AAC9A}"/>
          </ac:spMkLst>
        </pc:spChg>
        <pc:spChg chg="mod">
          <ac:chgData name="中田 雄大" userId="62f770ad0d6c1cad" providerId="LiveId" clId="{2F7E61F8-A7F2-49EC-85C1-7778BB140E37}" dt="2021-11-03T06:11:05.261" v="3240" actId="14100"/>
          <ac:spMkLst>
            <pc:docMk/>
            <pc:sldMk cId="3289583345" sldId="442"/>
            <ac:spMk id="15" creationId="{CB12634F-E4EA-4289-A57E-1FA5800F6394}"/>
          </ac:spMkLst>
        </pc:spChg>
        <pc:spChg chg="del">
          <ac:chgData name="中田 雄大" userId="62f770ad0d6c1cad" providerId="LiveId" clId="{2F7E61F8-A7F2-49EC-85C1-7778BB140E37}" dt="2021-11-03T06:14:39.431" v="3490" actId="478"/>
          <ac:spMkLst>
            <pc:docMk/>
            <pc:sldMk cId="3289583345" sldId="442"/>
            <ac:spMk id="16" creationId="{958FA3EB-6401-470B-B7DD-DDFBC7E615C7}"/>
          </ac:spMkLst>
        </pc:spChg>
        <pc:spChg chg="add mod">
          <ac:chgData name="中田 雄大" userId="62f770ad0d6c1cad" providerId="LiveId" clId="{2F7E61F8-A7F2-49EC-85C1-7778BB140E37}" dt="2021-11-04T03:47:15.650" v="4328" actId="20577"/>
          <ac:spMkLst>
            <pc:docMk/>
            <pc:sldMk cId="3289583345" sldId="442"/>
            <ac:spMk id="19" creationId="{34D40E6E-9413-4522-8CFF-2B00E7A266B2}"/>
          </ac:spMkLst>
        </pc:spChg>
        <pc:spChg chg="add del mod">
          <ac:chgData name="中田 雄大" userId="62f770ad0d6c1cad" providerId="LiveId" clId="{2F7E61F8-A7F2-49EC-85C1-7778BB140E37}" dt="2021-11-03T06:13:42.276" v="3487" actId="478"/>
          <ac:spMkLst>
            <pc:docMk/>
            <pc:sldMk cId="3289583345" sldId="442"/>
            <ac:spMk id="20" creationId="{1A4C97E8-F8A2-4F57-ACF8-E10991FE3862}"/>
          </ac:spMkLst>
        </pc:spChg>
        <pc:spChg chg="mod">
          <ac:chgData name="中田 雄大" userId="62f770ad0d6c1cad" providerId="LiveId" clId="{2F7E61F8-A7F2-49EC-85C1-7778BB140E37}" dt="2021-11-03T06:24:34.397" v="4060" actId="12"/>
          <ac:spMkLst>
            <pc:docMk/>
            <pc:sldMk cId="3289583345" sldId="442"/>
            <ac:spMk id="27" creationId="{0CDA5AEC-B697-4582-A4B4-CE99A8D6E8C0}"/>
          </ac:spMkLst>
        </pc:spChg>
        <pc:spChg chg="del mod">
          <ac:chgData name="中田 雄大" userId="62f770ad0d6c1cad" providerId="LiveId" clId="{2F7E61F8-A7F2-49EC-85C1-7778BB140E37}" dt="2021-11-03T06:14:56.886" v="3496" actId="478"/>
          <ac:spMkLst>
            <pc:docMk/>
            <pc:sldMk cId="3289583345" sldId="442"/>
            <ac:spMk id="29" creationId="{1494047F-A5CB-4B02-A2F8-4B4FF853552C}"/>
          </ac:spMkLst>
        </pc:spChg>
        <pc:spChg chg="mod">
          <ac:chgData name="中田 雄大" userId="62f770ad0d6c1cad" providerId="LiveId" clId="{2F7E61F8-A7F2-49EC-85C1-7778BB140E37}" dt="2021-11-03T06:24:47.942" v="4061" actId="12"/>
          <ac:spMkLst>
            <pc:docMk/>
            <pc:sldMk cId="3289583345" sldId="442"/>
            <ac:spMk id="30" creationId="{4C8226E2-11DF-433F-84CA-D5D49DED2392}"/>
          </ac:spMkLst>
        </pc:spChg>
        <pc:spChg chg="mod">
          <ac:chgData name="中田 雄大" userId="62f770ad0d6c1cad" providerId="LiveId" clId="{2F7E61F8-A7F2-49EC-85C1-7778BB140E37}" dt="2021-11-03T06:26:52.328" v="4076" actId="692"/>
          <ac:spMkLst>
            <pc:docMk/>
            <pc:sldMk cId="3289583345" sldId="442"/>
            <ac:spMk id="33" creationId="{EB3D1BF2-E07E-4FEA-B6D6-C5F27B49FAFC}"/>
          </ac:spMkLst>
        </pc:spChg>
        <pc:spChg chg="add del mod">
          <ac:chgData name="中田 雄大" userId="62f770ad0d6c1cad" providerId="LiveId" clId="{2F7E61F8-A7F2-49EC-85C1-7778BB140E37}" dt="2021-11-03T06:19:45.388" v="3731" actId="478"/>
          <ac:spMkLst>
            <pc:docMk/>
            <pc:sldMk cId="3289583345" sldId="442"/>
            <ac:spMk id="34" creationId="{A63DAF8B-2A23-4CE0-9D31-3C0BEF9BB5CF}"/>
          </ac:spMkLst>
        </pc:spChg>
        <pc:spChg chg="add mod">
          <ac:chgData name="中田 雄大" userId="62f770ad0d6c1cad" providerId="LiveId" clId="{2F7E61F8-A7F2-49EC-85C1-7778BB140E37}" dt="2021-11-03T06:16:43.749" v="3617" actId="1076"/>
          <ac:spMkLst>
            <pc:docMk/>
            <pc:sldMk cId="3289583345" sldId="442"/>
            <ac:spMk id="35" creationId="{6762A21E-EB20-4367-9153-8C9994B9D934}"/>
          </ac:spMkLst>
        </pc:spChg>
        <pc:spChg chg="add mod">
          <ac:chgData name="中田 雄大" userId="62f770ad0d6c1cad" providerId="LiveId" clId="{2F7E61F8-A7F2-49EC-85C1-7778BB140E37}" dt="2021-11-03T06:19:04.759" v="3715" actId="207"/>
          <ac:spMkLst>
            <pc:docMk/>
            <pc:sldMk cId="3289583345" sldId="442"/>
            <ac:spMk id="36" creationId="{7CB0118E-4B59-4E46-AE20-0CA91FCFAE83}"/>
          </ac:spMkLst>
        </pc:spChg>
        <pc:spChg chg="add del mod">
          <ac:chgData name="中田 雄大" userId="62f770ad0d6c1cad" providerId="LiveId" clId="{2F7E61F8-A7F2-49EC-85C1-7778BB140E37}" dt="2021-11-03T06:18:59.706" v="3714" actId="478"/>
          <ac:spMkLst>
            <pc:docMk/>
            <pc:sldMk cId="3289583345" sldId="442"/>
            <ac:spMk id="37" creationId="{81ABB025-4F54-4A70-AD28-183A5DCA79AB}"/>
          </ac:spMkLst>
        </pc:spChg>
        <pc:spChg chg="add mod">
          <ac:chgData name="中田 雄大" userId="62f770ad0d6c1cad" providerId="LiveId" clId="{2F7E61F8-A7F2-49EC-85C1-7778BB140E37}" dt="2021-11-04T03:43:56.713" v="4322" actId="1076"/>
          <ac:spMkLst>
            <pc:docMk/>
            <pc:sldMk cId="3289583345" sldId="442"/>
            <ac:spMk id="38" creationId="{0D8E4DE9-FDEF-4DD0-BA06-8CF338C6284B}"/>
          </ac:spMkLst>
        </pc:spChg>
        <pc:spChg chg="add mod">
          <ac:chgData name="中田 雄大" userId="62f770ad0d6c1cad" providerId="LiveId" clId="{2F7E61F8-A7F2-49EC-85C1-7778BB140E37}" dt="2021-11-04T03:44:17.761" v="4325" actId="1076"/>
          <ac:spMkLst>
            <pc:docMk/>
            <pc:sldMk cId="3289583345" sldId="442"/>
            <ac:spMk id="39" creationId="{CCD9BDA6-2B6B-4D5F-9CF2-E5D8ACC83C77}"/>
          </ac:spMkLst>
        </pc:spChg>
        <pc:spChg chg="add mod">
          <ac:chgData name="中田 雄大" userId="62f770ad0d6c1cad" providerId="LiveId" clId="{2F7E61F8-A7F2-49EC-85C1-7778BB140E37}" dt="2021-11-04T03:44:13.881" v="4324" actId="1076"/>
          <ac:spMkLst>
            <pc:docMk/>
            <pc:sldMk cId="3289583345" sldId="442"/>
            <ac:spMk id="40" creationId="{A7F22B5A-1B60-4BB4-B08C-503B4CA24D2E}"/>
          </ac:spMkLst>
        </pc:spChg>
        <pc:spChg chg="mod">
          <ac:chgData name="中田 雄大" userId="62f770ad0d6c1cad" providerId="LiveId" clId="{2F7E61F8-A7F2-49EC-85C1-7778BB140E37}" dt="2021-11-03T06:27:59.135" v="4086" actId="14861"/>
          <ac:spMkLst>
            <pc:docMk/>
            <pc:sldMk cId="3289583345" sldId="442"/>
            <ac:spMk id="42" creationId="{2B921005-49C0-47A9-9239-F0F3B84A8E8D}"/>
          </ac:spMkLst>
        </pc:spChg>
        <pc:spChg chg="mod">
          <ac:chgData name="中田 雄大" userId="62f770ad0d6c1cad" providerId="LiveId" clId="{2F7E61F8-A7F2-49EC-85C1-7778BB140E37}" dt="2021-11-03T06:28:05.598" v="4087" actId="14100"/>
          <ac:spMkLst>
            <pc:docMk/>
            <pc:sldMk cId="3289583345" sldId="442"/>
            <ac:spMk id="43" creationId="{74699C97-5017-4450-BBD0-963D8A3C0CFB}"/>
          </ac:spMkLst>
        </pc:spChg>
        <pc:grpChg chg="add mod">
          <ac:chgData name="中田 雄大" userId="62f770ad0d6c1cad" providerId="LiveId" clId="{2F7E61F8-A7F2-49EC-85C1-7778BB140E37}" dt="2021-11-04T03:44:29.347" v="4326" actId="164"/>
          <ac:grpSpMkLst>
            <pc:docMk/>
            <pc:sldMk cId="3289583345" sldId="442"/>
            <ac:grpSpMk id="3" creationId="{22571FE3-639C-44BE-9344-D2F5E435B64F}"/>
          </ac:grpSpMkLst>
        </pc:grpChg>
        <pc:grpChg chg="add mod">
          <ac:chgData name="中田 雄大" userId="62f770ad0d6c1cad" providerId="LiveId" clId="{2F7E61F8-A7F2-49EC-85C1-7778BB140E37}" dt="2021-11-04T03:44:29.347" v="4326" actId="164"/>
          <ac:grpSpMkLst>
            <pc:docMk/>
            <pc:sldMk cId="3289583345" sldId="442"/>
            <ac:grpSpMk id="10" creationId="{D5543BB2-6BE9-47E3-96C6-804BA836763A}"/>
          </ac:grpSpMkLst>
        </pc:grpChg>
        <pc:grpChg chg="add mod">
          <ac:chgData name="中田 雄大" userId="62f770ad0d6c1cad" providerId="LiveId" clId="{2F7E61F8-A7F2-49EC-85C1-7778BB140E37}" dt="2021-11-03T06:19:10.829" v="3717" actId="14100"/>
          <ac:grpSpMkLst>
            <pc:docMk/>
            <pc:sldMk cId="3289583345" sldId="442"/>
            <ac:grpSpMk id="21" creationId="{4FCD7709-79F7-4052-9B5C-1916A03EE8C0}"/>
          </ac:grpSpMkLst>
        </pc:grpChg>
        <pc:grpChg chg="del mod">
          <ac:chgData name="中田 雄大" userId="62f770ad0d6c1cad" providerId="LiveId" clId="{2F7E61F8-A7F2-49EC-85C1-7778BB140E37}" dt="2021-11-03T06:14:39.431" v="3490" actId="478"/>
          <ac:grpSpMkLst>
            <pc:docMk/>
            <pc:sldMk cId="3289583345" sldId="442"/>
            <ac:grpSpMk id="22" creationId="{1F29BE09-C8C6-49ED-85DD-FCF50AD52A29}"/>
          </ac:grpSpMkLst>
        </pc:grpChg>
        <pc:grpChg chg="add del mod">
          <ac:chgData name="中田 雄大" userId="62f770ad0d6c1cad" providerId="LiveId" clId="{2F7E61F8-A7F2-49EC-85C1-7778BB140E37}" dt="2021-11-03T06:19:45.388" v="3731" actId="478"/>
          <ac:grpSpMkLst>
            <pc:docMk/>
            <pc:sldMk cId="3289583345" sldId="442"/>
            <ac:grpSpMk id="23" creationId="{11FB4C2D-D49E-488F-A1AA-443E69C7EA43}"/>
          </ac:grpSpMkLst>
        </pc:grpChg>
        <pc:grpChg chg="del mod">
          <ac:chgData name="中田 雄大" userId="62f770ad0d6c1cad" providerId="LiveId" clId="{2F7E61F8-A7F2-49EC-85C1-7778BB140E37}" dt="2021-11-03T06:14:56.886" v="3496" actId="478"/>
          <ac:grpSpMkLst>
            <pc:docMk/>
            <pc:sldMk cId="3289583345" sldId="442"/>
            <ac:grpSpMk id="24" creationId="{342C724E-F39D-4E4F-9D99-2B6303741D9E}"/>
          </ac:grpSpMkLst>
        </pc:grpChg>
        <pc:grpChg chg="del">
          <ac:chgData name="中田 雄大" userId="62f770ad0d6c1cad" providerId="LiveId" clId="{2F7E61F8-A7F2-49EC-85C1-7778BB140E37}" dt="2021-11-03T06:14:39.431" v="3490" actId="478"/>
          <ac:grpSpMkLst>
            <pc:docMk/>
            <pc:sldMk cId="3289583345" sldId="442"/>
            <ac:grpSpMk id="32" creationId="{ECD77B8B-4B23-47D0-83D8-49F1392FA78F}"/>
          </ac:grpSpMkLst>
        </pc:grpChg>
        <pc:grpChg chg="add mod ord">
          <ac:chgData name="中田 雄大" userId="62f770ad0d6c1cad" providerId="LiveId" clId="{2F7E61F8-A7F2-49EC-85C1-7778BB140E37}" dt="2021-11-04T03:44:29.347" v="4326" actId="164"/>
          <ac:grpSpMkLst>
            <pc:docMk/>
            <pc:sldMk cId="3289583345" sldId="442"/>
            <ac:grpSpMk id="41" creationId="{25FD9F20-ACAB-47AA-95BD-413F395EDE63}"/>
          </ac:grpSpMkLst>
        </pc:grpChg>
      </pc:sldChg>
    </pc:docChg>
  </pc:docChgLst>
  <pc:docChgLst>
    <pc:chgData name="中田 雄大" userId="62f770ad0d6c1cad" providerId="LiveId" clId="{8BCC3813-83E9-A543-85CE-CE5A83794B13}"/>
    <pc:docChg chg="modSld">
      <pc:chgData name="中田 雄大" userId="62f770ad0d6c1cad" providerId="LiveId" clId="{8BCC3813-83E9-A543-85CE-CE5A83794B13}" dt="2021-06-28T04:28:28.296" v="1374" actId="20577"/>
      <pc:docMkLst>
        <pc:docMk/>
      </pc:docMkLst>
      <pc:sldChg chg="modNotesTx">
        <pc:chgData name="中田 雄大" userId="62f770ad0d6c1cad" providerId="LiveId" clId="{8BCC3813-83E9-A543-85CE-CE5A83794B13}" dt="2021-06-28T04:07:25.648" v="900" actId="20577"/>
        <pc:sldMkLst>
          <pc:docMk/>
          <pc:sldMk cId="310953623" sldId="417"/>
        </pc:sldMkLst>
      </pc:sldChg>
      <pc:sldChg chg="modNotesTx">
        <pc:chgData name="中田 雄大" userId="62f770ad0d6c1cad" providerId="LiveId" clId="{8BCC3813-83E9-A543-85CE-CE5A83794B13}" dt="2021-06-28T04:09:39.760" v="1008" actId="20577"/>
        <pc:sldMkLst>
          <pc:docMk/>
          <pc:sldMk cId="4224299849" sldId="419"/>
        </pc:sldMkLst>
      </pc:sldChg>
      <pc:sldChg chg="modNotesTx">
        <pc:chgData name="中田 雄大" userId="62f770ad0d6c1cad" providerId="LiveId" clId="{8BCC3813-83E9-A543-85CE-CE5A83794B13}" dt="2021-06-28T04:11:48.227" v="1056" actId="20577"/>
        <pc:sldMkLst>
          <pc:docMk/>
          <pc:sldMk cId="3845246463" sldId="425"/>
        </pc:sldMkLst>
      </pc:sldChg>
      <pc:sldChg chg="modNotesTx">
        <pc:chgData name="中田 雄大" userId="62f770ad0d6c1cad" providerId="LiveId" clId="{8BCC3813-83E9-A543-85CE-CE5A83794B13}" dt="2021-06-28T04:14:00.550" v="1088" actId="20577"/>
        <pc:sldMkLst>
          <pc:docMk/>
          <pc:sldMk cId="2172693709" sldId="426"/>
        </pc:sldMkLst>
      </pc:sldChg>
      <pc:sldChg chg="modNotesTx">
        <pc:chgData name="中田 雄大" userId="62f770ad0d6c1cad" providerId="LiveId" clId="{8BCC3813-83E9-A543-85CE-CE5A83794B13}" dt="2021-06-28T04:26:38.098" v="1287" actId="20577"/>
        <pc:sldMkLst>
          <pc:docMk/>
          <pc:sldMk cId="3939960394" sldId="427"/>
        </pc:sldMkLst>
      </pc:sldChg>
      <pc:sldChg chg="modNotesTx">
        <pc:chgData name="中田 雄大" userId="62f770ad0d6c1cad" providerId="LiveId" clId="{8BCC3813-83E9-A543-85CE-CE5A83794B13}" dt="2021-06-28T04:28:28.296" v="1374" actId="20577"/>
        <pc:sldMkLst>
          <pc:docMk/>
          <pc:sldMk cId="186116695" sldId="428"/>
        </pc:sldMkLst>
      </pc:sldChg>
      <pc:sldChg chg="modNotesTx">
        <pc:chgData name="中田 雄大" userId="62f770ad0d6c1cad" providerId="LiveId" clId="{8BCC3813-83E9-A543-85CE-CE5A83794B13}" dt="2021-06-28T03:52:49.861" v="825" actId="20577"/>
        <pc:sldMkLst>
          <pc:docMk/>
          <pc:sldMk cId="550320575" sldId="429"/>
        </pc:sldMkLst>
      </pc:sldChg>
    </pc:docChg>
  </pc:docChgLst>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cameraman\ICA_limits_resulta.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mandrill\ICA_limits_result.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PCSJ&#29992;&#36039;&#26009;20210923\Q100Airplan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https://d.docs.live.net/62f770ad0d6c1cad/&#12489;&#12461;&#12517;&#12513;&#12531;&#12488;/&#31526;&#21495;&#21270;&#24615;&#33021;&#27604;&#36611;_&#12486;&#12531;&#12503;&#12524;&#12540;&#12488;.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18577482913668E-2"/>
          <c:y val="2.908193237241492E-2"/>
          <c:w val="0.91263180454757098"/>
          <c:h val="0.86785973134247008"/>
        </c:manualLayout>
      </c:layout>
      <c:scatterChart>
        <c:scatterStyle val="lineMarker"/>
        <c:varyColors val="0"/>
        <c:ser>
          <c:idx val="9"/>
          <c:order val="7"/>
          <c:tx>
            <c:strRef>
              <c:f>ICA_limits_result1!$Q$3</c:f>
              <c:strCache>
                <c:ptCount val="1"/>
                <c:pt idx="0">
                  <c:v>DCT only</c:v>
                </c:pt>
              </c:strCache>
            </c:strRef>
          </c:tx>
          <c:spPr>
            <a:ln w="22225" cap="rnd">
              <a:solidFill>
                <a:schemeClr val="accent5"/>
              </a:solidFill>
              <a:round/>
            </a:ln>
            <a:effectLst/>
          </c:spPr>
          <c:marker>
            <c:symbol val="diamond"/>
            <c:size val="6"/>
            <c:spPr>
              <a:solidFill>
                <a:schemeClr val="accent5"/>
              </a:solidFill>
              <a:ln w="9525">
                <a:solidFill>
                  <a:schemeClr val="accent5"/>
                </a:solidFill>
                <a:round/>
              </a:ln>
              <a:effectLst/>
            </c:spPr>
          </c:marker>
          <c:xVal>
            <c:numRef>
              <c:f>ICA_limits_result1!$B$7:$B$13</c:f>
              <c:numCache>
                <c:formatCode>General</c:formatCode>
                <c:ptCount val="7"/>
                <c:pt idx="0">
                  <c:v>0.73862399999999995</c:v>
                </c:pt>
                <c:pt idx="1">
                  <c:v>0.64371599999999995</c:v>
                </c:pt>
                <c:pt idx="2">
                  <c:v>0.58217699999999994</c:v>
                </c:pt>
                <c:pt idx="3">
                  <c:v>0.51252299999999995</c:v>
                </c:pt>
                <c:pt idx="4">
                  <c:v>0.43733</c:v>
                </c:pt>
                <c:pt idx="5">
                  <c:v>0.33562799999999998</c:v>
                </c:pt>
                <c:pt idx="6">
                  <c:v>0.22025900000000001</c:v>
                </c:pt>
              </c:numCache>
            </c:numRef>
          </c:xVal>
          <c:yVal>
            <c:numRef>
              <c:f>ICA_limits_result1!$Q$7:$Q$13</c:f>
              <c:numCache>
                <c:formatCode>General</c:formatCode>
                <c:ptCount val="7"/>
                <c:pt idx="0">
                  <c:v>31.64545</c:v>
                </c:pt>
                <c:pt idx="1">
                  <c:v>30.542891000000001</c:v>
                </c:pt>
                <c:pt idx="2">
                  <c:v>29.852875999999998</c:v>
                </c:pt>
                <c:pt idx="3">
                  <c:v>29.085376</c:v>
                </c:pt>
                <c:pt idx="4">
                  <c:v>28.262195999999999</c:v>
                </c:pt>
                <c:pt idx="5">
                  <c:v>26.851299999999998</c:v>
                </c:pt>
                <c:pt idx="6">
                  <c:v>24.315009</c:v>
                </c:pt>
              </c:numCache>
            </c:numRef>
          </c:yVal>
          <c:smooth val="0"/>
          <c:extLst>
            <c:ext xmlns:c16="http://schemas.microsoft.com/office/drawing/2014/chart" uri="{C3380CC4-5D6E-409C-BE32-E72D297353CC}">
              <c16:uniqueId val="{00000000-AA4A-4641-82E1-5BFABEB6CC6E}"/>
            </c:ext>
          </c:extLst>
        </c:ser>
        <c:ser>
          <c:idx val="13"/>
          <c:order val="10"/>
          <c:tx>
            <c:strRef>
              <c:f>ICA_limits_result1!$AR$28</c:f>
              <c:strCache>
                <c:ptCount val="1"/>
                <c:pt idx="0">
                  <c:v>Proposed method</c:v>
                </c:pt>
              </c:strCache>
            </c:strRef>
          </c:tx>
          <c:spPr>
            <a:ln w="25400" cap="rnd">
              <a:solidFill>
                <a:schemeClr val="accent2">
                  <a:lumMod val="80000"/>
                  <a:lumOff val="20000"/>
                </a:schemeClr>
              </a:solidFill>
              <a:round/>
            </a:ln>
            <a:effectLst/>
          </c:spPr>
          <c:marker>
            <c:symbol val="star"/>
            <c:size val="6"/>
            <c:spPr>
              <a:noFill/>
              <a:ln w="12700">
                <a:solidFill>
                  <a:schemeClr val="accent2">
                    <a:lumMod val="80000"/>
                    <a:lumOff val="20000"/>
                  </a:schemeClr>
                </a:solidFill>
                <a:round/>
              </a:ln>
              <a:effectLst/>
            </c:spPr>
          </c:marker>
          <c:xVal>
            <c:numRef>
              <c:f>ICA_limits_result1!$AE$7:$AE$13</c:f>
              <c:numCache>
                <c:formatCode>General</c:formatCode>
                <c:ptCount val="7"/>
                <c:pt idx="0">
                  <c:v>0.73552499999999987</c:v>
                </c:pt>
                <c:pt idx="1">
                  <c:v>0.6378069999999999</c:v>
                </c:pt>
                <c:pt idx="2">
                  <c:v>0.57516</c:v>
                </c:pt>
                <c:pt idx="3">
                  <c:v>0.50627800000000001</c:v>
                </c:pt>
                <c:pt idx="4">
                  <c:v>0.43121900000000002</c:v>
                </c:pt>
                <c:pt idx="5">
                  <c:v>0.33138199999999995</c:v>
                </c:pt>
                <c:pt idx="6">
                  <c:v>0.21397800000000003</c:v>
                </c:pt>
              </c:numCache>
              <c:extLst xmlns:c15="http://schemas.microsoft.com/office/drawing/2012/chart"/>
            </c:numRef>
          </c:xVal>
          <c:yVal>
            <c:numRef>
              <c:f>ICA_limits_result1!$AF$7:$AF$13</c:f>
              <c:numCache>
                <c:formatCode>General</c:formatCode>
                <c:ptCount val="7"/>
                <c:pt idx="0">
                  <c:v>31.66789</c:v>
                </c:pt>
                <c:pt idx="1">
                  <c:v>30.593115000000001</c:v>
                </c:pt>
                <c:pt idx="2">
                  <c:v>29.93806</c:v>
                </c:pt>
                <c:pt idx="3">
                  <c:v>29.181394999999998</c:v>
                </c:pt>
                <c:pt idx="4">
                  <c:v>28.399433999999999</c:v>
                </c:pt>
                <c:pt idx="5">
                  <c:v>27.119287</c:v>
                </c:pt>
                <c:pt idx="6">
                  <c:v>24.841118999999999</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AA4A-4641-82E1-5BFABEB6CC6E}"/>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3-AA4A-4641-82E1-5BFABEB6CC6E}"/>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4-AA4A-4641-82E1-5BFABEB6CC6E}"/>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5-AA4A-4641-82E1-5BFABEB6CC6E}"/>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AA4A-4641-82E1-5BFABEB6CC6E}"/>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7-AA4A-4641-82E1-5BFABEB6CC6E}"/>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8-AA4A-4641-82E1-5BFABEB6CC6E}"/>
                  </c:ext>
                </c:extLst>
              </c15:ser>
            </c15:filteredScatterSeries>
            <c15:filteredScatterSeries>
              <c15:ser>
                <c:idx val="8"/>
                <c:order val="6"/>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AA4A-4641-82E1-5BFABEB6CC6E}"/>
                  </c:ext>
                </c:extLst>
              </c15:ser>
            </c15:filteredScatterSeries>
            <c15:filteredScatterSeries>
              <c15:ser>
                <c:idx val="10"/>
                <c:order val="8"/>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A-AA4A-4641-82E1-5BFABEB6CC6E}"/>
                  </c:ext>
                </c:extLst>
              </c15:ser>
            </c15:filteredScatterSeries>
            <c15:filteredScatterSeries>
              <c15:ser>
                <c:idx val="11"/>
                <c:order val="9"/>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AA4A-4641-82E1-5BFABEB6CC6E}"/>
                  </c:ext>
                </c:extLst>
              </c15:ser>
            </c15:filteredScatterSeries>
            <c15:filteredScatterSeries>
              <c15:ser>
                <c:idx val="14"/>
                <c:order val="11"/>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C-AA4A-4641-82E1-5BFABEB6CC6E}"/>
                  </c:ext>
                </c:extLst>
              </c15:ser>
            </c15:filteredScatterSeries>
            <c15:filteredScatterSeries>
              <c15:ser>
                <c:idx val="0"/>
                <c:order val="12"/>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D-AA4A-4641-82E1-5BFABEB6CC6E}"/>
                  </c:ext>
                </c:extLst>
              </c15:ser>
            </c15:filteredScatterSeries>
            <c15:filteredScatterSeries>
              <c15:ser>
                <c:idx val="12"/>
                <c:order val="13"/>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E-AA4A-4641-82E1-5BFABEB6CC6E}"/>
                  </c:ext>
                </c:extLst>
              </c15:ser>
            </c15:filteredScatterSeries>
            <c15:filteredScatterSeries>
              <c15:ser>
                <c:idx val="15"/>
                <c:order val="14"/>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0-AA4A-4641-82E1-5BFABEB6CC6E}"/>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2-AA4A-4641-82E1-5BFABEB6CC6E}"/>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3-AA4A-4641-82E1-5BFABEB6CC6E}"/>
                  </c:ext>
                </c:extLst>
              </c15:ser>
            </c15:filteredScatterSeries>
            <c15:filteredScatterSeries>
              <c15:ser>
                <c:idx val="1"/>
                <c:order val="15"/>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3+2+1個領域（すべての領域）</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ICA_limits_result1!$AN$19:$AN$25</c15:sqref>
                        </c15:formulaRef>
                      </c:ext>
                    </c:extLst>
                    <c:numCache>
                      <c:formatCode>General</c:formatCode>
                      <c:ptCount val="7"/>
                      <c:pt idx="0">
                        <c:v>0.73646200000000006</c:v>
                      </c:pt>
                      <c:pt idx="1">
                        <c:v>0.63960799999999995</c:v>
                      </c:pt>
                      <c:pt idx="2">
                        <c:v>0.58314399999999988</c:v>
                      </c:pt>
                      <c:pt idx="3">
                        <c:v>0.51242900000000002</c:v>
                      </c:pt>
                      <c:pt idx="4">
                        <c:v>0.43788200000000005</c:v>
                      </c:pt>
                      <c:pt idx="5">
                        <c:v>0.33195999999999998</c:v>
                      </c:pt>
                      <c:pt idx="6">
                        <c:v>0.21893599999999999</c:v>
                      </c:pt>
                    </c:numCache>
                  </c:numRef>
                </c:xVal>
                <c:y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0">
                        <c:v>31.668509</c:v>
                      </c:pt>
                      <c:pt idx="1">
                        <c:v>30.595500000000001</c:v>
                      </c:pt>
                      <c:pt idx="2">
                        <c:v>29.953982</c:v>
                      </c:pt>
                      <c:pt idx="3">
                        <c:v>29.184709999999999</c:v>
                      </c:pt>
                      <c:pt idx="4">
                        <c:v>28.406918999999998</c:v>
                      </c:pt>
                      <c:pt idx="5">
                        <c:v>27.121403999999998</c:v>
                      </c:pt>
                      <c:pt idx="6">
                        <c:v>24.851533</c:v>
                      </c:pt>
                    </c:numCache>
                  </c:numRef>
                </c:yVal>
                <c:smooth val="0"/>
                <c:extLst xmlns:c15="http://schemas.microsoft.com/office/drawing/2012/chart">
                  <c:ext xmlns:c16="http://schemas.microsoft.com/office/drawing/2014/chart" uri="{C3380CC4-5D6E-409C-BE32-E72D297353CC}">
                    <c16:uniqueId val="{00000014-AA4A-4641-82E1-5BFABEB6CC6E}"/>
                  </c:ext>
                </c:extLst>
              </c15:ser>
            </c15:filteredScatterSeries>
            <c15:filteredScatterSeries>
              <c15:ser>
                <c:idx val="17"/>
                <c:order val="16"/>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5-AA4A-4641-82E1-5BFABEB6CC6E}"/>
                  </c:ext>
                </c:extLst>
              </c15:ser>
            </c15:filteredScatterSeries>
          </c:ext>
        </c:extLst>
      </c:scatterChart>
      <c:valAx>
        <c:axId val="594025472"/>
        <c:scaling>
          <c:orientation val="minMax"/>
          <c:max val="0.77"/>
          <c:min val="0.17"/>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altLang="ja-JP" cap="none" baseline="0">
                    <a:solidFill>
                      <a:schemeClr val="tx1"/>
                    </a:solidFill>
                    <a:latin typeface="Times New Roman" panose="02020603050405020304" pitchFamily="18" charset="0"/>
                  </a:rPr>
                  <a:t>entropy[bit/pel]</a:t>
                </a:r>
                <a:endParaRPr lang="ja-JP" altLang="en-US"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594022560"/>
        <c:crosses val="autoZero"/>
        <c:crossBetween val="midCat"/>
      </c:valAx>
      <c:valAx>
        <c:axId val="594022560"/>
        <c:scaling>
          <c:orientation val="minMax"/>
          <c:max val="32"/>
          <c:min val="2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altLang="ja-JP" cap="none" baseline="0">
                    <a:solidFill>
                      <a:schemeClr val="tx1"/>
                    </a:solidFill>
                    <a:latin typeface="Times New Roman" panose="02020603050405020304" pitchFamily="18" charset="0"/>
                    <a:cs typeface="Times New Roman" panose="02020603050405020304" pitchFamily="18" charset="0"/>
                  </a:rPr>
                  <a:t>PSNR[dB]</a:t>
                </a:r>
                <a:endParaRPr lang="ja-JP" altLang="en-US" cap="none" baseline="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594025472"/>
        <c:crosses val="autoZero"/>
        <c:crossBetween val="midCat"/>
      </c:valAx>
      <c:spPr>
        <a:noFill/>
        <a:ln w="25400">
          <a:noFill/>
        </a:ln>
        <a:effectLst/>
      </c:spPr>
    </c:plotArea>
    <c:legend>
      <c:legendPos val="r"/>
      <c:layout>
        <c:manualLayout>
          <c:xMode val="edge"/>
          <c:yMode val="edge"/>
          <c:x val="0.68553608971860502"/>
          <c:y val="0.63873311353914064"/>
          <c:w val="0.28828009942180965"/>
          <c:h val="0.21723309991553363"/>
        </c:manualLayout>
      </c:layout>
      <c:overlay val="0"/>
      <c:spPr>
        <a:noFill/>
        <a:ln w="19050">
          <a:solidFill>
            <a:schemeClr val="tx1"/>
          </a:solidFill>
        </a:ln>
        <a:effectLst>
          <a:outerShdw blurRad="50800" dist="38100" dir="2700000" algn="tl" rotWithShape="0">
            <a:prstClr val="black">
              <a:alpha val="85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361198225862972E-2"/>
          <c:y val="2.6313586814403579E-2"/>
          <c:w val="0.92467540812039883"/>
          <c:h val="0.89831123630848309"/>
        </c:manualLayout>
      </c:layout>
      <c:scatterChart>
        <c:scatterStyle val="lineMarker"/>
        <c:varyColors val="0"/>
        <c:ser>
          <c:idx val="9"/>
          <c:order val="7"/>
          <c:tx>
            <c:strRef>
              <c:f>ICA_limits_result1!$Q$3</c:f>
              <c:strCache>
                <c:ptCount val="1"/>
                <c:pt idx="0">
                  <c:v>DCT only</c:v>
                </c:pt>
              </c:strCache>
            </c:strRef>
          </c:tx>
          <c:spPr>
            <a:ln w="22225" cap="rnd">
              <a:solidFill>
                <a:schemeClr val="accent4"/>
              </a:solidFill>
              <a:round/>
            </a:ln>
            <a:effectLst/>
          </c:spPr>
          <c:marker>
            <c:symbol val="diamond"/>
            <c:size val="6"/>
            <c:spPr>
              <a:solidFill>
                <a:schemeClr val="accent4"/>
              </a:solidFill>
              <a:ln w="9525">
                <a:solidFill>
                  <a:schemeClr val="accent4"/>
                </a:solidFill>
                <a:round/>
              </a:ln>
              <a:effectLst/>
            </c:spPr>
          </c:marker>
          <c:xVal>
            <c:numRef>
              <c:f>ICA_limits_result1!$B$7:$B$13</c:f>
              <c:numCache>
                <c:formatCode>General</c:formatCode>
                <c:ptCount val="7"/>
                <c:pt idx="0">
                  <c:v>0.73862399999999995</c:v>
                </c:pt>
                <c:pt idx="1">
                  <c:v>0.64371599999999995</c:v>
                </c:pt>
                <c:pt idx="2">
                  <c:v>0.58217699999999994</c:v>
                </c:pt>
                <c:pt idx="3">
                  <c:v>0.51252299999999995</c:v>
                </c:pt>
                <c:pt idx="4">
                  <c:v>0.43733</c:v>
                </c:pt>
                <c:pt idx="5">
                  <c:v>0.33562799999999998</c:v>
                </c:pt>
                <c:pt idx="6">
                  <c:v>0.22025900000000001</c:v>
                </c:pt>
              </c:numCache>
            </c:numRef>
          </c:xVal>
          <c:yVal>
            <c:numRef>
              <c:f>ICA_limits_result1!$Q$7:$Q$13</c:f>
              <c:numCache>
                <c:formatCode>General</c:formatCode>
                <c:ptCount val="7"/>
                <c:pt idx="0">
                  <c:v>31.64545</c:v>
                </c:pt>
                <c:pt idx="1">
                  <c:v>30.542891000000001</c:v>
                </c:pt>
                <c:pt idx="2">
                  <c:v>29.852875999999998</c:v>
                </c:pt>
                <c:pt idx="3">
                  <c:v>29.085376</c:v>
                </c:pt>
                <c:pt idx="4">
                  <c:v>28.262195999999999</c:v>
                </c:pt>
                <c:pt idx="5">
                  <c:v>26.851299999999998</c:v>
                </c:pt>
                <c:pt idx="6">
                  <c:v>24.315009</c:v>
                </c:pt>
              </c:numCache>
            </c:numRef>
          </c:yVal>
          <c:smooth val="0"/>
          <c:extLst>
            <c:ext xmlns:c16="http://schemas.microsoft.com/office/drawing/2014/chart" uri="{C3380CC4-5D6E-409C-BE32-E72D297353CC}">
              <c16:uniqueId val="{00000000-AA4A-4641-82E1-5BFABEB6CC6E}"/>
            </c:ext>
          </c:extLst>
        </c:ser>
        <c:ser>
          <c:idx val="13"/>
          <c:order val="10"/>
          <c:tx>
            <c:strRef>
              <c:f>ICA_limits_result1!$AR$28</c:f>
              <c:strCache>
                <c:ptCount val="1"/>
                <c:pt idx="0">
                  <c:v>Proposed method</c:v>
                </c:pt>
              </c:strCache>
            </c:strRef>
          </c:tx>
          <c:spPr>
            <a:ln w="22225" cap="rnd">
              <a:solidFill>
                <a:schemeClr val="accent2">
                  <a:lumMod val="80000"/>
                  <a:lumOff val="20000"/>
                </a:schemeClr>
              </a:solidFill>
              <a:round/>
            </a:ln>
            <a:effectLst/>
          </c:spPr>
          <c:marker>
            <c:symbol val="star"/>
            <c:size val="6"/>
            <c:spPr>
              <a:noFill/>
              <a:ln w="9525">
                <a:solidFill>
                  <a:schemeClr val="accent2">
                    <a:lumMod val="80000"/>
                    <a:lumOff val="20000"/>
                  </a:schemeClr>
                </a:solidFill>
                <a:round/>
              </a:ln>
              <a:effectLst/>
            </c:spPr>
          </c:marker>
          <c:xVal>
            <c:numRef>
              <c:f>ICA_limits_result1!$AE$7:$AE$13</c:f>
              <c:numCache>
                <c:formatCode>General</c:formatCode>
                <c:ptCount val="7"/>
                <c:pt idx="0">
                  <c:v>0.73552499999999987</c:v>
                </c:pt>
                <c:pt idx="1">
                  <c:v>0.6378069999999999</c:v>
                </c:pt>
                <c:pt idx="2">
                  <c:v>0.57516</c:v>
                </c:pt>
                <c:pt idx="3">
                  <c:v>0.50627800000000001</c:v>
                </c:pt>
                <c:pt idx="4">
                  <c:v>0.43121900000000002</c:v>
                </c:pt>
                <c:pt idx="5">
                  <c:v>0.33138199999999995</c:v>
                </c:pt>
                <c:pt idx="6">
                  <c:v>0.21397800000000003</c:v>
                </c:pt>
              </c:numCache>
              <c:extLst xmlns:c15="http://schemas.microsoft.com/office/drawing/2012/chart"/>
            </c:numRef>
          </c:xVal>
          <c:yVal>
            <c:numRef>
              <c:f>ICA_limits_result1!$AF$7:$AF$13</c:f>
              <c:numCache>
                <c:formatCode>General</c:formatCode>
                <c:ptCount val="7"/>
                <c:pt idx="0">
                  <c:v>31.66789</c:v>
                </c:pt>
                <c:pt idx="1">
                  <c:v>30.593115000000001</c:v>
                </c:pt>
                <c:pt idx="2">
                  <c:v>29.93806</c:v>
                </c:pt>
                <c:pt idx="3">
                  <c:v>29.181394999999998</c:v>
                </c:pt>
                <c:pt idx="4">
                  <c:v>28.399433999999999</c:v>
                </c:pt>
                <c:pt idx="5">
                  <c:v>27.119287</c:v>
                </c:pt>
                <c:pt idx="6">
                  <c:v>24.841118999999999</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AA4A-4641-82E1-5BFABEB6CC6E}"/>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3-AA4A-4641-82E1-5BFABEB6CC6E}"/>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4-AA4A-4641-82E1-5BFABEB6CC6E}"/>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5-AA4A-4641-82E1-5BFABEB6CC6E}"/>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AA4A-4641-82E1-5BFABEB6CC6E}"/>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7-AA4A-4641-82E1-5BFABEB6CC6E}"/>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8-AA4A-4641-82E1-5BFABEB6CC6E}"/>
                  </c:ext>
                </c:extLst>
              </c15:ser>
            </c15:filteredScatterSeries>
            <c15:filteredScatterSeries>
              <c15:ser>
                <c:idx val="8"/>
                <c:order val="6"/>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AA4A-4641-82E1-5BFABEB6CC6E}"/>
                  </c:ext>
                </c:extLst>
              </c15:ser>
            </c15:filteredScatterSeries>
            <c15:filteredScatterSeries>
              <c15:ser>
                <c:idx val="10"/>
                <c:order val="8"/>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A-AA4A-4641-82E1-5BFABEB6CC6E}"/>
                  </c:ext>
                </c:extLst>
              </c15:ser>
            </c15:filteredScatterSeries>
            <c15:filteredScatterSeries>
              <c15:ser>
                <c:idx val="11"/>
                <c:order val="9"/>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AA4A-4641-82E1-5BFABEB6CC6E}"/>
                  </c:ext>
                </c:extLst>
              </c15:ser>
            </c15:filteredScatterSeries>
            <c15:filteredScatterSeries>
              <c15:ser>
                <c:idx val="14"/>
                <c:order val="11"/>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C-AA4A-4641-82E1-5BFABEB6CC6E}"/>
                  </c:ext>
                </c:extLst>
              </c15:ser>
            </c15:filteredScatterSeries>
            <c15:filteredScatterSeries>
              <c15:ser>
                <c:idx val="0"/>
                <c:order val="12"/>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D-AA4A-4641-82E1-5BFABEB6CC6E}"/>
                  </c:ext>
                </c:extLst>
              </c15:ser>
            </c15:filteredScatterSeries>
            <c15:filteredScatterSeries>
              <c15:ser>
                <c:idx val="12"/>
                <c:order val="13"/>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E-AA4A-4641-82E1-5BFABEB6CC6E}"/>
                  </c:ext>
                </c:extLst>
              </c15:ser>
            </c15:filteredScatterSeries>
            <c15:filteredScatterSeries>
              <c15:ser>
                <c:idx val="15"/>
                <c:order val="14"/>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0-AA4A-4641-82E1-5BFABEB6CC6E}"/>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2-AA4A-4641-82E1-5BFABEB6CC6E}"/>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3-AA4A-4641-82E1-5BFABEB6CC6E}"/>
                  </c:ext>
                </c:extLst>
              </c15:ser>
            </c15:filteredScatterSeries>
            <c15:filteredScatterSeries>
              <c15:ser>
                <c:idx val="1"/>
                <c:order val="15"/>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3+2+1個領域（すべての領域）</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ICA_limits_result1!$AN$19:$AN$25</c15:sqref>
                        </c15:formulaRef>
                      </c:ext>
                    </c:extLst>
                    <c:numCache>
                      <c:formatCode>General</c:formatCode>
                      <c:ptCount val="7"/>
                      <c:pt idx="0">
                        <c:v>0.73646200000000006</c:v>
                      </c:pt>
                      <c:pt idx="1">
                        <c:v>0.63960799999999995</c:v>
                      </c:pt>
                      <c:pt idx="2">
                        <c:v>0.58314399999999988</c:v>
                      </c:pt>
                      <c:pt idx="3">
                        <c:v>0.51242900000000002</c:v>
                      </c:pt>
                      <c:pt idx="4">
                        <c:v>0.43788200000000005</c:v>
                      </c:pt>
                      <c:pt idx="5">
                        <c:v>0.33195999999999998</c:v>
                      </c:pt>
                      <c:pt idx="6">
                        <c:v>0.21893599999999999</c:v>
                      </c:pt>
                    </c:numCache>
                  </c:numRef>
                </c:xVal>
                <c:y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0">
                        <c:v>31.668509</c:v>
                      </c:pt>
                      <c:pt idx="1">
                        <c:v>30.595500000000001</c:v>
                      </c:pt>
                      <c:pt idx="2">
                        <c:v>29.953982</c:v>
                      </c:pt>
                      <c:pt idx="3">
                        <c:v>29.184709999999999</c:v>
                      </c:pt>
                      <c:pt idx="4">
                        <c:v>28.406918999999998</c:v>
                      </c:pt>
                      <c:pt idx="5">
                        <c:v>27.121403999999998</c:v>
                      </c:pt>
                      <c:pt idx="6">
                        <c:v>24.851533</c:v>
                      </c:pt>
                    </c:numCache>
                  </c:numRef>
                </c:yVal>
                <c:smooth val="0"/>
                <c:extLst xmlns:c15="http://schemas.microsoft.com/office/drawing/2012/chart">
                  <c:ext xmlns:c16="http://schemas.microsoft.com/office/drawing/2014/chart" uri="{C3380CC4-5D6E-409C-BE32-E72D297353CC}">
                    <c16:uniqueId val="{00000014-AA4A-4641-82E1-5BFABEB6CC6E}"/>
                  </c:ext>
                </c:extLst>
              </c15:ser>
            </c15:filteredScatterSeries>
            <c15:filteredScatterSeries>
              <c15:ser>
                <c:idx val="17"/>
                <c:order val="16"/>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5-AA4A-4641-82E1-5BFABEB6CC6E}"/>
                  </c:ext>
                </c:extLst>
              </c15:ser>
            </c15:filteredScatterSeries>
          </c:ext>
        </c:extLst>
      </c:scatterChart>
      <c:valAx>
        <c:axId val="594025472"/>
        <c:scaling>
          <c:orientation val="minMax"/>
          <c:max val="0.77"/>
          <c:min val="0.17"/>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altLang="ja-JP" cap="none" baseline="0">
                    <a:solidFill>
                      <a:schemeClr val="tx1"/>
                    </a:solidFill>
                    <a:latin typeface="Times New Roman" panose="02020603050405020304" pitchFamily="18" charset="0"/>
                  </a:rPr>
                  <a:t>entropy[bit/pel]</a:t>
                </a:r>
                <a:endParaRPr lang="ja-JP" altLang="en-US"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594022560"/>
        <c:crosses val="autoZero"/>
        <c:crossBetween val="midCat"/>
      </c:valAx>
      <c:valAx>
        <c:axId val="594022560"/>
        <c:scaling>
          <c:orientation val="minMax"/>
          <c:max val="32"/>
          <c:min val="2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altLang="ja-JP" cap="none" baseline="0">
                    <a:solidFill>
                      <a:schemeClr val="tx1"/>
                    </a:solidFill>
                    <a:latin typeface="Times New Roman" panose="02020603050405020304" pitchFamily="18" charset="0"/>
                    <a:cs typeface="Times New Roman" panose="02020603050405020304" pitchFamily="18" charset="0"/>
                  </a:rPr>
                  <a:t>PSNR[dB]</a:t>
                </a:r>
                <a:endParaRPr lang="ja-JP" altLang="en-US" cap="none" baseline="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594025472"/>
        <c:crosses val="autoZero"/>
        <c:crossBetween val="midCat"/>
      </c:valAx>
      <c:spPr>
        <a:noFill/>
        <a:ln w="25400">
          <a:noFill/>
        </a:ln>
        <a:effectLst/>
      </c:spPr>
    </c:plotArea>
    <c:legend>
      <c:legendPos val="r"/>
      <c:legendEntry>
        <c:idx val="1"/>
        <c:delete val="1"/>
      </c:legendEntry>
      <c:layout>
        <c:manualLayout>
          <c:xMode val="edge"/>
          <c:yMode val="edge"/>
          <c:x val="0.71043672720100737"/>
          <c:y val="0.59556958609896926"/>
          <c:w val="0.25665783684553883"/>
          <c:h val="0.28517439245948228"/>
        </c:manualLayout>
      </c:layout>
      <c:overlay val="0"/>
      <c:spPr>
        <a:solidFill>
          <a:schemeClr val="bg1"/>
        </a:solidFill>
        <a:ln w="9525">
          <a:solidFill>
            <a:schemeClr val="tx1"/>
          </a:solidFill>
        </a:ln>
        <a:effectLst>
          <a:outerShdw blurRad="50800" dist="38100" dir="2700000" algn="tl" rotWithShape="0">
            <a:prstClr val="black"/>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191909151396598E-2"/>
          <c:y val="3.4736839226121904E-2"/>
          <c:w val="0.88662695665044333"/>
          <c:h val="0.82253180086765021"/>
        </c:manualLayout>
      </c:layout>
      <c:scatterChart>
        <c:scatterStyle val="lineMarker"/>
        <c:varyColors val="0"/>
        <c:ser>
          <c:idx val="6"/>
          <c:order val="2"/>
          <c:tx>
            <c:strRef>
              <c:f>ICA_limits_result!$T$27</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ICA_limits_result!$T$34:$T$37</c:f>
              <c:numCache>
                <c:formatCode>General</c:formatCode>
                <c:ptCount val="4"/>
                <c:pt idx="0">
                  <c:v>0.41824099999999997</c:v>
                </c:pt>
                <c:pt idx="1">
                  <c:v>0.34742300000000004</c:v>
                </c:pt>
                <c:pt idx="2">
                  <c:v>0.26956999999999998</c:v>
                </c:pt>
                <c:pt idx="3">
                  <c:v>0.18358099999999999</c:v>
                </c:pt>
              </c:numCache>
            </c:numRef>
          </c:xVal>
          <c:yVal>
            <c:numRef>
              <c:f>ICA_limits_result!$U$34:$U$37</c:f>
              <c:numCache>
                <c:formatCode>General</c:formatCode>
                <c:ptCount val="4"/>
                <c:pt idx="0">
                  <c:v>29.12</c:v>
                </c:pt>
                <c:pt idx="1">
                  <c:v>28.26</c:v>
                </c:pt>
                <c:pt idx="2">
                  <c:v>27.06</c:v>
                </c:pt>
                <c:pt idx="3">
                  <c:v>25.2</c:v>
                </c:pt>
              </c:numCache>
            </c:numRef>
          </c:yVal>
          <c:smooth val="0"/>
          <c:extLst>
            <c:ext xmlns:c16="http://schemas.microsoft.com/office/drawing/2014/chart" uri="{C3380CC4-5D6E-409C-BE32-E72D297353CC}">
              <c16:uniqueId val="{00000004-3BFE-4A10-B42A-D59B7B372A7B}"/>
            </c:ext>
          </c:extLst>
        </c:ser>
        <c:ser>
          <c:idx val="5"/>
          <c:order val="3"/>
          <c:tx>
            <c:strRef>
              <c:f>ICA_limits_result!$O$27</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ICA_limits_result!$O$34:$O$37</c:f>
              <c:numCache>
                <c:formatCode>General</c:formatCode>
                <c:ptCount val="4"/>
                <c:pt idx="0">
                  <c:v>0.42173299999999997</c:v>
                </c:pt>
                <c:pt idx="1">
                  <c:v>0.35300300000000001</c:v>
                </c:pt>
                <c:pt idx="2">
                  <c:v>0.270399</c:v>
                </c:pt>
                <c:pt idx="3">
                  <c:v>0.18304500000000001</c:v>
                </c:pt>
              </c:numCache>
            </c:numRef>
          </c:xVal>
          <c:yVal>
            <c:numRef>
              <c:f>ICA_limits_result!$P$34:$P$37</c:f>
              <c:numCache>
                <c:formatCode>General</c:formatCode>
                <c:ptCount val="4"/>
                <c:pt idx="0">
                  <c:v>28.81</c:v>
                </c:pt>
                <c:pt idx="1">
                  <c:v>27.93</c:v>
                </c:pt>
                <c:pt idx="2">
                  <c:v>26.78</c:v>
                </c:pt>
                <c:pt idx="3">
                  <c:v>24.88</c:v>
                </c:pt>
              </c:numCache>
            </c:numRef>
          </c:yVal>
          <c:smooth val="0"/>
          <c:extLst>
            <c:ext xmlns:c16="http://schemas.microsoft.com/office/drawing/2014/chart" uri="{C3380CC4-5D6E-409C-BE32-E72D297353CC}">
              <c16:uniqueId val="{00000003-3BFE-4A10-B42A-D59B7B372A7B}"/>
            </c:ext>
          </c:extLst>
        </c:ser>
        <c:ser>
          <c:idx val="4"/>
          <c:order val="4"/>
          <c:tx>
            <c:strRef>
              <c:f>ICA_limits_result!$J$27</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ICA_limits_result!$J$34:$J$37</c:f>
              <c:numCache>
                <c:formatCode>General</c:formatCode>
                <c:ptCount val="4"/>
                <c:pt idx="0">
                  <c:v>0.42393500000000001</c:v>
                </c:pt>
                <c:pt idx="1">
                  <c:v>0.35556699999999997</c:v>
                </c:pt>
                <c:pt idx="2">
                  <c:v>0.27417400000000003</c:v>
                </c:pt>
                <c:pt idx="3">
                  <c:v>0.18540000000000001</c:v>
                </c:pt>
              </c:numCache>
            </c:numRef>
          </c:xVal>
          <c:yVal>
            <c:numRef>
              <c:f>ICA_limits_result!$K$34:$K$37</c:f>
              <c:numCache>
                <c:formatCode>General</c:formatCode>
                <c:ptCount val="4"/>
                <c:pt idx="0">
                  <c:v>28.8</c:v>
                </c:pt>
                <c:pt idx="1">
                  <c:v>27.91</c:v>
                </c:pt>
                <c:pt idx="2">
                  <c:v>26.71</c:v>
                </c:pt>
                <c:pt idx="3">
                  <c:v>24.76</c:v>
                </c:pt>
              </c:numCache>
            </c:numRef>
          </c:yVal>
          <c:smooth val="0"/>
          <c:extLst>
            <c:ext xmlns:c16="http://schemas.microsoft.com/office/drawing/2014/chart" uri="{C3380CC4-5D6E-409C-BE32-E72D297353CC}">
              <c16:uniqueId val="{00000002-3BFE-4A10-B42A-D59B7B372A7B}"/>
            </c:ext>
          </c:extLst>
        </c:ser>
        <c:ser>
          <c:idx val="3"/>
          <c:order val="5"/>
          <c:tx>
            <c:strRef>
              <c:f>ICA_limits_result!$S$17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0.43379499999999999</c:v>
                </c:pt>
                <c:pt idx="1">
                  <c:v>0.36417500000000003</c:v>
                </c:pt>
                <c:pt idx="2">
                  <c:v>0.28339199999999998</c:v>
                </c:pt>
                <c:pt idx="3">
                  <c:v>0.19963800000000001</c:v>
                </c:pt>
              </c:numCache>
            </c:numRef>
          </c:xVal>
          <c:yVal>
            <c:numRef>
              <c:f>ICA_limits_result!$Q$9:$Q$12</c:f>
              <c:numCache>
                <c:formatCode>General</c:formatCode>
                <c:ptCount val="4"/>
                <c:pt idx="0">
                  <c:v>28.81</c:v>
                </c:pt>
                <c:pt idx="1">
                  <c:v>27.92</c:v>
                </c:pt>
                <c:pt idx="2">
                  <c:v>26.73</c:v>
                </c:pt>
                <c:pt idx="3">
                  <c:v>24.78</c:v>
                </c:pt>
              </c:numCache>
            </c:numRef>
          </c:yVal>
          <c:smooth val="0"/>
          <c:extLst>
            <c:ext xmlns:c16="http://schemas.microsoft.com/office/drawing/2014/chart" uri="{C3380CC4-5D6E-409C-BE32-E72D297353CC}">
              <c16:uniqueId val="{00000001-3BFE-4A10-B42A-D59B7B372A7B}"/>
            </c:ext>
          </c:extLst>
        </c:ser>
        <c:ser>
          <c:idx val="0"/>
          <c:order val="6"/>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ICA_limits_result!$T$3:$T$6</c:f>
              <c:numCache>
                <c:formatCode>General</c:formatCode>
                <c:ptCount val="4"/>
                <c:pt idx="0">
                  <c:v>0.20061000000000001</c:v>
                </c:pt>
                <c:pt idx="1">
                  <c:v>0.28706900000000002</c:v>
                </c:pt>
                <c:pt idx="2">
                  <c:v>0.36513200000000001</c:v>
                </c:pt>
                <c:pt idx="3">
                  <c:v>0.43381700000000001</c:v>
                </c:pt>
              </c:numCache>
            </c:numRef>
          </c:xVal>
          <c:yVal>
            <c:numRef>
              <c:f>ICA_limits_result!$U$3:$U$6</c:f>
              <c:numCache>
                <c:formatCode>General</c:formatCode>
                <c:ptCount val="4"/>
                <c:pt idx="0">
                  <c:v>24.238780999999999</c:v>
                </c:pt>
                <c:pt idx="1">
                  <c:v>26.469605000000001</c:v>
                </c:pt>
                <c:pt idx="2">
                  <c:v>27.797930000000001</c:v>
                </c:pt>
                <c:pt idx="3">
                  <c:v>28.702840999999999</c:v>
                </c:pt>
              </c:numCache>
            </c:numRef>
          </c:yVal>
          <c:smooth val="0"/>
          <c:extLst>
            <c:ext xmlns:c16="http://schemas.microsoft.com/office/drawing/2014/chart" uri="{C3380CC4-5D6E-409C-BE32-E72D297353CC}">
              <c16:uniqueId val="{00000000-3BFE-4A10-B42A-D59B7B372A7B}"/>
            </c:ext>
          </c:extLst>
        </c:ser>
        <c:dLbls>
          <c:showLegendKey val="0"/>
          <c:showVal val="0"/>
          <c:showCatName val="0"/>
          <c:showSerName val="0"/>
          <c:showPercent val="0"/>
          <c:showBubbleSize val="0"/>
        </c:dLbls>
        <c:axId val="1122163984"/>
        <c:axId val="1122161072"/>
        <c:extLst>
          <c:ext xmlns:c15="http://schemas.microsoft.com/office/drawing/2012/chart" uri="{02D57815-91ED-43cb-92C2-25804820EDAC}">
            <c15:filteredScatterSeries>
              <c15: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ICA_limits_result!$K$15:$K$18</c15:sqref>
                        </c15:formulaRef>
                      </c:ext>
                    </c:extLst>
                    <c:numCache>
                      <c:formatCode>General</c:formatCode>
                      <c:ptCount val="4"/>
                      <c:pt idx="0">
                        <c:v>0.19723299999999999</c:v>
                      </c:pt>
                      <c:pt idx="1">
                        <c:v>0.29864600000000002</c:v>
                      </c:pt>
                      <c:pt idx="2">
                        <c:v>0.392731</c:v>
                      </c:pt>
                      <c:pt idx="3">
                        <c:v>0.47819400000000001</c:v>
                      </c:pt>
                    </c:numCache>
                  </c:numRef>
                </c:xVal>
                <c:yVal>
                  <c:numRef>
                    <c:extLst>
                      <c:ext uri="{02D57815-91ED-43cb-92C2-25804820EDAC}">
                        <c15:formulaRef>
                          <c15:sqref>ICA_limits_result!$L$15:$L$18</c15:sqref>
                        </c15:formulaRef>
                      </c:ext>
                    </c:extLst>
                    <c:numCache>
                      <c:formatCode>General</c:formatCode>
                      <c:ptCount val="4"/>
                      <c:pt idx="0">
                        <c:v>25.186520000000002</c:v>
                      </c:pt>
                      <c:pt idx="1">
                        <c:v>27.061351999999999</c:v>
                      </c:pt>
                      <c:pt idx="2">
                        <c:v>28.250238</c:v>
                      </c:pt>
                      <c:pt idx="3">
                        <c:v>29.089722999999999</c:v>
                      </c:pt>
                    </c:numCache>
                  </c:numRef>
                </c:yVal>
                <c:smooth val="0"/>
                <c:extLst>
                  <c:ext xmlns:c16="http://schemas.microsoft.com/office/drawing/2014/chart" uri="{C3380CC4-5D6E-409C-BE32-E72D297353CC}">
                    <c16:uniqueId val="{00000005-3BFE-4A10-B42A-D59B7B372A7B}"/>
                  </c:ext>
                </c:extLst>
              </c15:ser>
            </c15:filteredScatterSeries>
            <c15:filteredScatterSeries>
              <c15:ser>
                <c:idx val="2"/>
                <c:order val="1"/>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ICA_limits_result!$N$21:$N$24</c15:sqref>
                        </c15:formulaRef>
                      </c:ext>
                    </c:extLst>
                    <c:numCache>
                      <c:formatCode>General</c:formatCode>
                      <c:ptCount val="4"/>
                      <c:pt idx="0">
                        <c:v>0.42393500000000001</c:v>
                      </c:pt>
                      <c:pt idx="1">
                        <c:v>0.35556700000000002</c:v>
                      </c:pt>
                      <c:pt idx="2">
                        <c:v>0.27417399999999997</c:v>
                      </c:pt>
                      <c:pt idx="3">
                        <c:v>0.18540000000000001</c:v>
                      </c:pt>
                    </c:numCache>
                  </c:numRef>
                </c:xVal>
                <c:yVal>
                  <c:numRef>
                    <c:extLst xmlns:c15="http://schemas.microsoft.com/office/drawing/2012/chart">
                      <c:ext xmlns:c15="http://schemas.microsoft.com/office/drawing/2012/chart" uri="{02D57815-91ED-43cb-92C2-25804820EDAC}">
                        <c15:formulaRef>
                          <c15:sqref>ICA_limits_result!$O$21:$O$24</c15:sqref>
                        </c15:formulaRef>
                      </c:ext>
                    </c:extLst>
                    <c:numCache>
                      <c:formatCode>General</c:formatCode>
                      <c:ptCount val="4"/>
                      <c:pt idx="0">
                        <c:v>28.8</c:v>
                      </c:pt>
                      <c:pt idx="1">
                        <c:v>27.91</c:v>
                      </c:pt>
                      <c:pt idx="2">
                        <c:v>26.71</c:v>
                      </c:pt>
                      <c:pt idx="3">
                        <c:v>24.76</c:v>
                      </c:pt>
                    </c:numCache>
                  </c:numRef>
                </c:yVal>
                <c:smooth val="0"/>
                <c:extLst xmlns:c15="http://schemas.microsoft.com/office/drawing/2012/chart">
                  <c:ext xmlns:c16="http://schemas.microsoft.com/office/drawing/2014/chart" uri="{C3380CC4-5D6E-409C-BE32-E72D297353CC}">
                    <c16:uniqueId val="{00000006-3BFE-4A10-B42A-D59B7B372A7B}"/>
                  </c:ext>
                </c:extLst>
              </c15:ser>
            </c15:filteredScatterSeries>
          </c:ext>
        </c:extLst>
      </c:scatterChart>
      <c:valAx>
        <c:axId val="1122163984"/>
        <c:scaling>
          <c:orientation val="minMax"/>
          <c:min val="0.15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1072"/>
        <c:crosses val="autoZero"/>
        <c:crossBetween val="midCat"/>
      </c:valAx>
      <c:valAx>
        <c:axId val="1122161072"/>
        <c:scaling>
          <c:orientation val="minMax"/>
          <c:max val="30"/>
          <c:min val="2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3984"/>
        <c:crosses val="autoZero"/>
        <c:crossBetween val="midCat"/>
      </c:valAx>
      <c:spPr>
        <a:noFill/>
        <a:ln>
          <a:noFill/>
        </a:ln>
        <a:effectLst/>
      </c:spPr>
    </c:plotArea>
    <c:legend>
      <c:legendPos val="r"/>
      <c:layout>
        <c:manualLayout>
          <c:xMode val="edge"/>
          <c:yMode val="edge"/>
          <c:x val="0.62486231550508986"/>
          <c:y val="0.58842934157257798"/>
          <c:w val="0.32944447400012489"/>
          <c:h val="0.25367604715803538"/>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32300897812126E-2"/>
          <c:y val="3.0423434537893729E-2"/>
          <c:w val="0.90117476828311582"/>
          <c:h val="0.84456869827117798"/>
        </c:manualLayout>
      </c:layout>
      <c:scatterChart>
        <c:scatterStyle val="lineMarker"/>
        <c:varyColors val="0"/>
        <c:ser>
          <c:idx val="3"/>
          <c:order val="0"/>
          <c:tx>
            <c:strRef>
              <c:f>ICA_limits_result!$U$22</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ICA_limits_result!$U$29:$U$32</c:f>
              <c:numCache>
                <c:formatCode>General</c:formatCode>
                <c:ptCount val="4"/>
                <c:pt idx="0">
                  <c:v>0.79189699999999996</c:v>
                </c:pt>
                <c:pt idx="1">
                  <c:v>0.61768400000000001</c:v>
                </c:pt>
                <c:pt idx="2">
                  <c:v>0.43594399999999994</c:v>
                </c:pt>
                <c:pt idx="3">
                  <c:v>0.22621199999999997</c:v>
                </c:pt>
              </c:numCache>
            </c:numRef>
          </c:xVal>
          <c:yVal>
            <c:numRef>
              <c:f>ICA_limits_result!$V$29:$V$32</c:f>
              <c:numCache>
                <c:formatCode>General</c:formatCode>
                <c:ptCount val="4"/>
                <c:pt idx="0">
                  <c:v>25.61</c:v>
                </c:pt>
                <c:pt idx="1">
                  <c:v>24.85</c:v>
                </c:pt>
                <c:pt idx="2">
                  <c:v>23.9</c:v>
                </c:pt>
                <c:pt idx="3">
                  <c:v>22.37</c:v>
                </c:pt>
              </c:numCache>
            </c:numRef>
          </c:yVal>
          <c:smooth val="0"/>
          <c:extLst>
            <c:ext xmlns:c16="http://schemas.microsoft.com/office/drawing/2014/chart" uri="{C3380CC4-5D6E-409C-BE32-E72D297353CC}">
              <c16:uniqueId val="{00000003-A7B6-4F3B-8A1A-3AE601AC11ED}"/>
            </c:ext>
          </c:extLst>
        </c:ser>
        <c:ser>
          <c:idx val="2"/>
          <c:order val="1"/>
          <c:tx>
            <c:strRef>
              <c:f>ICA_limits_result!$P$22</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ICA_limits_result!$P$29:$P$32</c:f>
              <c:numCache>
                <c:formatCode>General</c:formatCode>
                <c:ptCount val="4"/>
                <c:pt idx="0">
                  <c:v>0.90950900000000001</c:v>
                </c:pt>
                <c:pt idx="1">
                  <c:v>0.70310299999999992</c:v>
                </c:pt>
                <c:pt idx="2">
                  <c:v>0.46602900000000003</c:v>
                </c:pt>
                <c:pt idx="3">
                  <c:v>0.226663</c:v>
                </c:pt>
              </c:numCache>
            </c:numRef>
          </c:xVal>
          <c:yVal>
            <c:numRef>
              <c:f>ICA_limits_result!$Q$29:$Q$32</c:f>
              <c:numCache>
                <c:formatCode>General</c:formatCode>
                <c:ptCount val="4"/>
                <c:pt idx="0">
                  <c:v>25.41</c:v>
                </c:pt>
                <c:pt idx="1">
                  <c:v>24.63</c:v>
                </c:pt>
                <c:pt idx="2">
                  <c:v>23.7</c:v>
                </c:pt>
                <c:pt idx="3">
                  <c:v>22.24</c:v>
                </c:pt>
              </c:numCache>
            </c:numRef>
          </c:yVal>
          <c:smooth val="0"/>
          <c:extLst>
            <c:ext xmlns:c16="http://schemas.microsoft.com/office/drawing/2014/chart" uri="{C3380CC4-5D6E-409C-BE32-E72D297353CC}">
              <c16:uniqueId val="{00000002-A7B6-4F3B-8A1A-3AE601AC11ED}"/>
            </c:ext>
          </c:extLst>
        </c:ser>
        <c:ser>
          <c:idx val="1"/>
          <c:order val="2"/>
          <c:tx>
            <c:strRef>
              <c:f>ICA_limits_result!$K$22</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ICA_limits_result!$K$29:$K$32</c:f>
              <c:numCache>
                <c:formatCode>General</c:formatCode>
                <c:ptCount val="4"/>
                <c:pt idx="0">
                  <c:v>0.91212599999999999</c:v>
                </c:pt>
                <c:pt idx="1">
                  <c:v>0.70832499999999998</c:v>
                </c:pt>
                <c:pt idx="2">
                  <c:v>0.479464</c:v>
                </c:pt>
                <c:pt idx="3">
                  <c:v>0.235595</c:v>
                </c:pt>
              </c:numCache>
            </c:numRef>
          </c:xVal>
          <c:yVal>
            <c:numRef>
              <c:f>ICA_limits_result!$L$29:$L$32</c:f>
              <c:numCache>
                <c:formatCode>General</c:formatCode>
                <c:ptCount val="4"/>
                <c:pt idx="0">
                  <c:v>25.41</c:v>
                </c:pt>
                <c:pt idx="1">
                  <c:v>24.62</c:v>
                </c:pt>
                <c:pt idx="2">
                  <c:v>23.65</c:v>
                </c:pt>
                <c:pt idx="3">
                  <c:v>22.08</c:v>
                </c:pt>
              </c:numCache>
            </c:numRef>
          </c:yVal>
          <c:smooth val="0"/>
          <c:extLst>
            <c:ext xmlns:c16="http://schemas.microsoft.com/office/drawing/2014/chart" uri="{C3380CC4-5D6E-409C-BE32-E72D297353CC}">
              <c16:uniqueId val="{00000001-A7B6-4F3B-8A1A-3AE601AC11ED}"/>
            </c:ext>
          </c:extLst>
        </c:ser>
        <c:ser>
          <c:idx val="4"/>
          <c:order val="3"/>
          <c:tx>
            <c:strRef>
              <c:f>ICA_limits_result!$T$18</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0.91212599999999999</c:v>
                </c:pt>
                <c:pt idx="1">
                  <c:v>0.70832499999999998</c:v>
                </c:pt>
                <c:pt idx="2">
                  <c:v>0.48439100000000002</c:v>
                </c:pt>
                <c:pt idx="3">
                  <c:v>0.25537199999999999</c:v>
                </c:pt>
              </c:numCache>
            </c:numRef>
          </c:xVal>
          <c:yVal>
            <c:numRef>
              <c:f>ICA_limits_result!$Q$9:$Q$12</c:f>
              <c:numCache>
                <c:formatCode>General</c:formatCode>
                <c:ptCount val="4"/>
                <c:pt idx="0">
                  <c:v>25.41</c:v>
                </c:pt>
                <c:pt idx="1">
                  <c:v>24.62</c:v>
                </c:pt>
                <c:pt idx="2">
                  <c:v>23.65</c:v>
                </c:pt>
                <c:pt idx="3">
                  <c:v>22.1</c:v>
                </c:pt>
              </c:numCache>
            </c:numRef>
          </c:yVal>
          <c:smooth val="0"/>
          <c:extLst>
            <c:ext xmlns:c16="http://schemas.microsoft.com/office/drawing/2014/chart" uri="{C3380CC4-5D6E-409C-BE32-E72D297353CC}">
              <c16:uniqueId val="{00000004-A7B6-4F3B-8A1A-3AE601AC11ED}"/>
            </c:ext>
          </c:extLst>
        </c:ser>
        <c:ser>
          <c:idx val="0"/>
          <c:order val="4"/>
          <c:tx>
            <c:strRef>
              <c:f>ICA_limits_result!$T$17</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ICA_limits_result!$V$3:$V$6</c:f>
              <c:numCache>
                <c:formatCode>General</c:formatCode>
                <c:ptCount val="4"/>
                <c:pt idx="0">
                  <c:v>0.25741700000000001</c:v>
                </c:pt>
                <c:pt idx="1">
                  <c:v>0.48644199999999999</c:v>
                </c:pt>
                <c:pt idx="2">
                  <c:v>0.71113899999999997</c:v>
                </c:pt>
                <c:pt idx="3">
                  <c:v>0.91399699999999995</c:v>
                </c:pt>
              </c:numCache>
            </c:numRef>
          </c:xVal>
          <c:yVal>
            <c:numRef>
              <c:f>ICA_limits_result!$U$3:$U$6</c:f>
              <c:numCache>
                <c:formatCode>General</c:formatCode>
                <c:ptCount val="4"/>
                <c:pt idx="0">
                  <c:v>21.900344</c:v>
                </c:pt>
                <c:pt idx="1">
                  <c:v>23.620968999999999</c:v>
                </c:pt>
                <c:pt idx="2">
                  <c:v>24.619931000000001</c:v>
                </c:pt>
                <c:pt idx="3">
                  <c:v>25.405560999999999</c:v>
                </c:pt>
              </c:numCache>
            </c:numRef>
          </c:yVal>
          <c:smooth val="0"/>
          <c:extLst>
            <c:ext xmlns:c16="http://schemas.microsoft.com/office/drawing/2014/chart" uri="{C3380CC4-5D6E-409C-BE32-E72D297353CC}">
              <c16:uniqueId val="{00000000-A7B6-4F3B-8A1A-3AE601AC11ED}"/>
            </c:ext>
          </c:extLst>
        </c:ser>
        <c:dLbls>
          <c:showLegendKey val="0"/>
          <c:showVal val="0"/>
          <c:showCatName val="0"/>
          <c:showSerName val="0"/>
          <c:showPercent val="0"/>
          <c:showBubbleSize val="0"/>
        </c:dLbls>
        <c:axId val="216168928"/>
        <c:axId val="216169344"/>
      </c:scatterChart>
      <c:valAx>
        <c:axId val="216168928"/>
        <c:scaling>
          <c:orientation val="minMax"/>
          <c:max val="0.95000000000000007"/>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9344"/>
        <c:crosses val="autoZero"/>
        <c:crossBetween val="midCat"/>
      </c:valAx>
      <c:valAx>
        <c:axId val="21616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8928"/>
        <c:crosses val="autoZero"/>
        <c:crossBetween val="midCat"/>
      </c:valAx>
      <c:spPr>
        <a:noFill/>
        <a:ln>
          <a:noFill/>
        </a:ln>
        <a:effectLst/>
      </c:spPr>
    </c:plotArea>
    <c:legend>
      <c:legendPos val="r"/>
      <c:layout>
        <c:manualLayout>
          <c:xMode val="edge"/>
          <c:yMode val="edge"/>
          <c:x val="0.648029520295203"/>
          <c:y val="0.58798503001510283"/>
          <c:w val="0.3209741697416974"/>
          <c:h val="0.27789967235463664"/>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15646314377889E-2"/>
          <c:y val="3.1454251401200214E-2"/>
          <c:w val="0.89278020900128663"/>
          <c:h val="0.85359971053983119"/>
        </c:manualLayout>
      </c:layout>
      <c:scatterChart>
        <c:scatterStyle val="lineMarker"/>
        <c:varyColors val="0"/>
        <c:ser>
          <c:idx val="2"/>
          <c:order val="0"/>
          <c:tx>
            <c:strRef>
              <c:f>ICA_limits_result０!$N$14</c:f>
              <c:strCache>
                <c:ptCount val="1"/>
                <c:pt idx="0">
                  <c:v>Mandrill</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ICA_limits_result０!$N$16:$N$24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ICA_limits_result０!$O$16:$O$24</c:f>
              <c:numCache>
                <c:formatCode>General</c:formatCode>
                <c:ptCount val="9"/>
                <c:pt idx="0">
                  <c:v>0</c:v>
                </c:pt>
                <c:pt idx="1">
                  <c:v>0</c:v>
                </c:pt>
                <c:pt idx="2">
                  <c:v>2.2251309E-2</c:v>
                </c:pt>
                <c:pt idx="3">
                  <c:v>7.1241585999999996E-2</c:v>
                </c:pt>
                <c:pt idx="4">
                  <c:v>0.172213912</c:v>
                </c:pt>
                <c:pt idx="5">
                  <c:v>0.34985041099999997</c:v>
                </c:pt>
                <c:pt idx="6">
                  <c:v>0.52617800999999997</c:v>
                </c:pt>
                <c:pt idx="7">
                  <c:v>1.3047868359999999</c:v>
                </c:pt>
                <c:pt idx="8">
                  <c:v>4.0804038890000003</c:v>
                </c:pt>
              </c:numCache>
            </c:numRef>
          </c:yVal>
          <c:smooth val="0"/>
          <c:extLst>
            <c:ext xmlns:c16="http://schemas.microsoft.com/office/drawing/2014/chart" uri="{C3380CC4-5D6E-409C-BE32-E72D297353CC}">
              <c16:uniqueId val="{00000002-0D2F-420C-A193-CD2E8879235E}"/>
            </c:ext>
          </c:extLst>
        </c:ser>
        <c:ser>
          <c:idx val="1"/>
          <c:order val="1"/>
          <c:tx>
            <c:strRef>
              <c:f>ICA_limits_result０!$K$14</c:f>
              <c:strCache>
                <c:ptCount val="1"/>
                <c:pt idx="0">
                  <c:v>Cameraman</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ICA_limits_result０!$K$16:$K$24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ICA_limits_result０!$L$16:$L$24</c:f>
              <c:numCache>
                <c:formatCode>General</c:formatCode>
                <c:ptCount val="9"/>
                <c:pt idx="0">
                  <c:v>0.93112893758559134</c:v>
                </c:pt>
                <c:pt idx="1">
                  <c:v>1.7166894932498431</c:v>
                </c:pt>
                <c:pt idx="2">
                  <c:v>2.31109371942867</c:v>
                </c:pt>
                <c:pt idx="3">
                  <c:v>1.7624730972412475</c:v>
                </c:pt>
                <c:pt idx="4">
                  <c:v>1.9909998043435655</c:v>
                </c:pt>
                <c:pt idx="5">
                  <c:v>1.9334768147133636</c:v>
                </c:pt>
                <c:pt idx="6">
                  <c:v>1.8714537272549492</c:v>
                </c:pt>
                <c:pt idx="7">
                  <c:v>2.5229896302093504</c:v>
                </c:pt>
                <c:pt idx="8">
                  <c:v>2.975934259440423</c:v>
                </c:pt>
              </c:numCache>
            </c:numRef>
          </c:yVal>
          <c:smooth val="0"/>
          <c:extLst>
            <c:ext xmlns:c16="http://schemas.microsoft.com/office/drawing/2014/chart" uri="{C3380CC4-5D6E-409C-BE32-E72D297353CC}">
              <c16:uniqueId val="{00000001-0D2F-420C-A193-CD2E8879235E}"/>
            </c:ext>
          </c:extLst>
        </c:ser>
        <c:ser>
          <c:idx val="0"/>
          <c:order val="2"/>
          <c:tx>
            <c:strRef>
              <c:f>ICA_limits_result０!$I$14</c:f>
              <c:strCache>
                <c:ptCount val="1"/>
                <c:pt idx="0">
                  <c:v>Barbara</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0D2F-420C-A193-CD2E8879235E}"/>
            </c:ext>
          </c:extLst>
        </c:ser>
        <c:dLbls>
          <c:showLegendKey val="0"/>
          <c:showVal val="0"/>
          <c:showCatName val="0"/>
          <c:showSerName val="0"/>
          <c:showPercent val="0"/>
          <c:showBubbleSize val="0"/>
        </c:dLbls>
        <c:axId val="1264349440"/>
        <c:axId val="1264348608"/>
      </c:scatterChart>
      <c:valAx>
        <c:axId val="12643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8608"/>
        <c:crosses val="autoZero"/>
        <c:crossBetween val="midCat"/>
      </c:valAx>
      <c:valAx>
        <c:axId val="126434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9440"/>
        <c:crosses val="autoZero"/>
        <c:crossBetween val="midCat"/>
        <c:majorUnit val="1"/>
      </c:valAx>
      <c:spPr>
        <a:noFill/>
        <a:ln>
          <a:noFill/>
        </a:ln>
        <a:effectLst/>
      </c:spPr>
    </c:plotArea>
    <c:legend>
      <c:legendPos val="r"/>
      <c:layout>
        <c:manualLayout>
          <c:xMode val="edge"/>
          <c:yMode val="edge"/>
          <c:x val="0.48951725499010729"/>
          <c:y val="0.24175282812446877"/>
          <c:w val="0.48550661346908752"/>
          <c:h val="0.23626533338466885"/>
        </c:manualLayout>
      </c:layout>
      <c:overlay val="0"/>
      <c:spPr>
        <a:noFill/>
        <a:ln>
          <a:noFill/>
        </a:ln>
        <a:effectLst/>
      </c:spPr>
      <c:txPr>
        <a:bodyPr rot="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464884876924511E-2"/>
          <c:y val="3.1930217047764588E-2"/>
          <c:w val="0.91744017891432894"/>
          <c:h val="0.83687064673660383"/>
        </c:manualLayout>
      </c:layout>
      <c:scatterChart>
        <c:scatterStyle val="lineMarker"/>
        <c:varyColors val="0"/>
        <c:ser>
          <c:idx val="1"/>
          <c:order val="0"/>
          <c:tx>
            <c:strRef>
              <c:f>ICA_limits_result０!$T$14</c:f>
              <c:strCache>
                <c:ptCount val="1"/>
                <c:pt idx="0">
                  <c:v>Airplane</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c:spPr>
            </c:marker>
            <c:bubble3D val="0"/>
            <c:spPr>
              <a:ln w="31750" cap="rnd">
                <a:solidFill>
                  <a:schemeClr val="accent2"/>
                </a:solidFill>
                <a:round/>
              </a:ln>
              <a:effectLst/>
            </c:spPr>
            <c:extLst>
              <c:ext xmlns:c16="http://schemas.microsoft.com/office/drawing/2014/chart" uri="{C3380CC4-5D6E-409C-BE32-E72D297353CC}">
                <c16:uniqueId val="{00000005-3D3A-45C7-AA27-96A0BB089D36}"/>
              </c:ext>
            </c:extLst>
          </c:dPt>
          <c:xVal>
            <c:numRef>
              <c:f>ICA_limits_result０!$T$16:$T$24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ICA_limits_result０!$U$16:$U$24</c:f>
              <c:numCache>
                <c:formatCode>General</c:formatCode>
                <c:ptCount val="9"/>
                <c:pt idx="0">
                  <c:v>0.58719445457863606</c:v>
                </c:pt>
                <c:pt idx="1">
                  <c:v>0.67876687340386255</c:v>
                </c:pt>
                <c:pt idx="2">
                  <c:v>0.9970813571688909</c:v>
                </c:pt>
                <c:pt idx="3">
                  <c:v>1.26669098869025</c:v>
                </c:pt>
                <c:pt idx="4">
                  <c:v>1.5516234950747725</c:v>
                </c:pt>
                <c:pt idx="5">
                  <c:v>1.5268150310105577</c:v>
                </c:pt>
                <c:pt idx="6">
                  <c:v>1.7710689529368784</c:v>
                </c:pt>
                <c:pt idx="7">
                  <c:v>2.238599051441081</c:v>
                </c:pt>
                <c:pt idx="8">
                  <c:v>2.7811017876687356</c:v>
                </c:pt>
              </c:numCache>
            </c:numRef>
          </c:yVal>
          <c:smooth val="0"/>
          <c:extLst>
            <c:ext xmlns:c16="http://schemas.microsoft.com/office/drawing/2014/chart" uri="{C3380CC4-5D6E-409C-BE32-E72D297353CC}">
              <c16:uniqueId val="{00000001-3D3A-45C7-AA27-96A0BB089D36}"/>
            </c:ext>
          </c:extLst>
        </c:ser>
        <c:ser>
          <c:idx val="3"/>
          <c:order val="1"/>
          <c:tx>
            <c:strRef>
              <c:f>ICA_limits_result０!$N$26</c:f>
              <c:strCache>
                <c:ptCount val="1"/>
                <c:pt idx="0">
                  <c:v>Boat</c:v>
                </c:pt>
              </c:strCache>
            </c:strRef>
          </c:tx>
          <c:spPr>
            <a:ln w="3175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ICA_limits_result０!$N$28:$N$36</c:f>
              <c:numCache>
                <c:formatCode>General</c:formatCode>
                <c:ptCount val="9"/>
                <c:pt idx="0">
                  <c:v>0.92646499999999998</c:v>
                </c:pt>
                <c:pt idx="1">
                  <c:v>0.64005000000000001</c:v>
                </c:pt>
                <c:pt idx="2">
                  <c:v>0.5279879999999999</c:v>
                </c:pt>
                <c:pt idx="3">
                  <c:v>0.45162199999999997</c:v>
                </c:pt>
                <c:pt idx="4">
                  <c:v>0.40184699999999995</c:v>
                </c:pt>
                <c:pt idx="5">
                  <c:v>0.34997300000000003</c:v>
                </c:pt>
                <c:pt idx="6">
                  <c:v>0.29530099999999998</c:v>
                </c:pt>
                <c:pt idx="7">
                  <c:v>0.22919699999999998</c:v>
                </c:pt>
                <c:pt idx="8">
                  <c:v>0.159085</c:v>
                </c:pt>
              </c:numCache>
            </c:numRef>
          </c:xVal>
          <c:yVal>
            <c:numRef>
              <c:f>ICA_limits_result０!$O$28:$O$36</c:f>
              <c:numCache>
                <c:formatCode>General</c:formatCode>
                <c:ptCount val="9"/>
                <c:pt idx="0">
                  <c:v>1.0564808110065285</c:v>
                </c:pt>
                <c:pt idx="1">
                  <c:v>0.83327299058653581</c:v>
                </c:pt>
                <c:pt idx="2">
                  <c:v>1.045257060101386</c:v>
                </c:pt>
                <c:pt idx="3">
                  <c:v>0.86712527154236352</c:v>
                </c:pt>
                <c:pt idx="4">
                  <c:v>1.2108979000724214</c:v>
                </c:pt>
                <c:pt idx="5">
                  <c:v>1.1073497465604605</c:v>
                </c:pt>
                <c:pt idx="6">
                  <c:v>1.1808472121650979</c:v>
                </c:pt>
                <c:pt idx="7">
                  <c:v>1.7398624185372933</c:v>
                </c:pt>
                <c:pt idx="8">
                  <c:v>2.1603910209992758</c:v>
                </c:pt>
              </c:numCache>
            </c:numRef>
          </c:yVal>
          <c:smooth val="0"/>
          <c:extLst>
            <c:ext xmlns:c16="http://schemas.microsoft.com/office/drawing/2014/chart" uri="{C3380CC4-5D6E-409C-BE32-E72D297353CC}">
              <c16:uniqueId val="{00000003-3D3A-45C7-AA27-96A0BB089D36}"/>
            </c:ext>
          </c:extLst>
        </c:ser>
        <c:ser>
          <c:idx val="2"/>
          <c:order val="2"/>
          <c:tx>
            <c:strRef>
              <c:f>ICA_limits_result０!$K$26</c:f>
              <c:strCache>
                <c:ptCount val="1"/>
                <c:pt idx="0">
                  <c:v>Sailboat</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ICA_limits_result０!$K$28:$K$36</c:f>
              <c:numCache>
                <c:formatCode>General</c:formatCode>
                <c:ptCount val="9"/>
                <c:pt idx="0">
                  <c:v>1.2962499999999999</c:v>
                </c:pt>
                <c:pt idx="1">
                  <c:v>0.90205000000000002</c:v>
                </c:pt>
                <c:pt idx="2">
                  <c:v>0.79576100000000005</c:v>
                </c:pt>
                <c:pt idx="3">
                  <c:v>0.71992699999999998</c:v>
                </c:pt>
                <c:pt idx="4">
                  <c:v>0.65841899999999998</c:v>
                </c:pt>
                <c:pt idx="5">
                  <c:v>0.58194199999999996</c:v>
                </c:pt>
                <c:pt idx="6">
                  <c:v>0.485128</c:v>
                </c:pt>
                <c:pt idx="7">
                  <c:v>0.36553200000000002</c:v>
                </c:pt>
                <c:pt idx="8">
                  <c:v>0.23841300000000001</c:v>
                </c:pt>
              </c:numCache>
            </c:numRef>
          </c:xVal>
          <c:yVal>
            <c:numRef>
              <c:f>ICA_limits_result０!$L$28:$L$36</c:f>
              <c:numCache>
                <c:formatCode>General</c:formatCode>
                <c:ptCount val="9"/>
                <c:pt idx="0">
                  <c:v>0.33960897900072207</c:v>
                </c:pt>
                <c:pt idx="1">
                  <c:v>0.30883417813178587</c:v>
                </c:pt>
                <c:pt idx="2">
                  <c:v>0.274438812454736</c:v>
                </c:pt>
                <c:pt idx="3">
                  <c:v>0.42070963070238826</c:v>
                </c:pt>
                <c:pt idx="4">
                  <c:v>0.53457639391744805</c:v>
                </c:pt>
                <c:pt idx="5">
                  <c:v>0.53674873280231628</c:v>
                </c:pt>
                <c:pt idx="6">
                  <c:v>0.76285300506878984</c:v>
                </c:pt>
                <c:pt idx="7">
                  <c:v>0.94370021723388253</c:v>
                </c:pt>
                <c:pt idx="8">
                  <c:v>1.405503258508326</c:v>
                </c:pt>
              </c:numCache>
            </c:numRef>
          </c:yVal>
          <c:smooth val="0"/>
          <c:extLst>
            <c:ext xmlns:c16="http://schemas.microsoft.com/office/drawing/2014/chart" uri="{C3380CC4-5D6E-409C-BE32-E72D297353CC}">
              <c16:uniqueId val="{00000002-3D3A-45C7-AA27-96A0BB089D36}"/>
            </c:ext>
          </c:extLst>
        </c:ser>
        <c:ser>
          <c:idx val="0"/>
          <c:order val="3"/>
          <c:tx>
            <c:strRef>
              <c:f>ICA_limits_result０!$Q$14</c:f>
              <c:strCache>
                <c:ptCount val="1"/>
                <c:pt idx="0">
                  <c:v>Earth</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ICA_limits_result０!$Q$16:$Q$24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ICA_limits_result０!$R$16:$R$24</c:f>
              <c:numCache>
                <c:formatCode>General</c:formatCode>
                <c:ptCount val="9"/>
                <c:pt idx="0">
                  <c:v>0.54584025087616894</c:v>
                </c:pt>
                <c:pt idx="1">
                  <c:v>0.22966242390701727</c:v>
                </c:pt>
                <c:pt idx="2">
                  <c:v>0.32872163807414689</c:v>
                </c:pt>
                <c:pt idx="3">
                  <c:v>0.42114001106807508</c:v>
                </c:pt>
                <c:pt idx="4">
                  <c:v>0.49179118243867503</c:v>
                </c:pt>
                <c:pt idx="5">
                  <c:v>0.5071020106991333</c:v>
                </c:pt>
                <c:pt idx="6">
                  <c:v>0.53237410071942448</c:v>
                </c:pt>
                <c:pt idx="7">
                  <c:v>0.81497878620180364</c:v>
                </c:pt>
                <c:pt idx="8">
                  <c:v>1.6897251429625586</c:v>
                </c:pt>
              </c:numCache>
            </c:numRef>
          </c:yVal>
          <c:smooth val="0"/>
          <c:extLst>
            <c:ext xmlns:c16="http://schemas.microsoft.com/office/drawing/2014/chart" uri="{C3380CC4-5D6E-409C-BE32-E72D297353CC}">
              <c16:uniqueId val="{00000000-3D3A-45C7-AA27-96A0BB089D36}"/>
            </c:ext>
          </c:extLst>
        </c:ser>
        <c:dLbls>
          <c:showLegendKey val="0"/>
          <c:showVal val="0"/>
          <c:showCatName val="0"/>
          <c:showSerName val="0"/>
          <c:showPercent val="0"/>
          <c:showBubbleSize val="0"/>
        </c:dLbls>
        <c:axId val="511057584"/>
        <c:axId val="511052592"/>
      </c:scatterChart>
      <c:valAx>
        <c:axId val="51105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2592"/>
        <c:crosses val="autoZero"/>
        <c:crossBetween val="midCat"/>
      </c:valAx>
      <c:valAx>
        <c:axId val="51105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7584"/>
        <c:crosses val="autoZero"/>
        <c:crossBetween val="midCat"/>
        <c:majorUnit val="1"/>
      </c:valAx>
      <c:spPr>
        <a:noFill/>
        <a:ln>
          <a:noFill/>
        </a:ln>
        <a:effectLst/>
      </c:spPr>
    </c:plotArea>
    <c:legend>
      <c:legendPos val="r"/>
      <c:layout>
        <c:manualLayout>
          <c:xMode val="edge"/>
          <c:yMode val="edge"/>
          <c:x val="0.35735518643676478"/>
          <c:y val="0.25108875868938452"/>
          <c:w val="0.64264481356323522"/>
          <c:h val="0.19593679416963838"/>
        </c:manualLayout>
      </c:layout>
      <c:overlay val="0"/>
      <c:spPr>
        <a:noFill/>
        <a:ln>
          <a:noFill/>
        </a:ln>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361198225862972E-2"/>
          <c:y val="2.6313586814403579E-2"/>
          <c:w val="0.92467540812039883"/>
          <c:h val="0.89831123630848309"/>
        </c:manualLayout>
      </c:layout>
      <c:scatterChart>
        <c:scatterStyle val="lineMarker"/>
        <c:varyColors val="0"/>
        <c:ser>
          <c:idx val="2"/>
          <c:order val="0"/>
          <c:tx>
            <c:strRef>
              <c:f>barbara!$B$2</c:f>
              <c:strCache>
                <c:ptCount val="1"/>
                <c:pt idx="0">
                  <c:v>DCT only</c:v>
                </c:pt>
              </c:strCache>
            </c:strRef>
          </c:tx>
          <c:spPr>
            <a:ln w="22225" cap="rnd">
              <a:solidFill>
                <a:schemeClr val="accent5"/>
              </a:solidFill>
              <a:round/>
            </a:ln>
            <a:effectLst/>
          </c:spPr>
          <c:marker>
            <c:symbol val="diamond"/>
            <c:size val="6"/>
            <c:spPr>
              <a:solidFill>
                <a:schemeClr val="accent5"/>
              </a:solidFill>
              <a:ln w="9525">
                <a:solidFill>
                  <a:schemeClr val="accent5"/>
                </a:solidFill>
                <a:round/>
              </a:ln>
              <a:effectLst/>
            </c:spPr>
          </c:marker>
          <c:xVal>
            <c:numRef>
              <c:f>barbara!$B$3:$B$8</c:f>
              <c:numCache>
                <c:formatCode>General</c:formatCode>
                <c:ptCount val="6"/>
                <c:pt idx="0">
                  <c:v>0.81166899999999997</c:v>
                </c:pt>
                <c:pt idx="1">
                  <c:v>0.72940899999999997</c:v>
                </c:pt>
                <c:pt idx="2">
                  <c:v>0.63569100000000001</c:v>
                </c:pt>
                <c:pt idx="3">
                  <c:v>0.51973899999999995</c:v>
                </c:pt>
                <c:pt idx="4">
                  <c:v>0.37933899999999998</c:v>
                </c:pt>
                <c:pt idx="5">
                  <c:v>0.22112599999999999</c:v>
                </c:pt>
              </c:numCache>
            </c:numRef>
          </c:xVal>
          <c:yVal>
            <c:numRef>
              <c:f>barbara!$C$3:$C$8</c:f>
              <c:numCache>
                <c:formatCode>General</c:formatCode>
                <c:ptCount val="6"/>
                <c:pt idx="0">
                  <c:v>30.315314000000001</c:v>
                </c:pt>
                <c:pt idx="1">
                  <c:v>29.289902999999999</c:v>
                </c:pt>
                <c:pt idx="2">
                  <c:v>28.243827</c:v>
                </c:pt>
                <c:pt idx="3">
                  <c:v>26.912395</c:v>
                </c:pt>
                <c:pt idx="4">
                  <c:v>25.107627999999998</c:v>
                </c:pt>
                <c:pt idx="5">
                  <c:v>22.432924</c:v>
                </c:pt>
              </c:numCache>
            </c:numRef>
          </c:yVal>
          <c:smooth val="0"/>
          <c:extLst>
            <c:ext xmlns:c16="http://schemas.microsoft.com/office/drawing/2014/chart" uri="{C3380CC4-5D6E-409C-BE32-E72D297353CC}">
              <c16:uniqueId val="{00000000-D281-4030-9381-8814609A4958}"/>
            </c:ext>
          </c:extLst>
        </c:ser>
        <c:ser>
          <c:idx val="0"/>
          <c:order val="2"/>
          <c:tx>
            <c:strRef>
              <c:f>barbara!$H$2</c:f>
              <c:strCache>
                <c:ptCount val="1"/>
                <c:pt idx="0">
                  <c:v>Proposed method</c:v>
                </c:pt>
              </c:strCache>
            </c:strRef>
          </c:tx>
          <c:spPr>
            <a:ln w="22225" cap="rnd">
              <a:solidFill>
                <a:schemeClr val="accent2"/>
              </a:solidFill>
              <a:round/>
            </a:ln>
            <a:effectLst/>
          </c:spPr>
          <c:marker>
            <c:symbol val="triangle"/>
            <c:size val="6"/>
            <c:spPr>
              <a:solidFill>
                <a:schemeClr val="accent2"/>
              </a:solidFill>
              <a:ln w="9525">
                <a:solidFill>
                  <a:schemeClr val="accent2"/>
                </a:solidFill>
                <a:round/>
              </a:ln>
              <a:effectLst/>
            </c:spPr>
          </c:marker>
          <c:xVal>
            <c:numRef>
              <c:f>barbara!$H$3:$H$8</c:f>
              <c:numCache>
                <c:formatCode>General</c:formatCode>
                <c:ptCount val="6"/>
                <c:pt idx="0">
                  <c:v>0.81062199999999995</c:v>
                </c:pt>
                <c:pt idx="1">
                  <c:v>0.72825899999999999</c:v>
                </c:pt>
                <c:pt idx="2">
                  <c:v>0.63422099999999992</c:v>
                </c:pt>
                <c:pt idx="3">
                  <c:v>0.51735799999999998</c:v>
                </c:pt>
                <c:pt idx="4">
                  <c:v>0.37849300000000002</c:v>
                </c:pt>
                <c:pt idx="5">
                  <c:v>0.21593100000000001</c:v>
                </c:pt>
              </c:numCache>
            </c:numRef>
          </c:xVal>
          <c:yVal>
            <c:numRef>
              <c:f>barbara!$I$3:$I$8</c:f>
              <c:numCache>
                <c:formatCode>General</c:formatCode>
                <c:ptCount val="6"/>
                <c:pt idx="0">
                  <c:v>30.318427</c:v>
                </c:pt>
                <c:pt idx="1">
                  <c:v>29.297758999999999</c:v>
                </c:pt>
                <c:pt idx="2">
                  <c:v>28.252755000000001</c:v>
                </c:pt>
                <c:pt idx="3">
                  <c:v>26.923425000000002</c:v>
                </c:pt>
                <c:pt idx="4">
                  <c:v>25.203379999999999</c:v>
                </c:pt>
                <c:pt idx="5">
                  <c:v>22.784050000000001</c:v>
                </c:pt>
              </c:numCache>
            </c:numRef>
          </c:yVal>
          <c:smooth val="0"/>
          <c:extLst>
            <c:ext xmlns:c16="http://schemas.microsoft.com/office/drawing/2014/chart" uri="{C3380CC4-5D6E-409C-BE32-E72D297353CC}">
              <c16:uniqueId val="{00000001-D281-4030-9381-8814609A4958}"/>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1"/>
                <c:order val="1"/>
                <c:tx>
                  <c:strRef>
                    <c:extLst>
                      <c:ext uri="{02D57815-91ED-43cb-92C2-25804820EDAC}">
                        <c15:formulaRef>
                          <c15:sqref>barbara!$E$2</c15:sqref>
                        </c15:formulaRef>
                      </c:ext>
                    </c:extLst>
                    <c:strCache>
                      <c:ptCount val="1"/>
                      <c:pt idx="0">
                        <c:v>Togashi et al.[2]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c:ext uri="{02D57815-91ED-43cb-92C2-25804820EDAC}">
                        <c15:formulaRef>
                          <c15:sqref>barbara!$E$3:$E$8</c15:sqref>
                        </c15:formulaRef>
                      </c:ext>
                    </c:extLst>
                    <c:numCache>
                      <c:formatCode>General</c:formatCode>
                      <c:ptCount val="6"/>
                      <c:pt idx="0">
                        <c:v>0.81062199999999995</c:v>
                      </c:pt>
                      <c:pt idx="1">
                        <c:v>0.72825899999999999</c:v>
                      </c:pt>
                      <c:pt idx="2">
                        <c:v>0.63422099999999992</c:v>
                      </c:pt>
                      <c:pt idx="3">
                        <c:v>0.51735799999999998</c:v>
                      </c:pt>
                      <c:pt idx="4">
                        <c:v>0.38331799999999999</c:v>
                      </c:pt>
                      <c:pt idx="5">
                        <c:v>0.21343299999999998</c:v>
                      </c:pt>
                    </c:numCache>
                  </c:numRef>
                </c:xVal>
                <c:yVal>
                  <c:numRef>
                    <c:extLst>
                      <c:ext uri="{02D57815-91ED-43cb-92C2-25804820EDAC}">
                        <c15:formulaRef>
                          <c15:sqref>barbara!$F$3:$F$8</c15:sqref>
                        </c15:formulaRef>
                      </c:ext>
                    </c:extLst>
                    <c:numCache>
                      <c:formatCode>General</c:formatCode>
                      <c:ptCount val="6"/>
                      <c:pt idx="0">
                        <c:v>30.318427</c:v>
                      </c:pt>
                      <c:pt idx="1">
                        <c:v>29.297758999999999</c:v>
                      </c:pt>
                      <c:pt idx="2">
                        <c:v>28.252755000000001</c:v>
                      </c:pt>
                      <c:pt idx="3">
                        <c:v>26.923425000000002</c:v>
                      </c:pt>
                      <c:pt idx="4">
                        <c:v>25.170748</c:v>
                      </c:pt>
                      <c:pt idx="5">
                        <c:v>23.009388000000001</c:v>
                      </c:pt>
                    </c:numCache>
                  </c:numRef>
                </c:yVal>
                <c:smooth val="0"/>
                <c:extLst>
                  <c:ext xmlns:c16="http://schemas.microsoft.com/office/drawing/2014/chart" uri="{C3380CC4-5D6E-409C-BE32-E72D297353CC}">
                    <c16:uniqueId val="{00000002-D281-4030-9381-8814609A4958}"/>
                  </c:ext>
                </c:extLst>
              </c15:ser>
            </c15:filteredScatterSeries>
          </c:ext>
        </c:extLst>
      </c:scatterChart>
      <c:valAx>
        <c:axId val="594025472"/>
        <c:scaling>
          <c:orientation val="minMax"/>
          <c:max val="0.85000000000000009"/>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ja-JP" cap="none" baseline="0">
                    <a:latin typeface="Times New Roman" panose="02020603050405020304" pitchFamily="18" charset="0"/>
                  </a:rPr>
                  <a:t>entropy[bit/pel]</a:t>
                </a:r>
                <a:endParaRPr lang="ja-JP" altLang="en-US" cap="none" baseline="0">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022560"/>
        <c:crosses val="autoZero"/>
        <c:crossBetween val="midCat"/>
        <c:majorUnit val="0.1"/>
      </c:valAx>
      <c:valAx>
        <c:axId val="594022560"/>
        <c:scaling>
          <c:orientation val="minMax"/>
          <c:max val="30.5"/>
          <c:min val="22"/>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ja-JP" cap="none" baseline="0">
                    <a:latin typeface="Times New Roman" panose="02020603050405020304" pitchFamily="18" charset="0"/>
                    <a:cs typeface="Times New Roman" panose="02020603050405020304" pitchFamily="18" charset="0"/>
                  </a:rPr>
                  <a:t>PSNR[dB]</a:t>
                </a:r>
                <a:endParaRPr lang="ja-JP" altLang="en-US" cap="none" baseline="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025472"/>
        <c:crosses val="autoZero"/>
        <c:crossBetween val="midCat"/>
        <c:majorUnit val="1"/>
      </c:valAx>
      <c:spPr>
        <a:noFill/>
        <a:ln>
          <a:noFill/>
        </a:ln>
        <a:effectLst/>
      </c:spPr>
    </c:plotArea>
    <c:legend>
      <c:legendPos val="r"/>
      <c:layout>
        <c:manualLayout>
          <c:xMode val="edge"/>
          <c:yMode val="edge"/>
          <c:x val="0.65209989600858942"/>
          <c:y val="0.63690554349757078"/>
          <c:w val="0.30314170374489846"/>
          <c:h val="0.23890686858856353"/>
        </c:manualLayout>
      </c:layout>
      <c:overlay val="0"/>
      <c:spPr>
        <a:noFill/>
        <a:ln w="19050">
          <a:solidFill>
            <a:schemeClr val="tx1"/>
          </a:solidFill>
        </a:ln>
        <a:effectLst>
          <a:outerShdw blurRad="50800" dist="38100" dir="2700000" algn="tl" rotWithShape="0">
            <a:prstClr val="black">
              <a:alpha val="85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97710618542615E-2"/>
          <c:y val="2.8622108082236777E-2"/>
          <c:w val="0.92467540812039883"/>
          <c:h val="0.89831123630848309"/>
        </c:manualLayout>
      </c:layout>
      <c:scatterChart>
        <c:scatterStyle val="lineMarker"/>
        <c:varyColors val="0"/>
        <c:ser>
          <c:idx val="2"/>
          <c:order val="1"/>
          <c:tx>
            <c:strRef>
              <c:f>cameraman!$B$2</c:f>
              <c:strCache>
                <c:ptCount val="1"/>
                <c:pt idx="0">
                  <c:v>DCT only</c:v>
                </c:pt>
              </c:strCache>
            </c:strRef>
          </c:tx>
          <c:spPr>
            <a:ln w="22225" cap="rnd">
              <a:solidFill>
                <a:schemeClr val="accent5"/>
              </a:solidFill>
              <a:round/>
            </a:ln>
            <a:effectLst/>
          </c:spPr>
          <c:marker>
            <c:symbol val="diamond"/>
            <c:size val="6"/>
            <c:spPr>
              <a:solidFill>
                <a:schemeClr val="accent5"/>
              </a:solidFill>
              <a:ln w="9525">
                <a:solidFill>
                  <a:schemeClr val="accent5"/>
                </a:solidFill>
                <a:round/>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F454-43E9-ACB3-66719DEA7E35}"/>
            </c:ext>
          </c:extLst>
        </c:ser>
        <c:ser>
          <c:idx val="0"/>
          <c:order val="2"/>
          <c:tx>
            <c:strRef>
              <c:f>cameraman!$H$2</c:f>
              <c:strCache>
                <c:ptCount val="1"/>
                <c:pt idx="0">
                  <c:v>Proposed method</c:v>
                </c:pt>
              </c:strCache>
            </c:strRef>
          </c:tx>
          <c:spPr>
            <a:ln w="22225" cap="rnd">
              <a:solidFill>
                <a:schemeClr val="accent2"/>
              </a:solidFill>
              <a:round/>
            </a:ln>
            <a:effectLst/>
          </c:spPr>
          <c:marker>
            <c:symbol val="triangle"/>
            <c:size val="6"/>
            <c:spPr>
              <a:solidFill>
                <a:schemeClr val="accent2"/>
              </a:solidFill>
              <a:ln w="9525">
                <a:solidFill>
                  <a:schemeClr val="accent2"/>
                </a:solidFill>
                <a:round/>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F454-43E9-ACB3-66719DEA7E35}"/>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1"/>
                <c:order val="0"/>
                <c:tx>
                  <c:strRef>
                    <c:extLst>
                      <c:ext uri="{02D57815-91ED-43cb-92C2-25804820EDAC}">
                        <c15:formulaRef>
                          <c15:sqref>cameraman!$E$2</c15:sqref>
                        </c15:formulaRef>
                      </c:ext>
                    </c:extLst>
                    <c:strCache>
                      <c:ptCount val="1"/>
                      <c:pt idx="0">
                        <c:v>Togashi et al.[2]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c:ext uri="{02D57815-91ED-43cb-92C2-25804820EDAC}">
                        <c15:formulaRef>
                          <c15:sqref>cameraman!$E$3:$E$8</c15:sqref>
                        </c15:formulaRef>
                      </c:ext>
                    </c:extLst>
                    <c:numCache>
                      <c:formatCode>General</c:formatCode>
                      <c:ptCount val="6"/>
                      <c:pt idx="0">
                        <c:v>0.55850699999999998</c:v>
                      </c:pt>
                      <c:pt idx="1">
                        <c:v>0.494282</c:v>
                      </c:pt>
                      <c:pt idx="2">
                        <c:v>0.43170500000000001</c:v>
                      </c:pt>
                      <c:pt idx="3">
                        <c:v>0.364757</c:v>
                      </c:pt>
                      <c:pt idx="4">
                        <c:v>0.36029700000000003</c:v>
                      </c:pt>
                      <c:pt idx="5">
                        <c:v>0.19998199999999999</c:v>
                      </c:pt>
                    </c:numCache>
                  </c:numRef>
                </c:xVal>
                <c:yVal>
                  <c:numRef>
                    <c:extLst>
                      <c:ext uri="{02D57815-91ED-43cb-92C2-25804820EDAC}">
                        <c15:formulaRef>
                          <c15:sqref>cameraman!$F$3:$F$8</c15:sqref>
                        </c15:formulaRef>
                      </c:ext>
                    </c:extLst>
                    <c:numCache>
                      <c:formatCode>General</c:formatCode>
                      <c:ptCount val="6"/>
                      <c:pt idx="0">
                        <c:v>30.293972</c:v>
                      </c:pt>
                      <c:pt idx="1">
                        <c:v>29.518837000000001</c:v>
                      </c:pt>
                      <c:pt idx="2">
                        <c:v>28.810020000000002</c:v>
                      </c:pt>
                      <c:pt idx="3">
                        <c:v>27.933534000000002</c:v>
                      </c:pt>
                      <c:pt idx="4">
                        <c:v>26.756049999999998</c:v>
                      </c:pt>
                      <c:pt idx="5">
                        <c:v>24.814765000000001</c:v>
                      </c:pt>
                    </c:numCache>
                  </c:numRef>
                </c:yVal>
                <c:smooth val="0"/>
                <c:extLst>
                  <c:ext xmlns:c16="http://schemas.microsoft.com/office/drawing/2014/chart" uri="{C3380CC4-5D6E-409C-BE32-E72D297353CC}">
                    <c16:uniqueId val="{00000002-F454-43E9-ACB3-66719DEA7E35}"/>
                  </c:ext>
                </c:extLst>
              </c15:ser>
            </c15:filteredScatterSeries>
          </c:ext>
        </c:extLst>
      </c:scatterChart>
      <c:valAx>
        <c:axId val="594025472"/>
        <c:scaling>
          <c:orientation val="minMax"/>
          <c:max val="0.60000000000000009"/>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ja-JP" cap="none" baseline="0">
                    <a:latin typeface="Times New Roman" panose="02020603050405020304" pitchFamily="18" charset="0"/>
                  </a:rPr>
                  <a:t>entropy[bit/pel]</a:t>
                </a:r>
                <a:endParaRPr lang="ja-JP" altLang="en-US" cap="none" baseline="0">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022560"/>
        <c:crosses val="autoZero"/>
        <c:crossBetween val="midCat"/>
      </c:valAx>
      <c:valAx>
        <c:axId val="594022560"/>
        <c:scaling>
          <c:orientation val="minMax"/>
          <c:max val="30.5"/>
          <c:min val="2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ja-JP" cap="none" baseline="0">
                    <a:latin typeface="Times New Roman" panose="02020603050405020304" pitchFamily="18" charset="0"/>
                    <a:cs typeface="Times New Roman" panose="02020603050405020304" pitchFamily="18" charset="0"/>
                  </a:rPr>
                  <a:t>PSNR[dB]</a:t>
                </a:r>
                <a:endParaRPr lang="ja-JP" altLang="en-US" cap="none" baseline="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025472"/>
        <c:crosses val="autoZero"/>
        <c:crossBetween val="midCat"/>
      </c:valAx>
      <c:spPr>
        <a:noFill/>
        <a:ln>
          <a:noFill/>
        </a:ln>
        <a:effectLst/>
      </c:spPr>
    </c:plotArea>
    <c:legend>
      <c:legendPos val="r"/>
      <c:layout>
        <c:manualLayout>
          <c:xMode val="edge"/>
          <c:yMode val="edge"/>
          <c:x val="0.64723826862682643"/>
          <c:y val="0.65052987173612054"/>
          <c:w val="0.3128407446179054"/>
          <c:h val="0.25480305611265247"/>
        </c:manualLayout>
      </c:layout>
      <c:overlay val="0"/>
      <c:spPr>
        <a:noFill/>
        <a:ln w="19050">
          <a:solidFill>
            <a:schemeClr val="tx1"/>
          </a:solidFill>
        </a:ln>
        <a:effectLst>
          <a:outerShdw blurRad="50800" dist="38100" dir="2700000" algn="tl" rotWithShape="0">
            <a:prstClr val="black">
              <a:alpha val="85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361198225862972E-2"/>
          <c:y val="2.6313586814403579E-2"/>
          <c:w val="0.92467540812039883"/>
          <c:h val="0.89831123630848309"/>
        </c:manualLayout>
      </c:layout>
      <c:scatterChart>
        <c:scatterStyle val="lineMarker"/>
        <c:varyColors val="0"/>
        <c:ser>
          <c:idx val="2"/>
          <c:order val="1"/>
          <c:tx>
            <c:strRef>
              <c:f>mandrill!$B$2</c:f>
              <c:strCache>
                <c:ptCount val="1"/>
                <c:pt idx="0">
                  <c:v>DCT only</c:v>
                </c:pt>
              </c:strCache>
            </c:strRef>
          </c:tx>
          <c:spPr>
            <a:ln w="22225" cap="rnd">
              <a:solidFill>
                <a:schemeClr val="accent5"/>
              </a:solidFill>
              <a:round/>
            </a:ln>
            <a:effectLst/>
          </c:spPr>
          <c:marker>
            <c:symbol val="diamond"/>
            <c:size val="6"/>
            <c:spPr>
              <a:solidFill>
                <a:schemeClr val="accent5"/>
              </a:solidFill>
              <a:ln w="9525">
                <a:solidFill>
                  <a:schemeClr val="accent5"/>
                </a:solidFill>
                <a:round/>
              </a:ln>
              <a:effectLst/>
            </c:spPr>
          </c:marker>
          <c:xVal>
            <c:numRef>
              <c:f>mandrill!$B$3:$B$8</c:f>
              <c:numCache>
                <c:formatCode>General</c:formatCode>
                <c:ptCount val="6"/>
                <c:pt idx="0">
                  <c:v>1.1740930000000001</c:v>
                </c:pt>
                <c:pt idx="1">
                  <c:v>1.0597589999999999</c:v>
                </c:pt>
                <c:pt idx="2">
                  <c:v>0.91359400000000002</c:v>
                </c:pt>
                <c:pt idx="3">
                  <c:v>0.71099299999999999</c:v>
                </c:pt>
                <c:pt idx="4">
                  <c:v>0.48644900000000002</c:v>
                </c:pt>
                <c:pt idx="5">
                  <c:v>0.25739299999999998</c:v>
                </c:pt>
              </c:numCache>
            </c:numRef>
          </c:xVal>
          <c:yVal>
            <c:numRef>
              <c:f>mandrill!$C$3:$C$8</c:f>
              <c:numCache>
                <c:formatCode>General</c:formatCode>
                <c:ptCount val="6"/>
                <c:pt idx="0">
                  <c:v>26.672822</c:v>
                </c:pt>
                <c:pt idx="1">
                  <c:v>26.022949000000001</c:v>
                </c:pt>
                <c:pt idx="2">
                  <c:v>25.405560999999999</c:v>
                </c:pt>
                <c:pt idx="3">
                  <c:v>24.619931000000001</c:v>
                </c:pt>
                <c:pt idx="4">
                  <c:v>23.620968999999999</c:v>
                </c:pt>
                <c:pt idx="5">
                  <c:v>21.900344</c:v>
                </c:pt>
              </c:numCache>
            </c:numRef>
          </c:yVal>
          <c:smooth val="0"/>
          <c:extLst>
            <c:ext xmlns:c16="http://schemas.microsoft.com/office/drawing/2014/chart" uri="{C3380CC4-5D6E-409C-BE32-E72D297353CC}">
              <c16:uniqueId val="{00000001-0922-48E5-BF26-5AA92FA0FDD6}"/>
            </c:ext>
          </c:extLst>
        </c:ser>
        <c:ser>
          <c:idx val="0"/>
          <c:order val="2"/>
          <c:tx>
            <c:strRef>
              <c:f>mandrill!$H$2</c:f>
              <c:strCache>
                <c:ptCount val="1"/>
                <c:pt idx="0">
                  <c:v>Proposed method</c:v>
                </c:pt>
              </c:strCache>
            </c:strRef>
          </c:tx>
          <c:spPr>
            <a:ln w="22225" cap="rnd">
              <a:solidFill>
                <a:schemeClr val="accent2"/>
              </a:solidFill>
              <a:round/>
            </a:ln>
            <a:effectLst/>
          </c:spPr>
          <c:marker>
            <c:symbol val="triangle"/>
            <c:size val="6"/>
            <c:spPr>
              <a:solidFill>
                <a:schemeClr val="accent2"/>
              </a:solidFill>
              <a:ln w="9525">
                <a:solidFill>
                  <a:schemeClr val="accent2"/>
                </a:solidFill>
                <a:round/>
              </a:ln>
              <a:effectLst/>
            </c:spPr>
          </c:marker>
          <c:xVal>
            <c:numRef>
              <c:f>mandrill!$H$3:$H$8</c:f>
              <c:numCache>
                <c:formatCode>General</c:formatCode>
                <c:ptCount val="6"/>
                <c:pt idx="0">
                  <c:v>1.1737120000000001</c:v>
                </c:pt>
                <c:pt idx="1">
                  <c:v>1.05884</c:v>
                </c:pt>
                <c:pt idx="2">
                  <c:v>0.91172699999999995</c:v>
                </c:pt>
                <c:pt idx="3">
                  <c:v>0.70818999999999999</c:v>
                </c:pt>
                <c:pt idx="4">
                  <c:v>0.48429300000000003</c:v>
                </c:pt>
                <c:pt idx="5">
                  <c:v>0.25070300000000001</c:v>
                </c:pt>
              </c:numCache>
            </c:numRef>
          </c:xVal>
          <c:yVal>
            <c:numRef>
              <c:f>mandrill!$I$3:$I$8</c:f>
              <c:numCache>
                <c:formatCode>General</c:formatCode>
                <c:ptCount val="6"/>
                <c:pt idx="0">
                  <c:v>26.672933</c:v>
                </c:pt>
                <c:pt idx="1">
                  <c:v>26.024052999999999</c:v>
                </c:pt>
                <c:pt idx="2">
                  <c:v>25.407857</c:v>
                </c:pt>
                <c:pt idx="3">
                  <c:v>24.624345000000002</c:v>
                </c:pt>
                <c:pt idx="4">
                  <c:v>23.651333999999999</c:v>
                </c:pt>
                <c:pt idx="5">
                  <c:v>22.113803999999998</c:v>
                </c:pt>
              </c:numCache>
            </c:numRef>
          </c:yVal>
          <c:smooth val="0"/>
          <c:extLst>
            <c:ext xmlns:c16="http://schemas.microsoft.com/office/drawing/2014/chart" uri="{C3380CC4-5D6E-409C-BE32-E72D297353CC}">
              <c16:uniqueId val="{00000000-0922-48E5-BF26-5AA92FA0FDD6}"/>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1"/>
                <c:order val="0"/>
                <c:tx>
                  <c:strRef>
                    <c:extLst>
                      <c:ext uri="{02D57815-91ED-43cb-92C2-25804820EDAC}">
                        <c15:formulaRef>
                          <c15:sqref>mandrill!$E$2</c15:sqref>
                        </c15:formulaRef>
                      </c:ext>
                    </c:extLst>
                    <c:strCache>
                      <c:ptCount val="1"/>
                      <c:pt idx="0">
                        <c:v>Togashi et al.[2]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c:ext uri="{02D57815-91ED-43cb-92C2-25804820EDAC}">
                        <c15:formulaRef>
                          <c15:sqref>mandrill!$E$3:$E$8</c15:sqref>
                        </c15:formulaRef>
                      </c:ext>
                    </c:extLst>
                    <c:numCache>
                      <c:formatCode>General</c:formatCode>
                      <c:ptCount val="6"/>
                      <c:pt idx="0">
                        <c:v>1.1737120000000001</c:v>
                      </c:pt>
                      <c:pt idx="1">
                        <c:v>1.05884</c:v>
                      </c:pt>
                      <c:pt idx="2">
                        <c:v>0.91172699999999995</c:v>
                      </c:pt>
                      <c:pt idx="3">
                        <c:v>0.70818999999999999</c:v>
                      </c:pt>
                      <c:pt idx="4">
                        <c:v>0.48441600000000001</c:v>
                      </c:pt>
                      <c:pt idx="5">
                        <c:v>0.25082300000000002</c:v>
                      </c:pt>
                    </c:numCache>
                  </c:numRef>
                </c:xVal>
                <c:yVal>
                  <c:numRef>
                    <c:extLst>
                      <c:ext uri="{02D57815-91ED-43cb-92C2-25804820EDAC}">
                        <c15:formulaRef>
                          <c15:sqref>mandrill!$F$3:$F$8</c15:sqref>
                        </c15:formulaRef>
                      </c:ext>
                    </c:extLst>
                    <c:numCache>
                      <c:formatCode>General</c:formatCode>
                      <c:ptCount val="6"/>
                      <c:pt idx="0">
                        <c:v>26.672933</c:v>
                      </c:pt>
                      <c:pt idx="1">
                        <c:v>26.024052999999999</c:v>
                      </c:pt>
                      <c:pt idx="2">
                        <c:v>25.407857</c:v>
                      </c:pt>
                      <c:pt idx="3">
                        <c:v>24.624345000000002</c:v>
                      </c:pt>
                      <c:pt idx="4">
                        <c:v>23.651326999999998</c:v>
                      </c:pt>
                      <c:pt idx="5">
                        <c:v>22.102074999999999</c:v>
                      </c:pt>
                    </c:numCache>
                  </c:numRef>
                </c:yVal>
                <c:smooth val="0"/>
                <c:extLst>
                  <c:ext xmlns:c16="http://schemas.microsoft.com/office/drawing/2014/chart" uri="{C3380CC4-5D6E-409C-BE32-E72D297353CC}">
                    <c16:uniqueId val="{00000002-0922-48E5-BF26-5AA92FA0FDD6}"/>
                  </c:ext>
                </c:extLst>
              </c15:ser>
            </c15:filteredScatterSeries>
          </c:ext>
        </c:extLst>
      </c:scatterChart>
      <c:valAx>
        <c:axId val="594025472"/>
        <c:scaling>
          <c:orientation val="minMax"/>
          <c:max val="1.2"/>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ja-JP" cap="none" baseline="0">
                    <a:latin typeface="Times New Roman" panose="02020603050405020304" pitchFamily="18" charset="0"/>
                  </a:rPr>
                  <a:t>entropy[bit/pel]</a:t>
                </a:r>
                <a:endParaRPr lang="ja-JP" altLang="en-US" cap="none" baseline="0">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022560"/>
        <c:crosses val="autoZero"/>
        <c:crossBetween val="midCat"/>
      </c:valAx>
      <c:valAx>
        <c:axId val="594022560"/>
        <c:scaling>
          <c:orientation val="minMax"/>
          <c:max val="27"/>
          <c:min val="21"/>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ja-JP" cap="none" baseline="0">
                    <a:latin typeface="Times New Roman" panose="02020603050405020304" pitchFamily="18" charset="0"/>
                    <a:cs typeface="Times New Roman" panose="02020603050405020304" pitchFamily="18" charset="0"/>
                  </a:rPr>
                  <a:t>PSNR[dB]</a:t>
                </a:r>
                <a:endParaRPr lang="ja-JP" altLang="en-US" cap="none" baseline="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025472"/>
        <c:crosses val="autoZero"/>
        <c:crossBetween val="midCat"/>
      </c:valAx>
      <c:spPr>
        <a:noFill/>
        <a:ln>
          <a:noFill/>
        </a:ln>
        <a:effectLst/>
      </c:spPr>
    </c:plotArea>
    <c:legend>
      <c:legendPos val="r"/>
      <c:layout>
        <c:manualLayout>
          <c:xMode val="edge"/>
          <c:yMode val="edge"/>
          <c:x val="0.67652535918559309"/>
          <c:y val="0.64130302114452431"/>
          <c:w val="0.29280220897243336"/>
          <c:h val="0.25007682907691769"/>
        </c:manualLayout>
      </c:layout>
      <c:overlay val="0"/>
      <c:spPr>
        <a:noFill/>
        <a:ln>
          <a:solidFill>
            <a:schemeClr val="tx1"/>
          </a:solidFill>
        </a:ln>
        <a:effectLst>
          <a:outerShdw blurRad="50800" dist="38100" dir="2700000" algn="tl" rotWithShape="0">
            <a:prstClr val="black">
              <a:alpha val="85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663109565796349"/>
          <c:y val="0.16666666666666666"/>
          <c:w val="0.7058018657826316"/>
          <c:h val="0.61333881388806821"/>
        </c:manualLayout>
      </c:layout>
      <c:scatterChart>
        <c:scatterStyle val="lineMarker"/>
        <c:varyColors val="0"/>
        <c:ser>
          <c:idx val="1"/>
          <c:order val="0"/>
          <c:tx>
            <c:strRef>
              <c:f>Q100Airplane!$C$5</c:f>
              <c:strCache>
                <c:ptCount val="1"/>
                <c:pt idx="0">
                  <c:v>DCT only</c:v>
                </c:pt>
              </c:strCache>
            </c:strRef>
          </c:tx>
          <c:spPr>
            <a:ln w="31750" cap="rnd">
              <a:solidFill>
                <a:schemeClr val="accent5"/>
              </a:solidFill>
              <a:round/>
            </a:ln>
            <a:effectLst/>
          </c:spPr>
          <c:marker>
            <c:symbol val="diamond"/>
            <c:size val="10"/>
            <c:spPr>
              <a:solidFill>
                <a:schemeClr val="accent5"/>
              </a:solidFill>
              <a:ln w="9525">
                <a:solidFill>
                  <a:schemeClr val="accent5"/>
                </a:solidFill>
              </a:ln>
              <a:effectLst/>
            </c:spPr>
          </c:marker>
          <c:xVal>
            <c:numRef>
              <c:f>Q100Airplane!$B$4</c:f>
              <c:numCache>
                <c:formatCode>General</c:formatCode>
                <c:ptCount val="1"/>
                <c:pt idx="0">
                  <c:v>3.7772060000000001</c:v>
                </c:pt>
              </c:numCache>
            </c:numRef>
          </c:xVal>
          <c:yVal>
            <c:numRef>
              <c:f>Q100Airplane!$R$4</c:f>
              <c:numCache>
                <c:formatCode>General</c:formatCode>
                <c:ptCount val="1"/>
                <c:pt idx="0">
                  <c:v>49.541853000000003</c:v>
                </c:pt>
              </c:numCache>
            </c:numRef>
          </c:yVal>
          <c:smooth val="0"/>
          <c:extLst>
            <c:ext xmlns:c16="http://schemas.microsoft.com/office/drawing/2014/chart" uri="{C3380CC4-5D6E-409C-BE32-E72D297353CC}">
              <c16:uniqueId val="{00000000-5751-4BE7-BB3C-7E1C4DBF4C9D}"/>
            </c:ext>
          </c:extLst>
        </c:ser>
        <c:ser>
          <c:idx val="0"/>
          <c:order val="1"/>
          <c:tx>
            <c:strRef>
              <c:f>Q100Airplane!$C$6</c:f>
              <c:strCache>
                <c:ptCount val="1"/>
                <c:pt idx="0">
                  <c:v>Proposed method</c:v>
                </c:pt>
              </c:strCache>
            </c:strRef>
          </c:tx>
          <c:spPr>
            <a:ln w="31750" cap="rnd">
              <a:solidFill>
                <a:schemeClr val="accent2"/>
              </a:solidFill>
              <a:round/>
            </a:ln>
            <a:effectLst/>
          </c:spPr>
          <c:marker>
            <c:symbol val="triangle"/>
            <c:size val="10"/>
            <c:spPr>
              <a:solidFill>
                <a:schemeClr val="accent2"/>
              </a:solidFill>
              <a:ln w="9525">
                <a:solidFill>
                  <a:schemeClr val="accent2"/>
                </a:solidFill>
              </a:ln>
              <a:effectLst/>
            </c:spPr>
          </c:marker>
          <c:xVal>
            <c:numRef>
              <c:f>Q100Airplane!$K$4</c:f>
              <c:numCache>
                <c:formatCode>General</c:formatCode>
                <c:ptCount val="1"/>
                <c:pt idx="0">
                  <c:v>3.7754249999999998</c:v>
                </c:pt>
              </c:numCache>
            </c:numRef>
          </c:xVal>
          <c:yVal>
            <c:numRef>
              <c:f>Q100Airplane!$L$4</c:f>
              <c:numCache>
                <c:formatCode>General</c:formatCode>
                <c:ptCount val="1"/>
                <c:pt idx="0">
                  <c:v>49.542769999999997</c:v>
                </c:pt>
              </c:numCache>
            </c:numRef>
          </c:yVal>
          <c:smooth val="0"/>
          <c:extLst>
            <c:ext xmlns:c16="http://schemas.microsoft.com/office/drawing/2014/chart" uri="{C3380CC4-5D6E-409C-BE32-E72D297353CC}">
              <c16:uniqueId val="{00000001-5751-4BE7-BB3C-7E1C4DBF4C9D}"/>
            </c:ext>
          </c:extLst>
        </c:ser>
        <c:dLbls>
          <c:showLegendKey val="0"/>
          <c:showVal val="0"/>
          <c:showCatName val="0"/>
          <c:showSerName val="0"/>
          <c:showPercent val="0"/>
          <c:showBubbleSize val="0"/>
        </c:dLbls>
        <c:axId val="2015624864"/>
        <c:axId val="2015637344"/>
      </c:scatterChart>
      <c:valAx>
        <c:axId val="2015624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15637344"/>
        <c:crosses val="autoZero"/>
        <c:crossBetween val="midCat"/>
        <c:majorUnit val="1.0000000000000002E-3"/>
      </c:valAx>
      <c:valAx>
        <c:axId val="2015637344"/>
        <c:scaling>
          <c:orientation val="minMax"/>
          <c:min val="49.54149999999999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15624864"/>
        <c:crosses val="autoZero"/>
        <c:crossBetween val="midCat"/>
        <c:majorUnit val="1.0000000000000002E-3"/>
      </c:valAx>
      <c:spPr>
        <a:noFill/>
        <a:ln>
          <a:solidFill>
            <a:schemeClr val="tx1"/>
          </a:solidFill>
        </a:ln>
        <a:effectLst/>
      </c:spPr>
    </c:plotArea>
    <c:legend>
      <c:legendPos val="r"/>
      <c:layout>
        <c:manualLayout>
          <c:xMode val="edge"/>
          <c:yMode val="edge"/>
          <c:x val="0.12506289433974546"/>
          <c:y val="2.2623814854755394E-2"/>
          <c:w val="0.84322668026965109"/>
          <c:h val="0.1562510936132983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90782430740022"/>
          <c:y val="2.908193237241492E-2"/>
          <c:w val="0.81929847107332809"/>
          <c:h val="0.79975348425209392"/>
        </c:manualLayout>
      </c:layout>
      <c:scatterChart>
        <c:scatterStyle val="lineMarker"/>
        <c:varyColors val="0"/>
        <c:ser>
          <c:idx val="9"/>
          <c:order val="7"/>
          <c:tx>
            <c:strRef>
              <c:f>ICA_limits_result1!$Q$3</c:f>
              <c:strCache>
                <c:ptCount val="1"/>
                <c:pt idx="0">
                  <c:v>DCT only</c:v>
                </c:pt>
              </c:strCache>
            </c:strRef>
          </c:tx>
          <c:spPr>
            <a:ln w="22225" cap="rnd">
              <a:solidFill>
                <a:schemeClr val="accent5"/>
              </a:solidFill>
              <a:round/>
            </a:ln>
            <a:effectLst/>
          </c:spPr>
          <c:marker>
            <c:symbol val="diamond"/>
            <c:size val="6"/>
            <c:spPr>
              <a:solidFill>
                <a:schemeClr val="accent5"/>
              </a:solidFill>
              <a:ln w="9525">
                <a:solidFill>
                  <a:schemeClr val="accent5"/>
                </a:solidFill>
                <a:round/>
              </a:ln>
              <a:effectLst/>
            </c:spPr>
          </c:marker>
          <c:xVal>
            <c:numRef>
              <c:f>ICA_limits_result1!$B$7:$B$13</c:f>
              <c:numCache>
                <c:formatCode>General</c:formatCode>
                <c:ptCount val="7"/>
                <c:pt idx="0">
                  <c:v>0.73862399999999995</c:v>
                </c:pt>
                <c:pt idx="1">
                  <c:v>0.64371599999999995</c:v>
                </c:pt>
                <c:pt idx="2">
                  <c:v>0.58217699999999994</c:v>
                </c:pt>
                <c:pt idx="3">
                  <c:v>0.51252299999999995</c:v>
                </c:pt>
                <c:pt idx="4">
                  <c:v>0.43733</c:v>
                </c:pt>
                <c:pt idx="5">
                  <c:v>0.33562799999999998</c:v>
                </c:pt>
                <c:pt idx="6">
                  <c:v>0.22025900000000001</c:v>
                </c:pt>
              </c:numCache>
            </c:numRef>
          </c:xVal>
          <c:yVal>
            <c:numRef>
              <c:f>ICA_limits_result1!$Q$7:$Q$13</c:f>
              <c:numCache>
                <c:formatCode>General</c:formatCode>
                <c:ptCount val="7"/>
                <c:pt idx="0">
                  <c:v>31.64545</c:v>
                </c:pt>
                <c:pt idx="1">
                  <c:v>30.542891000000001</c:v>
                </c:pt>
                <c:pt idx="2">
                  <c:v>29.852875999999998</c:v>
                </c:pt>
                <c:pt idx="3">
                  <c:v>29.085376</c:v>
                </c:pt>
                <c:pt idx="4">
                  <c:v>28.262195999999999</c:v>
                </c:pt>
                <c:pt idx="5">
                  <c:v>26.851299999999998</c:v>
                </c:pt>
                <c:pt idx="6">
                  <c:v>24.315009</c:v>
                </c:pt>
              </c:numCache>
            </c:numRef>
          </c:yVal>
          <c:smooth val="0"/>
          <c:extLst>
            <c:ext xmlns:c16="http://schemas.microsoft.com/office/drawing/2014/chart" uri="{C3380CC4-5D6E-409C-BE32-E72D297353CC}">
              <c16:uniqueId val="{00000000-BAD3-45EB-BC83-ABCE98EEFEA9}"/>
            </c:ext>
          </c:extLst>
        </c:ser>
        <c:ser>
          <c:idx val="13"/>
          <c:order val="10"/>
          <c:tx>
            <c:strRef>
              <c:f>ICA_limits_result1!$AR$28</c:f>
              <c:strCache>
                <c:ptCount val="1"/>
                <c:pt idx="0">
                  <c:v>Proposed method</c:v>
                </c:pt>
              </c:strCache>
            </c:strRef>
          </c:tx>
          <c:spPr>
            <a:ln w="25400" cap="rnd">
              <a:solidFill>
                <a:schemeClr val="accent2">
                  <a:lumMod val="80000"/>
                  <a:lumOff val="20000"/>
                </a:schemeClr>
              </a:solidFill>
              <a:round/>
            </a:ln>
            <a:effectLst/>
          </c:spPr>
          <c:marker>
            <c:symbol val="star"/>
            <c:size val="6"/>
            <c:spPr>
              <a:noFill/>
              <a:ln w="12700">
                <a:solidFill>
                  <a:schemeClr val="accent2">
                    <a:lumMod val="80000"/>
                    <a:lumOff val="20000"/>
                  </a:schemeClr>
                </a:solidFill>
                <a:round/>
              </a:ln>
              <a:effectLst/>
            </c:spPr>
          </c:marker>
          <c:xVal>
            <c:numRef>
              <c:f>ICA_limits_result1!$AE$7:$AE$13</c:f>
              <c:numCache>
                <c:formatCode>General</c:formatCode>
                <c:ptCount val="7"/>
                <c:pt idx="0">
                  <c:v>0.73552499999999987</c:v>
                </c:pt>
                <c:pt idx="1">
                  <c:v>0.6378069999999999</c:v>
                </c:pt>
                <c:pt idx="2">
                  <c:v>0.57516</c:v>
                </c:pt>
                <c:pt idx="3">
                  <c:v>0.50627800000000001</c:v>
                </c:pt>
                <c:pt idx="4">
                  <c:v>0.43121900000000002</c:v>
                </c:pt>
                <c:pt idx="5">
                  <c:v>0.33138199999999995</c:v>
                </c:pt>
                <c:pt idx="6">
                  <c:v>0.21397800000000003</c:v>
                </c:pt>
              </c:numCache>
              <c:extLst xmlns:c15="http://schemas.microsoft.com/office/drawing/2012/chart"/>
            </c:numRef>
          </c:xVal>
          <c:yVal>
            <c:numRef>
              <c:f>ICA_limits_result1!$AF$7:$AF$13</c:f>
              <c:numCache>
                <c:formatCode>General</c:formatCode>
                <c:ptCount val="7"/>
                <c:pt idx="0">
                  <c:v>31.66789</c:v>
                </c:pt>
                <c:pt idx="1">
                  <c:v>30.593115000000001</c:v>
                </c:pt>
                <c:pt idx="2">
                  <c:v>29.93806</c:v>
                </c:pt>
                <c:pt idx="3">
                  <c:v>29.181394999999998</c:v>
                </c:pt>
                <c:pt idx="4">
                  <c:v>28.399433999999999</c:v>
                </c:pt>
                <c:pt idx="5">
                  <c:v>27.119287</c:v>
                </c:pt>
                <c:pt idx="6">
                  <c:v>24.841118999999999</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1-BAD3-45EB-BC83-ABCE98EEFEA9}"/>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2-BAD3-45EB-BC83-ABCE98EEFEA9}"/>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3-BAD3-45EB-BC83-ABCE98EEFEA9}"/>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4-BAD3-45EB-BC83-ABCE98EEFEA9}"/>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5-BAD3-45EB-BC83-ABCE98EEFEA9}"/>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6-BAD3-45EB-BC83-ABCE98EEFEA9}"/>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7-BAD3-45EB-BC83-ABCE98EEFEA9}"/>
                  </c:ext>
                </c:extLst>
              </c15:ser>
            </c15:filteredScatterSeries>
            <c15:filteredScatterSeries>
              <c15:ser>
                <c:idx val="8"/>
                <c:order val="6"/>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8-BAD3-45EB-BC83-ABCE98EEFEA9}"/>
                  </c:ext>
                </c:extLst>
              </c15:ser>
            </c15:filteredScatterSeries>
            <c15:filteredScatterSeries>
              <c15:ser>
                <c:idx val="10"/>
                <c:order val="8"/>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9-BAD3-45EB-BC83-ABCE98EEFEA9}"/>
                  </c:ext>
                </c:extLst>
              </c15:ser>
            </c15:filteredScatterSeries>
            <c15:filteredScatterSeries>
              <c15:ser>
                <c:idx val="11"/>
                <c:order val="9"/>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A-BAD3-45EB-BC83-ABCE98EEFEA9}"/>
                  </c:ext>
                </c:extLst>
              </c15:ser>
            </c15:filteredScatterSeries>
            <c15:filteredScatterSeries>
              <c15:ser>
                <c:idx val="14"/>
                <c:order val="11"/>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B-BAD3-45EB-BC83-ABCE98EEFEA9}"/>
                  </c:ext>
                </c:extLst>
              </c15:ser>
            </c15:filteredScatterSeries>
            <c15:filteredScatterSeries>
              <c15:ser>
                <c:idx val="0"/>
                <c:order val="12"/>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C-BAD3-45EB-BC83-ABCE98EEFEA9}"/>
                  </c:ext>
                </c:extLst>
              </c15:ser>
            </c15:filteredScatterSeries>
            <c15:filteredScatterSeries>
              <c15:ser>
                <c:idx val="12"/>
                <c:order val="13"/>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D-BAD3-45EB-BC83-ABCE98EEFEA9}"/>
                  </c:ext>
                </c:extLst>
              </c15:ser>
            </c15:filteredScatterSeries>
            <c15:filteredScatterSeries>
              <c15:ser>
                <c:idx val="15"/>
                <c:order val="14"/>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0F-BAD3-45EB-BC83-ABCE98EEFEA9}"/>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BAD3-45EB-BC83-ABCE98EEFEA9}"/>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2-BAD3-45EB-BC83-ABCE98EEFEA9}"/>
                  </c:ext>
                </c:extLst>
              </c15:ser>
            </c15:filteredScatterSeries>
            <c15:filteredScatterSeries>
              <c15:ser>
                <c:idx val="1"/>
                <c:order val="15"/>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3+2+1個領域（すべての領域）</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ICA_limits_result1!$AN$19:$AN$25</c15:sqref>
                        </c15:formulaRef>
                      </c:ext>
                    </c:extLst>
                    <c:numCache>
                      <c:formatCode>General</c:formatCode>
                      <c:ptCount val="7"/>
                      <c:pt idx="0">
                        <c:v>0.73646200000000006</c:v>
                      </c:pt>
                      <c:pt idx="1">
                        <c:v>0.63960799999999995</c:v>
                      </c:pt>
                      <c:pt idx="2">
                        <c:v>0.58314399999999988</c:v>
                      </c:pt>
                      <c:pt idx="3">
                        <c:v>0.51242900000000002</c:v>
                      </c:pt>
                      <c:pt idx="4">
                        <c:v>0.43788200000000005</c:v>
                      </c:pt>
                      <c:pt idx="5">
                        <c:v>0.33195999999999998</c:v>
                      </c:pt>
                      <c:pt idx="6">
                        <c:v>0.21893599999999999</c:v>
                      </c:pt>
                    </c:numCache>
                  </c:numRef>
                </c:xVal>
                <c:y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0">
                        <c:v>31.668509</c:v>
                      </c:pt>
                      <c:pt idx="1">
                        <c:v>30.595500000000001</c:v>
                      </c:pt>
                      <c:pt idx="2">
                        <c:v>29.953982</c:v>
                      </c:pt>
                      <c:pt idx="3">
                        <c:v>29.184709999999999</c:v>
                      </c:pt>
                      <c:pt idx="4">
                        <c:v>28.406918999999998</c:v>
                      </c:pt>
                      <c:pt idx="5">
                        <c:v>27.121403999999998</c:v>
                      </c:pt>
                      <c:pt idx="6">
                        <c:v>24.851533</c:v>
                      </c:pt>
                    </c:numCache>
                  </c:numRef>
                </c:yVal>
                <c:smooth val="0"/>
                <c:extLst xmlns:c15="http://schemas.microsoft.com/office/drawing/2012/chart">
                  <c:ext xmlns:c16="http://schemas.microsoft.com/office/drawing/2014/chart" uri="{C3380CC4-5D6E-409C-BE32-E72D297353CC}">
                    <c16:uniqueId val="{00000013-BAD3-45EB-BC83-ABCE98EEFEA9}"/>
                  </c:ext>
                </c:extLst>
              </c15:ser>
            </c15:filteredScatterSeries>
            <c15:filteredScatterSeries>
              <c15:ser>
                <c:idx val="17"/>
                <c:order val="16"/>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4-BAD3-45EB-BC83-ABCE98EEFEA9}"/>
                  </c:ext>
                </c:extLst>
              </c15:ser>
            </c15:filteredScatterSeries>
          </c:ext>
        </c:extLst>
      </c:scatterChart>
      <c:valAx>
        <c:axId val="594025472"/>
        <c:scaling>
          <c:orientation val="minMax"/>
          <c:max val="0.77"/>
          <c:min val="0.17"/>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altLang="ja-JP" cap="none" baseline="0">
                    <a:solidFill>
                      <a:schemeClr val="tx1"/>
                    </a:solidFill>
                    <a:latin typeface="Times New Roman" panose="02020603050405020304" pitchFamily="18" charset="0"/>
                  </a:rPr>
                  <a:t>entropy[bit/pel]</a:t>
                </a:r>
                <a:endParaRPr lang="ja-JP" altLang="en-US"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594022560"/>
        <c:crosses val="autoZero"/>
        <c:crossBetween val="midCat"/>
      </c:valAx>
      <c:valAx>
        <c:axId val="594022560"/>
        <c:scaling>
          <c:orientation val="minMax"/>
          <c:max val="32"/>
          <c:min val="2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altLang="ja-JP" cap="none" baseline="0">
                    <a:solidFill>
                      <a:schemeClr val="tx1"/>
                    </a:solidFill>
                    <a:latin typeface="Times New Roman" panose="02020603050405020304" pitchFamily="18" charset="0"/>
                    <a:cs typeface="Times New Roman" panose="02020603050405020304" pitchFamily="18" charset="0"/>
                  </a:rPr>
                  <a:t>PSNR[dB]</a:t>
                </a:r>
                <a:endParaRPr lang="ja-JP" altLang="en-US" cap="none" baseline="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594025472"/>
        <c:crosses val="autoZero"/>
        <c:crossBetween val="midCat"/>
      </c:valAx>
      <c:spPr>
        <a:noFill/>
        <a:ln w="25400">
          <a:noFill/>
        </a:ln>
        <a:effectLst/>
      </c:spPr>
    </c:plotArea>
    <c:legend>
      <c:legendPos val="r"/>
      <c:layout>
        <c:manualLayout>
          <c:xMode val="edge"/>
          <c:yMode val="edge"/>
          <c:x val="0.52386591370069113"/>
          <c:y val="0.48361217263112277"/>
          <c:w val="0.44149045799907133"/>
          <c:h val="0.30491002865572975"/>
        </c:manualLayout>
      </c:layout>
      <c:overlay val="0"/>
      <c:spPr>
        <a:noFill/>
        <a:ln w="19050">
          <a:solidFill>
            <a:schemeClr val="tx1"/>
          </a:solidFill>
        </a:ln>
        <a:effectLst>
          <a:outerShdw blurRad="50800" dist="38100" dir="2700000" algn="tl" rotWithShape="0">
            <a:prstClr val="black">
              <a:alpha val="85000"/>
            </a:prstClr>
          </a:outerShdw>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1">
                <a:lumMod val="50000"/>
              </a:schemeClr>
            </a:solidFill>
            <a:ln>
              <a:noFill/>
            </a:ln>
            <a:effectLst/>
          </c:spPr>
          <c:invertIfNegative val="0"/>
          <c:val>
            <c:numRef>
              <c:f>PCSJ!$C$32:$C$40</c:f>
              <c:numCache>
                <c:formatCode>General</c:formatCode>
                <c:ptCount val="9"/>
                <c:pt idx="0">
                  <c:v>2921.5459999999998</c:v>
                </c:pt>
                <c:pt idx="1">
                  <c:v>2607.796875</c:v>
                </c:pt>
                <c:pt idx="2">
                  <c:v>2601.09375</c:v>
                </c:pt>
                <c:pt idx="3">
                  <c:v>2601.09375</c:v>
                </c:pt>
                <c:pt idx="4">
                  <c:v>2005.6875</c:v>
                </c:pt>
                <c:pt idx="5">
                  <c:v>1726.734375</c:v>
                </c:pt>
                <c:pt idx="6">
                  <c:v>1655.40625</c:v>
                </c:pt>
                <c:pt idx="7">
                  <c:v>1003.859375</c:v>
                </c:pt>
                <c:pt idx="8">
                  <c:v>108.265625</c:v>
                </c:pt>
              </c:numCache>
            </c:numRef>
          </c:val>
          <c:extLst>
            <c:ext xmlns:c16="http://schemas.microsoft.com/office/drawing/2014/chart" uri="{C3380CC4-5D6E-409C-BE32-E72D297353CC}">
              <c16:uniqueId val="{00000000-3BF1-4836-B51F-5B7708DD0078}"/>
            </c:ext>
          </c:extLst>
        </c:ser>
        <c:dLbls>
          <c:showLegendKey val="0"/>
          <c:showVal val="0"/>
          <c:showCatName val="0"/>
          <c:showSerName val="0"/>
          <c:showPercent val="0"/>
          <c:showBubbleSize val="0"/>
        </c:dLbls>
        <c:gapWidth val="219"/>
        <c:overlap val="-27"/>
        <c:axId val="666438111"/>
        <c:axId val="666439359"/>
      </c:barChart>
      <c:catAx>
        <c:axId val="666438111"/>
        <c:scaling>
          <c:orientation val="minMax"/>
        </c:scaling>
        <c:delete val="0"/>
        <c:axPos val="b"/>
        <c:numFmt formatCode="General" sourceLinked="1"/>
        <c:majorTickMark val="none"/>
        <c:minorTickMark val="out"/>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ja-JP"/>
          </a:p>
        </c:txPr>
        <c:crossAx val="666439359"/>
        <c:crosses val="autoZero"/>
        <c:auto val="1"/>
        <c:lblAlgn val="ctr"/>
        <c:lblOffset val="100"/>
        <c:noMultiLvlLbl val="0"/>
      </c:catAx>
      <c:valAx>
        <c:axId val="666439359"/>
        <c:scaling>
          <c:orientation val="minMax"/>
          <c:max val="3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改善画質の合計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out"/>
        <c:tickLblPos val="nextTo"/>
        <c:spPr>
          <a:noFill/>
          <a:ln w="15875">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666438111"/>
        <c:crosses val="autoZero"/>
        <c:crossBetween val="between"/>
        <c:majorUnit val="1000"/>
        <c:minorUnit val="50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'20180115_19'!$E$4</c:f>
              <c:strCache>
                <c:ptCount val="1"/>
                <c:pt idx="0">
                  <c:v>DCT</c:v>
                </c:pt>
              </c:strCache>
            </c:strRef>
          </c:tx>
          <c:spPr>
            <a:ln w="25400" cap="rnd" cmpd="sng" algn="ctr">
              <a:solidFill>
                <a:srgbClr val="0070C0"/>
              </a:solidFill>
              <a:prstDash val="solid"/>
              <a:round/>
            </a:ln>
          </c:spPr>
          <c:marker>
            <c:symbol val="square"/>
            <c:size val="4"/>
            <c:spPr>
              <a:solidFill>
                <a:srgbClr val="0070C0"/>
              </a:solidFill>
              <a:ln w="12700" cap="flat" cmpd="sng" algn="ctr">
                <a:solidFill>
                  <a:srgbClr val="0070C0"/>
                </a:solidFill>
                <a:prstDash val="solid"/>
                <a:round/>
              </a:ln>
            </c:spPr>
          </c:marker>
          <c:xVal>
            <c:numRef>
              <c:f>'20180115_19'!$R$6:$R$11</c:f>
              <c:numCache>
                <c:formatCode>General</c:formatCode>
                <c:ptCount val="6"/>
                <c:pt idx="0">
                  <c:v>0.21190700000000001</c:v>
                </c:pt>
                <c:pt idx="1">
                  <c:v>0.47076200000000001</c:v>
                </c:pt>
                <c:pt idx="2">
                  <c:v>0.68010899999999996</c:v>
                </c:pt>
                <c:pt idx="3">
                  <c:v>0.84624900000000003</c:v>
                </c:pt>
                <c:pt idx="4">
                  <c:v>0.98882000000000003</c:v>
                </c:pt>
                <c:pt idx="5">
                  <c:v>1.1262350000000001</c:v>
                </c:pt>
              </c:numCache>
            </c:numRef>
          </c:xVal>
          <c:yVal>
            <c:numRef>
              <c:f>'20180115_19'!$S$6:$S$15</c:f>
              <c:numCache>
                <c:formatCode>General</c:formatCode>
                <c:ptCount val="10"/>
                <c:pt idx="0">
                  <c:v>22.432924</c:v>
                </c:pt>
                <c:pt idx="1">
                  <c:v>25.107627999999998</c:v>
                </c:pt>
                <c:pt idx="2">
                  <c:v>26.912395</c:v>
                </c:pt>
                <c:pt idx="3">
                  <c:v>28.243827</c:v>
                </c:pt>
                <c:pt idx="4">
                  <c:v>29.289902999999999</c:v>
                </c:pt>
                <c:pt idx="5">
                  <c:v>30.315314000000001</c:v>
                </c:pt>
                <c:pt idx="6">
                  <c:v>31.698204</c:v>
                </c:pt>
                <c:pt idx="7">
                  <c:v>33.615788999999999</c:v>
                </c:pt>
                <c:pt idx="8">
                  <c:v>36.988337999999999</c:v>
                </c:pt>
                <c:pt idx="9">
                  <c:v>49.507325000000002</c:v>
                </c:pt>
              </c:numCache>
            </c:numRef>
          </c:yVal>
          <c:smooth val="1"/>
          <c:extLst>
            <c:ext xmlns:c16="http://schemas.microsoft.com/office/drawing/2014/chart" uri="{C3380CC4-5D6E-409C-BE32-E72D297353CC}">
              <c16:uniqueId val="{00000000-7C38-4B0F-9CA0-697139521D45}"/>
            </c:ext>
          </c:extLst>
        </c:ser>
        <c:ser>
          <c:idx val="2"/>
          <c:order val="1"/>
          <c:tx>
            <c:strRef>
              <c:f>'20180115_19'!$A$4</c:f>
              <c:strCache>
                <c:ptCount val="1"/>
                <c:pt idx="0">
                  <c:v>Togashi et al.[1]</c:v>
                </c:pt>
              </c:strCache>
              <c:extLst xmlns:c15="http://schemas.microsoft.com/office/drawing/2012/chart"/>
            </c:strRef>
          </c:tx>
          <c:spPr>
            <a:ln w="25400" cap="rnd" cmpd="sng" algn="ctr">
              <a:solidFill>
                <a:srgbClr val="00B050"/>
              </a:solidFill>
              <a:prstDash val="solid"/>
              <a:round/>
            </a:ln>
          </c:spPr>
          <c:marker>
            <c:symbol val="triangle"/>
            <c:size val="4"/>
            <c:spPr>
              <a:solidFill>
                <a:srgbClr val="00B050"/>
              </a:solidFill>
              <a:ln w="9525" cap="flat" cmpd="sng" algn="ctr">
                <a:solidFill>
                  <a:srgbClr val="00B050"/>
                </a:solidFill>
                <a:prstDash val="solid"/>
                <a:round/>
              </a:ln>
            </c:spPr>
          </c:marker>
          <c:xVal>
            <c:numRef>
              <c:f>'20180115_19'!$N$6:$N$11</c:f>
              <c:numCache>
                <c:formatCode>General</c:formatCode>
                <c:ptCount val="6"/>
                <c:pt idx="0">
                  <c:v>0.23600299999999999</c:v>
                </c:pt>
                <c:pt idx="1">
                  <c:v>0.44289800000000001</c:v>
                </c:pt>
                <c:pt idx="2">
                  <c:v>0.62035499999999999</c:v>
                </c:pt>
                <c:pt idx="3">
                  <c:v>0.78102499999999997</c:v>
                </c:pt>
                <c:pt idx="4">
                  <c:v>0.92435999999999996</c:v>
                </c:pt>
                <c:pt idx="5">
                  <c:v>1.0628599999999999</c:v>
                </c:pt>
              </c:numCache>
            </c:numRef>
          </c:xVal>
          <c:yVal>
            <c:numRef>
              <c:f>'20180115_19'!$O$6:$O$15</c:f>
              <c:numCache>
                <c:formatCode>General</c:formatCode>
                <c:ptCount val="10"/>
                <c:pt idx="0">
                  <c:v>23.122678000000001</c:v>
                </c:pt>
                <c:pt idx="1">
                  <c:v>25.617384000000001</c:v>
                </c:pt>
                <c:pt idx="2">
                  <c:v>27.203157999999998</c:v>
                </c:pt>
                <c:pt idx="3">
                  <c:v>28.489377000000001</c:v>
                </c:pt>
                <c:pt idx="4">
                  <c:v>29.481005</c:v>
                </c:pt>
                <c:pt idx="5">
                  <c:v>30.467793</c:v>
                </c:pt>
                <c:pt idx="6">
                  <c:v>31.820119999999999</c:v>
                </c:pt>
                <c:pt idx="7">
                  <c:v>33.700150999999998</c:v>
                </c:pt>
                <c:pt idx="8">
                  <c:v>37.010379999999998</c:v>
                </c:pt>
                <c:pt idx="9">
                  <c:v>47.434927999999999</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01-7C38-4B0F-9CA0-697139521D45}"/>
            </c:ext>
          </c:extLst>
        </c:ser>
        <c:ser>
          <c:idx val="1"/>
          <c:order val="2"/>
          <c:tx>
            <c:strRef>
              <c:f>'20180115_19'!$M$24</c:f>
              <c:strCache>
                <c:ptCount val="1"/>
                <c:pt idx="0">
                  <c:v>Proposed Method</c:v>
                </c:pt>
              </c:strCache>
            </c:strRef>
          </c:tx>
          <c:spPr>
            <a:ln w="25400" cap="rnd" cmpd="sng" algn="ctr">
              <a:solidFill>
                <a:srgbClr val="FF0000"/>
              </a:solidFill>
              <a:prstDash val="solid"/>
              <a:round/>
            </a:ln>
          </c:spPr>
          <c:marker>
            <c:symbol val="diamond"/>
            <c:size val="5"/>
            <c:spPr>
              <a:solidFill>
                <a:srgbClr val="FF0000"/>
              </a:solidFill>
              <a:ln w="12700" cap="flat" cmpd="sng" algn="ctr">
                <a:solidFill>
                  <a:srgbClr val="FF0000"/>
                </a:solidFill>
                <a:prstDash val="solid"/>
                <a:round/>
              </a:ln>
            </c:spPr>
          </c:marker>
          <c:xVal>
            <c:numRef>
              <c:f>'20180115_19'!$N$26:$N$31</c:f>
              <c:numCache>
                <c:formatCode>General</c:formatCode>
                <c:ptCount val="6"/>
                <c:pt idx="0">
                  <c:v>0.219365</c:v>
                </c:pt>
                <c:pt idx="1">
                  <c:v>0.41059000000000001</c:v>
                </c:pt>
                <c:pt idx="2">
                  <c:v>0.58229900000000001</c:v>
                </c:pt>
                <c:pt idx="3">
                  <c:v>0.73652799999999996</c:v>
                </c:pt>
                <c:pt idx="4">
                  <c:v>0.87676600000000005</c:v>
                </c:pt>
                <c:pt idx="5">
                  <c:v>1.0180229999999999</c:v>
                </c:pt>
              </c:numCache>
            </c:numRef>
          </c:xVal>
          <c:yVal>
            <c:numRef>
              <c:f>'20180115_19'!$O$26:$O$35</c:f>
              <c:numCache>
                <c:formatCode>General</c:formatCode>
                <c:ptCount val="10"/>
                <c:pt idx="0">
                  <c:v>23.140739</c:v>
                </c:pt>
                <c:pt idx="1">
                  <c:v>25.604931000000001</c:v>
                </c:pt>
                <c:pt idx="2">
                  <c:v>27.213100000000001</c:v>
                </c:pt>
                <c:pt idx="3">
                  <c:v>28.496071000000001</c:v>
                </c:pt>
                <c:pt idx="4">
                  <c:v>29.489722</c:v>
                </c:pt>
                <c:pt idx="5">
                  <c:v>30.485990000000001</c:v>
                </c:pt>
                <c:pt idx="6">
                  <c:v>31.837519</c:v>
                </c:pt>
                <c:pt idx="7">
                  <c:v>33.718594000000003</c:v>
                </c:pt>
                <c:pt idx="8">
                  <c:v>37.030028000000001</c:v>
                </c:pt>
                <c:pt idx="9">
                  <c:v>49.512878000000001</c:v>
                </c:pt>
              </c:numCache>
            </c:numRef>
          </c:yVal>
          <c:smooth val="1"/>
          <c:extLst>
            <c:ext xmlns:c16="http://schemas.microsoft.com/office/drawing/2014/chart" uri="{C3380CC4-5D6E-409C-BE32-E72D297353CC}">
              <c16:uniqueId val="{00000002-7C38-4B0F-9CA0-697139521D45}"/>
            </c:ext>
          </c:extLst>
        </c:ser>
        <c:ser>
          <c:idx val="3"/>
          <c:order val="3"/>
          <c:tx>
            <c:strRef>
              <c:f>'20180115_19'!$Q$24</c:f>
              <c:strCache>
                <c:ptCount val="1"/>
                <c:pt idx="0">
                  <c:v>Proposed Method with basis information</c:v>
                </c:pt>
              </c:strCache>
            </c:strRef>
          </c:tx>
          <c:spPr>
            <a:ln w="25400"/>
          </c:spPr>
          <c:xVal>
            <c:numRef>
              <c:f>'20180115_19'!$Q$26:$Q$31</c:f>
              <c:numCache>
                <c:formatCode>General</c:formatCode>
                <c:ptCount val="6"/>
                <c:pt idx="0">
                  <c:v>0.50868080000000004</c:v>
                </c:pt>
                <c:pt idx="1">
                  <c:v>0.74812509999999999</c:v>
                </c:pt>
                <c:pt idx="2">
                  <c:v>0.92519180000000001</c:v>
                </c:pt>
                <c:pt idx="3">
                  <c:v>1.0794207999999998</c:v>
                </c:pt>
                <c:pt idx="4">
                  <c:v>1.2196587999999999</c:v>
                </c:pt>
                <c:pt idx="5">
                  <c:v>1.3609157999999999</c:v>
                </c:pt>
              </c:numCache>
            </c:numRef>
          </c:xVal>
          <c:yVal>
            <c:numRef>
              <c:f>'20180115_19'!$O$26:$O$35</c:f>
              <c:numCache>
                <c:formatCode>General</c:formatCode>
                <c:ptCount val="10"/>
                <c:pt idx="0">
                  <c:v>23.140739</c:v>
                </c:pt>
                <c:pt idx="1">
                  <c:v>25.604931000000001</c:v>
                </c:pt>
                <c:pt idx="2">
                  <c:v>27.213100000000001</c:v>
                </c:pt>
                <c:pt idx="3">
                  <c:v>28.496071000000001</c:v>
                </c:pt>
                <c:pt idx="4">
                  <c:v>29.489722</c:v>
                </c:pt>
                <c:pt idx="5">
                  <c:v>30.485990000000001</c:v>
                </c:pt>
                <c:pt idx="6">
                  <c:v>31.837519</c:v>
                </c:pt>
                <c:pt idx="7">
                  <c:v>33.718594000000003</c:v>
                </c:pt>
                <c:pt idx="8">
                  <c:v>37.030028000000001</c:v>
                </c:pt>
                <c:pt idx="9">
                  <c:v>49.512878000000001</c:v>
                </c:pt>
              </c:numCache>
            </c:numRef>
          </c:yVal>
          <c:smooth val="1"/>
          <c:extLst>
            <c:ext xmlns:c16="http://schemas.microsoft.com/office/drawing/2014/chart" uri="{C3380CC4-5D6E-409C-BE32-E72D297353CC}">
              <c16:uniqueId val="{00000003-7C38-4B0F-9CA0-697139521D45}"/>
            </c:ext>
          </c:extLst>
        </c:ser>
        <c:dLbls>
          <c:showLegendKey val="0"/>
          <c:showVal val="0"/>
          <c:showCatName val="0"/>
          <c:showSerName val="0"/>
          <c:showPercent val="0"/>
          <c:showBubbleSize val="0"/>
        </c:dLbls>
        <c:axId val="190498184"/>
        <c:axId val="190498576"/>
        <c:extLst>
          <c:ext xmlns:c15="http://schemas.microsoft.com/office/drawing/2012/chart" uri="{02D57815-91ED-43cb-92C2-25804820EDAC}">
            <c15:filteredScatterSeries>
              <c15:ser>
                <c:idx val="4"/>
                <c:order val="4"/>
                <c:tx>
                  <c:strRef>
                    <c:extLst>
                      <c:ext uri="{02D57815-91ED-43cb-92C2-25804820EDAC}">
                        <c15:formulaRef>
                          <c15:sqref>'20180115_19'!$R$34</c15:sqref>
                        </c15:formulaRef>
                      </c:ext>
                    </c:extLst>
                    <c:strCache>
                      <c:ptCount val="1"/>
                      <c:pt idx="0">
                        <c:v>Step2(付加情報なし)</c:v>
                      </c:pt>
                    </c:strCache>
                  </c:strRef>
                </c:tx>
                <c:xVal>
                  <c:numRef>
                    <c:extLst>
                      <c:ext uri="{02D57815-91ED-43cb-92C2-25804820EDAC}">
                        <c15:formulaRef>
                          <c15:sqref>'20180115_19'!$R$35:$R$44</c15:sqref>
                        </c15:formulaRef>
                      </c:ext>
                    </c:extLst>
                    <c:numCache>
                      <c:formatCode>General</c:formatCode>
                      <c:ptCount val="10"/>
                      <c:pt idx="0">
                        <c:v>4.1689090000000002</c:v>
                      </c:pt>
                      <c:pt idx="1">
                        <c:v>1.3041879999999999</c:v>
                      </c:pt>
                      <c:pt idx="2">
                        <c:v>0.82052499999999995</c:v>
                      </c:pt>
                      <c:pt idx="3">
                        <c:v>0.65242</c:v>
                      </c:pt>
                      <c:pt idx="4">
                        <c:v>0.541273</c:v>
                      </c:pt>
                      <c:pt idx="5">
                        <c:v>0.46737499999999998</c:v>
                      </c:pt>
                      <c:pt idx="6">
                        <c:v>0.38801799999999997</c:v>
                      </c:pt>
                      <c:pt idx="7">
                        <c:v>0.312056</c:v>
                      </c:pt>
                      <c:pt idx="8">
                        <c:v>0.230909</c:v>
                      </c:pt>
                      <c:pt idx="9">
                        <c:v>0.15845500000000001</c:v>
                      </c:pt>
                    </c:numCache>
                  </c:numRef>
                </c:xVal>
                <c:yVal>
                  <c:numRef>
                    <c:extLst>
                      <c:ext uri="{02D57815-91ED-43cb-92C2-25804820EDAC}">
                        <c15:formulaRef>
                          <c15:sqref>'20180115_19'!$T$35:$T$44</c15:sqref>
                        </c15:formulaRef>
                      </c:ext>
                    </c:extLst>
                    <c:numCache>
                      <c:formatCode>General</c:formatCode>
                      <c:ptCount val="10"/>
                      <c:pt idx="0">
                        <c:v>42.46</c:v>
                      </c:pt>
                      <c:pt idx="1">
                        <c:v>27.17</c:v>
                      </c:pt>
                      <c:pt idx="2">
                        <c:v>25.01</c:v>
                      </c:pt>
                      <c:pt idx="3">
                        <c:v>24.15</c:v>
                      </c:pt>
                      <c:pt idx="4">
                        <c:v>23.5</c:v>
                      </c:pt>
                      <c:pt idx="5">
                        <c:v>23.06</c:v>
                      </c:pt>
                      <c:pt idx="6">
                        <c:v>22.75</c:v>
                      </c:pt>
                      <c:pt idx="7">
                        <c:v>22.47</c:v>
                      </c:pt>
                      <c:pt idx="8">
                        <c:v>22.02</c:v>
                      </c:pt>
                      <c:pt idx="9">
                        <c:v>21.4</c:v>
                      </c:pt>
                    </c:numCache>
                  </c:numRef>
                </c:yVal>
                <c:smooth val="1"/>
                <c:extLst>
                  <c:ext xmlns:c16="http://schemas.microsoft.com/office/drawing/2014/chart" uri="{C3380CC4-5D6E-409C-BE32-E72D297353CC}">
                    <c16:uniqueId val="{00000004-7C38-4B0F-9CA0-697139521D45}"/>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'20180115_19'!$S$34</c15:sqref>
                        </c15:formulaRef>
                      </c:ext>
                    </c:extLst>
                    <c:strCache>
                      <c:ptCount val="1"/>
                      <c:pt idx="0">
                        <c:v>Step2(付加情報あり)</c:v>
                      </c:pt>
                    </c:strCache>
                  </c:strRef>
                </c:tx>
                <c:xVal>
                  <c:numRef>
                    <c:extLst xmlns:c15="http://schemas.microsoft.com/office/drawing/2012/chart">
                      <c:ext xmlns:c15="http://schemas.microsoft.com/office/drawing/2012/chart" uri="{02D57815-91ED-43cb-92C2-25804820EDAC}">
                        <c15:formulaRef>
                          <c15:sqref>'20180115_19'!$S$35:$S$44</c15:sqref>
                        </c15:formulaRef>
                      </c:ext>
                    </c:extLst>
                    <c:numCache>
                      <c:formatCode>General</c:formatCode>
                      <c:ptCount val="10"/>
                      <c:pt idx="0">
                        <c:v>4.222486</c:v>
                      </c:pt>
                      <c:pt idx="1">
                        <c:v>1.4649190000000001</c:v>
                      </c:pt>
                      <c:pt idx="2">
                        <c:v>1.0348329999999999</c:v>
                      </c:pt>
                      <c:pt idx="3">
                        <c:v>0.92030500000000004</c:v>
                      </c:pt>
                      <c:pt idx="4">
                        <c:v>0.80915800000000004</c:v>
                      </c:pt>
                      <c:pt idx="5">
                        <c:v>0.73526000000000002</c:v>
                      </c:pt>
                      <c:pt idx="6">
                        <c:v>0.60232600000000003</c:v>
                      </c:pt>
                      <c:pt idx="7">
                        <c:v>0.47278700000000001</c:v>
                      </c:pt>
                      <c:pt idx="8">
                        <c:v>0.338063</c:v>
                      </c:pt>
                      <c:pt idx="9">
                        <c:v>0.212032</c:v>
                      </c:pt>
                    </c:numCache>
                  </c:numRef>
                </c:xVal>
                <c:yVal>
                  <c:numRef>
                    <c:extLst xmlns:c15="http://schemas.microsoft.com/office/drawing/2012/chart">
                      <c:ext xmlns:c15="http://schemas.microsoft.com/office/drawing/2012/chart" uri="{02D57815-91ED-43cb-92C2-25804820EDAC}">
                        <c15:formulaRef>
                          <c15:sqref>'20180115_19'!$T$35:$T$44</c15:sqref>
                        </c15:formulaRef>
                      </c:ext>
                    </c:extLst>
                    <c:numCache>
                      <c:formatCode>General</c:formatCode>
                      <c:ptCount val="10"/>
                      <c:pt idx="0">
                        <c:v>42.46</c:v>
                      </c:pt>
                      <c:pt idx="1">
                        <c:v>27.17</c:v>
                      </c:pt>
                      <c:pt idx="2">
                        <c:v>25.01</c:v>
                      </c:pt>
                      <c:pt idx="3">
                        <c:v>24.15</c:v>
                      </c:pt>
                      <c:pt idx="4">
                        <c:v>23.5</c:v>
                      </c:pt>
                      <c:pt idx="5">
                        <c:v>23.06</c:v>
                      </c:pt>
                      <c:pt idx="6">
                        <c:v>22.75</c:v>
                      </c:pt>
                      <c:pt idx="7">
                        <c:v>22.47</c:v>
                      </c:pt>
                      <c:pt idx="8">
                        <c:v>22.02</c:v>
                      </c:pt>
                      <c:pt idx="9">
                        <c:v>21.4</c:v>
                      </c:pt>
                    </c:numCache>
                  </c:numRef>
                </c:yVal>
                <c:smooth val="1"/>
                <c:extLst xmlns:c15="http://schemas.microsoft.com/office/drawing/2012/chart">
                  <c:ext xmlns:c16="http://schemas.microsoft.com/office/drawing/2014/chart" uri="{C3380CC4-5D6E-409C-BE32-E72D297353CC}">
                    <c16:uniqueId val="{00000005-7C38-4B0F-9CA0-697139521D45}"/>
                  </c:ext>
                </c:extLst>
              </c15:ser>
            </c15:filteredScatterSeries>
          </c:ext>
        </c:extLst>
      </c:scatterChart>
      <c:valAx>
        <c:axId val="190498184"/>
        <c:scaling>
          <c:orientation val="minMax"/>
          <c:max val="1.4"/>
          <c:min val="0.15000000000000002"/>
        </c:scaling>
        <c:delete val="0"/>
        <c:axPos val="b"/>
        <c:title>
          <c:tx>
            <c:rich>
              <a:bodyPr rot="0" spcFirstLastPara="0" vertOverflow="ellipsis" vert="horz" wrap="square" anchor="ctr" anchorCtr="1"/>
              <a:lstStyle/>
              <a:p>
                <a:pPr>
                  <a:defRPr lang="ja-JP"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latin typeface="Times New Roman" panose="02020603050405020304" pitchFamily="18" charset="0"/>
                    <a:cs typeface="Times New Roman" panose="02020603050405020304" pitchFamily="18" charset="0"/>
                  </a:rPr>
                  <a:t>entropy</a:t>
                </a:r>
                <a:r>
                  <a:rPr lang="ja-JP" altLang="en-US" baseline="0">
                    <a:latin typeface="Times New Roman" panose="02020603050405020304" pitchFamily="18" charset="0"/>
                    <a:cs typeface="Times New Roman" panose="02020603050405020304" pitchFamily="18" charset="0"/>
                  </a:rPr>
                  <a:t> </a:t>
                </a:r>
                <a:r>
                  <a:rPr lang="en-US" altLang="ja-JP">
                    <a:latin typeface="Times New Roman" panose="02020603050405020304" pitchFamily="18" charset="0"/>
                    <a:cs typeface="Times New Roman" panose="02020603050405020304" pitchFamily="18" charset="0"/>
                  </a:rPr>
                  <a:t>[bit/pel]</a:t>
                </a:r>
                <a:endParaRPr lang="ja-JP" altLang="en-US">
                  <a:latin typeface="Times New Roman" panose="02020603050405020304" pitchFamily="18" charset="0"/>
                  <a:cs typeface="Times New Roman" panose="02020603050405020304" pitchFamily="18" charset="0"/>
                </a:endParaRPr>
              </a:p>
            </c:rich>
          </c:tx>
          <c:layout>
            <c:manualLayout>
              <c:xMode val="edge"/>
              <c:yMode val="edge"/>
              <c:x val="0.46321191004266243"/>
              <c:y val="0.93507824110651305"/>
            </c:manualLayout>
          </c:layout>
          <c:overlay val="0"/>
        </c:title>
        <c:numFmt formatCode="General" sourceLinked="0"/>
        <c:majorTickMark val="out"/>
        <c:minorTickMark val="none"/>
        <c:tickLblPos val="nextTo"/>
        <c:txPr>
          <a:bodyPr rot="-60000000" spcFirstLastPara="0"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90498576"/>
        <c:crosses val="autoZero"/>
        <c:crossBetween val="midCat"/>
        <c:majorUnit val="0.2"/>
      </c:valAx>
      <c:valAx>
        <c:axId val="190498576"/>
        <c:scaling>
          <c:orientation val="minMax"/>
          <c:max val="31"/>
          <c:min val="21"/>
        </c:scaling>
        <c:delete val="0"/>
        <c:axPos val="l"/>
        <c:majorGridlines>
          <c:spPr>
            <a:ln w="9525" cap="flat" cmpd="sng" algn="ctr">
              <a:solidFill>
                <a:schemeClr val="bg1">
                  <a:lumMod val="85000"/>
                </a:schemeClr>
              </a:solidFill>
              <a:prstDash val="solid"/>
              <a:round/>
            </a:ln>
          </c:spPr>
        </c:majorGridlines>
        <c:title>
          <c:tx>
            <c:rich>
              <a:bodyPr rot="-5400000" spcFirstLastPara="0" vertOverflow="ellipsis" vert="horz" wrap="square" anchor="ctr" anchorCtr="1"/>
              <a:lstStyle/>
              <a:p>
                <a:pPr>
                  <a:defRPr lang="ja-JP"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latin typeface="Times New Roman" panose="02020603050405020304" pitchFamily="18" charset="0"/>
                    <a:cs typeface="Times New Roman" panose="02020603050405020304" pitchFamily="18" charset="0"/>
                  </a:rPr>
                  <a:t>PSNR [dB]</a:t>
                </a:r>
                <a:endParaRPr lang="ja-JP" altLang="en-US">
                  <a:latin typeface="Times New Roman" panose="02020603050405020304" pitchFamily="18" charset="0"/>
                  <a:cs typeface="Times New Roman" panose="02020603050405020304" pitchFamily="18" charset="0"/>
                </a:endParaRPr>
              </a:p>
            </c:rich>
          </c:tx>
          <c:layout>
            <c:manualLayout>
              <c:xMode val="edge"/>
              <c:yMode val="edge"/>
              <c:x val="1.357842406933173E-2"/>
              <c:y val="0.30249624108563011"/>
            </c:manualLayout>
          </c:layout>
          <c:overlay val="0"/>
        </c:title>
        <c:numFmt formatCode="General" sourceLinked="0"/>
        <c:majorTickMark val="out"/>
        <c:minorTickMark val="none"/>
        <c:tickLblPos val="nextTo"/>
        <c:txPr>
          <a:bodyPr rot="-60000000" spcFirstLastPara="0"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90498184"/>
        <c:crosses val="autoZero"/>
        <c:crossBetween val="midCat"/>
        <c:majorUnit val="1"/>
      </c:valAx>
    </c:plotArea>
    <c:legend>
      <c:legendPos val="r"/>
      <c:layout>
        <c:manualLayout>
          <c:xMode val="edge"/>
          <c:yMode val="edge"/>
          <c:x val="0.65240890559277076"/>
          <c:y val="0.50061908971623681"/>
          <c:w val="0.3120005116110407"/>
          <c:h val="0.31774377255783681"/>
        </c:manualLayout>
      </c:layout>
      <c:overlay val="1"/>
      <c:spPr>
        <a:solidFill>
          <a:schemeClr val="bg1"/>
        </a:solidFill>
        <a:ln>
          <a:solidFill>
            <a:schemeClr val="tx1"/>
          </a:solidFill>
        </a:ln>
        <a:effectLst>
          <a:outerShdw dist="38100" dir="2700000" algn="tl" rotWithShape="0">
            <a:prstClr val="black"/>
          </a:outerShdw>
        </a:effectLst>
      </c:spPr>
      <c:txPr>
        <a:bodyPr rot="0" spcFirstLastPara="0"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span"/>
    <c:showDLblsOverMax val="0"/>
  </c:chart>
  <c:spPr>
    <a:ln w="9525" cap="flat" cmpd="sng" algn="ctr">
      <a:noFill/>
      <a:prstDash val="solid"/>
      <a:round/>
    </a:ln>
  </c:spPr>
  <c:txPr>
    <a:bodyPr/>
    <a:lstStyle/>
    <a:p>
      <a:pPr>
        <a:defRPr lang="ja-JP"/>
      </a:pPr>
      <a:endParaRPr lang="ja-JP"/>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1">
                <a:lumMod val="50000"/>
              </a:schemeClr>
            </a:solidFill>
            <a:ln>
              <a:noFill/>
            </a:ln>
            <a:effectLst/>
          </c:spPr>
          <c:invertIfNegative val="0"/>
          <c:val>
            <c:numRef>
              <c:f>PCSJ!$C$43:$C$51</c:f>
              <c:numCache>
                <c:formatCode>General</c:formatCode>
                <c:ptCount val="9"/>
                <c:pt idx="0">
                  <c:v>3461.953125</c:v>
                </c:pt>
                <c:pt idx="1">
                  <c:v>3179.375</c:v>
                </c:pt>
                <c:pt idx="2">
                  <c:v>3029.96875</c:v>
                </c:pt>
                <c:pt idx="3">
                  <c:v>3029.96875</c:v>
                </c:pt>
                <c:pt idx="4">
                  <c:v>2154.03125</c:v>
                </c:pt>
                <c:pt idx="5">
                  <c:v>1912.265625</c:v>
                </c:pt>
                <c:pt idx="6">
                  <c:v>1803.75</c:v>
                </c:pt>
                <c:pt idx="7">
                  <c:v>1245</c:v>
                </c:pt>
                <c:pt idx="8">
                  <c:v>163.984375</c:v>
                </c:pt>
              </c:numCache>
            </c:numRef>
          </c:val>
          <c:extLst>
            <c:ext xmlns:c16="http://schemas.microsoft.com/office/drawing/2014/chart" uri="{C3380CC4-5D6E-409C-BE32-E72D297353CC}">
              <c16:uniqueId val="{00000000-7ED3-491F-B4F4-B5FE6427A1C4}"/>
            </c:ext>
          </c:extLst>
        </c:ser>
        <c:dLbls>
          <c:showLegendKey val="0"/>
          <c:showVal val="0"/>
          <c:showCatName val="0"/>
          <c:showSerName val="0"/>
          <c:showPercent val="0"/>
          <c:showBubbleSize val="0"/>
        </c:dLbls>
        <c:gapWidth val="219"/>
        <c:overlap val="-27"/>
        <c:axId val="741581423"/>
        <c:axId val="741585167"/>
      </c:barChart>
      <c:catAx>
        <c:axId val="741581423"/>
        <c:scaling>
          <c:orientation val="minMax"/>
        </c:scaling>
        <c:delete val="0"/>
        <c:axPos val="b"/>
        <c:numFmt formatCode="General" sourceLinked="1"/>
        <c:majorTickMark val="none"/>
        <c:minorTickMark val="out"/>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ja-JP"/>
          </a:p>
        </c:txPr>
        <c:crossAx val="741585167"/>
        <c:crosses val="autoZero"/>
        <c:auto val="1"/>
        <c:lblAlgn val="ctr"/>
        <c:lblOffset val="100"/>
        <c:noMultiLvlLbl val="0"/>
      </c:catAx>
      <c:valAx>
        <c:axId val="741585167"/>
        <c:scaling>
          <c:orientation val="minMax"/>
          <c:max val="3500"/>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100" dirty="0">
                    <a:solidFill>
                      <a:schemeClr val="tx1"/>
                    </a:solidFill>
                    <a:latin typeface="+mn-ea"/>
                    <a:ea typeface="+mn-ea"/>
                  </a:rPr>
                  <a:t>画質改善の合計</a:t>
                </a:r>
              </a:p>
            </c:rich>
          </c:tx>
          <c:layout>
            <c:manualLayout>
              <c:xMode val="edge"/>
              <c:yMode val="edge"/>
              <c:x val="2.2440090369954487E-2"/>
              <c:y val="0.2349644549656910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out"/>
        <c:tickLblPos val="nextTo"/>
        <c:spPr>
          <a:noFill/>
          <a:ln w="15875">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741581423"/>
        <c:crosses val="autoZero"/>
        <c:crossBetween val="between"/>
        <c:majorUnit val="1000"/>
        <c:minorUnit val="50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7" y="3"/>
            <a:ext cx="2918831" cy="495029"/>
          </a:xfrm>
          <a:prstGeom prst="rect">
            <a:avLst/>
          </a:prstGeom>
        </p:spPr>
        <p:txBody>
          <a:bodyPr vert="horz" lIns="91427" tIns="45714" rIns="91427" bIns="45714" rtlCol="0"/>
          <a:lstStyle>
            <a:lvl1pPr algn="r">
              <a:defRPr sz="1200"/>
            </a:lvl1pPr>
          </a:lstStyle>
          <a:p>
            <a:fld id="{A3E1E30C-48E1-410D-A08B-B17DE521F0B0}" type="datetime1">
              <a:rPr kumimoji="1" lang="ja-JP" altLang="en-US" smtClean="0"/>
              <a:t>2021/12/7</a:t>
            </a:fld>
            <a:endParaRPr kumimoji="1" lang="ja-JP" altLang="en-US"/>
          </a:p>
        </p:txBody>
      </p:sp>
      <p:sp>
        <p:nvSpPr>
          <p:cNvPr id="4" name="フッター プレースホルダー 3"/>
          <p:cNvSpPr>
            <a:spLocks noGrp="1"/>
          </p:cNvSpPr>
          <p:nvPr>
            <p:ph type="ftr" sz="quarter" idx="2"/>
          </p:nvPr>
        </p:nvSpPr>
        <p:spPr>
          <a:xfrm>
            <a:off x="4"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7" y="9371287"/>
            <a:ext cx="2918831" cy="495028"/>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7" y="3"/>
            <a:ext cx="2918831" cy="495029"/>
          </a:xfrm>
          <a:prstGeom prst="rect">
            <a:avLst/>
          </a:prstGeom>
        </p:spPr>
        <p:txBody>
          <a:bodyPr vert="horz" lIns="91427" tIns="45714" rIns="91427" bIns="45714" rtlCol="0"/>
          <a:lstStyle>
            <a:lvl1pPr algn="r">
              <a:defRPr sz="1200"/>
            </a:lvl1pPr>
          </a:lstStyle>
          <a:p>
            <a:fld id="{1CF7C9FE-7A5D-4292-BA3F-DA8DF87BBB88}" type="datetime1">
              <a:rPr kumimoji="1" lang="ja-JP" altLang="en-US" smtClean="0"/>
              <a:t>2021/12/7</a:t>
            </a:fld>
            <a:endParaRPr kumimoji="1" lang="ja-JP" altLang="en-US"/>
          </a:p>
        </p:txBody>
      </p:sp>
      <p:sp>
        <p:nvSpPr>
          <p:cNvPr id="4" name="スライド イメージ プレースホルダー 3"/>
          <p:cNvSpPr>
            <a:spLocks noGrp="1" noRot="1" noChangeAspect="1"/>
          </p:cNvSpPr>
          <p:nvPr>
            <p:ph type="sldImg" idx="2"/>
          </p:nvPr>
        </p:nvSpPr>
        <p:spPr>
          <a:xfrm>
            <a:off x="1147763" y="1231900"/>
            <a:ext cx="4440237" cy="3330575"/>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7"/>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4"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7" y="9371287"/>
            <a:ext cx="2918831" cy="495028"/>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6" name="日付プレースホルダー 5"/>
          <p:cNvSpPr>
            <a:spLocks noGrp="1"/>
          </p:cNvSpPr>
          <p:nvPr>
            <p:ph type="dt" idx="10"/>
          </p:nvPr>
        </p:nvSpPr>
        <p:spPr/>
        <p:txBody>
          <a:bodyPr/>
          <a:lstStyle/>
          <a:p>
            <a:fld id="{862B4E4E-6360-47E7-A30C-821927F03EF1}"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選出基底を用いた符号化性能の比較結果です．</a:t>
            </a:r>
            <a:endParaRPr kumimoji="1" lang="en-US" altLang="ja-JP"/>
          </a:p>
          <a:p>
            <a:endParaRPr kumimoji="1" lang="en-US" altLang="ja-JP"/>
          </a:p>
          <a:p>
            <a:r>
              <a:rPr kumimoji="1" lang="ja-JP" altLang="en-US"/>
              <a:t>左から，</a:t>
            </a:r>
            <a:r>
              <a:rPr kumimoji="1" lang="en-US" altLang="ja-JP"/>
              <a:t>〜</a:t>
            </a:r>
            <a:r>
              <a:rPr kumimoji="1" lang="ja-JP" altLang="en-US"/>
              <a:t>　</a:t>
            </a:r>
            <a:r>
              <a:rPr kumimoji="1" lang="en-US" altLang="ja-JP"/>
              <a:t>〜</a:t>
            </a:r>
            <a:r>
              <a:rPr kumimoji="1" lang="ja-JP" altLang="en-US"/>
              <a:t>を比較しています．</a:t>
            </a:r>
            <a:endParaRPr kumimoji="1" lang="en-US" altLang="ja-JP"/>
          </a:p>
          <a:p>
            <a:r>
              <a:rPr kumimoji="1" lang="ja-JP" altLang="en-US"/>
              <a:t>スライド１５と同様に、左上に行くほど性能が良くなります。</a:t>
            </a:r>
            <a:endParaRPr kumimoji="1" lang="en-US" altLang="ja-JP"/>
          </a:p>
          <a:p>
            <a:endParaRPr kumimoji="1" lang="en-US" altLang="ja-JP"/>
          </a:p>
          <a:p>
            <a:r>
              <a:rPr kumimoji="1" lang="ja-JP" altLang="en-US"/>
              <a:t>低レートでは，基底の付加情報を含んでも</a:t>
            </a:r>
            <a:r>
              <a:rPr kumimoji="1" lang="en-US" altLang="ja-JP"/>
              <a:t>DCT</a:t>
            </a:r>
            <a:r>
              <a:rPr kumimoji="1" lang="ja-JP" altLang="en-US"/>
              <a:t>単独よりも僅かに性能の改善が確認できました．</a:t>
            </a:r>
            <a:endParaRPr kumimoji="1" lang="en-US" altLang="ja-JP"/>
          </a:p>
          <a:p>
            <a:endParaRPr kumimoji="1" lang="ja-JP" altLang="en-US"/>
          </a:p>
        </p:txBody>
      </p:sp>
      <p:sp>
        <p:nvSpPr>
          <p:cNvPr id="6" name="日付プレースホルダー 5"/>
          <p:cNvSpPr>
            <a:spLocks noGrp="1"/>
          </p:cNvSpPr>
          <p:nvPr>
            <p:ph type="dt" idx="10"/>
          </p:nvPr>
        </p:nvSpPr>
        <p:spPr/>
        <p:txBody>
          <a:bodyPr/>
          <a:lstStyle/>
          <a:p>
            <a:fld id="{42148684-9B55-42C4-82BB-1DFF60250409}"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139252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B94CF1F9-F39A-4DC6-ADB2-0B25924B0E3C}"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B94CF1F9-F39A-4DC6-ADB2-0B25924B0E3C}"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354966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B94CF1F9-F39A-4DC6-ADB2-0B25924B0E3C}"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32823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B94CF1F9-F39A-4DC6-ADB2-0B25924B0E3C}"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925565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この手法のイメージの説明です．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同じ画質で保存した時の情報量を表しています．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よりも、情報量は低くなりますが、付加情報を加えた場合、</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のほうが性能が悪くなってしまいます。（付加情報は基底の種類に比例して多くなります．）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が得意な領域を、合わせることで、情報量を下げることができます。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しかし、付加情報を 考えていないため、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よりも性能が悪くなってしまいます。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のように、付加情報を考えることで、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よりも性能が良くなる、と考えられます。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DF12E487-2B9B-47EC-8423-FFF74378EC9A}"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B0FFE499-43E5-4AB3-9355-AA2BB8EB12C6}"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610EEC67-1D1C-4DB1-9C2E-628EE3B05E03}"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324814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78335CAE-4C42-4900-822D-4BC0123B0D5F}"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3201904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C6FD23B6-DF65-4599-975A-28F4131F6842}"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240392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私が、</a:t>
            </a:r>
            <a:r>
              <a:rPr kumimoji="1" lang="ja-JP" altLang="ja-JP" sz="1200" kern="1200">
                <a:solidFill>
                  <a:schemeClr val="tx1"/>
                </a:solidFill>
                <a:effectLst/>
                <a:latin typeface="+mn-lt"/>
                <a:ea typeface="+mn-ea"/>
                <a:cs typeface="+mn-cs"/>
              </a:rPr>
              <a:t>研究を行なっている</a:t>
            </a:r>
            <a:r>
              <a:rPr kumimoji="1" lang="ja-JP" altLang="en-US" sz="1200" kern="1200">
                <a:solidFill>
                  <a:schemeClr val="tx1"/>
                </a:solidFill>
                <a:effectLst/>
                <a:latin typeface="+mn-lt"/>
                <a:ea typeface="+mn-ea"/>
                <a:cs typeface="+mn-cs"/>
              </a:rPr>
              <a:t>画像</a:t>
            </a:r>
            <a:r>
              <a:rPr kumimoji="1" lang="ja-JP" altLang="ja-JP" sz="1200" kern="1200">
                <a:solidFill>
                  <a:schemeClr val="tx1"/>
                </a:solidFill>
                <a:effectLst/>
                <a:latin typeface="+mn-lt"/>
                <a:ea typeface="+mn-ea"/>
                <a:cs typeface="+mn-cs"/>
              </a:rPr>
              <a:t>符号化とは、画像を効率よく伝送・保存するために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情報を圧縮する技術です。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5G</a:t>
            </a:r>
            <a:r>
              <a:rPr kumimoji="1" lang="ja-JP" altLang="ja-JP" sz="1200" kern="1200">
                <a:solidFill>
                  <a:schemeClr val="tx1"/>
                </a:solidFill>
                <a:effectLst/>
                <a:latin typeface="+mn-lt"/>
                <a:ea typeface="+mn-ea"/>
                <a:cs typeface="+mn-cs"/>
              </a:rPr>
              <a:t>の普及やテレワークの推奨に伴い、扱う情報量が増えている</a:t>
            </a:r>
            <a:r>
              <a:rPr kumimoji="1" lang="ja-JP" altLang="en-US" sz="1200" kern="1200">
                <a:solidFill>
                  <a:schemeClr val="tx1"/>
                </a:solidFill>
                <a:effectLst/>
                <a:latin typeface="+mn-lt"/>
                <a:ea typeface="+mn-ea"/>
                <a:cs typeface="+mn-cs"/>
              </a:rPr>
              <a:t>現代において</a:t>
            </a:r>
            <a:r>
              <a:rPr kumimoji="1" lang="ja-JP" altLang="ja-JP" sz="1200" kern="1200">
                <a:solidFill>
                  <a:schemeClr val="tx1"/>
                </a:solidFill>
                <a:effectLst/>
                <a:latin typeface="+mn-lt"/>
                <a:ea typeface="+mn-ea"/>
                <a:cs typeface="+mn-cs"/>
              </a:rPr>
              <a:t>、なくてはならない技術です。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この画像符号化の従来手法として、離散コサイン変換</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があります。</a:t>
            </a:r>
          </a:p>
          <a:p>
            <a:endParaRPr kumimoji="1" lang="en-US" altLang="ja-JP">
              <a:solidFill>
                <a:schemeClr val="tx1"/>
              </a:solidFill>
            </a:endParaRPr>
          </a:p>
        </p:txBody>
      </p:sp>
      <p:sp>
        <p:nvSpPr>
          <p:cNvPr id="6" name="日付プレースホルダー 5"/>
          <p:cNvSpPr>
            <a:spLocks noGrp="1"/>
          </p:cNvSpPr>
          <p:nvPr>
            <p:ph type="dt" idx="10"/>
          </p:nvPr>
        </p:nvSpPr>
        <p:spPr/>
        <p:txBody>
          <a:bodyPr/>
          <a:lstStyle/>
          <a:p>
            <a:fld id="{814D7943-50F2-40AD-A947-A6038EDEB02D}"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とは、平均</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条誤差のことで、</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これによって、基底の組み合わせを考慮した、基底の選出を行うことができます。</a:t>
            </a:r>
            <a:endParaRPr kumimoji="1" lang="en-US" altLang="ja-JP" sz="1200" kern="1200">
              <a:solidFill>
                <a:schemeClr val="tx1"/>
              </a:solidFill>
              <a:effectLst/>
              <a:latin typeface="+mn-lt"/>
              <a:ea typeface="+mn-ea"/>
              <a:cs typeface="+mn-cs"/>
            </a:endParaRPr>
          </a:p>
          <a:p>
            <a:endParaRPr kumimoji="1" lang="ja-JP" altLang="en-US"/>
          </a:p>
        </p:txBody>
      </p:sp>
      <p:sp>
        <p:nvSpPr>
          <p:cNvPr id="6" name="日付プレースホルダー 5"/>
          <p:cNvSpPr>
            <a:spLocks noGrp="1"/>
          </p:cNvSpPr>
          <p:nvPr>
            <p:ph type="dt" idx="10"/>
          </p:nvPr>
        </p:nvSpPr>
        <p:spPr/>
        <p:txBody>
          <a:bodyPr/>
          <a:lstStyle/>
          <a:p>
            <a:fld id="{5F2BFDAF-37D1-43AF-92AD-0C8E3414DC01}"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a:t>
            </a:r>
            <a:r>
              <a:rPr kumimoji="1" lang="en-US" altLang="ja-JP" sz="1200" kern="1200">
                <a:solidFill>
                  <a:schemeClr val="tx1"/>
                </a:solidFill>
                <a:effectLst/>
                <a:latin typeface="+mn-lt"/>
                <a:ea typeface="+mn-ea"/>
                <a:cs typeface="+mn-cs"/>
              </a:rPr>
              <a:t>Step1</a:t>
            </a:r>
            <a:r>
              <a:rPr kumimoji="1" lang="ja-JP" altLang="ja-JP" sz="1200" kern="1200">
                <a:solidFill>
                  <a:schemeClr val="tx1"/>
                </a:solidFill>
                <a:effectLst/>
                <a:latin typeface="+mn-lt"/>
                <a:ea typeface="+mn-ea"/>
                <a:cs typeface="+mn-cs"/>
              </a:rPr>
              <a:t>をバーバラに適</a:t>
            </a:r>
            <a:r>
              <a:rPr kumimoji="1" lang="ja-JP" altLang="en-US" sz="1200" kern="1200">
                <a:solidFill>
                  <a:schemeClr val="tx1"/>
                </a:solidFill>
                <a:effectLst/>
                <a:latin typeface="+mn-lt"/>
                <a:ea typeface="+mn-ea"/>
                <a:cs typeface="+mn-cs"/>
              </a:rPr>
              <a:t>用</a:t>
            </a:r>
            <a:r>
              <a:rPr kumimoji="1" lang="ja-JP" altLang="ja-JP" sz="1200" kern="1200">
                <a:solidFill>
                  <a:schemeClr val="tx1"/>
                </a:solidFill>
                <a:effectLst/>
                <a:latin typeface="+mn-lt"/>
                <a:ea typeface="+mn-ea"/>
                <a:cs typeface="+mn-cs"/>
              </a:rPr>
              <a:t>した</a:t>
            </a:r>
            <a:r>
              <a:rPr kumimoji="1" lang="ja-JP" altLang="en-US" sz="1200" kern="1200">
                <a:solidFill>
                  <a:schemeClr val="tx1"/>
                </a:solidFill>
                <a:effectLst/>
                <a:latin typeface="+mn-lt"/>
                <a:ea typeface="+mn-ea"/>
                <a:cs typeface="+mn-cs"/>
              </a:rPr>
              <a:t>時</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性能</a:t>
            </a:r>
            <a:r>
              <a:rPr kumimoji="1" lang="ja-JP" altLang="ja-JP" sz="1200" kern="1200">
                <a:solidFill>
                  <a:schemeClr val="tx1"/>
                </a:solidFill>
                <a:effectLst/>
                <a:latin typeface="+mn-lt"/>
                <a:ea typeface="+mn-ea"/>
                <a:cs typeface="+mn-cs"/>
              </a:rPr>
              <a:t>の比較です。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横は情報量、縦は画質を表していて、左上</a:t>
            </a:r>
            <a:r>
              <a:rPr kumimoji="1" lang="ja-JP" altLang="en-US" sz="1200" kern="1200">
                <a:solidFill>
                  <a:schemeClr val="tx1"/>
                </a:solidFill>
                <a:effectLst/>
                <a:latin typeface="+mn-lt"/>
                <a:ea typeface="+mn-ea"/>
                <a:cs typeface="+mn-cs"/>
              </a:rPr>
              <a:t>にある</a:t>
            </a:r>
            <a:r>
              <a:rPr kumimoji="1" lang="ja-JP" altLang="ja-JP" sz="1200" kern="1200">
                <a:solidFill>
                  <a:schemeClr val="tx1"/>
                </a:solidFill>
                <a:effectLst/>
                <a:latin typeface="+mn-lt"/>
                <a:ea typeface="+mn-ea"/>
                <a:cs typeface="+mn-cs"/>
              </a:rPr>
              <a:t>ほど</a:t>
            </a:r>
            <a:r>
              <a:rPr kumimoji="1" lang="ja-JP" altLang="en-US" sz="1200" kern="1200">
                <a:solidFill>
                  <a:schemeClr val="tx1"/>
                </a:solidFill>
                <a:effectLst/>
                <a:latin typeface="+mn-lt"/>
                <a:ea typeface="+mn-ea"/>
                <a:cs typeface="+mn-cs"/>
              </a:rPr>
              <a:t>手法は</a:t>
            </a:r>
            <a:r>
              <a:rPr kumimoji="1" lang="ja-JP" altLang="ja-JP" sz="1200" kern="1200">
                <a:solidFill>
                  <a:schemeClr val="tx1"/>
                </a:solidFill>
                <a:effectLst/>
                <a:latin typeface="+mn-lt"/>
                <a:ea typeface="+mn-ea"/>
                <a:cs typeface="+mn-cs"/>
              </a:rPr>
              <a:t>性能が良</a:t>
            </a:r>
            <a:r>
              <a:rPr kumimoji="1" lang="ja-JP" altLang="en-US" sz="1200" kern="1200">
                <a:solidFill>
                  <a:schemeClr val="tx1"/>
                </a:solidFill>
                <a:effectLst/>
                <a:latin typeface="+mn-lt"/>
                <a:ea typeface="+mn-ea"/>
                <a:cs typeface="+mn-cs"/>
              </a:rPr>
              <a:t>いことになります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9FDAC00D-0D7B-44F4-A1F0-6A5283EC1221}"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375133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45C4C46E-E12D-4BD0-A2B8-D9B98997F9D6}"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次に</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の選出基底の数の決定です．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基底の数を減らすため，領域を再構成するために必要な基底の数が少ない領域の調査を行いました．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a:t>
            </a:r>
            <a:r>
              <a:rPr kumimoji="1" lang="en-US" altLang="ja-JP" sz="1200" kern="120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個領域とは，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を使わなくても</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より画質が高くなる領域のことです．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基底を使わないということは，それだけ，情報量も改善できます．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7822A9A0-8EEF-41EE-80B6-BAF53F7977F9}"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選出基底を用いた符号化性能の比較結果です．</a:t>
            </a:r>
            <a:endParaRPr kumimoji="1" lang="en-US" altLang="ja-JP"/>
          </a:p>
          <a:p>
            <a:endParaRPr kumimoji="1" lang="en-US" altLang="ja-JP"/>
          </a:p>
          <a:p>
            <a:r>
              <a:rPr kumimoji="1" lang="ja-JP" altLang="en-US"/>
              <a:t>左から，</a:t>
            </a:r>
            <a:r>
              <a:rPr kumimoji="1" lang="en-US" altLang="ja-JP"/>
              <a:t>〜</a:t>
            </a:r>
            <a:r>
              <a:rPr kumimoji="1" lang="ja-JP" altLang="en-US"/>
              <a:t>　</a:t>
            </a:r>
            <a:r>
              <a:rPr kumimoji="1" lang="en-US" altLang="ja-JP"/>
              <a:t>〜</a:t>
            </a:r>
            <a:r>
              <a:rPr kumimoji="1" lang="ja-JP" altLang="en-US"/>
              <a:t>を比較しています．</a:t>
            </a:r>
            <a:endParaRPr kumimoji="1" lang="en-US" altLang="ja-JP"/>
          </a:p>
          <a:p>
            <a:r>
              <a:rPr kumimoji="1" lang="ja-JP" altLang="en-US"/>
              <a:t>スライド１５と同様に、左上に行くほど性能が良くなります。</a:t>
            </a:r>
            <a:endParaRPr kumimoji="1" lang="en-US" altLang="ja-JP"/>
          </a:p>
          <a:p>
            <a:endParaRPr kumimoji="1" lang="en-US" altLang="ja-JP"/>
          </a:p>
          <a:p>
            <a:r>
              <a:rPr kumimoji="1" lang="ja-JP" altLang="en-US"/>
              <a:t>低レートでは，基底の付加情報を含んでも</a:t>
            </a:r>
            <a:r>
              <a:rPr kumimoji="1" lang="en-US" altLang="ja-JP"/>
              <a:t>DCT</a:t>
            </a:r>
            <a:r>
              <a:rPr kumimoji="1" lang="ja-JP" altLang="en-US"/>
              <a:t>単独よりも僅かに性能の改善が確認できました．</a:t>
            </a:r>
            <a:endParaRPr kumimoji="1" lang="en-US" altLang="ja-JP"/>
          </a:p>
          <a:p>
            <a:endParaRPr kumimoji="1" lang="ja-JP" altLang="en-US"/>
          </a:p>
        </p:txBody>
      </p:sp>
      <p:sp>
        <p:nvSpPr>
          <p:cNvPr id="6" name="日付プレースホルダー 5"/>
          <p:cNvSpPr>
            <a:spLocks noGrp="1"/>
          </p:cNvSpPr>
          <p:nvPr>
            <p:ph type="dt" idx="10"/>
          </p:nvPr>
        </p:nvSpPr>
        <p:spPr/>
        <p:txBody>
          <a:bodyPr/>
          <a:lstStyle/>
          <a:p>
            <a:fld id="{8AA98A08-180C-4DF7-A856-FA46A8766212}"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4022187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最後にまとめです。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本手法では、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では、課題に対して、画質改善量を用いた基底選出による領域分割を提案しました．</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a:t>
            </a: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では、課題に対して，</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，特定の領域のみを対象に基底選出を行いました．</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今後の展開としては、</a:t>
            </a:r>
            <a:r>
              <a:rPr kumimoji="1" lang="en-US" altLang="ja-JP" sz="1200" kern="1200">
                <a:solidFill>
                  <a:schemeClr val="tx1"/>
                </a:solidFill>
                <a:effectLst/>
                <a:latin typeface="+mn-lt"/>
                <a:ea typeface="+mn-ea"/>
                <a:cs typeface="+mn-cs"/>
              </a:rPr>
              <a:t>〜</a:t>
            </a:r>
          </a:p>
          <a:p>
            <a:r>
              <a:rPr kumimoji="1" lang="ja-JP" altLang="en-US" sz="1200" kern="1200">
                <a:solidFill>
                  <a:schemeClr val="tx1"/>
                </a:solidFill>
                <a:effectLst/>
                <a:latin typeface="+mn-lt"/>
                <a:ea typeface="+mn-ea"/>
                <a:cs typeface="+mn-cs"/>
              </a:rPr>
              <a:t>し，さらなる符号化性能の改善を行って行きます．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スライドが余ったので，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他の画像での性能比較と選出基底数を載せてありますので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よければ，発表資料と比較していただければと思います．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以上で発表を終わります。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ご清聴ありがとうございました。</a:t>
            </a:r>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DD51E094-EFDB-4C54-A629-84E9CA9BE060}"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0485D654-369A-4E7C-BA04-59F5B2D3DE58}"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先行研究の課題を踏まえて、本研究では，</a:t>
            </a:r>
            <a:r>
              <a:rPr kumimoji="1" lang="en-US" altLang="ja-JP"/>
              <a:t>Step1</a:t>
            </a:r>
            <a:r>
              <a:rPr kumimoji="1" lang="ja-JP" altLang="en-US"/>
              <a:t>では、</a:t>
            </a:r>
            <a:r>
              <a:rPr kumimoji="1" lang="en-US" altLang="ja-JP"/>
              <a:t>MP</a:t>
            </a:r>
            <a:r>
              <a:rPr kumimoji="1" lang="ja-JP" altLang="en-US"/>
              <a:t>法の代わりに，基底間の組み合わせを考慮できる，画質改善量を用いた領域分割手法の提案。</a:t>
            </a:r>
            <a:endParaRPr kumimoji="1" lang="en-US" altLang="ja-JP"/>
          </a:p>
          <a:p>
            <a:endParaRPr kumimoji="1" lang="en-US" altLang="ja-JP"/>
          </a:p>
          <a:p>
            <a:r>
              <a:rPr kumimoji="1" lang="en-US" altLang="ja-JP"/>
              <a:t>Step2</a:t>
            </a:r>
            <a:r>
              <a:rPr kumimoji="1" lang="ja-JP" altLang="en-US"/>
              <a:t>では、基底をどれくらい選出できるのか明確でないため，明確にし，表現可能な基底の特徴に偏りが生まれないように，基底の特徴を明確にします．</a:t>
            </a:r>
            <a:endParaRPr kumimoji="1" lang="en-US" altLang="ja-JP"/>
          </a:p>
          <a:p>
            <a:r>
              <a:rPr kumimoji="1" lang="ja-JP" altLang="en-US"/>
              <a:t>これらの処理を先行研究に加えることで，符号化性能の改善を行います．</a:t>
            </a:r>
            <a:endParaRPr kumimoji="1" lang="en-US" altLang="ja-JP"/>
          </a:p>
          <a:p>
            <a:endParaRPr kumimoji="1" lang="en-US" altLang="ja-JP"/>
          </a:p>
          <a:p>
            <a:r>
              <a:rPr kumimoji="1" lang="ja-JP" altLang="en-US"/>
              <a:t>基底特徴を明確にする処理は，実験中のため，今回は省いています．</a:t>
            </a:r>
            <a:endParaRPr kumimoji="1" lang="en-US" altLang="ja-JP"/>
          </a:p>
        </p:txBody>
      </p:sp>
      <p:sp>
        <p:nvSpPr>
          <p:cNvPr id="6" name="日付プレースホルダー 5"/>
          <p:cNvSpPr>
            <a:spLocks noGrp="1"/>
          </p:cNvSpPr>
          <p:nvPr>
            <p:ph type="dt" idx="10"/>
          </p:nvPr>
        </p:nvSpPr>
        <p:spPr/>
        <p:txBody>
          <a:bodyPr/>
          <a:lstStyle/>
          <a:p>
            <a:fld id="{A3D81E1E-F50F-4B09-BBF0-FC3B5F8FFB58}"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2370006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を併用した手法の目的は、</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のように、画像全体で使う基底の種類をなるべく少なくしたとき、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よりも画質を高くできる領域と基底を選出することです。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の画質をそろえて比較するとき，一定の画質を表すためには，複数の基底を使うため，基底同士の組み合わせを考える必要があります。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では、付加情報を考えた領域と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基底を選出します．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ここで注意したいのは，全体で使う基底を選出するため，選出基底の得意な表現が偏ってしまうと，表現の幅が減ってしまうため，偏らないことが重要になります．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770C17F1-808F-4F82-BD77-91FF0E25C790}"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fld id="{388F751E-16DB-4DF8-B9CC-C701A6BBFE87}"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入力画像を基底関数群と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それを表すパラメータである係数</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によって</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することができます。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は、</a:t>
            </a:r>
            <a:r>
              <a:rPr kumimoji="1" lang="ja-JP" altLang="ja-JP" sz="1200" kern="1200">
                <a:solidFill>
                  <a:schemeClr val="tx1"/>
                </a:solidFill>
                <a:effectLst/>
                <a:latin typeface="+mn-lt"/>
                <a:ea typeface="+mn-ea"/>
                <a:cs typeface="+mn-cs"/>
              </a:rPr>
              <a:t>画像の</a:t>
            </a:r>
            <a:r>
              <a:rPr kumimoji="1" lang="ja-JP" altLang="en-US" sz="1200" kern="1200">
                <a:solidFill>
                  <a:schemeClr val="tx1"/>
                </a:solidFill>
                <a:effectLst/>
                <a:latin typeface="+mn-lt"/>
                <a:ea typeface="+mn-ea"/>
                <a:cs typeface="+mn-cs"/>
              </a:rPr>
              <a:t>肌のような、</a:t>
            </a:r>
            <a:r>
              <a:rPr kumimoji="1" lang="ja-JP" altLang="ja-JP" sz="1200" kern="1200">
                <a:solidFill>
                  <a:schemeClr val="tx1"/>
                </a:solidFill>
                <a:effectLst/>
                <a:latin typeface="+mn-lt"/>
                <a:ea typeface="+mn-ea"/>
                <a:cs typeface="+mn-cs"/>
              </a:rPr>
              <a:t>輝度変化の少ない部分の保存が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得意な反面、</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たくさん圧縮した時、</a:t>
            </a:r>
            <a:r>
              <a:rPr kumimoji="1" lang="ja-JP" altLang="ja-JP" sz="1200" kern="1200">
                <a:solidFill>
                  <a:schemeClr val="tx1"/>
                </a:solidFill>
                <a:effectLst/>
                <a:latin typeface="+mn-lt"/>
                <a:ea typeface="+mn-ea"/>
                <a:cs typeface="+mn-cs"/>
              </a:rPr>
              <a:t>模様</a:t>
            </a:r>
            <a:r>
              <a:rPr kumimoji="1" lang="ja-JP" altLang="en-US" sz="1200" kern="1200">
                <a:solidFill>
                  <a:schemeClr val="tx1"/>
                </a:solidFill>
                <a:effectLst/>
                <a:latin typeface="+mn-lt"/>
                <a:ea typeface="+mn-ea"/>
                <a:cs typeface="+mn-cs"/>
              </a:rPr>
              <a:t>のように、</a:t>
            </a:r>
            <a:r>
              <a:rPr kumimoji="1" lang="ja-JP" altLang="ja-JP" sz="1200" kern="1200">
                <a:solidFill>
                  <a:schemeClr val="tx1"/>
                </a:solidFill>
                <a:effectLst/>
                <a:latin typeface="+mn-lt"/>
                <a:ea typeface="+mn-ea"/>
                <a:cs typeface="+mn-cs"/>
              </a:rPr>
              <a:t>輝度変化の激しい</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部分の保存が</a:t>
            </a:r>
            <a:r>
              <a:rPr kumimoji="1" lang="ja-JP" altLang="en-US" sz="1200" kern="1200">
                <a:solidFill>
                  <a:schemeClr val="tx1"/>
                </a:solidFill>
                <a:effectLst/>
                <a:latin typeface="+mn-lt"/>
                <a:ea typeface="+mn-ea"/>
                <a:cs typeface="+mn-cs"/>
              </a:rPr>
              <a:t>、苦手</a:t>
            </a:r>
            <a:r>
              <a:rPr kumimoji="1" lang="ja-JP" altLang="ja-JP" sz="1200" kern="1200">
                <a:solidFill>
                  <a:schemeClr val="tx1"/>
                </a:solidFill>
                <a:effectLst/>
                <a:latin typeface="+mn-lt"/>
                <a:ea typeface="+mn-ea"/>
                <a:cs typeface="+mn-cs"/>
              </a:rPr>
              <a:t>と言う課題があります。</a:t>
            </a:r>
          </a:p>
        </p:txBody>
      </p:sp>
      <p:sp>
        <p:nvSpPr>
          <p:cNvPr id="6" name="日付プレースホルダー 5"/>
          <p:cNvSpPr>
            <a:spLocks noGrp="1"/>
          </p:cNvSpPr>
          <p:nvPr>
            <p:ph type="dt" idx="10"/>
          </p:nvPr>
        </p:nvSpPr>
        <p:spPr/>
        <p:txBody>
          <a:bodyPr/>
          <a:lstStyle/>
          <a:p>
            <a:fld id="{17360FD7-A25B-4CD3-88C6-3C9230672CE1}"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fld id="{A78D3758-23BF-4669-94C1-4E34BA8669C7}"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CD94C547-09B1-47D7-8DA8-DC0F020AFDCB}"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781937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6E1FE45E-474B-4C9A-9438-FCDBA712F5B2}"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1938285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2FC6B410-F7D3-4A88-BB36-CCE645E46866}"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3746799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F48A7227-0440-415C-A26F-9351593CCD75}"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2139899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18EEF39C-A4B1-4E26-A4C6-BD80F92370B1}"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3835444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05026D7B-7DF6-431B-B6F3-B771FA9A1E88}"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2019630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0B430CDA-4C91-4A5D-9134-FC78AA92C759}"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3746388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6BEBDB89-62BC-4217-B352-F3CC3EDFC477}"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fld id="{7C5A1A54-B400-453C-A87A-0CCFCA31DEFD}"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の課題を補うための手法として、独立成分分析</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が注目されています。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と同様に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基底とその</a:t>
            </a:r>
            <a:r>
              <a:rPr kumimoji="1" lang="ja-JP" altLang="en-US" sz="1200" kern="1200">
                <a:solidFill>
                  <a:schemeClr val="tx1"/>
                </a:solidFill>
                <a:effectLst/>
                <a:latin typeface="+mn-lt"/>
                <a:ea typeface="+mn-ea"/>
                <a:cs typeface="+mn-cs"/>
              </a:rPr>
              <a:t>係数</a:t>
            </a:r>
            <a:r>
              <a:rPr kumimoji="1" lang="ja-JP" altLang="ja-JP" sz="1200" kern="1200">
                <a:solidFill>
                  <a:schemeClr val="tx1"/>
                </a:solidFill>
                <a:effectLst/>
                <a:latin typeface="+mn-lt"/>
                <a:ea typeface="+mn-ea"/>
                <a:cs typeface="+mn-cs"/>
              </a:rPr>
              <a:t>で</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画像を</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できますが、</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基底が</a:t>
            </a:r>
            <a:r>
              <a:rPr kumimoji="1" lang="ja-JP" altLang="en-US" sz="1200" kern="1200">
                <a:solidFill>
                  <a:schemeClr val="tx1"/>
                </a:solidFill>
                <a:effectLst/>
                <a:latin typeface="+mn-lt"/>
                <a:ea typeface="+mn-ea"/>
                <a:cs typeface="+mn-cs"/>
              </a:rPr>
              <a:t>、全ての画像で</a:t>
            </a:r>
            <a:r>
              <a:rPr kumimoji="1" lang="ja-JP" altLang="ja-JP" sz="1200" kern="1200">
                <a:solidFill>
                  <a:schemeClr val="tx1"/>
                </a:solidFill>
                <a:effectLst/>
                <a:latin typeface="+mn-lt"/>
                <a:ea typeface="+mn-ea"/>
                <a:cs typeface="+mn-cs"/>
              </a:rPr>
              <a:t>同じである</a:t>
            </a:r>
            <a:r>
              <a:rPr kumimoji="1" lang="ja-JP" altLang="en-US" sz="1200" kern="1200">
                <a:solidFill>
                  <a:schemeClr val="tx1"/>
                </a:solidFill>
                <a:effectLst/>
                <a:latin typeface="+mn-lt"/>
                <a:ea typeface="+mn-ea"/>
                <a:cs typeface="+mn-cs"/>
              </a:rPr>
              <a:t>、のに対して</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基底関数が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入力画像に</a:t>
            </a:r>
            <a:r>
              <a:rPr kumimoji="1" lang="ja-JP" altLang="en-US" sz="1200" kern="1200">
                <a:solidFill>
                  <a:schemeClr val="tx1"/>
                </a:solidFill>
                <a:effectLst/>
                <a:latin typeface="+mn-lt"/>
                <a:ea typeface="+mn-ea"/>
                <a:cs typeface="+mn-cs"/>
              </a:rPr>
              <a:t>対して、</a:t>
            </a:r>
            <a:r>
              <a:rPr kumimoji="1" lang="ja-JP" altLang="ja-JP" sz="1200" kern="1200">
                <a:solidFill>
                  <a:schemeClr val="tx1"/>
                </a:solidFill>
                <a:effectLst/>
                <a:latin typeface="+mn-lt"/>
                <a:ea typeface="+mn-ea"/>
                <a:cs typeface="+mn-cs"/>
              </a:rPr>
              <a:t>依存した固有の形</a:t>
            </a:r>
            <a:r>
              <a:rPr kumimoji="1" lang="ja-JP" altLang="en-US" sz="1200" kern="1200">
                <a:solidFill>
                  <a:schemeClr val="tx1"/>
                </a:solidFill>
                <a:effectLst/>
                <a:latin typeface="+mn-lt"/>
                <a:ea typeface="+mn-ea"/>
                <a:cs typeface="+mn-cs"/>
              </a:rPr>
              <a:t>に</a:t>
            </a:r>
            <a:r>
              <a:rPr kumimoji="1" lang="ja-JP" altLang="ja-JP" sz="1200" kern="1200">
                <a:solidFill>
                  <a:schemeClr val="tx1"/>
                </a:solidFill>
                <a:effectLst/>
                <a:latin typeface="+mn-lt"/>
                <a:ea typeface="+mn-ea"/>
                <a:cs typeface="+mn-cs"/>
              </a:rPr>
              <a:t>なっています。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よりも効率的に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柄などの保存が</a:t>
            </a:r>
            <a:r>
              <a:rPr kumimoji="1" lang="ja-JP" altLang="en-US" sz="1200" kern="1200">
                <a:solidFill>
                  <a:schemeClr val="tx1"/>
                </a:solidFill>
                <a:effectLst/>
                <a:latin typeface="+mn-lt"/>
                <a:ea typeface="+mn-ea"/>
                <a:cs typeface="+mn-cs"/>
              </a:rPr>
              <a:t>できま</a:t>
            </a:r>
            <a:r>
              <a:rPr kumimoji="1" lang="ja-JP" altLang="ja-JP" sz="1200" kern="1200">
                <a:solidFill>
                  <a:schemeClr val="tx1"/>
                </a:solidFill>
                <a:effectLst/>
                <a:latin typeface="+mn-lt"/>
                <a:ea typeface="+mn-ea"/>
                <a:cs typeface="+mn-cs"/>
              </a:rPr>
              <a:t>す。</a:t>
            </a:r>
            <a:r>
              <a:rPr lang="ja-JP" altLang="ja-JP">
                <a:effectLst/>
              </a:rPr>
              <a:t> </a:t>
            </a:r>
            <a:endParaRPr kumimoji="1" lang="ja-JP" altLang="en-US"/>
          </a:p>
        </p:txBody>
      </p:sp>
      <p:sp>
        <p:nvSpPr>
          <p:cNvPr id="6" name="日付プレースホルダー 5"/>
          <p:cNvSpPr>
            <a:spLocks noGrp="1"/>
          </p:cNvSpPr>
          <p:nvPr>
            <p:ph type="dt" idx="10"/>
          </p:nvPr>
        </p:nvSpPr>
        <p:spPr/>
        <p:txBody>
          <a:bodyPr/>
          <a:lstStyle/>
          <a:p>
            <a:fld id="{CAD3FB6C-1C4C-48EA-A1DF-2EE90441684C}"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335CD423-143C-4076-B690-E59B063D5764}"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48</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fld id="{2ADF2A8C-CCAA-4732-9279-3F46919143C6}"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49</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fld id="{C50059D8-35FB-446E-8BB9-5A9B0BA7D247}"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50</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47BD6062-F536-4FD0-84E7-CEE6139663EB}"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51</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その、</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それぞれ得意な領域に分けて、併用</a:t>
            </a:r>
            <a:r>
              <a:rPr kumimoji="1" lang="ja-JP" altLang="ja-JP" sz="1200" kern="1200">
                <a:solidFill>
                  <a:schemeClr val="tx1"/>
                </a:solidFill>
                <a:effectLst/>
                <a:latin typeface="+mn-lt"/>
                <a:ea typeface="+mn-ea"/>
                <a:cs typeface="+mn-cs"/>
              </a:rPr>
              <a:t>することで、</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の欠点を補うことを</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目指した手法が検討されています。</a:t>
            </a:r>
          </a:p>
        </p:txBody>
      </p:sp>
      <p:sp>
        <p:nvSpPr>
          <p:cNvPr id="6" name="日付プレースホルダー 5"/>
          <p:cNvSpPr>
            <a:spLocks noGrp="1"/>
          </p:cNvSpPr>
          <p:nvPr>
            <p:ph type="dt" idx="10"/>
          </p:nvPr>
        </p:nvSpPr>
        <p:spPr/>
        <p:txBody>
          <a:bodyPr/>
          <a:lstStyle/>
          <a:p>
            <a:fld id="{C950B2F9-1BA6-48E4-9826-8872C22E7180}"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選出基底を用いた符号化性能の比較結果です．</a:t>
            </a:r>
            <a:endParaRPr kumimoji="1" lang="en-US" altLang="ja-JP"/>
          </a:p>
          <a:p>
            <a:endParaRPr kumimoji="1" lang="en-US" altLang="ja-JP"/>
          </a:p>
          <a:p>
            <a:r>
              <a:rPr kumimoji="1" lang="ja-JP" altLang="en-US"/>
              <a:t>左から，</a:t>
            </a:r>
            <a:r>
              <a:rPr kumimoji="1" lang="en-US" altLang="ja-JP"/>
              <a:t>〜</a:t>
            </a:r>
            <a:r>
              <a:rPr kumimoji="1" lang="ja-JP" altLang="en-US"/>
              <a:t>　</a:t>
            </a:r>
            <a:r>
              <a:rPr kumimoji="1" lang="en-US" altLang="ja-JP"/>
              <a:t>〜</a:t>
            </a:r>
            <a:r>
              <a:rPr kumimoji="1" lang="ja-JP" altLang="en-US"/>
              <a:t>を比較しています．</a:t>
            </a:r>
            <a:endParaRPr kumimoji="1" lang="en-US" altLang="ja-JP"/>
          </a:p>
          <a:p>
            <a:r>
              <a:rPr kumimoji="1" lang="ja-JP" altLang="en-US"/>
              <a:t>スライド１５と同様に、左上に行くほど性能が良くなります。</a:t>
            </a:r>
            <a:endParaRPr kumimoji="1" lang="en-US" altLang="ja-JP"/>
          </a:p>
          <a:p>
            <a:endParaRPr kumimoji="1" lang="en-US" altLang="ja-JP"/>
          </a:p>
          <a:p>
            <a:r>
              <a:rPr kumimoji="1" lang="ja-JP" altLang="en-US"/>
              <a:t>低レートでは，基底の付加情報を含んでも</a:t>
            </a:r>
            <a:r>
              <a:rPr kumimoji="1" lang="en-US" altLang="ja-JP"/>
              <a:t>DCT</a:t>
            </a:r>
            <a:r>
              <a:rPr kumimoji="1" lang="ja-JP" altLang="en-US"/>
              <a:t>単独よりも僅かに性能の改善が確認できました．</a:t>
            </a:r>
            <a:endParaRPr kumimoji="1" lang="en-US" altLang="ja-JP"/>
          </a:p>
          <a:p>
            <a:endParaRPr kumimoji="1" lang="ja-JP" altLang="en-US"/>
          </a:p>
        </p:txBody>
      </p:sp>
      <p:sp>
        <p:nvSpPr>
          <p:cNvPr id="6" name="日付プレースホルダー 5"/>
          <p:cNvSpPr>
            <a:spLocks noGrp="1"/>
          </p:cNvSpPr>
          <p:nvPr>
            <p:ph type="dt" idx="10"/>
          </p:nvPr>
        </p:nvSpPr>
        <p:spPr/>
        <p:txBody>
          <a:bodyPr/>
          <a:lstStyle/>
          <a:p>
            <a:fld id="{42148684-9B55-42C4-82BB-1DFF60250409}"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906644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選出基底を用いた符号化性能の比較結果です．</a:t>
            </a:r>
            <a:endParaRPr kumimoji="1" lang="en-US" altLang="ja-JP"/>
          </a:p>
          <a:p>
            <a:endParaRPr kumimoji="1" lang="en-US" altLang="ja-JP"/>
          </a:p>
          <a:p>
            <a:r>
              <a:rPr kumimoji="1" lang="ja-JP" altLang="en-US"/>
              <a:t>左から，</a:t>
            </a:r>
            <a:r>
              <a:rPr kumimoji="1" lang="en-US" altLang="ja-JP"/>
              <a:t>〜</a:t>
            </a:r>
            <a:r>
              <a:rPr kumimoji="1" lang="ja-JP" altLang="en-US"/>
              <a:t>　</a:t>
            </a:r>
            <a:r>
              <a:rPr kumimoji="1" lang="en-US" altLang="ja-JP"/>
              <a:t>〜</a:t>
            </a:r>
            <a:r>
              <a:rPr kumimoji="1" lang="ja-JP" altLang="en-US"/>
              <a:t>を比較しています．</a:t>
            </a:r>
            <a:endParaRPr kumimoji="1" lang="en-US" altLang="ja-JP"/>
          </a:p>
          <a:p>
            <a:r>
              <a:rPr kumimoji="1" lang="ja-JP" altLang="en-US"/>
              <a:t>スライド１５と同様に、左上に行くほど性能が良くなります。</a:t>
            </a:r>
            <a:endParaRPr kumimoji="1" lang="en-US" altLang="ja-JP"/>
          </a:p>
          <a:p>
            <a:endParaRPr kumimoji="1" lang="en-US" altLang="ja-JP"/>
          </a:p>
          <a:p>
            <a:r>
              <a:rPr kumimoji="1" lang="ja-JP" altLang="en-US"/>
              <a:t>低レートでは，基底の付加情報を含んでも</a:t>
            </a:r>
            <a:r>
              <a:rPr kumimoji="1" lang="en-US" altLang="ja-JP"/>
              <a:t>DCT</a:t>
            </a:r>
            <a:r>
              <a:rPr kumimoji="1" lang="ja-JP" altLang="en-US"/>
              <a:t>単独よりも僅かに性能の改善が確認できました．</a:t>
            </a:r>
            <a:endParaRPr kumimoji="1" lang="en-US" altLang="ja-JP"/>
          </a:p>
          <a:p>
            <a:endParaRPr kumimoji="1" lang="ja-JP" altLang="en-US"/>
          </a:p>
        </p:txBody>
      </p:sp>
      <p:sp>
        <p:nvSpPr>
          <p:cNvPr id="6" name="日付プレースホルダー 5"/>
          <p:cNvSpPr>
            <a:spLocks noGrp="1"/>
          </p:cNvSpPr>
          <p:nvPr>
            <p:ph type="dt" idx="10"/>
          </p:nvPr>
        </p:nvSpPr>
        <p:spPr/>
        <p:txBody>
          <a:bodyPr/>
          <a:lstStyle/>
          <a:p>
            <a:fld id="{42148684-9B55-42C4-82BB-1DFF60250409}"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2708974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選出基底を用いた符号化性能の比較結果です．</a:t>
            </a:r>
            <a:endParaRPr kumimoji="1" lang="en-US" altLang="ja-JP"/>
          </a:p>
          <a:p>
            <a:endParaRPr kumimoji="1" lang="en-US" altLang="ja-JP"/>
          </a:p>
          <a:p>
            <a:r>
              <a:rPr kumimoji="1" lang="ja-JP" altLang="en-US"/>
              <a:t>左から，</a:t>
            </a:r>
            <a:r>
              <a:rPr kumimoji="1" lang="en-US" altLang="ja-JP"/>
              <a:t>〜</a:t>
            </a:r>
            <a:r>
              <a:rPr kumimoji="1" lang="ja-JP" altLang="en-US"/>
              <a:t>　</a:t>
            </a:r>
            <a:r>
              <a:rPr kumimoji="1" lang="en-US" altLang="ja-JP"/>
              <a:t>〜</a:t>
            </a:r>
            <a:r>
              <a:rPr kumimoji="1" lang="ja-JP" altLang="en-US"/>
              <a:t>を比較しています．</a:t>
            </a:r>
            <a:endParaRPr kumimoji="1" lang="en-US" altLang="ja-JP"/>
          </a:p>
          <a:p>
            <a:r>
              <a:rPr kumimoji="1" lang="ja-JP" altLang="en-US"/>
              <a:t>スライド１５と同様に、左上に行くほど性能が良くなります。</a:t>
            </a:r>
            <a:endParaRPr kumimoji="1" lang="en-US" altLang="ja-JP"/>
          </a:p>
          <a:p>
            <a:endParaRPr kumimoji="1" lang="en-US" altLang="ja-JP"/>
          </a:p>
          <a:p>
            <a:r>
              <a:rPr kumimoji="1" lang="ja-JP" altLang="en-US"/>
              <a:t>低レートでは，基底の付加情報を含んでも</a:t>
            </a:r>
            <a:r>
              <a:rPr kumimoji="1" lang="en-US" altLang="ja-JP"/>
              <a:t>DCT</a:t>
            </a:r>
            <a:r>
              <a:rPr kumimoji="1" lang="ja-JP" altLang="en-US"/>
              <a:t>単独よりも僅かに性能の改善が確認できました．</a:t>
            </a:r>
            <a:endParaRPr kumimoji="1" lang="en-US" altLang="ja-JP"/>
          </a:p>
          <a:p>
            <a:endParaRPr kumimoji="1" lang="ja-JP" altLang="en-US"/>
          </a:p>
        </p:txBody>
      </p:sp>
      <p:sp>
        <p:nvSpPr>
          <p:cNvPr id="6" name="日付プレースホルダー 5"/>
          <p:cNvSpPr>
            <a:spLocks noGrp="1"/>
          </p:cNvSpPr>
          <p:nvPr>
            <p:ph type="dt" idx="10"/>
          </p:nvPr>
        </p:nvSpPr>
        <p:spPr/>
        <p:txBody>
          <a:bodyPr/>
          <a:lstStyle/>
          <a:p>
            <a:fld id="{42148684-9B55-42C4-82BB-1DFF60250409}"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413325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選出基底を用いた符号化性能の比較結果です．</a:t>
            </a:r>
            <a:endParaRPr kumimoji="1" lang="en-US" altLang="ja-JP"/>
          </a:p>
          <a:p>
            <a:endParaRPr kumimoji="1" lang="en-US" altLang="ja-JP"/>
          </a:p>
          <a:p>
            <a:r>
              <a:rPr kumimoji="1" lang="ja-JP" altLang="en-US"/>
              <a:t>左から，</a:t>
            </a:r>
            <a:r>
              <a:rPr kumimoji="1" lang="en-US" altLang="ja-JP"/>
              <a:t>〜</a:t>
            </a:r>
            <a:r>
              <a:rPr kumimoji="1" lang="ja-JP" altLang="en-US"/>
              <a:t>　</a:t>
            </a:r>
            <a:r>
              <a:rPr kumimoji="1" lang="en-US" altLang="ja-JP"/>
              <a:t>〜</a:t>
            </a:r>
            <a:r>
              <a:rPr kumimoji="1" lang="ja-JP" altLang="en-US"/>
              <a:t>を比較しています．</a:t>
            </a:r>
            <a:endParaRPr kumimoji="1" lang="en-US" altLang="ja-JP"/>
          </a:p>
          <a:p>
            <a:r>
              <a:rPr kumimoji="1" lang="ja-JP" altLang="en-US"/>
              <a:t>スライド１５と同様に、左上に行くほど性能が良くなります。</a:t>
            </a:r>
            <a:endParaRPr kumimoji="1" lang="en-US" altLang="ja-JP"/>
          </a:p>
          <a:p>
            <a:endParaRPr kumimoji="1" lang="en-US" altLang="ja-JP"/>
          </a:p>
          <a:p>
            <a:r>
              <a:rPr kumimoji="1" lang="ja-JP" altLang="en-US"/>
              <a:t>低レートでは，基底の付加情報を含んでも</a:t>
            </a:r>
            <a:r>
              <a:rPr kumimoji="1" lang="en-US" altLang="ja-JP"/>
              <a:t>DCT</a:t>
            </a:r>
            <a:r>
              <a:rPr kumimoji="1" lang="ja-JP" altLang="en-US"/>
              <a:t>単独よりも僅かに性能の改善が確認できました．</a:t>
            </a:r>
            <a:endParaRPr kumimoji="1" lang="en-US" altLang="ja-JP"/>
          </a:p>
          <a:p>
            <a:endParaRPr kumimoji="1" lang="ja-JP" altLang="en-US"/>
          </a:p>
        </p:txBody>
      </p:sp>
      <p:sp>
        <p:nvSpPr>
          <p:cNvPr id="6" name="日付プレースホルダー 5"/>
          <p:cNvSpPr>
            <a:spLocks noGrp="1"/>
          </p:cNvSpPr>
          <p:nvPr>
            <p:ph type="dt" idx="10"/>
          </p:nvPr>
        </p:nvSpPr>
        <p:spPr/>
        <p:txBody>
          <a:bodyPr/>
          <a:lstStyle/>
          <a:p>
            <a:fld id="{42148684-9B55-42C4-82BB-1DFF60250409}" type="datetime1">
              <a:rPr kumimoji="1" lang="ja-JP" altLang="en-US" smtClean="0"/>
              <a:t>2021/12/7</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39399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hart" Target="../charts/chart1.xml"/><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2.png"/><Relationship Id="rId7"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chart" Target="../charts/chart3.xml"/><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chart" Target="../charts/chart4.xml"/><Relationship Id="rId7"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6.png"/><Relationship Id="rId7"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55.JPG"/><Relationship Id="rId4" Type="http://schemas.openxmlformats.org/officeDocument/2006/relationships/image" Target="../media/image54.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57.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8.png"/><Relationship Id="rId7"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3.png"/><Relationship Id="rId7"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12.png"/><Relationship Id="rId4" Type="http://schemas.openxmlformats.org/officeDocument/2006/relationships/image" Target="../media/image62.png"/><Relationship Id="rId9" Type="http://schemas.openxmlformats.org/officeDocument/2006/relationships/image" Target="../media/image66.png"/></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chart" Target="../charts/chart7.xml"/><Relationship Id="rId12"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69.png"/><Relationship Id="rId5" Type="http://schemas.openxmlformats.org/officeDocument/2006/relationships/image" Target="../media/image20.png"/><Relationship Id="rId10" Type="http://schemas.openxmlformats.org/officeDocument/2006/relationships/image" Target="../media/image68.png"/><Relationship Id="rId4" Type="http://schemas.openxmlformats.org/officeDocument/2006/relationships/image" Target="../media/image27.png"/><Relationship Id="rId9"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8.png"/><Relationship Id="rId7"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12.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69.png"/><Relationship Id="rId5" Type="http://schemas.openxmlformats.org/officeDocument/2006/relationships/image" Target="../media/image27.png"/><Relationship Id="rId10" Type="http://schemas.openxmlformats.org/officeDocument/2006/relationships/image" Target="../media/image68.png"/><Relationship Id="rId4" Type="http://schemas.openxmlformats.org/officeDocument/2006/relationships/chart" Target="../charts/chart9.xml"/><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hart" Target="../charts/chart10.xml"/><Relationship Id="rId7"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chart" Target="../charts/chart11.xml"/><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9.png"/><Relationship Id="rId10" Type="http://schemas.openxmlformats.org/officeDocument/2006/relationships/image" Target="../media/image76.png"/><Relationship Id="rId4" Type="http://schemas.openxmlformats.org/officeDocument/2006/relationships/image" Target="../media/image37.png"/><Relationship Id="rId9" Type="http://schemas.openxmlformats.org/officeDocument/2006/relationships/image" Target="../media/image7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jpe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chart" Target="../charts/chart12.xml"/><Relationship Id="rId7"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3.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image" Target="../media/image8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82.png"/><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4.png"/><Relationship Id="rId7"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88.png"/><Relationship Id="rId7" Type="http://schemas.openxmlformats.org/officeDocument/2006/relationships/image" Target="../media/image7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90.png"/><Relationship Id="rId4" Type="http://schemas.openxmlformats.org/officeDocument/2006/relationships/image" Target="../media/image89.png"/><Relationship Id="rId9" Type="http://schemas.openxmlformats.org/officeDocument/2006/relationships/image" Target="../media/image37.png"/></Relationships>
</file>

<file path=ppt/slides/_rels/slide4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43.png"/><Relationship Id="rId7" Type="http://schemas.openxmlformats.org/officeDocument/2006/relationships/image" Target="../media/image7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77.png"/><Relationship Id="rId4" Type="http://schemas.openxmlformats.org/officeDocument/2006/relationships/image" Target="../media/image91.png"/><Relationship Id="rId9" Type="http://schemas.openxmlformats.org/officeDocument/2006/relationships/image" Target="../media/image94.png"/></Relationships>
</file>

<file path=ppt/slides/_rels/slide4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64.png"/><Relationship Id="rId7" Type="http://schemas.openxmlformats.org/officeDocument/2006/relationships/image" Target="../media/image9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99.png"/><Relationship Id="rId5" Type="http://schemas.openxmlformats.org/officeDocument/2006/relationships/image" Target="../media/image66.png"/><Relationship Id="rId10" Type="http://schemas.openxmlformats.org/officeDocument/2006/relationships/image" Target="../media/image98.png"/><Relationship Id="rId4" Type="http://schemas.openxmlformats.org/officeDocument/2006/relationships/image" Target="../media/image65.png"/><Relationship Id="rId9" Type="http://schemas.openxmlformats.org/officeDocument/2006/relationships/image" Target="../media/image97.png"/></Relationships>
</file>

<file path=ppt/slides/_rels/slide4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3.png"/><Relationship Id="rId7" Type="http://schemas.openxmlformats.org/officeDocument/2006/relationships/image" Target="../media/image10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4.jpeg"/></Relationships>
</file>

<file path=ppt/slides/_rels/slide48.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100.png"/><Relationship Id="rId7" Type="http://schemas.openxmlformats.org/officeDocument/2006/relationships/image" Target="../media/image10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2.png"/><Relationship Id="rId9" Type="http://schemas.openxmlformats.org/officeDocument/2006/relationships/image" Target="../media/image103.png"/></Relationships>
</file>

<file path=ppt/slides/_rels/slide4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5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36.png"/><Relationship Id="rId4" Type="http://schemas.openxmlformats.org/officeDocument/2006/relationships/image" Target="../media/image1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6.pn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774700"/>
            <a:ext cx="8361892" cy="3407833"/>
          </a:xfrm>
        </p:spPr>
        <p:txBody>
          <a:bodyPr>
            <a:noAutofit/>
          </a:bodyPr>
          <a:lstStyle/>
          <a:p>
            <a:r>
              <a:rPr lang="en-US" altLang="ja-JP" sz="4400" dirty="0"/>
              <a:t>ICA</a:t>
            </a:r>
            <a:r>
              <a:rPr lang="ja-JP" altLang="en-US" sz="4400" dirty="0"/>
              <a:t>基底を用いた</a:t>
            </a:r>
            <a:br>
              <a:rPr lang="en-US" altLang="ja-JP" sz="4400" dirty="0"/>
            </a:br>
            <a:r>
              <a:rPr lang="ja-JP" altLang="en-US" sz="4400" dirty="0"/>
              <a:t>符号化方式における</a:t>
            </a:r>
            <a:br>
              <a:rPr lang="en-US" altLang="ja-JP" sz="4400" dirty="0"/>
            </a:br>
            <a:r>
              <a:rPr lang="ja-JP" altLang="en-US" sz="4400" dirty="0"/>
              <a:t>性能改善のための最適基底選出</a:t>
            </a:r>
            <a:br>
              <a:rPr lang="en-US" altLang="ja-JP" sz="2800" dirty="0"/>
            </a:br>
            <a:endParaRPr kumimoji="1" lang="ja-JP" altLang="en-US" sz="2400" dirty="0"/>
          </a:p>
        </p:txBody>
      </p:sp>
      <p:sp>
        <p:nvSpPr>
          <p:cNvPr id="3" name="サブタイトル 2"/>
          <p:cNvSpPr>
            <a:spLocks noGrp="1"/>
          </p:cNvSpPr>
          <p:nvPr>
            <p:ph type="subTitle" idx="1"/>
          </p:nvPr>
        </p:nvSpPr>
        <p:spPr>
          <a:xfrm>
            <a:off x="1024576" y="4524118"/>
            <a:ext cx="7094848" cy="1797804"/>
          </a:xfrm>
        </p:spPr>
        <p:txBody>
          <a:bodyPr>
            <a:normAutofit/>
          </a:bodyPr>
          <a:lstStyle/>
          <a:p>
            <a:pPr algn="ctr">
              <a:spcBef>
                <a:spcPts val="1200"/>
              </a:spcBef>
            </a:pPr>
            <a:r>
              <a:rPr lang="en-US" altLang="ja-JP" sz="2400" dirty="0"/>
              <a:t>PCSJ/IMPS2021</a:t>
            </a:r>
            <a:r>
              <a:rPr lang="ja-JP" altLang="en-US" sz="2400" dirty="0"/>
              <a:t>　</a:t>
            </a:r>
            <a:r>
              <a:rPr lang="en-US" altLang="ja-JP" sz="2400" dirty="0"/>
              <a:t>2021/11/15 </a:t>
            </a:r>
          </a:p>
          <a:p>
            <a:pPr algn="ctr">
              <a:spcBef>
                <a:spcPts val="1200"/>
              </a:spcBef>
            </a:pPr>
            <a:r>
              <a:rPr lang="ja-JP" altLang="en-US" sz="2400" dirty="0"/>
              <a:t>岩手県立大学　ソフトウェア情報学研究科</a:t>
            </a:r>
            <a:endParaRPr lang="en-US" altLang="ja-JP" sz="2400" dirty="0"/>
          </a:p>
          <a:p>
            <a:pPr algn="ctr">
              <a:spcBef>
                <a:spcPts val="1200"/>
              </a:spcBef>
            </a:pPr>
            <a:r>
              <a:rPr lang="ja-JP" altLang="en-US" sz="2800" dirty="0"/>
              <a:t>中田雄大　亀田昌志</a:t>
            </a:r>
            <a:endParaRPr lang="en-US" altLang="ja-JP" sz="2800" dirty="0"/>
          </a:p>
          <a:p>
            <a:pPr algn="ctr">
              <a:spcBef>
                <a:spcPts val="1200"/>
              </a:spcBef>
            </a:pPr>
            <a:endParaRPr lang="ja-JP" altLang="en-US" sz="2800" dirty="0"/>
          </a:p>
        </p:txBody>
      </p:sp>
      <p:sp>
        <p:nvSpPr>
          <p:cNvPr id="4" name="Text Box 6">
            <a:extLst>
              <a:ext uri="{FF2B5EF4-FFF2-40B4-BE49-F238E27FC236}">
                <a16:creationId xmlns:a16="http://schemas.microsoft.com/office/drawing/2014/main" id="{BE6D74B8-6077-425D-A12F-24F6F6F64E81}"/>
              </a:ext>
            </a:extLst>
          </p:cNvPr>
          <p:cNvSpPr txBox="1">
            <a:spLocks noChangeArrowheads="1"/>
          </p:cNvSpPr>
          <p:nvPr/>
        </p:nvSpPr>
        <p:spPr bwMode="auto">
          <a:xfrm>
            <a:off x="391054" y="421101"/>
            <a:ext cx="1007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ja-JP" sz="2400" dirty="0"/>
              <a:t>P1-02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FFA30FB-1918-4DA4-8E18-E4B29098F29B}"/>
              </a:ext>
            </a:extLst>
          </p:cNvPr>
          <p:cNvSpPr>
            <a:spLocks noGrp="1"/>
          </p:cNvSpPr>
          <p:nvPr>
            <p:ph type="sldNum" sz="quarter" idx="12"/>
          </p:nvPr>
        </p:nvSpPr>
        <p:spPr/>
        <p:txBody>
          <a:bodyPr/>
          <a:lstStyle/>
          <a:p>
            <a:fld id="{EED84C72-A00F-41D9-8911-FDA808E68C33}" type="slidenum">
              <a:rPr lang="ja-JP" altLang="en-US" smtClean="0"/>
              <a:t>10</a:t>
            </a:fld>
            <a:endParaRPr lang="ja-JP" altLang="en-US"/>
          </a:p>
        </p:txBody>
      </p:sp>
      <p:sp>
        <p:nvSpPr>
          <p:cNvPr id="5" name="正方形/長方形 4">
            <a:extLst>
              <a:ext uri="{FF2B5EF4-FFF2-40B4-BE49-F238E27FC236}">
                <a16:creationId xmlns:a16="http://schemas.microsoft.com/office/drawing/2014/main" id="{3C0633F0-9BDA-4126-A02B-A9BC50E5F4DD}"/>
              </a:ext>
            </a:extLst>
          </p:cNvPr>
          <p:cNvSpPr/>
          <p:nvPr/>
        </p:nvSpPr>
        <p:spPr>
          <a:xfrm>
            <a:off x="1213363" y="5932011"/>
            <a:ext cx="7210970" cy="71625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Lucida Sans" panose="020B0602030504020204" pitchFamily="34" charset="0"/>
                <a:ea typeface="ＭＳ ゴシック" panose="020B0609070205080204" pitchFamily="49" charset="-128"/>
              </a:rPr>
              <a:t>基底の符号量を加えても</a:t>
            </a:r>
            <a:r>
              <a:rPr lang="ja-JP" altLang="en-US" sz="2000" dirty="0">
                <a:solidFill>
                  <a:schemeClr val="accent2"/>
                </a:solidFill>
                <a:latin typeface="Lucida Sans" panose="020B0602030504020204" pitchFamily="34" charset="0"/>
                <a:ea typeface="ＭＳ ゴシック" panose="020B0609070205080204" pitchFamily="49" charset="-128"/>
              </a:rPr>
              <a:t>符号化性能が改善</a:t>
            </a:r>
            <a:r>
              <a:rPr lang="ja-JP" altLang="en-US" sz="2000" dirty="0">
                <a:latin typeface="Lucida Sans" panose="020B0602030504020204" pitchFamily="34" charset="0"/>
                <a:ea typeface="ＭＳ ゴシック" panose="020B0609070205080204" pitchFamily="49" charset="-128"/>
              </a:rPr>
              <a:t>し，</a:t>
            </a:r>
            <a:endParaRPr lang="en-US" altLang="ja-JP" sz="2000" dirty="0">
              <a:latin typeface="Lucida Sans" panose="020B0602030504020204" pitchFamily="34" charset="0"/>
              <a:ea typeface="ＭＳ ゴシック" panose="020B0609070205080204" pitchFamily="49" charset="-128"/>
            </a:endParaRPr>
          </a:p>
          <a:p>
            <a:pPr algn="ctr"/>
            <a:r>
              <a:rPr lang="ja-JP" altLang="en-US" sz="2000" dirty="0">
                <a:solidFill>
                  <a:srgbClr val="F68E38"/>
                </a:solidFill>
                <a:latin typeface="Lucida Sans" panose="020B0602030504020204" pitchFamily="34" charset="0"/>
                <a:ea typeface="ＭＳ ゴシック" panose="020B0609070205080204" pitchFamily="49" charset="-128"/>
              </a:rPr>
              <a:t>画質が最大</a:t>
            </a:r>
            <a:r>
              <a:rPr lang="ja-JP" altLang="en-US" sz="2000" dirty="0">
                <a:latin typeface="Lucida Sans" panose="020B0602030504020204" pitchFamily="34" charset="0"/>
                <a:ea typeface="ＭＳ ゴシック" panose="020B0609070205080204" pitchFamily="49" charset="-128"/>
              </a:rPr>
              <a:t>となる基底を重要な基底として選出</a:t>
            </a:r>
            <a:endParaRPr lang="en-US" altLang="ja-JP" sz="2000" dirty="0">
              <a:latin typeface="Lucida Sans" panose="020B0602030504020204" pitchFamily="34" charset="0"/>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4AD151D6-4E7F-41FA-B697-1B4635DEB814}"/>
              </a:ext>
            </a:extLst>
          </p:cNvPr>
          <p:cNvSpPr txBox="1"/>
          <p:nvPr/>
        </p:nvSpPr>
        <p:spPr>
          <a:xfrm>
            <a:off x="433576" y="889903"/>
            <a:ext cx="7394284" cy="46166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400" dirty="0"/>
              <a:t>各基底の</a:t>
            </a:r>
            <a:r>
              <a:rPr lang="ja-JP" altLang="en-US" sz="2400" dirty="0">
                <a:solidFill>
                  <a:srgbClr val="F68E38"/>
                </a:solidFill>
              </a:rPr>
              <a:t>削減符号量</a:t>
            </a:r>
            <a:r>
              <a:rPr lang="ja-JP" altLang="en-US" sz="2400" dirty="0"/>
              <a:t>と基底</a:t>
            </a:r>
            <a:r>
              <a:rPr lang="ja-JP" altLang="en-US" sz="2400" dirty="0">
                <a:solidFill>
                  <a:srgbClr val="F68E38"/>
                </a:solidFill>
              </a:rPr>
              <a:t>自身の符号量</a:t>
            </a:r>
            <a:r>
              <a:rPr lang="ja-JP" altLang="en-US" sz="2400" dirty="0"/>
              <a:t>を比較</a:t>
            </a:r>
            <a:endParaRPr lang="en-US" altLang="ja-JP" sz="2800" dirty="0"/>
          </a:p>
        </p:txBody>
      </p:sp>
      <p:sp>
        <p:nvSpPr>
          <p:cNvPr id="7" name="正方形/長方形 6">
            <a:extLst>
              <a:ext uri="{FF2B5EF4-FFF2-40B4-BE49-F238E27FC236}">
                <a16:creationId xmlns:a16="http://schemas.microsoft.com/office/drawing/2014/main" id="{A6971A1F-95B5-4630-8E9B-35557FEC08C9}"/>
              </a:ext>
            </a:extLst>
          </p:cNvPr>
          <p:cNvSpPr/>
          <p:nvPr/>
        </p:nvSpPr>
        <p:spPr>
          <a:xfrm>
            <a:off x="4194382" y="3476125"/>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786FC19-1ABE-4EA2-8624-CEA79D83418B}"/>
              </a:ext>
            </a:extLst>
          </p:cNvPr>
          <p:cNvSpPr/>
          <p:nvPr/>
        </p:nvSpPr>
        <p:spPr>
          <a:xfrm>
            <a:off x="4194382" y="4559768"/>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0B6EB50D-25F4-40FD-9F02-89BD4D719EAE}"/>
              </a:ext>
            </a:extLst>
          </p:cNvPr>
          <p:cNvGrpSpPr/>
          <p:nvPr/>
        </p:nvGrpSpPr>
        <p:grpSpPr>
          <a:xfrm>
            <a:off x="6588032" y="2927773"/>
            <a:ext cx="1269068" cy="2672553"/>
            <a:chOff x="4549279" y="2867800"/>
            <a:chExt cx="914400" cy="2672553"/>
          </a:xfrm>
          <a:effectLst>
            <a:outerShdw blurRad="50800" dist="38100" algn="l" rotWithShape="0">
              <a:prstClr val="black">
                <a:alpha val="40000"/>
              </a:prstClr>
            </a:outerShdw>
          </a:effectLst>
        </p:grpSpPr>
        <p:grpSp>
          <p:nvGrpSpPr>
            <p:cNvPr id="10" name="グループ化 9">
              <a:extLst>
                <a:ext uri="{FF2B5EF4-FFF2-40B4-BE49-F238E27FC236}">
                  <a16:creationId xmlns:a16="http://schemas.microsoft.com/office/drawing/2014/main" id="{2ADEC9BF-3053-49D2-8734-DDF03C0CD22C}"/>
                </a:ext>
              </a:extLst>
            </p:cNvPr>
            <p:cNvGrpSpPr/>
            <p:nvPr/>
          </p:nvGrpSpPr>
          <p:grpSpPr>
            <a:xfrm>
              <a:off x="4549279" y="2867800"/>
              <a:ext cx="914400" cy="1631995"/>
              <a:chOff x="2739375" y="3422979"/>
              <a:chExt cx="914400" cy="1631995"/>
            </a:xfrm>
          </p:grpSpPr>
          <p:sp>
            <p:nvSpPr>
              <p:cNvPr id="12" name="正方形/長方形 11">
                <a:extLst>
                  <a:ext uri="{FF2B5EF4-FFF2-40B4-BE49-F238E27FC236}">
                    <a16:creationId xmlns:a16="http://schemas.microsoft.com/office/drawing/2014/main" id="{3497AE11-EE42-4B14-AFFA-373BB5680593}"/>
                  </a:ext>
                </a:extLst>
              </p:cNvPr>
              <p:cNvSpPr/>
              <p:nvPr/>
            </p:nvSpPr>
            <p:spPr>
              <a:xfrm>
                <a:off x="2739375" y="3971331"/>
                <a:ext cx="914400" cy="10836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78D478F3-0600-4938-B90C-2E9AF78562A9}"/>
                  </a:ext>
                </a:extLst>
              </p:cNvPr>
              <p:cNvSpPr/>
              <p:nvPr/>
            </p:nvSpPr>
            <p:spPr>
              <a:xfrm>
                <a:off x="2739375" y="3422979"/>
                <a:ext cx="914400" cy="5550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F92B1398-43B6-44C2-A6CA-72D16C8D37BE}"/>
                </a:ext>
              </a:extLst>
            </p:cNvPr>
            <p:cNvSpPr/>
            <p:nvPr/>
          </p:nvSpPr>
          <p:spPr>
            <a:xfrm>
              <a:off x="4549279" y="4499795"/>
              <a:ext cx="914400" cy="104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750EC2A8-61F3-4965-A9C0-79BD9C010A44}"/>
              </a:ext>
            </a:extLst>
          </p:cNvPr>
          <p:cNvSpPr txBox="1"/>
          <p:nvPr/>
        </p:nvSpPr>
        <p:spPr>
          <a:xfrm>
            <a:off x="4377509" y="3518032"/>
            <a:ext cx="902811" cy="954107"/>
          </a:xfrm>
          <a:prstGeom prst="rect">
            <a:avLst/>
          </a:prstGeom>
          <a:noFill/>
        </p:spPr>
        <p:txBody>
          <a:bodyPr wrap="none" rtlCol="0">
            <a:spAutoFit/>
          </a:bodyPr>
          <a:lstStyle/>
          <a:p>
            <a:pPr algn="ctr"/>
            <a:r>
              <a:rPr lang="en-US" altLang="ja-JP" sz="2800" dirty="0">
                <a:solidFill>
                  <a:schemeClr val="bg1"/>
                </a:solidFill>
              </a:rPr>
              <a:t>ICA</a:t>
            </a:r>
            <a:endParaRPr kumimoji="1" lang="en-US" altLang="ja-JP" sz="2800" dirty="0">
              <a:solidFill>
                <a:schemeClr val="bg1"/>
              </a:solidFill>
            </a:endParaRPr>
          </a:p>
          <a:p>
            <a:pPr algn="ctr"/>
            <a:r>
              <a:rPr lang="ja-JP" altLang="en-US" sz="2800" dirty="0">
                <a:solidFill>
                  <a:schemeClr val="bg1"/>
                </a:solidFill>
              </a:rPr>
              <a:t>情報</a:t>
            </a:r>
            <a:endParaRPr kumimoji="1" lang="ja-JP" altLang="en-US" sz="2800" dirty="0">
              <a:solidFill>
                <a:schemeClr val="bg1"/>
              </a:solidFill>
            </a:endParaRPr>
          </a:p>
        </p:txBody>
      </p:sp>
      <p:sp>
        <p:nvSpPr>
          <p:cNvPr id="15" name="テキスト ボックス 14">
            <a:extLst>
              <a:ext uri="{FF2B5EF4-FFF2-40B4-BE49-F238E27FC236}">
                <a16:creationId xmlns:a16="http://schemas.microsoft.com/office/drawing/2014/main" id="{D3CADE71-422F-49C5-8EE4-7C5E473FC814}"/>
              </a:ext>
            </a:extLst>
          </p:cNvPr>
          <p:cNvSpPr txBox="1"/>
          <p:nvPr/>
        </p:nvSpPr>
        <p:spPr>
          <a:xfrm>
            <a:off x="4377508" y="4524061"/>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16" name="正方形/長方形 15">
            <a:extLst>
              <a:ext uri="{FF2B5EF4-FFF2-40B4-BE49-F238E27FC236}">
                <a16:creationId xmlns:a16="http://schemas.microsoft.com/office/drawing/2014/main" id="{9BDF4307-C3CE-44C2-8893-252D5E2AA5B0}"/>
              </a:ext>
            </a:extLst>
          </p:cNvPr>
          <p:cNvSpPr/>
          <p:nvPr/>
        </p:nvSpPr>
        <p:spPr>
          <a:xfrm>
            <a:off x="1921434" y="2573340"/>
            <a:ext cx="1269066"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9458D0C-A05A-4F86-9E84-AFF7A1C41E3D}"/>
              </a:ext>
            </a:extLst>
          </p:cNvPr>
          <p:cNvSpPr txBox="1"/>
          <p:nvPr/>
        </p:nvSpPr>
        <p:spPr>
          <a:xfrm>
            <a:off x="2120058" y="3528046"/>
            <a:ext cx="902811" cy="954107"/>
          </a:xfrm>
          <a:prstGeom prst="rect">
            <a:avLst/>
          </a:prstGeom>
          <a:noFill/>
        </p:spPr>
        <p:txBody>
          <a:bodyPr wrap="none" rtlCol="0">
            <a:spAutoFit/>
          </a:bodyPr>
          <a:lstStyle/>
          <a:p>
            <a:pPr algn="ctr"/>
            <a:r>
              <a:rPr kumimoji="1" lang="en-US" altLang="ja-JP" sz="2800" dirty="0">
                <a:solidFill>
                  <a:schemeClr val="bg1"/>
                </a:solidFill>
              </a:rPr>
              <a:t>DCT</a:t>
            </a:r>
          </a:p>
          <a:p>
            <a:pPr algn="ctr"/>
            <a:r>
              <a:rPr lang="ja-JP" altLang="en-US" sz="2800" dirty="0">
                <a:solidFill>
                  <a:schemeClr val="bg1"/>
                </a:solidFill>
              </a:rPr>
              <a:t>情報</a:t>
            </a:r>
            <a:endParaRPr kumimoji="1" lang="ja-JP" altLang="en-US" sz="2800" dirty="0">
              <a:solidFill>
                <a:schemeClr val="bg1"/>
              </a:solidFill>
            </a:endParaRPr>
          </a:p>
        </p:txBody>
      </p:sp>
      <p:sp>
        <p:nvSpPr>
          <p:cNvPr id="18" name="テキスト ボックス 17">
            <a:extLst>
              <a:ext uri="{FF2B5EF4-FFF2-40B4-BE49-F238E27FC236}">
                <a16:creationId xmlns:a16="http://schemas.microsoft.com/office/drawing/2014/main" id="{D980532B-6A0B-44E9-B843-CF431EC72EC3}"/>
              </a:ext>
            </a:extLst>
          </p:cNvPr>
          <p:cNvSpPr txBox="1"/>
          <p:nvPr/>
        </p:nvSpPr>
        <p:spPr>
          <a:xfrm>
            <a:off x="1812261" y="2204008"/>
            <a:ext cx="1518407" cy="369332"/>
          </a:xfrm>
          <a:prstGeom prst="rect">
            <a:avLst/>
          </a:prstGeom>
          <a:noFill/>
        </p:spPr>
        <p:txBody>
          <a:bodyPr wrap="square" rtlCol="0">
            <a:spAutoFit/>
          </a:bodyPr>
          <a:lstStyle/>
          <a:p>
            <a:pPr algn="ctr"/>
            <a:r>
              <a:rPr lang="en-US" altLang="ja-JP" dirty="0"/>
              <a:t>DCT</a:t>
            </a:r>
            <a:r>
              <a:rPr lang="ja-JP" altLang="en-US" dirty="0"/>
              <a:t>の符号量</a:t>
            </a:r>
            <a:endParaRPr kumimoji="1" lang="ja-JP" altLang="en-US" dirty="0"/>
          </a:p>
        </p:txBody>
      </p:sp>
      <p:cxnSp>
        <p:nvCxnSpPr>
          <p:cNvPr id="19" name="直線コネクタ 18">
            <a:extLst>
              <a:ext uri="{FF2B5EF4-FFF2-40B4-BE49-F238E27FC236}">
                <a16:creationId xmlns:a16="http://schemas.microsoft.com/office/drawing/2014/main" id="{AC5BA791-06EA-472A-BFF5-418D3B1D1EB4}"/>
              </a:ext>
            </a:extLst>
          </p:cNvPr>
          <p:cNvCxnSpPr>
            <a:cxnSpLocks/>
          </p:cNvCxnSpPr>
          <p:nvPr/>
        </p:nvCxnSpPr>
        <p:spPr>
          <a:xfrm>
            <a:off x="585332" y="257480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396E6766-1C66-4B95-A7D3-5240226EE963}"/>
              </a:ext>
            </a:extLst>
          </p:cNvPr>
          <p:cNvGrpSpPr/>
          <p:nvPr/>
        </p:nvGrpSpPr>
        <p:grpSpPr>
          <a:xfrm>
            <a:off x="4831745" y="2595548"/>
            <a:ext cx="3793" cy="880577"/>
            <a:chOff x="4817372" y="2577695"/>
            <a:chExt cx="3793" cy="880577"/>
          </a:xfrm>
        </p:grpSpPr>
        <p:cxnSp>
          <p:nvCxnSpPr>
            <p:cNvPr id="21" name="直線矢印コネクタ 20">
              <a:extLst>
                <a:ext uri="{FF2B5EF4-FFF2-40B4-BE49-F238E27FC236}">
                  <a16:creationId xmlns:a16="http://schemas.microsoft.com/office/drawing/2014/main" id="{9C0404C6-F4E5-4994-98DB-F424F8036C7A}"/>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15EF7BB-4A7E-45FC-A239-C5B5BE123DDB}"/>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テキスト ボックス 22">
            <a:extLst>
              <a:ext uri="{FF2B5EF4-FFF2-40B4-BE49-F238E27FC236}">
                <a16:creationId xmlns:a16="http://schemas.microsoft.com/office/drawing/2014/main" id="{A30A915E-AEB9-4337-A6FA-13963291CC13}"/>
              </a:ext>
            </a:extLst>
          </p:cNvPr>
          <p:cNvSpPr txBox="1"/>
          <p:nvPr/>
        </p:nvSpPr>
        <p:spPr>
          <a:xfrm>
            <a:off x="6617272" y="3005235"/>
            <a:ext cx="1210588" cy="400110"/>
          </a:xfrm>
          <a:prstGeom prst="rect">
            <a:avLst/>
          </a:prstGeom>
          <a:noFill/>
        </p:spPr>
        <p:txBody>
          <a:bodyPr wrap="none" rtlCol="0">
            <a:spAutoFit/>
          </a:bodyPr>
          <a:lstStyle/>
          <a:p>
            <a:pPr algn="ctr"/>
            <a:r>
              <a:rPr kumimoji="1" lang="ja-JP" altLang="en-US" sz="2000" dirty="0">
                <a:solidFill>
                  <a:schemeClr val="bg1"/>
                </a:solidFill>
              </a:rPr>
              <a:t>基底情報</a:t>
            </a:r>
          </a:p>
        </p:txBody>
      </p:sp>
      <p:sp>
        <p:nvSpPr>
          <p:cNvPr id="24" name="テキスト ボックス 23">
            <a:extLst>
              <a:ext uri="{FF2B5EF4-FFF2-40B4-BE49-F238E27FC236}">
                <a16:creationId xmlns:a16="http://schemas.microsoft.com/office/drawing/2014/main" id="{3B464539-48A8-46B5-9960-D90151BE7DA6}"/>
              </a:ext>
            </a:extLst>
          </p:cNvPr>
          <p:cNvSpPr txBox="1"/>
          <p:nvPr/>
        </p:nvSpPr>
        <p:spPr>
          <a:xfrm>
            <a:off x="3943448" y="2859486"/>
            <a:ext cx="1750799" cy="338554"/>
          </a:xfrm>
          <a:prstGeom prst="rect">
            <a:avLst/>
          </a:prstGeom>
          <a:solidFill>
            <a:schemeClr val="bg1"/>
          </a:solidFill>
        </p:spPr>
        <p:txBody>
          <a:bodyPr wrap="none" rtlCol="0">
            <a:spAutoFit/>
          </a:bodyPr>
          <a:lstStyle/>
          <a:p>
            <a:pPr algn="ctr"/>
            <a:r>
              <a:rPr lang="ja-JP" altLang="en-US" sz="1600" dirty="0"/>
              <a:t>削減される符号量</a:t>
            </a:r>
            <a:endParaRPr kumimoji="1" lang="ja-JP" altLang="en-US" sz="1600" dirty="0"/>
          </a:p>
        </p:txBody>
      </p:sp>
      <p:grpSp>
        <p:nvGrpSpPr>
          <p:cNvPr id="25" name="グループ化 24">
            <a:extLst>
              <a:ext uri="{FF2B5EF4-FFF2-40B4-BE49-F238E27FC236}">
                <a16:creationId xmlns:a16="http://schemas.microsoft.com/office/drawing/2014/main" id="{AD105923-5163-4FF7-B90F-641BA9BE1F2B}"/>
              </a:ext>
            </a:extLst>
          </p:cNvPr>
          <p:cNvGrpSpPr/>
          <p:nvPr/>
        </p:nvGrpSpPr>
        <p:grpSpPr>
          <a:xfrm>
            <a:off x="6688258" y="1560554"/>
            <a:ext cx="2189042" cy="731790"/>
            <a:chOff x="5280319" y="1278958"/>
            <a:chExt cx="2189042" cy="731790"/>
          </a:xfrm>
        </p:grpSpPr>
        <p:sp>
          <p:nvSpPr>
            <p:cNvPr id="26" name="吹き出し: 角を丸めた四角形 25">
              <a:extLst>
                <a:ext uri="{FF2B5EF4-FFF2-40B4-BE49-F238E27FC236}">
                  <a16:creationId xmlns:a16="http://schemas.microsoft.com/office/drawing/2014/main" id="{8BCA3464-DD95-4435-9B05-599B0170C81F}"/>
                </a:ext>
              </a:extLst>
            </p:cNvPr>
            <p:cNvSpPr/>
            <p:nvPr/>
          </p:nvSpPr>
          <p:spPr>
            <a:xfrm>
              <a:off x="5280319" y="1278958"/>
              <a:ext cx="2189042" cy="731790"/>
            </a:xfrm>
            <a:prstGeom prst="wedgeRoundRectCallout">
              <a:avLst>
                <a:gd name="adj1" fmla="val 4545"/>
                <a:gd name="adj2" fmla="val 12590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　　　　　の</a:t>
              </a:r>
              <a:r>
                <a:rPr lang="ja-JP" altLang="en-US" dirty="0">
                  <a:solidFill>
                    <a:schemeClr val="tx1"/>
                  </a:solidFill>
                </a:rPr>
                <a:t>付加情報</a:t>
              </a:r>
              <a:endParaRPr kumimoji="1" lang="ja-JP" altLang="en-US" dirty="0">
                <a:solidFill>
                  <a:schemeClr val="tx1"/>
                </a:solidFill>
              </a:endParaRPr>
            </a:p>
          </p:txBody>
        </p:sp>
        <p:grpSp>
          <p:nvGrpSpPr>
            <p:cNvPr id="27" name="グループ化 26">
              <a:extLst>
                <a:ext uri="{FF2B5EF4-FFF2-40B4-BE49-F238E27FC236}">
                  <a16:creationId xmlns:a16="http://schemas.microsoft.com/office/drawing/2014/main" id="{BFDA4767-D8B6-42B4-BAF6-C08C33DED5CD}"/>
                </a:ext>
              </a:extLst>
            </p:cNvPr>
            <p:cNvGrpSpPr/>
            <p:nvPr/>
          </p:nvGrpSpPr>
          <p:grpSpPr>
            <a:xfrm>
              <a:off x="5473351" y="1331283"/>
              <a:ext cx="665983" cy="648617"/>
              <a:chOff x="4334625" y="1744808"/>
              <a:chExt cx="833495" cy="778073"/>
            </a:xfrm>
          </p:grpSpPr>
          <p:pic>
            <p:nvPicPr>
              <p:cNvPr id="28" name="図 27" descr="小さい, 流し, 座る, タイル張り が含まれている画像&#10;&#10;自動的に生成された説明">
                <a:extLst>
                  <a:ext uri="{FF2B5EF4-FFF2-40B4-BE49-F238E27FC236}">
                    <a16:creationId xmlns:a16="http://schemas.microsoft.com/office/drawing/2014/main" id="{CFFB6E74-08D0-4C72-A875-0FB60D849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70" y="1744808"/>
                <a:ext cx="334519" cy="334519"/>
              </a:xfrm>
              <a:prstGeom prst="rect">
                <a:avLst/>
              </a:prstGeom>
            </p:spPr>
          </p:pic>
          <p:pic>
            <p:nvPicPr>
              <p:cNvPr id="29" name="図 28" descr="座る, 小さい, 流し, タイル張り が含まれている画像&#10;&#10;自動的に生成された説明">
                <a:extLst>
                  <a:ext uri="{FF2B5EF4-FFF2-40B4-BE49-F238E27FC236}">
                    <a16:creationId xmlns:a16="http://schemas.microsoft.com/office/drawing/2014/main" id="{5892CD7C-9A30-423E-B6C2-832904B17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625" y="2173609"/>
                <a:ext cx="349272" cy="349272"/>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6D871128-208B-4D70-A849-57A3E7CE4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848" y="2167077"/>
                <a:ext cx="349272" cy="349272"/>
              </a:xfrm>
              <a:prstGeom prst="rect">
                <a:avLst/>
              </a:prstGeom>
            </p:spPr>
          </p:pic>
        </p:grpSp>
      </p:grpSp>
      <p:sp>
        <p:nvSpPr>
          <p:cNvPr id="31" name="タイトル 1">
            <a:extLst>
              <a:ext uri="{FF2B5EF4-FFF2-40B4-BE49-F238E27FC236}">
                <a16:creationId xmlns:a16="http://schemas.microsoft.com/office/drawing/2014/main" id="{2680804F-01CB-4604-8816-C55EC2EC212F}"/>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提案手法</a:t>
            </a:r>
            <a:r>
              <a:rPr lang="en-US" altLang="ja-JP" sz="2700" dirty="0"/>
              <a:t> – </a:t>
            </a:r>
            <a:r>
              <a:rPr lang="ja-JP" altLang="en-US" sz="3100" dirty="0"/>
              <a:t>最適な基底の選出</a:t>
            </a:r>
            <a:endParaRPr lang="ja-JP" altLang="en-US" dirty="0"/>
          </a:p>
        </p:txBody>
      </p:sp>
    </p:spTree>
    <p:extLst>
      <p:ext uri="{BB962C8B-B14F-4D97-AF65-F5344CB8AC3E}">
        <p14:creationId xmlns:p14="http://schemas.microsoft.com/office/powerpoint/2010/main" val="15787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11</a:t>
            </a:fld>
            <a:endParaRPr lang="ja-JP" altLang="en-US"/>
          </a:p>
        </p:txBody>
      </p:sp>
      <p:sp>
        <p:nvSpPr>
          <p:cNvPr id="33" name="テキスト ボックス 32">
            <a:extLst>
              <a:ext uri="{FF2B5EF4-FFF2-40B4-BE49-F238E27FC236}">
                <a16:creationId xmlns:a16="http://schemas.microsoft.com/office/drawing/2014/main" id="{FB63BBDA-9165-49F3-871E-C4F2B0ADCEF4}"/>
              </a:ext>
            </a:extLst>
          </p:cNvPr>
          <p:cNvSpPr txBox="1"/>
          <p:nvPr/>
        </p:nvSpPr>
        <p:spPr>
          <a:xfrm>
            <a:off x="469901" y="685928"/>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dirty="0"/>
              <a:t>入力画像：</a:t>
            </a:r>
            <a:r>
              <a:rPr kumimoji="1" lang="en-US" altLang="ja-JP" sz="2400" dirty="0"/>
              <a:t>Airplane</a:t>
            </a:r>
            <a:r>
              <a:rPr kumimoji="1" lang="ja-JP" altLang="en-US" sz="2400" dirty="0"/>
              <a:t>（</a:t>
            </a:r>
            <a:r>
              <a:rPr kumimoji="1" lang="en-US" altLang="ja-JP" sz="2400" dirty="0"/>
              <a:t>256×256</a:t>
            </a:r>
            <a:r>
              <a:rPr kumimoji="1" lang="ja-JP" altLang="en-US" sz="2400" dirty="0"/>
              <a:t>画素）</a:t>
            </a:r>
            <a:endParaRPr kumimoji="1" lang="en-US" altLang="ja-JP" sz="2400" dirty="0"/>
          </a:p>
        </p:txBody>
      </p:sp>
      <p:graphicFrame>
        <p:nvGraphicFramePr>
          <p:cNvPr id="13" name="グラフ 12">
            <a:extLst>
              <a:ext uri="{FF2B5EF4-FFF2-40B4-BE49-F238E27FC236}">
                <a16:creationId xmlns:a16="http://schemas.microsoft.com/office/drawing/2014/main" id="{BB37B291-B000-47DF-9DE0-9C7286713D6F}"/>
              </a:ext>
            </a:extLst>
          </p:cNvPr>
          <p:cNvGraphicFramePr>
            <a:graphicFrameLocks/>
          </p:cNvGraphicFramePr>
          <p:nvPr>
            <p:extLst>
              <p:ext uri="{D42A27DB-BD31-4B8C-83A1-F6EECF244321}">
                <p14:modId xmlns:p14="http://schemas.microsoft.com/office/powerpoint/2010/main" val="2741899079"/>
              </p:ext>
            </p:extLst>
          </p:nvPr>
        </p:nvGraphicFramePr>
        <p:xfrm>
          <a:off x="273051" y="1332727"/>
          <a:ext cx="8435976" cy="458762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57" y="142542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381003" y="206677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3716"/>
                <a:gd name="adj2" fmla="val -3607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2799165" y="4258776"/>
            <a:ext cx="2162067" cy="778735"/>
          </a:xfrm>
          <a:prstGeom prst="wedgeRectCallout">
            <a:avLst>
              <a:gd name="adj1" fmla="val -112119"/>
              <a:gd name="adj2" fmla="val 48312"/>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1504" y="4326803"/>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5610" y="4329256"/>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77398" y="4326803"/>
            <a:ext cx="642491" cy="642491"/>
          </a:xfrm>
          <a:prstGeom prst="rect">
            <a:avLst/>
          </a:prstGeom>
          <a:noFill/>
          <a:ln>
            <a:noFill/>
          </a:ln>
        </p:spPr>
      </p:pic>
      <p:sp>
        <p:nvSpPr>
          <p:cNvPr id="37" name="正方形/長方形 36">
            <a:extLst>
              <a:ext uri="{FF2B5EF4-FFF2-40B4-BE49-F238E27FC236}">
                <a16:creationId xmlns:a16="http://schemas.microsoft.com/office/drawing/2014/main" id="{8907E09E-5F65-4315-8823-DB4AF389C180}"/>
              </a:ext>
            </a:extLst>
          </p:cNvPr>
          <p:cNvSpPr/>
          <p:nvPr/>
        </p:nvSpPr>
        <p:spPr>
          <a:xfrm>
            <a:off x="1213363" y="6009165"/>
            <a:ext cx="6978137" cy="60515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accent2"/>
                </a:solidFill>
                <a:latin typeface="Lucida Sans" panose="020B0602030504020204" pitchFamily="34" charset="0"/>
                <a:ea typeface="ＭＳ ゴシック" panose="020B0609070205080204" pitchFamily="49" charset="-128"/>
              </a:rPr>
              <a:t>DCT</a:t>
            </a:r>
            <a:r>
              <a:rPr lang="ja-JP" altLang="en-US" sz="2400" dirty="0">
                <a:solidFill>
                  <a:schemeClr val="accent2"/>
                </a:solidFill>
                <a:latin typeface="Lucida Sans" panose="020B0602030504020204" pitchFamily="34" charset="0"/>
                <a:ea typeface="ＭＳ ゴシック" panose="020B0609070205080204" pitchFamily="49" charset="-128"/>
              </a:rPr>
              <a:t>単独 </a:t>
            </a:r>
            <a:r>
              <a:rPr lang="en-US" altLang="ja-JP" sz="2400" dirty="0">
                <a:solidFill>
                  <a:schemeClr val="bg1"/>
                </a:solidFill>
                <a:latin typeface="Lucida Sans" panose="020B0602030504020204" pitchFamily="34" charset="0"/>
                <a:ea typeface="ＭＳ ゴシック" panose="020B0609070205080204" pitchFamily="49" charset="-128"/>
              </a:rPr>
              <a:t>(※JPEG)</a:t>
            </a:r>
            <a:r>
              <a:rPr lang="ja-JP" altLang="en-US" sz="2400" dirty="0">
                <a:solidFill>
                  <a:schemeClr val="bg1"/>
                </a:solidFill>
                <a:latin typeface="Lucida Sans" panose="020B0602030504020204" pitchFamily="34" charset="0"/>
                <a:ea typeface="ＭＳ ゴシック" panose="020B0609070205080204" pitchFamily="49" charset="-128"/>
              </a:rPr>
              <a:t>よりも</a:t>
            </a:r>
            <a:r>
              <a:rPr lang="ja-JP" altLang="en-US" sz="2400" dirty="0">
                <a:latin typeface="Lucida Sans" panose="020B0602030504020204" pitchFamily="34" charset="0"/>
                <a:ea typeface="ＭＳ ゴシック" panose="020B0609070205080204" pitchFamily="49" charset="-128"/>
              </a:rPr>
              <a:t>符号化性能が改善</a:t>
            </a:r>
            <a:endParaRPr lang="ja-JP" altLang="en-US" sz="2000" dirty="0">
              <a:latin typeface="Lucida Sans" panose="020B0602030504020204" pitchFamily="34" charset="0"/>
              <a:ea typeface="ＭＳ ゴシック" panose="020B0609070205080204" pitchFamily="49" charset="-128"/>
            </a:endParaRPr>
          </a:p>
        </p:txBody>
      </p:sp>
      <p:sp>
        <p:nvSpPr>
          <p:cNvPr id="39" name="吹き出し: 四角形 38">
            <a:extLst>
              <a:ext uri="{FF2B5EF4-FFF2-40B4-BE49-F238E27FC236}">
                <a16:creationId xmlns:a16="http://schemas.microsoft.com/office/drawing/2014/main" id="{7C045E7C-FC8B-4504-8414-71558D70F722}"/>
              </a:ext>
            </a:extLst>
          </p:cNvPr>
          <p:cNvSpPr/>
          <p:nvPr/>
        </p:nvSpPr>
        <p:spPr>
          <a:xfrm>
            <a:off x="3106448" y="1776928"/>
            <a:ext cx="2162067" cy="778735"/>
          </a:xfrm>
          <a:prstGeom prst="wedgeRectCallout">
            <a:avLst>
              <a:gd name="adj1" fmla="val 40565"/>
              <a:gd name="adj2" fmla="val 80154"/>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66322" y="184627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0199" y="184708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270" y="1847089"/>
            <a:ext cx="638410" cy="638410"/>
          </a:xfrm>
          <a:prstGeom prst="rect">
            <a:avLst/>
          </a:prstGeom>
        </p:spPr>
      </p:pic>
      <p:sp>
        <p:nvSpPr>
          <p:cNvPr id="23" name="タイトル 1">
            <a:extLst>
              <a:ext uri="{FF2B5EF4-FFF2-40B4-BE49-F238E27FC236}">
                <a16:creationId xmlns:a16="http://schemas.microsoft.com/office/drawing/2014/main" id="{320C8875-E1EC-4B1F-ACE4-BD3C46029584}"/>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実験結果</a:t>
            </a:r>
            <a:r>
              <a:rPr lang="en-US" altLang="ja-JP" sz="2700" dirty="0"/>
              <a:t> – </a:t>
            </a:r>
            <a:r>
              <a:rPr lang="ja-JP" altLang="en-US" sz="3100" dirty="0"/>
              <a:t>符号化性能の比較</a:t>
            </a:r>
            <a:endParaRPr lang="ja-JP" altLang="en-US" dirty="0"/>
          </a:p>
        </p:txBody>
      </p:sp>
    </p:spTree>
    <p:extLst>
      <p:ext uri="{BB962C8B-B14F-4D97-AF65-F5344CB8AC3E}">
        <p14:creationId xmlns:p14="http://schemas.microsoft.com/office/powerpoint/2010/main" val="862205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0E27182-2EEB-4029-A1C4-07D3B2BED8BF}"/>
              </a:ext>
            </a:extLst>
          </p:cNvPr>
          <p:cNvSpPr>
            <a:spLocks noGrp="1"/>
          </p:cNvSpPr>
          <p:nvPr>
            <p:ph type="sldNum" sz="quarter" idx="12"/>
          </p:nvPr>
        </p:nvSpPr>
        <p:spPr/>
        <p:txBody>
          <a:bodyPr/>
          <a:lstStyle/>
          <a:p>
            <a:fld id="{EED84C72-A00F-41D9-8911-FDA808E68C33}" type="slidenum">
              <a:rPr lang="ja-JP" altLang="en-US" smtClean="0"/>
              <a:t>12</a:t>
            </a:fld>
            <a:endParaRPr lang="ja-JP" altLang="en-US"/>
          </a:p>
        </p:txBody>
      </p:sp>
      <p:pic>
        <p:nvPicPr>
          <p:cNvPr id="5" name="図 4">
            <a:extLst>
              <a:ext uri="{FF2B5EF4-FFF2-40B4-BE49-F238E27FC236}">
                <a16:creationId xmlns:a16="http://schemas.microsoft.com/office/drawing/2014/main" id="{00B22075-E143-48B9-A535-619B92C1E9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8370" y="3798764"/>
            <a:ext cx="1944711" cy="1944711"/>
          </a:xfrm>
          <a:prstGeom prst="rect">
            <a:avLst/>
          </a:prstGeom>
          <a:noFill/>
          <a:ln>
            <a:noFill/>
          </a:ln>
        </p:spPr>
      </p:pic>
      <p:pic>
        <p:nvPicPr>
          <p:cNvPr id="6" name="図 5">
            <a:extLst>
              <a:ext uri="{FF2B5EF4-FFF2-40B4-BE49-F238E27FC236}">
                <a16:creationId xmlns:a16="http://schemas.microsoft.com/office/drawing/2014/main" id="{CAFC5E5D-1847-466D-A39D-500C084F60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8370" y="1459478"/>
            <a:ext cx="1944714" cy="1944714"/>
          </a:xfrm>
          <a:prstGeom prst="rect">
            <a:avLst/>
          </a:prstGeom>
          <a:noFill/>
          <a:ln>
            <a:noFill/>
          </a:ln>
        </p:spPr>
      </p:pic>
      <p:sp>
        <p:nvSpPr>
          <p:cNvPr id="10" name="テキスト ボックス 9">
            <a:extLst>
              <a:ext uri="{FF2B5EF4-FFF2-40B4-BE49-F238E27FC236}">
                <a16:creationId xmlns:a16="http://schemas.microsoft.com/office/drawing/2014/main" id="{3FAA82D6-E9E1-4CF5-9ACF-4F0A5C5889CC}"/>
              </a:ext>
            </a:extLst>
          </p:cNvPr>
          <p:cNvSpPr txBox="1"/>
          <p:nvPr/>
        </p:nvSpPr>
        <p:spPr>
          <a:xfrm>
            <a:off x="1003451" y="3036984"/>
            <a:ext cx="875561" cy="400110"/>
          </a:xfrm>
          <a:prstGeom prst="rect">
            <a:avLst/>
          </a:prstGeom>
          <a:solidFill>
            <a:schemeClr val="bg1"/>
          </a:solidFill>
        </p:spPr>
        <p:txBody>
          <a:bodyPr wrap="none" rtlCol="0">
            <a:spAutoFit/>
          </a:bodyPr>
          <a:lstStyle/>
          <a:p>
            <a:pPr algn="ctr"/>
            <a:r>
              <a:rPr lang="en-US" altLang="ja-JP" sz="2000" dirty="0"/>
              <a:t>30[dB]</a:t>
            </a:r>
            <a:endParaRPr kumimoji="1" lang="ja-JP" altLang="en-US" sz="2000" dirty="0"/>
          </a:p>
        </p:txBody>
      </p:sp>
      <p:sp>
        <p:nvSpPr>
          <p:cNvPr id="13" name="タイトル 1">
            <a:extLst>
              <a:ext uri="{FF2B5EF4-FFF2-40B4-BE49-F238E27FC236}">
                <a16:creationId xmlns:a16="http://schemas.microsoft.com/office/drawing/2014/main" id="{518BEEF1-24D5-4E9F-9D35-3209D48173B0}"/>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提案手法</a:t>
            </a:r>
            <a:r>
              <a:rPr lang="en-US" altLang="ja-JP" sz="2700" dirty="0"/>
              <a:t> – </a:t>
            </a:r>
            <a:r>
              <a:rPr lang="ja-JP" altLang="en-US" sz="3100" dirty="0"/>
              <a:t>今後の課題</a:t>
            </a:r>
            <a:endParaRPr lang="ja-JP" altLang="en-US" dirty="0"/>
          </a:p>
        </p:txBody>
      </p:sp>
      <p:sp>
        <p:nvSpPr>
          <p:cNvPr id="14" name="正方形/長方形 13">
            <a:extLst>
              <a:ext uri="{FF2B5EF4-FFF2-40B4-BE49-F238E27FC236}">
                <a16:creationId xmlns:a16="http://schemas.microsoft.com/office/drawing/2014/main" id="{C9294059-E150-4704-87B4-F79EB1054994}"/>
              </a:ext>
            </a:extLst>
          </p:cNvPr>
          <p:cNvSpPr/>
          <p:nvPr/>
        </p:nvSpPr>
        <p:spPr>
          <a:xfrm>
            <a:off x="1213363" y="5932011"/>
            <a:ext cx="7210970" cy="71625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Lucida Sans" panose="020B0602030504020204" pitchFamily="34" charset="0"/>
                <a:ea typeface="ＭＳ ゴシック" panose="020B0609070205080204" pitchFamily="49" charset="-128"/>
              </a:rPr>
              <a:t>符号化レートごとの処理が必要であるため，</a:t>
            </a:r>
            <a:endParaRPr lang="en-US" altLang="ja-JP" sz="2000" dirty="0">
              <a:solidFill>
                <a:schemeClr val="bg1"/>
              </a:solidFill>
              <a:latin typeface="Lucida Sans" panose="020B0602030504020204" pitchFamily="34" charset="0"/>
              <a:ea typeface="ＭＳ ゴシック" panose="020B0609070205080204" pitchFamily="49" charset="-128"/>
            </a:endParaRPr>
          </a:p>
          <a:p>
            <a:pPr algn="ctr"/>
            <a:r>
              <a:rPr lang="ja-JP" altLang="en-US" sz="2000" dirty="0">
                <a:solidFill>
                  <a:srgbClr val="F68E38"/>
                </a:solidFill>
                <a:latin typeface="Lucida Sans" panose="020B0602030504020204" pitchFamily="34" charset="0"/>
                <a:ea typeface="ＭＳ ゴシック" panose="020B0609070205080204" pitchFamily="49" charset="-128"/>
              </a:rPr>
              <a:t>処理コスト</a:t>
            </a:r>
            <a:r>
              <a:rPr lang="ja-JP" altLang="en-US" sz="2000" dirty="0">
                <a:solidFill>
                  <a:schemeClr val="bg1"/>
                </a:solidFill>
                <a:latin typeface="Lucida Sans" panose="020B0602030504020204" pitchFamily="34" charset="0"/>
                <a:ea typeface="ＭＳ ゴシック" panose="020B0609070205080204" pitchFamily="49" charset="-128"/>
              </a:rPr>
              <a:t>の削減を行う</a:t>
            </a:r>
            <a:endParaRPr lang="en-US" altLang="ja-JP" sz="2000" dirty="0">
              <a:latin typeface="Lucida Sans" panose="020B0602030504020204" pitchFamily="34" charset="0"/>
              <a:ea typeface="ＭＳ ゴシック" panose="020B0609070205080204" pitchFamily="49" charset="-128"/>
            </a:endParaRPr>
          </a:p>
        </p:txBody>
      </p:sp>
      <p:pic>
        <p:nvPicPr>
          <p:cNvPr id="15" name="図 14" descr="背景パターン&#10;&#10;自動的に生成された説明">
            <a:extLst>
              <a:ext uri="{FF2B5EF4-FFF2-40B4-BE49-F238E27FC236}">
                <a16:creationId xmlns:a16="http://schemas.microsoft.com/office/drawing/2014/main" id="{5D7DB201-5097-4269-9A70-5F3A84283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8675" y="1592257"/>
            <a:ext cx="854898" cy="854898"/>
          </a:xfrm>
          <a:prstGeom prst="rect">
            <a:avLst/>
          </a:prstGeom>
          <a:ln w="12700">
            <a:solidFill>
              <a:srgbClr val="F68E38"/>
            </a:solidFill>
          </a:ln>
          <a:effectLst>
            <a:outerShdw blurRad="50800" dist="38100" dir="2700000" algn="tl" rotWithShape="0">
              <a:prstClr val="black">
                <a:alpha val="40000"/>
              </a:prstClr>
            </a:outerShdw>
          </a:effectLst>
        </p:spPr>
      </p:pic>
      <p:sp>
        <p:nvSpPr>
          <p:cNvPr id="16" name="テキスト ボックス 15">
            <a:extLst>
              <a:ext uri="{FF2B5EF4-FFF2-40B4-BE49-F238E27FC236}">
                <a16:creationId xmlns:a16="http://schemas.microsoft.com/office/drawing/2014/main" id="{6C707A06-795D-4480-A50E-1140CCF1F484}"/>
              </a:ext>
            </a:extLst>
          </p:cNvPr>
          <p:cNvSpPr txBox="1"/>
          <p:nvPr/>
        </p:nvSpPr>
        <p:spPr>
          <a:xfrm rot="5400000">
            <a:off x="1183051" y="5383979"/>
            <a:ext cx="530915" cy="369332"/>
          </a:xfrm>
          <a:prstGeom prst="rect">
            <a:avLst/>
          </a:prstGeom>
          <a:noFill/>
        </p:spPr>
        <p:txBody>
          <a:bodyPr wrap="none" rtlCol="0">
            <a:spAutoFit/>
          </a:bodyPr>
          <a:lstStyle/>
          <a:p>
            <a:pPr algn="ctr">
              <a:buClr>
                <a:srgbClr val="002060"/>
              </a:buClr>
              <a:buSzPct val="90000"/>
            </a:pPr>
            <a:r>
              <a:rPr kumimoji="1" lang="ja-JP" altLang="en-US" dirty="0"/>
              <a:t>・・・</a:t>
            </a:r>
          </a:p>
        </p:txBody>
      </p:sp>
      <p:grpSp>
        <p:nvGrpSpPr>
          <p:cNvPr id="17" name="グループ化 16">
            <a:extLst>
              <a:ext uri="{FF2B5EF4-FFF2-40B4-BE49-F238E27FC236}">
                <a16:creationId xmlns:a16="http://schemas.microsoft.com/office/drawing/2014/main" id="{5FA9EDB5-F1DD-4C4F-96BE-94DDFA4B0593}"/>
              </a:ext>
            </a:extLst>
          </p:cNvPr>
          <p:cNvGrpSpPr/>
          <p:nvPr/>
        </p:nvGrpSpPr>
        <p:grpSpPr>
          <a:xfrm>
            <a:off x="569619" y="3500817"/>
            <a:ext cx="1764628" cy="571416"/>
            <a:chOff x="560262" y="3207055"/>
            <a:chExt cx="1764628" cy="571416"/>
          </a:xfrm>
        </p:grpSpPr>
        <p:grpSp>
          <p:nvGrpSpPr>
            <p:cNvPr id="18" name="グループ化 17">
              <a:extLst>
                <a:ext uri="{FF2B5EF4-FFF2-40B4-BE49-F238E27FC236}">
                  <a16:creationId xmlns:a16="http://schemas.microsoft.com/office/drawing/2014/main" id="{AAA0F7E6-361D-4BE6-A329-16764B736713}"/>
                </a:ext>
              </a:extLst>
            </p:cNvPr>
            <p:cNvGrpSpPr/>
            <p:nvPr/>
          </p:nvGrpSpPr>
          <p:grpSpPr>
            <a:xfrm>
              <a:off x="649208" y="3288608"/>
              <a:ext cx="1565334" cy="419104"/>
              <a:chOff x="377843" y="2565785"/>
              <a:chExt cx="1565334" cy="419104"/>
            </a:xfrm>
          </p:grpSpPr>
          <p:pic>
            <p:nvPicPr>
              <p:cNvPr id="20" name="図 19" descr="ツリーマップ図 が含まれている画像&#10;&#10;自動的に生成された説明">
                <a:extLst>
                  <a:ext uri="{FF2B5EF4-FFF2-40B4-BE49-F238E27FC236}">
                    <a16:creationId xmlns:a16="http://schemas.microsoft.com/office/drawing/2014/main" id="{ED32369B-AE76-4F91-AD1F-A2129861FF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8167" y="2565785"/>
                <a:ext cx="415010" cy="415010"/>
              </a:xfrm>
              <a:prstGeom prst="rect">
                <a:avLst/>
              </a:prstGeom>
            </p:spPr>
          </p:pic>
          <p:pic>
            <p:nvPicPr>
              <p:cNvPr id="21" name="図 20" descr="座る, 小さい, 流し, タイル張り が含まれている画像&#10;&#10;自動的に生成された説明">
                <a:extLst>
                  <a:ext uri="{FF2B5EF4-FFF2-40B4-BE49-F238E27FC236}">
                    <a16:creationId xmlns:a16="http://schemas.microsoft.com/office/drawing/2014/main" id="{3B6D6ABA-956E-4ABD-BC3C-5789445453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005" y="2569879"/>
                <a:ext cx="415010" cy="415010"/>
              </a:xfrm>
              <a:prstGeom prst="rect">
                <a:avLst/>
              </a:prstGeom>
            </p:spPr>
          </p:pic>
          <p:pic>
            <p:nvPicPr>
              <p:cNvPr id="22" name="図 21" descr="シャワーカーテンが開いている画面&#10;&#10;中程度の精度で自動的に生成された説明">
                <a:extLst>
                  <a:ext uri="{FF2B5EF4-FFF2-40B4-BE49-F238E27FC236}">
                    <a16:creationId xmlns:a16="http://schemas.microsoft.com/office/drawing/2014/main" id="{7DEB3276-C5D4-4668-AC18-15CE371513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43" y="2565785"/>
                <a:ext cx="415010" cy="415010"/>
              </a:xfrm>
              <a:prstGeom prst="rect">
                <a:avLst/>
              </a:prstGeom>
            </p:spPr>
          </p:pic>
        </p:grpSp>
        <p:sp>
          <p:nvSpPr>
            <p:cNvPr id="19" name="正方形/長方形 18">
              <a:extLst>
                <a:ext uri="{FF2B5EF4-FFF2-40B4-BE49-F238E27FC236}">
                  <a16:creationId xmlns:a16="http://schemas.microsoft.com/office/drawing/2014/main" id="{BA4FE415-D47A-4CE1-9292-E98FC8570E2B}"/>
                </a:ext>
              </a:extLst>
            </p:cNvPr>
            <p:cNvSpPr/>
            <p:nvPr/>
          </p:nvSpPr>
          <p:spPr>
            <a:xfrm>
              <a:off x="560262" y="3207055"/>
              <a:ext cx="1764628" cy="5714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 name="グループ化 22">
            <a:extLst>
              <a:ext uri="{FF2B5EF4-FFF2-40B4-BE49-F238E27FC236}">
                <a16:creationId xmlns:a16="http://schemas.microsoft.com/office/drawing/2014/main" id="{3D08D292-D8C5-4D75-9CCA-609D7DEB773E}"/>
              </a:ext>
            </a:extLst>
          </p:cNvPr>
          <p:cNvGrpSpPr/>
          <p:nvPr/>
        </p:nvGrpSpPr>
        <p:grpSpPr>
          <a:xfrm>
            <a:off x="569619" y="4158234"/>
            <a:ext cx="1764628" cy="571416"/>
            <a:chOff x="556578" y="3832522"/>
            <a:chExt cx="1764628" cy="571416"/>
          </a:xfrm>
        </p:grpSpPr>
        <p:pic>
          <p:nvPicPr>
            <p:cNvPr id="24" name="図 23" descr="背景パターン&#10;&#10;自動的に生成された説明">
              <a:extLst>
                <a:ext uri="{FF2B5EF4-FFF2-40B4-BE49-F238E27FC236}">
                  <a16:creationId xmlns:a16="http://schemas.microsoft.com/office/drawing/2014/main" id="{C57408A8-7E2C-4EB8-AB4B-4D64F99B6A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281" y="3898929"/>
              <a:ext cx="415010" cy="415010"/>
            </a:xfrm>
            <a:prstGeom prst="rect">
              <a:avLst/>
            </a:prstGeom>
          </p:spPr>
        </p:pic>
        <p:pic>
          <p:nvPicPr>
            <p:cNvPr id="25" name="図 24" descr="座る, 小さい, タイル張り, 流し が含まれている画像&#10;&#10;自動的に生成された説明">
              <a:extLst>
                <a:ext uri="{FF2B5EF4-FFF2-40B4-BE49-F238E27FC236}">
                  <a16:creationId xmlns:a16="http://schemas.microsoft.com/office/drawing/2014/main" id="{4887242A-4446-4136-9113-010CD5F5DC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4180" y="3898929"/>
              <a:ext cx="415010" cy="415010"/>
            </a:xfrm>
            <a:prstGeom prst="rect">
              <a:avLst/>
            </a:prstGeom>
          </p:spPr>
        </p:pic>
        <p:pic>
          <p:nvPicPr>
            <p:cNvPr id="26" name="図 25" descr="タイル張り, 流し, 光, レンガ が含まれている画像&#10;&#10;自動的に生成された説明">
              <a:extLst>
                <a:ext uri="{FF2B5EF4-FFF2-40B4-BE49-F238E27FC236}">
                  <a16:creationId xmlns:a16="http://schemas.microsoft.com/office/drawing/2014/main" id="{7E09B88F-717E-4744-810E-872D21AAC8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3734" y="3898929"/>
              <a:ext cx="415010" cy="415010"/>
            </a:xfrm>
            <a:prstGeom prst="rect">
              <a:avLst/>
            </a:prstGeom>
          </p:spPr>
        </p:pic>
        <p:sp>
          <p:nvSpPr>
            <p:cNvPr id="27" name="正方形/長方形 26">
              <a:extLst>
                <a:ext uri="{FF2B5EF4-FFF2-40B4-BE49-F238E27FC236}">
                  <a16:creationId xmlns:a16="http://schemas.microsoft.com/office/drawing/2014/main" id="{91D9F1C6-2742-421E-B092-AAC389F6A85A}"/>
                </a:ext>
              </a:extLst>
            </p:cNvPr>
            <p:cNvSpPr/>
            <p:nvPr/>
          </p:nvSpPr>
          <p:spPr>
            <a:xfrm>
              <a:off x="556578" y="3832522"/>
              <a:ext cx="1764628" cy="5714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DDC72FB-E9F1-4E16-8C38-3BFD03E4EBE8}"/>
              </a:ext>
            </a:extLst>
          </p:cNvPr>
          <p:cNvGrpSpPr/>
          <p:nvPr/>
        </p:nvGrpSpPr>
        <p:grpSpPr>
          <a:xfrm>
            <a:off x="829931" y="4815651"/>
            <a:ext cx="1237156" cy="535101"/>
            <a:chOff x="811045" y="4457988"/>
            <a:chExt cx="1237156" cy="535101"/>
          </a:xfrm>
        </p:grpSpPr>
        <p:pic>
          <p:nvPicPr>
            <p:cNvPr id="29" name="図 28" descr="ツリーマップ図 が含まれている画像&#10;&#10;自動的に生成された説明">
              <a:extLst>
                <a:ext uri="{FF2B5EF4-FFF2-40B4-BE49-F238E27FC236}">
                  <a16:creationId xmlns:a16="http://schemas.microsoft.com/office/drawing/2014/main" id="{A5DEFC57-AF23-4F3A-91E6-19D0CD34C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550" y="4514957"/>
              <a:ext cx="415010" cy="415010"/>
            </a:xfrm>
            <a:prstGeom prst="rect">
              <a:avLst/>
            </a:prstGeom>
          </p:spPr>
        </p:pic>
        <p:pic>
          <p:nvPicPr>
            <p:cNvPr id="30" name="図 29">
              <a:extLst>
                <a:ext uri="{FF2B5EF4-FFF2-40B4-BE49-F238E27FC236}">
                  <a16:creationId xmlns:a16="http://schemas.microsoft.com/office/drawing/2014/main" id="{B6DE5758-05B3-48B2-A545-D3FCFEE83C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874" y="4504447"/>
              <a:ext cx="415010" cy="415010"/>
            </a:xfrm>
            <a:prstGeom prst="rect">
              <a:avLst/>
            </a:prstGeom>
          </p:spPr>
        </p:pic>
        <p:sp>
          <p:nvSpPr>
            <p:cNvPr id="31" name="正方形/長方形 30">
              <a:extLst>
                <a:ext uri="{FF2B5EF4-FFF2-40B4-BE49-F238E27FC236}">
                  <a16:creationId xmlns:a16="http://schemas.microsoft.com/office/drawing/2014/main" id="{E2A29CBE-E0E4-4FEF-AA39-654487FE46C9}"/>
                </a:ext>
              </a:extLst>
            </p:cNvPr>
            <p:cNvSpPr/>
            <p:nvPr/>
          </p:nvSpPr>
          <p:spPr>
            <a:xfrm>
              <a:off x="811045" y="4457988"/>
              <a:ext cx="1237156" cy="53510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CEADF692-7C1E-4A8A-92C1-05A9B9996CF7}"/>
              </a:ext>
            </a:extLst>
          </p:cNvPr>
          <p:cNvSpPr txBox="1"/>
          <p:nvPr/>
        </p:nvSpPr>
        <p:spPr>
          <a:xfrm>
            <a:off x="1441232" y="2519485"/>
            <a:ext cx="2266966" cy="584775"/>
          </a:xfrm>
          <a:prstGeom prst="rect">
            <a:avLst/>
          </a:prstGeom>
          <a:solidFill>
            <a:schemeClr val="bg1"/>
          </a:solidFill>
        </p:spPr>
        <p:txBody>
          <a:bodyPr wrap="square" rtlCol="0">
            <a:spAutoFit/>
          </a:bodyPr>
          <a:lstStyle/>
          <a:p>
            <a:pPr algn="ctr">
              <a:buClr>
                <a:srgbClr val="002060"/>
              </a:buClr>
              <a:buSzPct val="90000"/>
            </a:pPr>
            <a:r>
              <a:rPr kumimoji="1" lang="ja-JP" altLang="en-US" sz="1600" dirty="0"/>
              <a:t>ブロックの符号化性能を</a:t>
            </a:r>
            <a:endParaRPr kumimoji="1" lang="en-US" altLang="ja-JP" sz="1600" dirty="0"/>
          </a:p>
          <a:p>
            <a:pPr algn="ctr">
              <a:buClr>
                <a:srgbClr val="002060"/>
              </a:buClr>
              <a:buSzPct val="90000"/>
            </a:pPr>
            <a:r>
              <a:rPr kumimoji="1" lang="ja-JP" altLang="en-US" sz="1600" dirty="0"/>
              <a:t>改善できる</a:t>
            </a:r>
            <a:r>
              <a:rPr kumimoji="1" lang="en-US" altLang="ja-JP" sz="1600" dirty="0"/>
              <a:t>ICA</a:t>
            </a:r>
            <a:r>
              <a:rPr kumimoji="1" lang="ja-JP" altLang="en-US" sz="1600" dirty="0"/>
              <a:t>基底群</a:t>
            </a:r>
          </a:p>
        </p:txBody>
      </p:sp>
      <p:cxnSp>
        <p:nvCxnSpPr>
          <p:cNvPr id="33" name="直線コネクタ 32">
            <a:extLst>
              <a:ext uri="{FF2B5EF4-FFF2-40B4-BE49-F238E27FC236}">
                <a16:creationId xmlns:a16="http://schemas.microsoft.com/office/drawing/2014/main" id="{F251EDB7-3429-4705-A579-03D164A55141}"/>
              </a:ext>
            </a:extLst>
          </p:cNvPr>
          <p:cNvCxnSpPr>
            <a:cxnSpLocks/>
          </p:cNvCxnSpPr>
          <p:nvPr/>
        </p:nvCxnSpPr>
        <p:spPr>
          <a:xfrm>
            <a:off x="4572000" y="1349528"/>
            <a:ext cx="0" cy="4300779"/>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4" name="矢印: 下 33">
            <a:extLst>
              <a:ext uri="{FF2B5EF4-FFF2-40B4-BE49-F238E27FC236}">
                <a16:creationId xmlns:a16="http://schemas.microsoft.com/office/drawing/2014/main" id="{225DD592-49DA-492B-A42D-F89924EE20AD}"/>
              </a:ext>
            </a:extLst>
          </p:cNvPr>
          <p:cNvSpPr/>
          <p:nvPr/>
        </p:nvSpPr>
        <p:spPr>
          <a:xfrm rot="16200000">
            <a:off x="2321764" y="4228510"/>
            <a:ext cx="681281" cy="273595"/>
          </a:xfrm>
          <a:prstGeom prst="downArrow">
            <a:avLst/>
          </a:prstGeom>
          <a:solidFill>
            <a:schemeClr val="accent2">
              <a:lumMod val="40000"/>
              <a:lumOff val="6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A473A5F1-2F62-4A87-B2B0-D1EE232FD3DA}"/>
              </a:ext>
            </a:extLst>
          </p:cNvPr>
          <p:cNvSpPr txBox="1"/>
          <p:nvPr/>
        </p:nvSpPr>
        <p:spPr>
          <a:xfrm>
            <a:off x="3066360" y="3073559"/>
            <a:ext cx="875561" cy="400110"/>
          </a:xfrm>
          <a:prstGeom prst="rect">
            <a:avLst/>
          </a:prstGeom>
          <a:solidFill>
            <a:schemeClr val="bg1"/>
          </a:solidFill>
        </p:spPr>
        <p:txBody>
          <a:bodyPr wrap="none" rtlCol="0">
            <a:spAutoFit/>
          </a:bodyPr>
          <a:lstStyle/>
          <a:p>
            <a:pPr algn="ctr"/>
            <a:r>
              <a:rPr lang="en-US" altLang="ja-JP" sz="2000" dirty="0"/>
              <a:t>25[dB]</a:t>
            </a:r>
            <a:endParaRPr kumimoji="1" lang="ja-JP" altLang="en-US" sz="2000" dirty="0"/>
          </a:p>
        </p:txBody>
      </p:sp>
      <p:sp>
        <p:nvSpPr>
          <p:cNvPr id="36" name="テキスト ボックス 35">
            <a:extLst>
              <a:ext uri="{FF2B5EF4-FFF2-40B4-BE49-F238E27FC236}">
                <a16:creationId xmlns:a16="http://schemas.microsoft.com/office/drawing/2014/main" id="{6EFA9F85-3DC7-45DE-B6A3-DB62E3735A27}"/>
              </a:ext>
            </a:extLst>
          </p:cNvPr>
          <p:cNvSpPr txBox="1"/>
          <p:nvPr/>
        </p:nvSpPr>
        <p:spPr>
          <a:xfrm rot="5400000">
            <a:off x="3276813" y="5413738"/>
            <a:ext cx="530915" cy="369332"/>
          </a:xfrm>
          <a:prstGeom prst="rect">
            <a:avLst/>
          </a:prstGeom>
          <a:noFill/>
        </p:spPr>
        <p:txBody>
          <a:bodyPr wrap="none" rtlCol="0">
            <a:spAutoFit/>
          </a:bodyPr>
          <a:lstStyle/>
          <a:p>
            <a:pPr algn="ctr">
              <a:buClr>
                <a:srgbClr val="002060"/>
              </a:buClr>
              <a:buSzPct val="90000"/>
            </a:pPr>
            <a:r>
              <a:rPr kumimoji="1" lang="ja-JP" altLang="en-US" dirty="0"/>
              <a:t>・・・</a:t>
            </a:r>
          </a:p>
        </p:txBody>
      </p:sp>
      <p:grpSp>
        <p:nvGrpSpPr>
          <p:cNvPr id="37" name="グループ化 36">
            <a:extLst>
              <a:ext uri="{FF2B5EF4-FFF2-40B4-BE49-F238E27FC236}">
                <a16:creationId xmlns:a16="http://schemas.microsoft.com/office/drawing/2014/main" id="{CC32AB11-BE5C-42D9-AF6D-53FC5E64B84D}"/>
              </a:ext>
            </a:extLst>
          </p:cNvPr>
          <p:cNvGrpSpPr/>
          <p:nvPr/>
        </p:nvGrpSpPr>
        <p:grpSpPr>
          <a:xfrm>
            <a:off x="2943914" y="3499918"/>
            <a:ext cx="1126691" cy="571416"/>
            <a:chOff x="560262" y="3207055"/>
            <a:chExt cx="1126691" cy="571416"/>
          </a:xfrm>
        </p:grpSpPr>
        <p:grpSp>
          <p:nvGrpSpPr>
            <p:cNvPr id="38" name="グループ化 37">
              <a:extLst>
                <a:ext uri="{FF2B5EF4-FFF2-40B4-BE49-F238E27FC236}">
                  <a16:creationId xmlns:a16="http://schemas.microsoft.com/office/drawing/2014/main" id="{9DE56E44-86E4-4E7A-9496-F135FE3D4EE1}"/>
                </a:ext>
              </a:extLst>
            </p:cNvPr>
            <p:cNvGrpSpPr/>
            <p:nvPr/>
          </p:nvGrpSpPr>
          <p:grpSpPr>
            <a:xfrm>
              <a:off x="649208" y="3288608"/>
              <a:ext cx="951363" cy="415010"/>
              <a:chOff x="377843" y="2565785"/>
              <a:chExt cx="951363" cy="415010"/>
            </a:xfrm>
          </p:grpSpPr>
          <p:pic>
            <p:nvPicPr>
              <p:cNvPr id="40" name="図 39" descr="ツリーマップ図 が含まれている画像&#10;&#10;自動的に生成された説明">
                <a:extLst>
                  <a:ext uri="{FF2B5EF4-FFF2-40B4-BE49-F238E27FC236}">
                    <a16:creationId xmlns:a16="http://schemas.microsoft.com/office/drawing/2014/main" id="{96C505DC-350B-41BA-9FEB-F8EC6662CA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196" y="2565785"/>
                <a:ext cx="415010" cy="415010"/>
              </a:xfrm>
              <a:prstGeom prst="rect">
                <a:avLst/>
              </a:prstGeom>
            </p:spPr>
          </p:pic>
          <p:pic>
            <p:nvPicPr>
              <p:cNvPr id="42" name="図 41" descr="シャワーカーテンが開いている画面&#10;&#10;中程度の精度で自動的に生成された説明">
                <a:extLst>
                  <a:ext uri="{FF2B5EF4-FFF2-40B4-BE49-F238E27FC236}">
                    <a16:creationId xmlns:a16="http://schemas.microsoft.com/office/drawing/2014/main" id="{D090416C-77BD-43F9-B65B-5A225C1FE5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43" y="2565785"/>
                <a:ext cx="415010" cy="415010"/>
              </a:xfrm>
              <a:prstGeom prst="rect">
                <a:avLst/>
              </a:prstGeom>
            </p:spPr>
          </p:pic>
        </p:grpSp>
        <p:sp>
          <p:nvSpPr>
            <p:cNvPr id="39" name="正方形/長方形 38">
              <a:extLst>
                <a:ext uri="{FF2B5EF4-FFF2-40B4-BE49-F238E27FC236}">
                  <a16:creationId xmlns:a16="http://schemas.microsoft.com/office/drawing/2014/main" id="{FB479487-AFB5-469A-B58D-8E391DF8E4DF}"/>
                </a:ext>
              </a:extLst>
            </p:cNvPr>
            <p:cNvSpPr/>
            <p:nvPr/>
          </p:nvSpPr>
          <p:spPr>
            <a:xfrm>
              <a:off x="560262" y="3207055"/>
              <a:ext cx="1126691" cy="5714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3" name="グループ化 42">
            <a:extLst>
              <a:ext uri="{FF2B5EF4-FFF2-40B4-BE49-F238E27FC236}">
                <a16:creationId xmlns:a16="http://schemas.microsoft.com/office/drawing/2014/main" id="{0AB9A62B-34A7-40BA-BB04-C9C649B94A0F}"/>
              </a:ext>
            </a:extLst>
          </p:cNvPr>
          <p:cNvGrpSpPr/>
          <p:nvPr/>
        </p:nvGrpSpPr>
        <p:grpSpPr>
          <a:xfrm>
            <a:off x="2953390" y="4187992"/>
            <a:ext cx="1126689" cy="571416"/>
            <a:chOff x="556578" y="3832522"/>
            <a:chExt cx="1126689" cy="571416"/>
          </a:xfrm>
        </p:grpSpPr>
        <p:pic>
          <p:nvPicPr>
            <p:cNvPr id="44" name="図 43" descr="背景パターン&#10;&#10;自動的に生成された説明">
              <a:extLst>
                <a:ext uri="{FF2B5EF4-FFF2-40B4-BE49-F238E27FC236}">
                  <a16:creationId xmlns:a16="http://schemas.microsoft.com/office/drawing/2014/main" id="{F1382699-FC69-4C2D-8DE2-5307FB383E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281" y="3898929"/>
              <a:ext cx="415010" cy="415010"/>
            </a:xfrm>
            <a:prstGeom prst="rect">
              <a:avLst/>
            </a:prstGeom>
          </p:spPr>
        </p:pic>
        <p:pic>
          <p:nvPicPr>
            <p:cNvPr id="46" name="図 45" descr="タイル張り, 流し, 光, レンガ が含まれている画像&#10;&#10;自動的に生成された説明">
              <a:extLst>
                <a:ext uri="{FF2B5EF4-FFF2-40B4-BE49-F238E27FC236}">
                  <a16:creationId xmlns:a16="http://schemas.microsoft.com/office/drawing/2014/main" id="{0D01C2A0-21E8-4013-A8D7-2342E6B6C04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2979" y="3892814"/>
              <a:ext cx="415010" cy="415010"/>
            </a:xfrm>
            <a:prstGeom prst="rect">
              <a:avLst/>
            </a:prstGeom>
          </p:spPr>
        </p:pic>
        <p:sp>
          <p:nvSpPr>
            <p:cNvPr id="47" name="正方形/長方形 46">
              <a:extLst>
                <a:ext uri="{FF2B5EF4-FFF2-40B4-BE49-F238E27FC236}">
                  <a16:creationId xmlns:a16="http://schemas.microsoft.com/office/drawing/2014/main" id="{1ED19FAE-9DB0-402F-8BB1-71B7BC55F605}"/>
                </a:ext>
              </a:extLst>
            </p:cNvPr>
            <p:cNvSpPr/>
            <p:nvPr/>
          </p:nvSpPr>
          <p:spPr>
            <a:xfrm>
              <a:off x="556578" y="3832522"/>
              <a:ext cx="1126689" cy="5714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8539CAD9-AAFA-4D54-888E-E8289F963C80}"/>
              </a:ext>
            </a:extLst>
          </p:cNvPr>
          <p:cNvGrpSpPr/>
          <p:nvPr/>
        </p:nvGrpSpPr>
        <p:grpSpPr>
          <a:xfrm>
            <a:off x="3184676" y="4845409"/>
            <a:ext cx="645165" cy="535101"/>
            <a:chOff x="1403035" y="4457988"/>
            <a:chExt cx="645165" cy="535101"/>
          </a:xfrm>
        </p:grpSpPr>
        <p:pic>
          <p:nvPicPr>
            <p:cNvPr id="49" name="図 48" descr="ツリーマップ図 が含まれている画像&#10;&#10;自動的に生成された説明">
              <a:extLst>
                <a:ext uri="{FF2B5EF4-FFF2-40B4-BE49-F238E27FC236}">
                  <a16:creationId xmlns:a16="http://schemas.microsoft.com/office/drawing/2014/main" id="{38336E0E-7D70-43E4-999E-C45E07EF7B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550" y="4514957"/>
              <a:ext cx="415010" cy="415010"/>
            </a:xfrm>
            <a:prstGeom prst="rect">
              <a:avLst/>
            </a:prstGeom>
          </p:spPr>
        </p:pic>
        <p:sp>
          <p:nvSpPr>
            <p:cNvPr id="51" name="正方形/長方形 50">
              <a:extLst>
                <a:ext uri="{FF2B5EF4-FFF2-40B4-BE49-F238E27FC236}">
                  <a16:creationId xmlns:a16="http://schemas.microsoft.com/office/drawing/2014/main" id="{E928F1A8-E4B7-4B9B-86A0-567E70D2946E}"/>
                </a:ext>
              </a:extLst>
            </p:cNvPr>
            <p:cNvSpPr/>
            <p:nvPr/>
          </p:nvSpPr>
          <p:spPr>
            <a:xfrm>
              <a:off x="1403035" y="4457988"/>
              <a:ext cx="645165" cy="53510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a:extLst>
              <a:ext uri="{FF2B5EF4-FFF2-40B4-BE49-F238E27FC236}">
                <a16:creationId xmlns:a16="http://schemas.microsoft.com/office/drawing/2014/main" id="{9E6D0188-A815-4E5C-8C90-146BC7A7156A}"/>
              </a:ext>
            </a:extLst>
          </p:cNvPr>
          <p:cNvSpPr txBox="1"/>
          <p:nvPr/>
        </p:nvSpPr>
        <p:spPr>
          <a:xfrm>
            <a:off x="4965612" y="985177"/>
            <a:ext cx="3663851" cy="338554"/>
          </a:xfrm>
          <a:prstGeom prst="rect">
            <a:avLst/>
          </a:prstGeom>
          <a:solidFill>
            <a:schemeClr val="bg1"/>
          </a:solidFill>
        </p:spPr>
        <p:txBody>
          <a:bodyPr wrap="square" rtlCol="0">
            <a:spAutoFit/>
          </a:bodyPr>
          <a:lstStyle/>
          <a:p>
            <a:pPr algn="ctr">
              <a:buClr>
                <a:srgbClr val="002060"/>
              </a:buClr>
              <a:buSzPct val="90000"/>
            </a:pPr>
            <a:r>
              <a:rPr kumimoji="1" lang="ja-JP" altLang="en-US" sz="1600" dirty="0"/>
              <a:t>符号化レートによって</a:t>
            </a:r>
            <a:r>
              <a:rPr kumimoji="1" lang="en-US" altLang="ja-JP" sz="1600" dirty="0"/>
              <a:t>ICA_Block</a:t>
            </a:r>
            <a:r>
              <a:rPr kumimoji="1" lang="ja-JP" altLang="en-US" sz="1600" dirty="0"/>
              <a:t>が異なる</a:t>
            </a:r>
          </a:p>
        </p:txBody>
      </p:sp>
      <p:sp>
        <p:nvSpPr>
          <p:cNvPr id="54" name="テキスト ボックス 53">
            <a:extLst>
              <a:ext uri="{FF2B5EF4-FFF2-40B4-BE49-F238E27FC236}">
                <a16:creationId xmlns:a16="http://schemas.microsoft.com/office/drawing/2014/main" id="{62D75078-03B2-4934-980F-D7BE105623EE}"/>
              </a:ext>
            </a:extLst>
          </p:cNvPr>
          <p:cNvSpPr txBox="1"/>
          <p:nvPr/>
        </p:nvSpPr>
        <p:spPr>
          <a:xfrm>
            <a:off x="7517783" y="3009695"/>
            <a:ext cx="875561" cy="400110"/>
          </a:xfrm>
          <a:prstGeom prst="rect">
            <a:avLst/>
          </a:prstGeom>
          <a:solidFill>
            <a:schemeClr val="bg1"/>
          </a:solidFill>
        </p:spPr>
        <p:txBody>
          <a:bodyPr wrap="none" rtlCol="0">
            <a:spAutoFit/>
          </a:bodyPr>
          <a:lstStyle/>
          <a:p>
            <a:pPr algn="ctr"/>
            <a:r>
              <a:rPr lang="en-US" altLang="ja-JP" sz="2000" dirty="0"/>
              <a:t>30[dB]</a:t>
            </a:r>
            <a:endParaRPr kumimoji="1" lang="ja-JP" altLang="en-US" sz="2000" dirty="0"/>
          </a:p>
        </p:txBody>
      </p:sp>
      <p:sp>
        <p:nvSpPr>
          <p:cNvPr id="55" name="テキスト ボックス 54">
            <a:extLst>
              <a:ext uri="{FF2B5EF4-FFF2-40B4-BE49-F238E27FC236}">
                <a16:creationId xmlns:a16="http://schemas.microsoft.com/office/drawing/2014/main" id="{0B5B16DE-771F-4154-BE45-450D160B3344}"/>
              </a:ext>
            </a:extLst>
          </p:cNvPr>
          <p:cNvSpPr txBox="1"/>
          <p:nvPr/>
        </p:nvSpPr>
        <p:spPr>
          <a:xfrm>
            <a:off x="7517783" y="5352105"/>
            <a:ext cx="875561" cy="400110"/>
          </a:xfrm>
          <a:prstGeom prst="rect">
            <a:avLst/>
          </a:prstGeom>
          <a:solidFill>
            <a:schemeClr val="bg1"/>
          </a:solidFill>
        </p:spPr>
        <p:txBody>
          <a:bodyPr wrap="none" rtlCol="0">
            <a:spAutoFit/>
          </a:bodyPr>
          <a:lstStyle/>
          <a:p>
            <a:pPr algn="ctr"/>
            <a:r>
              <a:rPr lang="en-US" altLang="ja-JP" sz="2000" dirty="0"/>
              <a:t>25[dB]</a:t>
            </a:r>
            <a:endParaRPr kumimoji="1" lang="ja-JP" altLang="en-US" sz="2000" dirty="0"/>
          </a:p>
        </p:txBody>
      </p:sp>
      <p:sp>
        <p:nvSpPr>
          <p:cNvPr id="56" name="テキスト ボックス 55">
            <a:extLst>
              <a:ext uri="{FF2B5EF4-FFF2-40B4-BE49-F238E27FC236}">
                <a16:creationId xmlns:a16="http://schemas.microsoft.com/office/drawing/2014/main" id="{E3C8A72D-B329-4345-B3C3-19C9B59BD86E}"/>
              </a:ext>
            </a:extLst>
          </p:cNvPr>
          <p:cNvSpPr txBox="1"/>
          <p:nvPr/>
        </p:nvSpPr>
        <p:spPr>
          <a:xfrm>
            <a:off x="600101" y="874703"/>
            <a:ext cx="3663851" cy="584775"/>
          </a:xfrm>
          <a:prstGeom prst="rect">
            <a:avLst/>
          </a:prstGeom>
          <a:solidFill>
            <a:schemeClr val="bg1"/>
          </a:solidFill>
        </p:spPr>
        <p:txBody>
          <a:bodyPr wrap="square" rtlCol="0">
            <a:spAutoFit/>
          </a:bodyPr>
          <a:lstStyle/>
          <a:p>
            <a:pPr algn="ctr">
              <a:buClr>
                <a:srgbClr val="002060"/>
              </a:buClr>
              <a:buSzPct val="90000"/>
            </a:pPr>
            <a:r>
              <a:rPr kumimoji="1" lang="ja-JP" altLang="en-US" sz="1600" dirty="0"/>
              <a:t>符号化レートによって</a:t>
            </a:r>
            <a:endParaRPr kumimoji="1" lang="en-US" altLang="ja-JP" sz="1600" dirty="0"/>
          </a:p>
          <a:p>
            <a:pPr algn="ctr">
              <a:buClr>
                <a:srgbClr val="002060"/>
              </a:buClr>
              <a:buSzPct val="90000"/>
            </a:pPr>
            <a:r>
              <a:rPr kumimoji="1" lang="en-US" altLang="ja-JP" sz="1600" dirty="0"/>
              <a:t>ICA</a:t>
            </a:r>
            <a:r>
              <a:rPr kumimoji="1" lang="ja-JP" altLang="en-US" sz="1600" dirty="0"/>
              <a:t>基底の組み合わせが異なる</a:t>
            </a:r>
          </a:p>
        </p:txBody>
      </p:sp>
      <p:sp>
        <p:nvSpPr>
          <p:cNvPr id="57" name="矢印: 下 56">
            <a:extLst>
              <a:ext uri="{FF2B5EF4-FFF2-40B4-BE49-F238E27FC236}">
                <a16:creationId xmlns:a16="http://schemas.microsoft.com/office/drawing/2014/main" id="{6127F333-6E6E-4452-8E07-839919201BF7}"/>
              </a:ext>
            </a:extLst>
          </p:cNvPr>
          <p:cNvSpPr/>
          <p:nvPr/>
        </p:nvSpPr>
        <p:spPr>
          <a:xfrm>
            <a:off x="6221976" y="3461558"/>
            <a:ext cx="681281" cy="273595"/>
          </a:xfrm>
          <a:prstGeom prst="downArrow">
            <a:avLst/>
          </a:prstGeom>
          <a:solidFill>
            <a:schemeClr val="accent2">
              <a:lumMod val="40000"/>
              <a:lumOff val="6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078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250520D7-3F50-43E1-A516-3AC6052C5CC2}"/>
              </a:ext>
            </a:extLst>
          </p:cNvPr>
          <p:cNvGraphicFramePr>
            <a:graphicFrameLocks/>
          </p:cNvGraphicFramePr>
          <p:nvPr>
            <p:extLst>
              <p:ext uri="{D42A27DB-BD31-4B8C-83A1-F6EECF244321}">
                <p14:modId xmlns:p14="http://schemas.microsoft.com/office/powerpoint/2010/main" val="2702637857"/>
              </p:ext>
            </p:extLst>
          </p:nvPr>
        </p:nvGraphicFramePr>
        <p:xfrm>
          <a:off x="348711" y="1184386"/>
          <a:ext cx="8528589" cy="5148417"/>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33" name="テキスト ボックス 32">
            <a:extLst>
              <a:ext uri="{FF2B5EF4-FFF2-40B4-BE49-F238E27FC236}">
                <a16:creationId xmlns:a16="http://schemas.microsoft.com/office/drawing/2014/main" id="{FB63BBDA-9165-49F3-871E-C4F2B0ADCEF4}"/>
              </a:ext>
            </a:extLst>
          </p:cNvPr>
          <p:cNvSpPr txBox="1"/>
          <p:nvPr/>
        </p:nvSpPr>
        <p:spPr>
          <a:xfrm>
            <a:off x="469901" y="685928"/>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dirty="0"/>
              <a:t>入力画像：</a:t>
            </a:r>
            <a:r>
              <a:rPr kumimoji="1" lang="en-US" altLang="ja-JP" sz="2400" dirty="0"/>
              <a:t>Barbara</a:t>
            </a:r>
            <a:r>
              <a:rPr kumimoji="1" lang="ja-JP" altLang="en-US" sz="2400" dirty="0"/>
              <a:t>（</a:t>
            </a:r>
            <a:r>
              <a:rPr kumimoji="1" lang="en-US" altLang="ja-JP" sz="2400" dirty="0"/>
              <a:t>256×256</a:t>
            </a:r>
            <a:r>
              <a:rPr kumimoji="1" lang="ja-JP" altLang="en-US" sz="2400" dirty="0"/>
              <a:t>画素）</a:t>
            </a:r>
            <a:endParaRPr kumimoji="1" lang="en-US" altLang="ja-JP" sz="2400" dirty="0"/>
          </a:p>
        </p:txBody>
      </p:sp>
      <p:sp>
        <p:nvSpPr>
          <p:cNvPr id="32" name="吹き出し: 四角形 31">
            <a:extLst>
              <a:ext uri="{FF2B5EF4-FFF2-40B4-BE49-F238E27FC236}">
                <a16:creationId xmlns:a16="http://schemas.microsoft.com/office/drawing/2014/main" id="{5D425D79-0BB7-427E-BE78-24621C6CFA82}"/>
              </a:ext>
            </a:extLst>
          </p:cNvPr>
          <p:cNvSpPr/>
          <p:nvPr/>
        </p:nvSpPr>
        <p:spPr>
          <a:xfrm>
            <a:off x="2326467" y="4979447"/>
            <a:ext cx="1555859" cy="778735"/>
          </a:xfrm>
          <a:prstGeom prst="wedgeRectCallout">
            <a:avLst>
              <a:gd name="adj1" fmla="val -127558"/>
              <a:gd name="adj2" fmla="val 21444"/>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吹き出し: 四角形 38">
            <a:extLst>
              <a:ext uri="{FF2B5EF4-FFF2-40B4-BE49-F238E27FC236}">
                <a16:creationId xmlns:a16="http://schemas.microsoft.com/office/drawing/2014/main" id="{7C045E7C-FC8B-4504-8414-71558D70F722}"/>
              </a:ext>
            </a:extLst>
          </p:cNvPr>
          <p:cNvSpPr/>
          <p:nvPr/>
        </p:nvSpPr>
        <p:spPr>
          <a:xfrm>
            <a:off x="2032907" y="3380027"/>
            <a:ext cx="766258" cy="778735"/>
          </a:xfrm>
          <a:prstGeom prst="wedgeRectCallout">
            <a:avLst>
              <a:gd name="adj1" fmla="val 65848"/>
              <a:gd name="adj2" fmla="val 4333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a:extLst>
              <a:ext uri="{FF2B5EF4-FFF2-40B4-BE49-F238E27FC236}">
                <a16:creationId xmlns:a16="http://schemas.microsoft.com/office/drawing/2014/main" id="{320C8875-E1EC-4B1F-ACE4-BD3C46029584}"/>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実験結果</a:t>
            </a:r>
            <a:r>
              <a:rPr lang="en-US" altLang="ja-JP" sz="2700" dirty="0"/>
              <a:t> – </a:t>
            </a:r>
            <a:r>
              <a:rPr lang="ja-JP" altLang="en-US" sz="3100" dirty="0"/>
              <a:t>符号化性能の比較</a:t>
            </a:r>
            <a:endParaRPr lang="ja-JP" altLang="en-US" dirty="0"/>
          </a:p>
        </p:txBody>
      </p:sp>
      <p:pic>
        <p:nvPicPr>
          <p:cNvPr id="3" name="図 2" descr="タイル床の上にある&#10;&#10;中程度の精度で自動的に生成された説明">
            <a:extLst>
              <a:ext uri="{FF2B5EF4-FFF2-40B4-BE49-F238E27FC236}">
                <a16:creationId xmlns:a16="http://schemas.microsoft.com/office/drawing/2014/main" id="{99D91CB8-4A26-4D5E-BB86-8ED9FBDF4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5565" y="3464594"/>
            <a:ext cx="609600" cy="609600"/>
          </a:xfrm>
          <a:prstGeom prst="rect">
            <a:avLst/>
          </a:prstGeom>
        </p:spPr>
      </p:pic>
      <p:pic>
        <p:nvPicPr>
          <p:cNvPr id="8" name="図 7" descr="背景パターン&#10;&#10;低い精度で自動的に生成された説明">
            <a:extLst>
              <a:ext uri="{FF2B5EF4-FFF2-40B4-BE49-F238E27FC236}">
                <a16:creationId xmlns:a16="http://schemas.microsoft.com/office/drawing/2014/main" id="{76331DBB-795D-4877-AC0F-B4E20DC60A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8067" y="5064014"/>
            <a:ext cx="609600" cy="609600"/>
          </a:xfrm>
          <a:prstGeom prst="rect">
            <a:avLst/>
          </a:prstGeom>
        </p:spPr>
      </p:pic>
      <p:pic>
        <p:nvPicPr>
          <p:cNvPr id="12" name="図 11" descr="背景パターン&#10;&#10;中程度の精度で自動的に生成された説明">
            <a:extLst>
              <a:ext uri="{FF2B5EF4-FFF2-40B4-BE49-F238E27FC236}">
                <a16:creationId xmlns:a16="http://schemas.microsoft.com/office/drawing/2014/main" id="{05262E7F-911F-4293-8EAE-D65C6C738B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0365" y="5064014"/>
            <a:ext cx="609600" cy="609600"/>
          </a:xfrm>
          <a:prstGeom prst="rect">
            <a:avLst/>
          </a:prstGeom>
        </p:spPr>
      </p:pic>
      <p:pic>
        <p:nvPicPr>
          <p:cNvPr id="15" name="図 14" descr="縞のシャツを着ている女性の白黒写真&#10;&#10;自動的に生成された説明">
            <a:extLst>
              <a:ext uri="{FF2B5EF4-FFF2-40B4-BE49-F238E27FC236}">
                <a16:creationId xmlns:a16="http://schemas.microsoft.com/office/drawing/2014/main" id="{84F54AF5-C075-4511-94FA-45831955B2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365" y="1353603"/>
            <a:ext cx="1902800" cy="1902800"/>
          </a:xfrm>
          <a:prstGeom prst="rect">
            <a:avLst/>
          </a:prstGeom>
        </p:spPr>
      </p:pic>
    </p:spTree>
    <p:extLst>
      <p:ext uri="{BB962C8B-B14F-4D97-AF65-F5344CB8AC3E}">
        <p14:creationId xmlns:p14="http://schemas.microsoft.com/office/powerpoint/2010/main" val="2563682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 name="グラフ 12">
            <a:extLst>
              <a:ext uri="{FF2B5EF4-FFF2-40B4-BE49-F238E27FC236}">
                <a16:creationId xmlns:a16="http://schemas.microsoft.com/office/drawing/2014/main" id="{AE5D350D-8794-462B-91D9-D820FDABE7C5}"/>
              </a:ext>
            </a:extLst>
          </p:cNvPr>
          <p:cNvGraphicFramePr>
            <a:graphicFrameLocks/>
          </p:cNvGraphicFramePr>
          <p:nvPr>
            <p:extLst>
              <p:ext uri="{D42A27DB-BD31-4B8C-83A1-F6EECF244321}">
                <p14:modId xmlns:p14="http://schemas.microsoft.com/office/powerpoint/2010/main" val="1049824627"/>
              </p:ext>
            </p:extLst>
          </p:nvPr>
        </p:nvGraphicFramePr>
        <p:xfrm>
          <a:off x="336199" y="1184386"/>
          <a:ext cx="8239125" cy="5501237"/>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14</a:t>
            </a:fld>
            <a:endParaRPr lang="ja-JP" altLang="en-US"/>
          </a:p>
        </p:txBody>
      </p:sp>
      <p:sp>
        <p:nvSpPr>
          <p:cNvPr id="33" name="テキスト ボックス 32">
            <a:extLst>
              <a:ext uri="{FF2B5EF4-FFF2-40B4-BE49-F238E27FC236}">
                <a16:creationId xmlns:a16="http://schemas.microsoft.com/office/drawing/2014/main" id="{FB63BBDA-9165-49F3-871E-C4F2B0ADCEF4}"/>
              </a:ext>
            </a:extLst>
          </p:cNvPr>
          <p:cNvSpPr txBox="1"/>
          <p:nvPr/>
        </p:nvSpPr>
        <p:spPr>
          <a:xfrm>
            <a:off x="469901" y="685928"/>
            <a:ext cx="5946397"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dirty="0"/>
              <a:t>入力画像：</a:t>
            </a:r>
            <a:r>
              <a:rPr kumimoji="1" lang="en-US" altLang="ja-JP" sz="2400" dirty="0"/>
              <a:t>Cameraman</a:t>
            </a:r>
            <a:r>
              <a:rPr kumimoji="1" lang="ja-JP" altLang="en-US" sz="2400" dirty="0"/>
              <a:t>（</a:t>
            </a:r>
            <a:r>
              <a:rPr kumimoji="1" lang="en-US" altLang="ja-JP" sz="2400" dirty="0"/>
              <a:t>256×256</a:t>
            </a:r>
            <a:r>
              <a:rPr kumimoji="1" lang="ja-JP" altLang="en-US" sz="2400" dirty="0"/>
              <a:t>画素）</a:t>
            </a:r>
            <a:endParaRPr kumimoji="1" lang="en-US" altLang="ja-JP" sz="2400" dirty="0"/>
          </a:p>
        </p:txBody>
      </p:sp>
      <p:sp>
        <p:nvSpPr>
          <p:cNvPr id="32" name="吹き出し: 四角形 31">
            <a:extLst>
              <a:ext uri="{FF2B5EF4-FFF2-40B4-BE49-F238E27FC236}">
                <a16:creationId xmlns:a16="http://schemas.microsoft.com/office/drawing/2014/main" id="{5D425D79-0BB7-427E-BE78-24621C6CFA82}"/>
              </a:ext>
            </a:extLst>
          </p:cNvPr>
          <p:cNvSpPr/>
          <p:nvPr/>
        </p:nvSpPr>
        <p:spPr>
          <a:xfrm>
            <a:off x="2326467" y="4979447"/>
            <a:ext cx="2245533" cy="778735"/>
          </a:xfrm>
          <a:prstGeom prst="wedgeRectCallout">
            <a:avLst>
              <a:gd name="adj1" fmla="val -104437"/>
              <a:gd name="adj2" fmla="val 40351"/>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タイトル 1">
            <a:extLst>
              <a:ext uri="{FF2B5EF4-FFF2-40B4-BE49-F238E27FC236}">
                <a16:creationId xmlns:a16="http://schemas.microsoft.com/office/drawing/2014/main" id="{320C8875-E1EC-4B1F-ACE4-BD3C46029584}"/>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実験結果</a:t>
            </a:r>
            <a:r>
              <a:rPr lang="en-US" altLang="ja-JP" sz="2700" dirty="0"/>
              <a:t> – </a:t>
            </a:r>
            <a:r>
              <a:rPr lang="ja-JP" altLang="en-US" sz="3100" dirty="0"/>
              <a:t>符号化性能の比較</a:t>
            </a:r>
            <a:endParaRPr lang="ja-JP" altLang="en-US" dirty="0"/>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D7706CD7-D30C-456D-A926-A94D54D04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65" y="1312565"/>
            <a:ext cx="1902800" cy="1902800"/>
          </a:xfrm>
          <a:prstGeom prst="rect">
            <a:avLst/>
          </a:prstGeom>
        </p:spPr>
      </p:pic>
      <p:sp>
        <p:nvSpPr>
          <p:cNvPr id="19" name="吹き出し: 四角形 18">
            <a:extLst>
              <a:ext uri="{FF2B5EF4-FFF2-40B4-BE49-F238E27FC236}">
                <a16:creationId xmlns:a16="http://schemas.microsoft.com/office/drawing/2014/main" id="{D15D3BA5-141F-4A94-A06B-948826B0742D}"/>
              </a:ext>
            </a:extLst>
          </p:cNvPr>
          <p:cNvSpPr/>
          <p:nvPr/>
        </p:nvSpPr>
        <p:spPr>
          <a:xfrm>
            <a:off x="7460436" y="2172371"/>
            <a:ext cx="1551827" cy="778735"/>
          </a:xfrm>
          <a:prstGeom prst="wedgeRectCallout">
            <a:avLst>
              <a:gd name="adj1" fmla="val -31027"/>
              <a:gd name="adj2" fmla="val -114884"/>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タイル張り, 流し, 光 が含まれている画像&#10;&#10;自動的に生成された説明">
            <a:extLst>
              <a:ext uri="{FF2B5EF4-FFF2-40B4-BE49-F238E27FC236}">
                <a16:creationId xmlns:a16="http://schemas.microsoft.com/office/drawing/2014/main" id="{D5DE2292-BC74-42D5-8A7F-7C0E082A5A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6089" y="2256939"/>
            <a:ext cx="609600" cy="609600"/>
          </a:xfrm>
          <a:prstGeom prst="rect">
            <a:avLst/>
          </a:prstGeom>
        </p:spPr>
      </p:pic>
      <p:pic>
        <p:nvPicPr>
          <p:cNvPr id="10" name="図 9" descr="小さい, タイル張り, 流し が含まれている画像&#10;&#10;自動的に生成された説明">
            <a:extLst>
              <a:ext uri="{FF2B5EF4-FFF2-40B4-BE49-F238E27FC236}">
                <a16:creationId xmlns:a16="http://schemas.microsoft.com/office/drawing/2014/main" id="{8E1EDE77-E217-4FD3-BEB2-4CC23B8B0C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700" y="2256939"/>
            <a:ext cx="609600" cy="609600"/>
          </a:xfrm>
          <a:prstGeom prst="rect">
            <a:avLst/>
          </a:prstGeom>
        </p:spPr>
      </p:pic>
      <p:sp>
        <p:nvSpPr>
          <p:cNvPr id="24" name="吹き出し: 四角形 23">
            <a:extLst>
              <a:ext uri="{FF2B5EF4-FFF2-40B4-BE49-F238E27FC236}">
                <a16:creationId xmlns:a16="http://schemas.microsoft.com/office/drawing/2014/main" id="{EBA861E2-AAF9-43D9-BA07-B6907C7444F6}"/>
              </a:ext>
            </a:extLst>
          </p:cNvPr>
          <p:cNvSpPr/>
          <p:nvPr/>
        </p:nvSpPr>
        <p:spPr>
          <a:xfrm>
            <a:off x="3462630" y="1867571"/>
            <a:ext cx="1535573" cy="778735"/>
          </a:xfrm>
          <a:prstGeom prst="wedgeRectCallout">
            <a:avLst>
              <a:gd name="adj1" fmla="val 65848"/>
              <a:gd name="adj2" fmla="val 4333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小さい, タイル張り, 流し が含まれている画像&#10;&#10;自動的に生成された説明">
            <a:extLst>
              <a:ext uri="{FF2B5EF4-FFF2-40B4-BE49-F238E27FC236}">
                <a16:creationId xmlns:a16="http://schemas.microsoft.com/office/drawing/2014/main" id="{66523FEA-0D03-4FE4-B185-7D8B812407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7526" y="1952139"/>
            <a:ext cx="609600" cy="609600"/>
          </a:xfrm>
          <a:prstGeom prst="rect">
            <a:avLst/>
          </a:prstGeom>
        </p:spPr>
      </p:pic>
      <p:pic>
        <p:nvPicPr>
          <p:cNvPr id="17" name="図 16" descr="タイル張り, 座る, 流し, 鏡 が含まれている画像&#10;&#10;自動的に生成された説明">
            <a:extLst>
              <a:ext uri="{FF2B5EF4-FFF2-40B4-BE49-F238E27FC236}">
                <a16:creationId xmlns:a16="http://schemas.microsoft.com/office/drawing/2014/main" id="{5A20ADF4-A80B-4C54-99C7-DE4570E6D5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2699" y="1952139"/>
            <a:ext cx="609600" cy="609600"/>
          </a:xfrm>
          <a:prstGeom prst="rect">
            <a:avLst/>
          </a:prstGeom>
        </p:spPr>
      </p:pic>
      <p:pic>
        <p:nvPicPr>
          <p:cNvPr id="20" name="図 19" descr="タイル張り, 座る, 流し, 鏡 が含まれている画像&#10;&#10;自動的に生成された説明">
            <a:extLst>
              <a:ext uri="{FF2B5EF4-FFF2-40B4-BE49-F238E27FC236}">
                <a16:creationId xmlns:a16="http://schemas.microsoft.com/office/drawing/2014/main" id="{CD2BBA05-3889-4B92-8D41-19EF1F1A31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2326" y="5068505"/>
            <a:ext cx="609600" cy="609600"/>
          </a:xfrm>
          <a:prstGeom prst="rect">
            <a:avLst/>
          </a:prstGeom>
        </p:spPr>
      </p:pic>
      <p:pic>
        <p:nvPicPr>
          <p:cNvPr id="25" name="図 24" descr="図形 が含まれている画像&#10;&#10;自動的に生成された説明">
            <a:extLst>
              <a:ext uri="{FF2B5EF4-FFF2-40B4-BE49-F238E27FC236}">
                <a16:creationId xmlns:a16="http://schemas.microsoft.com/office/drawing/2014/main" id="{7821C443-9E79-4DD7-9DD3-5E051676EA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69333" y="5068505"/>
            <a:ext cx="609600" cy="60960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3EC5E6A0-FEA5-4747-8B67-085FDDF50D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6340" y="5068505"/>
            <a:ext cx="609600" cy="609600"/>
          </a:xfrm>
          <a:prstGeom prst="rect">
            <a:avLst/>
          </a:prstGeom>
        </p:spPr>
      </p:pic>
    </p:spTree>
    <p:extLst>
      <p:ext uri="{BB962C8B-B14F-4D97-AF65-F5344CB8AC3E}">
        <p14:creationId xmlns:p14="http://schemas.microsoft.com/office/powerpoint/2010/main" val="2646174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グラフ 17">
            <a:extLst>
              <a:ext uri="{FF2B5EF4-FFF2-40B4-BE49-F238E27FC236}">
                <a16:creationId xmlns:a16="http://schemas.microsoft.com/office/drawing/2014/main" id="{E16ED3FB-D4A0-46AD-AFBC-BC4902D511A2}"/>
              </a:ext>
            </a:extLst>
          </p:cNvPr>
          <p:cNvGraphicFramePr>
            <a:graphicFrameLocks/>
          </p:cNvGraphicFramePr>
          <p:nvPr>
            <p:extLst>
              <p:ext uri="{D42A27DB-BD31-4B8C-83A1-F6EECF244321}">
                <p14:modId xmlns:p14="http://schemas.microsoft.com/office/powerpoint/2010/main" val="136775965"/>
              </p:ext>
            </p:extLst>
          </p:nvPr>
        </p:nvGraphicFramePr>
        <p:xfrm>
          <a:off x="281310" y="1154031"/>
          <a:ext cx="8239125" cy="5505728"/>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15</a:t>
            </a:fld>
            <a:endParaRPr lang="ja-JP" altLang="en-US"/>
          </a:p>
        </p:txBody>
      </p:sp>
      <p:sp>
        <p:nvSpPr>
          <p:cNvPr id="33" name="テキスト ボックス 32">
            <a:extLst>
              <a:ext uri="{FF2B5EF4-FFF2-40B4-BE49-F238E27FC236}">
                <a16:creationId xmlns:a16="http://schemas.microsoft.com/office/drawing/2014/main" id="{FB63BBDA-9165-49F3-871E-C4F2B0ADCEF4}"/>
              </a:ext>
            </a:extLst>
          </p:cNvPr>
          <p:cNvSpPr txBox="1"/>
          <p:nvPr/>
        </p:nvSpPr>
        <p:spPr>
          <a:xfrm>
            <a:off x="469901" y="685928"/>
            <a:ext cx="5946397"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dirty="0"/>
              <a:t>入力画像：</a:t>
            </a:r>
            <a:r>
              <a:rPr kumimoji="1" lang="en-US" altLang="ja-JP" sz="2400" dirty="0"/>
              <a:t>Mandrill</a:t>
            </a:r>
            <a:r>
              <a:rPr kumimoji="1" lang="ja-JP" altLang="en-US" sz="2400" dirty="0"/>
              <a:t>（</a:t>
            </a:r>
            <a:r>
              <a:rPr kumimoji="1" lang="en-US" altLang="ja-JP" sz="2400" dirty="0"/>
              <a:t>256×256</a:t>
            </a:r>
            <a:r>
              <a:rPr kumimoji="1" lang="ja-JP" altLang="en-US" sz="2400" dirty="0"/>
              <a:t>画素）</a:t>
            </a:r>
            <a:endParaRPr kumimoji="1" lang="en-US" altLang="ja-JP" sz="2400" dirty="0"/>
          </a:p>
        </p:txBody>
      </p:sp>
      <p:sp>
        <p:nvSpPr>
          <p:cNvPr id="32" name="吹き出し: 四角形 31">
            <a:extLst>
              <a:ext uri="{FF2B5EF4-FFF2-40B4-BE49-F238E27FC236}">
                <a16:creationId xmlns:a16="http://schemas.microsoft.com/office/drawing/2014/main" id="{5D425D79-0BB7-427E-BE78-24621C6CFA82}"/>
              </a:ext>
            </a:extLst>
          </p:cNvPr>
          <p:cNvSpPr/>
          <p:nvPr/>
        </p:nvSpPr>
        <p:spPr>
          <a:xfrm>
            <a:off x="2326467" y="4979447"/>
            <a:ext cx="2245533" cy="778735"/>
          </a:xfrm>
          <a:prstGeom prst="wedgeRectCallout">
            <a:avLst>
              <a:gd name="adj1" fmla="val -98916"/>
              <a:gd name="adj2" fmla="val -44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タイトル 1">
            <a:extLst>
              <a:ext uri="{FF2B5EF4-FFF2-40B4-BE49-F238E27FC236}">
                <a16:creationId xmlns:a16="http://schemas.microsoft.com/office/drawing/2014/main" id="{320C8875-E1EC-4B1F-ACE4-BD3C46029584}"/>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実験結果</a:t>
            </a:r>
            <a:r>
              <a:rPr lang="en-US" altLang="ja-JP" sz="2700" dirty="0"/>
              <a:t> – </a:t>
            </a:r>
            <a:r>
              <a:rPr lang="ja-JP" altLang="en-US" sz="3100" dirty="0"/>
              <a:t>符号化性能の比較</a:t>
            </a:r>
            <a:endParaRPr lang="ja-JP" altLang="en-US" dirty="0"/>
          </a:p>
        </p:txBody>
      </p:sp>
      <p:sp>
        <p:nvSpPr>
          <p:cNvPr id="24" name="吹き出し: 四角形 23">
            <a:extLst>
              <a:ext uri="{FF2B5EF4-FFF2-40B4-BE49-F238E27FC236}">
                <a16:creationId xmlns:a16="http://schemas.microsoft.com/office/drawing/2014/main" id="{EBA861E2-AAF9-43D9-BA07-B6907C7444F6}"/>
              </a:ext>
            </a:extLst>
          </p:cNvPr>
          <p:cNvSpPr/>
          <p:nvPr/>
        </p:nvSpPr>
        <p:spPr>
          <a:xfrm>
            <a:off x="1673817" y="3344432"/>
            <a:ext cx="829159" cy="778735"/>
          </a:xfrm>
          <a:prstGeom prst="wedgeRectCallout">
            <a:avLst>
              <a:gd name="adj1" fmla="val 92951"/>
              <a:gd name="adj2" fmla="val 3736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猿の顔の白黒写真&#10;&#10;自動的に生成された説明">
            <a:extLst>
              <a:ext uri="{FF2B5EF4-FFF2-40B4-BE49-F238E27FC236}">
                <a16:creationId xmlns:a16="http://schemas.microsoft.com/office/drawing/2014/main" id="{867D8951-4DF8-458E-82F6-A325A9622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00" y="1287637"/>
            <a:ext cx="1897440" cy="1897440"/>
          </a:xfrm>
          <a:prstGeom prst="rect">
            <a:avLst/>
          </a:prstGeom>
        </p:spPr>
      </p:pic>
      <p:pic>
        <p:nvPicPr>
          <p:cNvPr id="8" name="図 7" descr="図形 が含まれている画像&#10;&#10;自動的に生成された説明">
            <a:extLst>
              <a:ext uri="{FF2B5EF4-FFF2-40B4-BE49-F238E27FC236}">
                <a16:creationId xmlns:a16="http://schemas.microsoft.com/office/drawing/2014/main" id="{435A430F-F903-4B48-A1A7-544B1D7BE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9173" y="3431757"/>
            <a:ext cx="609600" cy="609600"/>
          </a:xfrm>
          <a:prstGeom prst="rect">
            <a:avLst/>
          </a:prstGeom>
        </p:spPr>
      </p:pic>
      <p:pic>
        <p:nvPicPr>
          <p:cNvPr id="11" name="図 10" descr="図形 が含まれている画像&#10;&#10;自動的に生成された説明">
            <a:extLst>
              <a:ext uri="{FF2B5EF4-FFF2-40B4-BE49-F238E27FC236}">
                <a16:creationId xmlns:a16="http://schemas.microsoft.com/office/drawing/2014/main" id="{4C839BDB-13CE-4016-90A3-4ECB8E62FB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2354" y="5064014"/>
            <a:ext cx="609600" cy="609600"/>
          </a:xfrm>
          <a:prstGeom prst="rect">
            <a:avLst/>
          </a:prstGeom>
        </p:spPr>
      </p:pic>
      <p:pic>
        <p:nvPicPr>
          <p:cNvPr id="15" name="図 14" descr="正方形 が含まれている画像&#10;&#10;自動的に生成された説明">
            <a:extLst>
              <a:ext uri="{FF2B5EF4-FFF2-40B4-BE49-F238E27FC236}">
                <a16:creationId xmlns:a16="http://schemas.microsoft.com/office/drawing/2014/main" id="{53D215B3-8350-43EA-92F0-DF9F5576F4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8299" y="5064014"/>
            <a:ext cx="609600" cy="609600"/>
          </a:xfrm>
          <a:prstGeom prst="rect">
            <a:avLst/>
          </a:prstGeom>
        </p:spPr>
      </p:pic>
      <p:pic>
        <p:nvPicPr>
          <p:cNvPr id="21" name="図 20" descr="図形 が含まれている画像&#10;&#10;自動的に生成された説明">
            <a:extLst>
              <a:ext uri="{FF2B5EF4-FFF2-40B4-BE49-F238E27FC236}">
                <a16:creationId xmlns:a16="http://schemas.microsoft.com/office/drawing/2014/main" id="{BD718B75-A3A2-4406-AD5D-AD0089DF34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4244" y="5064014"/>
            <a:ext cx="609600" cy="609600"/>
          </a:xfrm>
          <a:prstGeom prst="rect">
            <a:avLst/>
          </a:prstGeom>
        </p:spPr>
      </p:pic>
    </p:spTree>
    <p:extLst>
      <p:ext uri="{BB962C8B-B14F-4D97-AF65-F5344CB8AC3E}">
        <p14:creationId xmlns:p14="http://schemas.microsoft.com/office/powerpoint/2010/main" val="3571012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33" name="テキスト ボックス 32">
            <a:extLst>
              <a:ext uri="{FF2B5EF4-FFF2-40B4-BE49-F238E27FC236}">
                <a16:creationId xmlns:a16="http://schemas.microsoft.com/office/drawing/2014/main" id="{FB63BBDA-9165-49F3-871E-C4F2B0ADCEF4}"/>
              </a:ext>
            </a:extLst>
          </p:cNvPr>
          <p:cNvSpPr txBox="1"/>
          <p:nvPr/>
        </p:nvSpPr>
        <p:spPr>
          <a:xfrm>
            <a:off x="477650" y="980526"/>
            <a:ext cx="5946397"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dirty="0"/>
              <a:t>入力画像：</a:t>
            </a:r>
            <a:r>
              <a:rPr lang="en-US" altLang="ja-JP" sz="2400" dirty="0"/>
              <a:t>Airplane</a:t>
            </a:r>
            <a:r>
              <a:rPr kumimoji="1" lang="ja-JP" altLang="en-US" sz="2400" dirty="0"/>
              <a:t>（</a:t>
            </a:r>
            <a:r>
              <a:rPr kumimoji="1" lang="en-US" altLang="ja-JP" sz="2400" dirty="0"/>
              <a:t>256×256</a:t>
            </a:r>
            <a:r>
              <a:rPr kumimoji="1" lang="ja-JP" altLang="en-US" sz="2400" dirty="0"/>
              <a:t>画素）</a:t>
            </a:r>
            <a:endParaRPr kumimoji="1" lang="en-US" altLang="ja-JP" sz="2400" dirty="0"/>
          </a:p>
        </p:txBody>
      </p:sp>
      <p:sp>
        <p:nvSpPr>
          <p:cNvPr id="23" name="タイトル 1">
            <a:extLst>
              <a:ext uri="{FF2B5EF4-FFF2-40B4-BE49-F238E27FC236}">
                <a16:creationId xmlns:a16="http://schemas.microsoft.com/office/drawing/2014/main" id="{320C8875-E1EC-4B1F-ACE4-BD3C46029584}"/>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実験結果</a:t>
            </a:r>
            <a:r>
              <a:rPr lang="en-US" altLang="ja-JP" sz="2700" dirty="0"/>
              <a:t> – </a:t>
            </a:r>
            <a:r>
              <a:rPr lang="ja-JP" altLang="en-US" sz="3100" dirty="0"/>
              <a:t>符号化性能の比較</a:t>
            </a:r>
            <a:endParaRPr lang="ja-JP" altLang="en-US" dirty="0"/>
          </a:p>
        </p:txBody>
      </p:sp>
      <p:graphicFrame>
        <p:nvGraphicFramePr>
          <p:cNvPr id="13" name="グラフ 12">
            <a:extLst>
              <a:ext uri="{FF2B5EF4-FFF2-40B4-BE49-F238E27FC236}">
                <a16:creationId xmlns:a16="http://schemas.microsoft.com/office/drawing/2014/main" id="{A8F1DF30-5DD5-4ADE-BE4B-1000F21D26E4}"/>
              </a:ext>
            </a:extLst>
          </p:cNvPr>
          <p:cNvGraphicFramePr/>
          <p:nvPr>
            <p:extLst>
              <p:ext uri="{D42A27DB-BD31-4B8C-83A1-F6EECF244321}">
                <p14:modId xmlns:p14="http://schemas.microsoft.com/office/powerpoint/2010/main" val="801029447"/>
              </p:ext>
            </p:extLst>
          </p:nvPr>
        </p:nvGraphicFramePr>
        <p:xfrm>
          <a:off x="4739579" y="1675100"/>
          <a:ext cx="4144072" cy="3654610"/>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図 6" descr="雪の上を飛ぶ飛行機の白黒写真&#10;&#10;自動的に生成された説明">
            <a:extLst>
              <a:ext uri="{FF2B5EF4-FFF2-40B4-BE49-F238E27FC236}">
                <a16:creationId xmlns:a16="http://schemas.microsoft.com/office/drawing/2014/main" id="{A324B971-C5D9-43DD-8AD2-909E5E004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050" y="2507106"/>
            <a:ext cx="2044486" cy="2044486"/>
          </a:xfrm>
          <a:prstGeom prst="rect">
            <a:avLst/>
          </a:prstGeom>
        </p:spPr>
      </p:pic>
      <p:sp>
        <p:nvSpPr>
          <p:cNvPr id="19" name="テキスト ボックス 18">
            <a:extLst>
              <a:ext uri="{FF2B5EF4-FFF2-40B4-BE49-F238E27FC236}">
                <a16:creationId xmlns:a16="http://schemas.microsoft.com/office/drawing/2014/main" id="{2875513C-2317-4F91-8115-615BE940CE82}"/>
              </a:ext>
            </a:extLst>
          </p:cNvPr>
          <p:cNvSpPr txBox="1"/>
          <p:nvPr/>
        </p:nvSpPr>
        <p:spPr>
          <a:xfrm>
            <a:off x="684025" y="1905397"/>
            <a:ext cx="1222535" cy="501291"/>
          </a:xfrm>
          <a:prstGeom prst="rect">
            <a:avLst/>
          </a:prstGeom>
          <a:noFill/>
        </p:spPr>
        <p:txBody>
          <a:bodyPr wrap="square">
            <a:spAutoFit/>
          </a:bodyPr>
          <a:lstStyle/>
          <a:p>
            <a:pPr>
              <a:lnSpc>
                <a:spcPct val="150000"/>
              </a:lnSpc>
              <a:buClr>
                <a:srgbClr val="002060"/>
              </a:buClr>
              <a:buSzPct val="90000"/>
            </a:pPr>
            <a:r>
              <a:rPr lang="ja-JP" altLang="en-US" sz="2000" dirty="0"/>
              <a:t>入力画像</a:t>
            </a:r>
            <a:endParaRPr kumimoji="1" lang="en-US" altLang="ja-JP" sz="2000" dirty="0"/>
          </a:p>
        </p:txBody>
      </p:sp>
      <p:sp>
        <p:nvSpPr>
          <p:cNvPr id="20" name="テキスト ボックス 19">
            <a:extLst>
              <a:ext uri="{FF2B5EF4-FFF2-40B4-BE49-F238E27FC236}">
                <a16:creationId xmlns:a16="http://schemas.microsoft.com/office/drawing/2014/main" id="{7E48F80A-F645-4B24-AB04-C3FD22FB8FF8}"/>
              </a:ext>
            </a:extLst>
          </p:cNvPr>
          <p:cNvSpPr txBox="1"/>
          <p:nvPr/>
        </p:nvSpPr>
        <p:spPr>
          <a:xfrm>
            <a:off x="2593036" y="1875091"/>
            <a:ext cx="2248597" cy="506292"/>
          </a:xfrm>
          <a:prstGeom prst="rect">
            <a:avLst/>
          </a:prstGeom>
          <a:noFill/>
        </p:spPr>
        <p:txBody>
          <a:bodyPr wrap="square">
            <a:spAutoFit/>
          </a:bodyPr>
          <a:lstStyle/>
          <a:p>
            <a:pPr>
              <a:lnSpc>
                <a:spcPct val="150000"/>
              </a:lnSpc>
              <a:buClr>
                <a:srgbClr val="002060"/>
              </a:buClr>
              <a:buSzPct val="90000"/>
            </a:pPr>
            <a:r>
              <a:rPr kumimoji="1" lang="en-US" altLang="ja-JP" sz="2000" dirty="0"/>
              <a:t>49.5[dB] </a:t>
            </a:r>
            <a:r>
              <a:rPr kumimoji="1" lang="en-US" altLang="ja-JP" sz="2000" dirty="0" err="1"/>
              <a:t>ICA_Block</a:t>
            </a:r>
            <a:endParaRPr kumimoji="1" lang="en-US" altLang="ja-JP" sz="2000" dirty="0"/>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268A41C2-CCBB-40EC-A9B0-E9BE848FCA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5093" y="2507106"/>
            <a:ext cx="2044485" cy="2044485"/>
          </a:xfrm>
          <a:prstGeom prst="rect">
            <a:avLst/>
          </a:prstGeom>
        </p:spPr>
      </p:pic>
      <p:sp>
        <p:nvSpPr>
          <p:cNvPr id="22" name="正方形/長方形 21">
            <a:extLst>
              <a:ext uri="{FF2B5EF4-FFF2-40B4-BE49-F238E27FC236}">
                <a16:creationId xmlns:a16="http://schemas.microsoft.com/office/drawing/2014/main" id="{0633FFB0-1CB6-4D19-8581-7B52A958D282}"/>
              </a:ext>
            </a:extLst>
          </p:cNvPr>
          <p:cNvSpPr/>
          <p:nvPr/>
        </p:nvSpPr>
        <p:spPr>
          <a:xfrm>
            <a:off x="767166" y="5557101"/>
            <a:ext cx="7469409" cy="102689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Lucida Sans" panose="020B0602030504020204" pitchFamily="34" charset="0"/>
                <a:ea typeface="ＭＳ ゴシック" panose="020B0609070205080204" pitchFamily="49" charset="-128"/>
              </a:rPr>
              <a:t>PSNR</a:t>
            </a:r>
            <a:r>
              <a:rPr lang="ja-JP" altLang="en-US" sz="2400" dirty="0">
                <a:solidFill>
                  <a:schemeClr val="bg1"/>
                </a:solidFill>
                <a:latin typeface="Lucida Sans" panose="020B0602030504020204" pitchFamily="34" charset="0"/>
                <a:ea typeface="ＭＳ ゴシック" panose="020B0609070205080204" pitchFamily="49" charset="-128"/>
              </a:rPr>
              <a:t>が</a:t>
            </a:r>
            <a:r>
              <a:rPr lang="en-US" altLang="ja-JP" sz="2400" dirty="0">
                <a:solidFill>
                  <a:srgbClr val="F68E38"/>
                </a:solidFill>
                <a:latin typeface="Lucida Sans" panose="020B0602030504020204" pitchFamily="34" charset="0"/>
                <a:ea typeface="ＭＳ ゴシック" panose="020B0609070205080204" pitchFamily="49" charset="-128"/>
              </a:rPr>
              <a:t>50</a:t>
            </a:r>
            <a:r>
              <a:rPr lang="en-US" altLang="ja-JP" sz="2400" dirty="0">
                <a:solidFill>
                  <a:schemeClr val="bg1"/>
                </a:solidFill>
                <a:latin typeface="Lucida Sans" panose="020B0602030504020204" pitchFamily="34" charset="0"/>
                <a:ea typeface="ＭＳ ゴシック" panose="020B0609070205080204" pitchFamily="49" charset="-128"/>
              </a:rPr>
              <a:t>[dB]</a:t>
            </a:r>
            <a:r>
              <a:rPr lang="ja-JP" altLang="en-US" sz="2400" dirty="0">
                <a:solidFill>
                  <a:schemeClr val="bg1"/>
                </a:solidFill>
                <a:latin typeface="Lucida Sans" panose="020B0602030504020204" pitchFamily="34" charset="0"/>
                <a:ea typeface="ＭＳ ゴシック" panose="020B0609070205080204" pitchFamily="49" charset="-128"/>
              </a:rPr>
              <a:t>前後の符号化レートにおいて</a:t>
            </a:r>
            <a:endParaRPr lang="en-US" altLang="ja-JP" sz="2400" dirty="0">
              <a:solidFill>
                <a:schemeClr val="bg1"/>
              </a:solidFill>
              <a:latin typeface="Lucida Sans" panose="020B0602030504020204" pitchFamily="34" charset="0"/>
              <a:ea typeface="ＭＳ ゴシック" panose="020B0609070205080204" pitchFamily="49" charset="-128"/>
            </a:endParaRPr>
          </a:p>
          <a:p>
            <a:pPr algn="ctr"/>
            <a:r>
              <a:rPr lang="en-US" altLang="ja-JP" sz="2400" dirty="0">
                <a:solidFill>
                  <a:srgbClr val="F68E38"/>
                </a:solidFill>
                <a:latin typeface="Lucida Sans" panose="020B0602030504020204" pitchFamily="34" charset="0"/>
                <a:ea typeface="ＭＳ ゴシック" panose="020B0609070205080204" pitchFamily="49" charset="-128"/>
              </a:rPr>
              <a:t>DCT</a:t>
            </a:r>
            <a:r>
              <a:rPr lang="ja-JP" altLang="en-US" sz="2400" dirty="0">
                <a:solidFill>
                  <a:srgbClr val="F68E38"/>
                </a:solidFill>
                <a:latin typeface="Lucida Sans" panose="020B0602030504020204" pitchFamily="34" charset="0"/>
                <a:ea typeface="ＭＳ ゴシック" panose="020B0609070205080204" pitchFamily="49" charset="-128"/>
              </a:rPr>
              <a:t>単独（</a:t>
            </a:r>
            <a:r>
              <a:rPr lang="en-US" altLang="ja-JP" sz="2400" dirty="0">
                <a:solidFill>
                  <a:srgbClr val="F68E38"/>
                </a:solidFill>
                <a:latin typeface="Lucida Sans" panose="020B0602030504020204" pitchFamily="34" charset="0"/>
                <a:ea typeface="ＭＳ ゴシック" panose="020B0609070205080204" pitchFamily="49" charset="-128"/>
              </a:rPr>
              <a:t>※JPEG</a:t>
            </a:r>
            <a:r>
              <a:rPr lang="ja-JP" altLang="en-US" sz="2400" dirty="0">
                <a:solidFill>
                  <a:srgbClr val="F68E38"/>
                </a:solidFill>
                <a:latin typeface="Lucida Sans" panose="020B0602030504020204" pitchFamily="34" charset="0"/>
                <a:ea typeface="ＭＳ ゴシック" panose="020B0609070205080204" pitchFamily="49" charset="-128"/>
              </a:rPr>
              <a:t>）</a:t>
            </a:r>
            <a:r>
              <a:rPr lang="ja-JP" altLang="en-US" sz="2400" dirty="0">
                <a:solidFill>
                  <a:schemeClr val="bg1"/>
                </a:solidFill>
                <a:latin typeface="Lucida Sans" panose="020B0602030504020204" pitchFamily="34" charset="0"/>
                <a:ea typeface="ＭＳ ゴシック" panose="020B0609070205080204" pitchFamily="49" charset="-128"/>
              </a:rPr>
              <a:t>よりも符号化性能が改善</a:t>
            </a:r>
            <a:endParaRPr lang="en-US" altLang="ja-JP" sz="2400" dirty="0">
              <a:solidFill>
                <a:schemeClr val="bg1"/>
              </a:solidFill>
              <a:latin typeface="Lucida Sans" panose="020B0602030504020204" pitchFamily="34" charset="0"/>
              <a:ea typeface="ＭＳ ゴシック" panose="020B0609070205080204" pitchFamily="49" charset="-128"/>
            </a:endParaRPr>
          </a:p>
        </p:txBody>
      </p:sp>
      <p:sp>
        <p:nvSpPr>
          <p:cNvPr id="25" name="矢印: 下 24">
            <a:extLst>
              <a:ext uri="{FF2B5EF4-FFF2-40B4-BE49-F238E27FC236}">
                <a16:creationId xmlns:a16="http://schemas.microsoft.com/office/drawing/2014/main" id="{F6A962AF-66C4-4EE1-AEBA-F5D2BCE85002}"/>
              </a:ext>
            </a:extLst>
          </p:cNvPr>
          <p:cNvSpPr/>
          <p:nvPr/>
        </p:nvSpPr>
        <p:spPr>
          <a:xfrm rot="16200000">
            <a:off x="2162851" y="3365607"/>
            <a:ext cx="681281" cy="273595"/>
          </a:xfrm>
          <a:prstGeom prst="downArrow">
            <a:avLst/>
          </a:prstGeom>
          <a:solidFill>
            <a:schemeClr val="accent2">
              <a:lumMod val="40000"/>
              <a:lumOff val="6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2604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17</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78" y="952879"/>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4139" y="3972360"/>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9064" y="990600"/>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5268" y="1794847"/>
            <a:ext cx="1600168" cy="1605347"/>
          </a:xfrm>
          <a:prstGeom prst="rect">
            <a:avLst/>
          </a:prstGeom>
          <a:ln w="25400">
            <a:solidFill>
              <a:schemeClr val="accent2"/>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5084" y="4820970"/>
            <a:ext cx="1610303" cy="1589790"/>
          </a:xfrm>
          <a:prstGeom prst="rect">
            <a:avLst/>
          </a:prstGeom>
          <a:ln w="25400">
            <a:solidFill>
              <a:schemeClr val="accent2"/>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0009" y="1817314"/>
            <a:ext cx="1610303" cy="1605109"/>
          </a:xfrm>
          <a:prstGeom prst="rect">
            <a:avLst/>
          </a:prstGeom>
          <a:ln w="25400">
            <a:solidFill>
              <a:schemeClr val="accent2"/>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037603" y="4655778"/>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022528" y="166644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45055" y="1684702"/>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6993352" y="952879"/>
            <a:ext cx="1795947"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DCT only</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6994472" y="3991859"/>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Proposed Method</a:t>
            </a: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6988819" y="4327400"/>
            <a:ext cx="1882829"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PSNR:25.20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6973249" y="1297107"/>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48641" y="104245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24" name="図 23" descr="鳥 が含まれている画像&#10;&#10;自動的に生成された説明">
            <a:extLst>
              <a:ext uri="{FF2B5EF4-FFF2-40B4-BE49-F238E27FC236}">
                <a16:creationId xmlns:a16="http://schemas.microsoft.com/office/drawing/2014/main" id="{379ADDC8-6606-46AA-A13A-28E01881D2BB}"/>
              </a:ext>
            </a:extLst>
          </p:cNvPr>
          <p:cNvPicPr>
            <a:picLocks noChangeAspect="1"/>
          </p:cNvPicPr>
          <p:nvPr/>
        </p:nvPicPr>
        <p:blipFill rotWithShape="1">
          <a:blip r:embed="rId6">
            <a:extLst>
              <a:ext uri="{28A0092B-C50C-407E-A947-70E740481C1C}">
                <a14:useLocalDpi xmlns:a14="http://schemas.microsoft.com/office/drawing/2010/main" val="0"/>
              </a:ext>
            </a:extLst>
          </a:blip>
          <a:srcRect l="47750" t="48133"/>
          <a:stretch/>
        </p:blipFill>
        <p:spPr>
          <a:xfrm>
            <a:off x="772823" y="4239457"/>
            <a:ext cx="836083" cy="832641"/>
          </a:xfrm>
          <a:prstGeom prst="rect">
            <a:avLst/>
          </a:prstGeom>
          <a:ln w="25400">
            <a:noFill/>
          </a:ln>
        </p:spPr>
      </p:pic>
      <p:pic>
        <p:nvPicPr>
          <p:cNvPr id="25" name="図 24" descr="ドア, 座る, 棚, 部屋 が含まれている画像&#10;&#10;自動的に生成された説明">
            <a:extLst>
              <a:ext uri="{FF2B5EF4-FFF2-40B4-BE49-F238E27FC236}">
                <a16:creationId xmlns:a16="http://schemas.microsoft.com/office/drawing/2014/main" id="{D9FC9979-B4F4-4C01-ABCB-E413328F00AC}"/>
              </a:ext>
            </a:extLst>
          </p:cNvPr>
          <p:cNvPicPr>
            <a:picLocks noChangeAspect="1"/>
          </p:cNvPicPr>
          <p:nvPr/>
        </p:nvPicPr>
        <p:blipFill rotWithShape="1">
          <a:blip r:embed="rId8">
            <a:extLst>
              <a:ext uri="{28A0092B-C50C-407E-A947-70E740481C1C}">
                <a14:useLocalDpi xmlns:a14="http://schemas.microsoft.com/office/drawing/2010/main" val="0"/>
              </a:ext>
            </a:extLst>
          </a:blip>
          <a:srcRect l="48079" t="48126"/>
          <a:stretch/>
        </p:blipFill>
        <p:spPr>
          <a:xfrm>
            <a:off x="1882188" y="4239457"/>
            <a:ext cx="836083" cy="832641"/>
          </a:xfrm>
          <a:prstGeom prst="rect">
            <a:avLst/>
          </a:prstGeom>
          <a:ln w="25400">
            <a:noFill/>
          </a:ln>
        </p:spPr>
      </p:pic>
      <p:pic>
        <p:nvPicPr>
          <p:cNvPr id="27" name="図 26">
            <a:extLst>
              <a:ext uri="{FF2B5EF4-FFF2-40B4-BE49-F238E27FC236}">
                <a16:creationId xmlns:a16="http://schemas.microsoft.com/office/drawing/2014/main" id="{1A199B9C-5532-462C-B01E-8E046B0015E8}"/>
              </a:ext>
            </a:extLst>
          </p:cNvPr>
          <p:cNvPicPr>
            <a:picLocks noChangeAspect="1"/>
          </p:cNvPicPr>
          <p:nvPr/>
        </p:nvPicPr>
        <p:blipFill rotWithShape="1">
          <a:blip r:embed="rId7">
            <a:extLst>
              <a:ext uri="{28A0092B-C50C-407E-A947-70E740481C1C}">
                <a14:useLocalDpi xmlns:a14="http://schemas.microsoft.com/office/drawing/2010/main" val="0"/>
              </a:ext>
            </a:extLst>
          </a:blip>
          <a:srcRect l="48079" t="47626"/>
          <a:stretch/>
        </p:blipFill>
        <p:spPr>
          <a:xfrm>
            <a:off x="3002901" y="4239456"/>
            <a:ext cx="836083" cy="832642"/>
          </a:xfrm>
          <a:prstGeom prst="rect">
            <a:avLst/>
          </a:prstGeom>
          <a:ln w="25400">
            <a:noFill/>
          </a:ln>
        </p:spPr>
      </p:pic>
      <p:cxnSp>
        <p:nvCxnSpPr>
          <p:cNvPr id="5" name="直線コネクタ 4">
            <a:extLst>
              <a:ext uri="{FF2B5EF4-FFF2-40B4-BE49-F238E27FC236}">
                <a16:creationId xmlns:a16="http://schemas.microsoft.com/office/drawing/2014/main" id="{D8F2D38A-7289-406B-BA59-F1040B19E756}"/>
              </a:ext>
            </a:extLst>
          </p:cNvPr>
          <p:cNvCxnSpPr>
            <a:cxnSpLocks/>
            <a:endCxn id="24" idx="0"/>
          </p:cNvCxnSpPr>
          <p:nvPr/>
        </p:nvCxnSpPr>
        <p:spPr>
          <a:xfrm flipH="1">
            <a:off x="1190865" y="3422423"/>
            <a:ext cx="2828374" cy="817034"/>
          </a:xfrm>
          <a:prstGeom prst="line">
            <a:avLst/>
          </a:prstGeom>
          <a:ln w="19050">
            <a:solidFill>
              <a:srgbClr val="F68E38"/>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5678823-A951-4727-9A35-A95D26D20DA8}"/>
              </a:ext>
            </a:extLst>
          </p:cNvPr>
          <p:cNvCxnSpPr>
            <a:cxnSpLocks/>
            <a:endCxn id="25" idx="0"/>
          </p:cNvCxnSpPr>
          <p:nvPr/>
        </p:nvCxnSpPr>
        <p:spPr>
          <a:xfrm flipH="1">
            <a:off x="2300230" y="3013907"/>
            <a:ext cx="5614932" cy="1225550"/>
          </a:xfrm>
          <a:prstGeom prst="line">
            <a:avLst/>
          </a:prstGeom>
          <a:ln w="19050">
            <a:solidFill>
              <a:srgbClr val="F68E38"/>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180E5E5-B1A3-4ACC-92F8-BFA6BB202988}"/>
              </a:ext>
            </a:extLst>
          </p:cNvPr>
          <p:cNvCxnSpPr>
            <a:cxnSpLocks/>
            <a:endCxn id="27" idx="3"/>
          </p:cNvCxnSpPr>
          <p:nvPr/>
        </p:nvCxnSpPr>
        <p:spPr>
          <a:xfrm flipH="1" flipV="1">
            <a:off x="3838984" y="4655777"/>
            <a:ext cx="4076178" cy="1346468"/>
          </a:xfrm>
          <a:prstGeom prst="line">
            <a:avLst/>
          </a:prstGeom>
          <a:ln w="19050">
            <a:solidFill>
              <a:srgbClr val="F68E38"/>
            </a:solidFill>
            <a:prstDash val="dash"/>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0C9EC56-5FCF-4FF6-B8D2-17B750E44865}"/>
              </a:ext>
            </a:extLst>
          </p:cNvPr>
          <p:cNvSpPr/>
          <p:nvPr/>
        </p:nvSpPr>
        <p:spPr>
          <a:xfrm>
            <a:off x="471898" y="5524315"/>
            <a:ext cx="3563107" cy="89425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latin typeface="Lucida Sans" panose="020B0602030504020204" pitchFamily="34" charset="0"/>
                <a:ea typeface="ＭＳ ゴシック" panose="020B0609070205080204" pitchFamily="49" charset="-128"/>
              </a:rPr>
              <a:t>ICA</a:t>
            </a:r>
            <a:r>
              <a:rPr lang="ja-JP" altLang="en-US" sz="2000" dirty="0">
                <a:solidFill>
                  <a:schemeClr val="bg1"/>
                </a:solidFill>
                <a:latin typeface="Lucida Sans" panose="020B0602030504020204" pitchFamily="34" charset="0"/>
                <a:ea typeface="ＭＳ ゴシック" panose="020B0609070205080204" pitchFamily="49" charset="-128"/>
              </a:rPr>
              <a:t>基底を用いることで</a:t>
            </a:r>
            <a:endParaRPr lang="en-US" altLang="ja-JP" sz="2000" dirty="0">
              <a:solidFill>
                <a:schemeClr val="bg1"/>
              </a:solidFill>
              <a:latin typeface="Lucida Sans" panose="020B0602030504020204" pitchFamily="34" charset="0"/>
              <a:ea typeface="ＭＳ ゴシック" panose="020B0609070205080204" pitchFamily="49" charset="-128"/>
            </a:endParaRPr>
          </a:p>
          <a:p>
            <a:pPr algn="ctr"/>
            <a:r>
              <a:rPr lang="ja-JP" altLang="en-US" sz="2000" dirty="0">
                <a:solidFill>
                  <a:schemeClr val="bg1"/>
                </a:solidFill>
                <a:latin typeface="Lucida Sans" panose="020B0602030504020204" pitchFamily="34" charset="0"/>
                <a:ea typeface="ＭＳ ゴシック" panose="020B0609070205080204" pitchFamily="49" charset="-128"/>
              </a:rPr>
              <a:t>主観的にも画質が改善</a:t>
            </a:r>
            <a:endParaRPr lang="en-US" altLang="ja-JP" sz="2000" dirty="0">
              <a:solidFill>
                <a:schemeClr val="bg1"/>
              </a:solidFill>
              <a:latin typeface="Lucida Sans" panose="020B0602030504020204" pitchFamily="34" charset="0"/>
              <a:ea typeface="ＭＳ ゴシック" panose="020B0609070205080204" pitchFamily="49" charset="-128"/>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18</a:t>
            </a:fld>
            <a:endParaRPr lang="ja-JP" altLang="en-US"/>
          </a:p>
        </p:txBody>
      </p:sp>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39" y="3972360"/>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064" y="990600"/>
            <a:ext cx="2438400" cy="2438400"/>
          </a:xfrm>
          <a:prstGeom prst="rect">
            <a:avLst/>
          </a:prstGeom>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6763" y="5375633"/>
            <a:ext cx="1030701" cy="1017571"/>
          </a:xfrm>
          <a:prstGeom prst="rect">
            <a:avLst/>
          </a:prstGeom>
          <a:ln w="25400">
            <a:solidFill>
              <a:schemeClr val="accent2"/>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6020" y="2411895"/>
            <a:ext cx="991444" cy="988246"/>
          </a:xfrm>
          <a:prstGeom prst="rect">
            <a:avLst/>
          </a:prstGeom>
          <a:ln w="25400">
            <a:solidFill>
              <a:schemeClr val="accent2"/>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037603" y="4655778"/>
            <a:ext cx="150341" cy="147637"/>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022528" y="1666440"/>
            <a:ext cx="150341" cy="147637"/>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6993352" y="952879"/>
            <a:ext cx="1795947"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DCT only</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6994472" y="3991859"/>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Proposed Method</a:t>
            </a: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6988819" y="4327400"/>
            <a:ext cx="1882829"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PSNR:25.20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6973249" y="1297107"/>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48641" y="104245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24" name="図 23" descr="鳥 が含まれている画像&#10;&#10;自動的に生成された説明">
            <a:extLst>
              <a:ext uri="{FF2B5EF4-FFF2-40B4-BE49-F238E27FC236}">
                <a16:creationId xmlns:a16="http://schemas.microsoft.com/office/drawing/2014/main" id="{379ADDC8-6606-46AA-A13A-28E01881D2BB}"/>
              </a:ext>
            </a:extLst>
          </p:cNvPr>
          <p:cNvPicPr>
            <a:picLocks noChangeAspect="1"/>
          </p:cNvPicPr>
          <p:nvPr/>
        </p:nvPicPr>
        <p:blipFill rotWithShape="1">
          <a:blip r:embed="rId7">
            <a:extLst>
              <a:ext uri="{28A0092B-C50C-407E-A947-70E740481C1C}">
                <a14:useLocalDpi xmlns:a14="http://schemas.microsoft.com/office/drawing/2010/main" val="0"/>
              </a:ext>
            </a:extLst>
          </a:blip>
          <a:srcRect l="47750" t="48133"/>
          <a:stretch/>
        </p:blipFill>
        <p:spPr>
          <a:xfrm>
            <a:off x="772823" y="4239457"/>
            <a:ext cx="836083" cy="832641"/>
          </a:xfrm>
          <a:prstGeom prst="rect">
            <a:avLst/>
          </a:prstGeom>
          <a:ln w="25400">
            <a:noFill/>
          </a:ln>
        </p:spPr>
      </p:pic>
      <p:pic>
        <p:nvPicPr>
          <p:cNvPr id="25" name="図 24" descr="ドア, 座る, 棚, 部屋 が含まれている画像&#10;&#10;自動的に生成された説明">
            <a:extLst>
              <a:ext uri="{FF2B5EF4-FFF2-40B4-BE49-F238E27FC236}">
                <a16:creationId xmlns:a16="http://schemas.microsoft.com/office/drawing/2014/main" id="{D9FC9979-B4F4-4C01-ABCB-E413328F00AC}"/>
              </a:ext>
            </a:extLst>
          </p:cNvPr>
          <p:cNvPicPr>
            <a:picLocks noChangeAspect="1"/>
          </p:cNvPicPr>
          <p:nvPr/>
        </p:nvPicPr>
        <p:blipFill rotWithShape="1">
          <a:blip r:embed="rId6">
            <a:extLst>
              <a:ext uri="{28A0092B-C50C-407E-A947-70E740481C1C}">
                <a14:useLocalDpi xmlns:a14="http://schemas.microsoft.com/office/drawing/2010/main" val="0"/>
              </a:ext>
            </a:extLst>
          </a:blip>
          <a:srcRect l="48079" t="48126"/>
          <a:stretch/>
        </p:blipFill>
        <p:spPr>
          <a:xfrm>
            <a:off x="1882188" y="4239457"/>
            <a:ext cx="836083" cy="832641"/>
          </a:xfrm>
          <a:prstGeom prst="rect">
            <a:avLst/>
          </a:prstGeom>
          <a:ln w="25400">
            <a:noFill/>
          </a:ln>
        </p:spPr>
      </p:pic>
      <p:pic>
        <p:nvPicPr>
          <p:cNvPr id="27" name="図 26">
            <a:extLst>
              <a:ext uri="{FF2B5EF4-FFF2-40B4-BE49-F238E27FC236}">
                <a16:creationId xmlns:a16="http://schemas.microsoft.com/office/drawing/2014/main" id="{1A199B9C-5532-462C-B01E-8E046B0015E8}"/>
              </a:ext>
            </a:extLst>
          </p:cNvPr>
          <p:cNvPicPr>
            <a:picLocks noChangeAspect="1"/>
          </p:cNvPicPr>
          <p:nvPr/>
        </p:nvPicPr>
        <p:blipFill rotWithShape="1">
          <a:blip r:embed="rId5">
            <a:extLst>
              <a:ext uri="{28A0092B-C50C-407E-A947-70E740481C1C}">
                <a14:useLocalDpi xmlns:a14="http://schemas.microsoft.com/office/drawing/2010/main" val="0"/>
              </a:ext>
            </a:extLst>
          </a:blip>
          <a:srcRect l="48079" t="47626"/>
          <a:stretch/>
        </p:blipFill>
        <p:spPr>
          <a:xfrm>
            <a:off x="3002901" y="4239456"/>
            <a:ext cx="836083" cy="832642"/>
          </a:xfrm>
          <a:prstGeom prst="rect">
            <a:avLst/>
          </a:prstGeom>
          <a:ln w="25400">
            <a:noFill/>
          </a:ln>
        </p:spPr>
      </p:pic>
      <p:sp>
        <p:nvSpPr>
          <p:cNvPr id="38" name="正方形/長方形 37">
            <a:extLst>
              <a:ext uri="{FF2B5EF4-FFF2-40B4-BE49-F238E27FC236}">
                <a16:creationId xmlns:a16="http://schemas.microsoft.com/office/drawing/2014/main" id="{90C9EC56-5FCF-4FF6-B8D2-17B750E44865}"/>
              </a:ext>
            </a:extLst>
          </p:cNvPr>
          <p:cNvSpPr/>
          <p:nvPr/>
        </p:nvSpPr>
        <p:spPr>
          <a:xfrm>
            <a:off x="471898" y="5524315"/>
            <a:ext cx="3563107" cy="89425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latin typeface="Lucida Sans" panose="020B0602030504020204" pitchFamily="34" charset="0"/>
                <a:ea typeface="ＭＳ ゴシック" panose="020B0609070205080204" pitchFamily="49" charset="-128"/>
              </a:rPr>
              <a:t>ICA</a:t>
            </a:r>
            <a:r>
              <a:rPr lang="ja-JP" altLang="en-US" sz="2000" dirty="0">
                <a:solidFill>
                  <a:schemeClr val="bg1"/>
                </a:solidFill>
                <a:latin typeface="Lucida Sans" panose="020B0602030504020204" pitchFamily="34" charset="0"/>
                <a:ea typeface="ＭＳ ゴシック" panose="020B0609070205080204" pitchFamily="49" charset="-128"/>
              </a:rPr>
              <a:t>基底を用いることで</a:t>
            </a:r>
            <a:endParaRPr lang="en-US" altLang="ja-JP" sz="2000" dirty="0">
              <a:solidFill>
                <a:schemeClr val="bg1"/>
              </a:solidFill>
              <a:latin typeface="Lucida Sans" panose="020B0602030504020204" pitchFamily="34" charset="0"/>
              <a:ea typeface="ＭＳ ゴシック" panose="020B0609070205080204" pitchFamily="49" charset="-128"/>
            </a:endParaRPr>
          </a:p>
          <a:p>
            <a:pPr algn="ctr"/>
            <a:r>
              <a:rPr lang="ja-JP" altLang="en-US" sz="2000" dirty="0">
                <a:solidFill>
                  <a:schemeClr val="bg1"/>
                </a:solidFill>
                <a:latin typeface="Lucida Sans" panose="020B0602030504020204" pitchFamily="34" charset="0"/>
                <a:ea typeface="ＭＳ ゴシック" panose="020B0609070205080204" pitchFamily="49" charset="-128"/>
              </a:rPr>
              <a:t>主観的にも画質が改善</a:t>
            </a:r>
            <a:endParaRPr lang="en-US" altLang="ja-JP" sz="2000" dirty="0">
              <a:solidFill>
                <a:schemeClr val="bg1"/>
              </a:solidFill>
              <a:latin typeface="Lucida Sans" panose="020B0602030504020204" pitchFamily="34" charset="0"/>
              <a:ea typeface="ＭＳ ゴシック" panose="020B0609070205080204" pitchFamily="49" charset="-128"/>
            </a:endParaRPr>
          </a:p>
        </p:txBody>
      </p:sp>
      <p:grpSp>
        <p:nvGrpSpPr>
          <p:cNvPr id="19" name="グループ化 18">
            <a:extLst>
              <a:ext uri="{FF2B5EF4-FFF2-40B4-BE49-F238E27FC236}">
                <a16:creationId xmlns:a16="http://schemas.microsoft.com/office/drawing/2014/main" id="{78901777-FD78-4254-9504-38FAB8CA7488}"/>
              </a:ext>
            </a:extLst>
          </p:cNvPr>
          <p:cNvGrpSpPr/>
          <p:nvPr/>
        </p:nvGrpSpPr>
        <p:grpSpPr>
          <a:xfrm>
            <a:off x="471898" y="1902416"/>
            <a:ext cx="1655527" cy="1655527"/>
            <a:chOff x="471898" y="1902416"/>
            <a:chExt cx="1655527" cy="1655527"/>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898" y="1902416"/>
              <a:ext cx="1655527" cy="1655527"/>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3076" y="2822785"/>
              <a:ext cx="722438" cy="724776"/>
            </a:xfrm>
            <a:prstGeom prst="rect">
              <a:avLst/>
            </a:prstGeom>
            <a:ln w="25400">
              <a:solidFill>
                <a:schemeClr val="accent2"/>
              </a:solidFill>
            </a:ln>
          </p:spPr>
        </p:pic>
        <p:sp>
          <p:nvSpPr>
            <p:cNvPr id="36" name="正方形/長方形 35">
              <a:extLst>
                <a:ext uri="{FF2B5EF4-FFF2-40B4-BE49-F238E27FC236}">
                  <a16:creationId xmlns:a16="http://schemas.microsoft.com/office/drawing/2014/main" id="{80F41F41-0539-4EF2-B80F-65EE0A5F0185}"/>
                </a:ext>
              </a:extLst>
            </p:cNvPr>
            <p:cNvSpPr/>
            <p:nvPr/>
          </p:nvSpPr>
          <p:spPr>
            <a:xfrm>
              <a:off x="1458565" y="2288782"/>
              <a:ext cx="150341" cy="147637"/>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B3F10B8A-71D5-48E2-9E14-6E5ABD05EF5B}"/>
                </a:ext>
              </a:extLst>
            </p:cNvPr>
            <p:cNvCxnSpPr>
              <a:cxnSpLocks/>
            </p:cNvCxnSpPr>
            <p:nvPr/>
          </p:nvCxnSpPr>
          <p:spPr>
            <a:xfrm>
              <a:off x="1608906" y="2430923"/>
              <a:ext cx="518519" cy="375984"/>
            </a:xfrm>
            <a:prstGeom prst="line">
              <a:avLst/>
            </a:prstGeom>
            <a:ln w="19050">
              <a:solidFill>
                <a:srgbClr val="F68E38"/>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3E51D7B-1F7B-44DA-BCCF-D417B1D14F62}"/>
                </a:ext>
              </a:extLst>
            </p:cNvPr>
            <p:cNvCxnSpPr>
              <a:cxnSpLocks/>
            </p:cNvCxnSpPr>
            <p:nvPr/>
          </p:nvCxnSpPr>
          <p:spPr>
            <a:xfrm flipH="1">
              <a:off x="1373076" y="2436419"/>
              <a:ext cx="85489" cy="375984"/>
            </a:xfrm>
            <a:prstGeom prst="line">
              <a:avLst/>
            </a:prstGeom>
            <a:ln w="19050">
              <a:solidFill>
                <a:srgbClr val="F68E38"/>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8606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3600" dirty="0"/>
              <a:t>ICA</a:t>
            </a:r>
            <a:r>
              <a:rPr kumimoji="1" lang="ja-JP" altLang="en-US" sz="3600" dirty="0"/>
              <a:t>基底</a:t>
            </a:r>
          </a:p>
        </p:txBody>
      </p:sp>
      <p:sp>
        <p:nvSpPr>
          <p:cNvPr id="4" name="スライド番号プレースホルダー 3"/>
          <p:cNvSpPr>
            <a:spLocks noGrp="1"/>
          </p:cNvSpPr>
          <p:nvPr>
            <p:ph type="sldNum" sz="quarter" idx="12"/>
          </p:nvPr>
        </p:nvSpPr>
        <p:spPr>
          <a:xfrm>
            <a:off x="8066221" y="58154"/>
            <a:ext cx="857250" cy="653572"/>
          </a:xfrm>
        </p:spPr>
        <p:txBody>
          <a:bodyPr/>
          <a:lstStyle/>
          <a:p>
            <a:fld id="{EED84C72-A00F-41D9-8911-FDA808E68C33}" type="slidenum">
              <a:rPr lang="ja-JP" altLang="en-US" smtClean="0"/>
              <a:t>19</a:t>
            </a:fld>
            <a:endParaRPr lang="ja-JP" altLang="en-US" dirty="0"/>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460" y="4042047"/>
            <a:ext cx="2438400" cy="2438400"/>
          </a:xfrm>
          <a:prstGeom prst="rect">
            <a:avLst/>
          </a:prstGeom>
        </p:spPr>
      </p:pic>
      <p:sp>
        <p:nvSpPr>
          <p:cNvPr id="52" name="テキストボックス 4">
            <a:extLst>
              <a:ext uri="{FF2B5EF4-FFF2-40B4-BE49-F238E27FC236}">
                <a16:creationId xmlns:a16="http://schemas.microsoft.com/office/drawing/2014/main" id="{41E763B0-5FDD-47D0-B076-B59E99F2A723}"/>
              </a:ext>
            </a:extLst>
          </p:cNvPr>
          <p:cNvSpPr txBox="1"/>
          <p:nvPr/>
        </p:nvSpPr>
        <p:spPr>
          <a:xfrm>
            <a:off x="3201786" y="6111115"/>
            <a:ext cx="161787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Barbara</a:t>
            </a:r>
          </a:p>
        </p:txBody>
      </p:sp>
      <p:pic>
        <p:nvPicPr>
          <p:cNvPr id="6" name="図 5" descr="屋外, 大きい, 建物, 座る が含まれている画像&#10;&#10;自動的に生成された説明">
            <a:extLst>
              <a:ext uri="{FF2B5EF4-FFF2-40B4-BE49-F238E27FC236}">
                <a16:creationId xmlns:a16="http://schemas.microsoft.com/office/drawing/2014/main" id="{252174CB-978C-4E38-ABF8-119A90216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595" y="4042047"/>
            <a:ext cx="2514064" cy="2532304"/>
          </a:xfrm>
          <a:prstGeom prst="rect">
            <a:avLst/>
          </a:prstGeom>
        </p:spPr>
      </p:pic>
      <p:pic>
        <p:nvPicPr>
          <p:cNvPr id="8" name="図 7" descr="窓, 建物, 大きい, 座る が含まれている画像&#10;&#10;自動的に生成された説明">
            <a:extLst>
              <a:ext uri="{FF2B5EF4-FFF2-40B4-BE49-F238E27FC236}">
                <a16:creationId xmlns:a16="http://schemas.microsoft.com/office/drawing/2014/main" id="{434A227C-E7F8-451C-8C52-813F854D24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8226" y="995698"/>
            <a:ext cx="2614801" cy="2577154"/>
          </a:xfrm>
          <a:prstGeom prst="rect">
            <a:avLst/>
          </a:prstGeom>
        </p:spPr>
      </p:pic>
      <p:pic>
        <p:nvPicPr>
          <p:cNvPr id="10" name="図 9" descr="雪の上を飛ぶ飛行機の白黒写真&#10;&#10;自動的に生成された説明">
            <a:extLst>
              <a:ext uri="{FF2B5EF4-FFF2-40B4-BE49-F238E27FC236}">
                <a16:creationId xmlns:a16="http://schemas.microsoft.com/office/drawing/2014/main" id="{34544AC8-9087-4E7F-8415-8867AB429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460" y="1134452"/>
            <a:ext cx="2438400" cy="2438400"/>
          </a:xfrm>
          <a:prstGeom prst="rect">
            <a:avLst/>
          </a:prstGeom>
        </p:spPr>
      </p:pic>
      <p:sp>
        <p:nvSpPr>
          <p:cNvPr id="35" name="テキストボックス 4">
            <a:extLst>
              <a:ext uri="{FF2B5EF4-FFF2-40B4-BE49-F238E27FC236}">
                <a16:creationId xmlns:a16="http://schemas.microsoft.com/office/drawing/2014/main" id="{81ECA7B3-D78F-499F-9DFB-A7C173213A1B}"/>
              </a:ext>
            </a:extLst>
          </p:cNvPr>
          <p:cNvSpPr txBox="1"/>
          <p:nvPr/>
        </p:nvSpPr>
        <p:spPr>
          <a:xfrm>
            <a:off x="3201786" y="3203520"/>
            <a:ext cx="161787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Airplane</a:t>
            </a:r>
          </a:p>
        </p:txBody>
      </p:sp>
      <p:sp>
        <p:nvSpPr>
          <p:cNvPr id="37" name="テキストボックス 4">
            <a:extLst>
              <a:ext uri="{FF2B5EF4-FFF2-40B4-BE49-F238E27FC236}">
                <a16:creationId xmlns:a16="http://schemas.microsoft.com/office/drawing/2014/main" id="{1935FB09-2755-4531-8A1D-71A6EC294079}"/>
              </a:ext>
            </a:extLst>
          </p:cNvPr>
          <p:cNvSpPr txBox="1"/>
          <p:nvPr/>
        </p:nvSpPr>
        <p:spPr>
          <a:xfrm>
            <a:off x="7397091" y="6109516"/>
            <a:ext cx="161787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基底</a:t>
            </a:r>
            <a:endParaRPr lang="en-US" altLang="ja-JP" dirty="0">
              <a:latin typeface="Times New Roman" panose="02020603050405020304" pitchFamily="18" charset="0"/>
              <a:cs typeface="Times New Roman" panose="02020603050405020304" pitchFamily="18" charset="0"/>
            </a:endParaRPr>
          </a:p>
        </p:txBody>
      </p:sp>
      <p:sp>
        <p:nvSpPr>
          <p:cNvPr id="39" name="テキストボックス 4">
            <a:extLst>
              <a:ext uri="{FF2B5EF4-FFF2-40B4-BE49-F238E27FC236}">
                <a16:creationId xmlns:a16="http://schemas.microsoft.com/office/drawing/2014/main" id="{3E432878-1324-4338-9E2F-6148F11B8F67}"/>
              </a:ext>
            </a:extLst>
          </p:cNvPr>
          <p:cNvSpPr txBox="1"/>
          <p:nvPr/>
        </p:nvSpPr>
        <p:spPr>
          <a:xfrm>
            <a:off x="7453432" y="3203755"/>
            <a:ext cx="161787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基底</a:t>
            </a: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69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背景</a:t>
            </a:r>
          </a:p>
        </p:txBody>
      </p:sp>
      <p:sp>
        <p:nvSpPr>
          <p:cNvPr id="3" name="コンテンツ プレースホルダー 2"/>
          <p:cNvSpPr>
            <a:spLocks noGrp="1"/>
          </p:cNvSpPr>
          <p:nvPr>
            <p:ph idx="1"/>
          </p:nvPr>
        </p:nvSpPr>
        <p:spPr/>
        <p:txBody>
          <a:bodyPr/>
          <a:lstStyle/>
          <a:p>
            <a:r>
              <a:rPr lang="en-US" altLang="ja-JP" dirty="0"/>
              <a:t> </a:t>
            </a:r>
            <a:r>
              <a:rPr lang="ja-JP" altLang="en-US" dirty="0"/>
              <a:t>画像符号化：</a:t>
            </a:r>
            <a:endParaRPr lang="en-US" altLang="ja-JP" dirty="0"/>
          </a:p>
          <a:p>
            <a:endParaRPr lang="en-US" altLang="ja-JP" dirty="0"/>
          </a:p>
          <a:p>
            <a:endParaRPr kumimoji="1" lang="en-US" altLang="ja-JP" dirty="0"/>
          </a:p>
          <a:p>
            <a:endParaRPr kumimoji="1" lang="ja-JP" altLang="en-US"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sp>
        <p:nvSpPr>
          <p:cNvPr id="14" name="正方形/長方形 13"/>
          <p:cNvSpPr/>
          <p:nvPr/>
        </p:nvSpPr>
        <p:spPr>
          <a:xfrm>
            <a:off x="486134" y="1235534"/>
            <a:ext cx="7418399" cy="943528"/>
          </a:xfrm>
          <a:prstGeom prst="rect">
            <a:avLst/>
          </a:prstGeom>
        </p:spPr>
        <p:txBody>
          <a:bodyPr wrap="square">
            <a:spAutoFit/>
          </a:bodyPr>
          <a:lstStyle/>
          <a:p>
            <a:pPr marL="342900" indent="-342900">
              <a:lnSpc>
                <a:spcPct val="150000"/>
              </a:lnSpc>
              <a:buFont typeface="Wingdings" panose="05000000000000000000" pitchFamily="2" charset="2"/>
              <a:buChar char="ü"/>
            </a:pPr>
            <a:r>
              <a:rPr lang="ja-JP" altLang="en-US" sz="2000" dirty="0">
                <a:latin typeface="ＭＳ ゴシック" panose="020B0609070205080204" pitchFamily="49" charset="-128"/>
                <a:ea typeface="ＭＳ ゴシック" panose="020B0609070205080204" pitchFamily="49" charset="-128"/>
              </a:rPr>
              <a:t>画像を効率よく伝送・保存するために情報を削減する技術</a:t>
            </a:r>
            <a:endParaRPr lang="en-US" altLang="ja-JP" sz="2000" dirty="0">
              <a:latin typeface="ＭＳ ゴシック" panose="020B0609070205080204" pitchFamily="49" charset="-128"/>
              <a:ea typeface="ＭＳ ゴシック" panose="020B0609070205080204" pitchFamily="49" charset="-128"/>
            </a:endParaRPr>
          </a:p>
          <a:p>
            <a:pPr marL="342900" indent="-342900">
              <a:lnSpc>
                <a:spcPct val="150000"/>
              </a:lnSpc>
              <a:buFont typeface="Wingdings" panose="05000000000000000000" pitchFamily="2" charset="2"/>
              <a:buChar char="ü"/>
            </a:pPr>
            <a:r>
              <a:rPr lang="ja-JP" altLang="en-US" sz="2000" dirty="0">
                <a:latin typeface="ＭＳ ゴシック" panose="020B0609070205080204" pitchFamily="49" charset="-128"/>
                <a:ea typeface="ＭＳ ゴシック" panose="020B0609070205080204" pitchFamily="49" charset="-128"/>
              </a:rPr>
              <a:t>少ない情報で同等の画質を再現できる</a:t>
            </a:r>
            <a:endParaRPr lang="en-US" altLang="ja-JP" sz="2000" dirty="0">
              <a:latin typeface="ＭＳ ゴシック" panose="020B0609070205080204" pitchFamily="49" charset="-128"/>
              <a:ea typeface="ＭＳ ゴシック" panose="020B0609070205080204" pitchFamily="49"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95" y="2372802"/>
            <a:ext cx="2438400" cy="2438400"/>
          </a:xfrm>
          <a:prstGeom prst="rect">
            <a:avLst/>
          </a:prstGeom>
        </p:spPr>
      </p:pic>
      <p:sp>
        <p:nvSpPr>
          <p:cNvPr id="16" name="正方形/長方形 15"/>
          <p:cNvSpPr/>
          <p:nvPr/>
        </p:nvSpPr>
        <p:spPr>
          <a:xfrm>
            <a:off x="1408895" y="4823754"/>
            <a:ext cx="2438399" cy="400110"/>
          </a:xfrm>
          <a:prstGeom prst="rect">
            <a:avLst/>
          </a:prstGeom>
        </p:spPr>
        <p:txBody>
          <a:bodyPr wrap="square">
            <a:spAutoFit/>
          </a:bodyPr>
          <a:lstStyle/>
          <a:p>
            <a:pPr algn="ctr"/>
            <a:r>
              <a:rPr lang="ja-JP" altLang="en-US" sz="2000" dirty="0">
                <a:latin typeface="Tahoma" panose="020B0604030504040204" pitchFamily="34" charset="0"/>
                <a:cs typeface="Tahoma" panose="020B0604030504040204" pitchFamily="34" charset="0"/>
              </a:rPr>
              <a:t>原画像</a:t>
            </a:r>
            <a:r>
              <a:rPr lang="en-US" altLang="ja-JP" sz="2000" dirty="0">
                <a:latin typeface="Tahoma" panose="020B0604030504040204" pitchFamily="34" charset="0"/>
                <a:ea typeface="Tahoma" panose="020B0604030504040204" pitchFamily="34" charset="0"/>
                <a:cs typeface="Tahoma" panose="020B0604030504040204" pitchFamily="34" charset="0"/>
              </a:rPr>
              <a:t>(66KB)</a:t>
            </a:r>
            <a:endParaRPr lang="ja-JP" altLang="en-US" sz="2000" dirty="0">
              <a:latin typeface="Tahoma" panose="020B0604030504040204" pitchFamily="34" charset="0"/>
              <a:cs typeface="Tahoma" panose="020B0604030504040204" pitchFamily="34" charset="0"/>
            </a:endParaRPr>
          </a:p>
        </p:txBody>
      </p:sp>
      <p:sp>
        <p:nvSpPr>
          <p:cNvPr id="17" name="正方形/長方形 16"/>
          <p:cNvSpPr/>
          <p:nvPr/>
        </p:nvSpPr>
        <p:spPr>
          <a:xfrm>
            <a:off x="5343593" y="4823754"/>
            <a:ext cx="2438400" cy="400110"/>
          </a:xfrm>
          <a:prstGeom prst="rect">
            <a:avLst/>
          </a:prstGeom>
        </p:spPr>
        <p:txBody>
          <a:bodyPr wrap="square">
            <a:spAutoFit/>
          </a:bodyPr>
          <a:lstStyle/>
          <a:p>
            <a:pPr algn="ctr"/>
            <a:r>
              <a:rPr lang="en-US" altLang="ja-JP" sz="2000" dirty="0">
                <a:latin typeface="Tahoma" panose="020B0604030504040204" pitchFamily="34" charset="0"/>
                <a:ea typeface="Tahoma" panose="020B0604030504040204" pitchFamily="34" charset="0"/>
                <a:cs typeface="Tahoma" panose="020B0604030504040204" pitchFamily="34" charset="0"/>
              </a:rPr>
              <a:t>JPEG</a:t>
            </a:r>
            <a:r>
              <a:rPr lang="ja-JP" altLang="en-US" sz="2000" dirty="0">
                <a:latin typeface="Tahoma" panose="020B0604030504040204" pitchFamily="34" charset="0"/>
                <a:cs typeface="Tahoma" panose="020B0604030504040204" pitchFamily="34" charset="0"/>
              </a:rPr>
              <a:t>画像</a:t>
            </a:r>
            <a:r>
              <a:rPr lang="en-US" altLang="ja-JP" sz="2000" dirty="0">
                <a:latin typeface="Tahoma" panose="020B0604030504040204" pitchFamily="34" charset="0"/>
                <a:ea typeface="Tahoma" panose="020B0604030504040204" pitchFamily="34" charset="0"/>
                <a:cs typeface="Tahoma" panose="020B0604030504040204" pitchFamily="34" charset="0"/>
              </a:rPr>
              <a:t>(8.27KB)</a:t>
            </a:r>
            <a:endParaRPr lang="ja-JP" altLang="en-US" sz="2000" dirty="0">
              <a:latin typeface="Tahoma" panose="020B0604030504040204" pitchFamily="34" charset="0"/>
              <a:cs typeface="Tahoma" panose="020B0604030504040204" pitchFamily="34"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593" y="2353863"/>
            <a:ext cx="2438400" cy="2438400"/>
          </a:xfrm>
          <a:prstGeom prst="rect">
            <a:avLst/>
          </a:prstGeom>
        </p:spPr>
      </p:pic>
      <p:sp>
        <p:nvSpPr>
          <p:cNvPr id="19" name="正方形/長方形 18"/>
          <p:cNvSpPr/>
          <p:nvPr/>
        </p:nvSpPr>
        <p:spPr>
          <a:xfrm>
            <a:off x="4195334" y="3015778"/>
            <a:ext cx="800219" cy="461665"/>
          </a:xfrm>
          <a:prstGeom prst="rect">
            <a:avLst/>
          </a:prstGeom>
        </p:spPr>
        <p:txBody>
          <a:bodyPr wrap="none">
            <a:spAutoFit/>
          </a:bodyPr>
          <a:lstStyle/>
          <a:p>
            <a:r>
              <a:rPr lang="ja-JP" altLang="en-US" sz="2400">
                <a:latin typeface="Times New Roman" panose="02020603050405020304" pitchFamily="18" charset="0"/>
                <a:cs typeface="Times New Roman" panose="02020603050405020304" pitchFamily="18" charset="0"/>
              </a:rPr>
              <a:t>圧縮</a:t>
            </a:r>
            <a:endParaRPr lang="ja-JP" altLang="en-US" sz="2400"/>
          </a:p>
        </p:txBody>
      </p:sp>
      <p:cxnSp>
        <p:nvCxnSpPr>
          <p:cNvPr id="20" name="直線矢印コネクタ 19"/>
          <p:cNvCxnSpPr/>
          <p:nvPr/>
        </p:nvCxnSpPr>
        <p:spPr>
          <a:xfrm>
            <a:off x="4195334" y="3671183"/>
            <a:ext cx="83618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00110"/>
          </a:xfrm>
          <a:prstGeom prst="rect">
            <a:avLst/>
          </a:prstGeom>
          <a:ln>
            <a:noFill/>
          </a:ln>
        </p:spPr>
        <p:txBody>
          <a:bodyPr wrap="square">
            <a:spAutoFit/>
          </a:bodyPr>
          <a:lstStyle/>
          <a:p>
            <a:pPr algn="ctr"/>
            <a:r>
              <a:rPr lang="ja-JP" altLang="en-US" sz="2000">
                <a:solidFill>
                  <a:schemeClr val="bg1"/>
                </a:solidFill>
                <a:latin typeface="Lucida Sans" panose="020B0602030504020204" pitchFamily="34" charset="0"/>
                <a:cs typeface="Tahoma" panose="020B0604030504040204" pitchFamily="34" charset="0"/>
              </a:rPr>
              <a:t>国際標準方式</a:t>
            </a:r>
            <a:r>
              <a:rPr lang="en-US" altLang="ja-JP" sz="2000">
                <a:solidFill>
                  <a:schemeClr val="bg1"/>
                </a:solidFill>
                <a:latin typeface="Lucida Sans" panose="020B0602030504020204" pitchFamily="34" charset="0"/>
                <a:ea typeface="Tahoma" panose="020B0604030504040204" pitchFamily="34" charset="0"/>
                <a:cs typeface="Tahoma" panose="020B0604030504040204" pitchFamily="34" charset="0"/>
              </a:rPr>
              <a:t>JPEG</a:t>
            </a:r>
            <a:r>
              <a:rPr lang="ja-JP" altLang="en-US" sz="2000">
                <a:solidFill>
                  <a:schemeClr val="bg1"/>
                </a:solidFill>
                <a:latin typeface="Lucida Sans" panose="020B0602030504020204" pitchFamily="34" charset="0"/>
                <a:cs typeface="Tahoma" panose="020B0604030504040204" pitchFamily="34" charset="0"/>
              </a:rPr>
              <a:t>で採用されている</a:t>
            </a:r>
            <a:r>
              <a:rPr lang="ja-JP" altLang="en-US" sz="2000">
                <a:solidFill>
                  <a:schemeClr val="accent2"/>
                </a:solidFill>
                <a:latin typeface="Lucida Sans" panose="020B0602030504020204" pitchFamily="34" charset="0"/>
                <a:cs typeface="Tahoma" panose="020B0604030504040204" pitchFamily="34" charset="0"/>
              </a:rPr>
              <a:t>離散コサイン変換（</a:t>
            </a:r>
            <a:r>
              <a:rPr lang="en-US" altLang="ja-JP" sz="2000">
                <a:solidFill>
                  <a:schemeClr val="accent2"/>
                </a:solidFill>
                <a:latin typeface="Lucida Sans" panose="020B0602030504020204" pitchFamily="34" charset="0"/>
                <a:ea typeface="Tahoma" panose="020B0604030504040204" pitchFamily="34" charset="0"/>
                <a:cs typeface="Tahoma" panose="020B0604030504040204" pitchFamily="34" charset="0"/>
              </a:rPr>
              <a:t>DCT</a:t>
            </a:r>
            <a:r>
              <a:rPr lang="ja-JP" altLang="en-US" sz="2000">
                <a:solidFill>
                  <a:schemeClr val="accent2"/>
                </a:solidFill>
                <a:latin typeface="Lucida Sans" panose="020B0602030504020204" pitchFamily="34" charset="0"/>
                <a:cs typeface="Tahoma" panose="020B0604030504040204" pitchFamily="34" charset="0"/>
              </a:rPr>
              <a:t>）</a:t>
            </a:r>
            <a:r>
              <a:rPr lang="ja-JP" altLang="en-US" sz="2000">
                <a:solidFill>
                  <a:schemeClr val="bg1"/>
                </a:solidFill>
                <a:latin typeface="Lucida Sans" panose="020B0602030504020204" pitchFamily="34" charset="0"/>
                <a:cs typeface="Tahoma" panose="020B0604030504040204" pitchFamily="34" charset="0"/>
              </a:rPr>
              <a:t>という技術がある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3" name="直線コネクタ 22">
            <a:extLst>
              <a:ext uri="{FF2B5EF4-FFF2-40B4-BE49-F238E27FC236}">
                <a16:creationId xmlns:a16="http://schemas.microsoft.com/office/drawing/2014/main" id="{E4C3483A-CD67-40DA-AC1F-6E5D6D3A02AE}"/>
              </a:ext>
            </a:extLst>
          </p:cNvPr>
          <p:cNvCxnSpPr>
            <a:cxnSpLocks/>
            <a:stCxn id="9" idx="1"/>
            <a:endCxn id="18" idx="6"/>
          </p:cNvCxnSpPr>
          <p:nvPr/>
        </p:nvCxnSpPr>
        <p:spPr>
          <a:xfrm flipH="1" flipV="1">
            <a:off x="863889" y="5169309"/>
            <a:ext cx="3447028" cy="5975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normAutofit fontScale="90000"/>
          </a:bodyPr>
          <a:lstStyle/>
          <a:p>
            <a:r>
              <a:rPr lang="ja-JP" altLang="en-US" sz="3600" dirty="0"/>
              <a:t>実験結果</a:t>
            </a:r>
            <a:r>
              <a:rPr lang="en-US" altLang="ja-JP" sz="2700" dirty="0"/>
              <a:t>– </a:t>
            </a:r>
            <a:r>
              <a:rPr lang="en-US" altLang="ja-JP" sz="2700" dirty="0" err="1"/>
              <a:t>ICA_Block</a:t>
            </a:r>
            <a:endParaRPr kumimoji="1" lang="ja-JP" altLang="en-US" sz="3600" dirty="0"/>
          </a:p>
        </p:txBody>
      </p:sp>
      <p:sp>
        <p:nvSpPr>
          <p:cNvPr id="4" name="スライド番号プレースホルダー 3"/>
          <p:cNvSpPr>
            <a:spLocks noGrp="1"/>
          </p:cNvSpPr>
          <p:nvPr>
            <p:ph type="sldNum" sz="quarter" idx="12"/>
          </p:nvPr>
        </p:nvSpPr>
        <p:spPr>
          <a:xfrm>
            <a:off x="8066221" y="58154"/>
            <a:ext cx="857250" cy="653572"/>
          </a:xfrm>
        </p:spPr>
        <p:txBody>
          <a:bodyPr/>
          <a:lstStyle/>
          <a:p>
            <a:fld id="{EED84C72-A00F-41D9-8911-FDA808E68C33}" type="slidenum">
              <a:rPr lang="ja-JP" altLang="en-US" smtClean="0"/>
              <a:t>20</a:t>
            </a:fld>
            <a:endParaRPr lang="ja-JP" altLang="en-US" dirty="0"/>
          </a:p>
        </p:txBody>
      </p:sp>
      <p:pic>
        <p:nvPicPr>
          <p:cNvPr id="10" name="図 9" descr="雪の上を飛ぶ飛行機の白黒写真&#10;&#10;自動的に生成された説明">
            <a:extLst>
              <a:ext uri="{FF2B5EF4-FFF2-40B4-BE49-F238E27FC236}">
                <a16:creationId xmlns:a16="http://schemas.microsoft.com/office/drawing/2014/main" id="{34544AC8-9087-4E7F-8415-8867AB429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49" y="1119020"/>
            <a:ext cx="1940648" cy="1940648"/>
          </a:xfrm>
          <a:prstGeom prst="rect">
            <a:avLst/>
          </a:prstGeom>
        </p:spPr>
      </p:pic>
      <p:sp>
        <p:nvSpPr>
          <p:cNvPr id="35" name="テキストボックス 4">
            <a:extLst>
              <a:ext uri="{FF2B5EF4-FFF2-40B4-BE49-F238E27FC236}">
                <a16:creationId xmlns:a16="http://schemas.microsoft.com/office/drawing/2014/main" id="{81ECA7B3-D78F-499F-9DFB-A7C173213A1B}"/>
              </a:ext>
            </a:extLst>
          </p:cNvPr>
          <p:cNvSpPr txBox="1"/>
          <p:nvPr/>
        </p:nvSpPr>
        <p:spPr>
          <a:xfrm>
            <a:off x="951034" y="3059668"/>
            <a:ext cx="161787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Airplane</a:t>
            </a:r>
          </a:p>
        </p:txBody>
      </p:sp>
      <p:pic>
        <p:nvPicPr>
          <p:cNvPr id="5" name="図 4" descr="QR コード&#10;&#10;自動的に生成された説明">
            <a:extLst>
              <a:ext uri="{FF2B5EF4-FFF2-40B4-BE49-F238E27FC236}">
                <a16:creationId xmlns:a16="http://schemas.microsoft.com/office/drawing/2014/main" id="{6C4CB2EF-FA56-4824-94C2-580E1F90D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932" y="1014735"/>
            <a:ext cx="2672803" cy="2672803"/>
          </a:xfrm>
          <a:prstGeom prst="rect">
            <a:avLst/>
          </a:prstGeom>
        </p:spPr>
      </p:pic>
      <p:pic>
        <p:nvPicPr>
          <p:cNvPr id="9" name="図 8" descr="QR コード が含まれている画像&#10;&#10;自動的に生成された説明">
            <a:extLst>
              <a:ext uri="{FF2B5EF4-FFF2-40B4-BE49-F238E27FC236}">
                <a16:creationId xmlns:a16="http://schemas.microsoft.com/office/drawing/2014/main" id="{A36B776C-B5D5-430B-9A13-1A7F9C7A50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0917" y="3892658"/>
            <a:ext cx="2672803" cy="2672803"/>
          </a:xfrm>
          <a:prstGeom prst="rect">
            <a:avLst/>
          </a:prstGeom>
        </p:spPr>
      </p:pic>
      <p:sp>
        <p:nvSpPr>
          <p:cNvPr id="11" name="楕円 10">
            <a:extLst>
              <a:ext uri="{FF2B5EF4-FFF2-40B4-BE49-F238E27FC236}">
                <a16:creationId xmlns:a16="http://schemas.microsoft.com/office/drawing/2014/main" id="{77B75C6D-7E95-4CF9-8CDE-2F1F45C23DEF}"/>
              </a:ext>
            </a:extLst>
          </p:cNvPr>
          <p:cNvSpPr>
            <a:spLocks noChangeAspect="1"/>
          </p:cNvSpPr>
          <p:nvPr/>
        </p:nvSpPr>
        <p:spPr>
          <a:xfrm>
            <a:off x="2494671" y="3892658"/>
            <a:ext cx="148481" cy="148481"/>
          </a:xfrm>
          <a:prstGeom prst="ellipse">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C05CBB-BE79-4EDD-B25D-6FEB76597037}"/>
              </a:ext>
            </a:extLst>
          </p:cNvPr>
          <p:cNvSpPr>
            <a:spLocks noChangeAspect="1"/>
          </p:cNvSpPr>
          <p:nvPr/>
        </p:nvSpPr>
        <p:spPr>
          <a:xfrm>
            <a:off x="715408" y="5095068"/>
            <a:ext cx="148481" cy="148481"/>
          </a:xfrm>
          <a:prstGeom prst="ellipse">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85C817C4-A3C8-4169-B0FB-FB4E11F86ACB}"/>
              </a:ext>
            </a:extLst>
          </p:cNvPr>
          <p:cNvCxnSpPr>
            <a:cxnSpLocks/>
            <a:stCxn id="5" idx="1"/>
            <a:endCxn id="11" idx="7"/>
          </p:cNvCxnSpPr>
          <p:nvPr/>
        </p:nvCxnSpPr>
        <p:spPr>
          <a:xfrm flipH="1">
            <a:off x="2621407" y="2351137"/>
            <a:ext cx="1695525" cy="156326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2" name="グラフ 11">
            <a:extLst>
              <a:ext uri="{FF2B5EF4-FFF2-40B4-BE49-F238E27FC236}">
                <a16:creationId xmlns:a16="http://schemas.microsoft.com/office/drawing/2014/main" id="{88F91E2C-1167-491C-A062-21103FE8AF30}"/>
              </a:ext>
            </a:extLst>
          </p:cNvPr>
          <p:cNvGraphicFramePr>
            <a:graphicFrameLocks/>
          </p:cNvGraphicFramePr>
          <p:nvPr>
            <p:extLst>
              <p:ext uri="{D42A27DB-BD31-4B8C-83A1-F6EECF244321}">
                <p14:modId xmlns:p14="http://schemas.microsoft.com/office/powerpoint/2010/main" val="2724035107"/>
              </p:ext>
            </p:extLst>
          </p:nvPr>
        </p:nvGraphicFramePr>
        <p:xfrm>
          <a:off x="110318" y="3429000"/>
          <a:ext cx="3601525" cy="2309980"/>
        </p:xfrm>
        <a:graphic>
          <a:graphicData uri="http://schemas.openxmlformats.org/drawingml/2006/chart">
            <c:chart xmlns:c="http://schemas.openxmlformats.org/drawingml/2006/chart" xmlns:r="http://schemas.openxmlformats.org/officeDocument/2006/relationships" r:id="rId6"/>
          </a:graphicData>
        </a:graphic>
      </p:graphicFrame>
      <p:sp>
        <p:nvSpPr>
          <p:cNvPr id="30" name="テキストボックス 4">
            <a:extLst>
              <a:ext uri="{FF2B5EF4-FFF2-40B4-BE49-F238E27FC236}">
                <a16:creationId xmlns:a16="http://schemas.microsoft.com/office/drawing/2014/main" id="{6F4DE5ED-F821-471B-8DAA-08EBCEDFFB74}"/>
              </a:ext>
            </a:extLst>
          </p:cNvPr>
          <p:cNvSpPr txBox="1"/>
          <p:nvPr/>
        </p:nvSpPr>
        <p:spPr>
          <a:xfrm>
            <a:off x="6876737" y="6117776"/>
            <a:ext cx="2189580"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25[dB] </a:t>
            </a:r>
            <a:r>
              <a:rPr lang="en-US" altLang="ja-JP" dirty="0" err="1">
                <a:latin typeface="Times New Roman" panose="02020603050405020304" pitchFamily="18" charset="0"/>
                <a:cs typeface="Times New Roman" panose="02020603050405020304" pitchFamily="18" charset="0"/>
              </a:rPr>
              <a:t>ICA_Block</a:t>
            </a:r>
            <a:endParaRPr lang="en-US" altLang="ja-JP" dirty="0">
              <a:latin typeface="Times New Roman" panose="02020603050405020304" pitchFamily="18" charset="0"/>
              <a:cs typeface="Times New Roman" panose="02020603050405020304" pitchFamily="18" charset="0"/>
            </a:endParaRPr>
          </a:p>
        </p:txBody>
      </p:sp>
      <p:sp>
        <p:nvSpPr>
          <p:cNvPr id="34" name="テキストボックス 4">
            <a:extLst>
              <a:ext uri="{FF2B5EF4-FFF2-40B4-BE49-F238E27FC236}">
                <a16:creationId xmlns:a16="http://schemas.microsoft.com/office/drawing/2014/main" id="{D46E2D55-2C25-4DE7-9A9E-DF2358C12F9A}"/>
              </a:ext>
            </a:extLst>
          </p:cNvPr>
          <p:cNvSpPr txBox="1"/>
          <p:nvPr/>
        </p:nvSpPr>
        <p:spPr>
          <a:xfrm>
            <a:off x="6844102" y="3258975"/>
            <a:ext cx="2189580"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30[dB] </a:t>
            </a:r>
            <a:r>
              <a:rPr lang="en-US" altLang="ja-JP" dirty="0" err="1">
                <a:latin typeface="Times New Roman" panose="02020603050405020304" pitchFamily="18" charset="0"/>
                <a:cs typeface="Times New Roman" panose="02020603050405020304" pitchFamily="18" charset="0"/>
              </a:rPr>
              <a:t>ICA_Block</a:t>
            </a: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813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EF0F815-9462-4AE8-9987-335C85D09FEF}"/>
              </a:ext>
            </a:extLst>
          </p:cNvPr>
          <p:cNvSpPr>
            <a:spLocks noGrp="1"/>
          </p:cNvSpPr>
          <p:nvPr>
            <p:ph type="sldNum" sz="quarter" idx="12"/>
          </p:nvPr>
        </p:nvSpPr>
        <p:spPr/>
        <p:txBody>
          <a:bodyPr/>
          <a:lstStyle/>
          <a:p>
            <a:fld id="{EED84C72-A00F-41D9-8911-FDA808E68C33}" type="slidenum">
              <a:rPr lang="ja-JP" altLang="en-US" smtClean="0"/>
              <a:t>21</a:t>
            </a:fld>
            <a:endParaRPr lang="ja-JP" altLang="en-US"/>
          </a:p>
        </p:txBody>
      </p:sp>
      <p:sp>
        <p:nvSpPr>
          <p:cNvPr id="5" name="正方形/長方形 4">
            <a:extLst>
              <a:ext uri="{FF2B5EF4-FFF2-40B4-BE49-F238E27FC236}">
                <a16:creationId xmlns:a16="http://schemas.microsoft.com/office/drawing/2014/main" id="{80E89C5F-4554-4C75-BF6F-D9EFC30F2D08}"/>
              </a:ext>
            </a:extLst>
          </p:cNvPr>
          <p:cNvSpPr/>
          <p:nvPr/>
        </p:nvSpPr>
        <p:spPr>
          <a:xfrm>
            <a:off x="266700" y="184853"/>
            <a:ext cx="4045048" cy="461665"/>
          </a:xfrm>
          <a:prstGeom prst="rect">
            <a:avLst/>
          </a:prstGeom>
          <a:solidFill>
            <a:schemeClr val="bg1"/>
          </a:solidFill>
        </p:spPr>
        <p:txBody>
          <a:bodyPr wrap="square">
            <a:spAutoFit/>
          </a:bodyPr>
          <a:lstStyle/>
          <a:p>
            <a:r>
              <a:rPr lang="ja-JP" altLang="en-US" sz="2400" dirty="0"/>
              <a:t>こんな感じのことを喋ります</a:t>
            </a:r>
            <a:endParaRPr lang="en-US" altLang="ja-JP" sz="2400" dirty="0"/>
          </a:p>
        </p:txBody>
      </p:sp>
      <p:grpSp>
        <p:nvGrpSpPr>
          <p:cNvPr id="7" name="グループ化 6">
            <a:extLst>
              <a:ext uri="{FF2B5EF4-FFF2-40B4-BE49-F238E27FC236}">
                <a16:creationId xmlns:a16="http://schemas.microsoft.com/office/drawing/2014/main" id="{391D52B6-4851-473E-B196-4A0856AD5DA3}"/>
              </a:ext>
            </a:extLst>
          </p:cNvPr>
          <p:cNvGrpSpPr/>
          <p:nvPr/>
        </p:nvGrpSpPr>
        <p:grpSpPr>
          <a:xfrm>
            <a:off x="332936" y="1102444"/>
            <a:ext cx="8617335" cy="2392423"/>
            <a:chOff x="263722" y="3884204"/>
            <a:chExt cx="8617335" cy="2392423"/>
          </a:xfrm>
        </p:grpSpPr>
        <p:grpSp>
          <p:nvGrpSpPr>
            <p:cNvPr id="8" name="グループ化 7">
              <a:extLst>
                <a:ext uri="{FF2B5EF4-FFF2-40B4-BE49-F238E27FC236}">
                  <a16:creationId xmlns:a16="http://schemas.microsoft.com/office/drawing/2014/main" id="{BDF40B4C-9860-4929-94F1-25374A61455C}"/>
                </a:ext>
              </a:extLst>
            </p:cNvPr>
            <p:cNvGrpSpPr/>
            <p:nvPr/>
          </p:nvGrpSpPr>
          <p:grpSpPr>
            <a:xfrm>
              <a:off x="263722" y="3884204"/>
              <a:ext cx="8617335" cy="2392423"/>
              <a:chOff x="224448" y="918154"/>
              <a:chExt cx="8617335" cy="2392423"/>
            </a:xfrm>
          </p:grpSpPr>
          <p:sp>
            <p:nvSpPr>
              <p:cNvPr id="13" name="正方形/長方形 12">
                <a:extLst>
                  <a:ext uri="{FF2B5EF4-FFF2-40B4-BE49-F238E27FC236}">
                    <a16:creationId xmlns:a16="http://schemas.microsoft.com/office/drawing/2014/main" id="{793BCD9B-5B29-4C19-98FC-5B5A7B60A369}"/>
                  </a:ext>
                </a:extLst>
              </p:cNvPr>
              <p:cNvSpPr/>
              <p:nvPr/>
            </p:nvSpPr>
            <p:spPr>
              <a:xfrm>
                <a:off x="224448" y="1180232"/>
                <a:ext cx="8617335" cy="2130345"/>
              </a:xfrm>
              <a:prstGeom prst="rect">
                <a:avLst/>
              </a:prstGeom>
              <a:solidFill>
                <a:schemeClr val="bg1"/>
              </a:solidFill>
              <a:ln w="28575">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F35A784-3E42-45BF-A90A-7C3F34E85E1A}"/>
                  </a:ext>
                </a:extLst>
              </p:cNvPr>
              <p:cNvSpPr/>
              <p:nvPr/>
            </p:nvSpPr>
            <p:spPr>
              <a:xfrm>
                <a:off x="455930" y="918154"/>
                <a:ext cx="1443208" cy="461665"/>
              </a:xfrm>
              <a:prstGeom prst="rect">
                <a:avLst/>
              </a:prstGeom>
              <a:solidFill>
                <a:schemeClr val="bg1"/>
              </a:solidFill>
            </p:spPr>
            <p:txBody>
              <a:bodyPr wrap="square">
                <a:spAutoFit/>
              </a:bodyPr>
              <a:lstStyle/>
              <a:p>
                <a:r>
                  <a:rPr lang="ja-JP" altLang="en-US" sz="2400" dirty="0"/>
                  <a:t>提案手法</a:t>
                </a:r>
                <a:endParaRPr lang="en-US" altLang="ja-JP" sz="2400" dirty="0"/>
              </a:p>
            </p:txBody>
          </p:sp>
        </p:grpSp>
        <p:sp>
          <p:nvSpPr>
            <p:cNvPr id="11" name="テキスト ボックス 10">
              <a:extLst>
                <a:ext uri="{FF2B5EF4-FFF2-40B4-BE49-F238E27FC236}">
                  <a16:creationId xmlns:a16="http://schemas.microsoft.com/office/drawing/2014/main" id="{BBF6440A-1427-4FCB-8B6E-CCF22A20F963}"/>
                </a:ext>
              </a:extLst>
            </p:cNvPr>
            <p:cNvSpPr txBox="1"/>
            <p:nvPr/>
          </p:nvSpPr>
          <p:spPr>
            <a:xfrm>
              <a:off x="379681" y="4358158"/>
              <a:ext cx="7865945" cy="830997"/>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従来手法では，各</a:t>
              </a:r>
              <a:r>
                <a:rPr lang="en-US" altLang="ja-JP" sz="2400" dirty="0"/>
                <a:t>ICA</a:t>
              </a:r>
              <a:r>
                <a:rPr lang="ja-JP" altLang="en-US" sz="2400" dirty="0"/>
                <a:t>基底が符号化性能を</a:t>
              </a:r>
              <a:r>
                <a:rPr lang="ja-JP" altLang="en-US" sz="2400" dirty="0">
                  <a:solidFill>
                    <a:srgbClr val="F68E38"/>
                  </a:solidFill>
                </a:rPr>
                <a:t>最適</a:t>
              </a:r>
              <a:r>
                <a:rPr lang="ja-JP" altLang="en-US" sz="2400" dirty="0"/>
                <a:t>にできるブロックでしか評価されていない</a:t>
              </a:r>
              <a:endParaRPr lang="en-US" altLang="ja-JP" sz="2400" dirty="0"/>
            </a:p>
          </p:txBody>
        </p:sp>
      </p:grpSp>
      <p:sp>
        <p:nvSpPr>
          <p:cNvPr id="15" name="テキスト ボックス 14">
            <a:extLst>
              <a:ext uri="{FF2B5EF4-FFF2-40B4-BE49-F238E27FC236}">
                <a16:creationId xmlns:a16="http://schemas.microsoft.com/office/drawing/2014/main" id="{FA91B148-7112-4316-98B7-37F81BB50608}"/>
              </a:ext>
            </a:extLst>
          </p:cNvPr>
          <p:cNvSpPr txBox="1"/>
          <p:nvPr/>
        </p:nvSpPr>
        <p:spPr>
          <a:xfrm>
            <a:off x="448895" y="2452088"/>
            <a:ext cx="8850087" cy="461665"/>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各</a:t>
            </a:r>
            <a:r>
              <a:rPr lang="en-US" altLang="ja-JP" sz="2400" dirty="0"/>
              <a:t>ICA</a:t>
            </a:r>
            <a:r>
              <a:rPr lang="ja-JP" altLang="en-US" sz="2400" dirty="0"/>
              <a:t>基底が符号化性能を改善できるブロック基底は</a:t>
            </a:r>
            <a:r>
              <a:rPr lang="ja-JP" altLang="en-US" sz="2400" dirty="0">
                <a:solidFill>
                  <a:srgbClr val="F68E38"/>
                </a:solidFill>
              </a:rPr>
              <a:t>複数</a:t>
            </a:r>
            <a:r>
              <a:rPr lang="ja-JP" altLang="en-US" sz="2400" dirty="0"/>
              <a:t>存在</a:t>
            </a:r>
            <a:endParaRPr lang="en-US" altLang="ja-JP" sz="2400" dirty="0"/>
          </a:p>
        </p:txBody>
      </p:sp>
      <p:sp>
        <p:nvSpPr>
          <p:cNvPr id="16" name="テキスト ボックス 15">
            <a:extLst>
              <a:ext uri="{FF2B5EF4-FFF2-40B4-BE49-F238E27FC236}">
                <a16:creationId xmlns:a16="http://schemas.microsoft.com/office/drawing/2014/main" id="{0D08988D-9386-42A8-B4F0-36B72E942BFD}"/>
              </a:ext>
            </a:extLst>
          </p:cNvPr>
          <p:cNvSpPr txBox="1"/>
          <p:nvPr/>
        </p:nvSpPr>
        <p:spPr>
          <a:xfrm>
            <a:off x="448896" y="2968075"/>
            <a:ext cx="7052284" cy="461665"/>
          </a:xfrm>
          <a:prstGeom prst="rect">
            <a:avLst/>
          </a:prstGeom>
          <a:noFill/>
        </p:spPr>
        <p:txBody>
          <a:bodyPr wrap="square" rtlCol="0">
            <a:spAutoFit/>
          </a:bodyPr>
          <a:lstStyle/>
          <a:p>
            <a:pPr marL="342900" indent="-342900">
              <a:buFont typeface="Wingdings" panose="05000000000000000000" pitchFamily="2" charset="2"/>
              <a:buChar char="ü"/>
            </a:pPr>
            <a:r>
              <a:rPr lang="en-US" altLang="ja-JP" sz="2400" dirty="0"/>
              <a:t> </a:t>
            </a:r>
            <a:r>
              <a:rPr lang="ja-JP" altLang="en-US" sz="2400" dirty="0"/>
              <a:t>各</a:t>
            </a:r>
            <a:r>
              <a:rPr lang="en-US" altLang="ja-JP" sz="2400" dirty="0"/>
              <a:t>ICA</a:t>
            </a:r>
            <a:r>
              <a:rPr lang="ja-JP" altLang="en-US" sz="2400" dirty="0"/>
              <a:t>基底が有効な</a:t>
            </a:r>
            <a:r>
              <a:rPr lang="ja-JP" altLang="en-US" sz="2400" dirty="0">
                <a:solidFill>
                  <a:srgbClr val="F68E38"/>
                </a:solidFill>
              </a:rPr>
              <a:t>すべてのブロック</a:t>
            </a:r>
            <a:r>
              <a:rPr lang="ja-JP" altLang="en-US" sz="2400" dirty="0"/>
              <a:t>を用いて評価</a:t>
            </a:r>
            <a:endParaRPr lang="en-US" altLang="ja-JP" sz="2400" dirty="0"/>
          </a:p>
        </p:txBody>
      </p:sp>
      <p:sp>
        <p:nvSpPr>
          <p:cNvPr id="17" name="テキスト ボックス 16">
            <a:extLst>
              <a:ext uri="{FF2B5EF4-FFF2-40B4-BE49-F238E27FC236}">
                <a16:creationId xmlns:a16="http://schemas.microsoft.com/office/drawing/2014/main" id="{E1B27D7D-3E0C-4A39-B762-86D34E6AA4F2}"/>
              </a:ext>
            </a:extLst>
          </p:cNvPr>
          <p:cNvSpPr txBox="1"/>
          <p:nvPr/>
        </p:nvSpPr>
        <p:spPr>
          <a:xfrm>
            <a:off x="2277833" y="4116917"/>
            <a:ext cx="4727539" cy="830997"/>
          </a:xfrm>
          <a:prstGeom prst="rect">
            <a:avLst/>
          </a:prstGeom>
          <a:noFill/>
        </p:spPr>
        <p:txBody>
          <a:bodyPr wrap="square" rtlCol="0">
            <a:spAutoFit/>
          </a:bodyPr>
          <a:lstStyle/>
          <a:p>
            <a:pPr algn="ctr"/>
            <a:r>
              <a:rPr lang="ja-JP" altLang="en-US" sz="2400" dirty="0"/>
              <a:t>が符号化性能を改善できるブロック</a:t>
            </a:r>
            <a:endParaRPr lang="en-US" altLang="ja-JP" sz="2400" dirty="0"/>
          </a:p>
          <a:p>
            <a:pPr algn="ctr"/>
            <a:r>
              <a:rPr lang="ja-JP" altLang="en-US" sz="2400" dirty="0"/>
              <a:t>（</a:t>
            </a:r>
            <a:r>
              <a:rPr lang="ja-JP" altLang="en-US" sz="2400" dirty="0">
                <a:solidFill>
                  <a:srgbClr val="F68E38"/>
                </a:solidFill>
              </a:rPr>
              <a:t>評価</a:t>
            </a:r>
            <a:r>
              <a:rPr lang="ja-JP" altLang="en-US" sz="2400" dirty="0"/>
              <a:t>に用いるブロック）</a:t>
            </a:r>
            <a:endParaRPr lang="en-US" altLang="ja-JP" sz="2400" dirty="0"/>
          </a:p>
        </p:txBody>
      </p:sp>
      <p:sp>
        <p:nvSpPr>
          <p:cNvPr id="18" name="テキスト ボックス 17">
            <a:extLst>
              <a:ext uri="{FF2B5EF4-FFF2-40B4-BE49-F238E27FC236}">
                <a16:creationId xmlns:a16="http://schemas.microsoft.com/office/drawing/2014/main" id="{AE7167D6-2DB8-44B8-A9BD-9960C50AEEC7}"/>
              </a:ext>
            </a:extLst>
          </p:cNvPr>
          <p:cNvSpPr txBox="1"/>
          <p:nvPr/>
        </p:nvSpPr>
        <p:spPr>
          <a:xfrm>
            <a:off x="564418" y="4002072"/>
            <a:ext cx="7052284" cy="461665"/>
          </a:xfrm>
          <a:prstGeom prst="rect">
            <a:avLst/>
          </a:prstGeom>
          <a:noFill/>
        </p:spPr>
        <p:txBody>
          <a:bodyPr wrap="square" rtlCol="0">
            <a:spAutoFit/>
          </a:bodyPr>
          <a:lstStyle/>
          <a:p>
            <a:r>
              <a:rPr lang="ja-JP" altLang="en-US" sz="2400" dirty="0"/>
              <a:t>従来手法</a:t>
            </a:r>
            <a:endParaRPr lang="en-US" altLang="ja-JP" sz="2400" dirty="0"/>
          </a:p>
        </p:txBody>
      </p:sp>
      <p:sp>
        <p:nvSpPr>
          <p:cNvPr id="19" name="テキスト ボックス 18">
            <a:extLst>
              <a:ext uri="{FF2B5EF4-FFF2-40B4-BE49-F238E27FC236}">
                <a16:creationId xmlns:a16="http://schemas.microsoft.com/office/drawing/2014/main" id="{A18A7FF2-F8BD-4D1F-A706-17A11337669E}"/>
              </a:ext>
            </a:extLst>
          </p:cNvPr>
          <p:cNvSpPr txBox="1"/>
          <p:nvPr/>
        </p:nvSpPr>
        <p:spPr>
          <a:xfrm>
            <a:off x="619377" y="3584437"/>
            <a:ext cx="7052284" cy="461665"/>
          </a:xfrm>
          <a:prstGeom prst="rect">
            <a:avLst/>
          </a:prstGeom>
          <a:noFill/>
        </p:spPr>
        <p:txBody>
          <a:bodyPr wrap="square" rtlCol="0">
            <a:spAutoFit/>
          </a:bodyPr>
          <a:lstStyle/>
          <a:p>
            <a:r>
              <a:rPr lang="ja-JP" altLang="en-US" sz="2400" dirty="0"/>
              <a:t>提案手法</a:t>
            </a:r>
            <a:endParaRPr lang="en-US" altLang="ja-JP" sz="2400" dirty="0"/>
          </a:p>
        </p:txBody>
      </p:sp>
      <p:sp>
        <p:nvSpPr>
          <p:cNvPr id="20" name="正方形/長方形 19">
            <a:extLst>
              <a:ext uri="{FF2B5EF4-FFF2-40B4-BE49-F238E27FC236}">
                <a16:creationId xmlns:a16="http://schemas.microsoft.com/office/drawing/2014/main" id="{B8A89EE6-DAD7-4A86-BE50-97E0E758DE2E}"/>
              </a:ext>
            </a:extLst>
          </p:cNvPr>
          <p:cNvSpPr/>
          <p:nvPr/>
        </p:nvSpPr>
        <p:spPr>
          <a:xfrm>
            <a:off x="1329807" y="5447311"/>
            <a:ext cx="7193015" cy="83099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Lucida Sans" panose="020B0602030504020204" pitchFamily="34" charset="0"/>
                <a:ea typeface="ＭＳ ゴシック" panose="020B0609070205080204" pitchFamily="49" charset="-128"/>
              </a:rPr>
              <a:t>ICA</a:t>
            </a:r>
            <a:r>
              <a:rPr lang="ja-JP" altLang="en-US" sz="2400" dirty="0">
                <a:solidFill>
                  <a:schemeClr val="bg1"/>
                </a:solidFill>
                <a:latin typeface="Lucida Sans" panose="020B0602030504020204" pitchFamily="34" charset="0"/>
                <a:ea typeface="ＭＳ ゴシック" panose="020B0609070205080204" pitchFamily="49" charset="-128"/>
              </a:rPr>
              <a:t>基底自身を保存するための</a:t>
            </a:r>
            <a:r>
              <a:rPr lang="ja-JP" altLang="en-US" sz="2400" dirty="0">
                <a:solidFill>
                  <a:schemeClr val="accent2"/>
                </a:solidFill>
                <a:latin typeface="Lucida Sans" panose="020B0602030504020204" pitchFamily="34" charset="0"/>
                <a:ea typeface="ＭＳ ゴシック" panose="020B0609070205080204" pitchFamily="49" charset="-128"/>
              </a:rPr>
              <a:t>符号量</a:t>
            </a:r>
            <a:r>
              <a:rPr lang="ja-JP" altLang="en-US" sz="2400" dirty="0">
                <a:solidFill>
                  <a:schemeClr val="bg1"/>
                </a:solidFill>
                <a:latin typeface="Lucida Sans" panose="020B0602030504020204" pitchFamily="34" charset="0"/>
                <a:ea typeface="ＭＳ ゴシック" panose="020B0609070205080204" pitchFamily="49" charset="-128"/>
              </a:rPr>
              <a:t>を考慮しても</a:t>
            </a:r>
            <a:endParaRPr lang="en-US" altLang="ja-JP" sz="2400" dirty="0">
              <a:solidFill>
                <a:schemeClr val="bg1"/>
              </a:solidFill>
              <a:latin typeface="Lucida Sans" panose="020B0602030504020204" pitchFamily="34" charset="0"/>
              <a:ea typeface="ＭＳ ゴシック" panose="020B0609070205080204" pitchFamily="49" charset="-128"/>
            </a:endParaRPr>
          </a:p>
          <a:p>
            <a:pPr algn="ctr"/>
            <a:r>
              <a:rPr lang="en-US" altLang="ja-JP" sz="2400" dirty="0">
                <a:solidFill>
                  <a:schemeClr val="accent2"/>
                </a:solidFill>
                <a:latin typeface="Lucida Sans" panose="020B0602030504020204" pitchFamily="34" charset="0"/>
                <a:ea typeface="ＭＳ ゴシック" panose="020B0609070205080204" pitchFamily="49" charset="-128"/>
              </a:rPr>
              <a:t>DCT</a:t>
            </a:r>
            <a:r>
              <a:rPr lang="ja-JP" altLang="en-US" sz="2400" dirty="0">
                <a:solidFill>
                  <a:schemeClr val="accent2"/>
                </a:solidFill>
                <a:latin typeface="Lucida Sans" panose="020B0602030504020204" pitchFamily="34" charset="0"/>
                <a:ea typeface="ＭＳ ゴシック" panose="020B0609070205080204" pitchFamily="49" charset="-128"/>
              </a:rPr>
              <a:t>単独 </a:t>
            </a:r>
            <a:r>
              <a:rPr lang="en-US" altLang="ja-JP" sz="2400" dirty="0">
                <a:solidFill>
                  <a:schemeClr val="bg1"/>
                </a:solidFill>
                <a:latin typeface="Lucida Sans" panose="020B0602030504020204" pitchFamily="34" charset="0"/>
                <a:ea typeface="ＭＳ ゴシック" panose="020B0609070205080204" pitchFamily="49" charset="-128"/>
              </a:rPr>
              <a:t>(※JPEG)</a:t>
            </a:r>
            <a:r>
              <a:rPr lang="ja-JP" altLang="en-US" sz="2400" dirty="0">
                <a:solidFill>
                  <a:schemeClr val="bg1"/>
                </a:solidFill>
                <a:latin typeface="Lucida Sans" panose="020B0602030504020204" pitchFamily="34" charset="0"/>
                <a:ea typeface="ＭＳ ゴシック" panose="020B0609070205080204" pitchFamily="49" charset="-128"/>
              </a:rPr>
              <a:t>よりも</a:t>
            </a:r>
            <a:r>
              <a:rPr lang="ja-JP" altLang="en-US" sz="2400" dirty="0">
                <a:latin typeface="Lucida Sans" panose="020B0602030504020204" pitchFamily="34" charset="0"/>
                <a:ea typeface="ＭＳ ゴシック" panose="020B0609070205080204" pitchFamily="49" charset="-128"/>
              </a:rPr>
              <a:t>符号化性能が改善</a:t>
            </a:r>
            <a:endParaRPr lang="ja-JP" altLang="en-US" sz="2000" dirty="0">
              <a:latin typeface="Lucida Sans" panose="020B0602030504020204" pitchFamily="34" charset="0"/>
              <a:ea typeface="ＭＳ ゴシック" panose="020B0609070205080204" pitchFamily="49" charset="-128"/>
            </a:endParaRPr>
          </a:p>
        </p:txBody>
      </p:sp>
    </p:spTree>
    <p:extLst>
      <p:ext uri="{BB962C8B-B14F-4D97-AF65-F5344CB8AC3E}">
        <p14:creationId xmlns:p14="http://schemas.microsoft.com/office/powerpoint/2010/main" val="3208125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C7832-6AC0-476D-B93D-CD96DC188DB5}"/>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0D19576A-ACBF-4AE1-8935-9841F9CEBC3A}"/>
              </a:ext>
            </a:extLst>
          </p:cNvPr>
          <p:cNvSpPr>
            <a:spLocks noGrp="1"/>
          </p:cNvSpPr>
          <p:nvPr>
            <p:ph type="sldNum" sz="quarter" idx="12"/>
          </p:nvPr>
        </p:nvSpPr>
        <p:spPr/>
        <p:txBody>
          <a:bodyPr/>
          <a:lstStyle/>
          <a:p>
            <a:fld id="{EED84C72-A00F-41D9-8911-FDA808E68C33}" type="slidenum">
              <a:rPr lang="ja-JP" altLang="en-US" smtClean="0"/>
              <a:t>22</a:t>
            </a:fld>
            <a:endParaRPr lang="ja-JP" altLang="en-US"/>
          </a:p>
        </p:txBody>
      </p:sp>
      <p:pic>
        <p:nvPicPr>
          <p:cNvPr id="5" name="図 4">
            <a:extLst>
              <a:ext uri="{FF2B5EF4-FFF2-40B4-BE49-F238E27FC236}">
                <a16:creationId xmlns:a16="http://schemas.microsoft.com/office/drawing/2014/main" id="{2C4160B3-3E87-4BE6-8FD6-215395A20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1468" y="2242145"/>
            <a:ext cx="1944711" cy="1944711"/>
          </a:xfrm>
          <a:prstGeom prst="rect">
            <a:avLst/>
          </a:prstGeom>
          <a:noFill/>
          <a:ln>
            <a:noFill/>
          </a:ln>
        </p:spPr>
      </p:pic>
      <p:pic>
        <p:nvPicPr>
          <p:cNvPr id="6" name="図 5">
            <a:extLst>
              <a:ext uri="{FF2B5EF4-FFF2-40B4-BE49-F238E27FC236}">
                <a16:creationId xmlns:a16="http://schemas.microsoft.com/office/drawing/2014/main" id="{46AFA0D4-4586-4D1F-9918-620E5CCFF7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7047" y="2242142"/>
            <a:ext cx="1944714" cy="1944714"/>
          </a:xfrm>
          <a:prstGeom prst="rect">
            <a:avLst/>
          </a:prstGeom>
          <a:noFill/>
          <a:ln>
            <a:noFill/>
          </a:ln>
        </p:spPr>
      </p:pic>
      <p:sp>
        <p:nvSpPr>
          <p:cNvPr id="7" name="テキスト ボックス 6">
            <a:extLst>
              <a:ext uri="{FF2B5EF4-FFF2-40B4-BE49-F238E27FC236}">
                <a16:creationId xmlns:a16="http://schemas.microsoft.com/office/drawing/2014/main" id="{1A05A0FB-9D12-45C9-A3B8-0DF9815BF216}"/>
              </a:ext>
            </a:extLst>
          </p:cNvPr>
          <p:cNvSpPr txBox="1"/>
          <p:nvPr/>
        </p:nvSpPr>
        <p:spPr>
          <a:xfrm>
            <a:off x="489804" y="1193506"/>
            <a:ext cx="7375364" cy="338554"/>
          </a:xfrm>
          <a:prstGeom prst="rect">
            <a:avLst/>
          </a:prstGeom>
          <a:solidFill>
            <a:schemeClr val="bg1"/>
          </a:solidFill>
        </p:spPr>
        <p:txBody>
          <a:bodyPr wrap="square" rtlCol="0">
            <a:spAutoFit/>
          </a:bodyPr>
          <a:lstStyle/>
          <a:p>
            <a:pPr algn="ctr">
              <a:buClr>
                <a:srgbClr val="002060"/>
              </a:buClr>
              <a:buSzPct val="90000"/>
            </a:pPr>
            <a:r>
              <a:rPr kumimoji="1" lang="ja-JP" altLang="en-US" sz="1600" dirty="0"/>
              <a:t>符号化レートによって </a:t>
            </a:r>
            <a:r>
              <a:rPr kumimoji="1" lang="en-US" altLang="ja-JP" sz="1600" dirty="0">
                <a:solidFill>
                  <a:schemeClr val="accent2"/>
                </a:solidFill>
              </a:rPr>
              <a:t>ICA_Block </a:t>
            </a:r>
            <a:r>
              <a:rPr kumimoji="1" lang="ja-JP" altLang="en-US" sz="1600" dirty="0"/>
              <a:t>と そこで用いられる</a:t>
            </a:r>
            <a:r>
              <a:rPr kumimoji="1" lang="en-US" altLang="ja-JP" sz="1600" dirty="0">
                <a:solidFill>
                  <a:schemeClr val="accent2"/>
                </a:solidFill>
              </a:rPr>
              <a:t>ICA</a:t>
            </a:r>
            <a:r>
              <a:rPr kumimoji="1" lang="ja-JP" altLang="en-US" sz="1600" dirty="0">
                <a:solidFill>
                  <a:schemeClr val="accent2"/>
                </a:solidFill>
              </a:rPr>
              <a:t>基底の組み合わせ </a:t>
            </a:r>
            <a:r>
              <a:rPr kumimoji="1" lang="ja-JP" altLang="en-US" sz="1600" dirty="0"/>
              <a:t>が異なる</a:t>
            </a:r>
          </a:p>
        </p:txBody>
      </p:sp>
      <p:sp>
        <p:nvSpPr>
          <p:cNvPr id="8" name="テキスト ボックス 7">
            <a:extLst>
              <a:ext uri="{FF2B5EF4-FFF2-40B4-BE49-F238E27FC236}">
                <a16:creationId xmlns:a16="http://schemas.microsoft.com/office/drawing/2014/main" id="{D4EE6F02-5476-4DA9-A368-5B05494B00FF}"/>
              </a:ext>
            </a:extLst>
          </p:cNvPr>
          <p:cNvSpPr txBox="1"/>
          <p:nvPr/>
        </p:nvSpPr>
        <p:spPr>
          <a:xfrm>
            <a:off x="2976460" y="3792359"/>
            <a:ext cx="875561" cy="400110"/>
          </a:xfrm>
          <a:prstGeom prst="rect">
            <a:avLst/>
          </a:prstGeom>
          <a:solidFill>
            <a:schemeClr val="bg1"/>
          </a:solidFill>
        </p:spPr>
        <p:txBody>
          <a:bodyPr wrap="none" rtlCol="0">
            <a:spAutoFit/>
          </a:bodyPr>
          <a:lstStyle/>
          <a:p>
            <a:pPr algn="ctr"/>
            <a:r>
              <a:rPr lang="en-US" altLang="ja-JP" sz="2000" dirty="0"/>
              <a:t>30[dB]</a:t>
            </a:r>
            <a:endParaRPr kumimoji="1" lang="ja-JP" altLang="en-US" sz="2000" dirty="0"/>
          </a:p>
        </p:txBody>
      </p:sp>
      <p:sp>
        <p:nvSpPr>
          <p:cNvPr id="9" name="テキスト ボックス 8">
            <a:extLst>
              <a:ext uri="{FF2B5EF4-FFF2-40B4-BE49-F238E27FC236}">
                <a16:creationId xmlns:a16="http://schemas.microsoft.com/office/drawing/2014/main" id="{4B9C94E6-E0E3-4190-ABA3-F2E9379F8938}"/>
              </a:ext>
            </a:extLst>
          </p:cNvPr>
          <p:cNvSpPr txBox="1"/>
          <p:nvPr/>
        </p:nvSpPr>
        <p:spPr>
          <a:xfrm>
            <a:off x="5990881" y="3795486"/>
            <a:ext cx="875561" cy="400110"/>
          </a:xfrm>
          <a:prstGeom prst="rect">
            <a:avLst/>
          </a:prstGeom>
          <a:solidFill>
            <a:schemeClr val="bg1"/>
          </a:solidFill>
        </p:spPr>
        <p:txBody>
          <a:bodyPr wrap="none" rtlCol="0">
            <a:spAutoFit/>
          </a:bodyPr>
          <a:lstStyle/>
          <a:p>
            <a:pPr algn="ctr"/>
            <a:r>
              <a:rPr lang="en-US" altLang="ja-JP" sz="2000" dirty="0"/>
              <a:t>25[dB]</a:t>
            </a:r>
            <a:endParaRPr kumimoji="1" lang="ja-JP" altLang="en-US" sz="2000" dirty="0"/>
          </a:p>
        </p:txBody>
      </p:sp>
      <p:sp>
        <p:nvSpPr>
          <p:cNvPr id="11" name="正方形/長方形 10">
            <a:extLst>
              <a:ext uri="{FF2B5EF4-FFF2-40B4-BE49-F238E27FC236}">
                <a16:creationId xmlns:a16="http://schemas.microsoft.com/office/drawing/2014/main" id="{E72EF534-8EAD-43A8-80B6-AAFA7740FC75}"/>
              </a:ext>
            </a:extLst>
          </p:cNvPr>
          <p:cNvSpPr/>
          <p:nvPr/>
        </p:nvSpPr>
        <p:spPr>
          <a:xfrm>
            <a:off x="809080" y="5056357"/>
            <a:ext cx="7210970" cy="71625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Lucida Sans" panose="020B0602030504020204" pitchFamily="34" charset="0"/>
                <a:ea typeface="ＭＳ ゴシック" panose="020B0609070205080204" pitchFamily="49" charset="-128"/>
              </a:rPr>
              <a:t>符号化レートごとの処理が必要であるため，</a:t>
            </a:r>
            <a:endParaRPr lang="en-US" altLang="ja-JP" sz="2000" dirty="0">
              <a:solidFill>
                <a:schemeClr val="bg1"/>
              </a:solidFill>
              <a:latin typeface="Lucida Sans" panose="020B0602030504020204" pitchFamily="34" charset="0"/>
              <a:ea typeface="ＭＳ ゴシック" panose="020B0609070205080204" pitchFamily="49" charset="-128"/>
            </a:endParaRPr>
          </a:p>
          <a:p>
            <a:pPr algn="ctr"/>
            <a:r>
              <a:rPr lang="ja-JP" altLang="en-US" sz="2000" dirty="0">
                <a:solidFill>
                  <a:srgbClr val="F68E38"/>
                </a:solidFill>
                <a:latin typeface="Lucida Sans" panose="020B0602030504020204" pitchFamily="34" charset="0"/>
                <a:ea typeface="ＭＳ ゴシック" panose="020B0609070205080204" pitchFamily="49" charset="-128"/>
              </a:rPr>
              <a:t>処理コスト</a:t>
            </a:r>
            <a:r>
              <a:rPr lang="ja-JP" altLang="en-US" sz="2000" dirty="0">
                <a:solidFill>
                  <a:schemeClr val="bg1"/>
                </a:solidFill>
                <a:latin typeface="Lucida Sans" panose="020B0602030504020204" pitchFamily="34" charset="0"/>
                <a:ea typeface="ＭＳ ゴシック" panose="020B0609070205080204" pitchFamily="49" charset="-128"/>
              </a:rPr>
              <a:t>の削減を行う</a:t>
            </a:r>
            <a:endParaRPr lang="en-US" altLang="ja-JP" sz="2000" dirty="0">
              <a:latin typeface="Lucida Sans" panose="020B0602030504020204" pitchFamily="34" charset="0"/>
              <a:ea typeface="ＭＳ ゴシック" panose="020B0609070205080204" pitchFamily="49" charset="-128"/>
            </a:endParaRPr>
          </a:p>
        </p:txBody>
      </p:sp>
    </p:spTree>
    <p:extLst>
      <p:ext uri="{BB962C8B-B14F-4D97-AF65-F5344CB8AC3E}">
        <p14:creationId xmlns:p14="http://schemas.microsoft.com/office/powerpoint/2010/main" val="16136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課題解決へのイメージ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23</a:t>
            </a:fld>
            <a:endParaRPr lang="ja-JP" altLang="en-US"/>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24472"/>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705717"/>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25586"/>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89360"/>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51986"/>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915940" y="4092310"/>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49" name="テキスト ボックス 48">
            <a:extLst>
              <a:ext uri="{FF2B5EF4-FFF2-40B4-BE49-F238E27FC236}">
                <a16:creationId xmlns:a16="http://schemas.microsoft.com/office/drawing/2014/main" id="{7FE09DAC-B30C-4740-A82F-59E3997DF9D5}"/>
              </a:ext>
            </a:extLst>
          </p:cNvPr>
          <p:cNvSpPr txBox="1"/>
          <p:nvPr/>
        </p:nvSpPr>
        <p:spPr>
          <a:xfrm>
            <a:off x="3005847" y="4078761"/>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0" name="テキスト ボックス 49">
            <a:extLst>
              <a:ext uri="{FF2B5EF4-FFF2-40B4-BE49-F238E27FC236}">
                <a16:creationId xmlns:a16="http://schemas.microsoft.com/office/drawing/2014/main" id="{B11A45F6-FC76-8645-919F-2EA8A3B9F111}"/>
              </a:ext>
            </a:extLst>
          </p:cNvPr>
          <p:cNvSpPr txBox="1"/>
          <p:nvPr/>
        </p:nvSpPr>
        <p:spPr>
          <a:xfrm>
            <a:off x="3005847" y="2093870"/>
            <a:ext cx="902811" cy="954107"/>
          </a:xfrm>
          <a:prstGeom prst="rect">
            <a:avLst/>
          </a:prstGeom>
          <a:noFill/>
        </p:spPr>
        <p:txBody>
          <a:bodyPr wrap="none" rtlCol="0">
            <a:spAutoFit/>
          </a:bodyPr>
          <a:lstStyle/>
          <a:p>
            <a:pPr algn="ctr"/>
            <a:r>
              <a:rPr lang="ja-JP" altLang="en-US" sz="2800" dirty="0">
                <a:solidFill>
                  <a:schemeClr val="bg1"/>
                </a:solidFill>
              </a:rPr>
              <a:t>基底</a:t>
            </a:r>
            <a:endParaRPr kumimoji="1" lang="en-US" altLang="ja-JP" sz="2800" dirty="0">
              <a:solidFill>
                <a:schemeClr val="bg1"/>
              </a:solidFill>
            </a:endParaRPr>
          </a:p>
          <a:p>
            <a:pPr algn="ctr"/>
            <a:r>
              <a:rPr kumimoji="1" lang="ja-JP" altLang="en-US" sz="2800" dirty="0">
                <a:solidFill>
                  <a:schemeClr val="bg1"/>
                </a:solidFill>
              </a:rPr>
              <a:t>情報</a:t>
            </a:r>
          </a:p>
        </p:txBody>
      </p:sp>
      <p:sp>
        <p:nvSpPr>
          <p:cNvPr id="52" name="テキスト ボックス 51">
            <a:extLst>
              <a:ext uri="{FF2B5EF4-FFF2-40B4-BE49-F238E27FC236}">
                <a16:creationId xmlns:a16="http://schemas.microsoft.com/office/drawing/2014/main" id="{CDBECF29-0FE1-7F4C-BCFD-253F15D343A8}"/>
              </a:ext>
            </a:extLst>
          </p:cNvPr>
          <p:cNvSpPr txBox="1"/>
          <p:nvPr/>
        </p:nvSpPr>
        <p:spPr>
          <a:xfrm>
            <a:off x="5074933" y="2804387"/>
            <a:ext cx="902811" cy="954107"/>
          </a:xfrm>
          <a:prstGeom prst="rect">
            <a:avLst/>
          </a:prstGeom>
          <a:noFill/>
        </p:spPr>
        <p:txBody>
          <a:bodyPr wrap="none" rtlCol="0">
            <a:spAutoFit/>
          </a:bodyPr>
          <a:lstStyle/>
          <a:p>
            <a:pPr algn="ctr"/>
            <a:r>
              <a:rPr lang="ja-JP" altLang="en-US" sz="2800" dirty="0">
                <a:solidFill>
                  <a:schemeClr val="bg1"/>
                </a:solidFill>
              </a:rPr>
              <a:t>基底</a:t>
            </a:r>
            <a:endParaRPr kumimoji="1" lang="en-US" altLang="ja-JP" sz="2800" dirty="0">
              <a:solidFill>
                <a:schemeClr val="bg1"/>
              </a:solidFill>
            </a:endParaRPr>
          </a:p>
          <a:p>
            <a:pPr algn="ctr"/>
            <a:r>
              <a:rPr kumimoji="1" lang="ja-JP" altLang="en-US" sz="2800" dirty="0">
                <a:solidFill>
                  <a:schemeClr val="bg1"/>
                </a:solidFill>
              </a:rPr>
              <a:t>情報</a:t>
            </a:r>
          </a:p>
        </p:txBody>
      </p:sp>
      <p:sp>
        <p:nvSpPr>
          <p:cNvPr id="53" name="テキスト ボックス 52">
            <a:extLst>
              <a:ext uri="{FF2B5EF4-FFF2-40B4-BE49-F238E27FC236}">
                <a16:creationId xmlns:a16="http://schemas.microsoft.com/office/drawing/2014/main" id="{86791631-A5FD-714F-AC08-EE7F9916316F}"/>
              </a:ext>
            </a:extLst>
          </p:cNvPr>
          <p:cNvSpPr txBox="1"/>
          <p:nvPr/>
        </p:nvSpPr>
        <p:spPr>
          <a:xfrm>
            <a:off x="5074933" y="3747624"/>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4" name="テキスト ボックス 53">
            <a:extLst>
              <a:ext uri="{FF2B5EF4-FFF2-40B4-BE49-F238E27FC236}">
                <a16:creationId xmlns:a16="http://schemas.microsoft.com/office/drawing/2014/main" id="{96BB1524-A378-3A47-BA76-3A7C24C9BDDA}"/>
              </a:ext>
            </a:extLst>
          </p:cNvPr>
          <p:cNvSpPr txBox="1"/>
          <p:nvPr/>
        </p:nvSpPr>
        <p:spPr>
          <a:xfrm>
            <a:off x="5074932" y="4753653"/>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281229" cy="523220"/>
          </a:xfrm>
          <a:prstGeom prst="rect">
            <a:avLst/>
          </a:prstGeom>
          <a:noFill/>
        </p:spPr>
        <p:txBody>
          <a:bodyPr wrap="square" rtlCol="0">
            <a:spAutoFit/>
          </a:bodyPr>
          <a:lstStyle/>
          <a:p>
            <a:pPr algn="ctr"/>
            <a:r>
              <a:rPr lang="en-US" altLang="ja-JP" sz="2800" dirty="0"/>
              <a:t>Step1</a:t>
            </a:r>
            <a:endParaRPr kumimoji="1" lang="ja-JP" altLang="en-US" sz="2800" dirty="0"/>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t>Step2</a:t>
            </a:r>
            <a:endParaRPr kumimoji="1" lang="ja-JP" altLang="en-US" sz="2800"/>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5" y="5867716"/>
            <a:ext cx="954781" cy="523220"/>
          </a:xfrm>
          <a:prstGeom prst="rect">
            <a:avLst/>
          </a:prstGeom>
          <a:noFill/>
        </p:spPr>
        <p:txBody>
          <a:bodyPr wrap="square" rtlCol="0">
            <a:spAutoFit/>
          </a:bodyPr>
          <a:lstStyle/>
          <a:p>
            <a:pPr algn="ctr">
              <a:buClr>
                <a:srgbClr val="002060"/>
              </a:buClr>
              <a:buSzPct val="90000"/>
            </a:pPr>
            <a:r>
              <a:rPr kumimoji="1" lang="en-US" altLang="ja-JP" sz="2800"/>
              <a:t>DCT</a:t>
            </a:r>
          </a:p>
        </p:txBody>
      </p:sp>
      <p:sp>
        <p:nvSpPr>
          <p:cNvPr id="63" name="テキスト ボックス 33">
            <a:extLst>
              <a:ext uri="{FF2B5EF4-FFF2-40B4-BE49-F238E27FC236}">
                <a16:creationId xmlns:a16="http://schemas.microsoft.com/office/drawing/2014/main" id="{1E8AE568-3165-6C4C-9A7B-846296066AC6}"/>
              </a:ext>
            </a:extLst>
          </p:cNvPr>
          <p:cNvSpPr txBox="1"/>
          <p:nvPr/>
        </p:nvSpPr>
        <p:spPr>
          <a:xfrm>
            <a:off x="6290422" y="914438"/>
            <a:ext cx="2586878" cy="523220"/>
          </a:xfrm>
          <a:prstGeom prst="rect">
            <a:avLst/>
          </a:prstGeom>
          <a:noFill/>
        </p:spPr>
        <p:txBody>
          <a:bodyPr wrap="square" rtlCol="0">
            <a:spAutoFit/>
          </a:bodyPr>
          <a:lstStyle/>
          <a:p>
            <a:pPr algn="ctr"/>
            <a:r>
              <a:rPr lang="en-US" altLang="ja-JP" sz="2800"/>
              <a:t>※</a:t>
            </a:r>
            <a:r>
              <a:rPr lang="ja-JP" altLang="en-US" sz="2800"/>
              <a:t>全て同じ画質</a:t>
            </a:r>
            <a:endParaRPr kumimoji="1" lang="ja-JP" altLang="en-US" sz="2800"/>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65818" y="5813553"/>
            <a:ext cx="2682068" cy="830997"/>
          </a:xfrm>
          <a:prstGeom prst="rect">
            <a:avLst/>
          </a:prstGeom>
          <a:noFill/>
        </p:spPr>
        <p:txBody>
          <a:bodyPr wrap="square" rtlCol="0">
            <a:spAutoFit/>
          </a:bodyPr>
          <a:lstStyle/>
          <a:p>
            <a:pPr algn="ctr">
              <a:buClr>
                <a:srgbClr val="002060"/>
              </a:buClr>
              <a:buSzPct val="90000"/>
            </a:pPr>
            <a:r>
              <a:rPr kumimoji="1" lang="en-US" altLang="ja-JP" sz="2800" dirty="0"/>
              <a:t>DCT + ICA</a:t>
            </a:r>
          </a:p>
          <a:p>
            <a:pPr algn="ctr">
              <a:buClr>
                <a:srgbClr val="002060"/>
              </a:buClr>
              <a:buSzPct val="90000"/>
            </a:pPr>
            <a:r>
              <a:rPr lang="ja-JP" altLang="en-US" sz="2000" dirty="0"/>
              <a:t>（基底</a:t>
            </a:r>
            <a:r>
              <a:rPr kumimoji="1" lang="ja-JP" altLang="en-US" sz="2000" dirty="0"/>
              <a:t>情報を考えない）</a:t>
            </a:r>
            <a:endParaRPr kumimoji="1" lang="en-US" altLang="ja-JP" sz="2000" dirty="0"/>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28302" y="5799651"/>
            <a:ext cx="2586878" cy="830997"/>
          </a:xfrm>
          <a:prstGeom prst="rect">
            <a:avLst/>
          </a:prstGeom>
          <a:noFill/>
        </p:spPr>
        <p:txBody>
          <a:bodyPr wrap="square" rtlCol="0">
            <a:spAutoFit/>
          </a:bodyPr>
          <a:lstStyle/>
          <a:p>
            <a:pPr algn="ctr">
              <a:buClr>
                <a:srgbClr val="002060"/>
              </a:buClr>
              <a:buSzPct val="90000"/>
            </a:pPr>
            <a:r>
              <a:rPr kumimoji="1" lang="en-US" altLang="ja-JP" sz="2800" dirty="0"/>
              <a:t>DCT + ICA</a:t>
            </a:r>
          </a:p>
          <a:p>
            <a:pPr algn="ctr">
              <a:buClr>
                <a:srgbClr val="002060"/>
              </a:buClr>
              <a:buSzPct val="90000"/>
            </a:pPr>
            <a:r>
              <a:rPr kumimoji="1" lang="ja-JP" altLang="en-US" sz="2000" dirty="0"/>
              <a:t>（</a:t>
            </a:r>
            <a:r>
              <a:rPr lang="ja-JP" altLang="en-US" sz="2000" dirty="0"/>
              <a:t>基底</a:t>
            </a:r>
            <a:r>
              <a:rPr kumimoji="1" lang="ja-JP" altLang="en-US" sz="2000" dirty="0"/>
              <a:t>情報を考える）</a:t>
            </a:r>
            <a:endParaRPr kumimoji="1" lang="en-US" altLang="ja-JP" sz="2000" dirty="0"/>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603491" y="1681597"/>
            <a:ext cx="2091532" cy="850025"/>
          </a:xfrm>
          <a:prstGeom prst="wedgeRoundRectCallout">
            <a:avLst>
              <a:gd name="adj1" fmla="val 61972"/>
              <a:gd name="adj2" fmla="val 43311"/>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画像全体で使用する基底の符号量</a:t>
            </a:r>
          </a:p>
        </p:txBody>
      </p:sp>
      <p:sp>
        <p:nvSpPr>
          <p:cNvPr id="34" name="テキスト ボックス 33">
            <a:extLst>
              <a:ext uri="{FF2B5EF4-FFF2-40B4-BE49-F238E27FC236}">
                <a16:creationId xmlns:a16="http://schemas.microsoft.com/office/drawing/2014/main" id="{65F55D72-1CC7-49DB-BA60-5624D9CA3FF4}"/>
              </a:ext>
            </a:extLst>
          </p:cNvPr>
          <p:cNvSpPr txBox="1"/>
          <p:nvPr/>
        </p:nvSpPr>
        <p:spPr>
          <a:xfrm>
            <a:off x="608141" y="2968510"/>
            <a:ext cx="1518407" cy="369332"/>
          </a:xfrm>
          <a:prstGeom prst="rect">
            <a:avLst/>
          </a:prstGeom>
          <a:noFill/>
        </p:spPr>
        <p:txBody>
          <a:bodyPr wrap="square" rtlCol="0">
            <a:spAutoFit/>
          </a:bodyPr>
          <a:lstStyle/>
          <a:p>
            <a:pPr algn="ctr"/>
            <a:r>
              <a:rPr lang="en-US" altLang="ja-JP" dirty="0"/>
              <a:t>DCT</a:t>
            </a:r>
            <a:r>
              <a:rPr lang="ja-JP" altLang="en-US" dirty="0"/>
              <a:t>の符号量</a:t>
            </a:r>
            <a:endParaRPr kumimoji="1" lang="ja-JP" altLang="en-US" dirty="0"/>
          </a:p>
        </p:txBody>
      </p:sp>
    </p:spTree>
    <p:extLst>
      <p:ext uri="{BB962C8B-B14F-4D97-AF65-F5344CB8AC3E}">
        <p14:creationId xmlns:p14="http://schemas.microsoft.com/office/powerpoint/2010/main" val="3109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dissolve">
                                      <p:cBhvr>
                                        <p:cTn id="18" dur="500"/>
                                        <p:tgtEl>
                                          <p:spTgt spid="5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dissolve">
                                      <p:cBhvr>
                                        <p:cTn id="27" dur="500"/>
                                        <p:tgtEl>
                                          <p:spTgt spid="5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dissolve">
                                      <p:cBhvr>
                                        <p:cTn id="30" dur="500"/>
                                        <p:tgtEl>
                                          <p:spTgt spid="5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dissolve">
                                      <p:cBhvr>
                                        <p:cTn id="33" dur="500"/>
                                        <p:tgtEl>
                                          <p:spTgt spid="6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dissolve">
                                      <p:cBhvr>
                                        <p:cTn id="36" dur="500"/>
                                        <p:tgtEl>
                                          <p:spTgt spid="6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dissolve">
                                      <p:cBhvr>
                                        <p:cTn id="44" dur="500"/>
                                        <p:tgtEl>
                                          <p:spTgt spid="4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dissolve">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dissolve">
                                      <p:cBhvr>
                                        <p:cTn id="55" dur="500"/>
                                        <p:tgtEl>
                                          <p:spTgt spid="59"/>
                                        </p:tgtEl>
                                      </p:cBhvr>
                                    </p:animEffect>
                                  </p:childTnLst>
                                </p:cTn>
                              </p:par>
                              <p:par>
                                <p:cTn id="56" presetID="9"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dissolve">
                                      <p:cBhvr>
                                        <p:cTn id="58" dur="500"/>
                                        <p:tgtEl>
                                          <p:spTgt spid="4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dissolve">
                                      <p:cBhvr>
                                        <p:cTn id="6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9" grpId="0" animBg="1"/>
      <p:bldP spid="41" grpId="0" animBg="1"/>
      <p:bldP spid="42" grpId="0" animBg="1"/>
      <p:bldP spid="50" grpId="0"/>
      <p:bldP spid="52" grpId="0"/>
      <p:bldP spid="53" grpId="0"/>
      <p:bldP spid="54" grpId="0"/>
      <p:bldP spid="58" grpId="0" animBg="1"/>
      <p:bldP spid="59" grpId="0" animBg="1"/>
      <p:bldP spid="60" grpId="0"/>
      <p:bldP spid="61" grpId="0"/>
      <p:bldP spid="65" grpId="0"/>
      <p:bldP spid="66" grpId="0"/>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371573" y="1388669"/>
            <a:ext cx="1487210" cy="329327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24</a:t>
            </a:fld>
            <a:endParaRPr lang="ja-JP" altLang="en-US"/>
          </a:p>
        </p:txBody>
      </p:sp>
      <p:sp>
        <p:nvSpPr>
          <p:cNvPr id="42" name="タイトル 5">
            <a:extLst>
              <a:ext uri="{FF2B5EF4-FFF2-40B4-BE49-F238E27FC236}">
                <a16:creationId xmlns:a16="http://schemas.microsoft.com/office/drawing/2014/main" id="{13DF4133-D7F2-604F-9EE4-5F47C0361848}"/>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sz="2700">
                <a:latin typeface="Lucida Sans" panose="020B0602030504020204" pitchFamily="34" charset="0"/>
              </a:rPr>
              <a:t>[1]</a:t>
            </a:r>
            <a:r>
              <a:rPr lang="en-US" altLang="ja-JP" sz="2700"/>
              <a:t> </a:t>
            </a:r>
            <a:r>
              <a:rPr lang="en-US" altLang="ja-JP" sz="3100"/>
              <a:t>-</a:t>
            </a:r>
            <a:r>
              <a:rPr lang="ja-JP" altLang="en-US" sz="3100"/>
              <a:t>システム構成図</a:t>
            </a:r>
            <a:endParaRPr lang="ja-JP" altLang="en-US"/>
          </a:p>
        </p:txBody>
      </p:sp>
      <p:sp>
        <p:nvSpPr>
          <p:cNvPr id="41" name="正方形/長方形 40">
            <a:extLst>
              <a:ext uri="{FF2B5EF4-FFF2-40B4-BE49-F238E27FC236}">
                <a16:creationId xmlns:a16="http://schemas.microsoft.com/office/drawing/2014/main" id="{0529D96A-B370-438B-B89B-7D945088CF02}"/>
              </a:ext>
            </a:extLst>
          </p:cNvPr>
          <p:cNvSpPr/>
          <p:nvPr/>
        </p:nvSpPr>
        <p:spPr>
          <a:xfrm>
            <a:off x="132756" y="6439374"/>
            <a:ext cx="8928117" cy="369332"/>
          </a:xfrm>
          <a:prstGeom prst="rect">
            <a:avLst/>
          </a:prstGeom>
        </p:spPr>
        <p:txBody>
          <a:bodyPr wrap="square">
            <a:spAutoFit/>
          </a:bodyPr>
          <a:lstStyle/>
          <a:p>
            <a:r>
              <a:rPr lang="en-US" altLang="ja-JP" sz="900" dirty="0">
                <a:latin typeface="Lucida Sans" panose="020B0602030504020204" pitchFamily="34" charset="0"/>
              </a:rPr>
              <a:t>[1]  </a:t>
            </a:r>
            <a:r>
              <a:rPr lang="ja-JP" altLang="en-US" sz="900" dirty="0">
                <a:latin typeface="Lucida Sans" panose="020B0602030504020204" pitchFamily="34" charset="0"/>
              </a:rPr>
              <a:t>富樫篤士</a:t>
            </a:r>
            <a:r>
              <a:rPr lang="en-US" altLang="ja-JP" sz="900" dirty="0">
                <a:latin typeface="Lucida Sans" panose="020B0602030504020204" pitchFamily="34" charset="0"/>
              </a:rPr>
              <a:t>, </a:t>
            </a:r>
            <a:r>
              <a:rPr lang="ja-JP" altLang="en-US" sz="900" dirty="0">
                <a:latin typeface="Lucida Sans" panose="020B0602030504020204" pitchFamily="34" charset="0"/>
              </a:rPr>
              <a:t>亀田昌志</a:t>
            </a:r>
            <a:r>
              <a:rPr lang="en-US" altLang="ja-JP" sz="900" dirty="0">
                <a:latin typeface="Lucida Sans" panose="020B0602030504020204" pitchFamily="34" charset="0"/>
              </a:rPr>
              <a:t>,”</a:t>
            </a:r>
            <a:r>
              <a:rPr lang="ja-JP" altLang="en-US" sz="900" dirty="0">
                <a:latin typeface="Lucida Sans" panose="020B0602030504020204" pitchFamily="34" charset="0"/>
              </a:rPr>
              <a:t>独立成分分析を用いた静止画像符号化における画質改善量の比較に基づく重要な</a:t>
            </a:r>
            <a:r>
              <a:rPr lang="en-US" altLang="ja-JP" sz="900" dirty="0">
                <a:latin typeface="Lucida Sans" panose="020B0602030504020204" pitchFamily="34" charset="0"/>
              </a:rPr>
              <a:t>ICA</a:t>
            </a:r>
            <a:r>
              <a:rPr lang="ja-JP" altLang="en-US" sz="900" dirty="0">
                <a:latin typeface="Lucida Sans" panose="020B0602030504020204" pitchFamily="34" charset="0"/>
              </a:rPr>
              <a:t>基底の選出，</a:t>
            </a:r>
            <a:r>
              <a:rPr lang="en-US" altLang="ja-JP" sz="900" dirty="0">
                <a:latin typeface="Lucida Sans" panose="020B0602030504020204" pitchFamily="34" charset="0"/>
              </a:rPr>
              <a:t>”</a:t>
            </a:r>
            <a:r>
              <a:rPr lang="ja-JP" altLang="en-US" sz="900" dirty="0">
                <a:latin typeface="Lucida Sans" panose="020B0602030504020204" pitchFamily="34" charset="0"/>
              </a:rPr>
              <a:t>信学技報，</a:t>
            </a:r>
            <a:r>
              <a:rPr lang="en-US" altLang="ja-JP" sz="900" dirty="0">
                <a:latin typeface="Lucida Sans" panose="020B0602030504020204" pitchFamily="34" charset="0"/>
              </a:rPr>
              <a:t>vol.118</a:t>
            </a:r>
            <a:r>
              <a:rPr lang="ja-JP" altLang="en-US" sz="900" dirty="0">
                <a:latin typeface="Lucida Sans" panose="020B0602030504020204" pitchFamily="34" charset="0"/>
              </a:rPr>
              <a:t>，</a:t>
            </a:r>
            <a:r>
              <a:rPr lang="en-US" altLang="ja-JP" sz="900" dirty="0">
                <a:latin typeface="Lucida Sans" panose="020B0602030504020204" pitchFamily="34" charset="0"/>
              </a:rPr>
              <a:t>no.501</a:t>
            </a:r>
            <a:r>
              <a:rPr lang="ja-JP" altLang="en-US" sz="900" dirty="0">
                <a:latin typeface="Lucida Sans" panose="020B0602030504020204" pitchFamily="34" charset="0"/>
              </a:rPr>
              <a:t>，</a:t>
            </a:r>
            <a:r>
              <a:rPr lang="en-US" altLang="ja-JP" sz="900" dirty="0">
                <a:latin typeface="Lucida Sans" panose="020B0602030504020204" pitchFamily="34" charset="0"/>
              </a:rPr>
              <a:t>pp.153-158</a:t>
            </a:r>
            <a:r>
              <a:rPr lang="ja-JP" altLang="en-US" sz="900" dirty="0">
                <a:latin typeface="Lucida Sans" panose="020B0602030504020204" pitchFamily="34" charset="0"/>
              </a:rPr>
              <a:t>，</a:t>
            </a:r>
            <a:r>
              <a:rPr lang="en-US" altLang="ja-JP" sz="900" dirty="0">
                <a:latin typeface="Lucida Sans" panose="020B0602030504020204" pitchFamily="34" charset="0"/>
              </a:rPr>
              <a:t>(2019)</a:t>
            </a:r>
            <a:r>
              <a:rPr lang="ja-JP" altLang="en-US" sz="900" dirty="0">
                <a:latin typeface="Lucida Sans" panose="020B0602030504020204" pitchFamily="34" charset="0"/>
              </a:rPr>
              <a:t>．</a:t>
            </a:r>
            <a:endParaRPr lang="en-US" altLang="ja-JP" sz="900" dirty="0">
              <a:latin typeface="Lucida Sans" panose="020B0602030504020204" pitchFamily="34" charset="0"/>
            </a:endParaRPr>
          </a:p>
          <a:p>
            <a:r>
              <a:rPr lang="en" altLang="ja-JP" sz="900" dirty="0">
                <a:latin typeface="Lucida Sans" panose="020B0602030504020204" pitchFamily="34" charset="0"/>
                <a:ea typeface="MS PGothic" panose="020B0600070205080204" pitchFamily="34" charset="-128"/>
              </a:rPr>
              <a:t>[2]  S.Mallat, A.Zhang: “ Matching Pursuits with Time-Frequency Dictionaries,” IEEE Trans. on Signal Processing, vol.41, no.12, pp.3397-3415, (1993). </a:t>
            </a:r>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287683" y="1158321"/>
            <a:ext cx="1487210" cy="354042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32" y="1980139"/>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097609" y="3209973"/>
            <a:ext cx="8696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52571" y="3670216"/>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p:cNvCxnSpPr>
          <p:nvPr/>
        </p:nvCxnSpPr>
        <p:spPr>
          <a:xfrm>
            <a:off x="4030100" y="4620228"/>
            <a:ext cx="8660" cy="2493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714462" y="1610807"/>
            <a:ext cx="1107996" cy="369332"/>
          </a:xfrm>
          <a:prstGeom prst="rect">
            <a:avLst/>
          </a:prstGeom>
          <a:noFill/>
        </p:spPr>
        <p:txBody>
          <a:bodyPr wrap="none" rtlCol="0">
            <a:spAutoFit/>
          </a:bodyPr>
          <a:lstStyle/>
          <a:p>
            <a:r>
              <a:rPr lang="ja-JP" altLang="en-US" dirty="0"/>
              <a:t>入力画像</a:t>
            </a:r>
          </a:p>
        </p:txBody>
      </p:sp>
      <p:cxnSp>
        <p:nvCxnSpPr>
          <p:cNvPr id="116" name="直線コネクタ 115">
            <a:extLst>
              <a:ext uri="{FF2B5EF4-FFF2-40B4-BE49-F238E27FC236}">
                <a16:creationId xmlns:a16="http://schemas.microsoft.com/office/drawing/2014/main" id="{17EE2F40-E42B-4185-8010-0C235DEF3A9F}"/>
              </a:ext>
            </a:extLst>
          </p:cNvPr>
          <p:cNvCxnSpPr/>
          <p:nvPr/>
        </p:nvCxnSpPr>
        <p:spPr>
          <a:xfrm>
            <a:off x="2967248" y="2485777"/>
            <a:ext cx="0" cy="14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2967248" y="2485778"/>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2967248" y="3948162"/>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9" name="グループ化 118">
            <a:extLst>
              <a:ext uri="{FF2B5EF4-FFF2-40B4-BE49-F238E27FC236}">
                <a16:creationId xmlns:a16="http://schemas.microsoft.com/office/drawing/2014/main" id="{611E5CD8-B3C4-4972-B9DD-5F3FC33C5803}"/>
              </a:ext>
            </a:extLst>
          </p:cNvPr>
          <p:cNvGrpSpPr/>
          <p:nvPr/>
        </p:nvGrpSpPr>
        <p:grpSpPr>
          <a:xfrm>
            <a:off x="407531" y="4551989"/>
            <a:ext cx="1875784" cy="1106701"/>
            <a:chOff x="1001260" y="4066273"/>
            <a:chExt cx="2019415" cy="1305185"/>
          </a:xfrm>
        </p:grpSpPr>
        <p:sp>
          <p:nvSpPr>
            <p:cNvPr id="120" name="正方形/長方形 119">
              <a:extLst>
                <a:ext uri="{FF2B5EF4-FFF2-40B4-BE49-F238E27FC236}">
                  <a16:creationId xmlns:a16="http://schemas.microsoft.com/office/drawing/2014/main" id="{9A72FA6D-2D16-4C57-9A1E-FA9B64376E08}"/>
                </a:ext>
              </a:extLst>
            </p:cNvPr>
            <p:cNvSpPr/>
            <p:nvPr/>
          </p:nvSpPr>
          <p:spPr>
            <a:xfrm>
              <a:off x="1218480" y="4066273"/>
              <a:ext cx="1584975" cy="1305185"/>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121" name="正方形/長方形 120">
              <a:extLst>
                <a:ext uri="{FF2B5EF4-FFF2-40B4-BE49-F238E27FC236}">
                  <a16:creationId xmlns:a16="http://schemas.microsoft.com/office/drawing/2014/main" id="{250F2656-BBBB-4646-9F4A-3864CDFCD6A8}"/>
                </a:ext>
              </a:extLst>
            </p:cNvPr>
            <p:cNvSpPr/>
            <p:nvPr/>
          </p:nvSpPr>
          <p:spPr>
            <a:xfrm>
              <a:off x="1001260" y="4271023"/>
              <a:ext cx="2019415"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2000" dirty="0">
                  <a:latin typeface="Times New Roman" panose="02020603050405020304" pitchFamily="18" charset="0"/>
                  <a:cs typeface="Times New Roman" panose="02020603050405020304" pitchFamily="18" charset="0"/>
                </a:rPr>
                <a:t>MP</a:t>
              </a:r>
              <a:r>
                <a:rPr lang="ja-JP" altLang="en-US" sz="2000" dirty="0">
                  <a:latin typeface="Times New Roman" panose="02020603050405020304" pitchFamily="18" charset="0"/>
                  <a:cs typeface="Times New Roman" panose="02020603050405020304" pitchFamily="18" charset="0"/>
                </a:rPr>
                <a:t>法</a:t>
              </a:r>
              <a:r>
                <a:rPr lang="en-US" altLang="ja-JP" sz="1400" dirty="0">
                  <a:latin typeface="Times New Roman" panose="02020603050405020304" pitchFamily="18" charset="0"/>
                  <a:cs typeface="Times New Roman" panose="02020603050405020304" pitchFamily="18" charset="0"/>
                </a:rPr>
                <a:t>[2]</a:t>
              </a:r>
              <a:endParaRPr lang="ja-JP" altLang="en-US" sz="2000" dirty="0">
                <a:latin typeface="Times New Roman" panose="02020603050405020304" pitchFamily="18" charset="0"/>
                <a:cs typeface="Times New Roman" panose="02020603050405020304" pitchFamily="18" charset="0"/>
              </a:endParaRPr>
            </a:p>
          </p:txBody>
        </p:sp>
      </p:grpSp>
      <p:cxnSp>
        <p:nvCxnSpPr>
          <p:cNvPr id="122" name="カギ線コネクタ 44">
            <a:extLst>
              <a:ext uri="{FF2B5EF4-FFF2-40B4-BE49-F238E27FC236}">
                <a16:creationId xmlns:a16="http://schemas.microsoft.com/office/drawing/2014/main" id="{E0E4782D-0570-40DF-A50E-3AC4D35323E4}"/>
              </a:ext>
            </a:extLst>
          </p:cNvPr>
          <p:cNvCxnSpPr>
            <a:cxnSpLocks/>
            <a:stCxn id="120" idx="3"/>
          </p:cNvCxnSpPr>
          <p:nvPr/>
        </p:nvCxnSpPr>
        <p:spPr>
          <a:xfrm flipV="1">
            <a:off x="2081545" y="3188438"/>
            <a:ext cx="486234" cy="1916902"/>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169244" y="4339527"/>
            <a:ext cx="2271408" cy="169932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60921" y="4002698"/>
            <a:ext cx="779829" cy="400110"/>
          </a:xfrm>
          <a:prstGeom prst="rect">
            <a:avLst/>
          </a:prstGeom>
        </p:spPr>
        <p:txBody>
          <a:bodyPr wrap="none">
            <a:spAutoFit/>
          </a:bodyPr>
          <a:lstStyle/>
          <a:p>
            <a:r>
              <a:rPr lang="en-US" altLang="ja-JP" sz="2000" dirty="0"/>
              <a:t>Step1</a:t>
            </a:r>
            <a:endParaRPr lang="ja-JP" altLang="en-US" sz="2000" dirty="0"/>
          </a:p>
        </p:txBody>
      </p:sp>
      <p:sp>
        <p:nvSpPr>
          <p:cNvPr id="125" name="正方形/長方形 124">
            <a:extLst>
              <a:ext uri="{FF2B5EF4-FFF2-40B4-BE49-F238E27FC236}">
                <a16:creationId xmlns:a16="http://schemas.microsoft.com/office/drawing/2014/main" id="{3C13B298-8081-4E7B-A01A-171FD77687EE}"/>
              </a:ext>
            </a:extLst>
          </p:cNvPr>
          <p:cNvSpPr/>
          <p:nvPr/>
        </p:nvSpPr>
        <p:spPr>
          <a:xfrm>
            <a:off x="3932231" y="6014200"/>
            <a:ext cx="1107996" cy="369332"/>
          </a:xfrm>
          <a:prstGeom prst="rect">
            <a:avLst/>
          </a:prstGeom>
        </p:spPr>
        <p:txBody>
          <a:bodyPr wrap="square">
            <a:spAutoFit/>
          </a:bodyPr>
          <a:lstStyle/>
          <a:p>
            <a:r>
              <a:rPr lang="ja-JP" altLang="en-US" dirty="0"/>
              <a:t>基底評価</a:t>
            </a: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127809" y="4883034"/>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a:t>
            </a:r>
            <a:r>
              <a:rPr lang="en-US" altLang="ja-JP" sz="1600" dirty="0" err="1">
                <a:latin typeface="Times New Roman" panose="02020603050405020304" pitchFamily="18" charset="0"/>
                <a:cs typeface="Times New Roman" panose="02020603050405020304" pitchFamily="18" charset="0"/>
              </a:rPr>
              <a:t>ICA_Block</a:t>
            </a:r>
            <a:r>
              <a:rPr lang="ja-JP" altLang="en-US" sz="1600" dirty="0">
                <a:latin typeface="Times New Roman" panose="02020603050405020304" pitchFamily="18" charset="0"/>
                <a:cs typeface="Times New Roman" panose="02020603050405020304" pitchFamily="18" charset="0"/>
              </a:rPr>
              <a:t>の候補に対する</a:t>
            </a:r>
            <a:r>
              <a:rPr lang="en-US" altLang="ja-JP" sz="1600" dirty="0">
                <a:latin typeface="Times New Roman" panose="02020603050405020304" pitchFamily="18" charset="0"/>
                <a:cs typeface="Times New Roman" panose="02020603050405020304" pitchFamily="18" charset="0"/>
              </a:rPr>
              <a:t>)</a:t>
            </a:r>
          </a:p>
          <a:p>
            <a:pPr algn="ctr"/>
            <a:r>
              <a:rPr lang="ja-JP" altLang="en-US" sz="1600" dirty="0">
                <a:latin typeface="Times New Roman" panose="02020603050405020304" pitchFamily="18" charset="0"/>
                <a:cs typeface="Times New Roman" panose="02020603050405020304" pitchFamily="18" charset="0"/>
              </a:rPr>
              <a:t>最適基底を評価</a:t>
            </a:r>
            <a:endParaRPr lang="en-US" altLang="ja-JP" sz="1600" dirty="0">
              <a:latin typeface="Times New Roman" panose="02020603050405020304" pitchFamily="18" charset="0"/>
              <a:cs typeface="Times New Roman" panose="02020603050405020304" pitchFamily="18" charset="0"/>
            </a:endParaRP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464958" y="803931"/>
            <a:ext cx="1173719" cy="369332"/>
          </a:xfrm>
          <a:prstGeom prst="rect">
            <a:avLst/>
          </a:prstGeom>
          <a:noFill/>
        </p:spPr>
        <p:txBody>
          <a:bodyPr wrap="none" rtlCol="0">
            <a:spAutoFit/>
          </a:bodyPr>
          <a:lstStyle/>
          <a:p>
            <a:r>
              <a:rPr lang="ja-JP" altLang="en-US" dirty="0"/>
              <a:t>候補 決定</a:t>
            </a: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364229" y="1161454"/>
            <a:ext cx="1362874" cy="646331"/>
          </a:xfrm>
          <a:prstGeom prst="rect">
            <a:avLst/>
          </a:prstGeom>
          <a:noFill/>
        </p:spPr>
        <p:txBody>
          <a:bodyPr wrap="none" rtlCol="0">
            <a:spAutoFit/>
          </a:bodyPr>
          <a:lstStyle/>
          <a:p>
            <a:pPr algn="ctr"/>
            <a:r>
              <a:rPr lang="en-US" altLang="ja-JP" dirty="0" err="1"/>
              <a:t>DCT_Block</a:t>
            </a:r>
            <a:endParaRPr lang="en-US" altLang="ja-JP" dirty="0"/>
          </a:p>
          <a:p>
            <a:pPr algn="ctr"/>
            <a:r>
              <a:rPr lang="ja-JP" altLang="en-US" dirty="0"/>
              <a:t>（候補）</a:t>
            </a:r>
          </a:p>
        </p:txBody>
      </p:sp>
      <p:sp>
        <p:nvSpPr>
          <p:cNvPr id="129" name="テキスト ボックス 128">
            <a:extLst>
              <a:ext uri="{FF2B5EF4-FFF2-40B4-BE49-F238E27FC236}">
                <a16:creationId xmlns:a16="http://schemas.microsoft.com/office/drawing/2014/main" id="{33A2A488-3E9B-428F-9C7C-7BAE22DCC33B}"/>
              </a:ext>
            </a:extLst>
          </p:cNvPr>
          <p:cNvSpPr txBox="1"/>
          <p:nvPr/>
        </p:nvSpPr>
        <p:spPr>
          <a:xfrm>
            <a:off x="3403488" y="2900339"/>
            <a:ext cx="1261884" cy="646331"/>
          </a:xfrm>
          <a:prstGeom prst="rect">
            <a:avLst/>
          </a:prstGeom>
          <a:noFill/>
        </p:spPr>
        <p:txBody>
          <a:bodyPr wrap="none" rtlCol="0">
            <a:spAutoFit/>
          </a:bodyPr>
          <a:lstStyle/>
          <a:p>
            <a:pPr algn="ctr"/>
            <a:r>
              <a:rPr lang="en-US" altLang="ja-JP" dirty="0" err="1"/>
              <a:t>ICA_Block</a:t>
            </a:r>
            <a:endParaRPr lang="en-US" altLang="ja-JP" dirty="0"/>
          </a:p>
          <a:p>
            <a:pPr algn="ctr"/>
            <a:r>
              <a:rPr lang="ja-JP" altLang="en-US" dirty="0"/>
              <a:t>（候補）</a:t>
            </a:r>
          </a:p>
        </p:txBody>
      </p:sp>
      <p:sp>
        <p:nvSpPr>
          <p:cNvPr id="130" name="テキスト ボックス 129">
            <a:extLst>
              <a:ext uri="{FF2B5EF4-FFF2-40B4-BE49-F238E27FC236}">
                <a16:creationId xmlns:a16="http://schemas.microsoft.com/office/drawing/2014/main" id="{C0CD07DA-6179-4A41-9723-EFD10B335E5B}"/>
              </a:ext>
            </a:extLst>
          </p:cNvPr>
          <p:cNvSpPr txBox="1"/>
          <p:nvPr/>
        </p:nvSpPr>
        <p:spPr>
          <a:xfrm>
            <a:off x="2209262" y="2825177"/>
            <a:ext cx="646331" cy="369332"/>
          </a:xfrm>
          <a:prstGeom prst="rect">
            <a:avLst/>
          </a:prstGeom>
          <a:noFill/>
        </p:spPr>
        <p:txBody>
          <a:bodyPr wrap="none" rtlCol="0">
            <a:spAutoFit/>
          </a:bodyPr>
          <a:lstStyle/>
          <a:p>
            <a:r>
              <a:rPr lang="ja-JP" altLang="en-US" dirty="0"/>
              <a:t>比較</a:t>
            </a:r>
          </a:p>
        </p:txBody>
      </p:sp>
      <p:sp>
        <p:nvSpPr>
          <p:cNvPr id="131" name="テキスト ボックス 130">
            <a:extLst>
              <a:ext uri="{FF2B5EF4-FFF2-40B4-BE49-F238E27FC236}">
                <a16:creationId xmlns:a16="http://schemas.microsoft.com/office/drawing/2014/main" id="{70D04628-C017-4086-B84E-EEA7DB81EBAA}"/>
              </a:ext>
            </a:extLst>
          </p:cNvPr>
          <p:cNvSpPr txBox="1"/>
          <p:nvPr/>
        </p:nvSpPr>
        <p:spPr>
          <a:xfrm>
            <a:off x="840513" y="5644868"/>
            <a:ext cx="1338828" cy="369332"/>
          </a:xfrm>
          <a:prstGeom prst="rect">
            <a:avLst/>
          </a:prstGeom>
          <a:noFill/>
        </p:spPr>
        <p:txBody>
          <a:bodyPr wrap="none" rtlCol="0">
            <a:spAutoFit/>
          </a:bodyPr>
          <a:lstStyle/>
          <a:p>
            <a:r>
              <a:rPr lang="ja-JP" altLang="en-US" dirty="0"/>
              <a:t>基底重要度</a:t>
            </a: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522" y="1766017"/>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4589" y="3509059"/>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221092" y="4883034"/>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a:latin typeface="Times New Roman" panose="02020603050405020304" pitchFamily="18" charset="0"/>
                <a:cs typeface="Times New Roman" panose="02020603050405020304" pitchFamily="18" charset="0"/>
              </a:rPr>
              <a:t>評価の最も高い基底を選出</a:t>
            </a:r>
            <a:endParaRPr lang="en-US" altLang="ja-JP" sz="1600" dirty="0">
              <a:latin typeface="Times New Roman" panose="02020603050405020304" pitchFamily="18" charset="0"/>
              <a:cs typeface="Times New Roman" panose="02020603050405020304" pitchFamily="18" charset="0"/>
            </a:endParaRPr>
          </a:p>
        </p:txBody>
      </p:sp>
      <p:sp>
        <p:nvSpPr>
          <p:cNvPr id="135" name="正方形/長方形 134">
            <a:extLst>
              <a:ext uri="{FF2B5EF4-FFF2-40B4-BE49-F238E27FC236}">
                <a16:creationId xmlns:a16="http://schemas.microsoft.com/office/drawing/2014/main" id="{DF3F2201-B8E1-41A9-B0BE-29BD3B3A62AE}"/>
              </a:ext>
            </a:extLst>
          </p:cNvPr>
          <p:cNvSpPr/>
          <p:nvPr/>
        </p:nvSpPr>
        <p:spPr>
          <a:xfrm>
            <a:off x="5791051" y="6022332"/>
            <a:ext cx="1107996" cy="369332"/>
          </a:xfrm>
          <a:prstGeom prst="rect">
            <a:avLst/>
          </a:prstGeom>
        </p:spPr>
        <p:txBody>
          <a:bodyPr wrap="square">
            <a:spAutoFit/>
          </a:bodyPr>
          <a:lstStyle/>
          <a:p>
            <a:r>
              <a:rPr lang="ja-JP" altLang="en-US" dirty="0"/>
              <a:t>基底選出</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2926882" y="4746460"/>
            <a:ext cx="4070604" cy="164578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268758" y="4414637"/>
            <a:ext cx="779829" cy="400110"/>
          </a:xfrm>
          <a:prstGeom prst="rect">
            <a:avLst/>
          </a:prstGeom>
        </p:spPr>
        <p:txBody>
          <a:bodyPr wrap="none">
            <a:spAutoFit/>
          </a:bodyPr>
          <a:lstStyle/>
          <a:p>
            <a:r>
              <a:rPr lang="en-US" altLang="ja-JP" sz="2000" dirty="0"/>
              <a:t>Step2</a:t>
            </a:r>
            <a:endParaRPr lang="ja-JP" altLang="en-US" sz="2000" dirty="0"/>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4963523" y="5460944"/>
            <a:ext cx="25756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70876" y="4604964"/>
            <a:ext cx="94769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a:t>
            </a: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575403" y="4923872"/>
            <a:ext cx="1140156" cy="1143907"/>
          </a:xfrm>
          <a:prstGeom prst="rect">
            <a:avLst/>
          </a:prstGeom>
        </p:spPr>
      </p:pic>
      <p:sp>
        <p:nvSpPr>
          <p:cNvPr id="142" name="テキストボックス 38">
            <a:extLst>
              <a:ext uri="{FF2B5EF4-FFF2-40B4-BE49-F238E27FC236}">
                <a16:creationId xmlns:a16="http://schemas.microsoft.com/office/drawing/2014/main" id="{2A0D479A-A2BB-469C-904D-9671B08DC10E}"/>
              </a:ext>
            </a:extLst>
          </p:cNvPr>
          <p:cNvSpPr txBox="1"/>
          <p:nvPr/>
        </p:nvSpPr>
        <p:spPr>
          <a:xfrm>
            <a:off x="7642021" y="6067458"/>
            <a:ext cx="1005403" cy="338554"/>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grpSp>
        <p:nvGrpSpPr>
          <p:cNvPr id="143" name="グループ化 142">
            <a:extLst>
              <a:ext uri="{FF2B5EF4-FFF2-40B4-BE49-F238E27FC236}">
                <a16:creationId xmlns:a16="http://schemas.microsoft.com/office/drawing/2014/main" id="{FCD64F88-E247-4144-B4C9-85856B405E35}"/>
              </a:ext>
            </a:extLst>
          </p:cNvPr>
          <p:cNvGrpSpPr/>
          <p:nvPr/>
        </p:nvGrpSpPr>
        <p:grpSpPr>
          <a:xfrm>
            <a:off x="7570954" y="4908999"/>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608112" y="5449553"/>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dirty="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6811505" y="5460944"/>
            <a:ext cx="759449" cy="176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511838" y="1353648"/>
            <a:ext cx="1217840" cy="369332"/>
          </a:xfrm>
          <a:prstGeom prst="rect">
            <a:avLst/>
          </a:prstGeom>
          <a:noFill/>
        </p:spPr>
        <p:txBody>
          <a:bodyPr wrap="square" rtlCol="0">
            <a:spAutoFit/>
          </a:bodyPr>
          <a:lstStyle/>
          <a:p>
            <a:r>
              <a:rPr lang="en-US" altLang="ja-JP" dirty="0" err="1"/>
              <a:t>DCT_Block</a:t>
            </a:r>
            <a:endParaRPr lang="ja-JP" altLang="en-US" dirty="0"/>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70954" y="3112522"/>
            <a:ext cx="1116011" cy="369332"/>
          </a:xfrm>
          <a:prstGeom prst="rect">
            <a:avLst/>
          </a:prstGeom>
          <a:noFill/>
        </p:spPr>
        <p:txBody>
          <a:bodyPr wrap="none" rtlCol="0">
            <a:spAutoFit/>
          </a:bodyPr>
          <a:lstStyle/>
          <a:p>
            <a:r>
              <a:rPr lang="en-US" altLang="ja-JP" dirty="0" err="1"/>
              <a:t>ICA_Block</a:t>
            </a:r>
            <a:endParaRPr lang="ja-JP" altLang="en-US" dirty="0"/>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9217" y="1763500"/>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2102" y="3492932"/>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620810" y="2336595"/>
            <a:ext cx="2938407" cy="45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カギ線コネクタ 58">
            <a:extLst>
              <a:ext uri="{FF2B5EF4-FFF2-40B4-BE49-F238E27FC236}">
                <a16:creationId xmlns:a16="http://schemas.microsoft.com/office/drawing/2014/main" id="{4FA37B18-FD44-44E2-AD36-F95D63EEAA03}"/>
              </a:ext>
            </a:extLst>
          </p:cNvPr>
          <p:cNvCxnSpPr>
            <a:cxnSpLocks/>
            <a:stCxn id="133" idx="3"/>
            <a:endCxn id="150" idx="1"/>
          </p:cNvCxnSpPr>
          <p:nvPr/>
        </p:nvCxnSpPr>
        <p:spPr>
          <a:xfrm flipV="1">
            <a:off x="4571368" y="4065955"/>
            <a:ext cx="2990734" cy="1494"/>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447295" y="2341161"/>
            <a:ext cx="0" cy="1724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a:stCxn id="134" idx="0"/>
          </p:cNvCxnSpPr>
          <p:nvPr/>
        </p:nvCxnSpPr>
        <p:spPr>
          <a:xfrm flipH="1" flipV="1">
            <a:off x="6016298" y="4059353"/>
            <a:ext cx="1" cy="823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4704291" y="3726464"/>
            <a:ext cx="1954381" cy="369332"/>
          </a:xfrm>
          <a:prstGeom prst="rect">
            <a:avLst/>
          </a:prstGeom>
          <a:noFill/>
        </p:spPr>
        <p:txBody>
          <a:bodyPr wrap="none" rtlCol="0">
            <a:spAutoFit/>
          </a:bodyPr>
          <a:lstStyle/>
          <a:p>
            <a:r>
              <a:rPr lang="en-US" altLang="ja-JP" dirty="0" err="1"/>
              <a:t>ICA_Block</a:t>
            </a:r>
            <a:r>
              <a:rPr lang="ja-JP" altLang="en-US" dirty="0"/>
              <a:t>の決定</a:t>
            </a: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419314" y="1006460"/>
            <a:ext cx="1391728" cy="369332"/>
          </a:xfrm>
          <a:prstGeom prst="rect">
            <a:avLst/>
          </a:prstGeom>
          <a:noFill/>
        </p:spPr>
        <p:txBody>
          <a:bodyPr wrap="none" rtlCol="0">
            <a:spAutoFit/>
          </a:bodyPr>
          <a:lstStyle/>
          <a:p>
            <a:r>
              <a:rPr lang="ja-JP" altLang="en-US" dirty="0"/>
              <a:t>符号化 開始</a:t>
            </a: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 name="コンテンツ プレースホルダー 18" descr="C:\Users\kawamura\study\ゼミ\基底画像（永久保存版）\barbara.bmp">
            <a:extLst>
              <a:ext uri="{FF2B5EF4-FFF2-40B4-BE49-F238E27FC236}">
                <a16:creationId xmlns:a16="http://schemas.microsoft.com/office/drawing/2014/main" id="{DEE238B7-45AD-41FB-A7E9-BEC79841B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193" y="2131684"/>
            <a:ext cx="1996925" cy="1996925"/>
          </a:xfrm>
          <a:prstGeom prst="rect">
            <a:avLst/>
          </a:prstGeom>
          <a:noFill/>
          <a:ln w="25400">
            <a:noFill/>
          </a:ln>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25</a:t>
            </a:fld>
            <a:endParaRPr lang="ja-JP" altLang="en-US"/>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913289"/>
            <a:ext cx="7990734"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dirty="0"/>
              <a:t>Step</a:t>
            </a:r>
            <a:r>
              <a:rPr lang="en-US" altLang="ja-JP" sz="2800" dirty="0"/>
              <a:t>1</a:t>
            </a:r>
            <a:r>
              <a:rPr lang="ja-JP" altLang="en-US" sz="2800" dirty="0"/>
              <a:t>：</a:t>
            </a:r>
            <a:r>
              <a:rPr lang="en-US" altLang="ja-JP" sz="2800" dirty="0">
                <a:solidFill>
                  <a:srgbClr val="FF0000"/>
                </a:solidFill>
              </a:rPr>
              <a:t>MP</a:t>
            </a:r>
            <a:r>
              <a:rPr lang="ja-JP" altLang="en-US" sz="2800" dirty="0">
                <a:solidFill>
                  <a:srgbClr val="FF0000"/>
                </a:solidFill>
              </a:rPr>
              <a:t>法</a:t>
            </a:r>
            <a:r>
              <a:rPr lang="en-US" altLang="ja-JP" sz="2000" dirty="0"/>
              <a:t>[2]</a:t>
            </a:r>
            <a:r>
              <a:rPr lang="ja-JP" altLang="en-US" sz="2800" dirty="0"/>
              <a:t>に基づく 基底重要度</a:t>
            </a:r>
            <a:endParaRPr kumimoji="1" lang="ja-JP" altLang="en-US" sz="2800" dirty="0"/>
          </a:p>
        </p:txBody>
      </p:sp>
      <p:sp>
        <p:nvSpPr>
          <p:cNvPr id="19" name="タイトル 5">
            <a:extLst>
              <a:ext uri="{FF2B5EF4-FFF2-40B4-BE49-F238E27FC236}">
                <a16:creationId xmlns:a16="http://schemas.microsoft.com/office/drawing/2014/main" id="{6CA018C1-B969-47AE-8B1B-1172CDFD4343}"/>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sz="2700">
                <a:latin typeface="Lucida Sans" panose="020B0602030504020204" pitchFamily="34" charset="0"/>
              </a:rPr>
              <a:t>[1]</a:t>
            </a:r>
            <a:r>
              <a:rPr lang="en-US" altLang="ja-JP" sz="2700"/>
              <a:t> </a:t>
            </a:r>
            <a:r>
              <a:rPr lang="en-US" altLang="ja-JP" sz="3100"/>
              <a:t>–</a:t>
            </a:r>
            <a:r>
              <a:rPr lang="ja-JP" altLang="en-US" sz="3100"/>
              <a:t>概要と課題</a:t>
            </a:r>
            <a:endParaRPr lang="ja-JP" altLang="en-US"/>
          </a:p>
        </p:txBody>
      </p:sp>
      <p:sp>
        <p:nvSpPr>
          <p:cNvPr id="46" name="正方形/長方形 45">
            <a:extLst>
              <a:ext uri="{FF2B5EF4-FFF2-40B4-BE49-F238E27FC236}">
                <a16:creationId xmlns:a16="http://schemas.microsoft.com/office/drawing/2014/main" id="{5F64DC00-EA3D-405F-B38C-2C882E066CEC}"/>
              </a:ext>
            </a:extLst>
          </p:cNvPr>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S.Mallat, A.Zhang: “ Matching Pursuits with Time-Frequency Dictionaries,” IEEE Trans. on Signal Processing, vol.41, no.12, pp.3397-3415, (1993). </a:t>
            </a:r>
          </a:p>
        </p:txBody>
      </p:sp>
      <p:sp>
        <p:nvSpPr>
          <p:cNvPr id="49" name="正方形/長方形 48">
            <a:extLst>
              <a:ext uri="{FF2B5EF4-FFF2-40B4-BE49-F238E27FC236}">
                <a16:creationId xmlns:a16="http://schemas.microsoft.com/office/drawing/2014/main" id="{B555B924-3901-4623-97E3-236738C20A22}"/>
              </a:ext>
            </a:extLst>
          </p:cNvPr>
          <p:cNvSpPr/>
          <p:nvPr/>
        </p:nvSpPr>
        <p:spPr>
          <a:xfrm>
            <a:off x="1091272" y="3850458"/>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63229CC8-34F3-4391-8E08-1F2B46F56F4B}"/>
              </a:ext>
            </a:extLst>
          </p:cNvPr>
          <p:cNvCxnSpPr>
            <a:cxnSpLocks/>
            <a:stCxn id="49" idx="3"/>
            <a:endCxn id="51" idx="1"/>
          </p:cNvCxnSpPr>
          <p:nvPr/>
        </p:nvCxnSpPr>
        <p:spPr>
          <a:xfrm>
            <a:off x="1159640" y="3883135"/>
            <a:ext cx="1709960" cy="116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BF060B7A-D193-4180-97BA-FF12160A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9600" y="3505779"/>
            <a:ext cx="792985" cy="778049"/>
          </a:xfrm>
          <a:prstGeom prst="rect">
            <a:avLst/>
          </a:prstGeom>
          <a:ln w="28575">
            <a:solidFill>
              <a:srgbClr val="FF0000"/>
            </a:solidFill>
          </a:ln>
        </p:spPr>
      </p:pic>
      <p:grpSp>
        <p:nvGrpSpPr>
          <p:cNvPr id="52" name="グループ化 51">
            <a:extLst>
              <a:ext uri="{FF2B5EF4-FFF2-40B4-BE49-F238E27FC236}">
                <a16:creationId xmlns:a16="http://schemas.microsoft.com/office/drawing/2014/main" id="{28B79FF0-EE2B-4D1A-9B9A-C2FE66DEBFB7}"/>
              </a:ext>
            </a:extLst>
          </p:cNvPr>
          <p:cNvGrpSpPr/>
          <p:nvPr/>
        </p:nvGrpSpPr>
        <p:grpSpPr>
          <a:xfrm>
            <a:off x="4728669" y="2015494"/>
            <a:ext cx="1305325" cy="1706074"/>
            <a:chOff x="3160187" y="2349892"/>
            <a:chExt cx="1305325" cy="1706074"/>
          </a:xfrm>
        </p:grpSpPr>
        <p:pic>
          <p:nvPicPr>
            <p:cNvPr id="53" name="図 52">
              <a:extLst>
                <a:ext uri="{FF2B5EF4-FFF2-40B4-BE49-F238E27FC236}">
                  <a16:creationId xmlns:a16="http://schemas.microsoft.com/office/drawing/2014/main" id="{9A7AFDAB-66F4-46CB-92A9-06DF574A9086}"/>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54" name="正方形/長方形 53">
              <a:extLst>
                <a:ext uri="{FF2B5EF4-FFF2-40B4-BE49-F238E27FC236}">
                  <a16:creationId xmlns:a16="http://schemas.microsoft.com/office/drawing/2014/main" id="{02B6AB4E-BEB6-4599-8AB8-2A55EF0362EA}"/>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56" name="正方形/長方形 55">
            <a:extLst>
              <a:ext uri="{FF2B5EF4-FFF2-40B4-BE49-F238E27FC236}">
                <a16:creationId xmlns:a16="http://schemas.microsoft.com/office/drawing/2014/main" id="{A1FDFA94-3419-44DF-8D93-E8608E849CCF}"/>
              </a:ext>
            </a:extLst>
          </p:cNvPr>
          <p:cNvSpPr/>
          <p:nvPr/>
        </p:nvSpPr>
        <p:spPr>
          <a:xfrm>
            <a:off x="4728669" y="2411414"/>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F2156F64-AAA9-487E-93CE-AEA00E86CEC0}"/>
              </a:ext>
            </a:extLst>
          </p:cNvPr>
          <p:cNvGrpSpPr/>
          <p:nvPr/>
        </p:nvGrpSpPr>
        <p:grpSpPr>
          <a:xfrm>
            <a:off x="3923676" y="3911840"/>
            <a:ext cx="4625923" cy="948158"/>
            <a:chOff x="3918690" y="4749372"/>
            <a:chExt cx="4625923" cy="948158"/>
          </a:xfrm>
        </p:grpSpPr>
        <p:grpSp>
          <p:nvGrpSpPr>
            <p:cNvPr id="58" name="グループ化 57">
              <a:extLst>
                <a:ext uri="{FF2B5EF4-FFF2-40B4-BE49-F238E27FC236}">
                  <a16:creationId xmlns:a16="http://schemas.microsoft.com/office/drawing/2014/main" id="{A3524701-C428-4171-9182-957A9DAE9E01}"/>
                </a:ext>
              </a:extLst>
            </p:cNvPr>
            <p:cNvGrpSpPr/>
            <p:nvPr/>
          </p:nvGrpSpPr>
          <p:grpSpPr>
            <a:xfrm>
              <a:off x="4517624" y="4749372"/>
              <a:ext cx="4026989" cy="587820"/>
              <a:chOff x="4531594" y="4849995"/>
              <a:chExt cx="4026989" cy="587820"/>
            </a:xfrm>
          </p:grpSpPr>
          <p:sp>
            <p:nvSpPr>
              <p:cNvPr id="61" name="テキスト ボックス 60">
                <a:extLst>
                  <a:ext uri="{FF2B5EF4-FFF2-40B4-BE49-F238E27FC236}">
                    <a16:creationId xmlns:a16="http://schemas.microsoft.com/office/drawing/2014/main" id="{CF406EEC-00F3-4238-94BA-F14CF98DCCE0}"/>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2" name="図 61" descr="C:\Users\togashi\Documents\togashi\富樫研究\ICA18.PNG">
                <a:extLst>
                  <a:ext uri="{FF2B5EF4-FFF2-40B4-BE49-F238E27FC236}">
                    <a16:creationId xmlns:a16="http://schemas.microsoft.com/office/drawing/2014/main" id="{E0A7B5A4-AA6D-45DA-B791-BCBC66AA279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63" name="図 62" descr="C:\Users\togashi\Documents\togashi\富樫研究\ICA40.PNG">
                <a:extLst>
                  <a:ext uri="{FF2B5EF4-FFF2-40B4-BE49-F238E27FC236}">
                    <a16:creationId xmlns:a16="http://schemas.microsoft.com/office/drawing/2014/main" id="{1289A2F4-1DA8-4A1D-99D0-E260D346B7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64" name="テキスト ボックス 63">
                <a:extLst>
                  <a:ext uri="{FF2B5EF4-FFF2-40B4-BE49-F238E27FC236}">
                    <a16:creationId xmlns:a16="http://schemas.microsoft.com/office/drawing/2014/main" id="{D1365F08-6E78-4D3A-B622-705244733F42}"/>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65" name="テキスト ボックス 64">
                <a:extLst>
                  <a:ext uri="{FF2B5EF4-FFF2-40B4-BE49-F238E27FC236}">
                    <a16:creationId xmlns:a16="http://schemas.microsoft.com/office/drawing/2014/main" id="{F86F182C-C24C-4850-A9DC-F0F46D1BC848}"/>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66" name="図 65">
                <a:extLst>
                  <a:ext uri="{FF2B5EF4-FFF2-40B4-BE49-F238E27FC236}">
                    <a16:creationId xmlns:a16="http://schemas.microsoft.com/office/drawing/2014/main" id="{548FCB0D-AF46-4954-832D-C9F628608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67" name="図 66">
                <a:extLst>
                  <a:ext uri="{FF2B5EF4-FFF2-40B4-BE49-F238E27FC236}">
                    <a16:creationId xmlns:a16="http://schemas.microsoft.com/office/drawing/2014/main" id="{BD5B156D-D8CE-4232-B637-01F2A6B6F8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68" name="テキスト ボックス 67">
                <a:extLst>
                  <a:ext uri="{FF2B5EF4-FFF2-40B4-BE49-F238E27FC236}">
                    <a16:creationId xmlns:a16="http://schemas.microsoft.com/office/drawing/2014/main" id="{86C2653F-2F7D-4F5E-915E-51C9E5F5094C}"/>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59" name="正方形/長方形 58">
              <a:extLst>
                <a:ext uri="{FF2B5EF4-FFF2-40B4-BE49-F238E27FC236}">
                  <a16:creationId xmlns:a16="http://schemas.microsoft.com/office/drawing/2014/main" id="{705D737F-E063-448A-B53B-38CC00F4C5FD}"/>
                </a:ext>
              </a:extLst>
            </p:cNvPr>
            <p:cNvSpPr/>
            <p:nvPr/>
          </p:nvSpPr>
          <p:spPr>
            <a:xfrm>
              <a:off x="3918690" y="5294322"/>
              <a:ext cx="976549"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内積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大</a:t>
              </a:r>
              <a:endParaRPr lang="ja-JP" altLang="en-US">
                <a:solidFill>
                  <a:schemeClr val="accent5"/>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B1F5703F-FA10-458A-88B2-99383755761D}"/>
                </a:ext>
              </a:extLst>
            </p:cNvPr>
            <p:cNvSpPr/>
            <p:nvPr/>
          </p:nvSpPr>
          <p:spPr>
            <a:xfrm>
              <a:off x="7653032"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小</a:t>
              </a:r>
              <a:endParaRPr lang="ja-JP" altLang="en-US">
                <a:solidFill>
                  <a:schemeClr val="accent5"/>
                </a:solidFill>
                <a:latin typeface="Lucida Sans" panose="020B0602030504020204" pitchFamily="34" charset="0"/>
                <a:cs typeface="Tahoma" panose="020B0604030504040204" pitchFamily="34" charset="0"/>
              </a:endParaRPr>
            </a:p>
          </p:txBody>
        </p:sp>
      </p:grpSp>
      <p:cxnSp>
        <p:nvCxnSpPr>
          <p:cNvPr id="69" name="カギ線コネクタ 7">
            <a:extLst>
              <a:ext uri="{FF2B5EF4-FFF2-40B4-BE49-F238E27FC236}">
                <a16:creationId xmlns:a16="http://schemas.microsoft.com/office/drawing/2014/main" id="{021FAD91-F062-4EFC-A296-05A3B862238E}"/>
              </a:ext>
            </a:extLst>
          </p:cNvPr>
          <p:cNvCxnSpPr>
            <a:cxnSpLocks/>
            <a:stCxn id="51" idx="0"/>
            <a:endCxn id="56" idx="1"/>
          </p:cNvCxnSpPr>
          <p:nvPr/>
        </p:nvCxnSpPr>
        <p:spPr>
          <a:xfrm rot="5400000" flipH="1" flipV="1">
            <a:off x="3487674" y="2264784"/>
            <a:ext cx="1019414" cy="1462576"/>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337BCC4-D94A-48C2-8481-3E69A8453B1C}"/>
              </a:ext>
            </a:extLst>
          </p:cNvPr>
          <p:cNvSpPr/>
          <p:nvPr/>
        </p:nvSpPr>
        <p:spPr>
          <a:xfrm>
            <a:off x="3226130" y="2453396"/>
            <a:ext cx="646331"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cs typeface="Tahoma" panose="020B0604030504040204" pitchFamily="34" charset="0"/>
              </a:rPr>
              <a:t>内積</a:t>
            </a:r>
          </a:p>
        </p:txBody>
      </p:sp>
      <p:sp>
        <p:nvSpPr>
          <p:cNvPr id="71" name="正方形/長方形 70">
            <a:extLst>
              <a:ext uri="{FF2B5EF4-FFF2-40B4-BE49-F238E27FC236}">
                <a16:creationId xmlns:a16="http://schemas.microsoft.com/office/drawing/2014/main" id="{578AA8BD-4F3A-4100-84EB-90D2D65C768C}"/>
              </a:ext>
            </a:extLst>
          </p:cNvPr>
          <p:cNvSpPr/>
          <p:nvPr/>
        </p:nvSpPr>
        <p:spPr>
          <a:xfrm>
            <a:off x="6281017" y="2372847"/>
            <a:ext cx="2262158"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領域と各基底の</a:t>
            </a:r>
            <a:r>
              <a:rPr lang="ja-JP" altLang="en-US">
                <a:solidFill>
                  <a:srgbClr val="FF0000"/>
                </a:solidFill>
                <a:latin typeface="Lucida Sans" panose="020B0602030504020204" pitchFamily="34" charset="0"/>
                <a:ea typeface="Tahoma" panose="020B0604030504040204" pitchFamily="34" charset="0"/>
                <a:cs typeface="Tahoma" panose="020B0604030504040204" pitchFamily="34" charset="0"/>
              </a:rPr>
              <a:t>内積</a:t>
            </a:r>
            <a:endParaRPr lang="ja-JP" altLang="en-US">
              <a:solidFill>
                <a:srgbClr val="FF0000"/>
              </a:solidFill>
              <a:latin typeface="Lucida Sans" panose="020B0602030504020204" pitchFamily="34" charset="0"/>
              <a:cs typeface="Tahoma" panose="020B0604030504040204" pitchFamily="34" charset="0"/>
            </a:endParaRPr>
          </a:p>
        </p:txBody>
      </p:sp>
      <p:sp>
        <p:nvSpPr>
          <p:cNvPr id="72" name="正方形/長方形 71">
            <a:extLst>
              <a:ext uri="{FF2B5EF4-FFF2-40B4-BE49-F238E27FC236}">
                <a16:creationId xmlns:a16="http://schemas.microsoft.com/office/drawing/2014/main" id="{B80E1468-A469-4709-8D36-B78C229E0EA7}"/>
              </a:ext>
            </a:extLst>
          </p:cNvPr>
          <p:cNvSpPr/>
          <p:nvPr/>
        </p:nvSpPr>
        <p:spPr>
          <a:xfrm>
            <a:off x="6249759" y="3250278"/>
            <a:ext cx="2324674"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領域との類似度で選出</a:t>
            </a:r>
            <a:endPar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73" name="直線矢印コネクタ 72">
            <a:extLst>
              <a:ext uri="{FF2B5EF4-FFF2-40B4-BE49-F238E27FC236}">
                <a16:creationId xmlns:a16="http://schemas.microsoft.com/office/drawing/2014/main" id="{70A259B7-125B-4D07-B633-0D7F74305B5A}"/>
              </a:ext>
            </a:extLst>
          </p:cNvPr>
          <p:cNvCxnSpPr>
            <a:cxnSpLocks/>
            <a:stCxn id="71" idx="2"/>
            <a:endCxn id="72" idx="0"/>
          </p:cNvCxnSpPr>
          <p:nvPr/>
        </p:nvCxnSpPr>
        <p:spPr>
          <a:xfrm>
            <a:off x="7412096" y="2742179"/>
            <a:ext cx="0"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6A264DA4-6051-40ED-8E1B-1785F5435453}"/>
              </a:ext>
            </a:extLst>
          </p:cNvPr>
          <p:cNvSpPr/>
          <p:nvPr/>
        </p:nvSpPr>
        <p:spPr>
          <a:xfrm>
            <a:off x="785482" y="4970136"/>
            <a:ext cx="7560636" cy="104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ja-JP" altLang="en-US" sz="2400" dirty="0">
                <a:solidFill>
                  <a:schemeClr val="accent2"/>
                </a:solidFill>
              </a:rPr>
              <a:t>領域</a:t>
            </a:r>
            <a:r>
              <a:rPr kumimoji="1" lang="ja-JP" altLang="en-US" sz="2400" dirty="0">
                <a:solidFill>
                  <a:schemeClr val="bg1"/>
                </a:solidFill>
              </a:rPr>
              <a:t> と </a:t>
            </a:r>
            <a:r>
              <a:rPr kumimoji="1" lang="ja-JP" altLang="en-US" sz="2400" dirty="0">
                <a:solidFill>
                  <a:schemeClr val="accent2"/>
                </a:solidFill>
              </a:rPr>
              <a:t>一種類の基底 </a:t>
            </a:r>
            <a:r>
              <a:rPr kumimoji="1" lang="ja-JP" altLang="en-US" sz="2400" dirty="0">
                <a:solidFill>
                  <a:schemeClr val="bg1"/>
                </a:solidFill>
              </a:rPr>
              <a:t>の類似度を評価しているため</a:t>
            </a:r>
            <a:endParaRPr kumimoji="1" lang="en-US" altLang="ja-JP" sz="2400" dirty="0">
              <a:solidFill>
                <a:schemeClr val="bg1"/>
              </a:solidFill>
            </a:endParaRPr>
          </a:p>
          <a:p>
            <a:pPr algn="ctr">
              <a:buClr>
                <a:srgbClr val="002060"/>
              </a:buClr>
              <a:buSzPct val="90000"/>
            </a:pPr>
            <a:r>
              <a:rPr lang="ja-JP" altLang="en-US" sz="2400" dirty="0">
                <a:solidFill>
                  <a:schemeClr val="bg1"/>
                </a:solidFill>
              </a:rPr>
              <a:t>基底の</a:t>
            </a:r>
            <a:r>
              <a:rPr kumimoji="1" lang="ja-JP" altLang="en-US" sz="2400" dirty="0">
                <a:solidFill>
                  <a:schemeClr val="bg1"/>
                </a:solidFill>
              </a:rPr>
              <a:t>組み合わせが考慮されていない</a:t>
            </a:r>
            <a:endParaRPr kumimoji="1" lang="en-US" altLang="ja-JP" sz="2400" dirty="0">
              <a:solidFill>
                <a:schemeClr val="bg1"/>
              </a:solidFill>
            </a:endParaRPr>
          </a:p>
        </p:txBody>
      </p:sp>
      <p:sp>
        <p:nvSpPr>
          <p:cNvPr id="77" name="テキスト ボックス 76">
            <a:extLst>
              <a:ext uri="{FF2B5EF4-FFF2-40B4-BE49-F238E27FC236}">
                <a16:creationId xmlns:a16="http://schemas.microsoft.com/office/drawing/2014/main" id="{3853218F-CC7C-4A68-B0AE-1761A14EB686}"/>
              </a:ext>
            </a:extLst>
          </p:cNvPr>
          <p:cNvSpPr txBox="1"/>
          <p:nvPr/>
        </p:nvSpPr>
        <p:spPr>
          <a:xfrm>
            <a:off x="1947641" y="1459887"/>
            <a:ext cx="5064341" cy="369332"/>
          </a:xfrm>
          <a:prstGeom prst="rect">
            <a:avLst/>
          </a:prstGeom>
          <a:noFill/>
          <a:ln w="19050">
            <a:solidFill>
              <a:schemeClr val="bg2">
                <a:lumMod val="50000"/>
              </a:schemeClr>
            </a:solidFill>
            <a:prstDash val="sysDash"/>
          </a:ln>
        </p:spPr>
        <p:txBody>
          <a:bodyPr wrap="square" rtlCol="0">
            <a:spAutoFit/>
          </a:bodyPr>
          <a:lstStyle/>
          <a:p>
            <a:r>
              <a:rPr kumimoji="1" lang="en-US" altLang="ja-JP"/>
              <a:t>MP</a:t>
            </a:r>
            <a:r>
              <a:rPr kumimoji="1" lang="ja-JP" altLang="en-US"/>
              <a:t>法 ： 領域 と 基底 の類似度を内積により求める</a:t>
            </a:r>
            <a:endParaRPr kumimoji="1" lang="en-US" altLang="ja-JP"/>
          </a:p>
        </p:txBody>
      </p:sp>
    </p:spTree>
    <p:extLst>
      <p:ext uri="{BB962C8B-B14F-4D97-AF65-F5344CB8AC3E}">
        <p14:creationId xmlns:p14="http://schemas.microsoft.com/office/powerpoint/2010/main" val="204732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dissolve">
                                      <p:cBhvr>
                                        <p:cTn id="12" dur="500"/>
                                        <p:tgtEl>
                                          <p:spTgt spid="7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dissolve">
                                      <p:cBhvr>
                                        <p:cTn id="1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913289"/>
            <a:ext cx="781716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dirty="0"/>
              <a:t>Step2</a:t>
            </a:r>
            <a:r>
              <a:rPr lang="ja-JP" altLang="en-US" sz="2800" dirty="0"/>
              <a:t>：小領域の画質を</a:t>
            </a:r>
            <a:r>
              <a:rPr lang="ja-JP" altLang="en-US" sz="2800" dirty="0">
                <a:solidFill>
                  <a:srgbClr val="FF0000"/>
                </a:solidFill>
              </a:rPr>
              <a:t>最適</a:t>
            </a:r>
            <a:r>
              <a:rPr lang="ja-JP" altLang="en-US" sz="2800" dirty="0"/>
              <a:t>とする基底を評価</a:t>
            </a:r>
            <a:endParaRPr kumimoji="1" lang="ja-JP" altLang="en-US" sz="2800" dirty="0"/>
          </a:p>
        </p:txBody>
      </p:sp>
      <p:sp>
        <p:nvSpPr>
          <p:cNvPr id="19" name="タイトル 5">
            <a:extLst>
              <a:ext uri="{FF2B5EF4-FFF2-40B4-BE49-F238E27FC236}">
                <a16:creationId xmlns:a16="http://schemas.microsoft.com/office/drawing/2014/main" id="{6CA018C1-B969-47AE-8B1B-1172CDFD4343}"/>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sz="2700">
                <a:latin typeface="Lucida Sans" panose="020B0602030504020204" pitchFamily="34" charset="0"/>
              </a:rPr>
              <a:t>[1]</a:t>
            </a:r>
            <a:r>
              <a:rPr lang="en-US" altLang="ja-JP" sz="2700"/>
              <a:t> </a:t>
            </a:r>
            <a:r>
              <a:rPr lang="en-US" altLang="ja-JP" sz="3100"/>
              <a:t>–</a:t>
            </a:r>
            <a:r>
              <a:rPr lang="ja-JP" altLang="en-US" sz="3100"/>
              <a:t>概要と課題</a:t>
            </a:r>
            <a:endParaRPr lang="ja-JP" altLang="en-US"/>
          </a:p>
        </p:txBody>
      </p:sp>
      <p:sp>
        <p:nvSpPr>
          <p:cNvPr id="46" name="正方形/長方形 45">
            <a:extLst>
              <a:ext uri="{FF2B5EF4-FFF2-40B4-BE49-F238E27FC236}">
                <a16:creationId xmlns:a16="http://schemas.microsoft.com/office/drawing/2014/main" id="{5F64DC00-EA3D-405F-B38C-2C882E066CEC}"/>
              </a:ext>
            </a:extLst>
          </p:cNvPr>
          <p:cNvSpPr/>
          <p:nvPr/>
        </p:nvSpPr>
        <p:spPr>
          <a:xfrm>
            <a:off x="132756" y="6439374"/>
            <a:ext cx="8928117" cy="2308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p:txBody>
      </p:sp>
      <p:sp>
        <p:nvSpPr>
          <p:cNvPr id="86" name="右矢印 98">
            <a:extLst>
              <a:ext uri="{FF2B5EF4-FFF2-40B4-BE49-F238E27FC236}">
                <a16:creationId xmlns:a16="http://schemas.microsoft.com/office/drawing/2014/main" id="{AB8A4B3E-E00F-4989-9FD9-F4B1D0585209}"/>
              </a:ext>
            </a:extLst>
          </p:cNvPr>
          <p:cNvSpPr/>
          <p:nvPr/>
        </p:nvSpPr>
        <p:spPr>
          <a:xfrm rot="16200000">
            <a:off x="4733520" y="4142325"/>
            <a:ext cx="258033" cy="196600"/>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AD1409F-171B-446E-A9A0-0536901BAB71}"/>
              </a:ext>
            </a:extLst>
          </p:cNvPr>
          <p:cNvSpPr/>
          <p:nvPr/>
        </p:nvSpPr>
        <p:spPr>
          <a:xfrm>
            <a:off x="4379765" y="4368733"/>
            <a:ext cx="4711485" cy="338554"/>
          </a:xfrm>
          <a:prstGeom prst="rect">
            <a:avLst/>
          </a:prstGeom>
        </p:spPr>
        <p:txBody>
          <a:bodyPr wrap="square">
            <a:spAutoFit/>
          </a:bodyPr>
          <a:lstStyle/>
          <a:p>
            <a:r>
              <a:rPr lang="ja-JP" altLang="en-US" sz="1600" dirty="0">
                <a:latin typeface="ＭＳ ゴシック" panose="020B0609070205080204" pitchFamily="49" charset="-128"/>
                <a:ea typeface="ＭＳ ゴシック" panose="020B0609070205080204" pitchFamily="49" charset="-128"/>
              </a:rPr>
              <a:t>画像全体の画質を一番高く保存できる基底を選出</a:t>
            </a:r>
            <a:endParaRPr lang="en-US" altLang="ja-JP" sz="1600" dirty="0">
              <a:latin typeface="ＭＳ ゴシック" panose="020B0609070205080204" pitchFamily="49" charset="-128"/>
              <a:ea typeface="ＭＳ ゴシック" panose="020B0609070205080204" pitchFamily="49" charset="-128"/>
            </a:endParaRPr>
          </a:p>
        </p:txBody>
      </p:sp>
      <p:sp>
        <p:nvSpPr>
          <p:cNvPr id="113" name="正方形/長方形 112">
            <a:extLst>
              <a:ext uri="{FF2B5EF4-FFF2-40B4-BE49-F238E27FC236}">
                <a16:creationId xmlns:a16="http://schemas.microsoft.com/office/drawing/2014/main" id="{5286A193-6E51-44C0-964A-F91E35929938}"/>
              </a:ext>
            </a:extLst>
          </p:cNvPr>
          <p:cNvSpPr/>
          <p:nvPr/>
        </p:nvSpPr>
        <p:spPr>
          <a:xfrm>
            <a:off x="804431" y="5100032"/>
            <a:ext cx="7560636" cy="104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rPr>
              <a:t>画質を</a:t>
            </a:r>
            <a:r>
              <a:rPr lang="ja-JP" altLang="en-US" sz="2400" dirty="0">
                <a:solidFill>
                  <a:schemeClr val="accent2"/>
                </a:solidFill>
              </a:rPr>
              <a:t>最適に出来なくとも</a:t>
            </a:r>
            <a:endParaRPr lang="en-US" altLang="ja-JP" sz="2400" dirty="0">
              <a:solidFill>
                <a:schemeClr val="accent2"/>
              </a:solidFill>
            </a:endParaRPr>
          </a:p>
          <a:p>
            <a:pPr algn="ctr">
              <a:buClr>
                <a:srgbClr val="002060"/>
              </a:buClr>
              <a:buSzPct val="90000"/>
            </a:pPr>
            <a:r>
              <a:rPr lang="ja-JP" altLang="en-US" sz="2400" dirty="0">
                <a:solidFill>
                  <a:schemeClr val="bg1"/>
                </a:solidFill>
              </a:rPr>
              <a:t>符号化に有効な基底は存在する</a:t>
            </a:r>
            <a:endParaRPr lang="en-US" altLang="ja-JP" sz="2400" dirty="0">
              <a:solidFill>
                <a:schemeClr val="bg1"/>
              </a:solidFill>
            </a:endParaRPr>
          </a:p>
        </p:txBody>
      </p:sp>
      <p:pic>
        <p:nvPicPr>
          <p:cNvPr id="35" name="コンテンツ プレースホルダー 18" descr="C:\Users\kawamura\study\ゼミ\基底画像（永久保存版）\barbara.bmp">
            <a:extLst>
              <a:ext uri="{FF2B5EF4-FFF2-40B4-BE49-F238E27FC236}">
                <a16:creationId xmlns:a16="http://schemas.microsoft.com/office/drawing/2014/main" id="{65BBA300-D5B9-4C47-9DF0-1C9575F8AE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9848" y="1988254"/>
            <a:ext cx="2648902" cy="2648902"/>
          </a:xfrm>
          <a:prstGeom prst="rect">
            <a:avLst/>
          </a:prstGeom>
          <a:noFill/>
          <a:ln w="25400">
            <a:noFill/>
          </a:ln>
        </p:spPr>
      </p:pic>
      <p:sp>
        <p:nvSpPr>
          <p:cNvPr id="47" name="正方形/長方形 46">
            <a:extLst>
              <a:ext uri="{FF2B5EF4-FFF2-40B4-BE49-F238E27FC236}">
                <a16:creationId xmlns:a16="http://schemas.microsoft.com/office/drawing/2014/main" id="{04EE8316-5D7F-400D-89FC-2C2C5C8A7DB9}"/>
              </a:ext>
            </a:extLst>
          </p:cNvPr>
          <p:cNvSpPr/>
          <p:nvPr/>
        </p:nvSpPr>
        <p:spPr>
          <a:xfrm>
            <a:off x="4460755" y="1637002"/>
            <a:ext cx="3785929" cy="338554"/>
          </a:xfrm>
          <a:prstGeom prst="rect">
            <a:avLst/>
          </a:prstGeom>
        </p:spPr>
        <p:txBody>
          <a:bodyPr wrap="square">
            <a:spAutoFit/>
          </a:bodyPr>
          <a:lstStyle/>
          <a:p>
            <a:r>
              <a:rPr lang="en-US" altLang="ja-JP" sz="1600" dirty="0">
                <a:latin typeface="ＭＳ ゴシック" panose="020B0609070205080204" pitchFamily="49" charset="-128"/>
                <a:ea typeface="ＭＳ ゴシック" panose="020B0609070205080204" pitchFamily="49" charset="-128"/>
              </a:rPr>
              <a:t>DCT</a:t>
            </a:r>
            <a:r>
              <a:rPr lang="ja-JP" altLang="en-US" sz="1600" dirty="0">
                <a:latin typeface="ＭＳ ゴシック" panose="020B0609070205080204" pitchFamily="49" charset="-128"/>
                <a:ea typeface="ＭＳ ゴシック" panose="020B0609070205080204" pitchFamily="49" charset="-128"/>
              </a:rPr>
              <a:t>から画質をどれくらい改善できるか</a:t>
            </a:r>
            <a:endParaRPr lang="en-US" altLang="ja-JP" sz="1600" dirty="0">
              <a:latin typeface="ＭＳ ゴシック" panose="020B0609070205080204" pitchFamily="49" charset="-128"/>
              <a:ea typeface="ＭＳ ゴシック" panose="020B0609070205080204" pitchFamily="49" charset="-128"/>
            </a:endParaRPr>
          </a:p>
        </p:txBody>
      </p:sp>
      <p:sp>
        <p:nvSpPr>
          <p:cNvPr id="49" name="正方形/長方形 48">
            <a:extLst>
              <a:ext uri="{FF2B5EF4-FFF2-40B4-BE49-F238E27FC236}">
                <a16:creationId xmlns:a16="http://schemas.microsoft.com/office/drawing/2014/main" id="{90ABFF8E-C67F-4015-8922-9416857B0074}"/>
              </a:ext>
            </a:extLst>
          </p:cNvPr>
          <p:cNvSpPr/>
          <p:nvPr/>
        </p:nvSpPr>
        <p:spPr>
          <a:xfrm>
            <a:off x="1086876" y="1635398"/>
            <a:ext cx="2868227" cy="338554"/>
          </a:xfrm>
          <a:prstGeom prst="rect">
            <a:avLst/>
          </a:prstGeom>
        </p:spPr>
        <p:txBody>
          <a:bodyPr wrap="square">
            <a:spAutoFit/>
          </a:bodyPr>
          <a:lstStyle/>
          <a:p>
            <a:r>
              <a:rPr lang="ja-JP" altLang="en-US" sz="1600" dirty="0">
                <a:latin typeface="ＭＳ ゴシック" panose="020B0609070205080204" pitchFamily="49" charset="-128"/>
                <a:ea typeface="ＭＳ ゴシック" panose="020B0609070205080204" pitchFamily="49" charset="-128"/>
              </a:rPr>
              <a:t>が画質を最適に出来る小領域</a:t>
            </a:r>
            <a:endParaRPr lang="en-US" altLang="ja-JP" sz="1600" dirty="0">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F8A41BE6-1299-4F7D-87A8-B240D0F65A2A}"/>
              </a:ext>
            </a:extLst>
          </p:cNvPr>
          <p:cNvSpPr/>
          <p:nvPr/>
        </p:nvSpPr>
        <p:spPr>
          <a:xfrm>
            <a:off x="1346993" y="4241624"/>
            <a:ext cx="139497" cy="12834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2" name="正方形/長方形 51">
            <a:extLst>
              <a:ext uri="{FF2B5EF4-FFF2-40B4-BE49-F238E27FC236}">
                <a16:creationId xmlns:a16="http://schemas.microsoft.com/office/drawing/2014/main" id="{51881C43-FC62-4BC3-A59C-ACAD59A5CA78}"/>
              </a:ext>
            </a:extLst>
          </p:cNvPr>
          <p:cNvSpPr/>
          <p:nvPr/>
        </p:nvSpPr>
        <p:spPr>
          <a:xfrm>
            <a:off x="1832606" y="4396431"/>
            <a:ext cx="139497" cy="12834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3" name="正方形/長方形 52">
            <a:extLst>
              <a:ext uri="{FF2B5EF4-FFF2-40B4-BE49-F238E27FC236}">
                <a16:creationId xmlns:a16="http://schemas.microsoft.com/office/drawing/2014/main" id="{34C0B7DA-6D88-45DB-BA89-B5EF9E6D6E85}"/>
              </a:ext>
            </a:extLst>
          </p:cNvPr>
          <p:cNvSpPr/>
          <p:nvPr/>
        </p:nvSpPr>
        <p:spPr>
          <a:xfrm>
            <a:off x="1346992" y="3810212"/>
            <a:ext cx="139497" cy="12834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4" name="正方形/長方形 53">
            <a:extLst>
              <a:ext uri="{FF2B5EF4-FFF2-40B4-BE49-F238E27FC236}">
                <a16:creationId xmlns:a16="http://schemas.microsoft.com/office/drawing/2014/main" id="{F8508637-69C6-4F56-A55C-4A4D963D32D0}"/>
              </a:ext>
            </a:extLst>
          </p:cNvPr>
          <p:cNvSpPr/>
          <p:nvPr/>
        </p:nvSpPr>
        <p:spPr>
          <a:xfrm>
            <a:off x="2789695" y="2661820"/>
            <a:ext cx="120055" cy="11344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6" name="正方形/長方形 55">
            <a:extLst>
              <a:ext uri="{FF2B5EF4-FFF2-40B4-BE49-F238E27FC236}">
                <a16:creationId xmlns:a16="http://schemas.microsoft.com/office/drawing/2014/main" id="{16FBF028-C746-430B-9606-DD89BCC677A0}"/>
              </a:ext>
            </a:extLst>
          </p:cNvPr>
          <p:cNvSpPr/>
          <p:nvPr/>
        </p:nvSpPr>
        <p:spPr>
          <a:xfrm>
            <a:off x="2319712" y="4379835"/>
            <a:ext cx="120055" cy="11344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7" name="直線矢印コネクタ 56">
            <a:extLst>
              <a:ext uri="{FF2B5EF4-FFF2-40B4-BE49-F238E27FC236}">
                <a16:creationId xmlns:a16="http://schemas.microsoft.com/office/drawing/2014/main" id="{2CC900DB-564E-4FE0-A9E0-9F73CFC615A6}"/>
              </a:ext>
            </a:extLst>
          </p:cNvPr>
          <p:cNvCxnSpPr>
            <a:cxnSpLocks/>
            <a:stCxn id="56" idx="3"/>
          </p:cNvCxnSpPr>
          <p:nvPr/>
        </p:nvCxnSpPr>
        <p:spPr>
          <a:xfrm flipV="1">
            <a:off x="2439767" y="3494869"/>
            <a:ext cx="2622253" cy="9416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E53C2898-EC6F-4003-8FBC-29258DCAB28B}"/>
              </a:ext>
            </a:extLst>
          </p:cNvPr>
          <p:cNvCxnSpPr>
            <a:cxnSpLocks/>
            <a:stCxn id="52" idx="3"/>
          </p:cNvCxnSpPr>
          <p:nvPr/>
        </p:nvCxnSpPr>
        <p:spPr>
          <a:xfrm flipV="1">
            <a:off x="1972103" y="3494869"/>
            <a:ext cx="3089917" cy="9657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A8F5346-E050-45A1-A53F-1799B2C668E0}"/>
              </a:ext>
            </a:extLst>
          </p:cNvPr>
          <p:cNvCxnSpPr>
            <a:cxnSpLocks/>
            <a:stCxn id="51" idx="3"/>
          </p:cNvCxnSpPr>
          <p:nvPr/>
        </p:nvCxnSpPr>
        <p:spPr>
          <a:xfrm flipV="1">
            <a:off x="1486490" y="3494869"/>
            <a:ext cx="3575530" cy="81093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31F224FE-0F17-4A2B-AA8B-4AE25A721A5B}"/>
              </a:ext>
            </a:extLst>
          </p:cNvPr>
          <p:cNvCxnSpPr>
            <a:cxnSpLocks/>
            <a:stCxn id="54" idx="3"/>
          </p:cNvCxnSpPr>
          <p:nvPr/>
        </p:nvCxnSpPr>
        <p:spPr>
          <a:xfrm>
            <a:off x="2909750" y="2718541"/>
            <a:ext cx="2152270" cy="7763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0B47652-E297-40AA-A534-7306A717F353}"/>
              </a:ext>
            </a:extLst>
          </p:cNvPr>
          <p:cNvCxnSpPr>
            <a:cxnSpLocks/>
            <a:stCxn id="53" idx="3"/>
          </p:cNvCxnSpPr>
          <p:nvPr/>
        </p:nvCxnSpPr>
        <p:spPr>
          <a:xfrm flipV="1">
            <a:off x="1486489" y="3494869"/>
            <a:ext cx="3575531" cy="37951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EE9B72B0-7B18-4BE4-A938-BD971130E036}"/>
              </a:ext>
            </a:extLst>
          </p:cNvPr>
          <p:cNvSpPr/>
          <p:nvPr/>
        </p:nvSpPr>
        <p:spPr>
          <a:xfrm>
            <a:off x="3895075" y="1792058"/>
            <a:ext cx="120055" cy="11344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4" name="図 93" descr="小さい, 流し, 座る, タイル張り が含まれている画像&#10;&#10;自動的に生成された説明">
            <a:extLst>
              <a:ext uri="{FF2B5EF4-FFF2-40B4-BE49-F238E27FC236}">
                <a16:creationId xmlns:a16="http://schemas.microsoft.com/office/drawing/2014/main" id="{F03C0BB6-CADF-4354-8E26-57EB80B4C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48" y="1431306"/>
            <a:ext cx="331483" cy="331483"/>
          </a:xfrm>
          <a:prstGeom prst="rect">
            <a:avLst/>
          </a:prstGeom>
        </p:spPr>
      </p:pic>
      <p:pic>
        <p:nvPicPr>
          <p:cNvPr id="96" name="図 95" descr="座る, 小さい, 流し, タイル張り が含まれている画像&#10;&#10;自動的に生成された説明">
            <a:extLst>
              <a:ext uri="{FF2B5EF4-FFF2-40B4-BE49-F238E27FC236}">
                <a16:creationId xmlns:a16="http://schemas.microsoft.com/office/drawing/2014/main" id="{75380603-E142-4EED-9D9E-9E6B98439D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279" y="1796792"/>
            <a:ext cx="331484" cy="331484"/>
          </a:xfrm>
          <a:prstGeom prst="rect">
            <a:avLst/>
          </a:prstGeom>
        </p:spPr>
      </p:pic>
      <p:pic>
        <p:nvPicPr>
          <p:cNvPr id="97" name="図 96" descr="ツリーマップ図 が含まれている画像&#10;&#10;自動的に生成された説明">
            <a:extLst>
              <a:ext uri="{FF2B5EF4-FFF2-40B4-BE49-F238E27FC236}">
                <a16:creationId xmlns:a16="http://schemas.microsoft.com/office/drawing/2014/main" id="{2D3BF3AD-D016-4248-BDF8-E35E34AEF3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847" y="1804675"/>
            <a:ext cx="331484" cy="331484"/>
          </a:xfrm>
          <a:prstGeom prst="rect">
            <a:avLst/>
          </a:prstGeom>
        </p:spPr>
      </p:pic>
      <p:graphicFrame>
        <p:nvGraphicFramePr>
          <p:cNvPr id="67" name="グラフ 66">
            <a:extLst>
              <a:ext uri="{FF2B5EF4-FFF2-40B4-BE49-F238E27FC236}">
                <a16:creationId xmlns:a16="http://schemas.microsoft.com/office/drawing/2014/main" id="{B66BCD1C-DF00-479A-B4AE-0026D1AAAC6C}"/>
              </a:ext>
            </a:extLst>
          </p:cNvPr>
          <p:cNvGraphicFramePr>
            <a:graphicFrameLocks/>
          </p:cNvGraphicFramePr>
          <p:nvPr>
            <p:extLst>
              <p:ext uri="{D42A27DB-BD31-4B8C-83A1-F6EECF244321}">
                <p14:modId xmlns:p14="http://schemas.microsoft.com/office/powerpoint/2010/main" val="2151045447"/>
              </p:ext>
            </p:extLst>
          </p:nvPr>
        </p:nvGraphicFramePr>
        <p:xfrm>
          <a:off x="4247179" y="1999148"/>
          <a:ext cx="4377628" cy="2043421"/>
        </p:xfrm>
        <a:graphic>
          <a:graphicData uri="http://schemas.openxmlformats.org/drawingml/2006/chart">
            <c:chart xmlns:c="http://schemas.openxmlformats.org/drawingml/2006/chart" xmlns:r="http://schemas.openxmlformats.org/officeDocument/2006/relationships" r:id="rId7"/>
          </a:graphicData>
        </a:graphic>
      </p:graphicFrame>
      <p:grpSp>
        <p:nvGrpSpPr>
          <p:cNvPr id="31" name="グループ化 30">
            <a:extLst>
              <a:ext uri="{FF2B5EF4-FFF2-40B4-BE49-F238E27FC236}">
                <a16:creationId xmlns:a16="http://schemas.microsoft.com/office/drawing/2014/main" id="{15781DD2-7571-42C7-942D-18B3B443927F}"/>
              </a:ext>
            </a:extLst>
          </p:cNvPr>
          <p:cNvGrpSpPr/>
          <p:nvPr/>
        </p:nvGrpSpPr>
        <p:grpSpPr>
          <a:xfrm>
            <a:off x="5002382" y="3810212"/>
            <a:ext cx="3466249" cy="327230"/>
            <a:chOff x="4742481" y="3789308"/>
            <a:chExt cx="3466249" cy="327230"/>
          </a:xfrm>
        </p:grpSpPr>
        <p:pic>
          <p:nvPicPr>
            <p:cNvPr id="15" name="図 14" descr="小さい, 流し, 座る, タイル張り が含まれている画像&#10;&#10;自動的に生成された説明">
              <a:extLst>
                <a:ext uri="{FF2B5EF4-FFF2-40B4-BE49-F238E27FC236}">
                  <a16:creationId xmlns:a16="http://schemas.microsoft.com/office/drawing/2014/main" id="{28FCDF05-3241-4A4A-8486-5BC7F9E72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119" y="3805334"/>
              <a:ext cx="120834" cy="120834"/>
            </a:xfrm>
            <a:prstGeom prst="rect">
              <a:avLst/>
            </a:prstGeom>
          </p:spPr>
        </p:pic>
        <p:pic>
          <p:nvPicPr>
            <p:cNvPr id="17" name="図 16" descr="座る, 小さい, 流し, タイル張り が含まれている画像&#10;&#10;自動的に生成された説明">
              <a:extLst>
                <a:ext uri="{FF2B5EF4-FFF2-40B4-BE49-F238E27FC236}">
                  <a16:creationId xmlns:a16="http://schemas.microsoft.com/office/drawing/2014/main" id="{FD971729-4A64-41DD-A40C-81DFFF106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2481" y="3943427"/>
              <a:ext cx="120834" cy="120834"/>
            </a:xfrm>
            <a:prstGeom prst="rect">
              <a:avLst/>
            </a:prstGeom>
          </p:spPr>
        </p:pic>
        <p:pic>
          <p:nvPicPr>
            <p:cNvPr id="20" name="図 19" descr="ツリーマップ図 が含まれている画像&#10;&#10;自動的に生成された説明">
              <a:extLst>
                <a:ext uri="{FF2B5EF4-FFF2-40B4-BE49-F238E27FC236}">
                  <a16:creationId xmlns:a16="http://schemas.microsoft.com/office/drawing/2014/main" id="{87A2A709-9442-436A-A15C-C357E6028E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1978" y="3943427"/>
              <a:ext cx="120834" cy="120834"/>
            </a:xfrm>
            <a:prstGeom prst="rect">
              <a:avLst/>
            </a:prstGeom>
          </p:spPr>
        </p:pic>
        <p:pic>
          <p:nvPicPr>
            <p:cNvPr id="22" name="図 21" descr="座る, 小さい, タイル張り, 流し が含まれている画像&#10;&#10;自動的に生成された説明">
              <a:extLst>
                <a:ext uri="{FF2B5EF4-FFF2-40B4-BE49-F238E27FC236}">
                  <a16:creationId xmlns:a16="http://schemas.microsoft.com/office/drawing/2014/main" id="{C5EAA06E-AE6A-4386-BFB9-1F2DE9146C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3534" y="3796301"/>
              <a:ext cx="120834" cy="120834"/>
            </a:xfrm>
            <a:prstGeom prst="rect">
              <a:avLst/>
            </a:prstGeom>
          </p:spPr>
        </p:pic>
        <p:pic>
          <p:nvPicPr>
            <p:cNvPr id="80" name="図 79" descr="小さい, 流し, 座る, タイル張り が含まれている画像&#10;&#10;自動的に生成された説明">
              <a:extLst>
                <a:ext uri="{FF2B5EF4-FFF2-40B4-BE49-F238E27FC236}">
                  <a16:creationId xmlns:a16="http://schemas.microsoft.com/office/drawing/2014/main" id="{C8F9B411-15F1-419A-95B8-593EC8645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0830" y="3934069"/>
              <a:ext cx="120834" cy="120834"/>
            </a:xfrm>
            <a:prstGeom prst="rect">
              <a:avLst/>
            </a:prstGeom>
          </p:spPr>
        </p:pic>
        <p:pic>
          <p:nvPicPr>
            <p:cNvPr id="84" name="図 83" descr="ツリーマップ図 が含まれている画像&#10;&#10;自動的に生成された説明">
              <a:extLst>
                <a:ext uri="{FF2B5EF4-FFF2-40B4-BE49-F238E27FC236}">
                  <a16:creationId xmlns:a16="http://schemas.microsoft.com/office/drawing/2014/main" id="{FFFCF052-8731-44A2-A8A5-AC90AA2392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1708" y="3931545"/>
              <a:ext cx="120834" cy="120834"/>
            </a:xfrm>
            <a:prstGeom prst="rect">
              <a:avLst/>
            </a:prstGeom>
          </p:spPr>
        </p:pic>
        <p:pic>
          <p:nvPicPr>
            <p:cNvPr id="24" name="図 23" descr="背景パターン&#10;&#10;自動的に生成された説明">
              <a:extLst>
                <a:ext uri="{FF2B5EF4-FFF2-40B4-BE49-F238E27FC236}">
                  <a16:creationId xmlns:a16="http://schemas.microsoft.com/office/drawing/2014/main" id="{4D9380D2-4D6E-4AB0-B5CC-760311B20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2039" y="3930163"/>
              <a:ext cx="120835" cy="120835"/>
            </a:xfrm>
            <a:prstGeom prst="rect">
              <a:avLst/>
            </a:prstGeom>
          </p:spPr>
        </p:pic>
        <p:pic>
          <p:nvPicPr>
            <p:cNvPr id="90" name="図 89" descr="小さい, 流し, 座る, タイル張り が含まれている画像&#10;&#10;自動的に生成された説明">
              <a:extLst>
                <a:ext uri="{FF2B5EF4-FFF2-40B4-BE49-F238E27FC236}">
                  <a16:creationId xmlns:a16="http://schemas.microsoft.com/office/drawing/2014/main" id="{E539E038-9ED7-44B7-ACF5-24AF272E5C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4949" y="3796301"/>
              <a:ext cx="120834" cy="120834"/>
            </a:xfrm>
            <a:prstGeom prst="rect">
              <a:avLst/>
            </a:prstGeom>
          </p:spPr>
        </p:pic>
        <p:pic>
          <p:nvPicPr>
            <p:cNvPr id="91" name="図 90" descr="ツリーマップ図 が含まれている画像&#10;&#10;自動的に生成された説明">
              <a:extLst>
                <a:ext uri="{FF2B5EF4-FFF2-40B4-BE49-F238E27FC236}">
                  <a16:creationId xmlns:a16="http://schemas.microsoft.com/office/drawing/2014/main" id="{9A1E7059-31E7-4A53-A9D1-889369ADFE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4736" y="3928039"/>
              <a:ext cx="120834" cy="120834"/>
            </a:xfrm>
            <a:prstGeom prst="rect">
              <a:avLst/>
            </a:prstGeom>
          </p:spPr>
        </p:pic>
        <p:pic>
          <p:nvPicPr>
            <p:cNvPr id="92" name="図 91" descr="小さい, 流し, 座る, タイル張り が含まれている画像&#10;&#10;自動的に生成された説明">
              <a:extLst>
                <a:ext uri="{FF2B5EF4-FFF2-40B4-BE49-F238E27FC236}">
                  <a16:creationId xmlns:a16="http://schemas.microsoft.com/office/drawing/2014/main" id="{27316520-417A-405C-B640-AAACFCE7D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736" y="3795822"/>
              <a:ext cx="147939" cy="147939"/>
            </a:xfrm>
            <a:prstGeom prst="rect">
              <a:avLst/>
            </a:prstGeom>
          </p:spPr>
        </p:pic>
        <p:pic>
          <p:nvPicPr>
            <p:cNvPr id="93" name="図 92" descr="ツリーマップ図 が含まれている画像&#10;&#10;自動的に生成された説明">
              <a:extLst>
                <a:ext uri="{FF2B5EF4-FFF2-40B4-BE49-F238E27FC236}">
                  <a16:creationId xmlns:a16="http://schemas.microsoft.com/office/drawing/2014/main" id="{0ABDE1BC-8B2E-41B3-8D47-92B5732D2E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5603" y="3960998"/>
              <a:ext cx="141695" cy="141695"/>
            </a:xfrm>
            <a:prstGeom prst="rect">
              <a:avLst/>
            </a:prstGeom>
          </p:spPr>
        </p:pic>
        <p:pic>
          <p:nvPicPr>
            <p:cNvPr id="26" name="図 25" descr="小さい, タイル張り, 流し, 時計 が含まれている画像&#10;&#10;自動的に生成された説明">
              <a:extLst>
                <a:ext uri="{FF2B5EF4-FFF2-40B4-BE49-F238E27FC236}">
                  <a16:creationId xmlns:a16="http://schemas.microsoft.com/office/drawing/2014/main" id="{1B08E7A3-8689-4851-B497-1255D8A2AF0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73999" y="3799884"/>
              <a:ext cx="148300" cy="148300"/>
            </a:xfrm>
            <a:prstGeom prst="rect">
              <a:avLst/>
            </a:prstGeom>
          </p:spPr>
        </p:pic>
        <p:pic>
          <p:nvPicPr>
            <p:cNvPr id="98" name="図 97" descr="小さい, 流し, 座る, タイル張り が含まれている画像&#10;&#10;自動的に生成された説明">
              <a:extLst>
                <a:ext uri="{FF2B5EF4-FFF2-40B4-BE49-F238E27FC236}">
                  <a16:creationId xmlns:a16="http://schemas.microsoft.com/office/drawing/2014/main" id="{6BC89437-AED5-4871-968B-09C1AACDA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880" y="3963462"/>
              <a:ext cx="147939" cy="147939"/>
            </a:xfrm>
            <a:prstGeom prst="rect">
              <a:avLst/>
            </a:prstGeom>
          </p:spPr>
        </p:pic>
        <p:pic>
          <p:nvPicPr>
            <p:cNvPr id="28" name="図 27" descr="小さい, 流し, 座る, タイル張り が含まれている画像&#10;&#10;自動的に生成された説明">
              <a:extLst>
                <a:ext uri="{FF2B5EF4-FFF2-40B4-BE49-F238E27FC236}">
                  <a16:creationId xmlns:a16="http://schemas.microsoft.com/office/drawing/2014/main" id="{F8FC2629-574C-40B9-9FED-46D313CDEF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1615" y="3798497"/>
              <a:ext cx="147939" cy="147939"/>
            </a:xfrm>
            <a:prstGeom prst="rect">
              <a:avLst/>
            </a:prstGeom>
          </p:spPr>
        </p:pic>
        <p:pic>
          <p:nvPicPr>
            <p:cNvPr id="101" name="図 100" descr="小さい, 流し, 座る, タイル張り が含まれている画像&#10;&#10;自動的に生成された説明">
              <a:extLst>
                <a:ext uri="{FF2B5EF4-FFF2-40B4-BE49-F238E27FC236}">
                  <a16:creationId xmlns:a16="http://schemas.microsoft.com/office/drawing/2014/main" id="{59996DE3-730E-46C3-BD12-785CFC56A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615" y="3968599"/>
              <a:ext cx="147939" cy="147939"/>
            </a:xfrm>
            <a:prstGeom prst="rect">
              <a:avLst/>
            </a:prstGeom>
          </p:spPr>
        </p:pic>
        <p:pic>
          <p:nvPicPr>
            <p:cNvPr id="102" name="図 101" descr="小さい, 流し, 座る, タイル張り が含まれている画像&#10;&#10;自動的に生成された説明">
              <a:extLst>
                <a:ext uri="{FF2B5EF4-FFF2-40B4-BE49-F238E27FC236}">
                  <a16:creationId xmlns:a16="http://schemas.microsoft.com/office/drawing/2014/main" id="{58881E7B-209B-4E7E-8B05-D12E59395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4746" y="3795822"/>
              <a:ext cx="300873" cy="300873"/>
            </a:xfrm>
            <a:prstGeom prst="rect">
              <a:avLst/>
            </a:prstGeom>
          </p:spPr>
        </p:pic>
        <p:pic>
          <p:nvPicPr>
            <p:cNvPr id="103" name="図 102" descr="ツリーマップ図 が含まれている画像&#10;&#10;自動的に生成された説明">
              <a:extLst>
                <a:ext uri="{FF2B5EF4-FFF2-40B4-BE49-F238E27FC236}">
                  <a16:creationId xmlns:a16="http://schemas.microsoft.com/office/drawing/2014/main" id="{0F4FFD92-7DA5-46C9-9ECA-6D73D682D5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07073" y="3792990"/>
              <a:ext cx="300874" cy="300874"/>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C1D42804-4419-436B-AC36-12C0DD873D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7857" y="3789308"/>
              <a:ext cx="300873" cy="300873"/>
            </a:xfrm>
            <a:prstGeom prst="rect">
              <a:avLst/>
            </a:prstGeom>
          </p:spPr>
        </p:pic>
      </p:grpSp>
    </p:spTree>
    <p:extLst>
      <p:ext uri="{BB962C8B-B14F-4D97-AF65-F5344CB8AC3E}">
        <p14:creationId xmlns:p14="http://schemas.microsoft.com/office/powerpoint/2010/main" val="1603895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390090" y="1481659"/>
            <a:ext cx="1487210" cy="329327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27</a:t>
            </a:fld>
            <a:endParaRPr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306200" y="1251311"/>
            <a:ext cx="1487210" cy="354042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73129"/>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02963"/>
            <a:ext cx="8696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63206"/>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p:cNvCxnSpPr>
          <p:nvPr/>
        </p:nvCxnSpPr>
        <p:spPr>
          <a:xfrm>
            <a:off x="4048617" y="4713218"/>
            <a:ext cx="8660" cy="2493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732979" y="1703797"/>
            <a:ext cx="1107996" cy="369332"/>
          </a:xfrm>
          <a:prstGeom prst="rect">
            <a:avLst/>
          </a:prstGeom>
          <a:noFill/>
        </p:spPr>
        <p:txBody>
          <a:bodyPr wrap="none" rtlCol="0">
            <a:spAutoFit/>
          </a:bodyPr>
          <a:lstStyle/>
          <a:p>
            <a:r>
              <a:rPr lang="ja-JP" altLang="en-US" dirty="0"/>
              <a:t>入力画像</a:t>
            </a:r>
          </a:p>
        </p:txBody>
      </p:sp>
      <p:cxnSp>
        <p:nvCxnSpPr>
          <p:cNvPr id="116" name="直線コネクタ 115">
            <a:extLst>
              <a:ext uri="{FF2B5EF4-FFF2-40B4-BE49-F238E27FC236}">
                <a16:creationId xmlns:a16="http://schemas.microsoft.com/office/drawing/2014/main" id="{17EE2F40-E42B-4185-8010-0C235DEF3A9F}"/>
              </a:ext>
            </a:extLst>
          </p:cNvPr>
          <p:cNvCxnSpPr/>
          <p:nvPr/>
        </p:nvCxnSpPr>
        <p:spPr>
          <a:xfrm>
            <a:off x="2985765" y="2578767"/>
            <a:ext cx="0" cy="14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2985765" y="2578768"/>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2985765" y="4041152"/>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9" name="グループ化 118">
            <a:extLst>
              <a:ext uri="{FF2B5EF4-FFF2-40B4-BE49-F238E27FC236}">
                <a16:creationId xmlns:a16="http://schemas.microsoft.com/office/drawing/2014/main" id="{611E5CD8-B3C4-4972-B9DD-5F3FC33C5803}"/>
              </a:ext>
            </a:extLst>
          </p:cNvPr>
          <p:cNvGrpSpPr/>
          <p:nvPr/>
        </p:nvGrpSpPr>
        <p:grpSpPr>
          <a:xfrm>
            <a:off x="426048" y="4644979"/>
            <a:ext cx="1875784" cy="1106701"/>
            <a:chOff x="1001260" y="4066273"/>
            <a:chExt cx="2019415" cy="1305185"/>
          </a:xfrm>
        </p:grpSpPr>
        <p:sp>
          <p:nvSpPr>
            <p:cNvPr id="120" name="正方形/長方形 119">
              <a:extLst>
                <a:ext uri="{FF2B5EF4-FFF2-40B4-BE49-F238E27FC236}">
                  <a16:creationId xmlns:a16="http://schemas.microsoft.com/office/drawing/2014/main" id="{9A72FA6D-2D16-4C57-9A1E-FA9B64376E08}"/>
                </a:ext>
              </a:extLst>
            </p:cNvPr>
            <p:cNvSpPr/>
            <p:nvPr/>
          </p:nvSpPr>
          <p:spPr>
            <a:xfrm>
              <a:off x="1218480" y="4066273"/>
              <a:ext cx="1584975" cy="1305185"/>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121" name="正方形/長方形 120">
              <a:extLst>
                <a:ext uri="{FF2B5EF4-FFF2-40B4-BE49-F238E27FC236}">
                  <a16:creationId xmlns:a16="http://schemas.microsoft.com/office/drawing/2014/main" id="{250F2656-BBBB-4646-9F4A-3864CDFCD6A8}"/>
                </a:ext>
              </a:extLst>
            </p:cNvPr>
            <p:cNvSpPr/>
            <p:nvPr/>
          </p:nvSpPr>
          <p:spPr>
            <a:xfrm>
              <a:off x="1001260" y="4271023"/>
              <a:ext cx="2019415"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2000" dirty="0">
                  <a:latin typeface="Times New Roman" panose="02020603050405020304" pitchFamily="18" charset="0"/>
                  <a:cs typeface="Times New Roman" panose="02020603050405020304" pitchFamily="18" charset="0"/>
                </a:rPr>
                <a:t>MSE</a:t>
              </a:r>
              <a:endParaRPr lang="ja-JP" altLang="en-US" sz="2000" dirty="0">
                <a:latin typeface="Times New Roman" panose="02020603050405020304" pitchFamily="18" charset="0"/>
                <a:cs typeface="Times New Roman" panose="02020603050405020304" pitchFamily="18" charset="0"/>
              </a:endParaRPr>
            </a:p>
          </p:txBody>
        </p:sp>
      </p:grpSp>
      <p:cxnSp>
        <p:nvCxnSpPr>
          <p:cNvPr id="122" name="カギ線コネクタ 44">
            <a:extLst>
              <a:ext uri="{FF2B5EF4-FFF2-40B4-BE49-F238E27FC236}">
                <a16:creationId xmlns:a16="http://schemas.microsoft.com/office/drawing/2014/main" id="{E0E4782D-0570-40DF-A50E-3AC4D35323E4}"/>
              </a:ext>
            </a:extLst>
          </p:cNvPr>
          <p:cNvCxnSpPr>
            <a:cxnSpLocks/>
            <a:stCxn id="120" idx="3"/>
          </p:cNvCxnSpPr>
          <p:nvPr/>
        </p:nvCxnSpPr>
        <p:spPr>
          <a:xfrm flipV="1">
            <a:off x="2100062" y="3281428"/>
            <a:ext cx="486234" cy="1916902"/>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187761" y="4432517"/>
            <a:ext cx="2271408" cy="169932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95688"/>
            <a:ext cx="779829" cy="400110"/>
          </a:xfrm>
          <a:prstGeom prst="rect">
            <a:avLst/>
          </a:prstGeom>
        </p:spPr>
        <p:txBody>
          <a:bodyPr wrap="none">
            <a:spAutoFit/>
          </a:bodyPr>
          <a:lstStyle/>
          <a:p>
            <a:r>
              <a:rPr lang="en-US" altLang="ja-JP" sz="2000" dirty="0"/>
              <a:t>Step1</a:t>
            </a:r>
            <a:endParaRPr lang="ja-JP" altLang="en-US" sz="2000" dirty="0"/>
          </a:p>
        </p:txBody>
      </p:sp>
      <p:sp>
        <p:nvSpPr>
          <p:cNvPr id="125" name="正方形/長方形 124">
            <a:extLst>
              <a:ext uri="{FF2B5EF4-FFF2-40B4-BE49-F238E27FC236}">
                <a16:creationId xmlns:a16="http://schemas.microsoft.com/office/drawing/2014/main" id="{3C13B298-8081-4E7B-A01A-171FD77687EE}"/>
              </a:ext>
            </a:extLst>
          </p:cNvPr>
          <p:cNvSpPr/>
          <p:nvPr/>
        </p:nvSpPr>
        <p:spPr>
          <a:xfrm>
            <a:off x="3950748" y="6107190"/>
            <a:ext cx="1107996" cy="369332"/>
          </a:xfrm>
          <a:prstGeom prst="rect">
            <a:avLst/>
          </a:prstGeom>
        </p:spPr>
        <p:txBody>
          <a:bodyPr wrap="square">
            <a:spAutoFit/>
          </a:bodyPr>
          <a:lstStyle/>
          <a:p>
            <a:r>
              <a:rPr lang="ja-JP" altLang="en-US" dirty="0"/>
              <a:t>基底評価</a:t>
            </a: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146326" y="4976024"/>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dirty="0">
                <a:latin typeface="Times New Roman" panose="02020603050405020304" pitchFamily="18" charset="0"/>
                <a:cs typeface="Times New Roman" panose="02020603050405020304" pitchFamily="18" charset="0"/>
              </a:rPr>
              <a:t>(</a:t>
            </a:r>
            <a:r>
              <a:rPr lang="en-US" altLang="ja-JP" sz="1600" dirty="0" err="1">
                <a:latin typeface="Times New Roman" panose="02020603050405020304" pitchFamily="18" charset="0"/>
                <a:cs typeface="Times New Roman" panose="02020603050405020304" pitchFamily="18" charset="0"/>
              </a:rPr>
              <a:t>ICA_Block</a:t>
            </a:r>
            <a:r>
              <a:rPr lang="ja-JP" altLang="en-US" sz="1600" dirty="0">
                <a:latin typeface="Times New Roman" panose="02020603050405020304" pitchFamily="18" charset="0"/>
                <a:cs typeface="Times New Roman" panose="02020603050405020304" pitchFamily="18" charset="0"/>
              </a:rPr>
              <a:t>の候補に対する</a:t>
            </a:r>
            <a:r>
              <a:rPr lang="en-US" altLang="ja-JP" sz="1600" dirty="0">
                <a:latin typeface="Times New Roman" panose="02020603050405020304" pitchFamily="18" charset="0"/>
                <a:cs typeface="Times New Roman" panose="02020603050405020304" pitchFamily="18" charset="0"/>
              </a:rPr>
              <a:t>)</a:t>
            </a:r>
          </a:p>
          <a:p>
            <a:pPr algn="ctr"/>
            <a:r>
              <a:rPr lang="ja-JP" altLang="en-US" sz="1600" dirty="0">
                <a:latin typeface="Times New Roman" panose="02020603050405020304" pitchFamily="18" charset="0"/>
                <a:cs typeface="Times New Roman" panose="02020603050405020304" pitchFamily="18" charset="0"/>
              </a:rPr>
              <a:t>最適・準最適基底を評価</a:t>
            </a:r>
            <a:endParaRPr lang="en-US" altLang="ja-JP" sz="1600" dirty="0">
              <a:latin typeface="Times New Roman" panose="02020603050405020304" pitchFamily="18" charset="0"/>
              <a:cs typeface="Times New Roman" panose="02020603050405020304" pitchFamily="18" charset="0"/>
            </a:endParaRP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483475" y="896921"/>
            <a:ext cx="1173719" cy="369332"/>
          </a:xfrm>
          <a:prstGeom prst="rect">
            <a:avLst/>
          </a:prstGeom>
          <a:noFill/>
        </p:spPr>
        <p:txBody>
          <a:bodyPr wrap="none" rtlCol="0">
            <a:spAutoFit/>
          </a:bodyPr>
          <a:lstStyle/>
          <a:p>
            <a:r>
              <a:rPr lang="ja-JP" altLang="en-US" dirty="0"/>
              <a:t>候補 決定</a:t>
            </a: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382746" y="1254444"/>
            <a:ext cx="1362874" cy="646331"/>
          </a:xfrm>
          <a:prstGeom prst="rect">
            <a:avLst/>
          </a:prstGeom>
          <a:noFill/>
        </p:spPr>
        <p:txBody>
          <a:bodyPr wrap="none" rtlCol="0">
            <a:spAutoFit/>
          </a:bodyPr>
          <a:lstStyle/>
          <a:p>
            <a:pPr algn="ctr"/>
            <a:r>
              <a:rPr lang="en-US" altLang="ja-JP" dirty="0" err="1"/>
              <a:t>DCT_Block</a:t>
            </a:r>
            <a:endParaRPr lang="en-US" altLang="ja-JP" dirty="0"/>
          </a:p>
          <a:p>
            <a:pPr algn="ctr"/>
            <a:r>
              <a:rPr lang="ja-JP" altLang="en-US" dirty="0"/>
              <a:t>（候補）</a:t>
            </a:r>
          </a:p>
        </p:txBody>
      </p:sp>
      <p:sp>
        <p:nvSpPr>
          <p:cNvPr id="129" name="テキスト ボックス 128">
            <a:extLst>
              <a:ext uri="{FF2B5EF4-FFF2-40B4-BE49-F238E27FC236}">
                <a16:creationId xmlns:a16="http://schemas.microsoft.com/office/drawing/2014/main" id="{33A2A488-3E9B-428F-9C7C-7BAE22DCC33B}"/>
              </a:ext>
            </a:extLst>
          </p:cNvPr>
          <p:cNvSpPr txBox="1"/>
          <p:nvPr/>
        </p:nvSpPr>
        <p:spPr>
          <a:xfrm>
            <a:off x="3422005" y="2993329"/>
            <a:ext cx="1261884" cy="646331"/>
          </a:xfrm>
          <a:prstGeom prst="rect">
            <a:avLst/>
          </a:prstGeom>
          <a:noFill/>
        </p:spPr>
        <p:txBody>
          <a:bodyPr wrap="none" rtlCol="0">
            <a:spAutoFit/>
          </a:bodyPr>
          <a:lstStyle/>
          <a:p>
            <a:pPr algn="ctr"/>
            <a:r>
              <a:rPr lang="en-US" altLang="ja-JP" dirty="0" err="1"/>
              <a:t>ICA_Block</a:t>
            </a:r>
            <a:endParaRPr lang="en-US" altLang="ja-JP" dirty="0"/>
          </a:p>
          <a:p>
            <a:pPr algn="ctr"/>
            <a:r>
              <a:rPr lang="ja-JP" altLang="en-US" dirty="0"/>
              <a:t>（候補）</a:t>
            </a:r>
          </a:p>
        </p:txBody>
      </p:sp>
      <p:sp>
        <p:nvSpPr>
          <p:cNvPr id="130" name="テキスト ボックス 129">
            <a:extLst>
              <a:ext uri="{FF2B5EF4-FFF2-40B4-BE49-F238E27FC236}">
                <a16:creationId xmlns:a16="http://schemas.microsoft.com/office/drawing/2014/main" id="{C0CD07DA-6179-4A41-9723-EFD10B335E5B}"/>
              </a:ext>
            </a:extLst>
          </p:cNvPr>
          <p:cNvSpPr txBox="1"/>
          <p:nvPr/>
        </p:nvSpPr>
        <p:spPr>
          <a:xfrm>
            <a:off x="2227779" y="2918167"/>
            <a:ext cx="646331" cy="369332"/>
          </a:xfrm>
          <a:prstGeom prst="rect">
            <a:avLst/>
          </a:prstGeom>
          <a:noFill/>
        </p:spPr>
        <p:txBody>
          <a:bodyPr wrap="none" rtlCol="0">
            <a:spAutoFit/>
          </a:bodyPr>
          <a:lstStyle/>
          <a:p>
            <a:r>
              <a:rPr lang="ja-JP" altLang="en-US" dirty="0"/>
              <a:t>比較</a:t>
            </a:r>
          </a:p>
        </p:txBody>
      </p:sp>
      <p:sp>
        <p:nvSpPr>
          <p:cNvPr id="131" name="テキスト ボックス 130">
            <a:extLst>
              <a:ext uri="{FF2B5EF4-FFF2-40B4-BE49-F238E27FC236}">
                <a16:creationId xmlns:a16="http://schemas.microsoft.com/office/drawing/2014/main" id="{70D04628-C017-4086-B84E-EEA7DB81EBAA}"/>
              </a:ext>
            </a:extLst>
          </p:cNvPr>
          <p:cNvSpPr txBox="1"/>
          <p:nvPr/>
        </p:nvSpPr>
        <p:spPr>
          <a:xfrm>
            <a:off x="859030" y="5737858"/>
            <a:ext cx="1338828" cy="369332"/>
          </a:xfrm>
          <a:prstGeom prst="rect">
            <a:avLst/>
          </a:prstGeom>
          <a:noFill/>
        </p:spPr>
        <p:txBody>
          <a:bodyPr wrap="none" rtlCol="0">
            <a:spAutoFit/>
          </a:bodyPr>
          <a:lstStyle/>
          <a:p>
            <a:r>
              <a:rPr lang="ja-JP" altLang="en-US" dirty="0"/>
              <a:t>基底重要度</a:t>
            </a: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9039" y="1859007"/>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106" y="3602049"/>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239609" y="4976024"/>
            <a:ext cx="177639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a:latin typeface="Times New Roman" panose="02020603050405020304" pitchFamily="18" charset="0"/>
                <a:cs typeface="Times New Roman" panose="02020603050405020304" pitchFamily="18" charset="0"/>
              </a:rPr>
              <a:t>使用基底による削減符号量と基底の符号量を評価</a:t>
            </a:r>
            <a:endParaRPr lang="en-US" altLang="ja-JP" sz="1600" dirty="0">
              <a:latin typeface="Times New Roman" panose="02020603050405020304" pitchFamily="18" charset="0"/>
              <a:cs typeface="Times New Roman" panose="02020603050405020304" pitchFamily="18" charset="0"/>
            </a:endParaRPr>
          </a:p>
        </p:txBody>
      </p:sp>
      <p:sp>
        <p:nvSpPr>
          <p:cNvPr id="135" name="正方形/長方形 134">
            <a:extLst>
              <a:ext uri="{FF2B5EF4-FFF2-40B4-BE49-F238E27FC236}">
                <a16:creationId xmlns:a16="http://schemas.microsoft.com/office/drawing/2014/main" id="{DF3F2201-B8E1-41A9-B0BE-29BD3B3A62AE}"/>
              </a:ext>
            </a:extLst>
          </p:cNvPr>
          <p:cNvSpPr/>
          <p:nvPr/>
        </p:nvSpPr>
        <p:spPr>
          <a:xfrm>
            <a:off x="5963011" y="6123871"/>
            <a:ext cx="1107996" cy="369332"/>
          </a:xfrm>
          <a:prstGeom prst="rect">
            <a:avLst/>
          </a:prstGeom>
        </p:spPr>
        <p:txBody>
          <a:bodyPr wrap="square">
            <a:spAutoFit/>
          </a:bodyPr>
          <a:lstStyle/>
          <a:p>
            <a:r>
              <a:rPr lang="ja-JP" altLang="en-US" dirty="0"/>
              <a:t>基底選出</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2945399" y="4839450"/>
            <a:ext cx="4264332" cy="164578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496363" y="4507627"/>
            <a:ext cx="779829" cy="400110"/>
          </a:xfrm>
          <a:prstGeom prst="rect">
            <a:avLst/>
          </a:prstGeom>
        </p:spPr>
        <p:txBody>
          <a:bodyPr wrap="none">
            <a:spAutoFit/>
          </a:bodyPr>
          <a:lstStyle/>
          <a:p>
            <a:r>
              <a:rPr lang="en-US" altLang="ja-JP" sz="2000" dirty="0"/>
              <a:t>Step2</a:t>
            </a:r>
            <a:endParaRPr lang="ja-JP" altLang="en-US" sz="2000" dirty="0"/>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4982040" y="5553934"/>
            <a:ext cx="25756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89393" y="4697954"/>
            <a:ext cx="94769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a:t>
            </a: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593920" y="5016862"/>
            <a:ext cx="1140156" cy="1143907"/>
          </a:xfrm>
          <a:prstGeom prst="rect">
            <a:avLst/>
          </a:prstGeom>
        </p:spPr>
      </p:pic>
      <p:sp>
        <p:nvSpPr>
          <p:cNvPr id="142" name="テキストボックス 38">
            <a:extLst>
              <a:ext uri="{FF2B5EF4-FFF2-40B4-BE49-F238E27FC236}">
                <a16:creationId xmlns:a16="http://schemas.microsoft.com/office/drawing/2014/main" id="{2A0D479A-A2BB-469C-904D-9671B08DC10E}"/>
              </a:ext>
            </a:extLst>
          </p:cNvPr>
          <p:cNvSpPr txBox="1"/>
          <p:nvPr/>
        </p:nvSpPr>
        <p:spPr>
          <a:xfrm>
            <a:off x="7660538" y="6160448"/>
            <a:ext cx="1005403" cy="338554"/>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grpSp>
        <p:nvGrpSpPr>
          <p:cNvPr id="143" name="グループ化 142">
            <a:extLst>
              <a:ext uri="{FF2B5EF4-FFF2-40B4-BE49-F238E27FC236}">
                <a16:creationId xmlns:a16="http://schemas.microsoft.com/office/drawing/2014/main" id="{FCD64F88-E247-4144-B4C9-85856B405E35}"/>
              </a:ext>
            </a:extLst>
          </p:cNvPr>
          <p:cNvGrpSpPr/>
          <p:nvPr/>
        </p:nvGrpSpPr>
        <p:grpSpPr>
          <a:xfrm>
            <a:off x="7589471" y="5001989"/>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608112" y="5449553"/>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dirty="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016003" y="5553934"/>
            <a:ext cx="57346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530355" y="1446638"/>
            <a:ext cx="1217840" cy="369332"/>
          </a:xfrm>
          <a:prstGeom prst="rect">
            <a:avLst/>
          </a:prstGeom>
          <a:noFill/>
        </p:spPr>
        <p:txBody>
          <a:bodyPr wrap="square" rtlCol="0">
            <a:spAutoFit/>
          </a:bodyPr>
          <a:lstStyle/>
          <a:p>
            <a:r>
              <a:rPr lang="en-US" altLang="ja-JP" dirty="0" err="1"/>
              <a:t>DCT_Block</a:t>
            </a:r>
            <a:endParaRPr lang="ja-JP" altLang="en-US" dirty="0"/>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89471" y="3205512"/>
            <a:ext cx="1116011" cy="369332"/>
          </a:xfrm>
          <a:prstGeom prst="rect">
            <a:avLst/>
          </a:prstGeom>
          <a:noFill/>
        </p:spPr>
        <p:txBody>
          <a:bodyPr wrap="none" rtlCol="0">
            <a:spAutoFit/>
          </a:bodyPr>
          <a:lstStyle/>
          <a:p>
            <a:r>
              <a:rPr lang="en-US" altLang="ja-JP" dirty="0" err="1"/>
              <a:t>ICA_Block</a:t>
            </a:r>
            <a:endParaRPr lang="ja-JP" altLang="en-US" dirty="0"/>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56490"/>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85922"/>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639327" y="2429585"/>
            <a:ext cx="2938407" cy="45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カギ線コネクタ 58">
            <a:extLst>
              <a:ext uri="{FF2B5EF4-FFF2-40B4-BE49-F238E27FC236}">
                <a16:creationId xmlns:a16="http://schemas.microsoft.com/office/drawing/2014/main" id="{4FA37B18-FD44-44E2-AD36-F95D63EEAA03}"/>
              </a:ext>
            </a:extLst>
          </p:cNvPr>
          <p:cNvCxnSpPr>
            <a:cxnSpLocks/>
            <a:stCxn id="133" idx="3"/>
            <a:endCxn id="150" idx="1"/>
          </p:cNvCxnSpPr>
          <p:nvPr/>
        </p:nvCxnSpPr>
        <p:spPr>
          <a:xfrm flipV="1">
            <a:off x="4589885" y="4158945"/>
            <a:ext cx="2990734" cy="1494"/>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465812" y="2434151"/>
            <a:ext cx="0" cy="1724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a:stCxn id="134" idx="0"/>
          </p:cNvCxnSpPr>
          <p:nvPr/>
        </p:nvCxnSpPr>
        <p:spPr>
          <a:xfrm flipH="1" flipV="1">
            <a:off x="6127805" y="4188786"/>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4722808" y="3819454"/>
            <a:ext cx="1954381" cy="369332"/>
          </a:xfrm>
          <a:prstGeom prst="rect">
            <a:avLst/>
          </a:prstGeom>
          <a:noFill/>
        </p:spPr>
        <p:txBody>
          <a:bodyPr wrap="none" rtlCol="0">
            <a:spAutoFit/>
          </a:bodyPr>
          <a:lstStyle/>
          <a:p>
            <a:r>
              <a:rPr lang="en-US" altLang="ja-JP" dirty="0" err="1"/>
              <a:t>ICA_Block</a:t>
            </a:r>
            <a:r>
              <a:rPr lang="ja-JP" altLang="en-US" dirty="0"/>
              <a:t>の決定</a:t>
            </a: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437831" y="1099450"/>
            <a:ext cx="1391728" cy="369332"/>
          </a:xfrm>
          <a:prstGeom prst="rect">
            <a:avLst/>
          </a:prstGeom>
          <a:noFill/>
        </p:spPr>
        <p:txBody>
          <a:bodyPr wrap="none" rtlCol="0">
            <a:spAutoFit/>
          </a:bodyPr>
          <a:lstStyle/>
          <a:p>
            <a:r>
              <a:rPr lang="ja-JP" altLang="en-US" dirty="0"/>
              <a:t>符号化 開始</a:t>
            </a:r>
          </a:p>
        </p:txBody>
      </p:sp>
      <p:sp>
        <p:nvSpPr>
          <p:cNvPr id="55" name="タイトル 5">
            <a:extLst>
              <a:ext uri="{FF2B5EF4-FFF2-40B4-BE49-F238E27FC236}">
                <a16:creationId xmlns:a16="http://schemas.microsoft.com/office/drawing/2014/main" id="{100FC956-2FB1-4982-9C2C-A0340875D53F}"/>
              </a:ext>
            </a:extLst>
          </p:cNvPr>
          <p:cNvSpPr>
            <a:spLocks noGrp="1"/>
          </p:cNvSpPr>
          <p:nvPr>
            <p:ph type="title"/>
          </p:nvPr>
        </p:nvSpPr>
        <p:spPr>
          <a:xfrm>
            <a:off x="273050" y="88900"/>
            <a:ext cx="7918450" cy="578427"/>
          </a:xfrm>
        </p:spPr>
        <p:txBody>
          <a:bodyPr>
            <a:normAutofit fontScale="90000"/>
          </a:bodyPr>
          <a:lstStyle/>
          <a:p>
            <a:r>
              <a:rPr lang="ja-JP" altLang="en-US" dirty="0"/>
              <a:t>提案手法</a:t>
            </a:r>
            <a:r>
              <a:rPr lang="en-US" altLang="ja-JP" sz="3100" dirty="0"/>
              <a:t>-</a:t>
            </a:r>
            <a:r>
              <a:rPr lang="ja-JP" altLang="en-US" sz="3100" dirty="0"/>
              <a:t>システム構成図</a:t>
            </a:r>
            <a:endParaRPr lang="ja-JP" altLang="en-US" dirty="0"/>
          </a:p>
        </p:txBody>
      </p:sp>
    </p:spTree>
    <p:extLst>
      <p:ext uri="{BB962C8B-B14F-4D97-AF65-F5344CB8AC3E}">
        <p14:creationId xmlns:p14="http://schemas.microsoft.com/office/powerpoint/2010/main" val="2750393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 name="コンテンツ プレースホルダー 18" descr="C:\Users\kawamura\study\ゼミ\基底画像（永久保存版）\barbara.bmp">
            <a:extLst>
              <a:ext uri="{FF2B5EF4-FFF2-40B4-BE49-F238E27FC236}">
                <a16:creationId xmlns:a16="http://schemas.microsoft.com/office/drawing/2014/main" id="{7C3BF4D0-D5CC-4936-99B0-C4C5CF079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294" y="1987991"/>
            <a:ext cx="2882018" cy="2882018"/>
          </a:xfrm>
          <a:prstGeom prst="rect">
            <a:avLst/>
          </a:prstGeom>
          <a:noFill/>
          <a:ln w="25400">
            <a:noFill/>
          </a:ln>
        </p:spPr>
      </p:pic>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の概要</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28</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1013933" y="3543339"/>
            <a:ext cx="3406201" cy="850432"/>
            <a:chOff x="-126944" y="3938164"/>
            <a:chExt cx="4689088" cy="1169343"/>
          </a:xfrm>
        </p:grpSpPr>
        <p:sp>
          <p:nvSpPr>
            <p:cNvPr id="39" name="正方形/長方形 38">
              <a:extLst>
                <a:ext uri="{FF2B5EF4-FFF2-40B4-BE49-F238E27FC236}">
                  <a16:creationId xmlns:a16="http://schemas.microsoft.com/office/drawing/2014/main" id="{E5D53A6D-C11A-9549-9D66-118104C341CA}"/>
                </a:ext>
              </a:extLst>
            </p:cNvPr>
            <p:cNvSpPr/>
            <p:nvPr/>
          </p:nvSpPr>
          <p:spPr>
            <a:xfrm>
              <a:off x="-126944" y="4988571"/>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3367" y="4473073"/>
              <a:ext cx="3447128" cy="574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495" y="3938164"/>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886001" y="1922314"/>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dirty="0">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883055" y="2284694"/>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2784" y="4500431"/>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88405" y="4506246"/>
            <a:ext cx="509828" cy="465734"/>
          </a:xfrm>
          <a:prstGeom prst="rect">
            <a:avLst/>
          </a:prstGeom>
          <a:noFill/>
          <a:ln>
            <a:noFill/>
          </a:ln>
        </p:spPr>
      </p:pic>
      <p:sp>
        <p:nvSpPr>
          <p:cNvPr id="51" name="正方形/長方形 50">
            <a:extLst>
              <a:ext uri="{FF2B5EF4-FFF2-40B4-BE49-F238E27FC236}">
                <a16:creationId xmlns:a16="http://schemas.microsoft.com/office/drawing/2014/main" id="{4BEA117E-A694-CA4C-933D-501823E11DB1}"/>
              </a:ext>
            </a:extLst>
          </p:cNvPr>
          <p:cNvSpPr/>
          <p:nvPr/>
        </p:nvSpPr>
        <p:spPr>
          <a:xfrm>
            <a:off x="4023641" y="4943707"/>
            <a:ext cx="1207382" cy="400110"/>
          </a:xfrm>
          <a:prstGeom prst="rect">
            <a:avLst/>
          </a:prstGeom>
        </p:spPr>
        <p:txBody>
          <a:bodyPr wrap="none">
            <a:spAutoFit/>
          </a:bodyPr>
          <a:lstStyle/>
          <a:p>
            <a:pPr algn="ctr"/>
            <a:r>
              <a:rPr lang="ja-JP" altLang="en-US"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重要度</a:t>
            </a: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dirty="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dirty="0">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8228102" y="4943707"/>
            <a:ext cx="441146" cy="400110"/>
          </a:xfrm>
          <a:prstGeom prst="rect">
            <a:avLst/>
          </a:prstGeom>
        </p:spPr>
        <p:txBody>
          <a:bodyPr wrap="none">
            <a:spAutoFit/>
          </a:bodyPr>
          <a:lstStyle/>
          <a:p>
            <a:pPr algn="ctr"/>
            <a:r>
              <a:rPr lang="ja-JP" altLang="en-US" sz="2000" dirty="0">
                <a:solidFill>
                  <a:schemeClr val="accent5"/>
                </a:solidFill>
                <a:latin typeface="Lucida Sans" panose="020B0602030504020204" pitchFamily="34" charset="0"/>
                <a:cs typeface="Tahoma" panose="020B0604030504040204" pitchFamily="34" charset="0"/>
              </a:rPr>
              <a:t>低</a:t>
            </a:r>
            <a:endParaRPr lang="ja-JP" altLang="en-US" dirty="0">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endCxn id="45" idx="3"/>
          </p:cNvCxnSpPr>
          <p:nvPr/>
        </p:nvCxnSpPr>
        <p:spPr>
          <a:xfrm rot="5400000" flipH="1" flipV="1">
            <a:off x="4814697" y="3019033"/>
            <a:ext cx="1715908" cy="420808"/>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4420134" y="3552225"/>
            <a:ext cx="1095172"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cs typeface="Tahoma" panose="020B0604030504040204" pitchFamily="34" charset="0"/>
              </a:rPr>
              <a:t>MSE</a:t>
            </a:r>
            <a:r>
              <a:rPr lang="ja-JP" altLang="en-US" dirty="0">
                <a:solidFill>
                  <a:sysClr val="windowText" lastClr="000000"/>
                </a:solidFill>
                <a:latin typeface="Lucida Sans" panose="020B0602030504020204" pitchFamily="34" charset="0"/>
                <a:cs typeface="Tahoma" panose="020B0604030504040204" pitchFamily="34" charset="0"/>
              </a:rPr>
              <a:t>算出</a:t>
            </a:r>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7690020" y="4500431"/>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7187140" y="3572823"/>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956616" y="2922952"/>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6229036"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en-US" altLang="ja-JP" sz="2800" dirty="0"/>
              <a:t>Step1</a:t>
            </a:r>
            <a:r>
              <a:rPr lang="ja-JP" altLang="en-US" sz="2800" dirty="0"/>
              <a:t>：</a:t>
            </a:r>
            <a:r>
              <a:rPr lang="en-US" altLang="ja-JP" sz="2800" dirty="0">
                <a:solidFill>
                  <a:srgbClr val="FF0000"/>
                </a:solidFill>
              </a:rPr>
              <a:t>MSE</a:t>
            </a:r>
            <a:r>
              <a:rPr lang="ja-JP" altLang="en-US" sz="2800" dirty="0"/>
              <a:t>に基づく基底重要度</a:t>
            </a:r>
            <a:endParaRPr lang="en-US" altLang="ja-JP" sz="2800" dirty="0"/>
          </a:p>
        </p:txBody>
      </p:sp>
      <p:sp>
        <p:nvSpPr>
          <p:cNvPr id="27" name="正方形/長方形 26">
            <a:extLst>
              <a:ext uri="{FF2B5EF4-FFF2-40B4-BE49-F238E27FC236}">
                <a16:creationId xmlns:a16="http://schemas.microsoft.com/office/drawing/2014/main" id="{FBA0B299-92A9-437C-B684-F0878C5B92B8}"/>
              </a:ext>
            </a:extLst>
          </p:cNvPr>
          <p:cNvSpPr/>
          <p:nvPr/>
        </p:nvSpPr>
        <p:spPr>
          <a:xfrm>
            <a:off x="3528084" y="4339437"/>
            <a:ext cx="954107" cy="400110"/>
          </a:xfrm>
          <a:prstGeom prst="rect">
            <a:avLst/>
          </a:prstGeom>
        </p:spPr>
        <p:txBody>
          <a:bodyPr wrap="none">
            <a:spAutoFit/>
          </a:bodyPr>
          <a:lstStyle/>
          <a:p>
            <a:pPr algn="ctr"/>
            <a:r>
              <a:rPr lang="ja-JP" altLang="en-US" sz="2000" dirty="0">
                <a:solidFill>
                  <a:sysClr val="windowText" lastClr="000000"/>
                </a:solidFill>
                <a:latin typeface="Lucida Sans" panose="020B0602030504020204" pitchFamily="34" charset="0"/>
                <a:cs typeface="Tahoma" panose="020B0604030504040204" pitchFamily="34" charset="0"/>
              </a:rPr>
              <a:t>小領域</a:t>
            </a:r>
            <a:endParaRPr lang="ja-JP" altLang="en-US" dirty="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5CF8E0F1-E6CC-443C-9A14-7E41F2F23EE0}"/>
              </a:ext>
            </a:extLst>
          </p:cNvPr>
          <p:cNvSpPr/>
          <p:nvPr/>
        </p:nvSpPr>
        <p:spPr>
          <a:xfrm>
            <a:off x="4930902" y="4087391"/>
            <a:ext cx="3709670" cy="369332"/>
          </a:xfrm>
          <a:prstGeom prst="rect">
            <a:avLst/>
          </a:prstGeom>
        </p:spPr>
        <p:txBody>
          <a:bodyPr wrap="none">
            <a:spAutoFit/>
          </a:bodyPr>
          <a:lstStyle/>
          <a:p>
            <a:pPr algn="ctr"/>
            <a:r>
              <a:rPr lang="ja-JP" altLang="en-US" dirty="0">
                <a:solidFill>
                  <a:sysClr val="windowText" lastClr="000000"/>
                </a:solidFill>
                <a:latin typeface="Lucida Sans" panose="020B0602030504020204" pitchFamily="34" charset="0"/>
                <a:cs typeface="Tahoma" panose="020B0604030504040204" pitchFamily="34" charset="0"/>
              </a:rPr>
              <a:t>これらの基底と組み合わせて再構成</a:t>
            </a:r>
          </a:p>
        </p:txBody>
      </p:sp>
      <p:sp>
        <p:nvSpPr>
          <p:cNvPr id="31" name="テキスト ボックス 30">
            <a:extLst>
              <a:ext uri="{FF2B5EF4-FFF2-40B4-BE49-F238E27FC236}">
                <a16:creationId xmlns:a16="http://schemas.microsoft.com/office/drawing/2014/main" id="{F45BB135-7FCA-4BA7-A91B-462F948D9FAB}"/>
              </a:ext>
            </a:extLst>
          </p:cNvPr>
          <p:cNvSpPr txBox="1"/>
          <p:nvPr/>
        </p:nvSpPr>
        <p:spPr>
          <a:xfrm>
            <a:off x="3082038" y="1412035"/>
            <a:ext cx="5795262" cy="369332"/>
          </a:xfrm>
          <a:prstGeom prst="rect">
            <a:avLst/>
          </a:prstGeom>
          <a:noFill/>
          <a:ln w="19050">
            <a:solidFill>
              <a:schemeClr val="bg2">
                <a:lumMod val="50000"/>
              </a:schemeClr>
            </a:solidFill>
            <a:prstDash val="sysDash"/>
          </a:ln>
        </p:spPr>
        <p:txBody>
          <a:bodyPr wrap="square" rtlCol="0">
            <a:spAutoFit/>
          </a:bodyPr>
          <a:lstStyle/>
          <a:p>
            <a:r>
              <a:rPr lang="en-US" altLang="ja-JP" dirty="0"/>
              <a:t>MSE </a:t>
            </a:r>
            <a:r>
              <a:rPr lang="ja-JP" altLang="en-US" dirty="0"/>
              <a:t>（平均二乗誤差）</a:t>
            </a:r>
            <a:r>
              <a:rPr kumimoji="1" lang="ja-JP" altLang="en-US" dirty="0"/>
              <a:t>：原画像と再構成画像の誤差を評価</a:t>
            </a:r>
            <a:endParaRPr kumimoji="1" lang="en-US" altLang="ja-JP" dirty="0"/>
          </a:p>
        </p:txBody>
      </p:sp>
      <p:sp>
        <p:nvSpPr>
          <p:cNvPr id="28" name="正方形/長方形 27">
            <a:extLst>
              <a:ext uri="{FF2B5EF4-FFF2-40B4-BE49-F238E27FC236}">
                <a16:creationId xmlns:a16="http://schemas.microsoft.com/office/drawing/2014/main" id="{DCD2492C-8E82-4D55-8B49-91CC5F845727}"/>
              </a:ext>
            </a:extLst>
          </p:cNvPr>
          <p:cNvSpPr/>
          <p:nvPr/>
        </p:nvSpPr>
        <p:spPr>
          <a:xfrm>
            <a:off x="791682" y="5601209"/>
            <a:ext cx="7560636" cy="104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ja-JP" altLang="en-US" sz="2400" dirty="0">
                <a:solidFill>
                  <a:schemeClr val="bg1"/>
                </a:solidFill>
              </a:rPr>
              <a:t>既に重要度が決定された基底と組み合わせたときの</a:t>
            </a:r>
            <a:endParaRPr kumimoji="1" lang="en-US" altLang="ja-JP" sz="2400" dirty="0">
              <a:solidFill>
                <a:schemeClr val="bg1"/>
              </a:solidFill>
            </a:endParaRPr>
          </a:p>
          <a:p>
            <a:pPr algn="ctr">
              <a:buClr>
                <a:srgbClr val="002060"/>
              </a:buClr>
              <a:buSzPct val="90000"/>
            </a:pPr>
            <a:r>
              <a:rPr lang="ja-JP" altLang="en-US" sz="2400" dirty="0">
                <a:solidFill>
                  <a:schemeClr val="bg1"/>
                </a:solidFill>
              </a:rPr>
              <a:t>基底重要度を評価</a:t>
            </a:r>
            <a:endParaRPr kumimoji="1" lang="en-US" altLang="ja-JP" sz="2400" dirty="0">
              <a:solidFill>
                <a:schemeClr val="bg1"/>
              </a:solidFill>
            </a:endParaRPr>
          </a:p>
        </p:txBody>
      </p:sp>
      <p:cxnSp>
        <p:nvCxnSpPr>
          <p:cNvPr id="33" name="カギ線コネクタ 60">
            <a:extLst>
              <a:ext uri="{FF2B5EF4-FFF2-40B4-BE49-F238E27FC236}">
                <a16:creationId xmlns:a16="http://schemas.microsoft.com/office/drawing/2014/main" id="{2B145DD8-95C8-4DC4-AF44-E7D10C8F0168}"/>
              </a:ext>
            </a:extLst>
          </p:cNvPr>
          <p:cNvCxnSpPr>
            <a:cxnSpLocks/>
            <a:stCxn id="41" idx="3"/>
          </p:cNvCxnSpPr>
          <p:nvPr/>
        </p:nvCxnSpPr>
        <p:spPr>
          <a:xfrm flipV="1">
            <a:off x="4420134" y="3930581"/>
            <a:ext cx="1047719" cy="1783"/>
          </a:xfrm>
          <a:prstGeom prst="bentConnector3">
            <a:avLst>
              <a:gd name="adj1" fmla="val 50000"/>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dissolv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32" grpId="0"/>
      <p:bldP spid="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a:t>-</a:t>
            </a:r>
            <a:r>
              <a:rPr kumimoji="1" lang="en-US" altLang="ja-JP" sz="3100"/>
              <a:t>Step1</a:t>
            </a:r>
            <a:r>
              <a:rPr kumimoji="1" lang="ja-JP" altLang="en-US" sz="3100"/>
              <a:t>の結果</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1213363" y="5869496"/>
            <a:ext cx="6978137" cy="60515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accent2"/>
                </a:solidFill>
                <a:latin typeface="Lucida Sans" panose="020B0602030504020204" pitchFamily="34" charset="0"/>
                <a:ea typeface="ＭＳ ゴシック" panose="020B0609070205080204" pitchFamily="49" charset="-128"/>
              </a:rPr>
              <a:t>DCT</a:t>
            </a:r>
            <a:r>
              <a:rPr lang="ja-JP" altLang="en-US" sz="2400" dirty="0">
                <a:solidFill>
                  <a:schemeClr val="accent2"/>
                </a:solidFill>
                <a:latin typeface="Lucida Sans" panose="020B0602030504020204" pitchFamily="34" charset="0"/>
                <a:ea typeface="ＭＳ ゴシック" panose="020B0609070205080204" pitchFamily="49" charset="-128"/>
              </a:rPr>
              <a:t>単独 </a:t>
            </a:r>
            <a:r>
              <a:rPr lang="ja-JP" altLang="en-US" sz="2400" dirty="0">
                <a:latin typeface="Lucida Sans" panose="020B0602030504020204" pitchFamily="34" charset="0"/>
                <a:ea typeface="ＭＳ ゴシック" panose="020B0609070205080204" pitchFamily="49" charset="-128"/>
              </a:rPr>
              <a:t>と </a:t>
            </a:r>
            <a:r>
              <a:rPr lang="ja-JP" altLang="en-US" sz="2400" dirty="0">
                <a:solidFill>
                  <a:schemeClr val="accent2"/>
                </a:solidFill>
                <a:latin typeface="Lucida Sans" panose="020B0602030504020204" pitchFamily="34" charset="0"/>
                <a:ea typeface="ＭＳ ゴシック" panose="020B0609070205080204" pitchFamily="49" charset="-128"/>
              </a:rPr>
              <a:t>先行手法</a:t>
            </a:r>
            <a:r>
              <a:rPr lang="en-US" altLang="ja-JP" sz="1600" dirty="0">
                <a:solidFill>
                  <a:schemeClr val="accent2"/>
                </a:solidFill>
                <a:latin typeface="Lucida Sans" panose="020B0602030504020204" pitchFamily="34" charset="0"/>
                <a:ea typeface="ＭＳ ゴシック" panose="020B0609070205080204" pitchFamily="49" charset="-128"/>
              </a:rPr>
              <a:t>[1]</a:t>
            </a:r>
            <a:r>
              <a:rPr lang="ja-JP" altLang="en-US" sz="2400" dirty="0">
                <a:solidFill>
                  <a:schemeClr val="accent2"/>
                </a:solidFill>
                <a:latin typeface="Lucida Sans" panose="020B0602030504020204" pitchFamily="34" charset="0"/>
                <a:ea typeface="ＭＳ ゴシック" panose="020B0609070205080204" pitchFamily="49" charset="-128"/>
              </a:rPr>
              <a:t> </a:t>
            </a:r>
            <a:r>
              <a:rPr lang="ja-JP" altLang="en-US" sz="2400" dirty="0">
                <a:solidFill>
                  <a:schemeClr val="bg1"/>
                </a:solidFill>
                <a:latin typeface="Lucida Sans" panose="020B0602030504020204" pitchFamily="34" charset="0"/>
                <a:ea typeface="ＭＳ ゴシック" panose="020B0609070205080204" pitchFamily="49" charset="-128"/>
              </a:rPr>
              <a:t>から</a:t>
            </a:r>
            <a:r>
              <a:rPr lang="ja-JP" altLang="en-US" sz="2400" dirty="0">
                <a:latin typeface="Lucida Sans" panose="020B0602030504020204" pitchFamily="34" charset="0"/>
                <a:ea typeface="ＭＳ ゴシック" panose="020B0609070205080204" pitchFamily="49" charset="-128"/>
              </a:rPr>
              <a:t>符号化性能を改善</a:t>
            </a:r>
            <a:endParaRPr lang="ja-JP" altLang="en-US" sz="2000" dirty="0">
              <a:latin typeface="Lucida Sans" panose="020B0602030504020204" pitchFamily="34" charset="0"/>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D90F557D-151E-481E-81CD-C19834F50498}"/>
              </a:ext>
            </a:extLst>
          </p:cNvPr>
          <p:cNvSpPr txBox="1"/>
          <p:nvPr/>
        </p:nvSpPr>
        <p:spPr>
          <a:xfrm>
            <a:off x="469901" y="685928"/>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973029657"/>
              </p:ext>
            </p:extLst>
          </p:nvPr>
        </p:nvGraphicFramePr>
        <p:xfrm>
          <a:off x="273050" y="1269036"/>
          <a:ext cx="8537736" cy="4597072"/>
        </p:xfrm>
        <a:graphic>
          <a:graphicData uri="http://schemas.openxmlformats.org/drawingml/2006/chart">
            <c:chart xmlns:c="http://schemas.openxmlformats.org/drawingml/2006/chart" xmlns:r="http://schemas.openxmlformats.org/officeDocument/2006/relationships" r:id="rId3"/>
          </a:graphicData>
        </a:graphic>
      </p:graphicFrame>
      <p:pic>
        <p:nvPicPr>
          <p:cNvPr id="43" name="コンテンツ プレースホルダー 18" descr="C:\Users\kawamura\study\ゼミ\基底画像（永久保存版）\barbara.bmp">
            <a:extLst>
              <a:ext uri="{FF2B5EF4-FFF2-40B4-BE49-F238E27FC236}">
                <a16:creationId xmlns:a16="http://schemas.microsoft.com/office/drawing/2014/main" id="{DE8787E6-3FC2-D54C-A100-1FCD441153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7778" y="1488119"/>
            <a:ext cx="1760039" cy="1760039"/>
          </a:xfrm>
          <a:prstGeom prst="rect">
            <a:avLst/>
          </a:prstGeom>
          <a:noFill/>
          <a:ln w="25400">
            <a:noFill/>
          </a:ln>
        </p:spPr>
      </p:pic>
      <p:sp>
        <p:nvSpPr>
          <p:cNvPr id="11" name="正方形/長方形 10">
            <a:extLst>
              <a:ext uri="{FF2B5EF4-FFF2-40B4-BE49-F238E27FC236}">
                <a16:creationId xmlns:a16="http://schemas.microsoft.com/office/drawing/2014/main" id="{CEE5623E-EBC0-4B19-B32F-43FF40BB9836}"/>
              </a:ext>
            </a:extLst>
          </p:cNvPr>
          <p:cNvSpPr/>
          <p:nvPr/>
        </p:nvSpPr>
        <p:spPr>
          <a:xfrm>
            <a:off x="107941" y="6538268"/>
            <a:ext cx="8928117" cy="230832"/>
          </a:xfrm>
          <a:prstGeom prst="rect">
            <a:avLst/>
          </a:prstGeom>
        </p:spPr>
        <p:txBody>
          <a:bodyPr wrap="square">
            <a:spAutoFit/>
          </a:bodyPr>
          <a:lstStyle/>
          <a:p>
            <a:r>
              <a:rPr lang="en-US" altLang="ja-JP" sz="900" dirty="0">
                <a:latin typeface="Lucida Sans" panose="020B0602030504020204" pitchFamily="34" charset="0"/>
              </a:rPr>
              <a:t>[1]  </a:t>
            </a:r>
            <a:r>
              <a:rPr lang="ja-JP" altLang="en-US" sz="900" dirty="0">
                <a:latin typeface="Lucida Sans" panose="020B0602030504020204" pitchFamily="34" charset="0"/>
              </a:rPr>
              <a:t>富樫篤士</a:t>
            </a:r>
            <a:r>
              <a:rPr lang="en-US" altLang="ja-JP" sz="900" dirty="0">
                <a:latin typeface="Lucida Sans" panose="020B0602030504020204" pitchFamily="34" charset="0"/>
              </a:rPr>
              <a:t>, </a:t>
            </a:r>
            <a:r>
              <a:rPr lang="ja-JP" altLang="en-US" sz="900" dirty="0">
                <a:latin typeface="Lucida Sans" panose="020B0602030504020204" pitchFamily="34" charset="0"/>
              </a:rPr>
              <a:t>亀田昌志</a:t>
            </a:r>
            <a:r>
              <a:rPr lang="en-US" altLang="ja-JP" sz="900" dirty="0">
                <a:latin typeface="Lucida Sans" panose="020B0602030504020204" pitchFamily="34" charset="0"/>
              </a:rPr>
              <a:t>,”</a:t>
            </a:r>
            <a:r>
              <a:rPr lang="ja-JP" altLang="en-US" sz="900" dirty="0">
                <a:latin typeface="Lucida Sans" panose="020B0602030504020204" pitchFamily="34" charset="0"/>
              </a:rPr>
              <a:t>独立成分分析を用いた静止画像符号化における画質改善量の比較に基づく重要な</a:t>
            </a:r>
            <a:r>
              <a:rPr lang="en-US" altLang="ja-JP" sz="900" dirty="0">
                <a:latin typeface="Lucida Sans" panose="020B0602030504020204" pitchFamily="34" charset="0"/>
              </a:rPr>
              <a:t>ICA</a:t>
            </a:r>
            <a:r>
              <a:rPr lang="ja-JP" altLang="en-US" sz="900" dirty="0">
                <a:latin typeface="Lucida Sans" panose="020B0602030504020204" pitchFamily="34" charset="0"/>
              </a:rPr>
              <a:t>基底の選出，</a:t>
            </a:r>
            <a:r>
              <a:rPr lang="en-US" altLang="ja-JP" sz="900" dirty="0">
                <a:latin typeface="Lucida Sans" panose="020B0602030504020204" pitchFamily="34" charset="0"/>
              </a:rPr>
              <a:t>”</a:t>
            </a:r>
            <a:r>
              <a:rPr lang="ja-JP" altLang="en-US" sz="900" dirty="0">
                <a:latin typeface="Lucida Sans" panose="020B0602030504020204" pitchFamily="34" charset="0"/>
              </a:rPr>
              <a:t>信学技報，</a:t>
            </a:r>
            <a:r>
              <a:rPr lang="en-US" altLang="ja-JP" sz="900" dirty="0">
                <a:latin typeface="Lucida Sans" panose="020B0602030504020204" pitchFamily="34" charset="0"/>
              </a:rPr>
              <a:t>vol.118</a:t>
            </a:r>
            <a:r>
              <a:rPr lang="ja-JP" altLang="en-US" sz="900" dirty="0">
                <a:latin typeface="Lucida Sans" panose="020B0602030504020204" pitchFamily="34" charset="0"/>
              </a:rPr>
              <a:t>，</a:t>
            </a:r>
            <a:r>
              <a:rPr lang="en-US" altLang="ja-JP" sz="900" dirty="0">
                <a:latin typeface="Lucida Sans" panose="020B0602030504020204" pitchFamily="34" charset="0"/>
              </a:rPr>
              <a:t>no.501</a:t>
            </a:r>
            <a:r>
              <a:rPr lang="ja-JP" altLang="en-US" sz="900" dirty="0">
                <a:latin typeface="Lucida Sans" panose="020B0602030504020204" pitchFamily="34" charset="0"/>
              </a:rPr>
              <a:t>，</a:t>
            </a:r>
            <a:r>
              <a:rPr lang="en-US" altLang="ja-JP" sz="900" dirty="0">
                <a:latin typeface="Lucida Sans" panose="020B0602030504020204" pitchFamily="34" charset="0"/>
              </a:rPr>
              <a:t>pp.153-158</a:t>
            </a:r>
            <a:r>
              <a:rPr lang="ja-JP" altLang="en-US" sz="900" dirty="0">
                <a:latin typeface="Lucida Sans" panose="020B0602030504020204" pitchFamily="34" charset="0"/>
              </a:rPr>
              <a:t>，</a:t>
            </a:r>
            <a:r>
              <a:rPr lang="en-US" altLang="ja-JP" sz="900" dirty="0">
                <a:latin typeface="Lucida Sans" panose="020B0602030504020204" pitchFamily="34" charset="0"/>
              </a:rPr>
              <a:t>(2019)</a:t>
            </a:r>
            <a:r>
              <a:rPr lang="ja-JP" altLang="en-US" sz="900" dirty="0">
                <a:latin typeface="Lucida Sans" panose="020B0602030504020204" pitchFamily="34" charset="0"/>
              </a:rPr>
              <a:t>．</a:t>
            </a:r>
            <a:endParaRPr lang="en-US" altLang="ja-JP" sz="900" dirty="0">
              <a:latin typeface="Lucida Sans" panose="020B0602030504020204" pitchFamily="34" charset="0"/>
            </a:endParaRPr>
          </a:p>
        </p:txBody>
      </p:sp>
    </p:spTree>
    <p:extLst>
      <p:ext uri="{BB962C8B-B14F-4D97-AF65-F5344CB8AC3E}">
        <p14:creationId xmlns:p14="http://schemas.microsoft.com/office/powerpoint/2010/main" val="2587169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離散コサイン変換</a:t>
            </a:r>
            <a:r>
              <a:rPr kumimoji="1" lang="en-US" altLang="ja-JP"/>
              <a:t>(DCT)</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統計的性質</a:t>
            </a:r>
            <a:r>
              <a:rPr lang="ja-JP" altLang="en-US" sz="2000" dirty="0">
                <a:latin typeface="Times New Roman" panose="02020603050405020304" pitchFamily="18" charset="0"/>
              </a:rPr>
              <a:t>を考慮した基底とパラメータである係数により画像を表現</a:t>
            </a:r>
            <a:endParaRPr lang="en-US" altLang="ja-JP" sz="2000" dirty="0">
              <a:latin typeface="Times New Roman" panose="02020603050405020304" pitchFamily="18" charset="0"/>
            </a:endParaRPr>
          </a:p>
          <a:p>
            <a:r>
              <a:rPr lang="ja-JP" altLang="en-US" sz="2000" dirty="0">
                <a:latin typeface="Times New Roman" panose="02020603050405020304" pitchFamily="18" charset="0"/>
              </a:rPr>
              <a:t> 人間の</a:t>
            </a:r>
            <a:r>
              <a:rPr lang="ja-JP" altLang="en-US" sz="2000" dirty="0">
                <a:solidFill>
                  <a:schemeClr val="accent2"/>
                </a:solidFill>
                <a:latin typeface="Times New Roman" panose="02020603050405020304" pitchFamily="18" charset="0"/>
              </a:rPr>
              <a:t>視覚特性</a:t>
            </a:r>
            <a:r>
              <a:rPr lang="ja-JP" altLang="en-US" sz="2000" dirty="0">
                <a:latin typeface="Times New Roman" panose="02020603050405020304" pitchFamily="18" charset="0"/>
              </a:rPr>
              <a:t>に基づいた量子化法</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3</a:t>
            </a:fld>
            <a:endParaRPr kumimoji="1" lang="ja-JP" altLang="en-US"/>
          </a:p>
        </p:txBody>
      </p:sp>
      <p:sp>
        <p:nvSpPr>
          <p:cNvPr id="15" name="正方形/長方形 14"/>
          <p:cNvSpPr/>
          <p:nvPr/>
        </p:nvSpPr>
        <p:spPr>
          <a:xfrm>
            <a:off x="1218170" y="1802395"/>
            <a:ext cx="1107996" cy="369332"/>
          </a:xfrm>
          <a:prstGeom prst="rect">
            <a:avLst/>
          </a:prstGeom>
        </p:spPr>
        <p:txBody>
          <a:bodyPr wrap="none">
            <a:spAutoFit/>
          </a:bodyPr>
          <a:lstStyle/>
          <a:p>
            <a:pPr algn="ctr"/>
            <a:r>
              <a:rPr lang="ja-JP" altLang="en-US" dirty="0">
                <a:latin typeface="Lucida Sans" panose="020B0602030504020204" pitchFamily="34" charset="0"/>
                <a:cs typeface="Tahoma" panose="020B0604030504040204" pitchFamily="34" charset="0"/>
              </a:rPr>
              <a:t>入力画像</a:t>
            </a:r>
            <a:endParaRPr lang="en-US" altLang="ja-JP" dirty="0">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873878" y="2927595"/>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38" y="2137621"/>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1218170" y="3284511"/>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23" name="グループ化 22">
            <a:extLst>
              <a:ext uri="{FF2B5EF4-FFF2-40B4-BE49-F238E27FC236}">
                <a16:creationId xmlns:a16="http://schemas.microsoft.com/office/drawing/2014/main" id="{ED34D946-7547-46C2-BD6D-A1EE6727E7E9}"/>
              </a:ext>
            </a:extLst>
          </p:cNvPr>
          <p:cNvGrpSpPr/>
          <p:nvPr/>
        </p:nvGrpSpPr>
        <p:grpSpPr>
          <a:xfrm>
            <a:off x="3684459" y="1844370"/>
            <a:ext cx="4624906" cy="1749077"/>
            <a:chOff x="3137673" y="2030173"/>
            <a:chExt cx="5842313" cy="2298885"/>
          </a:xfrm>
        </p:grpSpPr>
        <p:grpSp>
          <p:nvGrpSpPr>
            <p:cNvPr id="24" name="グループ化 23">
              <a:extLst>
                <a:ext uri="{FF2B5EF4-FFF2-40B4-BE49-F238E27FC236}">
                  <a16:creationId xmlns:a16="http://schemas.microsoft.com/office/drawing/2014/main" id="{178B3657-F389-41C8-8C27-FD47DEC3444D}"/>
                </a:ext>
              </a:extLst>
            </p:cNvPr>
            <p:cNvGrpSpPr/>
            <p:nvPr/>
          </p:nvGrpSpPr>
          <p:grpSpPr>
            <a:xfrm>
              <a:off x="3137673" y="2030173"/>
              <a:ext cx="5842313" cy="2298885"/>
              <a:chOff x="3137673" y="2030173"/>
              <a:chExt cx="5842313" cy="2298885"/>
            </a:xfrm>
          </p:grpSpPr>
          <p:pic>
            <p:nvPicPr>
              <p:cNvPr id="29" name="図 28">
                <a:extLst>
                  <a:ext uri="{FF2B5EF4-FFF2-40B4-BE49-F238E27FC236}">
                    <a16:creationId xmlns:a16="http://schemas.microsoft.com/office/drawing/2014/main" id="{FC28003D-7E33-4783-9EDD-4B40FABFD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30" name="正方形/長方形 29">
                <a:extLst>
                  <a:ext uri="{FF2B5EF4-FFF2-40B4-BE49-F238E27FC236}">
                    <a16:creationId xmlns:a16="http://schemas.microsoft.com/office/drawing/2014/main" id="{31641693-65FC-4432-8726-F719D66156E1}"/>
                  </a:ext>
                </a:extLst>
              </p:cNvPr>
              <p:cNvSpPr/>
              <p:nvPr/>
            </p:nvSpPr>
            <p:spPr>
              <a:xfrm>
                <a:off x="3205623" y="2030173"/>
                <a:ext cx="1421927" cy="485428"/>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dirty="0">
                    <a:solidFill>
                      <a:sysClr val="windowText" lastClr="000000"/>
                    </a:solidFill>
                    <a:latin typeface="Lucida Sans" panose="020B0602030504020204" pitchFamily="34" charset="0"/>
                    <a:cs typeface="Tahoma" panose="020B0604030504040204" pitchFamily="34" charset="0"/>
                  </a:rPr>
                  <a:t>基底</a:t>
                </a:r>
              </a:p>
            </p:txBody>
          </p:sp>
          <p:sp>
            <p:nvSpPr>
              <p:cNvPr id="38" name="正方形/長方形 37">
                <a:extLst>
                  <a:ext uri="{FF2B5EF4-FFF2-40B4-BE49-F238E27FC236}">
                    <a16:creationId xmlns:a16="http://schemas.microsoft.com/office/drawing/2014/main" id="{E315A87E-77AB-4BF6-B117-15AE60FC7CED}"/>
                  </a:ext>
                </a:extLst>
              </p:cNvPr>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pic>
            <p:nvPicPr>
              <p:cNvPr id="42" name="図 41">
                <a:extLst>
                  <a:ext uri="{FF2B5EF4-FFF2-40B4-BE49-F238E27FC236}">
                    <a16:creationId xmlns:a16="http://schemas.microsoft.com/office/drawing/2014/main" id="{4A6E5D8A-E12C-4B23-BDE6-EFC54E7F9D86}"/>
                  </a:ext>
                </a:extLst>
              </p:cNvPr>
              <p:cNvPicPr>
                <a:picLocks noChangeAspect="1"/>
              </p:cNvPicPr>
              <p:nvPr/>
            </p:nvPicPr>
            <p:blipFill>
              <a:blip r:embed="rId5"/>
              <a:stretch>
                <a:fillRect/>
              </a:stretch>
            </p:blipFill>
            <p:spPr>
              <a:xfrm>
                <a:off x="5071139" y="2430780"/>
                <a:ext cx="3908847" cy="1898278"/>
              </a:xfrm>
              <a:prstGeom prst="rect">
                <a:avLst/>
              </a:prstGeom>
            </p:spPr>
          </p:pic>
          <p:sp>
            <p:nvSpPr>
              <p:cNvPr id="45" name="正方形/長方形 44">
                <a:extLst>
                  <a:ext uri="{FF2B5EF4-FFF2-40B4-BE49-F238E27FC236}">
                    <a16:creationId xmlns:a16="http://schemas.microsoft.com/office/drawing/2014/main" id="{25A5E7FB-2B3B-4DF7-A4A8-705D0E7F003E}"/>
                  </a:ext>
                </a:extLst>
              </p:cNvPr>
              <p:cNvSpPr/>
              <p:nvPr/>
            </p:nvSpPr>
            <p:spPr>
              <a:xfrm>
                <a:off x="6505992" y="2039596"/>
                <a:ext cx="1125629" cy="369333"/>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dirty="0">
                    <a:solidFill>
                      <a:sysClr val="windowText" lastClr="000000"/>
                    </a:solidFill>
                    <a:latin typeface="Lucida Sans" panose="020B0602030504020204" pitchFamily="34" charset="0"/>
                    <a:cs typeface="Tahoma" panose="020B0604030504040204" pitchFamily="34" charset="0"/>
                  </a:rPr>
                  <a:t>係数</a:t>
                </a:r>
              </a:p>
            </p:txBody>
          </p:sp>
          <p:sp>
            <p:nvSpPr>
              <p:cNvPr id="47" name="正方形/長方形 46">
                <a:extLst>
                  <a:ext uri="{FF2B5EF4-FFF2-40B4-BE49-F238E27FC236}">
                    <a16:creationId xmlns:a16="http://schemas.microsoft.com/office/drawing/2014/main" id="{992C495D-DA88-477E-B7B6-916528F50336}"/>
                  </a:ext>
                </a:extLst>
              </p:cNvPr>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CA4F3C3-0C09-4F82-A486-BFDF920FA058}"/>
                  </a:ext>
                </a:extLst>
              </p:cNvPr>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094480B-584E-4D1E-8FE2-6F7E9A0FBAC1}"/>
                </a:ext>
              </a:extLst>
            </p:cNvPr>
            <p:cNvGrpSpPr/>
            <p:nvPr/>
          </p:nvGrpSpPr>
          <p:grpSpPr>
            <a:xfrm>
              <a:off x="5572920" y="2515601"/>
              <a:ext cx="3304380" cy="1140875"/>
              <a:chOff x="5572920" y="2515601"/>
              <a:chExt cx="3304380" cy="1140875"/>
            </a:xfrm>
          </p:grpSpPr>
          <p:sp>
            <p:nvSpPr>
              <p:cNvPr id="26" name="正方形/長方形 25">
                <a:extLst>
                  <a:ext uri="{FF2B5EF4-FFF2-40B4-BE49-F238E27FC236}">
                    <a16:creationId xmlns:a16="http://schemas.microsoft.com/office/drawing/2014/main" id="{F431C2E2-E49A-44A4-9C93-1CACE941C7C1}"/>
                  </a:ext>
                </a:extLst>
              </p:cNvPr>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0C3F85C4-8504-40AB-A4F5-6A831A9CC043}"/>
                  </a:ext>
                </a:extLst>
              </p:cNvPr>
              <p:cNvSpPr/>
              <p:nvPr/>
            </p:nvSpPr>
            <p:spPr>
              <a:xfrm>
                <a:off x="6395882" y="2713553"/>
                <a:ext cx="1893423" cy="606786"/>
              </a:xfrm>
              <a:prstGeom prst="rect">
                <a:avLst/>
              </a:prstGeom>
            </p:spPr>
            <p:txBody>
              <a:bodyPr wrap="square">
                <a:spAutoFit/>
              </a:bodyPr>
              <a:lstStyle/>
              <a:p>
                <a:r>
                  <a:rPr lang="ja-JP" altLang="en-US" sz="2400" dirty="0">
                    <a:solidFill>
                      <a:srgbClr val="FF0000"/>
                    </a:solidFill>
                    <a:latin typeface="Times New Roman" panose="02020603050405020304" pitchFamily="18" charset="0"/>
                    <a:cs typeface="Times New Roman" panose="02020603050405020304" pitchFamily="18" charset="0"/>
                  </a:rPr>
                  <a:t>情報削減</a:t>
                </a:r>
                <a:endParaRPr lang="ja-JP" altLang="en-US" sz="2400" dirty="0">
                  <a:solidFill>
                    <a:srgbClr val="FF0000"/>
                  </a:solidFill>
                </a:endParaRPr>
              </a:p>
            </p:txBody>
          </p:sp>
        </p:grpSp>
      </p:grpSp>
      <p:grpSp>
        <p:nvGrpSpPr>
          <p:cNvPr id="21" name="グループ化 20">
            <a:extLst>
              <a:ext uri="{FF2B5EF4-FFF2-40B4-BE49-F238E27FC236}">
                <a16:creationId xmlns:a16="http://schemas.microsoft.com/office/drawing/2014/main" id="{63097A30-1E6F-4EA2-96B2-3487FDDDB857}"/>
              </a:ext>
            </a:extLst>
          </p:cNvPr>
          <p:cNvGrpSpPr/>
          <p:nvPr/>
        </p:nvGrpSpPr>
        <p:grpSpPr>
          <a:xfrm>
            <a:off x="802990" y="3923924"/>
            <a:ext cx="7425086" cy="2789939"/>
            <a:chOff x="715646" y="3944532"/>
            <a:chExt cx="7425086" cy="2789939"/>
          </a:xfrm>
        </p:grpSpPr>
        <p:grpSp>
          <p:nvGrpSpPr>
            <p:cNvPr id="6" name="グループ化 5">
              <a:extLst>
                <a:ext uri="{FF2B5EF4-FFF2-40B4-BE49-F238E27FC236}">
                  <a16:creationId xmlns:a16="http://schemas.microsoft.com/office/drawing/2014/main" id="{ACE2BA9E-EFCD-49C9-9BEA-8B733348F766}"/>
                </a:ext>
              </a:extLst>
            </p:cNvPr>
            <p:cNvGrpSpPr/>
            <p:nvPr/>
          </p:nvGrpSpPr>
          <p:grpSpPr>
            <a:xfrm>
              <a:off x="1593581" y="3944532"/>
              <a:ext cx="5663448" cy="2459600"/>
              <a:chOff x="1973842" y="3808363"/>
              <a:chExt cx="5663449" cy="2459600"/>
            </a:xfrm>
          </p:grpSpPr>
          <p:grpSp>
            <p:nvGrpSpPr>
              <p:cNvPr id="9" name="グループ化 8"/>
              <p:cNvGrpSpPr/>
              <p:nvPr/>
            </p:nvGrpSpPr>
            <p:grpSpPr>
              <a:xfrm>
                <a:off x="1973842" y="3808363"/>
                <a:ext cx="5663449" cy="2459600"/>
                <a:chOff x="2802399" y="1856113"/>
                <a:chExt cx="6335609" cy="2733894"/>
              </a:xfrm>
            </p:grpSpPr>
            <p:grpSp>
              <p:nvGrpSpPr>
                <p:cNvPr id="31" name="グループ化 30"/>
                <p:cNvGrpSpPr/>
                <p:nvPr/>
              </p:nvGrpSpPr>
              <p:grpSpPr>
                <a:xfrm>
                  <a:off x="2802399" y="2160901"/>
                  <a:ext cx="6335609" cy="2429106"/>
                  <a:chOff x="1484713" y="3623357"/>
                  <a:chExt cx="6335609" cy="2429106"/>
                </a:xfrm>
              </p:grpSpPr>
              <p:pic>
                <p:nvPicPr>
                  <p:cNvPr id="32" name="図 31" descr="C:\Users\kawamura\Desktop\DCT_q.bmp"/>
                  <p:cNvPicPr/>
                  <p:nvPr/>
                </p:nvPicPr>
                <p:blipFill>
                  <a:blip r:embed="rId6">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4074571" cy="1745115"/>
                    <a:chOff x="3745751" y="4066092"/>
                    <a:chExt cx="4074571" cy="1745115"/>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938650"/>
                      <a:ext cx="2029588" cy="5063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236" y="4066092"/>
                      <a:ext cx="1740086" cy="1745115"/>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613160" y="5683131"/>
                    <a:ext cx="1818126" cy="369332"/>
                  </a:xfrm>
                  <a:prstGeom prst="rect">
                    <a:avLst/>
                  </a:prstGeom>
                  <a:noFill/>
                </p:spPr>
                <p:txBody>
                  <a:bodyPr wrap="none" rtlCol="0">
                    <a:spAutoFit/>
                  </a:bodyPr>
                  <a:lstStyle/>
                  <a:p>
                    <a:r>
                      <a:rPr kumimoji="1" lang="en-US" altLang="ja-JP" dirty="0"/>
                      <a:t>DCT</a:t>
                    </a:r>
                    <a:r>
                      <a:rPr kumimoji="1" lang="ja-JP" altLang="en-US" dirty="0"/>
                      <a:t>符号化画像</a:t>
                    </a:r>
                  </a:p>
                </p:txBody>
              </p:sp>
              <p:grpSp>
                <p:nvGrpSpPr>
                  <p:cNvPr id="35" name="グループ化 34"/>
                  <p:cNvGrpSpPr/>
                  <p:nvPr/>
                </p:nvGrpSpPr>
                <p:grpSpPr>
                  <a:xfrm>
                    <a:off x="1484713" y="3623357"/>
                    <a:ext cx="3230577" cy="2247962"/>
                    <a:chOff x="1484713" y="3623357"/>
                    <a:chExt cx="3230577" cy="2247962"/>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84713" y="3623357"/>
                      <a:ext cx="1357409" cy="2247962"/>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cxnSpLocks/>
                      <a:stCxn id="36" idx="1"/>
                      <a:endCxn id="37" idx="3"/>
                    </p:cNvCxnSpPr>
                    <p:nvPr/>
                  </p:nvCxnSpPr>
                  <p:spPr>
                    <a:xfrm flipH="1">
                      <a:off x="2842122" y="4670589"/>
                      <a:ext cx="1208525" cy="7674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83134" y="1856113"/>
                  <a:ext cx="1569660" cy="646331"/>
                </a:xfrm>
                <a:prstGeom prst="rect">
                  <a:avLst/>
                </a:prstGeom>
                <a:noFill/>
              </p:spPr>
              <p:txBody>
                <a:bodyPr wrap="none" rtlCol="0">
                  <a:spAutoFit/>
                </a:bodyPr>
                <a:lstStyle/>
                <a:p>
                  <a:pPr algn="ctr"/>
                  <a:r>
                    <a:rPr lang="ja-JP" altLang="en-US" dirty="0">
                      <a:solidFill>
                        <a:srgbClr val="FF0000"/>
                      </a:solidFill>
                    </a:rPr>
                    <a:t>画質の劣化</a:t>
                  </a:r>
                  <a:br>
                    <a:rPr lang="en-US" altLang="ja-JP" dirty="0">
                      <a:solidFill>
                        <a:srgbClr val="FF0000"/>
                      </a:solidFill>
                    </a:rPr>
                  </a:br>
                  <a:r>
                    <a:rPr lang="ja-JP" altLang="en-US" dirty="0">
                      <a:solidFill>
                        <a:srgbClr val="FF0000"/>
                      </a:solidFill>
                    </a:rPr>
                    <a:t>（歪み）が発生</a:t>
                  </a:r>
                </a:p>
              </p:txBody>
            </p:sp>
          </p:grpSp>
          <p:sp>
            <p:nvSpPr>
              <p:cNvPr id="49" name="テキスト ボックス 48">
                <a:extLst>
                  <a:ext uri="{FF2B5EF4-FFF2-40B4-BE49-F238E27FC236}">
                    <a16:creationId xmlns:a16="http://schemas.microsoft.com/office/drawing/2014/main" id="{FB9AB49E-5203-4EAE-96FB-18C2FA08D65B}"/>
                  </a:ext>
                </a:extLst>
              </p:cNvPr>
              <p:cNvSpPr txBox="1"/>
              <p:nvPr/>
            </p:nvSpPr>
            <p:spPr>
              <a:xfrm>
                <a:off x="3787672" y="3931982"/>
                <a:ext cx="1754006" cy="369332"/>
              </a:xfrm>
              <a:prstGeom prst="rect">
                <a:avLst/>
              </a:prstGeom>
              <a:noFill/>
            </p:spPr>
            <p:txBody>
              <a:bodyPr wrap="none" rtlCol="0">
                <a:spAutoFit/>
              </a:bodyPr>
              <a:lstStyle/>
              <a:p>
                <a:r>
                  <a:rPr kumimoji="1" lang="ja-JP" altLang="en-US" dirty="0"/>
                  <a:t>高圧縮したとき</a:t>
                </a:r>
                <a:r>
                  <a:rPr kumimoji="1" lang="en-US" altLang="ja-JP" dirty="0"/>
                  <a:t>..</a:t>
                </a:r>
                <a:endParaRPr kumimoji="1" lang="ja-JP" altLang="en-US" dirty="0"/>
              </a:p>
            </p:txBody>
          </p:sp>
        </p:grpSp>
        <p:sp>
          <p:nvSpPr>
            <p:cNvPr id="51" name="正方形/長方形 50">
              <a:extLst>
                <a:ext uri="{FF2B5EF4-FFF2-40B4-BE49-F238E27FC236}">
                  <a16:creationId xmlns:a16="http://schemas.microsoft.com/office/drawing/2014/main" id="{798D3078-DC72-4B6E-A418-1BB3FFED7CC6}"/>
                </a:ext>
              </a:extLst>
            </p:cNvPr>
            <p:cNvSpPr/>
            <p:nvPr/>
          </p:nvSpPr>
          <p:spPr>
            <a:xfrm>
              <a:off x="715646" y="6272806"/>
              <a:ext cx="1755869" cy="461665"/>
            </a:xfrm>
            <a:prstGeom prst="rect">
              <a:avLst/>
            </a:prstGeom>
          </p:spPr>
          <p:txBody>
            <a:bodyPr wrap="square">
              <a:spAutoFit/>
            </a:bodyPr>
            <a:lstStyle/>
            <a:p>
              <a:r>
                <a:rPr lang="ja-JP" altLang="en-US" sz="2400" dirty="0">
                  <a:solidFill>
                    <a:schemeClr val="accent5"/>
                  </a:solidFill>
                </a:rPr>
                <a:t>得意</a:t>
              </a:r>
              <a:r>
                <a:rPr lang="ja-JP" altLang="en-US" sz="2400" dirty="0"/>
                <a:t>な特徴</a:t>
              </a:r>
            </a:p>
          </p:txBody>
        </p:sp>
        <p:sp>
          <p:nvSpPr>
            <p:cNvPr id="52" name="正方形/長方形 51">
              <a:extLst>
                <a:ext uri="{FF2B5EF4-FFF2-40B4-BE49-F238E27FC236}">
                  <a16:creationId xmlns:a16="http://schemas.microsoft.com/office/drawing/2014/main" id="{BEC1256C-D7ED-4595-B8A3-E88450F5AE2D}"/>
                </a:ext>
              </a:extLst>
            </p:cNvPr>
            <p:cNvSpPr/>
            <p:nvPr/>
          </p:nvSpPr>
          <p:spPr>
            <a:xfrm>
              <a:off x="6384863" y="6206154"/>
              <a:ext cx="1755869" cy="461665"/>
            </a:xfrm>
            <a:prstGeom prst="rect">
              <a:avLst/>
            </a:prstGeom>
          </p:spPr>
          <p:txBody>
            <a:bodyPr wrap="square">
              <a:spAutoFit/>
            </a:bodyPr>
            <a:lstStyle/>
            <a:p>
              <a:r>
                <a:rPr lang="ja-JP" altLang="en-US" sz="2400" dirty="0">
                  <a:solidFill>
                    <a:srgbClr val="FF0000"/>
                  </a:solidFill>
                </a:rPr>
                <a:t>苦手</a:t>
              </a:r>
              <a:r>
                <a:rPr lang="ja-JP" altLang="en-US" sz="2400" dirty="0"/>
                <a:t>な特徴</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30</a:t>
            </a:fld>
            <a:endParaRPr lang="ja-JP" altLang="en-US"/>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913289"/>
            <a:ext cx="8686540"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dirty="0"/>
              <a:t>Step2</a:t>
            </a:r>
            <a:r>
              <a:rPr lang="ja-JP" altLang="en-US" sz="2800" dirty="0"/>
              <a:t>：小領域の画質を</a:t>
            </a:r>
            <a:r>
              <a:rPr lang="ja-JP" altLang="en-US" sz="2800" dirty="0">
                <a:solidFill>
                  <a:srgbClr val="FF0000"/>
                </a:solidFill>
              </a:rPr>
              <a:t>最適・準最適</a:t>
            </a:r>
            <a:r>
              <a:rPr lang="ja-JP" altLang="en-US" sz="2800" dirty="0"/>
              <a:t>とする基底を評価</a:t>
            </a:r>
            <a:endParaRPr kumimoji="1" lang="ja-JP" altLang="en-US" sz="2800" dirty="0"/>
          </a:p>
        </p:txBody>
      </p:sp>
      <p:sp>
        <p:nvSpPr>
          <p:cNvPr id="19" name="タイトル 5">
            <a:extLst>
              <a:ext uri="{FF2B5EF4-FFF2-40B4-BE49-F238E27FC236}">
                <a16:creationId xmlns:a16="http://schemas.microsoft.com/office/drawing/2014/main" id="{6CA018C1-B969-47AE-8B1B-1172CDFD4343}"/>
              </a:ext>
            </a:extLst>
          </p:cNvPr>
          <p:cNvSpPr>
            <a:spLocks noGrp="1"/>
          </p:cNvSpPr>
          <p:nvPr>
            <p:ph type="title"/>
          </p:nvPr>
        </p:nvSpPr>
        <p:spPr>
          <a:xfrm>
            <a:off x="273050" y="88900"/>
            <a:ext cx="7918450" cy="578427"/>
          </a:xfrm>
        </p:spPr>
        <p:txBody>
          <a:bodyPr>
            <a:normAutofit fontScale="90000"/>
          </a:bodyPr>
          <a:lstStyle/>
          <a:p>
            <a:r>
              <a:rPr lang="ja-JP" altLang="en-US" dirty="0"/>
              <a:t>提案手法</a:t>
            </a:r>
            <a:r>
              <a:rPr lang="en-US" altLang="ja-JP" sz="3100" dirty="0"/>
              <a:t>–Step2</a:t>
            </a:r>
            <a:r>
              <a:rPr lang="ja-JP" altLang="en-US" sz="2700" dirty="0"/>
              <a:t>（最適・準最適基底の評価）</a:t>
            </a:r>
            <a:endParaRPr lang="ja-JP" altLang="en-US" dirty="0"/>
          </a:p>
        </p:txBody>
      </p:sp>
      <p:sp>
        <p:nvSpPr>
          <p:cNvPr id="95" name="正方形/長方形 94">
            <a:extLst>
              <a:ext uri="{FF2B5EF4-FFF2-40B4-BE49-F238E27FC236}">
                <a16:creationId xmlns:a16="http://schemas.microsoft.com/office/drawing/2014/main" id="{1AD1409F-171B-446E-A9A0-0536901BAB71}"/>
              </a:ext>
            </a:extLst>
          </p:cNvPr>
          <p:cNvSpPr/>
          <p:nvPr/>
        </p:nvSpPr>
        <p:spPr>
          <a:xfrm>
            <a:off x="4396177" y="4618256"/>
            <a:ext cx="4664696" cy="584775"/>
          </a:xfrm>
          <a:prstGeom prst="rect">
            <a:avLst/>
          </a:prstGeom>
        </p:spPr>
        <p:txBody>
          <a:bodyPr wrap="square">
            <a:spAutoFit/>
          </a:bodyPr>
          <a:lstStyle/>
          <a:p>
            <a:pPr algn="ctr"/>
            <a:r>
              <a:rPr lang="ja-JP" altLang="en-US" sz="1600" dirty="0">
                <a:latin typeface="ＭＳ ゴシック" panose="020B0609070205080204" pitchFamily="49" charset="-128"/>
                <a:ea typeface="ＭＳ ゴシック" panose="020B0609070205080204" pitchFamily="49" charset="-128"/>
              </a:rPr>
              <a:t>各</a:t>
            </a:r>
            <a:r>
              <a:rPr lang="en-US" altLang="ja-JP" sz="1600" dirty="0">
                <a:latin typeface="ＭＳ ゴシック" panose="020B0609070205080204" pitchFamily="49" charset="-128"/>
                <a:ea typeface="ＭＳ ゴシック" panose="020B0609070205080204" pitchFamily="49" charset="-128"/>
              </a:rPr>
              <a:t>ICA</a:t>
            </a:r>
            <a:r>
              <a:rPr lang="ja-JP" altLang="en-US" sz="1600" dirty="0">
                <a:latin typeface="ＭＳ ゴシック" panose="020B0609070205080204" pitchFamily="49" charset="-128"/>
                <a:ea typeface="ＭＳ ゴシック" panose="020B0609070205080204" pitchFamily="49" charset="-128"/>
              </a:rPr>
              <a:t>基底が画像全体を</a:t>
            </a:r>
            <a:endParaRPr lang="en-US" altLang="ja-JP" sz="1600" dirty="0">
              <a:latin typeface="ＭＳ ゴシック" panose="020B0609070205080204" pitchFamily="49" charset="-128"/>
              <a:ea typeface="ＭＳ ゴシック" panose="020B0609070205080204" pitchFamily="49" charset="-128"/>
            </a:endParaRPr>
          </a:p>
          <a:p>
            <a:pPr algn="ctr"/>
            <a:r>
              <a:rPr lang="ja-JP" altLang="en-US" sz="1600" dirty="0">
                <a:latin typeface="ＭＳ ゴシック" panose="020B0609070205080204" pitchFamily="49" charset="-128"/>
                <a:ea typeface="ＭＳ ゴシック" panose="020B0609070205080204" pitchFamily="49" charset="-128"/>
              </a:rPr>
              <a:t>どれだけ改善できるか正しく評価可能</a:t>
            </a:r>
            <a:endParaRPr lang="en-US" altLang="ja-JP" sz="1600" dirty="0">
              <a:latin typeface="ＭＳ ゴシック" panose="020B0609070205080204" pitchFamily="49" charset="-128"/>
              <a:ea typeface="ＭＳ ゴシック" panose="020B0609070205080204" pitchFamily="49" charset="-128"/>
            </a:endParaRPr>
          </a:p>
        </p:txBody>
      </p:sp>
      <p:sp>
        <p:nvSpPr>
          <p:cNvPr id="113" name="正方形/長方形 112">
            <a:extLst>
              <a:ext uri="{FF2B5EF4-FFF2-40B4-BE49-F238E27FC236}">
                <a16:creationId xmlns:a16="http://schemas.microsoft.com/office/drawing/2014/main" id="{5286A193-6E51-44C0-964A-F91E35929938}"/>
              </a:ext>
            </a:extLst>
          </p:cNvPr>
          <p:cNvSpPr/>
          <p:nvPr/>
        </p:nvSpPr>
        <p:spPr>
          <a:xfrm>
            <a:off x="791682" y="5512799"/>
            <a:ext cx="7560636" cy="104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rPr>
              <a:t>各</a:t>
            </a:r>
            <a:r>
              <a:rPr lang="en-US" altLang="ja-JP" sz="2400" dirty="0">
                <a:solidFill>
                  <a:schemeClr val="bg1"/>
                </a:solidFill>
              </a:rPr>
              <a:t>ICA</a:t>
            </a:r>
            <a:r>
              <a:rPr lang="ja-JP" altLang="en-US" sz="2400" dirty="0">
                <a:solidFill>
                  <a:schemeClr val="bg1"/>
                </a:solidFill>
              </a:rPr>
              <a:t>基底が持っている</a:t>
            </a:r>
            <a:endParaRPr lang="en-US" altLang="ja-JP" sz="2400" dirty="0">
              <a:solidFill>
                <a:schemeClr val="bg1"/>
              </a:solidFill>
            </a:endParaRPr>
          </a:p>
          <a:p>
            <a:pPr algn="ctr">
              <a:buClr>
                <a:srgbClr val="002060"/>
              </a:buClr>
              <a:buSzPct val="90000"/>
            </a:pPr>
            <a:r>
              <a:rPr lang="ja-JP" altLang="en-US" sz="2400" dirty="0">
                <a:solidFill>
                  <a:schemeClr val="bg1"/>
                </a:solidFill>
              </a:rPr>
              <a:t>符号化に対する有効性を正しく評価できる</a:t>
            </a:r>
            <a:endParaRPr lang="en-US" altLang="ja-JP" sz="2400" dirty="0">
              <a:solidFill>
                <a:schemeClr val="bg1"/>
              </a:solidFill>
            </a:endParaRPr>
          </a:p>
        </p:txBody>
      </p:sp>
      <p:sp>
        <p:nvSpPr>
          <p:cNvPr id="49" name="正方形/長方形 48">
            <a:extLst>
              <a:ext uri="{FF2B5EF4-FFF2-40B4-BE49-F238E27FC236}">
                <a16:creationId xmlns:a16="http://schemas.microsoft.com/office/drawing/2014/main" id="{90ABFF8E-C67F-4015-8922-9416857B0074}"/>
              </a:ext>
            </a:extLst>
          </p:cNvPr>
          <p:cNvSpPr/>
          <p:nvPr/>
        </p:nvSpPr>
        <p:spPr>
          <a:xfrm>
            <a:off x="1021117" y="1529863"/>
            <a:ext cx="2837300" cy="338554"/>
          </a:xfrm>
          <a:prstGeom prst="rect">
            <a:avLst/>
          </a:prstGeom>
        </p:spPr>
        <p:txBody>
          <a:bodyPr wrap="square">
            <a:spAutoFit/>
          </a:bodyPr>
          <a:lstStyle/>
          <a:p>
            <a:r>
              <a:rPr lang="ja-JP" altLang="en-US" sz="1600" dirty="0">
                <a:latin typeface="ＭＳ ゴシック" panose="020B0609070205080204" pitchFamily="49" charset="-128"/>
                <a:ea typeface="ＭＳ ゴシック" panose="020B0609070205080204" pitchFamily="49" charset="-128"/>
              </a:rPr>
              <a:t>が画質を最適に出来る小領域</a:t>
            </a:r>
            <a:endParaRPr lang="en-US" altLang="ja-JP" sz="1600" dirty="0">
              <a:latin typeface="ＭＳ ゴシック" panose="020B0609070205080204" pitchFamily="49" charset="-128"/>
              <a:ea typeface="ＭＳ ゴシック" panose="020B0609070205080204" pitchFamily="49" charset="-128"/>
            </a:endParaRPr>
          </a:p>
        </p:txBody>
      </p:sp>
      <p:sp>
        <p:nvSpPr>
          <p:cNvPr id="36" name="正方形/長方形 35">
            <a:extLst>
              <a:ext uri="{FF2B5EF4-FFF2-40B4-BE49-F238E27FC236}">
                <a16:creationId xmlns:a16="http://schemas.microsoft.com/office/drawing/2014/main" id="{1F667ED6-AE83-4FFA-956E-6D04396530CE}"/>
              </a:ext>
            </a:extLst>
          </p:cNvPr>
          <p:cNvSpPr/>
          <p:nvPr/>
        </p:nvSpPr>
        <p:spPr>
          <a:xfrm>
            <a:off x="1021116" y="1898204"/>
            <a:ext cx="3086229" cy="338554"/>
          </a:xfrm>
          <a:prstGeom prst="rect">
            <a:avLst/>
          </a:prstGeom>
        </p:spPr>
        <p:txBody>
          <a:bodyPr wrap="square">
            <a:spAutoFit/>
          </a:bodyPr>
          <a:lstStyle/>
          <a:p>
            <a:r>
              <a:rPr lang="ja-JP" altLang="en-US" sz="1600" dirty="0">
                <a:latin typeface="ＭＳ ゴシック" panose="020B0609070205080204" pitchFamily="49" charset="-128"/>
                <a:ea typeface="ＭＳ ゴシック" panose="020B0609070205080204" pitchFamily="49" charset="-128"/>
              </a:rPr>
              <a:t>が画質を準最適に出来る小領域</a:t>
            </a:r>
            <a:endParaRPr lang="en-US" altLang="ja-JP" sz="1600" dirty="0">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F1065FCD-E1E7-4395-A9EA-A22E909A04D6}"/>
              </a:ext>
            </a:extLst>
          </p:cNvPr>
          <p:cNvSpPr/>
          <p:nvPr/>
        </p:nvSpPr>
        <p:spPr>
          <a:xfrm>
            <a:off x="3798389" y="1662799"/>
            <a:ext cx="120055" cy="11344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38" name="正方形/長方形 37">
            <a:extLst>
              <a:ext uri="{FF2B5EF4-FFF2-40B4-BE49-F238E27FC236}">
                <a16:creationId xmlns:a16="http://schemas.microsoft.com/office/drawing/2014/main" id="{9F6B4352-50BD-49CA-B233-2707CA801F93}"/>
              </a:ext>
            </a:extLst>
          </p:cNvPr>
          <p:cNvSpPr/>
          <p:nvPr/>
        </p:nvSpPr>
        <p:spPr>
          <a:xfrm>
            <a:off x="3987290" y="2038412"/>
            <a:ext cx="120055" cy="113442"/>
          </a:xfrm>
          <a:prstGeom prst="rect">
            <a:avLst/>
          </a:prstGeom>
          <a:noFill/>
          <a:ln w="28575">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70" name="コンテンツ プレースホルダー 18" descr="C:\Users\kawamura\study\ゼミ\基底画像（永久保存版）\barbara.bmp">
            <a:extLst>
              <a:ext uri="{FF2B5EF4-FFF2-40B4-BE49-F238E27FC236}">
                <a16:creationId xmlns:a16="http://schemas.microsoft.com/office/drawing/2014/main" id="{DDB222F7-22BC-48B6-9319-C36343C40B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4839" y="2456808"/>
            <a:ext cx="2648902" cy="2648902"/>
          </a:xfrm>
          <a:prstGeom prst="rect">
            <a:avLst/>
          </a:prstGeom>
          <a:noFill/>
          <a:ln w="25400">
            <a:noFill/>
          </a:ln>
        </p:spPr>
      </p:pic>
      <p:sp>
        <p:nvSpPr>
          <p:cNvPr id="72" name="正方形/長方形 71">
            <a:extLst>
              <a:ext uri="{FF2B5EF4-FFF2-40B4-BE49-F238E27FC236}">
                <a16:creationId xmlns:a16="http://schemas.microsoft.com/office/drawing/2014/main" id="{1668244E-244A-47D3-9B1B-B8840646BC6F}"/>
              </a:ext>
            </a:extLst>
          </p:cNvPr>
          <p:cNvSpPr/>
          <p:nvPr/>
        </p:nvSpPr>
        <p:spPr>
          <a:xfrm>
            <a:off x="1321984" y="4710178"/>
            <a:ext cx="139497" cy="12834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3" name="正方形/長方形 72">
            <a:extLst>
              <a:ext uri="{FF2B5EF4-FFF2-40B4-BE49-F238E27FC236}">
                <a16:creationId xmlns:a16="http://schemas.microsoft.com/office/drawing/2014/main" id="{7266769E-6DCA-4C9B-A566-A9567C9A6772}"/>
              </a:ext>
            </a:extLst>
          </p:cNvPr>
          <p:cNvSpPr/>
          <p:nvPr/>
        </p:nvSpPr>
        <p:spPr>
          <a:xfrm>
            <a:off x="1807597" y="4864985"/>
            <a:ext cx="139497" cy="12834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9" name="正方形/長方形 78">
            <a:extLst>
              <a:ext uri="{FF2B5EF4-FFF2-40B4-BE49-F238E27FC236}">
                <a16:creationId xmlns:a16="http://schemas.microsoft.com/office/drawing/2014/main" id="{E192AA81-DCB5-4B99-815B-B2235FEF5140}"/>
              </a:ext>
            </a:extLst>
          </p:cNvPr>
          <p:cNvSpPr/>
          <p:nvPr/>
        </p:nvSpPr>
        <p:spPr>
          <a:xfrm>
            <a:off x="1321983" y="4278766"/>
            <a:ext cx="139497" cy="128349"/>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0" name="正方形/長方形 79">
            <a:extLst>
              <a:ext uri="{FF2B5EF4-FFF2-40B4-BE49-F238E27FC236}">
                <a16:creationId xmlns:a16="http://schemas.microsoft.com/office/drawing/2014/main" id="{74ED4DB3-A18E-415C-89CA-BF011E5BCE9C}"/>
              </a:ext>
            </a:extLst>
          </p:cNvPr>
          <p:cNvSpPr/>
          <p:nvPr/>
        </p:nvSpPr>
        <p:spPr>
          <a:xfrm>
            <a:off x="2764686" y="3130374"/>
            <a:ext cx="120055" cy="11344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1" name="正方形/長方形 80">
            <a:extLst>
              <a:ext uri="{FF2B5EF4-FFF2-40B4-BE49-F238E27FC236}">
                <a16:creationId xmlns:a16="http://schemas.microsoft.com/office/drawing/2014/main" id="{E150D10E-8FDC-4313-AD60-2D34B53A00B9}"/>
              </a:ext>
            </a:extLst>
          </p:cNvPr>
          <p:cNvSpPr/>
          <p:nvPr/>
        </p:nvSpPr>
        <p:spPr>
          <a:xfrm>
            <a:off x="2294703" y="4848389"/>
            <a:ext cx="120055" cy="11344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2" name="正方形/長方形 81">
            <a:extLst>
              <a:ext uri="{FF2B5EF4-FFF2-40B4-BE49-F238E27FC236}">
                <a16:creationId xmlns:a16="http://schemas.microsoft.com/office/drawing/2014/main" id="{8929F550-EDBB-4E1D-BFC1-BAFCA865E423}"/>
              </a:ext>
            </a:extLst>
          </p:cNvPr>
          <p:cNvSpPr/>
          <p:nvPr/>
        </p:nvSpPr>
        <p:spPr>
          <a:xfrm>
            <a:off x="2971477" y="3187095"/>
            <a:ext cx="120055" cy="113442"/>
          </a:xfrm>
          <a:prstGeom prst="rect">
            <a:avLst/>
          </a:prstGeom>
          <a:noFill/>
          <a:ln w="28575">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3" name="正方形/長方形 82">
            <a:extLst>
              <a:ext uri="{FF2B5EF4-FFF2-40B4-BE49-F238E27FC236}">
                <a16:creationId xmlns:a16="http://schemas.microsoft.com/office/drawing/2014/main" id="{CFAC8A0E-AB04-4535-982B-5EC4DB1A2181}"/>
              </a:ext>
            </a:extLst>
          </p:cNvPr>
          <p:cNvSpPr/>
          <p:nvPr/>
        </p:nvSpPr>
        <p:spPr>
          <a:xfrm>
            <a:off x="1067812" y="4350394"/>
            <a:ext cx="120055" cy="113442"/>
          </a:xfrm>
          <a:prstGeom prst="rect">
            <a:avLst/>
          </a:prstGeom>
          <a:noFill/>
          <a:ln w="28575">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4" name="正方形/長方形 83">
            <a:extLst>
              <a:ext uri="{FF2B5EF4-FFF2-40B4-BE49-F238E27FC236}">
                <a16:creationId xmlns:a16="http://schemas.microsoft.com/office/drawing/2014/main" id="{73ED9ED1-6160-427C-B8E4-AE3105762630}"/>
              </a:ext>
            </a:extLst>
          </p:cNvPr>
          <p:cNvSpPr/>
          <p:nvPr/>
        </p:nvSpPr>
        <p:spPr>
          <a:xfrm>
            <a:off x="1578871" y="4861116"/>
            <a:ext cx="120055" cy="113442"/>
          </a:xfrm>
          <a:prstGeom prst="rect">
            <a:avLst/>
          </a:prstGeom>
          <a:noFill/>
          <a:ln w="28575">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5" name="正方形/長方形 84">
            <a:extLst>
              <a:ext uri="{FF2B5EF4-FFF2-40B4-BE49-F238E27FC236}">
                <a16:creationId xmlns:a16="http://schemas.microsoft.com/office/drawing/2014/main" id="{ED3B3BE4-81EF-4B7F-9715-69467C2CD6D0}"/>
              </a:ext>
            </a:extLst>
          </p:cNvPr>
          <p:cNvSpPr/>
          <p:nvPr/>
        </p:nvSpPr>
        <p:spPr>
          <a:xfrm>
            <a:off x="2060385" y="4697168"/>
            <a:ext cx="120055" cy="113442"/>
          </a:xfrm>
          <a:prstGeom prst="rect">
            <a:avLst/>
          </a:prstGeom>
          <a:noFill/>
          <a:ln w="28575">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7" name="正方形/長方形 86">
            <a:extLst>
              <a:ext uri="{FF2B5EF4-FFF2-40B4-BE49-F238E27FC236}">
                <a16:creationId xmlns:a16="http://schemas.microsoft.com/office/drawing/2014/main" id="{D871D123-9734-4BAE-9442-907CC0E7A746}"/>
              </a:ext>
            </a:extLst>
          </p:cNvPr>
          <p:cNvSpPr/>
          <p:nvPr/>
        </p:nvSpPr>
        <p:spPr>
          <a:xfrm>
            <a:off x="1446127" y="3885417"/>
            <a:ext cx="120055" cy="113442"/>
          </a:xfrm>
          <a:prstGeom prst="rect">
            <a:avLst/>
          </a:prstGeom>
          <a:noFill/>
          <a:ln w="28575">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8" name="正方形/長方形 87">
            <a:extLst>
              <a:ext uri="{FF2B5EF4-FFF2-40B4-BE49-F238E27FC236}">
                <a16:creationId xmlns:a16="http://schemas.microsoft.com/office/drawing/2014/main" id="{BB21DD27-BD98-45E6-904B-0E15161104AD}"/>
              </a:ext>
            </a:extLst>
          </p:cNvPr>
          <p:cNvSpPr/>
          <p:nvPr/>
        </p:nvSpPr>
        <p:spPr>
          <a:xfrm>
            <a:off x="2644631" y="2796882"/>
            <a:ext cx="120055" cy="113442"/>
          </a:xfrm>
          <a:prstGeom prst="rect">
            <a:avLst/>
          </a:prstGeom>
          <a:noFill/>
          <a:ln w="28575">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123" name="右矢印 98">
            <a:extLst>
              <a:ext uri="{FF2B5EF4-FFF2-40B4-BE49-F238E27FC236}">
                <a16:creationId xmlns:a16="http://schemas.microsoft.com/office/drawing/2014/main" id="{BDE8EEEF-1F27-4261-9663-960E1B37B0AA}"/>
              </a:ext>
            </a:extLst>
          </p:cNvPr>
          <p:cNvSpPr/>
          <p:nvPr/>
        </p:nvSpPr>
        <p:spPr>
          <a:xfrm>
            <a:off x="3909448" y="3816309"/>
            <a:ext cx="611894" cy="475207"/>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47" name="正方形/長方形 46">
            <a:extLst>
              <a:ext uri="{FF2B5EF4-FFF2-40B4-BE49-F238E27FC236}">
                <a16:creationId xmlns:a16="http://schemas.microsoft.com/office/drawing/2014/main" id="{04EE8316-5D7F-400D-89FC-2C2C5C8A7DB9}"/>
              </a:ext>
            </a:extLst>
          </p:cNvPr>
          <p:cNvSpPr/>
          <p:nvPr/>
        </p:nvSpPr>
        <p:spPr>
          <a:xfrm>
            <a:off x="4757382" y="1630482"/>
            <a:ext cx="3785929" cy="584775"/>
          </a:xfrm>
          <a:prstGeom prst="rect">
            <a:avLst/>
          </a:prstGeom>
        </p:spPr>
        <p:txBody>
          <a:bodyPr wrap="square">
            <a:spAutoFit/>
          </a:bodyPr>
          <a:lstStyle/>
          <a:p>
            <a:pPr algn="ctr"/>
            <a:r>
              <a:rPr lang="ja-JP" altLang="en-US" sz="1600" dirty="0">
                <a:latin typeface="ＭＳ ゴシック" panose="020B0609070205080204" pitchFamily="49" charset="-128"/>
                <a:ea typeface="ＭＳ ゴシック" panose="020B0609070205080204" pitchFamily="49" charset="-128"/>
              </a:rPr>
              <a:t>各小領域の最適・準最適基底が</a:t>
            </a:r>
            <a:endParaRPr lang="en-US" altLang="ja-JP" sz="1600" dirty="0">
              <a:latin typeface="ＭＳ ゴシック" panose="020B0609070205080204" pitchFamily="49" charset="-128"/>
              <a:ea typeface="ＭＳ ゴシック" panose="020B0609070205080204" pitchFamily="49" charset="-128"/>
            </a:endParaRPr>
          </a:p>
          <a:p>
            <a:pPr algn="ctr"/>
            <a:r>
              <a:rPr lang="en-US" altLang="ja-JP" sz="1600" dirty="0">
                <a:latin typeface="ＭＳ ゴシック" panose="020B0609070205080204" pitchFamily="49" charset="-128"/>
                <a:ea typeface="ＭＳ ゴシック" panose="020B0609070205080204" pitchFamily="49" charset="-128"/>
              </a:rPr>
              <a:t>DCT</a:t>
            </a:r>
            <a:r>
              <a:rPr lang="ja-JP" altLang="en-US" sz="1600" dirty="0">
                <a:latin typeface="ＭＳ ゴシック" panose="020B0609070205080204" pitchFamily="49" charset="-128"/>
                <a:ea typeface="ＭＳ ゴシック" panose="020B0609070205080204" pitchFamily="49" charset="-128"/>
              </a:rPr>
              <a:t>から改善する画質</a:t>
            </a:r>
            <a:r>
              <a:rPr lang="en-US" altLang="ja-JP" sz="1600" dirty="0">
                <a:latin typeface="ＭＳ ゴシック" panose="020B0609070205080204" pitchFamily="49" charset="-128"/>
                <a:ea typeface="ＭＳ ゴシック" panose="020B0609070205080204" pitchFamily="49" charset="-128"/>
              </a:rPr>
              <a:t>(MSE)</a:t>
            </a:r>
            <a:r>
              <a:rPr lang="ja-JP" altLang="en-US" sz="1600" dirty="0">
                <a:latin typeface="ＭＳ ゴシック" panose="020B0609070205080204" pitchFamily="49" charset="-128"/>
                <a:ea typeface="ＭＳ ゴシック" panose="020B0609070205080204" pitchFamily="49" charset="-128"/>
              </a:rPr>
              <a:t>の合計</a:t>
            </a:r>
            <a:endParaRPr lang="en-US" altLang="ja-JP" sz="1600" dirty="0">
              <a:latin typeface="ＭＳ ゴシック" panose="020B0609070205080204" pitchFamily="49" charset="-128"/>
              <a:ea typeface="ＭＳ ゴシック" panose="020B0609070205080204" pitchFamily="49" charset="-128"/>
            </a:endParaRPr>
          </a:p>
        </p:txBody>
      </p:sp>
      <p:graphicFrame>
        <p:nvGraphicFramePr>
          <p:cNvPr id="125" name="グラフ 124">
            <a:extLst>
              <a:ext uri="{FF2B5EF4-FFF2-40B4-BE49-F238E27FC236}">
                <a16:creationId xmlns:a16="http://schemas.microsoft.com/office/drawing/2014/main" id="{1C8D25A3-1D60-4933-AD62-77A98D3475B0}"/>
              </a:ext>
            </a:extLst>
          </p:cNvPr>
          <p:cNvGraphicFramePr>
            <a:graphicFrameLocks/>
          </p:cNvGraphicFramePr>
          <p:nvPr>
            <p:extLst>
              <p:ext uri="{D42A27DB-BD31-4B8C-83A1-F6EECF244321}">
                <p14:modId xmlns:p14="http://schemas.microsoft.com/office/powerpoint/2010/main" val="3899784469"/>
              </p:ext>
            </p:extLst>
          </p:nvPr>
        </p:nvGraphicFramePr>
        <p:xfrm>
          <a:off x="4164683" y="2160339"/>
          <a:ext cx="4711184" cy="2232942"/>
        </p:xfrm>
        <a:graphic>
          <a:graphicData uri="http://schemas.openxmlformats.org/drawingml/2006/chart">
            <c:chart xmlns:c="http://schemas.openxmlformats.org/drawingml/2006/chart" xmlns:r="http://schemas.openxmlformats.org/officeDocument/2006/relationships" r:id="rId4"/>
          </a:graphicData>
        </a:graphic>
      </p:graphicFrame>
      <p:grpSp>
        <p:nvGrpSpPr>
          <p:cNvPr id="5" name="グループ化 4">
            <a:extLst>
              <a:ext uri="{FF2B5EF4-FFF2-40B4-BE49-F238E27FC236}">
                <a16:creationId xmlns:a16="http://schemas.microsoft.com/office/drawing/2014/main" id="{67169A7C-431E-4A03-905E-F6A095A2D641}"/>
              </a:ext>
            </a:extLst>
          </p:cNvPr>
          <p:cNvGrpSpPr/>
          <p:nvPr/>
        </p:nvGrpSpPr>
        <p:grpSpPr>
          <a:xfrm>
            <a:off x="4939922" y="4186486"/>
            <a:ext cx="3792983" cy="327815"/>
            <a:chOff x="4880413" y="4160549"/>
            <a:chExt cx="3792983" cy="327815"/>
          </a:xfrm>
        </p:grpSpPr>
        <p:pic>
          <p:nvPicPr>
            <p:cNvPr id="129" name="図 128" descr="小さい, 流し, 座る, タイル張り が含まれている画像&#10;&#10;自動的に生成された説明">
              <a:extLst>
                <a:ext uri="{FF2B5EF4-FFF2-40B4-BE49-F238E27FC236}">
                  <a16:creationId xmlns:a16="http://schemas.microsoft.com/office/drawing/2014/main" id="{2482254D-20BC-4C9F-AB49-8BD5BC5EC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0051" y="4183420"/>
              <a:ext cx="120834" cy="120834"/>
            </a:xfrm>
            <a:prstGeom prst="rect">
              <a:avLst/>
            </a:prstGeom>
          </p:spPr>
        </p:pic>
        <p:pic>
          <p:nvPicPr>
            <p:cNvPr id="130" name="図 129" descr="座る, 小さい, 流し, タイル張り が含まれている画像&#10;&#10;自動的に生成された説明">
              <a:extLst>
                <a:ext uri="{FF2B5EF4-FFF2-40B4-BE49-F238E27FC236}">
                  <a16:creationId xmlns:a16="http://schemas.microsoft.com/office/drawing/2014/main" id="{C6E6C200-81B7-426F-BF9D-D53E11DF5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0413" y="4321513"/>
              <a:ext cx="120834" cy="120834"/>
            </a:xfrm>
            <a:prstGeom prst="rect">
              <a:avLst/>
            </a:prstGeom>
          </p:spPr>
        </p:pic>
        <p:pic>
          <p:nvPicPr>
            <p:cNvPr id="131" name="図 130" descr="ツリーマップ図 が含まれている画像&#10;&#10;自動的に生成された説明">
              <a:extLst>
                <a:ext uri="{FF2B5EF4-FFF2-40B4-BE49-F238E27FC236}">
                  <a16:creationId xmlns:a16="http://schemas.microsoft.com/office/drawing/2014/main" id="{5C8CA30C-4E73-40E9-9814-188F6C9C40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9910" y="4321513"/>
              <a:ext cx="120834" cy="120834"/>
            </a:xfrm>
            <a:prstGeom prst="rect">
              <a:avLst/>
            </a:prstGeom>
          </p:spPr>
        </p:pic>
        <p:pic>
          <p:nvPicPr>
            <p:cNvPr id="132" name="図 131" descr="座る, 小さい, タイル張り, 流し が含まれている画像&#10;&#10;自動的に生成された説明">
              <a:extLst>
                <a:ext uri="{FF2B5EF4-FFF2-40B4-BE49-F238E27FC236}">
                  <a16:creationId xmlns:a16="http://schemas.microsoft.com/office/drawing/2014/main" id="{BADF8234-4002-4CAD-8356-9FA2FAA75C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4971" y="4192833"/>
              <a:ext cx="120834" cy="120834"/>
            </a:xfrm>
            <a:prstGeom prst="rect">
              <a:avLst/>
            </a:prstGeom>
          </p:spPr>
        </p:pic>
        <p:pic>
          <p:nvPicPr>
            <p:cNvPr id="133" name="図 132" descr="小さい, 流し, 座る, タイル張り が含まれている画像&#10;&#10;自動的に生成された説明">
              <a:extLst>
                <a:ext uri="{FF2B5EF4-FFF2-40B4-BE49-F238E27FC236}">
                  <a16:creationId xmlns:a16="http://schemas.microsoft.com/office/drawing/2014/main" id="{0B8002CB-3613-4904-9EFA-5A3F0135C2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2267" y="4330601"/>
              <a:ext cx="120834" cy="120834"/>
            </a:xfrm>
            <a:prstGeom prst="rect">
              <a:avLst/>
            </a:prstGeom>
          </p:spPr>
        </p:pic>
        <p:pic>
          <p:nvPicPr>
            <p:cNvPr id="134" name="図 133" descr="ツリーマップ図 が含まれている画像&#10;&#10;自動的に生成された説明">
              <a:extLst>
                <a:ext uri="{FF2B5EF4-FFF2-40B4-BE49-F238E27FC236}">
                  <a16:creationId xmlns:a16="http://schemas.microsoft.com/office/drawing/2014/main" id="{E2D498C9-5338-4C71-95F8-9FDA8E745C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3145" y="4328077"/>
              <a:ext cx="120834" cy="120834"/>
            </a:xfrm>
            <a:prstGeom prst="rect">
              <a:avLst/>
            </a:prstGeom>
          </p:spPr>
        </p:pic>
        <p:pic>
          <p:nvPicPr>
            <p:cNvPr id="135" name="図 134" descr="背景パターン&#10;&#10;自動的に生成された説明">
              <a:extLst>
                <a:ext uri="{FF2B5EF4-FFF2-40B4-BE49-F238E27FC236}">
                  <a16:creationId xmlns:a16="http://schemas.microsoft.com/office/drawing/2014/main" id="{30D98C41-6AC2-4DA6-A4EB-0469481914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49348" y="4326695"/>
              <a:ext cx="120835" cy="120835"/>
            </a:xfrm>
            <a:prstGeom prst="rect">
              <a:avLst/>
            </a:prstGeom>
          </p:spPr>
        </p:pic>
        <p:pic>
          <p:nvPicPr>
            <p:cNvPr id="136" name="図 135" descr="小さい, 流し, 座る, タイル張り が含まれている画像&#10;&#10;自動的に生成された説明">
              <a:extLst>
                <a:ext uri="{FF2B5EF4-FFF2-40B4-BE49-F238E27FC236}">
                  <a16:creationId xmlns:a16="http://schemas.microsoft.com/office/drawing/2014/main" id="{047AE59B-79E8-4A85-A14A-1918E4FD04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2258" y="4192833"/>
              <a:ext cx="120834" cy="120834"/>
            </a:xfrm>
            <a:prstGeom prst="rect">
              <a:avLst/>
            </a:prstGeom>
          </p:spPr>
        </p:pic>
        <p:pic>
          <p:nvPicPr>
            <p:cNvPr id="137" name="図 136" descr="ツリーマップ図 が含まれている画像&#10;&#10;自動的に生成された説明">
              <a:extLst>
                <a:ext uri="{FF2B5EF4-FFF2-40B4-BE49-F238E27FC236}">
                  <a16:creationId xmlns:a16="http://schemas.microsoft.com/office/drawing/2014/main" id="{61542BDE-68DE-4983-9AE4-56E5FA9B55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2045" y="4324571"/>
              <a:ext cx="120834" cy="120834"/>
            </a:xfrm>
            <a:prstGeom prst="rect">
              <a:avLst/>
            </a:prstGeom>
          </p:spPr>
        </p:pic>
        <p:pic>
          <p:nvPicPr>
            <p:cNvPr id="138" name="図 137" descr="小さい, 流し, 座る, タイル張り が含まれている画像&#10;&#10;自動的に生成された説明">
              <a:extLst>
                <a:ext uri="{FF2B5EF4-FFF2-40B4-BE49-F238E27FC236}">
                  <a16:creationId xmlns:a16="http://schemas.microsoft.com/office/drawing/2014/main" id="{9B98BDF7-B2A3-4787-A719-1FF50B0132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7267" y="4160549"/>
              <a:ext cx="147939" cy="147939"/>
            </a:xfrm>
            <a:prstGeom prst="rect">
              <a:avLst/>
            </a:prstGeom>
          </p:spPr>
        </p:pic>
        <p:pic>
          <p:nvPicPr>
            <p:cNvPr id="139" name="図 138" descr="ツリーマップ図 が含まれている画像&#10;&#10;自動的に生成された説明">
              <a:extLst>
                <a:ext uri="{FF2B5EF4-FFF2-40B4-BE49-F238E27FC236}">
                  <a16:creationId xmlns:a16="http://schemas.microsoft.com/office/drawing/2014/main" id="{67B2CDC8-6FAE-43A5-9759-0876513468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9134" y="4325725"/>
              <a:ext cx="141695" cy="141695"/>
            </a:xfrm>
            <a:prstGeom prst="rect">
              <a:avLst/>
            </a:prstGeom>
          </p:spPr>
        </p:pic>
        <p:pic>
          <p:nvPicPr>
            <p:cNvPr id="140" name="図 139" descr="小さい, タイル張り, 流し, 時計 が含まれている画像&#10;&#10;自動的に生成された説明">
              <a:extLst>
                <a:ext uri="{FF2B5EF4-FFF2-40B4-BE49-F238E27FC236}">
                  <a16:creationId xmlns:a16="http://schemas.microsoft.com/office/drawing/2014/main" id="{1161214C-BEE8-4A11-84D0-5AE778969B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99015" y="4165367"/>
              <a:ext cx="148300" cy="148300"/>
            </a:xfrm>
            <a:prstGeom prst="rect">
              <a:avLst/>
            </a:prstGeom>
          </p:spPr>
        </p:pic>
        <p:pic>
          <p:nvPicPr>
            <p:cNvPr id="141" name="図 140" descr="小さい, 流し, 座る, タイル張り が含まれている画像&#10;&#10;自動的に生成された説明">
              <a:extLst>
                <a:ext uri="{FF2B5EF4-FFF2-40B4-BE49-F238E27FC236}">
                  <a16:creationId xmlns:a16="http://schemas.microsoft.com/office/drawing/2014/main" id="{A2ED2EC2-4D5A-41F5-B762-8BEE776EC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896" y="4328945"/>
              <a:ext cx="147939" cy="147939"/>
            </a:xfrm>
            <a:prstGeom prst="rect">
              <a:avLst/>
            </a:prstGeom>
          </p:spPr>
        </p:pic>
        <p:pic>
          <p:nvPicPr>
            <p:cNvPr id="142" name="図 141" descr="小さい, 流し, 座る, タイル張り が含まれている画像&#10;&#10;自動的に生成された説明">
              <a:extLst>
                <a:ext uri="{FF2B5EF4-FFF2-40B4-BE49-F238E27FC236}">
                  <a16:creationId xmlns:a16="http://schemas.microsoft.com/office/drawing/2014/main" id="{878704B1-B52B-46B8-BDC1-59C1CC33DD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24895" y="4170323"/>
              <a:ext cx="147939" cy="147939"/>
            </a:xfrm>
            <a:prstGeom prst="rect">
              <a:avLst/>
            </a:prstGeom>
          </p:spPr>
        </p:pic>
        <p:pic>
          <p:nvPicPr>
            <p:cNvPr id="143" name="図 142" descr="小さい, 流し, 座る, タイル張り が含まれている画像&#10;&#10;自動的に生成された説明">
              <a:extLst>
                <a:ext uri="{FF2B5EF4-FFF2-40B4-BE49-F238E27FC236}">
                  <a16:creationId xmlns:a16="http://schemas.microsoft.com/office/drawing/2014/main" id="{4B068BDC-9375-438B-9E58-77966CF1D2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4895" y="4340425"/>
              <a:ext cx="147939" cy="147939"/>
            </a:xfrm>
            <a:prstGeom prst="rect">
              <a:avLst/>
            </a:prstGeom>
          </p:spPr>
        </p:pic>
        <p:pic>
          <p:nvPicPr>
            <p:cNvPr id="144" name="図 143" descr="小さい, 流し, 座る, タイル張り が含まれている画像&#10;&#10;自動的に生成された説明">
              <a:extLst>
                <a:ext uri="{FF2B5EF4-FFF2-40B4-BE49-F238E27FC236}">
                  <a16:creationId xmlns:a16="http://schemas.microsoft.com/office/drawing/2014/main" id="{0BED09AA-B3A3-4036-A593-A3436F76BD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895" y="4177640"/>
              <a:ext cx="300873" cy="300873"/>
            </a:xfrm>
            <a:prstGeom prst="rect">
              <a:avLst/>
            </a:prstGeom>
          </p:spPr>
        </p:pic>
        <p:pic>
          <p:nvPicPr>
            <p:cNvPr id="145" name="図 144" descr="ツリーマップ図 が含まれている画像&#10;&#10;自動的に生成された説明">
              <a:extLst>
                <a:ext uri="{FF2B5EF4-FFF2-40B4-BE49-F238E27FC236}">
                  <a16:creationId xmlns:a16="http://schemas.microsoft.com/office/drawing/2014/main" id="{6161F522-4EC7-4958-9460-9E8ED99613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932738" y="4183420"/>
              <a:ext cx="300874" cy="300874"/>
            </a:xfrm>
            <a:prstGeom prst="rect">
              <a:avLst/>
            </a:prstGeom>
          </p:spPr>
        </p:pic>
        <p:pic>
          <p:nvPicPr>
            <p:cNvPr id="146" name="図 145" descr="ツリーマップ図 が含まれている画像&#10;&#10;自動的に生成された説明">
              <a:extLst>
                <a:ext uri="{FF2B5EF4-FFF2-40B4-BE49-F238E27FC236}">
                  <a16:creationId xmlns:a16="http://schemas.microsoft.com/office/drawing/2014/main" id="{9DA2FDB1-F507-4C1B-994D-3A597505ECC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72523" y="4176011"/>
              <a:ext cx="300873" cy="300873"/>
            </a:xfrm>
            <a:prstGeom prst="rect">
              <a:avLst/>
            </a:prstGeom>
          </p:spPr>
        </p:pic>
      </p:grpSp>
      <p:pic>
        <p:nvPicPr>
          <p:cNvPr id="147" name="図 146" descr="小さい, 流し, 座る, タイル張り が含まれている画像&#10;&#10;自動的に生成された説明">
            <a:extLst>
              <a:ext uri="{FF2B5EF4-FFF2-40B4-BE49-F238E27FC236}">
                <a16:creationId xmlns:a16="http://schemas.microsoft.com/office/drawing/2014/main" id="{A7CBBCD7-5BAF-45CE-862A-0D215D607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027" y="1569129"/>
            <a:ext cx="331483" cy="331483"/>
          </a:xfrm>
          <a:prstGeom prst="rect">
            <a:avLst/>
          </a:prstGeom>
        </p:spPr>
      </p:pic>
      <p:pic>
        <p:nvPicPr>
          <p:cNvPr id="148" name="図 147" descr="座る, 小さい, 流し, タイル張り が含まれている画像&#10;&#10;自動的に生成された説明">
            <a:extLst>
              <a:ext uri="{FF2B5EF4-FFF2-40B4-BE49-F238E27FC236}">
                <a16:creationId xmlns:a16="http://schemas.microsoft.com/office/drawing/2014/main" id="{23EBEEA8-B8A6-4534-A58B-E005A0AD12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58" y="1934615"/>
            <a:ext cx="331484" cy="331484"/>
          </a:xfrm>
          <a:prstGeom prst="rect">
            <a:avLst/>
          </a:prstGeom>
        </p:spPr>
      </p:pic>
      <p:pic>
        <p:nvPicPr>
          <p:cNvPr id="149" name="図 148" descr="ツリーマップ図 が含まれている画像&#10;&#10;自動的に生成された説明">
            <a:extLst>
              <a:ext uri="{FF2B5EF4-FFF2-40B4-BE49-F238E27FC236}">
                <a16:creationId xmlns:a16="http://schemas.microsoft.com/office/drawing/2014/main" id="{6BC577DE-CF43-488D-8B65-16F502B6E4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526" y="1942498"/>
            <a:ext cx="331484" cy="331484"/>
          </a:xfrm>
          <a:prstGeom prst="rect">
            <a:avLst/>
          </a:prstGeom>
        </p:spPr>
      </p:pic>
    </p:spTree>
    <p:extLst>
      <p:ext uri="{BB962C8B-B14F-4D97-AF65-F5344CB8AC3E}">
        <p14:creationId xmlns:p14="http://schemas.microsoft.com/office/powerpoint/2010/main" val="92933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提案手法</a:t>
            </a:r>
            <a:r>
              <a:rPr kumimoji="1" lang="en-US" altLang="ja-JP" sz="3100" dirty="0"/>
              <a:t>-Step2 (</a:t>
            </a:r>
            <a:r>
              <a:rPr kumimoji="1" lang="ja-JP" altLang="en-US" sz="3100" dirty="0"/>
              <a:t>基底の選出</a:t>
            </a:r>
            <a:r>
              <a:rPr kumimoji="1" lang="en-US" altLang="ja-JP" sz="3100"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49" name="正方形/長方形 48">
            <a:extLst>
              <a:ext uri="{FF2B5EF4-FFF2-40B4-BE49-F238E27FC236}">
                <a16:creationId xmlns:a16="http://schemas.microsoft.com/office/drawing/2014/main" id="{FCDEF842-A01C-4DB6-96A4-EAD645B9B04F}"/>
              </a:ext>
            </a:extLst>
          </p:cNvPr>
          <p:cNvSpPr/>
          <p:nvPr/>
        </p:nvSpPr>
        <p:spPr>
          <a:xfrm>
            <a:off x="1213363" y="5932011"/>
            <a:ext cx="7210970" cy="71625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Lucida Sans" panose="020B0602030504020204" pitchFamily="34" charset="0"/>
                <a:ea typeface="ＭＳ ゴシック" panose="020B0609070205080204" pitchFamily="49" charset="-128"/>
              </a:rPr>
              <a:t>基底の符号量を加えても</a:t>
            </a:r>
            <a:r>
              <a:rPr lang="ja-JP" altLang="en-US" sz="2000" dirty="0">
                <a:solidFill>
                  <a:schemeClr val="accent2"/>
                </a:solidFill>
                <a:latin typeface="Lucida Sans" panose="020B0602030504020204" pitchFamily="34" charset="0"/>
                <a:ea typeface="ＭＳ ゴシック" panose="020B0609070205080204" pitchFamily="49" charset="-128"/>
              </a:rPr>
              <a:t>符号化性能を改善</a:t>
            </a:r>
            <a:r>
              <a:rPr lang="ja-JP" altLang="en-US" sz="2000" dirty="0">
                <a:latin typeface="Lucida Sans" panose="020B0602030504020204" pitchFamily="34" charset="0"/>
                <a:ea typeface="ＭＳ ゴシック" panose="020B0609070205080204" pitchFamily="49" charset="-128"/>
              </a:rPr>
              <a:t>し，</a:t>
            </a:r>
            <a:endParaRPr lang="en-US" altLang="ja-JP" sz="2000" dirty="0">
              <a:latin typeface="Lucida Sans" panose="020B0602030504020204" pitchFamily="34" charset="0"/>
              <a:ea typeface="ＭＳ ゴシック" panose="020B0609070205080204" pitchFamily="49" charset="-128"/>
            </a:endParaRPr>
          </a:p>
          <a:p>
            <a:pPr algn="ctr"/>
            <a:r>
              <a:rPr lang="ja-JP" altLang="en-US" sz="2000" dirty="0">
                <a:solidFill>
                  <a:srgbClr val="F68E38"/>
                </a:solidFill>
                <a:latin typeface="Lucida Sans" panose="020B0602030504020204" pitchFamily="34" charset="0"/>
                <a:ea typeface="ＭＳ ゴシック" panose="020B0609070205080204" pitchFamily="49" charset="-128"/>
              </a:rPr>
              <a:t>画質が最大</a:t>
            </a:r>
            <a:r>
              <a:rPr lang="ja-JP" altLang="en-US" sz="2000" dirty="0">
                <a:latin typeface="Lucida Sans" panose="020B0602030504020204" pitchFamily="34" charset="0"/>
                <a:ea typeface="ＭＳ ゴシック" panose="020B0609070205080204" pitchFamily="49" charset="-128"/>
              </a:rPr>
              <a:t>となる基底を汎用的に選出</a:t>
            </a:r>
            <a:endParaRPr lang="en-US" altLang="ja-JP" sz="2000" dirty="0">
              <a:latin typeface="Lucida Sans" panose="020B0602030504020204" pitchFamily="34" charset="0"/>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B0B129BB-1717-48A7-B9E5-9FCE6DEA1359}"/>
              </a:ext>
            </a:extLst>
          </p:cNvPr>
          <p:cNvSpPr txBox="1"/>
          <p:nvPr/>
        </p:nvSpPr>
        <p:spPr>
          <a:xfrm>
            <a:off x="433576" y="889903"/>
            <a:ext cx="7394284"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en-US" altLang="ja-JP" sz="2800" dirty="0"/>
              <a:t>Step2</a:t>
            </a:r>
            <a:r>
              <a:rPr lang="ja-JP" altLang="en-US" sz="2800" dirty="0"/>
              <a:t>：</a:t>
            </a:r>
            <a:r>
              <a:rPr lang="ja-JP" altLang="en-US" sz="2400" dirty="0"/>
              <a:t>各基底の</a:t>
            </a:r>
            <a:r>
              <a:rPr lang="ja-JP" altLang="en-US" sz="2400" dirty="0">
                <a:solidFill>
                  <a:srgbClr val="FF0000"/>
                </a:solidFill>
              </a:rPr>
              <a:t>削減符号量</a:t>
            </a:r>
            <a:r>
              <a:rPr lang="ja-JP" altLang="en-US" sz="2400" dirty="0"/>
              <a:t>と基底の符号量を評価</a:t>
            </a:r>
            <a:endParaRPr lang="en-US" altLang="ja-JP" sz="2800" dirty="0"/>
          </a:p>
        </p:txBody>
      </p:sp>
      <p:sp>
        <p:nvSpPr>
          <p:cNvPr id="19" name="正方形/長方形 18">
            <a:extLst>
              <a:ext uri="{FF2B5EF4-FFF2-40B4-BE49-F238E27FC236}">
                <a16:creationId xmlns:a16="http://schemas.microsoft.com/office/drawing/2014/main" id="{A6BA3751-8E9A-44AE-A9B5-25155CB232C9}"/>
              </a:ext>
            </a:extLst>
          </p:cNvPr>
          <p:cNvSpPr/>
          <p:nvPr/>
        </p:nvSpPr>
        <p:spPr>
          <a:xfrm>
            <a:off x="4194382" y="3476125"/>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14369EE-2E0C-413D-8AE2-40C70CBCAF2E}"/>
              </a:ext>
            </a:extLst>
          </p:cNvPr>
          <p:cNvSpPr/>
          <p:nvPr/>
        </p:nvSpPr>
        <p:spPr>
          <a:xfrm>
            <a:off x="4194382" y="4559768"/>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49574FCB-F181-4B44-911A-B56BAFD345AC}"/>
              </a:ext>
            </a:extLst>
          </p:cNvPr>
          <p:cNvGrpSpPr/>
          <p:nvPr/>
        </p:nvGrpSpPr>
        <p:grpSpPr>
          <a:xfrm>
            <a:off x="6588032" y="2927773"/>
            <a:ext cx="1269068" cy="2672553"/>
            <a:chOff x="4549279" y="2867800"/>
            <a:chExt cx="914400" cy="2672553"/>
          </a:xfrm>
          <a:effectLst>
            <a:outerShdw blurRad="50800" dist="38100" algn="l" rotWithShape="0">
              <a:prstClr val="black">
                <a:alpha val="40000"/>
              </a:prstClr>
            </a:outerShdw>
          </a:effectLst>
        </p:grpSpPr>
        <p:grpSp>
          <p:nvGrpSpPr>
            <p:cNvPr id="23" name="グループ化 22">
              <a:extLst>
                <a:ext uri="{FF2B5EF4-FFF2-40B4-BE49-F238E27FC236}">
                  <a16:creationId xmlns:a16="http://schemas.microsoft.com/office/drawing/2014/main" id="{21F07BB6-BA36-4331-A47E-3B06F46C8BA9}"/>
                </a:ext>
              </a:extLst>
            </p:cNvPr>
            <p:cNvGrpSpPr/>
            <p:nvPr/>
          </p:nvGrpSpPr>
          <p:grpSpPr>
            <a:xfrm>
              <a:off x="4549279" y="2867800"/>
              <a:ext cx="914400" cy="1631995"/>
              <a:chOff x="2739375" y="3422979"/>
              <a:chExt cx="914400" cy="1631995"/>
            </a:xfrm>
          </p:grpSpPr>
          <p:sp>
            <p:nvSpPr>
              <p:cNvPr id="25" name="正方形/長方形 24">
                <a:extLst>
                  <a:ext uri="{FF2B5EF4-FFF2-40B4-BE49-F238E27FC236}">
                    <a16:creationId xmlns:a16="http://schemas.microsoft.com/office/drawing/2014/main" id="{B5A8A242-465E-49DB-AA7A-97F23438B245}"/>
                  </a:ext>
                </a:extLst>
              </p:cNvPr>
              <p:cNvSpPr/>
              <p:nvPr/>
            </p:nvSpPr>
            <p:spPr>
              <a:xfrm>
                <a:off x="2739375" y="3971331"/>
                <a:ext cx="914400" cy="10836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4C9CE7C-8C8B-49B6-AF63-EFF0DDD926B3}"/>
                  </a:ext>
                </a:extLst>
              </p:cNvPr>
              <p:cNvSpPr/>
              <p:nvPr/>
            </p:nvSpPr>
            <p:spPr>
              <a:xfrm>
                <a:off x="2739375" y="3422979"/>
                <a:ext cx="914400" cy="5550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C692DE04-1E8A-40B1-BE9D-E64DBFD5F50F}"/>
                </a:ext>
              </a:extLst>
            </p:cNvPr>
            <p:cNvSpPr/>
            <p:nvPr/>
          </p:nvSpPr>
          <p:spPr>
            <a:xfrm>
              <a:off x="4549279" y="4499795"/>
              <a:ext cx="914400" cy="104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BC962B6E-74ED-4785-9A97-C6355310D0FF}"/>
              </a:ext>
            </a:extLst>
          </p:cNvPr>
          <p:cNvSpPr txBox="1"/>
          <p:nvPr/>
        </p:nvSpPr>
        <p:spPr>
          <a:xfrm>
            <a:off x="4377509" y="3518032"/>
            <a:ext cx="902811" cy="954107"/>
          </a:xfrm>
          <a:prstGeom prst="rect">
            <a:avLst/>
          </a:prstGeom>
          <a:noFill/>
        </p:spPr>
        <p:txBody>
          <a:bodyPr wrap="none" rtlCol="0">
            <a:spAutoFit/>
          </a:bodyPr>
          <a:lstStyle/>
          <a:p>
            <a:pPr algn="ctr"/>
            <a:r>
              <a:rPr lang="en-US" altLang="ja-JP" sz="2800" dirty="0">
                <a:solidFill>
                  <a:schemeClr val="bg1"/>
                </a:solidFill>
              </a:rPr>
              <a:t>ICA</a:t>
            </a:r>
            <a:endParaRPr kumimoji="1" lang="en-US" altLang="ja-JP" sz="2800" dirty="0">
              <a:solidFill>
                <a:schemeClr val="bg1"/>
              </a:solidFill>
            </a:endParaRPr>
          </a:p>
          <a:p>
            <a:pPr algn="ctr"/>
            <a:r>
              <a:rPr lang="ja-JP" altLang="en-US" sz="2800" dirty="0">
                <a:solidFill>
                  <a:schemeClr val="bg1"/>
                </a:solidFill>
              </a:rPr>
              <a:t>情報</a:t>
            </a:r>
            <a:endParaRPr kumimoji="1" lang="ja-JP" altLang="en-US" sz="2800" dirty="0">
              <a:solidFill>
                <a:schemeClr val="bg1"/>
              </a:solidFill>
            </a:endParaRPr>
          </a:p>
        </p:txBody>
      </p:sp>
      <p:sp>
        <p:nvSpPr>
          <p:cNvPr id="32" name="テキスト ボックス 31">
            <a:extLst>
              <a:ext uri="{FF2B5EF4-FFF2-40B4-BE49-F238E27FC236}">
                <a16:creationId xmlns:a16="http://schemas.microsoft.com/office/drawing/2014/main" id="{0E1BFD22-F69D-4D5C-8513-0E505F13E0E6}"/>
              </a:ext>
            </a:extLst>
          </p:cNvPr>
          <p:cNvSpPr txBox="1"/>
          <p:nvPr/>
        </p:nvSpPr>
        <p:spPr>
          <a:xfrm>
            <a:off x="4377508" y="4524061"/>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38" name="正方形/長方形 37">
            <a:extLst>
              <a:ext uri="{FF2B5EF4-FFF2-40B4-BE49-F238E27FC236}">
                <a16:creationId xmlns:a16="http://schemas.microsoft.com/office/drawing/2014/main" id="{5C42B01B-316C-4E98-84A2-F416090DB392}"/>
              </a:ext>
            </a:extLst>
          </p:cNvPr>
          <p:cNvSpPr/>
          <p:nvPr/>
        </p:nvSpPr>
        <p:spPr>
          <a:xfrm>
            <a:off x="1921434" y="2573340"/>
            <a:ext cx="1269066"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26E591F5-84D3-47F4-BD51-025F970BEDB0}"/>
              </a:ext>
            </a:extLst>
          </p:cNvPr>
          <p:cNvSpPr txBox="1"/>
          <p:nvPr/>
        </p:nvSpPr>
        <p:spPr>
          <a:xfrm>
            <a:off x="2120058" y="3528046"/>
            <a:ext cx="902811" cy="954107"/>
          </a:xfrm>
          <a:prstGeom prst="rect">
            <a:avLst/>
          </a:prstGeom>
          <a:noFill/>
        </p:spPr>
        <p:txBody>
          <a:bodyPr wrap="none" rtlCol="0">
            <a:spAutoFit/>
          </a:bodyPr>
          <a:lstStyle/>
          <a:p>
            <a:pPr algn="ctr"/>
            <a:r>
              <a:rPr kumimoji="1" lang="en-US" altLang="ja-JP" sz="2800" dirty="0">
                <a:solidFill>
                  <a:schemeClr val="bg1"/>
                </a:solidFill>
              </a:rPr>
              <a:t>DCT</a:t>
            </a:r>
          </a:p>
          <a:p>
            <a:pPr algn="ctr"/>
            <a:r>
              <a:rPr lang="ja-JP" altLang="en-US" sz="2800" dirty="0">
                <a:solidFill>
                  <a:schemeClr val="bg1"/>
                </a:solidFill>
              </a:rPr>
              <a:t>情報</a:t>
            </a:r>
            <a:endParaRPr kumimoji="1" lang="ja-JP" altLang="en-US" sz="2800" dirty="0">
              <a:solidFill>
                <a:schemeClr val="bg1"/>
              </a:solidFill>
            </a:endParaRPr>
          </a:p>
        </p:txBody>
      </p:sp>
      <p:sp>
        <p:nvSpPr>
          <p:cNvPr id="40" name="テキスト ボックス 39">
            <a:extLst>
              <a:ext uri="{FF2B5EF4-FFF2-40B4-BE49-F238E27FC236}">
                <a16:creationId xmlns:a16="http://schemas.microsoft.com/office/drawing/2014/main" id="{F669FDBC-FA84-4572-8C83-AD2AE0215F24}"/>
              </a:ext>
            </a:extLst>
          </p:cNvPr>
          <p:cNvSpPr txBox="1"/>
          <p:nvPr/>
        </p:nvSpPr>
        <p:spPr>
          <a:xfrm>
            <a:off x="1812261" y="2204008"/>
            <a:ext cx="1518407" cy="369332"/>
          </a:xfrm>
          <a:prstGeom prst="rect">
            <a:avLst/>
          </a:prstGeom>
          <a:noFill/>
        </p:spPr>
        <p:txBody>
          <a:bodyPr wrap="square" rtlCol="0">
            <a:spAutoFit/>
          </a:bodyPr>
          <a:lstStyle/>
          <a:p>
            <a:pPr algn="ctr"/>
            <a:r>
              <a:rPr lang="en-US" altLang="ja-JP" dirty="0"/>
              <a:t>DCT</a:t>
            </a:r>
            <a:r>
              <a:rPr lang="ja-JP" altLang="en-US" dirty="0"/>
              <a:t>の符号量</a:t>
            </a:r>
            <a:endParaRPr kumimoji="1" lang="ja-JP" altLang="en-US" dirty="0"/>
          </a:p>
        </p:txBody>
      </p:sp>
      <p:cxnSp>
        <p:nvCxnSpPr>
          <p:cNvPr id="41" name="直線コネクタ 40">
            <a:extLst>
              <a:ext uri="{FF2B5EF4-FFF2-40B4-BE49-F238E27FC236}">
                <a16:creationId xmlns:a16="http://schemas.microsoft.com/office/drawing/2014/main" id="{26365AAF-A7C3-40C7-8B8D-98A6E24A5F7A}"/>
              </a:ext>
            </a:extLst>
          </p:cNvPr>
          <p:cNvCxnSpPr>
            <a:cxnSpLocks/>
          </p:cNvCxnSpPr>
          <p:nvPr/>
        </p:nvCxnSpPr>
        <p:spPr>
          <a:xfrm>
            <a:off x="585332" y="257480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BCC0F4F-8609-4D5E-BB41-65252129E51B}"/>
              </a:ext>
            </a:extLst>
          </p:cNvPr>
          <p:cNvGrpSpPr/>
          <p:nvPr/>
        </p:nvGrpSpPr>
        <p:grpSpPr>
          <a:xfrm>
            <a:off x="4831745" y="2595548"/>
            <a:ext cx="3793" cy="880577"/>
            <a:chOff x="4817372" y="2577695"/>
            <a:chExt cx="3793" cy="880577"/>
          </a:xfrm>
        </p:grpSpPr>
        <p:cxnSp>
          <p:nvCxnSpPr>
            <p:cNvPr id="47" name="直線矢印コネクタ 46">
              <a:extLst>
                <a:ext uri="{FF2B5EF4-FFF2-40B4-BE49-F238E27FC236}">
                  <a16:creationId xmlns:a16="http://schemas.microsoft.com/office/drawing/2014/main" id="{E11432D8-715E-48E9-9051-B34C11D8BCA1}"/>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C97F2EB-1068-4D69-BF61-FD5B20BC3BA1}"/>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テキスト ボックス 50">
            <a:extLst>
              <a:ext uri="{FF2B5EF4-FFF2-40B4-BE49-F238E27FC236}">
                <a16:creationId xmlns:a16="http://schemas.microsoft.com/office/drawing/2014/main" id="{1FB4EAE6-2078-452A-A8B8-8C6E3AF3861E}"/>
              </a:ext>
            </a:extLst>
          </p:cNvPr>
          <p:cNvSpPr txBox="1"/>
          <p:nvPr/>
        </p:nvSpPr>
        <p:spPr>
          <a:xfrm>
            <a:off x="6617272" y="3005235"/>
            <a:ext cx="1210588" cy="400110"/>
          </a:xfrm>
          <a:prstGeom prst="rect">
            <a:avLst/>
          </a:prstGeom>
          <a:noFill/>
        </p:spPr>
        <p:txBody>
          <a:bodyPr wrap="none" rtlCol="0">
            <a:spAutoFit/>
          </a:bodyPr>
          <a:lstStyle/>
          <a:p>
            <a:pPr algn="ctr"/>
            <a:r>
              <a:rPr kumimoji="1" lang="ja-JP" altLang="en-US" sz="2000" dirty="0">
                <a:solidFill>
                  <a:schemeClr val="bg1"/>
                </a:solidFill>
              </a:rPr>
              <a:t>基底情報</a:t>
            </a:r>
          </a:p>
        </p:txBody>
      </p:sp>
      <p:sp>
        <p:nvSpPr>
          <p:cNvPr id="52" name="テキスト ボックス 51">
            <a:extLst>
              <a:ext uri="{FF2B5EF4-FFF2-40B4-BE49-F238E27FC236}">
                <a16:creationId xmlns:a16="http://schemas.microsoft.com/office/drawing/2014/main" id="{7FC071D3-1280-4841-94EC-7E55339007B3}"/>
              </a:ext>
            </a:extLst>
          </p:cNvPr>
          <p:cNvSpPr txBox="1"/>
          <p:nvPr/>
        </p:nvSpPr>
        <p:spPr>
          <a:xfrm>
            <a:off x="3943448" y="2859486"/>
            <a:ext cx="1750800" cy="338554"/>
          </a:xfrm>
          <a:prstGeom prst="rect">
            <a:avLst/>
          </a:prstGeom>
          <a:solidFill>
            <a:schemeClr val="bg1"/>
          </a:solidFill>
        </p:spPr>
        <p:txBody>
          <a:bodyPr wrap="none" rtlCol="0">
            <a:spAutoFit/>
          </a:bodyPr>
          <a:lstStyle/>
          <a:p>
            <a:pPr algn="ctr"/>
            <a:r>
              <a:rPr lang="ja-JP" altLang="en-US" sz="1600" dirty="0"/>
              <a:t>改善される符号量</a:t>
            </a:r>
            <a:endParaRPr kumimoji="1" lang="ja-JP" altLang="en-US" sz="1600" dirty="0"/>
          </a:p>
        </p:txBody>
      </p:sp>
      <p:grpSp>
        <p:nvGrpSpPr>
          <p:cNvPr id="45" name="グループ化 44">
            <a:extLst>
              <a:ext uri="{FF2B5EF4-FFF2-40B4-BE49-F238E27FC236}">
                <a16:creationId xmlns:a16="http://schemas.microsoft.com/office/drawing/2014/main" id="{06669425-D97B-4846-B8CC-4BA249BF4834}"/>
              </a:ext>
            </a:extLst>
          </p:cNvPr>
          <p:cNvGrpSpPr/>
          <p:nvPr/>
        </p:nvGrpSpPr>
        <p:grpSpPr>
          <a:xfrm>
            <a:off x="6688258" y="1560554"/>
            <a:ext cx="2091532" cy="731790"/>
            <a:chOff x="5280319" y="1278958"/>
            <a:chExt cx="2091532" cy="731790"/>
          </a:xfrm>
        </p:grpSpPr>
        <p:sp>
          <p:nvSpPr>
            <p:cNvPr id="53" name="吹き出し: 角を丸めた四角形 52">
              <a:extLst>
                <a:ext uri="{FF2B5EF4-FFF2-40B4-BE49-F238E27FC236}">
                  <a16:creationId xmlns:a16="http://schemas.microsoft.com/office/drawing/2014/main" id="{542F6350-09C7-4F1F-B599-0335B6D39848}"/>
                </a:ext>
              </a:extLst>
            </p:cNvPr>
            <p:cNvSpPr/>
            <p:nvPr/>
          </p:nvSpPr>
          <p:spPr>
            <a:xfrm>
              <a:off x="5280319" y="1278958"/>
              <a:ext cx="2091532" cy="731790"/>
            </a:xfrm>
            <a:prstGeom prst="wedgeRoundRectCallout">
              <a:avLst>
                <a:gd name="adj1" fmla="val 4545"/>
                <a:gd name="adj2" fmla="val 12590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　　　　　の符号量</a:t>
              </a:r>
            </a:p>
          </p:txBody>
        </p:sp>
        <p:grpSp>
          <p:nvGrpSpPr>
            <p:cNvPr id="5" name="グループ化 4">
              <a:extLst>
                <a:ext uri="{FF2B5EF4-FFF2-40B4-BE49-F238E27FC236}">
                  <a16:creationId xmlns:a16="http://schemas.microsoft.com/office/drawing/2014/main" id="{436A1FE5-5047-4E2C-9730-0369B4E577EC}"/>
                </a:ext>
              </a:extLst>
            </p:cNvPr>
            <p:cNvGrpSpPr/>
            <p:nvPr/>
          </p:nvGrpSpPr>
          <p:grpSpPr>
            <a:xfrm>
              <a:off x="5473351" y="1331283"/>
              <a:ext cx="665983" cy="648617"/>
              <a:chOff x="4334625" y="1744808"/>
              <a:chExt cx="833495" cy="778073"/>
            </a:xfrm>
          </p:grpSpPr>
          <p:pic>
            <p:nvPicPr>
              <p:cNvPr id="42" name="図 41" descr="小さい, 流し, 座る, タイル張り が含まれている画像&#10;&#10;自動的に生成された説明">
                <a:extLst>
                  <a:ext uri="{FF2B5EF4-FFF2-40B4-BE49-F238E27FC236}">
                    <a16:creationId xmlns:a16="http://schemas.microsoft.com/office/drawing/2014/main" id="{0298F951-7903-4A6B-97BC-ACFBDABB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270" y="1744808"/>
                <a:ext cx="334519" cy="334519"/>
              </a:xfrm>
              <a:prstGeom prst="rect">
                <a:avLst/>
              </a:prstGeom>
            </p:spPr>
          </p:pic>
          <p:pic>
            <p:nvPicPr>
              <p:cNvPr id="43" name="図 42" descr="座る, 小さい, 流し, タイル張り が含まれている画像&#10;&#10;自動的に生成された説明">
                <a:extLst>
                  <a:ext uri="{FF2B5EF4-FFF2-40B4-BE49-F238E27FC236}">
                    <a16:creationId xmlns:a16="http://schemas.microsoft.com/office/drawing/2014/main" id="{65D8ED80-93C7-437E-B721-1ADC8A915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625" y="2173609"/>
                <a:ext cx="349272" cy="349272"/>
              </a:xfrm>
              <a:prstGeom prst="rect">
                <a:avLst/>
              </a:prstGeom>
            </p:spPr>
          </p:pic>
          <p:pic>
            <p:nvPicPr>
              <p:cNvPr id="44" name="図 43" descr="ツリーマップ図 が含まれている画像&#10;&#10;自動的に生成された説明">
                <a:extLst>
                  <a:ext uri="{FF2B5EF4-FFF2-40B4-BE49-F238E27FC236}">
                    <a16:creationId xmlns:a16="http://schemas.microsoft.com/office/drawing/2014/main" id="{C6F02B52-E60D-4467-8A92-4BF2B79D8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8848" y="2167077"/>
                <a:ext cx="349272" cy="349272"/>
              </a:xfrm>
              <a:prstGeom prst="rect">
                <a:avLst/>
              </a:prstGeom>
            </p:spPr>
          </p:pic>
        </p:grpSp>
      </p:gr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dissolve">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30" grpId="0"/>
      <p:bldP spid="32" grpId="0"/>
      <p:bldP spid="51" grpId="0"/>
      <p:bldP spid="5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sp>
        <p:nvSpPr>
          <p:cNvPr id="33" name="テキスト ボックス 32">
            <a:extLst>
              <a:ext uri="{FF2B5EF4-FFF2-40B4-BE49-F238E27FC236}">
                <a16:creationId xmlns:a16="http://schemas.microsoft.com/office/drawing/2014/main" id="{FB63BBDA-9165-49F3-871E-C4F2B0ADCEF4}"/>
              </a:ext>
            </a:extLst>
          </p:cNvPr>
          <p:cNvSpPr txBox="1"/>
          <p:nvPr/>
        </p:nvSpPr>
        <p:spPr>
          <a:xfrm>
            <a:off x="469901" y="685928"/>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dirty="0"/>
              <a:t>入力画像：</a:t>
            </a:r>
            <a:r>
              <a:rPr kumimoji="1" lang="en-US" altLang="ja-JP" sz="2400" dirty="0"/>
              <a:t>Airplane</a:t>
            </a:r>
            <a:r>
              <a:rPr kumimoji="1" lang="ja-JP" altLang="en-US" sz="2400" dirty="0"/>
              <a:t>（</a:t>
            </a:r>
            <a:r>
              <a:rPr kumimoji="1" lang="en-US" altLang="ja-JP" sz="2400" dirty="0"/>
              <a:t>256×256</a:t>
            </a:r>
            <a:r>
              <a:rPr kumimoji="1" lang="ja-JP" altLang="en-US" sz="2400" dirty="0"/>
              <a:t>画素）</a:t>
            </a:r>
            <a:endParaRPr kumimoji="1" lang="en-US" altLang="ja-JP" sz="2400" dirty="0"/>
          </a:p>
        </p:txBody>
      </p:sp>
      <p:graphicFrame>
        <p:nvGraphicFramePr>
          <p:cNvPr id="13" name="グラフ 12">
            <a:extLst>
              <a:ext uri="{FF2B5EF4-FFF2-40B4-BE49-F238E27FC236}">
                <a16:creationId xmlns:a16="http://schemas.microsoft.com/office/drawing/2014/main" id="{BB37B291-B000-47DF-9DE0-9C7286713D6F}"/>
              </a:ext>
            </a:extLst>
          </p:cNvPr>
          <p:cNvGraphicFramePr>
            <a:graphicFrameLocks/>
          </p:cNvGraphicFramePr>
          <p:nvPr>
            <p:extLst>
              <p:ext uri="{D42A27DB-BD31-4B8C-83A1-F6EECF244321}">
                <p14:modId xmlns:p14="http://schemas.microsoft.com/office/powerpoint/2010/main" val="812260782"/>
              </p:ext>
            </p:extLst>
          </p:nvPr>
        </p:nvGraphicFramePr>
        <p:xfrm>
          <a:off x="469901" y="1332728"/>
          <a:ext cx="8239125" cy="4447440"/>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57" y="142542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381003" y="206677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2572"/>
                <a:gd name="adj2" fmla="val -41053"/>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2843885" y="4223962"/>
            <a:ext cx="2162067" cy="778735"/>
          </a:xfrm>
          <a:prstGeom prst="wedgeRectCallout">
            <a:avLst>
              <a:gd name="adj1" fmla="val -109252"/>
              <a:gd name="adj2" fmla="val 5129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6224" y="4291989"/>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0330" y="4294442"/>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22118" y="4291989"/>
            <a:ext cx="642491" cy="642491"/>
          </a:xfrm>
          <a:prstGeom prst="rect">
            <a:avLst/>
          </a:prstGeom>
          <a:noFill/>
          <a:ln>
            <a:noFill/>
          </a:ln>
        </p:spPr>
      </p:pic>
      <p:sp>
        <p:nvSpPr>
          <p:cNvPr id="37" name="正方形/長方形 36">
            <a:extLst>
              <a:ext uri="{FF2B5EF4-FFF2-40B4-BE49-F238E27FC236}">
                <a16:creationId xmlns:a16="http://schemas.microsoft.com/office/drawing/2014/main" id="{8907E09E-5F65-4315-8823-DB4AF389C180}"/>
              </a:ext>
            </a:extLst>
          </p:cNvPr>
          <p:cNvSpPr/>
          <p:nvPr/>
        </p:nvSpPr>
        <p:spPr>
          <a:xfrm>
            <a:off x="1213363" y="5869496"/>
            <a:ext cx="6978137" cy="60515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accent2"/>
                </a:solidFill>
                <a:latin typeface="Lucida Sans" panose="020B0602030504020204" pitchFamily="34" charset="0"/>
                <a:ea typeface="ＭＳ ゴシック" panose="020B0609070205080204" pitchFamily="49" charset="-128"/>
              </a:rPr>
              <a:t>DCT</a:t>
            </a:r>
            <a:r>
              <a:rPr lang="ja-JP" altLang="en-US" sz="2400" dirty="0">
                <a:solidFill>
                  <a:schemeClr val="accent2"/>
                </a:solidFill>
                <a:latin typeface="Lucida Sans" panose="020B0602030504020204" pitchFamily="34" charset="0"/>
                <a:ea typeface="ＭＳ ゴシック" panose="020B0609070205080204" pitchFamily="49" charset="-128"/>
              </a:rPr>
              <a:t>単独 </a:t>
            </a:r>
            <a:r>
              <a:rPr lang="ja-JP" altLang="en-US" sz="2400" dirty="0">
                <a:solidFill>
                  <a:schemeClr val="bg1"/>
                </a:solidFill>
                <a:latin typeface="Lucida Sans" panose="020B0602030504020204" pitchFamily="34" charset="0"/>
                <a:ea typeface="ＭＳ ゴシック" panose="020B0609070205080204" pitchFamily="49" charset="-128"/>
              </a:rPr>
              <a:t>から</a:t>
            </a:r>
            <a:r>
              <a:rPr lang="ja-JP" altLang="en-US" sz="2400" dirty="0">
                <a:latin typeface="Lucida Sans" panose="020B0602030504020204" pitchFamily="34" charset="0"/>
                <a:ea typeface="ＭＳ ゴシック" panose="020B0609070205080204" pitchFamily="49" charset="-128"/>
              </a:rPr>
              <a:t>符号化性能が改善</a:t>
            </a:r>
            <a:endParaRPr lang="ja-JP" altLang="en-US" sz="2000" dirty="0">
              <a:latin typeface="Lucida Sans" panose="020B0602030504020204" pitchFamily="34" charset="0"/>
              <a:ea typeface="ＭＳ ゴシック" panose="020B0609070205080204" pitchFamily="49" charset="-128"/>
            </a:endParaRPr>
          </a:p>
        </p:txBody>
      </p:sp>
      <p:sp>
        <p:nvSpPr>
          <p:cNvPr id="38" name="正方形/長方形 37">
            <a:extLst>
              <a:ext uri="{FF2B5EF4-FFF2-40B4-BE49-F238E27FC236}">
                <a16:creationId xmlns:a16="http://schemas.microsoft.com/office/drawing/2014/main" id="{F17E0C9F-6C11-4EE0-BF25-1BA842A22DAC}"/>
              </a:ext>
            </a:extLst>
          </p:cNvPr>
          <p:cNvSpPr/>
          <p:nvPr/>
        </p:nvSpPr>
        <p:spPr>
          <a:xfrm>
            <a:off x="107941" y="6538268"/>
            <a:ext cx="8928117" cy="230832"/>
          </a:xfrm>
          <a:prstGeom prst="rect">
            <a:avLst/>
          </a:prstGeom>
        </p:spPr>
        <p:txBody>
          <a:bodyPr wrap="square">
            <a:spAutoFit/>
          </a:bodyPr>
          <a:lstStyle/>
          <a:p>
            <a:r>
              <a:rPr lang="en-US" altLang="ja-JP" sz="900" dirty="0">
                <a:latin typeface="Lucida Sans" panose="020B0602030504020204" pitchFamily="34" charset="0"/>
              </a:rPr>
              <a:t>[1]  </a:t>
            </a:r>
            <a:r>
              <a:rPr lang="ja-JP" altLang="en-US" sz="900" dirty="0">
                <a:latin typeface="Lucida Sans" panose="020B0602030504020204" pitchFamily="34" charset="0"/>
              </a:rPr>
              <a:t>富樫篤士</a:t>
            </a:r>
            <a:r>
              <a:rPr lang="en-US" altLang="ja-JP" sz="900" dirty="0">
                <a:latin typeface="Lucida Sans" panose="020B0602030504020204" pitchFamily="34" charset="0"/>
              </a:rPr>
              <a:t>, </a:t>
            </a:r>
            <a:r>
              <a:rPr lang="ja-JP" altLang="en-US" sz="900" dirty="0">
                <a:latin typeface="Lucida Sans" panose="020B0602030504020204" pitchFamily="34" charset="0"/>
              </a:rPr>
              <a:t>亀田昌志</a:t>
            </a:r>
            <a:r>
              <a:rPr lang="en-US" altLang="ja-JP" sz="900" dirty="0">
                <a:latin typeface="Lucida Sans" panose="020B0602030504020204" pitchFamily="34" charset="0"/>
              </a:rPr>
              <a:t>,”</a:t>
            </a:r>
            <a:r>
              <a:rPr lang="ja-JP" altLang="en-US" sz="900" dirty="0">
                <a:latin typeface="Lucida Sans" panose="020B0602030504020204" pitchFamily="34" charset="0"/>
              </a:rPr>
              <a:t>独立成分分析を用いた静止画像符号化における画質改善量の比較に基づく重要な</a:t>
            </a:r>
            <a:r>
              <a:rPr lang="en-US" altLang="ja-JP" sz="900" dirty="0">
                <a:latin typeface="Lucida Sans" panose="020B0602030504020204" pitchFamily="34" charset="0"/>
              </a:rPr>
              <a:t>ICA</a:t>
            </a:r>
            <a:r>
              <a:rPr lang="ja-JP" altLang="en-US" sz="900" dirty="0">
                <a:latin typeface="Lucida Sans" panose="020B0602030504020204" pitchFamily="34" charset="0"/>
              </a:rPr>
              <a:t>基底の選出，</a:t>
            </a:r>
            <a:r>
              <a:rPr lang="en-US" altLang="ja-JP" sz="900" dirty="0">
                <a:latin typeface="Lucida Sans" panose="020B0602030504020204" pitchFamily="34" charset="0"/>
              </a:rPr>
              <a:t>”</a:t>
            </a:r>
            <a:r>
              <a:rPr lang="ja-JP" altLang="en-US" sz="900" dirty="0">
                <a:latin typeface="Lucida Sans" panose="020B0602030504020204" pitchFamily="34" charset="0"/>
              </a:rPr>
              <a:t>信学技報，</a:t>
            </a:r>
            <a:r>
              <a:rPr lang="en-US" altLang="ja-JP" sz="900" dirty="0">
                <a:latin typeface="Lucida Sans" panose="020B0602030504020204" pitchFamily="34" charset="0"/>
              </a:rPr>
              <a:t>vol.118</a:t>
            </a:r>
            <a:r>
              <a:rPr lang="ja-JP" altLang="en-US" sz="900" dirty="0">
                <a:latin typeface="Lucida Sans" panose="020B0602030504020204" pitchFamily="34" charset="0"/>
              </a:rPr>
              <a:t>，</a:t>
            </a:r>
            <a:r>
              <a:rPr lang="en-US" altLang="ja-JP" sz="900" dirty="0">
                <a:latin typeface="Lucida Sans" panose="020B0602030504020204" pitchFamily="34" charset="0"/>
              </a:rPr>
              <a:t>no.501</a:t>
            </a:r>
            <a:r>
              <a:rPr lang="ja-JP" altLang="en-US" sz="900" dirty="0">
                <a:latin typeface="Lucida Sans" panose="020B0602030504020204" pitchFamily="34" charset="0"/>
              </a:rPr>
              <a:t>，</a:t>
            </a:r>
            <a:r>
              <a:rPr lang="en-US" altLang="ja-JP" sz="900" dirty="0">
                <a:latin typeface="Lucida Sans" panose="020B0602030504020204" pitchFamily="34" charset="0"/>
              </a:rPr>
              <a:t>pp.153-158</a:t>
            </a:r>
            <a:r>
              <a:rPr lang="ja-JP" altLang="en-US" sz="900" dirty="0">
                <a:latin typeface="Lucida Sans" panose="020B0602030504020204" pitchFamily="34" charset="0"/>
              </a:rPr>
              <a:t>，</a:t>
            </a:r>
            <a:r>
              <a:rPr lang="en-US" altLang="ja-JP" sz="900" dirty="0">
                <a:latin typeface="Lucida Sans" panose="020B0602030504020204" pitchFamily="34" charset="0"/>
              </a:rPr>
              <a:t>(2019)</a:t>
            </a:r>
            <a:r>
              <a:rPr lang="ja-JP" altLang="en-US" sz="900" dirty="0">
                <a:latin typeface="Lucida Sans" panose="020B0602030504020204" pitchFamily="34" charset="0"/>
              </a:rPr>
              <a:t>．</a:t>
            </a:r>
            <a:endParaRPr lang="en-US" altLang="ja-JP" sz="900" dirty="0">
              <a:latin typeface="Lucida Sans" panose="020B0602030504020204" pitchFamily="34" charset="0"/>
            </a:endParaRPr>
          </a:p>
        </p:txBody>
      </p:sp>
      <p:sp>
        <p:nvSpPr>
          <p:cNvPr id="39" name="吹き出し: 四角形 38">
            <a:extLst>
              <a:ext uri="{FF2B5EF4-FFF2-40B4-BE49-F238E27FC236}">
                <a16:creationId xmlns:a16="http://schemas.microsoft.com/office/drawing/2014/main" id="{7C045E7C-FC8B-4504-8414-71558D70F722}"/>
              </a:ext>
            </a:extLst>
          </p:cNvPr>
          <p:cNvSpPr/>
          <p:nvPr/>
        </p:nvSpPr>
        <p:spPr>
          <a:xfrm>
            <a:off x="3106448" y="1776928"/>
            <a:ext cx="2162067" cy="778735"/>
          </a:xfrm>
          <a:prstGeom prst="wedgeRectCallout">
            <a:avLst>
              <a:gd name="adj1" fmla="val 43791"/>
              <a:gd name="adj2" fmla="val 76174"/>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66322" y="184627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0199" y="184708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270" y="1847089"/>
            <a:ext cx="638410" cy="638410"/>
          </a:xfrm>
          <a:prstGeom prst="rect">
            <a:avLst/>
          </a:prstGeom>
        </p:spPr>
      </p:pic>
    </p:spTree>
    <p:extLst>
      <p:ext uri="{BB962C8B-B14F-4D97-AF65-F5344CB8AC3E}">
        <p14:creationId xmlns:p14="http://schemas.microsoft.com/office/powerpoint/2010/main" val="18611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33</a:t>
            </a:fld>
            <a:endParaRPr lang="ja-JP" altLang="en-US"/>
          </a:p>
        </p:txBody>
      </p:sp>
      <p:sp>
        <p:nvSpPr>
          <p:cNvPr id="149" name="テキスト ボックス 34"/>
          <p:cNvSpPr txBox="1"/>
          <p:nvPr/>
        </p:nvSpPr>
        <p:spPr>
          <a:xfrm>
            <a:off x="266701" y="742472"/>
            <a:ext cx="8610600" cy="4933274"/>
          </a:xfrm>
          <a:prstGeom prst="rect">
            <a:avLst/>
          </a:prstGeom>
          <a:noFill/>
        </p:spPr>
        <p:txBody>
          <a:bodyPr wrap="square" rtlCol="0">
            <a:spAutoFit/>
          </a:bodyPr>
          <a:lstStyle/>
          <a:p>
            <a:pPr>
              <a:buClr>
                <a:srgbClr val="002060"/>
              </a:buClr>
              <a:buSzPct val="90000"/>
            </a:pPr>
            <a:r>
              <a:rPr lang="en-US" altLang="ja-JP" sz="2400" dirty="0"/>
              <a:t>【</a:t>
            </a:r>
            <a:r>
              <a:rPr lang="ja-JP" altLang="en-US" sz="2400" dirty="0"/>
              <a:t>まとめ</a:t>
            </a:r>
            <a:r>
              <a:rPr lang="en-US" altLang="ja-JP" sz="2400" dirty="0"/>
              <a:t>】</a:t>
            </a:r>
          </a:p>
          <a:p>
            <a:pPr marL="457200" indent="-457200">
              <a:buClr>
                <a:srgbClr val="002060"/>
              </a:buClr>
              <a:buSzPct val="90000"/>
              <a:buFont typeface="Wingdings" pitchFamily="2" charset="2"/>
              <a:buChar char="n"/>
            </a:pPr>
            <a:r>
              <a:rPr lang="en-US" altLang="ja-JP" sz="2400" dirty="0"/>
              <a:t>Step1</a:t>
            </a:r>
            <a:r>
              <a:rPr lang="ja-JP" altLang="en-US" sz="2400" dirty="0"/>
              <a:t>：</a:t>
            </a:r>
            <a:endParaRPr lang="en-US" altLang="ja-JP" sz="2400" dirty="0"/>
          </a:p>
          <a:p>
            <a:pPr marL="914400" lvl="1" indent="-457200">
              <a:buClr>
                <a:srgbClr val="002060"/>
              </a:buClr>
              <a:buSzPct val="90000"/>
              <a:buFont typeface="Wingdings" panose="05000000000000000000" pitchFamily="2" charset="2"/>
              <a:buChar char="ü"/>
            </a:pPr>
            <a:r>
              <a:rPr lang="en-US" altLang="ja-JP" sz="2400" dirty="0">
                <a:solidFill>
                  <a:srgbClr val="FF0000"/>
                </a:solidFill>
              </a:rPr>
              <a:t>MSE</a:t>
            </a:r>
            <a:r>
              <a:rPr lang="ja-JP" altLang="en-US" sz="2400" dirty="0"/>
              <a:t>に基づいた基底重要度を提案</a:t>
            </a:r>
            <a:endParaRPr lang="en-US" altLang="ja-JP" sz="2400" dirty="0"/>
          </a:p>
          <a:p>
            <a:pPr lvl="1">
              <a:buClr>
                <a:srgbClr val="002060"/>
              </a:buClr>
              <a:buSzPct val="90000"/>
            </a:pPr>
            <a:endParaRPr lang="en-US" altLang="ja-JP" sz="2400" dirty="0"/>
          </a:p>
          <a:p>
            <a:pPr lvl="1">
              <a:buClr>
                <a:srgbClr val="002060"/>
              </a:buClr>
              <a:buSzPct val="90000"/>
            </a:pPr>
            <a:endParaRPr lang="en-US" altLang="ja-JP" sz="2400" dirty="0"/>
          </a:p>
          <a:p>
            <a:pPr marL="342900" indent="-342900">
              <a:buClr>
                <a:srgbClr val="002060"/>
              </a:buClr>
              <a:buSzPct val="90000"/>
              <a:buFont typeface="Wingdings" panose="05000000000000000000" pitchFamily="2" charset="2"/>
              <a:buChar char="n"/>
            </a:pPr>
            <a:r>
              <a:rPr lang="en-US" altLang="ja-JP" sz="2400" dirty="0"/>
              <a:t> Step2</a:t>
            </a:r>
            <a:r>
              <a:rPr lang="ja-JP" altLang="en-US" sz="2400" dirty="0"/>
              <a:t>：</a:t>
            </a:r>
            <a:endParaRPr lang="en-US" altLang="ja-JP" sz="2400" dirty="0"/>
          </a:p>
          <a:p>
            <a:pPr marL="914400" lvl="1" indent="-457200">
              <a:buClr>
                <a:srgbClr val="002060"/>
              </a:buClr>
              <a:buSzPct val="90000"/>
              <a:buFont typeface="Wingdings" panose="05000000000000000000" pitchFamily="2" charset="2"/>
              <a:buChar char="ü"/>
            </a:pPr>
            <a:r>
              <a:rPr lang="ja-JP" altLang="en-US" sz="2400" dirty="0"/>
              <a:t>小領域の画質を</a:t>
            </a:r>
            <a:r>
              <a:rPr lang="ja-JP" altLang="en-US" sz="2400" dirty="0">
                <a:solidFill>
                  <a:srgbClr val="FF0000"/>
                </a:solidFill>
              </a:rPr>
              <a:t>準最適</a:t>
            </a:r>
            <a:r>
              <a:rPr lang="ja-JP" altLang="en-US" sz="2400" dirty="0"/>
              <a:t>とする基底を含めて評価</a:t>
            </a:r>
            <a:endParaRPr lang="en-US" altLang="ja-JP" sz="2400" dirty="0"/>
          </a:p>
          <a:p>
            <a:pPr marL="914400" lvl="1" indent="-457200">
              <a:buClr>
                <a:srgbClr val="002060"/>
              </a:buClr>
              <a:buSzPct val="90000"/>
              <a:buFont typeface="Wingdings" panose="05000000000000000000" pitchFamily="2" charset="2"/>
              <a:buChar char="ü"/>
            </a:pPr>
            <a:endParaRPr lang="en-US" altLang="ja-JP" sz="2400" dirty="0"/>
          </a:p>
          <a:p>
            <a:pPr marL="914400" lvl="1" indent="-457200">
              <a:buClr>
                <a:srgbClr val="002060"/>
              </a:buClr>
              <a:buSzPct val="90000"/>
              <a:buFont typeface="Wingdings" panose="05000000000000000000" pitchFamily="2" charset="2"/>
              <a:buChar char="ü"/>
            </a:pPr>
            <a:endParaRPr lang="en-US" altLang="ja-JP" sz="2400" dirty="0"/>
          </a:p>
          <a:p>
            <a:pPr marL="914400" lvl="1" indent="-457200">
              <a:buClr>
                <a:srgbClr val="002060"/>
              </a:buClr>
              <a:buSzPct val="90000"/>
              <a:buFont typeface="Wingdings" panose="05000000000000000000" pitchFamily="2" charset="2"/>
              <a:buChar char="ü"/>
            </a:pPr>
            <a:r>
              <a:rPr lang="ja-JP" altLang="en-US" sz="2400" dirty="0"/>
              <a:t>汎用的な基底の選出法を提案</a:t>
            </a:r>
            <a:endParaRPr lang="en-US" altLang="ja-JP" sz="2400" dirty="0"/>
          </a:p>
          <a:p>
            <a:pPr marL="914400" lvl="1" indent="-457200">
              <a:buClr>
                <a:srgbClr val="002060"/>
              </a:buClr>
              <a:buSzPct val="90000"/>
              <a:buFont typeface="Wingdings" panose="05000000000000000000" pitchFamily="2" charset="2"/>
              <a:buChar char="ü"/>
            </a:pPr>
            <a:endParaRPr lang="en-US" altLang="ja-JP" sz="2400" dirty="0"/>
          </a:p>
          <a:p>
            <a:r>
              <a:rPr lang="en-US" altLang="ja-JP" sz="2400" dirty="0"/>
              <a:t>【</a:t>
            </a:r>
            <a:r>
              <a:rPr lang="ja-JP" altLang="en-US" sz="2400" dirty="0"/>
              <a:t>課題・展開</a:t>
            </a:r>
            <a:r>
              <a:rPr lang="en-US" altLang="ja-JP" sz="2400" dirty="0"/>
              <a:t>】</a:t>
            </a:r>
          </a:p>
          <a:p>
            <a:pPr marL="342900" indent="-342900">
              <a:lnSpc>
                <a:spcPct val="150000"/>
              </a:lnSpc>
              <a:buClr>
                <a:srgbClr val="002060"/>
              </a:buClr>
              <a:buSzPct val="90000"/>
              <a:buFont typeface="Wingdings" panose="05000000000000000000" pitchFamily="2" charset="2"/>
              <a:buChar char="n"/>
            </a:pPr>
            <a:r>
              <a:rPr lang="en-US" altLang="ja-JP" sz="2000" dirty="0"/>
              <a:t> </a:t>
            </a:r>
            <a:r>
              <a:rPr lang="ja-JP" altLang="en-US" sz="2000" dirty="0"/>
              <a:t> 符号化レートごとの処理を必要としているため，処理コストの削減を目指す</a:t>
            </a:r>
            <a:endParaRPr lang="en-US" altLang="ja-JP" sz="2000" dirty="0"/>
          </a:p>
        </p:txBody>
      </p:sp>
      <p:sp>
        <p:nvSpPr>
          <p:cNvPr id="17" name="正方形/長方形 16">
            <a:extLst>
              <a:ext uri="{FF2B5EF4-FFF2-40B4-BE49-F238E27FC236}">
                <a16:creationId xmlns:a16="http://schemas.microsoft.com/office/drawing/2014/main" id="{E96722AD-9EC1-4CE6-AF6A-BE9924DC7EED}"/>
              </a:ext>
            </a:extLst>
          </p:cNvPr>
          <p:cNvSpPr/>
          <p:nvPr/>
        </p:nvSpPr>
        <p:spPr>
          <a:xfrm>
            <a:off x="436725" y="1951532"/>
            <a:ext cx="8270549" cy="400110"/>
          </a:xfrm>
          <a:prstGeom prst="rect">
            <a:avLst/>
          </a:prstGeom>
        </p:spPr>
        <p:txBody>
          <a:bodyPr wrap="square">
            <a:spAutoFit/>
          </a:bodyPr>
          <a:lstStyle/>
          <a:p>
            <a:pPr lvl="1"/>
            <a:r>
              <a:rPr lang="ja-JP" altLang="en-US" sz="2000" dirty="0"/>
              <a:t>→  </a:t>
            </a:r>
            <a:r>
              <a:rPr lang="en-US" altLang="ja-JP" sz="2000" dirty="0"/>
              <a:t>MP</a:t>
            </a:r>
            <a:r>
              <a:rPr lang="ja-JP" altLang="en-US" sz="2000" dirty="0"/>
              <a:t>法よりも </a:t>
            </a:r>
            <a:r>
              <a:rPr lang="en-US" altLang="ja-JP" sz="2000" dirty="0" err="1"/>
              <a:t>ICA_Block</a:t>
            </a:r>
            <a:r>
              <a:rPr lang="ja-JP" altLang="en-US" sz="2000" dirty="0"/>
              <a:t>の候補を増加，符号化性能を改善</a:t>
            </a:r>
            <a:endParaRPr lang="en-US" altLang="ja-JP" sz="20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6DD1E848-3454-4867-9376-5F2D6575C02F}"/>
              </a:ext>
            </a:extLst>
          </p:cNvPr>
          <p:cNvSpPr/>
          <p:nvPr/>
        </p:nvSpPr>
        <p:spPr>
          <a:xfrm>
            <a:off x="436725" y="3429000"/>
            <a:ext cx="8540708" cy="400110"/>
          </a:xfrm>
          <a:prstGeom prst="rect">
            <a:avLst/>
          </a:prstGeom>
        </p:spPr>
        <p:txBody>
          <a:bodyPr wrap="square">
            <a:spAutoFit/>
          </a:bodyPr>
          <a:lstStyle/>
          <a:p>
            <a:pPr lvl="1"/>
            <a:r>
              <a:rPr lang="ja-JP" altLang="en-US" sz="2000" dirty="0"/>
              <a:t>→</a:t>
            </a:r>
            <a:r>
              <a:rPr lang="ja-JP" altLang="en-US" sz="2000" dirty="0">
                <a:latin typeface="MS PGothic" panose="020B0600070205080204" pitchFamily="34" charset="-128"/>
                <a:ea typeface="MS PGothic" panose="020B0600070205080204" pitchFamily="34" charset="-128"/>
              </a:rPr>
              <a:t>  </a:t>
            </a:r>
            <a:r>
              <a:rPr lang="ja-JP" altLang="en-US" sz="2000" dirty="0">
                <a:solidFill>
                  <a:srgbClr val="FF0000"/>
                </a:solidFill>
                <a:latin typeface="MS PGothic" panose="020B0600070205080204" pitchFamily="34" charset="-128"/>
                <a:ea typeface="MS PGothic" panose="020B0600070205080204" pitchFamily="34" charset="-128"/>
              </a:rPr>
              <a:t>基底の符号量</a:t>
            </a:r>
            <a:r>
              <a:rPr lang="ja-JP" altLang="en-US" sz="2000" dirty="0">
                <a:latin typeface="MS PGothic" panose="020B0600070205080204" pitchFamily="34" charset="-128"/>
                <a:ea typeface="MS PGothic" panose="020B0600070205080204" pitchFamily="34" charset="-128"/>
              </a:rPr>
              <a:t>を考慮した上で </a:t>
            </a:r>
            <a:r>
              <a:rPr lang="en-US" altLang="ja-JP" sz="2000" dirty="0">
                <a:latin typeface="MS PGothic" panose="020B0600070205080204" pitchFamily="34" charset="-128"/>
                <a:ea typeface="MS PGothic" panose="020B0600070205080204" pitchFamily="34" charset="-128"/>
              </a:rPr>
              <a:t>DCT</a:t>
            </a:r>
            <a:r>
              <a:rPr lang="ja-JP" altLang="en-US" sz="2000" dirty="0">
                <a:latin typeface="MS PGothic" panose="020B0600070205080204" pitchFamily="34" charset="-128"/>
                <a:ea typeface="MS PGothic" panose="020B0600070205080204" pitchFamily="34" charset="-128"/>
              </a:rPr>
              <a:t>単独よりも符号化性能を改善</a:t>
            </a:r>
            <a:endParaRPr lang="en-US" altLang="ja-JP" sz="20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50320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参考文献</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sp>
        <p:nvSpPr>
          <p:cNvPr id="3" name="正方形/長方形 2"/>
          <p:cNvSpPr/>
          <p:nvPr/>
        </p:nvSpPr>
        <p:spPr>
          <a:xfrm>
            <a:off x="273050" y="980039"/>
            <a:ext cx="8468614" cy="3693319"/>
          </a:xfrm>
          <a:prstGeom prst="rect">
            <a:avLst/>
          </a:prstGeom>
        </p:spPr>
        <p:txBody>
          <a:bodyPr wrap="square">
            <a:spAutoFit/>
          </a:bodyPr>
          <a:lstStyle/>
          <a:p>
            <a:pPr marL="285750" indent="-285750">
              <a:buClr>
                <a:srgbClr val="002060"/>
              </a:buClr>
              <a:buFont typeface="Wingdings" panose="05000000000000000000" pitchFamily="2" charset="2"/>
              <a:buChar char="n"/>
            </a:pPr>
            <a:r>
              <a:rPr lang="en-US" altLang="ja-JP" dirty="0"/>
              <a:t>[1]</a:t>
            </a:r>
            <a:r>
              <a:rPr lang="ja-JP" altLang="en-US" dirty="0"/>
              <a:t>富樫篤士</a:t>
            </a:r>
            <a:r>
              <a:rPr lang="en-US" altLang="ja-JP" dirty="0"/>
              <a:t>, </a:t>
            </a:r>
            <a:r>
              <a:rPr lang="ja-JP" altLang="en-US" dirty="0"/>
              <a:t>亀田昌志：“</a:t>
            </a:r>
            <a:r>
              <a:rPr lang="en-US" altLang="ja-JP" dirty="0"/>
              <a:t>DCT</a:t>
            </a:r>
            <a:r>
              <a:rPr lang="ja-JP" altLang="en-US" dirty="0"/>
              <a:t>基底と</a:t>
            </a:r>
            <a:r>
              <a:rPr lang="en-US" altLang="ja-JP" dirty="0"/>
              <a:t>ICA</a:t>
            </a:r>
            <a:r>
              <a:rPr lang="ja-JP" altLang="en-US" dirty="0"/>
              <a:t>基底を併用する静止画像符号化における基底の最適な組み合わせの導出</a:t>
            </a:r>
            <a:r>
              <a:rPr lang="en-US" altLang="ja-JP" dirty="0"/>
              <a:t>,” </a:t>
            </a:r>
            <a:r>
              <a:rPr lang="ja-JP" altLang="en-US" dirty="0"/>
              <a:t>映情学技報</a:t>
            </a:r>
            <a:r>
              <a:rPr lang="en-US" altLang="ja-JP" dirty="0"/>
              <a:t>, vol. 43, no. 27, pp. 33-36, (2019)</a:t>
            </a:r>
            <a:r>
              <a:rPr lang="ja-JP" altLang="en-US" dirty="0"/>
              <a:t>．</a:t>
            </a:r>
            <a:endParaRPr lang="en-US" altLang="ja-JP" dirty="0"/>
          </a:p>
          <a:p>
            <a:pPr>
              <a:buClr>
                <a:srgbClr val="002060"/>
              </a:buClr>
            </a:pPr>
            <a:endParaRPr lang="en-US" altLang="ja-JP" dirty="0"/>
          </a:p>
          <a:p>
            <a:pPr marL="285750" indent="-285750">
              <a:buClr>
                <a:srgbClr val="002060"/>
              </a:buClr>
              <a:buFont typeface="Wingdings" panose="05000000000000000000" pitchFamily="2" charset="2"/>
              <a:buChar char="n"/>
            </a:pPr>
            <a:r>
              <a:rPr lang="en-US" altLang="ja-JP" dirty="0"/>
              <a:t>[2]</a:t>
            </a:r>
            <a:r>
              <a:rPr lang="en-US" altLang="ja-JP" dirty="0" err="1"/>
              <a:t>S.Mallat</a:t>
            </a:r>
            <a:r>
              <a:rPr lang="en-US" altLang="ja-JP" dirty="0"/>
              <a:t>, </a:t>
            </a:r>
            <a:r>
              <a:rPr lang="en-US" altLang="ja-JP" dirty="0" err="1"/>
              <a:t>A.Zhang</a:t>
            </a:r>
            <a:r>
              <a:rPr lang="en-US" altLang="ja-JP" dirty="0"/>
              <a:t>: “Matching pursuits with time-frequency dictionaries”, IEEE Trans. on Signal Processing, Vol.41, No.12, pp.3397-3415, (1993).</a:t>
            </a:r>
          </a:p>
          <a:p>
            <a:pPr marL="285750" indent="-285750">
              <a:buClr>
                <a:srgbClr val="002060"/>
              </a:buClr>
              <a:buFont typeface="Wingdings" panose="05000000000000000000" pitchFamily="2" charset="2"/>
              <a:buChar char="n"/>
            </a:pPr>
            <a:endParaRPr lang="en-US" altLang="ja-JP" dirty="0"/>
          </a:p>
          <a:p>
            <a:pPr marL="285750" indent="-285750">
              <a:buClr>
                <a:srgbClr val="002060"/>
              </a:buClr>
              <a:buFont typeface="Wingdings" panose="05000000000000000000" pitchFamily="2" charset="2"/>
              <a:buChar char="n"/>
            </a:pPr>
            <a:r>
              <a:rPr lang="en-US" altLang="ja-JP" dirty="0"/>
              <a:t>[3]</a:t>
            </a:r>
            <a:r>
              <a:rPr lang="ja-JP" altLang="en-US" dirty="0"/>
              <a:t>亀田昌志</a:t>
            </a:r>
            <a:r>
              <a:rPr lang="en-US" altLang="ja-JP" dirty="0"/>
              <a:t>, </a:t>
            </a:r>
            <a:r>
              <a:rPr lang="ja-JP" altLang="en-US" dirty="0"/>
              <a:t>川村和也：“離散コサイン変換と独立成分分析の基底を併用した静止画像符号化方式，”画像電子学会誌</a:t>
            </a:r>
            <a:r>
              <a:rPr lang="en-US" altLang="ja-JP" dirty="0"/>
              <a:t>, vol.45, no.2, pp.201-211, (2016).</a:t>
            </a:r>
          </a:p>
          <a:p>
            <a:pPr marL="285750" indent="-285750">
              <a:buClr>
                <a:srgbClr val="002060"/>
              </a:buClr>
              <a:buFont typeface="Wingdings" panose="05000000000000000000" pitchFamily="2" charset="2"/>
              <a:buChar char="n"/>
            </a:pPr>
            <a:endParaRPr lang="en-US" altLang="ja-JP" dirty="0"/>
          </a:p>
          <a:p>
            <a:pPr marL="285750" indent="-285750">
              <a:buClr>
                <a:srgbClr val="002060"/>
              </a:buClr>
              <a:buFont typeface="Wingdings" panose="05000000000000000000" pitchFamily="2" charset="2"/>
              <a:buChar char="n"/>
            </a:pPr>
            <a:r>
              <a:rPr lang="en-US" altLang="ja-JP" dirty="0"/>
              <a:t>[4]</a:t>
            </a:r>
            <a:r>
              <a:rPr lang="ja-JP" altLang="en-US" dirty="0"/>
              <a:t>陳延偉：“独立成分分析法（</a:t>
            </a:r>
            <a:r>
              <a:rPr lang="en-US" altLang="ja-JP" dirty="0"/>
              <a:t>ICA</a:t>
            </a:r>
            <a:r>
              <a:rPr lang="ja-JP" altLang="en-US" dirty="0"/>
              <a:t>）のパターン認識・画像処理への応用と</a:t>
            </a:r>
            <a:r>
              <a:rPr lang="en-US" altLang="ja-JP" dirty="0"/>
              <a:t>MATLAB</a:t>
            </a:r>
            <a:r>
              <a:rPr lang="ja-JP" altLang="en-US" dirty="0"/>
              <a:t>シミュレーション”，トリケップス</a:t>
            </a:r>
            <a:r>
              <a:rPr lang="en-US" altLang="ja-JP" dirty="0"/>
              <a:t>, </a:t>
            </a:r>
            <a:r>
              <a:rPr lang="ja-JP" altLang="en-US" dirty="0"/>
              <a:t>東京</a:t>
            </a:r>
            <a:r>
              <a:rPr lang="en-US" altLang="ja-JP" dirty="0"/>
              <a:t>, (2007).</a:t>
            </a:r>
          </a:p>
          <a:p>
            <a:pPr marL="285750" indent="-285750">
              <a:buClr>
                <a:srgbClr val="002060"/>
              </a:buClr>
              <a:buFont typeface="Wingdings" panose="05000000000000000000" pitchFamily="2" charset="2"/>
              <a:buChar char="n"/>
            </a:pPr>
            <a:endParaRPr lang="en-US" altLang="ja-JP" dirty="0"/>
          </a:p>
          <a:p>
            <a:pPr>
              <a:buClr>
                <a:srgbClr val="002060"/>
              </a:buClr>
            </a:pPr>
            <a:endParaRPr lang="en-US" altLang="ja-JP"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887689" y="3695316"/>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9" y="1406678"/>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dirty="0"/>
              <a:t>提案手法</a:t>
            </a:r>
            <a:r>
              <a:rPr kumimoji="1" lang="en-US" altLang="ja-JP" sz="3100" dirty="0"/>
              <a:t>-</a:t>
            </a:r>
            <a:r>
              <a:rPr kumimoji="1" lang="ja-JP" altLang="en-US" sz="3100" dirty="0"/>
              <a:t>概要</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5" y="1474053"/>
            <a:ext cx="6040510" cy="830997"/>
          </a:xfrm>
          <a:prstGeom prst="rect">
            <a:avLst/>
          </a:prstGeom>
          <a:noFill/>
        </p:spPr>
        <p:txBody>
          <a:bodyPr wrap="square" rtlCol="0">
            <a:spAutoFit/>
          </a:bodyPr>
          <a:lstStyle/>
          <a:p>
            <a:pPr marL="457200" indent="-457200">
              <a:buClr>
                <a:srgbClr val="002060"/>
              </a:buClr>
              <a:buSzPct val="90000"/>
              <a:buFont typeface="Wingdings" panose="05000000000000000000" pitchFamily="2" charset="2"/>
              <a:buChar char="l"/>
            </a:pPr>
            <a:r>
              <a:rPr kumimoji="1" lang="ja-JP" altLang="en-US" sz="2400" dirty="0"/>
              <a:t>基底の組み合わせが考慮されていない基底重要度</a:t>
            </a:r>
            <a:endParaRPr kumimoji="1" lang="en-US" altLang="ja-JP" sz="2400" dirty="0"/>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3952220"/>
            <a:ext cx="620746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dirty="0"/>
              <a:t>小領域の画質を最大とする基底のみの評価</a:t>
            </a:r>
            <a:endParaRPr kumimoji="1" lang="en-US" altLang="ja-JP" sz="2400" dirty="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5" y="1663582"/>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915895" y="39522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5" name="テキスト ボックス 24">
            <a:extLst>
              <a:ext uri="{FF2B5EF4-FFF2-40B4-BE49-F238E27FC236}">
                <a16:creationId xmlns:a16="http://schemas.microsoft.com/office/drawing/2014/main" id="{4C4B89E3-E232-4C4F-82F7-A58922565FB2}"/>
              </a:ext>
            </a:extLst>
          </p:cNvPr>
          <p:cNvSpPr txBox="1"/>
          <p:nvPr/>
        </p:nvSpPr>
        <p:spPr>
          <a:xfrm>
            <a:off x="273050" y="94655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 </a:t>
            </a:r>
            <a:r>
              <a:rPr lang="ja-JP" altLang="en-US" sz="2800"/>
              <a:t>：</a:t>
            </a:r>
            <a:endParaRPr kumimoji="1" lang="ja-JP" altLang="en-US" sz="2800"/>
          </a:p>
        </p:txBody>
      </p:sp>
      <p:sp>
        <p:nvSpPr>
          <p:cNvPr id="26" name="テキスト ボックス 25">
            <a:extLst>
              <a:ext uri="{FF2B5EF4-FFF2-40B4-BE49-F238E27FC236}">
                <a16:creationId xmlns:a16="http://schemas.microsoft.com/office/drawing/2014/main" id="{E1AA7356-6CC1-416F-A408-725EFD66D9A2}"/>
              </a:ext>
            </a:extLst>
          </p:cNvPr>
          <p:cNvSpPr txBox="1"/>
          <p:nvPr/>
        </p:nvSpPr>
        <p:spPr>
          <a:xfrm>
            <a:off x="273050" y="3429000"/>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en-US" altLang="ja-JP" sz="2800"/>
              <a:t> </a:t>
            </a:r>
            <a:r>
              <a:rPr lang="ja-JP" altLang="en-US" sz="2800"/>
              <a:t>：</a:t>
            </a:r>
            <a:endParaRPr kumimoji="1" lang="ja-JP" altLang="en-US" sz="2800"/>
          </a:p>
        </p:txBody>
      </p:sp>
    </p:spTree>
    <p:extLst>
      <p:ext uri="{BB962C8B-B14F-4D97-AF65-F5344CB8AC3E}">
        <p14:creationId xmlns:p14="http://schemas.microsoft.com/office/powerpoint/2010/main" val="353998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chemeClr val="accent1"/>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dirty="0">
                <a:solidFill>
                  <a:schemeClr val="tx1">
                    <a:lumMod val="85000"/>
                    <a:lumOff val="15000"/>
                  </a:schemeClr>
                </a:solidFill>
                <a:sym typeface="+mn-ea"/>
              </a:rPr>
              <a:t>画像全体で使う基底の種類を</a:t>
            </a:r>
            <a:endParaRPr lang="en-US" altLang="ja-JP" sz="2800" dirty="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dirty="0">
                <a:solidFill>
                  <a:schemeClr val="tx1">
                    <a:lumMod val="85000"/>
                    <a:lumOff val="15000"/>
                  </a:schemeClr>
                </a:solidFill>
                <a:sym typeface="+mn-ea"/>
              </a:rPr>
              <a:t>なるべく少なくしたときに，</a:t>
            </a:r>
            <a:r>
              <a:rPr lang="en-US" altLang="ja-JP" sz="2800" dirty="0">
                <a:solidFill>
                  <a:schemeClr val="tx1">
                    <a:lumMod val="85000"/>
                    <a:lumOff val="15000"/>
                  </a:schemeClr>
                </a:solidFill>
                <a:sym typeface="+mn-ea"/>
              </a:rPr>
              <a:t>DCT</a:t>
            </a:r>
            <a:r>
              <a:rPr lang="ja-JP" altLang="en-US" sz="2800" dirty="0">
                <a:solidFill>
                  <a:schemeClr val="tx1">
                    <a:lumMod val="85000"/>
                    <a:lumOff val="15000"/>
                  </a:schemeClr>
                </a:solidFill>
                <a:sym typeface="+mn-ea"/>
              </a:rPr>
              <a:t>よりも画質を</a:t>
            </a:r>
            <a:endParaRPr lang="en-US" altLang="ja-JP" sz="2800" dirty="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dirty="0">
                <a:solidFill>
                  <a:schemeClr val="tx1">
                    <a:lumMod val="85000"/>
                    <a:lumOff val="15000"/>
                  </a:schemeClr>
                </a:solidFill>
                <a:sym typeface="+mn-ea"/>
              </a:rPr>
              <a:t>高くできる </a:t>
            </a:r>
            <a:r>
              <a:rPr lang="en-US" altLang="ja-JP" sz="2800" dirty="0">
                <a:solidFill>
                  <a:schemeClr val="tx1">
                    <a:lumMod val="85000"/>
                    <a:lumOff val="15000"/>
                  </a:schemeClr>
                </a:solidFill>
                <a:sym typeface="+mn-ea"/>
              </a:rPr>
              <a:t>ICA</a:t>
            </a:r>
            <a:r>
              <a:rPr lang="ja-JP" altLang="en-US" sz="2800" dirty="0">
                <a:solidFill>
                  <a:schemeClr val="tx1">
                    <a:lumMod val="85000"/>
                    <a:lumOff val="15000"/>
                  </a:schemeClr>
                </a:solidFill>
                <a:sym typeface="+mn-ea"/>
              </a:rPr>
              <a:t>基底 と </a:t>
            </a:r>
            <a:r>
              <a:rPr lang="en-US" altLang="ja-JP" sz="2800" dirty="0" err="1">
                <a:solidFill>
                  <a:schemeClr val="tx1">
                    <a:lumMod val="85000"/>
                    <a:lumOff val="15000"/>
                  </a:schemeClr>
                </a:solidFill>
                <a:sym typeface="+mn-ea"/>
              </a:rPr>
              <a:t>ICA_Block</a:t>
            </a:r>
            <a:r>
              <a:rPr lang="en-US" altLang="ja-JP" sz="2800" dirty="0">
                <a:solidFill>
                  <a:schemeClr val="tx1">
                    <a:lumMod val="85000"/>
                    <a:lumOff val="15000"/>
                  </a:schemeClr>
                </a:solidFill>
                <a:sym typeface="+mn-ea"/>
              </a:rPr>
              <a:t> </a:t>
            </a:r>
            <a:r>
              <a:rPr lang="ja-JP" altLang="en-US" sz="2800" dirty="0">
                <a:solidFill>
                  <a:schemeClr val="tx1">
                    <a:lumMod val="85000"/>
                    <a:lumOff val="15000"/>
                  </a:schemeClr>
                </a:solidFill>
                <a:sym typeface="+mn-ea"/>
              </a:rPr>
              <a:t>を明らかにする</a:t>
            </a:r>
            <a:endParaRPr lang="en-US" altLang="ja-JP" sz="2800" dirty="0">
              <a:solidFill>
                <a:schemeClr val="tx1">
                  <a:lumMod val="85000"/>
                  <a:lumOff val="15000"/>
                </a:schemeClr>
              </a:solidFill>
              <a:sym typeface="+mn-ea"/>
            </a:endParaRP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630826" y="963046"/>
            <a:ext cx="1612841" cy="523220"/>
          </a:xfrm>
          <a:prstGeom prst="rect">
            <a:avLst/>
          </a:prstGeom>
          <a:solidFill>
            <a:schemeClr val="bg1"/>
          </a:solidFill>
          <a:ln w="31750" cmpd="thickThin">
            <a:solidFill>
              <a:schemeClr val="accent1"/>
            </a:solidFill>
          </a:ln>
        </p:spPr>
        <p:txBody>
          <a:bodyPr wrap="square" rtlCol="0">
            <a:spAutoFit/>
          </a:bodyPr>
          <a:lstStyle/>
          <a:p>
            <a:pPr algn="ctr"/>
            <a:r>
              <a:rPr kumimoji="1" lang="ja-JP" altLang="en-US" sz="2800"/>
              <a:t>目的</a:t>
            </a:r>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dirty="0"/>
              <a:t>Step</a:t>
            </a:r>
            <a:r>
              <a:rPr lang="en-US" altLang="ja-JP" sz="2800" dirty="0"/>
              <a:t>1</a:t>
            </a:r>
            <a:r>
              <a:rPr lang="ja-JP" altLang="en-US" sz="2800" dirty="0"/>
              <a:t>：</a:t>
            </a:r>
            <a:endParaRPr lang="en-US" altLang="ja-JP" sz="2800" dirty="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848514"/>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14" name="テキスト ボックス 13">
            <a:extLst>
              <a:ext uri="{FF2B5EF4-FFF2-40B4-BE49-F238E27FC236}">
                <a16:creationId xmlns:a16="http://schemas.microsoft.com/office/drawing/2014/main" id="{515F59EB-AE65-47ED-BDAA-FEB9887F1109}"/>
              </a:ext>
            </a:extLst>
          </p:cNvPr>
          <p:cNvSpPr txBox="1"/>
          <p:nvPr/>
        </p:nvSpPr>
        <p:spPr>
          <a:xfrm>
            <a:off x="917208" y="3637185"/>
            <a:ext cx="710284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800"/>
              <a:t>DCT </a:t>
            </a:r>
            <a:r>
              <a:rPr lang="ja-JP" altLang="en-US" sz="2800"/>
              <a:t>と </a:t>
            </a:r>
            <a:r>
              <a:rPr lang="en-US" altLang="ja-JP" sz="2800"/>
              <a:t>ICA </a:t>
            </a:r>
            <a:r>
              <a:rPr lang="ja-JP" altLang="en-US" sz="2800"/>
              <a:t>のそれぞれ得意な</a:t>
            </a:r>
            <a:r>
              <a:rPr lang="ja-JP" altLang="en-US" sz="2800">
                <a:solidFill>
                  <a:srgbClr val="FF0000"/>
                </a:solidFill>
              </a:rPr>
              <a:t>領域</a:t>
            </a:r>
            <a:r>
              <a:rPr lang="ja-JP" altLang="en-US" sz="2800"/>
              <a:t>に分ける</a:t>
            </a:r>
            <a:endParaRPr lang="en-US" altLang="ja-JP" sz="2800"/>
          </a:p>
        </p:txBody>
      </p:sp>
      <p:sp>
        <p:nvSpPr>
          <p:cNvPr id="15" name="テキスト ボックス 14">
            <a:extLst>
              <a:ext uri="{FF2B5EF4-FFF2-40B4-BE49-F238E27FC236}">
                <a16:creationId xmlns:a16="http://schemas.microsoft.com/office/drawing/2014/main" id="{743EC327-E271-4CC4-8564-F1E19B6BFB46}"/>
              </a:ext>
            </a:extLst>
          </p:cNvPr>
          <p:cNvSpPr txBox="1"/>
          <p:nvPr/>
        </p:nvSpPr>
        <p:spPr>
          <a:xfrm>
            <a:off x="917208" y="5421491"/>
            <a:ext cx="727429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付加情報を考慮した </a:t>
            </a:r>
            <a:r>
              <a:rPr lang="ja-JP" altLang="en-US" sz="2800">
                <a:solidFill>
                  <a:srgbClr val="FF0000"/>
                </a:solidFill>
              </a:rPr>
              <a:t>領域</a:t>
            </a:r>
            <a:r>
              <a:rPr lang="ja-JP" altLang="en-US" sz="2800"/>
              <a:t> と </a:t>
            </a:r>
            <a:r>
              <a:rPr lang="en-US" altLang="ja-JP" sz="2800">
                <a:solidFill>
                  <a:srgbClr val="FF0000"/>
                </a:solidFill>
              </a:rPr>
              <a:t>ICA</a:t>
            </a:r>
            <a:r>
              <a:rPr lang="ja-JP" altLang="en-US" sz="2800">
                <a:solidFill>
                  <a:srgbClr val="FF0000"/>
                </a:solidFill>
              </a:rPr>
              <a:t>基底 </a:t>
            </a:r>
            <a:r>
              <a:rPr lang="ja-JP" altLang="en-US" sz="2800"/>
              <a:t>の選出</a:t>
            </a:r>
            <a:endParaRPr lang="en-US" altLang="ja-JP" sz="2800"/>
          </a:p>
        </p:txBody>
      </p:sp>
      <p:sp>
        <p:nvSpPr>
          <p:cNvPr id="16" name="テキスト ボックス 15">
            <a:extLst>
              <a:ext uri="{FF2B5EF4-FFF2-40B4-BE49-F238E27FC236}">
                <a16:creationId xmlns:a16="http://schemas.microsoft.com/office/drawing/2014/main" id="{A8CB45AA-7ACF-40B2-8F3F-A022D8294D7F}"/>
              </a:ext>
            </a:extLst>
          </p:cNvPr>
          <p:cNvSpPr txBox="1"/>
          <p:nvPr/>
        </p:nvSpPr>
        <p:spPr>
          <a:xfrm>
            <a:off x="1329758" y="4251382"/>
            <a:ext cx="797510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dirty="0"/>
              <a:t>比較に使用する基底の選出は</a:t>
            </a:r>
            <a:r>
              <a:rPr lang="ja-JP" altLang="en-US" sz="2400" dirty="0">
                <a:solidFill>
                  <a:srgbClr val="FF0000"/>
                </a:solidFill>
              </a:rPr>
              <a:t>組み合わせ</a:t>
            </a:r>
            <a:r>
              <a:rPr lang="ja-JP" altLang="en-US" sz="2400" dirty="0"/>
              <a:t>を考慮すること</a:t>
            </a:r>
            <a:endParaRPr kumimoji="1" lang="en-US" altLang="ja-JP" sz="2400" dirty="0"/>
          </a:p>
        </p:txBody>
      </p:sp>
      <p:sp>
        <p:nvSpPr>
          <p:cNvPr id="17" name="テキスト ボックス 16">
            <a:extLst>
              <a:ext uri="{FF2B5EF4-FFF2-40B4-BE49-F238E27FC236}">
                <a16:creationId xmlns:a16="http://schemas.microsoft.com/office/drawing/2014/main" id="{5031D55A-277C-40A1-BA7F-5FCD91364491}"/>
              </a:ext>
            </a:extLst>
          </p:cNvPr>
          <p:cNvSpPr txBox="1"/>
          <p:nvPr/>
        </p:nvSpPr>
        <p:spPr>
          <a:xfrm>
            <a:off x="1329758" y="6035688"/>
            <a:ext cx="6690292"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選出基底の 得意な表現 がなるべく</a:t>
            </a:r>
            <a:r>
              <a:rPr lang="ja-JP" altLang="en-US" sz="2400">
                <a:solidFill>
                  <a:srgbClr val="FF0000"/>
                </a:solidFill>
              </a:rPr>
              <a:t>偏らない</a:t>
            </a:r>
            <a:r>
              <a:rPr lang="ja-JP" altLang="en-US" sz="2400"/>
              <a:t>こと</a:t>
            </a:r>
            <a:endParaRPr kumimoji="1" lang="en-US" altLang="ja-JP" sz="2400"/>
          </a:p>
        </p:txBody>
      </p:sp>
      <p:sp>
        <p:nvSpPr>
          <p:cNvPr id="18" name="正方形/長方形 17">
            <a:extLst>
              <a:ext uri="{FF2B5EF4-FFF2-40B4-BE49-F238E27FC236}">
                <a16:creationId xmlns:a16="http://schemas.microsoft.com/office/drawing/2014/main" id="{EF1DC25E-9DEF-401F-8397-3620D93AD77B}"/>
              </a:ext>
            </a:extLst>
          </p:cNvPr>
          <p:cNvSpPr/>
          <p:nvPr/>
        </p:nvSpPr>
        <p:spPr>
          <a:xfrm>
            <a:off x="890294" y="3620337"/>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FEC02E-1614-4E76-B0B5-01E9FEBCF91F}"/>
              </a:ext>
            </a:extLst>
          </p:cNvPr>
          <p:cNvSpPr/>
          <p:nvPr/>
        </p:nvSpPr>
        <p:spPr>
          <a:xfrm>
            <a:off x="578496" y="5401156"/>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5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37</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38</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39</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lang="en-US" altLang="ja-JP" sz="2400"/>
              <a:t>Cameraman</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4" name="グラフ 13">
            <a:extLst>
              <a:ext uri="{FF2B5EF4-FFF2-40B4-BE49-F238E27FC236}">
                <a16:creationId xmlns:a16="http://schemas.microsoft.com/office/drawing/2014/main" id="{7B2CF2DF-2470-4895-B6C8-E85624A13B24}"/>
              </a:ext>
            </a:extLst>
          </p:cNvPr>
          <p:cNvGraphicFramePr>
            <a:graphicFrameLocks/>
          </p:cNvGraphicFramePr>
          <p:nvPr>
            <p:extLst>
              <p:ext uri="{D42A27DB-BD31-4B8C-83A1-F6EECF244321}">
                <p14:modId xmlns:p14="http://schemas.microsoft.com/office/powerpoint/2010/main" val="3352165928"/>
              </p:ext>
            </p:extLst>
          </p:nvPr>
        </p:nvGraphicFramePr>
        <p:xfrm>
          <a:off x="230721" y="1269036"/>
          <a:ext cx="8646580" cy="46104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2B1191F7-6FE5-4752-9912-1676442A3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 y="1362195"/>
            <a:ext cx="1684866" cy="1684866"/>
          </a:xfrm>
          <a:prstGeom prst="rect">
            <a:avLst/>
          </a:prstGeom>
        </p:spPr>
      </p:pic>
      <p:grpSp>
        <p:nvGrpSpPr>
          <p:cNvPr id="11" name="グループ化 10">
            <a:extLst>
              <a:ext uri="{FF2B5EF4-FFF2-40B4-BE49-F238E27FC236}">
                <a16:creationId xmlns:a16="http://schemas.microsoft.com/office/drawing/2014/main" id="{E67B0E2B-75BA-4745-86EE-9CEC3BA38772}"/>
              </a:ext>
            </a:extLst>
          </p:cNvPr>
          <p:cNvGrpSpPr/>
          <p:nvPr/>
        </p:nvGrpSpPr>
        <p:grpSpPr>
          <a:xfrm>
            <a:off x="7191021" y="1066018"/>
            <a:ext cx="1410689" cy="721360"/>
            <a:chOff x="6006111" y="1039381"/>
            <a:chExt cx="1410689" cy="721360"/>
          </a:xfrm>
        </p:grpSpPr>
        <p:sp>
          <p:nvSpPr>
            <p:cNvPr id="16" name="吹き出し: 四角形 15">
              <a:extLst>
                <a:ext uri="{FF2B5EF4-FFF2-40B4-BE49-F238E27FC236}">
                  <a16:creationId xmlns:a16="http://schemas.microsoft.com/office/drawing/2014/main" id="{8411B482-7310-4750-937E-C3B7579D2ACE}"/>
                </a:ext>
              </a:extLst>
            </p:cNvPr>
            <p:cNvSpPr/>
            <p:nvPr/>
          </p:nvSpPr>
          <p:spPr>
            <a:xfrm>
              <a:off x="6006111" y="1039381"/>
              <a:ext cx="1410689" cy="721360"/>
            </a:xfrm>
            <a:prstGeom prst="wedgeRectCallout">
              <a:avLst>
                <a:gd name="adj1" fmla="val 20846"/>
                <a:gd name="adj2" fmla="val 8993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小さい, タイル張り, 流し が含まれている画像&#10;&#10;自動的に生成された説明">
              <a:extLst>
                <a:ext uri="{FF2B5EF4-FFF2-40B4-BE49-F238E27FC236}">
                  <a16:creationId xmlns:a16="http://schemas.microsoft.com/office/drawing/2014/main" id="{935844B8-AB90-4174-8F84-5021B1F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8532" y="1095261"/>
              <a:ext cx="609600" cy="609600"/>
            </a:xfrm>
            <a:prstGeom prst="rect">
              <a:avLst/>
            </a:prstGeom>
          </p:spPr>
        </p:pic>
        <p:pic>
          <p:nvPicPr>
            <p:cNvPr id="10" name="図 9" descr="図形 が含まれている画像&#10;&#10;自動的に生成された説明">
              <a:extLst>
                <a:ext uri="{FF2B5EF4-FFF2-40B4-BE49-F238E27FC236}">
                  <a16:creationId xmlns:a16="http://schemas.microsoft.com/office/drawing/2014/main" id="{BC372DBA-281E-441B-9E82-8606BBBF5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13" y="1095261"/>
              <a:ext cx="609600" cy="609600"/>
            </a:xfrm>
            <a:prstGeom prst="rect">
              <a:avLst/>
            </a:prstGeom>
          </p:spPr>
        </p:pic>
      </p:grpSp>
      <p:sp>
        <p:nvSpPr>
          <p:cNvPr id="23" name="吹き出し: 四角形 22">
            <a:extLst>
              <a:ext uri="{FF2B5EF4-FFF2-40B4-BE49-F238E27FC236}">
                <a16:creationId xmlns:a16="http://schemas.microsoft.com/office/drawing/2014/main" id="{32E77BDE-ED29-4741-AB9D-DE7168510AC9}"/>
              </a:ext>
            </a:extLst>
          </p:cNvPr>
          <p:cNvSpPr/>
          <p:nvPr/>
        </p:nvSpPr>
        <p:spPr>
          <a:xfrm>
            <a:off x="4212840" y="1306315"/>
            <a:ext cx="1410689" cy="721360"/>
          </a:xfrm>
          <a:prstGeom prst="wedgeRectCallout">
            <a:avLst>
              <a:gd name="adj1" fmla="val 99656"/>
              <a:gd name="adj2" fmla="val 12816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タイル張り, 座る, 流し, 鏡 が含まれている画像&#10;&#10;自動的に生成された説明">
            <a:extLst>
              <a:ext uri="{FF2B5EF4-FFF2-40B4-BE49-F238E27FC236}">
                <a16:creationId xmlns:a16="http://schemas.microsoft.com/office/drawing/2014/main" id="{1A12962F-9764-4E0B-8058-F1000E83E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476" y="1362195"/>
            <a:ext cx="609600" cy="609600"/>
          </a:xfrm>
          <a:prstGeom prst="rect">
            <a:avLst/>
          </a:prstGeom>
        </p:spPr>
      </p:pic>
      <p:pic>
        <p:nvPicPr>
          <p:cNvPr id="19" name="図 18" descr="背景パターン が含まれている画像&#10;&#10;自動的に生成された説明">
            <a:extLst>
              <a:ext uri="{FF2B5EF4-FFF2-40B4-BE49-F238E27FC236}">
                <a16:creationId xmlns:a16="http://schemas.microsoft.com/office/drawing/2014/main" id="{ECF8E16C-911D-4076-A8BE-F3CF03E58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4646" y="1362195"/>
            <a:ext cx="609600" cy="609600"/>
          </a:xfrm>
          <a:prstGeom prst="rect">
            <a:avLst/>
          </a:prstGeom>
        </p:spPr>
      </p:pic>
      <p:sp>
        <p:nvSpPr>
          <p:cNvPr id="27" name="吹き出し: 四角形 26">
            <a:extLst>
              <a:ext uri="{FF2B5EF4-FFF2-40B4-BE49-F238E27FC236}">
                <a16:creationId xmlns:a16="http://schemas.microsoft.com/office/drawing/2014/main" id="{7D21932E-B77A-4DAB-BED3-04CB6517FBA9}"/>
              </a:ext>
            </a:extLst>
          </p:cNvPr>
          <p:cNvSpPr/>
          <p:nvPr/>
        </p:nvSpPr>
        <p:spPr>
          <a:xfrm>
            <a:off x="5398317" y="3135426"/>
            <a:ext cx="1410689" cy="721360"/>
          </a:xfrm>
          <a:prstGeom prst="wedgeRectCallout">
            <a:avLst>
              <a:gd name="adj1" fmla="val -114265"/>
              <a:gd name="adj2" fmla="val -2151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タイル張り, 座る, 流し, 鏡 が含まれている画像&#10;&#10;自動的に生成された説明">
            <a:extLst>
              <a:ext uri="{FF2B5EF4-FFF2-40B4-BE49-F238E27FC236}">
                <a16:creationId xmlns:a16="http://schemas.microsoft.com/office/drawing/2014/main" id="{A3D180C6-0F7D-42EB-B315-D96976998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1557" y="3195757"/>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0C8CD933-B34A-43B5-8E50-F4E118C16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397" y="3198990"/>
            <a:ext cx="609600" cy="609600"/>
          </a:xfrm>
          <a:prstGeom prst="rect">
            <a:avLst/>
          </a:prstGeom>
        </p:spPr>
      </p:pic>
      <p:sp>
        <p:nvSpPr>
          <p:cNvPr id="33" name="吹き出し: 四角形 32">
            <a:extLst>
              <a:ext uri="{FF2B5EF4-FFF2-40B4-BE49-F238E27FC236}">
                <a16:creationId xmlns:a16="http://schemas.microsoft.com/office/drawing/2014/main" id="{C19350BB-8D74-467C-8362-6D424CEF29BA}"/>
              </a:ext>
            </a:extLst>
          </p:cNvPr>
          <p:cNvSpPr/>
          <p:nvPr/>
        </p:nvSpPr>
        <p:spPr>
          <a:xfrm>
            <a:off x="2774263" y="4422695"/>
            <a:ext cx="2054156" cy="721360"/>
          </a:xfrm>
          <a:prstGeom prst="wedgeRectCallout">
            <a:avLst>
              <a:gd name="adj1" fmla="val -71964"/>
              <a:gd name="adj2" fmla="val -3806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鏡 が含まれている画像&#10;&#10;自動的に生成された説明">
            <a:extLst>
              <a:ext uri="{FF2B5EF4-FFF2-40B4-BE49-F238E27FC236}">
                <a16:creationId xmlns:a16="http://schemas.microsoft.com/office/drawing/2014/main" id="{8C470979-ADC7-4FC7-9B26-455C7B00B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899" y="4478575"/>
            <a:ext cx="609600" cy="609600"/>
          </a:xfrm>
          <a:prstGeom prst="rect">
            <a:avLst/>
          </a:prstGeom>
        </p:spPr>
      </p:pic>
      <p:pic>
        <p:nvPicPr>
          <p:cNvPr id="21" name="図 20" descr="背景パターン が含まれている画像&#10;&#10;自動的に生成された説明">
            <a:extLst>
              <a:ext uri="{FF2B5EF4-FFF2-40B4-BE49-F238E27FC236}">
                <a16:creationId xmlns:a16="http://schemas.microsoft.com/office/drawing/2014/main" id="{96BAD844-8EA8-4D61-8A64-A09A18F89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5925" y="4478575"/>
            <a:ext cx="609600" cy="609600"/>
          </a:xfrm>
          <a:prstGeom prst="rect">
            <a:avLst/>
          </a:prstGeom>
        </p:spPr>
      </p:pic>
      <p:pic>
        <p:nvPicPr>
          <p:cNvPr id="36" name="図 35" descr="流し, タイル張り, 座る, 小さい が含まれている画像&#10;&#10;自動的に生成された説明">
            <a:extLst>
              <a:ext uri="{FF2B5EF4-FFF2-40B4-BE49-F238E27FC236}">
                <a16:creationId xmlns:a16="http://schemas.microsoft.com/office/drawing/2014/main" id="{905025AB-9939-4829-96CE-8B2D3C58AE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4951" y="4487659"/>
            <a:ext cx="609600" cy="609600"/>
          </a:xfrm>
          <a:prstGeom prst="rect">
            <a:avLst/>
          </a:prstGeom>
        </p:spPr>
      </p:pic>
    </p:spTree>
    <p:extLst>
      <p:ext uri="{BB962C8B-B14F-4D97-AF65-F5344CB8AC3E}">
        <p14:creationId xmlns:p14="http://schemas.microsoft.com/office/powerpoint/2010/main" val="2766155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独立成分分析</a:t>
            </a:r>
            <a:r>
              <a:rPr lang="en-US" altLang="ja-JP"/>
              <a:t>(ICA)</a:t>
            </a:r>
            <a:endParaRPr kumimoji="1" lang="ja-JP" altLang="en-US"/>
          </a:p>
        </p:txBody>
      </p:sp>
      <p:sp>
        <p:nvSpPr>
          <p:cNvPr id="3" name="コンテンツ プレースホルダー 2"/>
          <p:cNvSpPr>
            <a:spLocks noGrp="1"/>
          </p:cNvSpPr>
          <p:nvPr>
            <p:ph idx="1"/>
          </p:nvPr>
        </p:nvSpPr>
        <p:spPr/>
        <p:txBody>
          <a:bodyPr/>
          <a:lstStyle/>
          <a:p>
            <a:r>
              <a:rPr lang="en-US" altLang="ja-JP" sz="2000" dirty="0">
                <a:latin typeface="Times New Roman" panose="02020603050405020304" pitchFamily="18" charset="0"/>
              </a:rPr>
              <a:t> </a:t>
            </a:r>
            <a:r>
              <a:rPr lang="ja-JP" altLang="en-US" sz="2000" dirty="0">
                <a:latin typeface="Times New Roman" panose="02020603050405020304" pitchFamily="18" charset="0"/>
              </a:rPr>
              <a:t>入力画像の</a:t>
            </a:r>
            <a:r>
              <a:rPr lang="ja-JP" altLang="en-US" sz="2000" dirty="0">
                <a:solidFill>
                  <a:schemeClr val="accent2"/>
                </a:solidFill>
                <a:latin typeface="Times New Roman" panose="02020603050405020304" pitchFamily="18" charset="0"/>
              </a:rPr>
              <a:t>構造的特徴</a:t>
            </a:r>
            <a:r>
              <a:rPr lang="ja-JP" altLang="en-US" sz="2000" dirty="0">
                <a:latin typeface="Times New Roman" panose="02020603050405020304" pitchFamily="18" charset="0"/>
              </a:rPr>
              <a:t>に対応する基底</a:t>
            </a:r>
            <a:endParaRPr lang="en-US" altLang="ja-JP" sz="2000" dirty="0">
              <a:latin typeface="Times New Roman" panose="02020603050405020304" pitchFamily="18" charset="0"/>
            </a:endParaRPr>
          </a:p>
          <a:p>
            <a:r>
              <a:rPr lang="en-US" altLang="ja-JP" sz="2000" dirty="0">
                <a:latin typeface="Times New Roman" panose="02020603050405020304" pitchFamily="18" charset="0"/>
              </a:rPr>
              <a:t> </a:t>
            </a:r>
            <a:r>
              <a:rPr lang="ja-JP" altLang="en-US" sz="2000" dirty="0">
                <a:latin typeface="Times New Roman" panose="02020603050405020304" pitchFamily="18" charset="0"/>
              </a:rPr>
              <a:t>局所特徴を</a:t>
            </a:r>
            <a:r>
              <a:rPr lang="ja-JP" altLang="en-US" sz="2000" dirty="0">
                <a:solidFill>
                  <a:schemeClr val="accent2"/>
                </a:solidFill>
                <a:latin typeface="Times New Roman" panose="02020603050405020304" pitchFamily="18" charset="0"/>
              </a:rPr>
              <a:t>少数</a:t>
            </a:r>
            <a:r>
              <a:rPr lang="ja-JP" altLang="en-US" sz="2000" dirty="0">
                <a:latin typeface="Times New Roman" panose="02020603050405020304" pitchFamily="18" charset="0"/>
              </a:rPr>
              <a:t>の基底のみで表現できる</a:t>
            </a:r>
            <a:endParaRPr lang="en-US" altLang="ja-JP" sz="2000" dirty="0">
              <a:latin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grpSp>
        <p:nvGrpSpPr>
          <p:cNvPr id="7" name="グループ化 6"/>
          <p:cNvGrpSpPr/>
          <p:nvPr/>
        </p:nvGrpSpPr>
        <p:grpSpPr>
          <a:xfrm>
            <a:off x="1680924" y="4035263"/>
            <a:ext cx="5977298" cy="2326802"/>
            <a:chOff x="2710237" y="1952546"/>
            <a:chExt cx="7013568" cy="2638482"/>
          </a:xfrm>
        </p:grpSpPr>
        <p:pic>
          <p:nvPicPr>
            <p:cNvPr id="29" name="図 28" descr="C:\Users\kawamura\Desktop\ICA_q_mp.bmp"/>
            <p:cNvPicPr/>
            <p:nvPr/>
          </p:nvPicPr>
          <p:blipFill>
            <a:blip r:embed="rId3">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661003"/>
              <a:ext cx="4244813" cy="1741308"/>
              <a:chOff x="3756605" y="1894833"/>
              <a:chExt cx="4244813" cy="1741308"/>
            </a:xfrm>
          </p:grpSpPr>
          <p:cxnSp>
            <p:nvCxnSpPr>
              <p:cNvPr id="39" name="直線コネクタ 38"/>
              <p:cNvCxnSpPr>
                <a:stCxn id="40" idx="1"/>
                <a:endCxn id="41" idx="3"/>
              </p:cNvCxnSpPr>
              <p:nvPr/>
            </p:nvCxnSpPr>
            <p:spPr>
              <a:xfrm flipH="1">
                <a:off x="4061501" y="2765487"/>
                <a:ext cx="2198630" cy="41425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11897"/>
              <a:stretch>
                <a:fillRect/>
              </a:stretch>
            </p:blipFill>
            <p:spPr bwMode="auto">
              <a:xfrm>
                <a:off x="6260131" y="1894833"/>
                <a:ext cx="1741287" cy="1741308"/>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sp>
          <p:nvSpPr>
            <p:cNvPr id="34" name="テキスト ボックス 33"/>
            <p:cNvSpPr txBox="1"/>
            <p:nvPr/>
          </p:nvSpPr>
          <p:spPr>
            <a:xfrm>
              <a:off x="5001793" y="4221696"/>
              <a:ext cx="1723549" cy="369332"/>
            </a:xfrm>
            <a:prstGeom prst="rect">
              <a:avLst/>
            </a:prstGeom>
            <a:noFill/>
          </p:spPr>
          <p:txBody>
            <a:bodyPr wrap="none" rtlCol="0">
              <a:spAutoFit/>
            </a:bodyPr>
            <a:lstStyle/>
            <a:p>
              <a:r>
                <a:rPr kumimoji="1" lang="en-US" altLang="ja-JP"/>
                <a:t>ICA</a:t>
              </a:r>
              <a:r>
                <a:rPr kumimoji="1" lang="ja-JP" altLang="en-US"/>
                <a:t>符号化画像</a:t>
              </a:r>
            </a:p>
          </p:txBody>
        </p:sp>
        <p:grpSp>
          <p:nvGrpSpPr>
            <p:cNvPr id="35" name="グループ化 34"/>
            <p:cNvGrpSpPr/>
            <p:nvPr/>
          </p:nvGrpSpPr>
          <p:grpSpPr>
            <a:xfrm>
              <a:off x="2710237" y="1952546"/>
              <a:ext cx="3339472" cy="2449765"/>
              <a:chOff x="1359247" y="1186376"/>
              <a:chExt cx="3339472" cy="2449765"/>
            </a:xfrm>
          </p:grpSpPr>
          <p:pic>
            <p:nvPicPr>
              <p:cNvPr id="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9247" y="1186376"/>
                <a:ext cx="1467010" cy="2449765"/>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38" name="直線コネクタ 37"/>
              <p:cNvCxnSpPr>
                <a:stCxn id="37" idx="1"/>
                <a:endCxn id="36" idx="3"/>
              </p:cNvCxnSpPr>
              <p:nvPr/>
            </p:nvCxnSpPr>
            <p:spPr>
              <a:xfrm flipH="1">
                <a:off x="2826257" y="2385418"/>
                <a:ext cx="1207819" cy="258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070186" y="2178242"/>
              <a:ext cx="2653619" cy="383904"/>
            </a:xfrm>
            <a:prstGeom prst="rect">
              <a:avLst/>
            </a:prstGeom>
          </p:spPr>
          <p:txBody>
            <a:bodyPr wrap="square">
              <a:spAutoFit/>
            </a:bodyPr>
            <a:lstStyle/>
            <a:p>
              <a:pPr algn="ctr"/>
              <a:r>
                <a:rPr lang="ja-JP" altLang="en-US" sz="1600" dirty="0">
                  <a:solidFill>
                    <a:schemeClr val="accent2"/>
                  </a:solidFill>
                </a:rPr>
                <a:t>少数の基底で保存可能</a:t>
              </a:r>
            </a:p>
          </p:txBody>
        </p:sp>
      </p:grpSp>
      <p:sp>
        <p:nvSpPr>
          <p:cNvPr id="23" name="正方形/長方形 22">
            <a:extLst>
              <a:ext uri="{FF2B5EF4-FFF2-40B4-BE49-F238E27FC236}">
                <a16:creationId xmlns:a16="http://schemas.microsoft.com/office/drawing/2014/main" id="{BC51544F-62FD-44DC-8424-7223DBC89CDA}"/>
              </a:ext>
            </a:extLst>
          </p:cNvPr>
          <p:cNvSpPr/>
          <p:nvPr/>
        </p:nvSpPr>
        <p:spPr>
          <a:xfrm>
            <a:off x="1218170" y="1802395"/>
            <a:ext cx="1107996" cy="369332"/>
          </a:xfrm>
          <a:prstGeom prst="rect">
            <a:avLst/>
          </a:prstGeom>
        </p:spPr>
        <p:txBody>
          <a:bodyPr wrap="none">
            <a:spAutoFit/>
          </a:bodyPr>
          <a:lstStyle/>
          <a:p>
            <a:pPr algn="ctr"/>
            <a:r>
              <a:rPr lang="ja-JP" altLang="en-US" dirty="0">
                <a:latin typeface="Lucida Sans" panose="020B0602030504020204" pitchFamily="34" charset="0"/>
                <a:cs typeface="Tahoma" panose="020B0604030504040204" pitchFamily="34" charset="0"/>
              </a:rPr>
              <a:t>入力画像</a:t>
            </a:r>
            <a:endParaRPr lang="en-US" altLang="ja-JP" dirty="0">
              <a:latin typeface="Lucida Sans" panose="020B0602030504020204" pitchFamily="34" charset="0"/>
              <a:ea typeface="Tahoma" panose="020B0604030504040204" pitchFamily="34" charset="0"/>
              <a:cs typeface="Tahoma" panose="020B0604030504040204" pitchFamily="34" charset="0"/>
            </a:endParaRPr>
          </a:p>
        </p:txBody>
      </p:sp>
      <p:cxnSp>
        <p:nvCxnSpPr>
          <p:cNvPr id="24" name="直線矢印コネクタ 23">
            <a:extLst>
              <a:ext uri="{FF2B5EF4-FFF2-40B4-BE49-F238E27FC236}">
                <a16:creationId xmlns:a16="http://schemas.microsoft.com/office/drawing/2014/main" id="{D7E2EF68-2371-4E3E-84D9-6C83747307C9}"/>
              </a:ext>
            </a:extLst>
          </p:cNvPr>
          <p:cNvCxnSpPr/>
          <p:nvPr/>
        </p:nvCxnSpPr>
        <p:spPr>
          <a:xfrm>
            <a:off x="2873878" y="2927595"/>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25" name="Picture 4" descr="C:\Users\isago_000\Documents\EasyLibrary\BARBARA.bmp">
            <a:extLst>
              <a:ext uri="{FF2B5EF4-FFF2-40B4-BE49-F238E27FC236}">
                <a16:creationId xmlns:a16="http://schemas.microsoft.com/office/drawing/2014/main" id="{90ADE7BB-1A0F-4439-BCF5-CFF23E3CED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38" y="2137621"/>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6" name="正方形/長方形 25">
            <a:extLst>
              <a:ext uri="{FF2B5EF4-FFF2-40B4-BE49-F238E27FC236}">
                <a16:creationId xmlns:a16="http://schemas.microsoft.com/office/drawing/2014/main" id="{841E88A4-82CA-4F2B-B15F-76743D98612A}"/>
              </a:ext>
            </a:extLst>
          </p:cNvPr>
          <p:cNvSpPr/>
          <p:nvPr/>
        </p:nvSpPr>
        <p:spPr>
          <a:xfrm>
            <a:off x="1218170" y="3284511"/>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54" name="グループ化 53">
            <a:extLst>
              <a:ext uri="{FF2B5EF4-FFF2-40B4-BE49-F238E27FC236}">
                <a16:creationId xmlns:a16="http://schemas.microsoft.com/office/drawing/2014/main" id="{53ADDC96-FB41-44B2-ABD3-46A296F1CCC6}"/>
              </a:ext>
            </a:extLst>
          </p:cNvPr>
          <p:cNvGrpSpPr/>
          <p:nvPr/>
        </p:nvGrpSpPr>
        <p:grpSpPr>
          <a:xfrm>
            <a:off x="3900260" y="1711122"/>
            <a:ext cx="4548415" cy="1910188"/>
            <a:chOff x="3160187" y="2013739"/>
            <a:chExt cx="5717113" cy="2369526"/>
          </a:xfrm>
        </p:grpSpPr>
        <p:pic>
          <p:nvPicPr>
            <p:cNvPr id="55" name="図 54">
              <a:extLst>
                <a:ext uri="{FF2B5EF4-FFF2-40B4-BE49-F238E27FC236}">
                  <a16:creationId xmlns:a16="http://schemas.microsoft.com/office/drawing/2014/main" id="{878E0349-0AC3-4DAD-83B8-F93D0785CE54}"/>
                </a:ext>
              </a:extLst>
            </p:cNvPr>
            <p:cNvPicPr>
              <a:picLocks noChangeAspect="1"/>
            </p:cNvPicPr>
            <p:nvPr/>
          </p:nvPicPr>
          <p:blipFill>
            <a:blip r:embed="rId7"/>
            <a:stretch>
              <a:fillRect/>
            </a:stretch>
          </p:blipFill>
          <p:spPr>
            <a:xfrm>
              <a:off x="3160187" y="2515601"/>
              <a:ext cx="1535314" cy="1540365"/>
            </a:xfrm>
            <a:prstGeom prst="rect">
              <a:avLst/>
            </a:prstGeom>
          </p:spPr>
        </p:pic>
        <p:sp>
          <p:nvSpPr>
            <p:cNvPr id="56" name="正方形/長方形 55">
              <a:extLst>
                <a:ext uri="{FF2B5EF4-FFF2-40B4-BE49-F238E27FC236}">
                  <a16:creationId xmlns:a16="http://schemas.microsoft.com/office/drawing/2014/main" id="{017047CA-3FB6-44B7-B949-825A777D38FD}"/>
                </a:ext>
              </a:extLst>
            </p:cNvPr>
            <p:cNvSpPr/>
            <p:nvPr/>
          </p:nvSpPr>
          <p:spPr>
            <a:xfrm>
              <a:off x="3329916" y="2013739"/>
              <a:ext cx="1295977" cy="458144"/>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dirty="0">
                  <a:solidFill>
                    <a:sysClr val="windowText" lastClr="000000"/>
                  </a:solidFill>
                  <a:latin typeface="Lucida Sans" panose="020B0602030504020204" pitchFamily="34" charset="0"/>
                  <a:cs typeface="Tahoma" panose="020B0604030504040204" pitchFamily="34" charset="0"/>
                </a:rPr>
                <a:t>基底</a:t>
              </a:r>
            </a:p>
          </p:txBody>
        </p:sp>
        <p:pic>
          <p:nvPicPr>
            <p:cNvPr id="57" name="図 56">
              <a:extLst>
                <a:ext uri="{FF2B5EF4-FFF2-40B4-BE49-F238E27FC236}">
                  <a16:creationId xmlns:a16="http://schemas.microsoft.com/office/drawing/2014/main" id="{D7F937A6-5BD3-473E-A0D3-01EBB59B4157}"/>
                </a:ext>
              </a:extLst>
            </p:cNvPr>
            <p:cNvPicPr>
              <a:picLocks noChangeAspect="1"/>
            </p:cNvPicPr>
            <p:nvPr/>
          </p:nvPicPr>
          <p:blipFill>
            <a:blip r:embed="rId8"/>
            <a:stretch>
              <a:fillRect/>
            </a:stretch>
          </p:blipFill>
          <p:spPr>
            <a:xfrm>
              <a:off x="5071139" y="2278088"/>
              <a:ext cx="3806161" cy="2105177"/>
            </a:xfrm>
            <a:prstGeom prst="rect">
              <a:avLst/>
            </a:prstGeom>
          </p:spPr>
        </p:pic>
        <p:sp>
          <p:nvSpPr>
            <p:cNvPr id="58" name="正方形/長方形 57">
              <a:extLst>
                <a:ext uri="{FF2B5EF4-FFF2-40B4-BE49-F238E27FC236}">
                  <a16:creationId xmlns:a16="http://schemas.microsoft.com/office/drawing/2014/main" id="{031AC872-67B7-470B-B5ED-230216FCC9E8}"/>
                </a:ext>
              </a:extLst>
            </p:cNvPr>
            <p:cNvSpPr/>
            <p:nvPr/>
          </p:nvSpPr>
          <p:spPr>
            <a:xfrm>
              <a:off x="6458693" y="2013739"/>
              <a:ext cx="1031052" cy="369332"/>
            </a:xfrm>
            <a:prstGeom prst="rect">
              <a:avLst/>
            </a:prstGeom>
          </p:spPr>
          <p:txBody>
            <a:bodyPr wrap="none">
              <a:spAutoFit/>
            </a:bodyPr>
            <a:lstStyle/>
            <a:p>
              <a:pPr algn="ctr"/>
              <a:r>
                <a:rPr lang="en-US" altLang="ja-JP" dirty="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dirty="0">
                  <a:solidFill>
                    <a:sysClr val="windowText" lastClr="000000"/>
                  </a:solidFill>
                  <a:latin typeface="Lucida Sans" panose="020B0602030504020204" pitchFamily="34" charset="0"/>
                  <a:cs typeface="Tahoma" panose="020B0604030504040204" pitchFamily="34" charset="0"/>
                </a:rPr>
                <a:t>係数</a:t>
              </a:r>
            </a:p>
          </p:txBody>
        </p:sp>
        <p:sp>
          <p:nvSpPr>
            <p:cNvPr id="60" name="正方形/長方形 59">
              <a:extLst>
                <a:ext uri="{FF2B5EF4-FFF2-40B4-BE49-F238E27FC236}">
                  <a16:creationId xmlns:a16="http://schemas.microsoft.com/office/drawing/2014/main" id="{BACDFB2E-1ABB-4798-91B3-95ED8830C276}"/>
                </a:ext>
              </a:extLst>
            </p:cNvPr>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61" name="正方形/長方形 60">
            <a:extLst>
              <a:ext uri="{FF2B5EF4-FFF2-40B4-BE49-F238E27FC236}">
                <a16:creationId xmlns:a16="http://schemas.microsoft.com/office/drawing/2014/main" id="{2904F8A7-C466-42B3-9D6F-1F0D76FA0C33}"/>
              </a:ext>
            </a:extLst>
          </p:cNvPr>
          <p:cNvSpPr/>
          <p:nvPr/>
        </p:nvSpPr>
        <p:spPr>
          <a:xfrm>
            <a:off x="5868024" y="2398542"/>
            <a:ext cx="926671" cy="545139"/>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08228EF0-AE9D-424A-A588-E9BE43F8FB1D}"/>
              </a:ext>
            </a:extLst>
          </p:cNvPr>
          <p:cNvSpPr/>
          <p:nvPr/>
        </p:nvSpPr>
        <p:spPr>
          <a:xfrm>
            <a:off x="7012197" y="2396693"/>
            <a:ext cx="485883" cy="545139"/>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B0CFE697-9AB1-4505-935A-9EC81D89901C}"/>
              </a:ext>
            </a:extLst>
          </p:cNvPr>
          <p:cNvSpPr/>
          <p:nvPr/>
        </p:nvSpPr>
        <p:spPr>
          <a:xfrm>
            <a:off x="7647442" y="2396693"/>
            <a:ext cx="485883" cy="545139"/>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32824458-BB30-42DD-AF6F-6841FBEB956C}"/>
              </a:ext>
            </a:extLst>
          </p:cNvPr>
          <p:cNvSpPr/>
          <p:nvPr/>
        </p:nvSpPr>
        <p:spPr>
          <a:xfrm>
            <a:off x="6073885" y="2772768"/>
            <a:ext cx="1498876" cy="461665"/>
          </a:xfrm>
          <a:prstGeom prst="rect">
            <a:avLst/>
          </a:prstGeom>
        </p:spPr>
        <p:txBody>
          <a:bodyPr wrap="square">
            <a:spAutoFit/>
          </a:bodyPr>
          <a:lstStyle/>
          <a:p>
            <a:r>
              <a:rPr lang="ja-JP" altLang="en-US" sz="2400" dirty="0">
                <a:solidFill>
                  <a:srgbClr val="FF0000"/>
                </a:solidFill>
                <a:latin typeface="Times New Roman" panose="02020603050405020304" pitchFamily="18" charset="0"/>
                <a:cs typeface="Times New Roman" panose="02020603050405020304" pitchFamily="18" charset="0"/>
              </a:rPr>
              <a:t>情報削減</a:t>
            </a:r>
            <a:endParaRPr lang="ja-JP" altLang="en-US" sz="2400" dirty="0">
              <a:solidFill>
                <a:srgbClr val="FF0000"/>
              </a:solidFill>
            </a:endParaRPr>
          </a:p>
        </p:txBody>
      </p:sp>
      <p:sp>
        <p:nvSpPr>
          <p:cNvPr id="65" name="正方形/長方形 64">
            <a:extLst>
              <a:ext uri="{FF2B5EF4-FFF2-40B4-BE49-F238E27FC236}">
                <a16:creationId xmlns:a16="http://schemas.microsoft.com/office/drawing/2014/main" id="{4DE33179-0082-41FD-A8A2-FB405262294E}"/>
              </a:ext>
            </a:extLst>
          </p:cNvPr>
          <p:cNvSpPr/>
          <p:nvPr/>
        </p:nvSpPr>
        <p:spPr>
          <a:xfrm>
            <a:off x="6472207" y="6185546"/>
            <a:ext cx="1755869" cy="461665"/>
          </a:xfrm>
          <a:prstGeom prst="rect">
            <a:avLst/>
          </a:prstGeom>
        </p:spPr>
        <p:txBody>
          <a:bodyPr wrap="square">
            <a:spAutoFit/>
          </a:bodyPr>
          <a:lstStyle/>
          <a:p>
            <a:r>
              <a:rPr lang="ja-JP" altLang="en-US" sz="2400" dirty="0">
                <a:solidFill>
                  <a:schemeClr val="accent5"/>
                </a:solidFill>
              </a:rPr>
              <a:t>得意</a:t>
            </a:r>
            <a:r>
              <a:rPr lang="ja-JP" altLang="en-US" sz="2400" dirty="0"/>
              <a:t>な特徴</a:t>
            </a:r>
          </a:p>
        </p:txBody>
      </p:sp>
      <p:sp>
        <p:nvSpPr>
          <p:cNvPr id="66" name="正方形/長方形 65">
            <a:extLst>
              <a:ext uri="{FF2B5EF4-FFF2-40B4-BE49-F238E27FC236}">
                <a16:creationId xmlns:a16="http://schemas.microsoft.com/office/drawing/2014/main" id="{AB296438-A567-4952-B45D-FCFF62E3A0CC}"/>
              </a:ext>
            </a:extLst>
          </p:cNvPr>
          <p:cNvSpPr/>
          <p:nvPr/>
        </p:nvSpPr>
        <p:spPr>
          <a:xfrm>
            <a:off x="802990" y="6252198"/>
            <a:ext cx="1755869" cy="461665"/>
          </a:xfrm>
          <a:prstGeom prst="rect">
            <a:avLst/>
          </a:prstGeom>
        </p:spPr>
        <p:txBody>
          <a:bodyPr wrap="square">
            <a:spAutoFit/>
          </a:bodyPr>
          <a:lstStyle/>
          <a:p>
            <a:r>
              <a:rPr lang="ja-JP" altLang="en-US" sz="2400" dirty="0">
                <a:solidFill>
                  <a:srgbClr val="FF0000"/>
                </a:solidFill>
              </a:rPr>
              <a:t>苦手</a:t>
            </a:r>
            <a:r>
              <a:rPr lang="ja-JP" altLang="en-US" sz="2400" dirty="0"/>
              <a:t>な特徴</a:t>
            </a:r>
          </a:p>
        </p:txBody>
      </p:sp>
      <p:sp>
        <p:nvSpPr>
          <p:cNvPr id="67" name="テキスト ボックス 66">
            <a:extLst>
              <a:ext uri="{FF2B5EF4-FFF2-40B4-BE49-F238E27FC236}">
                <a16:creationId xmlns:a16="http://schemas.microsoft.com/office/drawing/2014/main" id="{C5492F09-90BD-4074-B1C6-C68F4E555AD2}"/>
              </a:ext>
            </a:extLst>
          </p:cNvPr>
          <p:cNvSpPr txBox="1"/>
          <p:nvPr/>
        </p:nvSpPr>
        <p:spPr>
          <a:xfrm>
            <a:off x="3494755" y="4047543"/>
            <a:ext cx="1754006" cy="369332"/>
          </a:xfrm>
          <a:prstGeom prst="rect">
            <a:avLst/>
          </a:prstGeom>
          <a:noFill/>
        </p:spPr>
        <p:txBody>
          <a:bodyPr wrap="none" rtlCol="0">
            <a:spAutoFit/>
          </a:bodyPr>
          <a:lstStyle/>
          <a:p>
            <a:r>
              <a:rPr kumimoji="1" lang="ja-JP" altLang="en-US" dirty="0"/>
              <a:t>高圧縮したとき</a:t>
            </a:r>
            <a:r>
              <a:rPr kumimoji="1" lang="en-US" altLang="ja-JP" dirty="0"/>
              <a:t>..</a:t>
            </a:r>
            <a:endParaRPr kumimoji="1" lang="ja-JP"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40</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22" name="グラフ 21">
            <a:extLst>
              <a:ext uri="{FF2B5EF4-FFF2-40B4-BE49-F238E27FC236}">
                <a16:creationId xmlns:a16="http://schemas.microsoft.com/office/drawing/2014/main" id="{46C1D7C1-2D73-45D2-9E4C-F110F04049FA}"/>
              </a:ext>
            </a:extLst>
          </p:cNvPr>
          <p:cNvGraphicFramePr>
            <a:graphicFrameLocks/>
          </p:cNvGraphicFramePr>
          <p:nvPr>
            <p:extLst>
              <p:ext uri="{D42A27DB-BD31-4B8C-83A1-F6EECF244321}">
                <p14:modId xmlns:p14="http://schemas.microsoft.com/office/powerpoint/2010/main" val="3372708470"/>
              </p:ext>
            </p:extLst>
          </p:nvPr>
        </p:nvGraphicFramePr>
        <p:xfrm>
          <a:off x="273050" y="1287637"/>
          <a:ext cx="8604250" cy="45918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猿の顔の白黒写真&#10;&#10;自動的に生成された説明">
            <a:extLst>
              <a:ext uri="{FF2B5EF4-FFF2-40B4-BE49-F238E27FC236}">
                <a16:creationId xmlns:a16="http://schemas.microsoft.com/office/drawing/2014/main" id="{AA009B60-6A26-4974-962A-60E31B3FD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480" y="1457821"/>
            <a:ext cx="1546635" cy="1546635"/>
          </a:xfrm>
          <a:prstGeom prst="rect">
            <a:avLst/>
          </a:prstGeom>
        </p:spPr>
      </p:pic>
      <p:sp>
        <p:nvSpPr>
          <p:cNvPr id="28" name="吹き出し: 四角形 27">
            <a:extLst>
              <a:ext uri="{FF2B5EF4-FFF2-40B4-BE49-F238E27FC236}">
                <a16:creationId xmlns:a16="http://schemas.microsoft.com/office/drawing/2014/main" id="{474BF26D-1954-453B-8EDE-425E95E32762}"/>
              </a:ext>
            </a:extLst>
          </p:cNvPr>
          <p:cNvSpPr/>
          <p:nvPr/>
        </p:nvSpPr>
        <p:spPr>
          <a:xfrm>
            <a:off x="2917330" y="2283096"/>
            <a:ext cx="766858" cy="721360"/>
          </a:xfrm>
          <a:prstGeom prst="wedgeRectCallout">
            <a:avLst>
              <a:gd name="adj1" fmla="val 72211"/>
              <a:gd name="adj2" fmla="val 10165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背景パターン&#10;&#10;中程度の精度で自動的に生成された説明">
            <a:extLst>
              <a:ext uri="{FF2B5EF4-FFF2-40B4-BE49-F238E27FC236}">
                <a16:creationId xmlns:a16="http://schemas.microsoft.com/office/drawing/2014/main" id="{A1ED4BD4-B946-4FCF-8671-C5FB9479B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959" y="2338976"/>
            <a:ext cx="609600" cy="609600"/>
          </a:xfrm>
          <a:prstGeom prst="rect">
            <a:avLst/>
          </a:prstGeom>
        </p:spPr>
      </p:pic>
      <p:sp>
        <p:nvSpPr>
          <p:cNvPr id="35" name="吹き出し: 四角形 34">
            <a:extLst>
              <a:ext uri="{FF2B5EF4-FFF2-40B4-BE49-F238E27FC236}">
                <a16:creationId xmlns:a16="http://schemas.microsoft.com/office/drawing/2014/main" id="{09C4349F-30C2-4083-BA57-EB7A70BEF215}"/>
              </a:ext>
            </a:extLst>
          </p:cNvPr>
          <p:cNvSpPr/>
          <p:nvPr/>
        </p:nvSpPr>
        <p:spPr>
          <a:xfrm>
            <a:off x="2613459" y="4417976"/>
            <a:ext cx="2834521" cy="721360"/>
          </a:xfrm>
          <a:prstGeom prst="wedgeRectCallout">
            <a:avLst>
              <a:gd name="adj1" fmla="val -84141"/>
              <a:gd name="adj2" fmla="val 475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 が含まれている画像&#10;&#10;自動的に生成された説明">
            <a:extLst>
              <a:ext uri="{FF2B5EF4-FFF2-40B4-BE49-F238E27FC236}">
                <a16:creationId xmlns:a16="http://schemas.microsoft.com/office/drawing/2014/main" id="{030D506A-7FC6-4896-A88E-BBF624A5F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1159" y="4473856"/>
            <a:ext cx="609600" cy="609600"/>
          </a:xfrm>
          <a:prstGeom prst="rect">
            <a:avLst/>
          </a:prstGeom>
        </p:spPr>
      </p:pic>
      <p:pic>
        <p:nvPicPr>
          <p:cNvPr id="20" name="図 19" descr="背景パターン&#10;&#10;中程度の精度で自動的に生成された説明">
            <a:extLst>
              <a:ext uri="{FF2B5EF4-FFF2-40B4-BE49-F238E27FC236}">
                <a16:creationId xmlns:a16="http://schemas.microsoft.com/office/drawing/2014/main" id="{5B04233B-48AB-4B33-9E54-DE7DBEF55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388" y="4473856"/>
            <a:ext cx="609600" cy="609600"/>
          </a:xfrm>
          <a:prstGeom prst="rect">
            <a:avLst/>
          </a:prstGeom>
        </p:spPr>
      </p:pic>
      <p:pic>
        <p:nvPicPr>
          <p:cNvPr id="37" name="図 36" descr="背景パターン が含まれている画像&#10;&#10;自動的に生成された説明">
            <a:extLst>
              <a:ext uri="{FF2B5EF4-FFF2-40B4-BE49-F238E27FC236}">
                <a16:creationId xmlns:a16="http://schemas.microsoft.com/office/drawing/2014/main" id="{449F182A-4CB9-4515-B488-83AA76A8F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17" y="4473856"/>
            <a:ext cx="609600" cy="609600"/>
          </a:xfrm>
          <a:prstGeom prst="rect">
            <a:avLst/>
          </a:prstGeom>
        </p:spPr>
      </p:pic>
      <p:pic>
        <p:nvPicPr>
          <p:cNvPr id="39" name="図 38" descr="クロスワードパズル が含まれている画像&#10;&#10;自動的に生成された説明">
            <a:extLst>
              <a:ext uri="{FF2B5EF4-FFF2-40B4-BE49-F238E27FC236}">
                <a16:creationId xmlns:a16="http://schemas.microsoft.com/office/drawing/2014/main" id="{7B52C080-B8B9-4F2B-8B01-6020562E26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846" y="4468561"/>
            <a:ext cx="609600" cy="609600"/>
          </a:xfrm>
          <a:prstGeom prst="rect">
            <a:avLst/>
          </a:prstGeom>
        </p:spPr>
      </p:pic>
    </p:spTree>
    <p:extLst>
      <p:ext uri="{BB962C8B-B14F-4D97-AF65-F5344CB8AC3E}">
        <p14:creationId xmlns:p14="http://schemas.microsoft.com/office/powerpoint/2010/main" val="209653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41</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輝度変化が平坦な画像ほど 選出基底数が多くなる傾向</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Cameraman</a:t>
            </a:r>
            <a:r>
              <a:rPr kumimoji="1" lang="ja-JP" altLang="en-US" sz="2400"/>
              <a:t>，</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6" name="グラフ 15">
            <a:extLst>
              <a:ext uri="{FF2B5EF4-FFF2-40B4-BE49-F238E27FC236}">
                <a16:creationId xmlns:a16="http://schemas.microsoft.com/office/drawing/2014/main" id="{DCCE6E0C-2DE2-4BF8-9A55-AE3190011307}"/>
              </a:ext>
            </a:extLst>
          </p:cNvPr>
          <p:cNvGraphicFramePr>
            <a:graphicFrameLocks/>
          </p:cNvGraphicFramePr>
          <p:nvPr>
            <p:extLst>
              <p:ext uri="{D42A27DB-BD31-4B8C-83A1-F6EECF244321}">
                <p14:modId xmlns:p14="http://schemas.microsoft.com/office/powerpoint/2010/main" val="1033553569"/>
              </p:ext>
            </p:extLst>
          </p:nvPr>
        </p:nvGraphicFramePr>
        <p:xfrm>
          <a:off x="330411" y="1483018"/>
          <a:ext cx="8644253" cy="4441371"/>
        </p:xfrm>
        <a:graphic>
          <a:graphicData uri="http://schemas.openxmlformats.org/drawingml/2006/chart">
            <c:chart xmlns:c="http://schemas.openxmlformats.org/drawingml/2006/chart" xmlns:r="http://schemas.openxmlformats.org/officeDocument/2006/relationships" r:id="rId3"/>
          </a:graphicData>
        </a:graphic>
      </p:graphicFrame>
      <p:pic>
        <p:nvPicPr>
          <p:cNvPr id="17" name="図 16" descr="三脚の上に立っている男性の白黒写真&#10;&#10;中程度の精度で自動的に生成された説明">
            <a:extLst>
              <a:ext uri="{FF2B5EF4-FFF2-40B4-BE49-F238E27FC236}">
                <a16:creationId xmlns:a16="http://schemas.microsoft.com/office/drawing/2014/main" id="{AF2030EC-22C2-4B49-8AAA-887707D2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60" y="1692802"/>
            <a:ext cx="1223167" cy="1223167"/>
          </a:xfrm>
          <a:prstGeom prst="rect">
            <a:avLst/>
          </a:prstGeom>
        </p:spPr>
      </p:pic>
      <p:pic>
        <p:nvPicPr>
          <p:cNvPr id="18" name="図 17" descr="猿の顔の白黒写真&#10;&#10;自動的に生成された説明">
            <a:extLst>
              <a:ext uri="{FF2B5EF4-FFF2-40B4-BE49-F238E27FC236}">
                <a16:creationId xmlns:a16="http://schemas.microsoft.com/office/drawing/2014/main" id="{9D57F93E-E7E0-4178-BC2A-B07F0B0AD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544" y="1692800"/>
            <a:ext cx="1223168" cy="1223168"/>
          </a:xfrm>
          <a:prstGeom prst="rect">
            <a:avLst/>
          </a:prstGeom>
        </p:spPr>
      </p:pic>
      <p:pic>
        <p:nvPicPr>
          <p:cNvPr id="19" name="コンテンツ プレースホルダー 18" descr="C:\Users\kawamura\study\ゼミ\基底画像（永久保存版）\barbara.bmp">
            <a:extLst>
              <a:ext uri="{FF2B5EF4-FFF2-40B4-BE49-F238E27FC236}">
                <a16:creationId xmlns:a16="http://schemas.microsoft.com/office/drawing/2014/main" id="{9BDB51DD-54C9-41D7-978E-3AC4AD596E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36375" y="1692801"/>
            <a:ext cx="1223167" cy="1223167"/>
          </a:xfrm>
          <a:prstGeom prst="rect">
            <a:avLst/>
          </a:prstGeom>
          <a:noFill/>
          <a:ln w="25400">
            <a:noFill/>
          </a:ln>
        </p:spPr>
      </p:pic>
    </p:spTree>
    <p:extLst>
      <p:ext uri="{BB962C8B-B14F-4D97-AF65-F5344CB8AC3E}">
        <p14:creationId xmlns:p14="http://schemas.microsoft.com/office/powerpoint/2010/main" val="2525352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42</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選出基底数の増減は 他の画像でも確認</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 </a:t>
            </a:r>
            <a:r>
              <a:rPr kumimoji="1" lang="en-US" altLang="ja-JP" sz="2400"/>
              <a:t>Airplane, Boat, Sailboat, Earth</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312F793C-DCB6-4838-8894-A386705BF72C}"/>
              </a:ext>
            </a:extLst>
          </p:cNvPr>
          <p:cNvGraphicFramePr>
            <a:graphicFrameLocks/>
          </p:cNvGraphicFramePr>
          <p:nvPr>
            <p:extLst>
              <p:ext uri="{D42A27DB-BD31-4B8C-83A1-F6EECF244321}">
                <p14:modId xmlns:p14="http://schemas.microsoft.com/office/powerpoint/2010/main" val="218453004"/>
              </p:ext>
            </p:extLst>
          </p:nvPr>
        </p:nvGraphicFramePr>
        <p:xfrm>
          <a:off x="305429" y="1516120"/>
          <a:ext cx="8783863" cy="437516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港に停泊している船の白黒写真&#10;&#10;自動的に生成された説明">
            <a:extLst>
              <a:ext uri="{FF2B5EF4-FFF2-40B4-BE49-F238E27FC236}">
                <a16:creationId xmlns:a16="http://schemas.microsoft.com/office/drawing/2014/main" id="{3FE086B6-707B-471F-BE1A-B8DABA766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953" y="1711391"/>
            <a:ext cx="1223168" cy="1223168"/>
          </a:xfrm>
          <a:prstGeom prst="rect">
            <a:avLst/>
          </a:prstGeom>
        </p:spPr>
      </p:pic>
      <p:pic>
        <p:nvPicPr>
          <p:cNvPr id="7" name="図 6" descr="屋外, 写真, 建物, 水 が含まれている画像&#10;&#10;自動的に生成された説明">
            <a:extLst>
              <a:ext uri="{FF2B5EF4-FFF2-40B4-BE49-F238E27FC236}">
                <a16:creationId xmlns:a16="http://schemas.microsoft.com/office/drawing/2014/main" id="{DF44F930-CB9D-4850-891A-C3D3035D5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435" y="1711390"/>
            <a:ext cx="1223167" cy="1223167"/>
          </a:xfrm>
          <a:prstGeom prst="rect">
            <a:avLst/>
          </a:prstGeom>
        </p:spPr>
      </p:pic>
      <p:pic>
        <p:nvPicPr>
          <p:cNvPr id="9" name="図 8" descr="雪の上を飛ぶ飛行機の白黒写真&#10;&#10;自動的に生成された説明">
            <a:extLst>
              <a:ext uri="{FF2B5EF4-FFF2-40B4-BE49-F238E27FC236}">
                <a16:creationId xmlns:a16="http://schemas.microsoft.com/office/drawing/2014/main" id="{ED691405-5DED-430B-8C1C-3A9BDCF94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0472" y="1711391"/>
            <a:ext cx="1223167" cy="1223167"/>
          </a:xfrm>
          <a:prstGeom prst="rect">
            <a:avLst/>
          </a:prstGeom>
        </p:spPr>
      </p:pic>
      <p:pic>
        <p:nvPicPr>
          <p:cNvPr id="12" name="図 11" descr="写真, 座る, テーブル, 覆い が含まれている画像&#10;&#10;自動的に生成された説明">
            <a:extLst>
              <a:ext uri="{FF2B5EF4-FFF2-40B4-BE49-F238E27FC236}">
                <a16:creationId xmlns:a16="http://schemas.microsoft.com/office/drawing/2014/main" id="{AD7E8D72-1CB5-411C-AB2E-CBB324FB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916" y="1711389"/>
            <a:ext cx="1223167" cy="1223167"/>
          </a:xfrm>
          <a:prstGeom prst="rect">
            <a:avLst/>
          </a:prstGeom>
        </p:spPr>
      </p:pic>
    </p:spTree>
    <p:extLst>
      <p:ext uri="{BB962C8B-B14F-4D97-AF65-F5344CB8AC3E}">
        <p14:creationId xmlns:p14="http://schemas.microsoft.com/office/powerpoint/2010/main" val="1906729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43</a:t>
            </a:fld>
            <a:endParaRPr lang="ja-JP" altLang="en-US"/>
          </a:p>
        </p:txBody>
      </p:sp>
      <p:pic>
        <p:nvPicPr>
          <p:cNvPr id="24" name="図 23" descr="グラフィカル ユーザー インターフェイス&#10;&#10;低い精度で自動的に生成された説明">
            <a:extLst>
              <a:ext uri="{FF2B5EF4-FFF2-40B4-BE49-F238E27FC236}">
                <a16:creationId xmlns:a16="http://schemas.microsoft.com/office/drawing/2014/main" id="{EA1135B6-B470-4C2E-A6FA-B0D73D51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05" y="3908802"/>
            <a:ext cx="2597176" cy="2597176"/>
          </a:xfrm>
          <a:prstGeom prst="rect">
            <a:avLst/>
          </a:prstGeom>
        </p:spPr>
      </p:pic>
      <p:pic>
        <p:nvPicPr>
          <p:cNvPr id="26" name="図 25" descr="テキスト, クロスワードパズル が含まれている画像&#10;&#10;自動的に生成された説明">
            <a:extLst>
              <a:ext uri="{FF2B5EF4-FFF2-40B4-BE49-F238E27FC236}">
                <a16:creationId xmlns:a16="http://schemas.microsoft.com/office/drawing/2014/main" id="{D02EA7E8-3B8D-4904-8370-E55C41085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50" y="3902939"/>
            <a:ext cx="2597176" cy="2597176"/>
          </a:xfrm>
          <a:prstGeom prst="rect">
            <a:avLst/>
          </a:prstGeom>
        </p:spPr>
      </p:pic>
      <p:sp>
        <p:nvSpPr>
          <p:cNvPr id="27" name="テキスト ボックス 26">
            <a:extLst>
              <a:ext uri="{FF2B5EF4-FFF2-40B4-BE49-F238E27FC236}">
                <a16:creationId xmlns:a16="http://schemas.microsoft.com/office/drawing/2014/main" id="{A283CAEA-9C1C-406B-A46C-50CFF888584B}"/>
              </a:ext>
            </a:extLst>
          </p:cNvPr>
          <p:cNvSpPr txBox="1"/>
          <p:nvPr/>
        </p:nvSpPr>
        <p:spPr>
          <a:xfrm>
            <a:off x="391582" y="1046476"/>
            <a:ext cx="6368062"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Barbara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pic>
        <p:nvPicPr>
          <p:cNvPr id="32" name="図 31" descr="クロスワードパズル, テキスト が含まれている画像&#10;&#10;自動的に生成された説明">
            <a:extLst>
              <a:ext uri="{FF2B5EF4-FFF2-40B4-BE49-F238E27FC236}">
                <a16:creationId xmlns:a16="http://schemas.microsoft.com/office/drawing/2014/main" id="{C63AF658-25C4-4CB0-BC4E-C2910D898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3897076"/>
            <a:ext cx="2608902" cy="2608902"/>
          </a:xfrm>
          <a:prstGeom prst="rect">
            <a:avLst/>
          </a:prstGeom>
        </p:spPr>
      </p:pic>
      <p:sp>
        <p:nvSpPr>
          <p:cNvPr id="33" name="吹き出し: 四角形 32">
            <a:extLst>
              <a:ext uri="{FF2B5EF4-FFF2-40B4-BE49-F238E27FC236}">
                <a16:creationId xmlns:a16="http://schemas.microsoft.com/office/drawing/2014/main" id="{EF60D9C4-62E9-4EE6-8932-A4B6612DAA4C}"/>
              </a:ext>
            </a:extLst>
          </p:cNvPr>
          <p:cNvSpPr/>
          <p:nvPr/>
        </p:nvSpPr>
        <p:spPr>
          <a:xfrm>
            <a:off x="5108645" y="2179983"/>
            <a:ext cx="1650999" cy="833119"/>
          </a:xfrm>
          <a:prstGeom prst="wedgeRectCallout">
            <a:avLst>
              <a:gd name="adj1" fmla="val -53344"/>
              <a:gd name="adj2" fmla="val 8282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シャワー が含まれている画像&#10;&#10;自動的に生成された説明">
            <a:extLst>
              <a:ext uri="{FF2B5EF4-FFF2-40B4-BE49-F238E27FC236}">
                <a16:creationId xmlns:a16="http://schemas.microsoft.com/office/drawing/2014/main" id="{C2C12B34-8FDD-43B3-9738-0990374B5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178" y="2291742"/>
            <a:ext cx="609600" cy="609600"/>
          </a:xfrm>
          <a:prstGeom prst="rect">
            <a:avLst/>
          </a:prstGeom>
        </p:spPr>
      </p:pic>
      <p:pic>
        <p:nvPicPr>
          <p:cNvPr id="35" name="図 34" descr="背景パターン&#10;&#10;低い精度で自動的に生成された説明">
            <a:extLst>
              <a:ext uri="{FF2B5EF4-FFF2-40B4-BE49-F238E27FC236}">
                <a16:creationId xmlns:a16="http://schemas.microsoft.com/office/drawing/2014/main" id="{AF7F2BE9-157C-4A3F-A601-69821A46C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411" y="2291742"/>
            <a:ext cx="609600" cy="609600"/>
          </a:xfrm>
          <a:prstGeom prst="rect">
            <a:avLst/>
          </a:prstGeom>
        </p:spPr>
      </p:pic>
      <p:pic>
        <p:nvPicPr>
          <p:cNvPr id="36" name="コンテンツ プレースホルダー 18" descr="C:\Users\kawamura\study\ゼミ\基底画像（永久保存版）\barbara.bmp">
            <a:extLst>
              <a:ext uri="{FF2B5EF4-FFF2-40B4-BE49-F238E27FC236}">
                <a16:creationId xmlns:a16="http://schemas.microsoft.com/office/drawing/2014/main" id="{81056D39-C81E-47DE-8743-3B70BB502B3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13491" y="856868"/>
            <a:ext cx="1845735" cy="1845735"/>
          </a:xfrm>
          <a:prstGeom prst="rect">
            <a:avLst/>
          </a:prstGeom>
          <a:noFill/>
          <a:ln w="25400">
            <a:noFill/>
          </a:ln>
        </p:spPr>
      </p:pic>
    </p:spTree>
    <p:extLst>
      <p:ext uri="{BB962C8B-B14F-4D97-AF65-F5344CB8AC3E}">
        <p14:creationId xmlns:p14="http://schemas.microsoft.com/office/powerpoint/2010/main" val="1937219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44</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315731" y="1001224"/>
            <a:ext cx="6573115"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Cameraman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4534583" y="2179983"/>
            <a:ext cx="2264150" cy="833119"/>
          </a:xfrm>
          <a:prstGeom prst="wedgeRectCallout">
            <a:avLst>
              <a:gd name="adj1" fmla="val 2289"/>
              <a:gd name="adj2" fmla="val 8689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DEB0FCB-3BD5-4749-A432-88ED79E5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50" y="3908801"/>
            <a:ext cx="2597175" cy="2597175"/>
          </a:xfrm>
          <a:prstGeom prst="rect">
            <a:avLst/>
          </a:prstGeom>
        </p:spPr>
      </p:pic>
      <p:pic>
        <p:nvPicPr>
          <p:cNvPr id="9" name="図 8" descr="グラフィカル ユーザー インターフェイス&#10;&#10;中程度の精度で自動的に生成された説明">
            <a:extLst>
              <a:ext uri="{FF2B5EF4-FFF2-40B4-BE49-F238E27FC236}">
                <a16:creationId xmlns:a16="http://schemas.microsoft.com/office/drawing/2014/main" id="{A178D9AC-E701-4B43-81CD-487E53F1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850" y="3908801"/>
            <a:ext cx="2597175" cy="2597175"/>
          </a:xfrm>
          <a:prstGeom prst="rect">
            <a:avLst/>
          </a:prstGeom>
        </p:spPr>
      </p:pic>
      <p:pic>
        <p:nvPicPr>
          <p:cNvPr id="11" name="図 10" descr="屋外, 光, レゴ, おもちゃ が含まれている画像&#10;&#10;自動的に生成された説明">
            <a:extLst>
              <a:ext uri="{FF2B5EF4-FFF2-40B4-BE49-F238E27FC236}">
                <a16:creationId xmlns:a16="http://schemas.microsoft.com/office/drawing/2014/main" id="{75101E71-B582-4172-A437-ACA3A1596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518" y="3908802"/>
            <a:ext cx="2597174" cy="2597174"/>
          </a:xfrm>
          <a:prstGeom prst="rect">
            <a:avLst/>
          </a:prstGeom>
        </p:spPr>
      </p:pic>
      <p:pic>
        <p:nvPicPr>
          <p:cNvPr id="13" name="図 12" descr="タイル張り, 座る, 流し, 鏡 が含まれている画像&#10;&#10;自動的に生成された説明">
            <a:extLst>
              <a:ext uri="{FF2B5EF4-FFF2-40B4-BE49-F238E27FC236}">
                <a16:creationId xmlns:a16="http://schemas.microsoft.com/office/drawing/2014/main" id="{89CB9CF8-1319-4D91-BE39-05BEA9DFF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422" y="229174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2EF2D16C-1E55-46AD-AD42-91CB9CC67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52" y="2291742"/>
            <a:ext cx="609600" cy="609600"/>
          </a:xfrm>
          <a:prstGeom prst="rect">
            <a:avLst/>
          </a:prstGeom>
        </p:spPr>
      </p:pic>
      <p:pic>
        <p:nvPicPr>
          <p:cNvPr id="17" name="図 16" descr="流し, タイル張り, 座る, 小さい が含まれている画像&#10;&#10;自動的に生成された説明">
            <a:extLst>
              <a:ext uri="{FF2B5EF4-FFF2-40B4-BE49-F238E27FC236}">
                <a16:creationId xmlns:a16="http://schemas.microsoft.com/office/drawing/2014/main" id="{EEACD0C9-F8D4-4BEE-8D6A-4E5B73B91C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919" y="2291742"/>
            <a:ext cx="609600" cy="609600"/>
          </a:xfrm>
          <a:prstGeom prst="rect">
            <a:avLst/>
          </a:prstGeom>
        </p:spPr>
      </p:pic>
      <p:pic>
        <p:nvPicPr>
          <p:cNvPr id="19" name="図 18" descr="三脚の上に立っている男性の白黒写真&#10;&#10;中程度の精度で自動的に生成された説明">
            <a:extLst>
              <a:ext uri="{FF2B5EF4-FFF2-40B4-BE49-F238E27FC236}">
                <a16:creationId xmlns:a16="http://schemas.microsoft.com/office/drawing/2014/main" id="{A2B393E4-E2B5-4090-A44D-6A6694335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4697" y="829343"/>
            <a:ext cx="1896924" cy="1896924"/>
          </a:xfrm>
          <a:prstGeom prst="rect">
            <a:avLst/>
          </a:prstGeom>
        </p:spPr>
      </p:pic>
    </p:spTree>
    <p:extLst>
      <p:ext uri="{BB962C8B-B14F-4D97-AF65-F5344CB8AC3E}">
        <p14:creationId xmlns:p14="http://schemas.microsoft.com/office/powerpoint/2010/main" val="4283471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45</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266700" y="1017670"/>
            <a:ext cx="6284596"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lang="en-US" altLang="ja-JP" sz="2800"/>
              <a:t>Mandrill</a:t>
            </a:r>
            <a:r>
              <a:rPr kumimoji="1" lang="en-US" altLang="ja-JP" sz="2800"/>
              <a:t>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3859317" y="2116080"/>
            <a:ext cx="2897667" cy="833119"/>
          </a:xfrm>
          <a:prstGeom prst="wedgeRectCallout">
            <a:avLst>
              <a:gd name="adj1" fmla="val 2179"/>
              <a:gd name="adj2" fmla="val 8485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猿の顔の白黒写真&#10;&#10;自動的に生成された説明">
            <a:extLst>
              <a:ext uri="{FF2B5EF4-FFF2-40B4-BE49-F238E27FC236}">
                <a16:creationId xmlns:a16="http://schemas.microsoft.com/office/drawing/2014/main" id="{14778851-A886-41AC-A322-3796A82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65" y="868690"/>
            <a:ext cx="1845735" cy="1845735"/>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642CD21-E881-4151-B556-39CAE0966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49" y="3908801"/>
            <a:ext cx="2608902" cy="2608902"/>
          </a:xfrm>
          <a:prstGeom prst="rect">
            <a:avLst/>
          </a:prstGeom>
        </p:spPr>
      </p:pic>
      <p:pic>
        <p:nvPicPr>
          <p:cNvPr id="9" name="図 8" descr="テキスト, クロスワードパズル, 男 が含まれている画像&#10;&#10;自動的に生成された説明">
            <a:extLst>
              <a:ext uri="{FF2B5EF4-FFF2-40B4-BE49-F238E27FC236}">
                <a16:creationId xmlns:a16="http://schemas.microsoft.com/office/drawing/2014/main" id="{4834C60A-8E87-4332-9164-2098B8531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378" y="3908801"/>
            <a:ext cx="2592933" cy="2592933"/>
          </a:xfrm>
          <a:prstGeom prst="rect">
            <a:avLst/>
          </a:prstGeom>
        </p:spPr>
      </p:pic>
      <p:pic>
        <p:nvPicPr>
          <p:cNvPr id="11" name="図 10" descr="クロスワードパズル, テキスト が含まれている画像&#10;&#10;自動的に生成された説明">
            <a:extLst>
              <a:ext uri="{FF2B5EF4-FFF2-40B4-BE49-F238E27FC236}">
                <a16:creationId xmlns:a16="http://schemas.microsoft.com/office/drawing/2014/main" id="{65CB0B90-1935-4119-9C1B-C61EBA38E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721" y="3908802"/>
            <a:ext cx="2608901" cy="2608901"/>
          </a:xfrm>
          <a:prstGeom prst="rect">
            <a:avLst/>
          </a:prstGeom>
        </p:spPr>
      </p:pic>
      <p:pic>
        <p:nvPicPr>
          <p:cNvPr id="13" name="図 12" descr="図形 が含まれている画像&#10;&#10;自動的に生成された説明">
            <a:extLst>
              <a:ext uri="{FF2B5EF4-FFF2-40B4-BE49-F238E27FC236}">
                <a16:creationId xmlns:a16="http://schemas.microsoft.com/office/drawing/2014/main" id="{156AB80E-7F2A-489E-A4F9-7642370C1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33" y="221345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872EF9F5-B610-4128-8F0C-524D8E27A5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148" y="2227839"/>
            <a:ext cx="609600" cy="609600"/>
          </a:xfrm>
          <a:prstGeom prst="rect">
            <a:avLst/>
          </a:prstGeom>
        </p:spPr>
      </p:pic>
      <p:pic>
        <p:nvPicPr>
          <p:cNvPr id="17" name="図 16" descr="タイル張り, 座る, 時計, 流し が含まれている画像&#10;&#10;自動的に生成された説明">
            <a:extLst>
              <a:ext uri="{FF2B5EF4-FFF2-40B4-BE49-F238E27FC236}">
                <a16:creationId xmlns:a16="http://schemas.microsoft.com/office/drawing/2014/main" id="{C1055957-18EC-4358-B8A8-CD798FF15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2363" y="2227839"/>
            <a:ext cx="609600" cy="609600"/>
          </a:xfrm>
          <a:prstGeom prst="rect">
            <a:avLst/>
          </a:prstGeom>
        </p:spPr>
      </p:pic>
      <p:pic>
        <p:nvPicPr>
          <p:cNvPr id="19" name="図 18" descr="背景パターン&#10;&#10;中程度の精度で自動的に生成された説明">
            <a:extLst>
              <a:ext uri="{FF2B5EF4-FFF2-40B4-BE49-F238E27FC236}">
                <a16:creationId xmlns:a16="http://schemas.microsoft.com/office/drawing/2014/main" id="{11D81435-437A-48FD-9DD3-C04DAA3600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6578" y="2227839"/>
            <a:ext cx="609600" cy="609600"/>
          </a:xfrm>
          <a:prstGeom prst="rect">
            <a:avLst/>
          </a:prstGeom>
        </p:spPr>
      </p:pic>
    </p:spTree>
    <p:extLst>
      <p:ext uri="{BB962C8B-B14F-4D97-AF65-F5344CB8AC3E}">
        <p14:creationId xmlns:p14="http://schemas.microsoft.com/office/powerpoint/2010/main" val="41411812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46</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2646529" cy="2436370"/>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87" y="4043823"/>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189" y="2761776"/>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924" y="403704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47</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48</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49</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763491" y="5510551"/>
            <a:ext cx="7691720" cy="7521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latin typeface="Lucida Sans" panose="020B0602030504020204" pitchFamily="34" charset="0"/>
                <a:cs typeface="Times New Roman" panose="02020603050405020304" pitchFamily="18" charset="0"/>
              </a:rPr>
              <a:t>DCT </a:t>
            </a:r>
            <a:r>
              <a:rPr lang="ja-JP" altLang="en-US" sz="2800" dirty="0">
                <a:solidFill>
                  <a:schemeClr val="bg1"/>
                </a:solidFill>
                <a:latin typeface="Lucida Sans" panose="020B0602030504020204" pitchFamily="34" charset="0"/>
                <a:cs typeface="Times New Roman" panose="02020603050405020304" pitchFamily="18" charset="0"/>
              </a:rPr>
              <a:t>と</a:t>
            </a:r>
            <a:r>
              <a:rPr lang="en-US" altLang="ja-JP" sz="2800" dirty="0">
                <a:solidFill>
                  <a:schemeClr val="bg1"/>
                </a:solidFill>
                <a:latin typeface="Lucida Sans" panose="020B0602030504020204" pitchFamily="34" charset="0"/>
                <a:cs typeface="Times New Roman" panose="02020603050405020304" pitchFamily="18" charset="0"/>
              </a:rPr>
              <a:t> ICA</a:t>
            </a:r>
            <a:r>
              <a:rPr lang="ja-JP" altLang="en-US" sz="2800" dirty="0">
                <a:solidFill>
                  <a:schemeClr val="bg1"/>
                </a:solidFill>
                <a:latin typeface="Lucida Sans" panose="020B0602030504020204" pitchFamily="34" charset="0"/>
                <a:cs typeface="Times New Roman" panose="02020603050405020304" pitchFamily="18" charset="0"/>
              </a:rPr>
              <a:t> を併用した符号化方式の検討</a:t>
            </a:r>
            <a:endParaRPr lang="en-US" altLang="ja-JP" sz="2800" dirty="0">
              <a:solidFill>
                <a:schemeClr val="bg1"/>
              </a:solidFill>
              <a:latin typeface="Lucida Sans" panose="020B0602030504020204" pitchFamily="34" charset="0"/>
              <a:cs typeface="Times New Roman" panose="02020603050405020304" pitchFamily="18" charset="0"/>
            </a:endParaRPr>
          </a:p>
        </p:txBody>
      </p:sp>
      <p:sp>
        <p:nvSpPr>
          <p:cNvPr id="2" name="タイトル 1"/>
          <p:cNvSpPr>
            <a:spLocks noGrp="1"/>
          </p:cNvSpPr>
          <p:nvPr>
            <p:ph type="title"/>
          </p:nvPr>
        </p:nvSpPr>
        <p:spPr/>
        <p:txBody>
          <a:bodyPr>
            <a:normAutofit fontScale="90000"/>
          </a:bodyPr>
          <a:lstStyle/>
          <a:p>
            <a:r>
              <a:rPr kumimoji="1" lang="en-US" altLang="ja-JP" dirty="0"/>
              <a:t>ICA</a:t>
            </a:r>
            <a:r>
              <a:rPr kumimoji="1" lang="ja-JP" altLang="en-US" dirty="0"/>
              <a:t>基底を用いた画像符号化方式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a:t>
            </a:fld>
            <a:endParaRPr lang="ja-JP" altLang="en-US"/>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91" y="1993123"/>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482" y="1989455"/>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31736" y="4339309"/>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dirty="0">
                <a:solidFill>
                  <a:schemeClr val="tx1"/>
                </a:solidFill>
                <a:latin typeface="Lucida Sans" panose="020B0602030504020204" pitchFamily="34" charset="0"/>
                <a:ea typeface="ＭＳ ゴシック" panose="020B0609070205080204" pitchFamily="49" charset="-128"/>
              </a:rPr>
              <a:t>DCT</a:t>
            </a:r>
            <a:r>
              <a:rPr lang="ja-JP" altLang="en-US" sz="2800" dirty="0">
                <a:latin typeface="Tahoma" panose="020B0604030504040204" pitchFamily="34" charset="0"/>
                <a:ea typeface="ＭＳ ゴシック" panose="020B0609070205080204" pitchFamily="49" charset="-128"/>
                <a:cs typeface="Tahoma" panose="020B0604030504040204" pitchFamily="34" charset="0"/>
              </a:rPr>
              <a:t>が効果的</a:t>
            </a:r>
            <a:endParaRPr lang="en-US" altLang="ja-JP" sz="2800" dirty="0">
              <a:latin typeface="Tahoma" panose="020B0604030504040204" pitchFamily="34" charset="0"/>
              <a:ea typeface="ＭＳ ゴシック" panose="020B0609070205080204" pitchFamily="49" charset="-128"/>
              <a:cs typeface="Tahoma" panose="020B0604030504040204" pitchFamily="34" charset="0"/>
            </a:endParaRPr>
          </a:p>
          <a:p>
            <a:pPr algn="ctr"/>
            <a:r>
              <a:rPr lang="en-US" altLang="ja-JP" dirty="0">
                <a:solidFill>
                  <a:schemeClr val="tx1"/>
                </a:solidFill>
                <a:latin typeface="Tahoma" panose="020B0604030504040204" pitchFamily="34" charset="0"/>
                <a:ea typeface="ＭＳ ゴシック" panose="020B0609070205080204" pitchFamily="49" charset="-128"/>
                <a:cs typeface="Tahoma" panose="020B0604030504040204" pitchFamily="34" charset="0"/>
              </a:rPr>
              <a:t>(</a:t>
            </a:r>
            <a:r>
              <a:rPr lang="en-US" altLang="ja-JP" dirty="0" err="1">
                <a:solidFill>
                  <a:schemeClr val="tx1"/>
                </a:solidFill>
                <a:latin typeface="Tahoma" panose="020B0604030504040204" pitchFamily="34" charset="0"/>
                <a:ea typeface="ＭＳ ゴシック" panose="020B0609070205080204" pitchFamily="49" charset="-128"/>
                <a:cs typeface="Tahoma" panose="020B0604030504040204" pitchFamily="34" charset="0"/>
              </a:rPr>
              <a:t>DCT_Block</a:t>
            </a:r>
            <a:r>
              <a:rPr lang="en-US" altLang="ja-JP" dirty="0">
                <a:solidFill>
                  <a:schemeClr val="tx1"/>
                </a:solidFill>
                <a:latin typeface="Tahoma" panose="020B0604030504040204" pitchFamily="34" charset="0"/>
                <a:ea typeface="ＭＳ ゴシック" panose="020B0609070205080204" pitchFamily="49" charset="-128"/>
                <a:cs typeface="Tahoma" panose="020B0604030504040204" pitchFamily="34" charset="0"/>
              </a:rPr>
              <a:t>)</a:t>
            </a:r>
            <a:endParaRPr lang="ja-JP" altLang="en-US" dirty="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4945597" y="4318935"/>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dirty="0">
                <a:latin typeface="Tahoma" panose="020B0604030504040204" pitchFamily="34" charset="0"/>
                <a:ea typeface="ＭＳ ゴシック" panose="020B0609070205080204" pitchFamily="49" charset="-128"/>
                <a:cs typeface="Tahoma" panose="020B0604030504040204" pitchFamily="34" charset="0"/>
              </a:rPr>
              <a:t>ICA</a:t>
            </a:r>
            <a:r>
              <a:rPr lang="ja-JP" altLang="en-US" sz="2800" dirty="0">
                <a:latin typeface="Tahoma" panose="020B0604030504040204" pitchFamily="34" charset="0"/>
                <a:ea typeface="ＭＳ ゴシック" panose="020B0609070205080204" pitchFamily="49" charset="-128"/>
                <a:cs typeface="Tahoma" panose="020B0604030504040204" pitchFamily="34" charset="0"/>
              </a:rPr>
              <a:t>が効果的</a:t>
            </a:r>
            <a:endParaRPr lang="en-US" altLang="ja-JP" sz="2800" dirty="0">
              <a:latin typeface="Tahoma" panose="020B0604030504040204" pitchFamily="34" charset="0"/>
              <a:ea typeface="ＭＳ ゴシック" panose="020B0609070205080204" pitchFamily="49" charset="-128"/>
              <a:cs typeface="Tahoma" panose="020B0604030504040204" pitchFamily="34" charset="0"/>
            </a:endParaRPr>
          </a:p>
          <a:p>
            <a:pPr algn="ctr"/>
            <a:r>
              <a:rPr lang="en-US" altLang="ja-JP" sz="2000" dirty="0">
                <a:latin typeface="Tahoma" panose="020B0604030504040204" pitchFamily="34" charset="0"/>
                <a:ea typeface="ＭＳ ゴシック" panose="020B0609070205080204" pitchFamily="49" charset="-128"/>
                <a:cs typeface="Tahoma" panose="020B0604030504040204" pitchFamily="34" charset="0"/>
              </a:rPr>
              <a:t>(</a:t>
            </a:r>
            <a:r>
              <a:rPr lang="en-US" altLang="ja-JP" sz="2000" dirty="0" err="1">
                <a:latin typeface="Tahoma" panose="020B0604030504040204" pitchFamily="34" charset="0"/>
                <a:ea typeface="ＭＳ ゴシック" panose="020B0609070205080204" pitchFamily="49" charset="-128"/>
                <a:cs typeface="Tahoma" panose="020B0604030504040204" pitchFamily="34" charset="0"/>
              </a:rPr>
              <a:t>ICA_Block</a:t>
            </a:r>
            <a:r>
              <a:rPr lang="en-US" altLang="ja-JP" sz="2000" dirty="0">
                <a:latin typeface="Tahoma" panose="020B0604030504040204" pitchFamily="34" charset="0"/>
                <a:ea typeface="ＭＳ ゴシック" panose="020B0609070205080204" pitchFamily="49" charset="-128"/>
                <a:cs typeface="Tahoma" panose="020B0604030504040204" pitchFamily="34" charset="0"/>
              </a:rPr>
              <a:t>)</a:t>
            </a:r>
            <a:endParaRPr lang="ja-JP" altLang="en-US" sz="2000" dirty="0">
              <a:latin typeface="Tahoma" panose="020B0604030504040204" pitchFamily="34" charset="0"/>
              <a:ea typeface="ＭＳ ゴシック" panose="020B0609070205080204" pitchFamily="49" charset="-128"/>
              <a:cs typeface="Tahoma" panose="020B0604030504040204" pitchFamily="34" charset="0"/>
            </a:endParaRPr>
          </a:p>
        </p:txBody>
      </p:sp>
      <p:sp>
        <p:nvSpPr>
          <p:cNvPr id="28" name="正方形/長方形 27"/>
          <p:cNvSpPr/>
          <p:nvPr/>
        </p:nvSpPr>
        <p:spPr>
          <a:xfrm>
            <a:off x="5385877" y="1533978"/>
            <a:ext cx="2837300" cy="400110"/>
          </a:xfrm>
          <a:prstGeom prst="rect">
            <a:avLst/>
          </a:prstGeom>
        </p:spPr>
        <p:txBody>
          <a:bodyPr wrap="square">
            <a:spAutoFit/>
          </a:bodyPr>
          <a:lstStyle/>
          <a:p>
            <a:pPr algn="ctr"/>
            <a:r>
              <a:rPr lang="ja-JP" altLang="en-US" sz="2000" dirty="0">
                <a:latin typeface="ＭＳ ゴシック" panose="020B0609070205080204" pitchFamily="49" charset="-128"/>
                <a:ea typeface="ＭＳ ゴシック" panose="020B0609070205080204" pitchFamily="49" charset="-128"/>
                <a:cs typeface="Tahoma" panose="020B0604030504040204" pitchFamily="34" charset="0"/>
              </a:rPr>
              <a:t>局所的な特徴</a:t>
            </a:r>
          </a:p>
        </p:txBody>
      </p:sp>
      <p:sp>
        <p:nvSpPr>
          <p:cNvPr id="29" name="正方形/長方形 28"/>
          <p:cNvSpPr/>
          <p:nvPr/>
        </p:nvSpPr>
        <p:spPr>
          <a:xfrm>
            <a:off x="557586" y="1561141"/>
            <a:ext cx="3501832" cy="400110"/>
          </a:xfrm>
          <a:prstGeom prst="rect">
            <a:avLst/>
          </a:prstGeom>
        </p:spPr>
        <p:txBody>
          <a:bodyPr wrap="square">
            <a:spAutoFit/>
          </a:bodyPr>
          <a:lstStyle/>
          <a:p>
            <a:pPr algn="ctr"/>
            <a:r>
              <a:rPr lang="ja-JP" altLang="en-US" sz="2000" dirty="0">
                <a:latin typeface="Lucida Sans" panose="020B0602030504020204" pitchFamily="34" charset="0"/>
                <a:ea typeface="ＭＳ ゴシック" panose="020B0609070205080204" pitchFamily="49" charset="-128"/>
              </a:rPr>
              <a:t>平坦・規則的な特徴</a:t>
            </a:r>
            <a:endParaRPr lang="ja-JP" altLang="en-US" sz="2000" dirty="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74845" y="2065981"/>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734873" y="2698911"/>
            <a:ext cx="1547218" cy="646331"/>
          </a:xfrm>
          <a:prstGeom prst="rect">
            <a:avLst/>
          </a:prstGeom>
        </p:spPr>
        <p:txBody>
          <a:bodyPr wrap="none">
            <a:spAutoFit/>
          </a:bodyPr>
          <a:lstStyle/>
          <a:p>
            <a:pPr algn="ctr"/>
            <a:r>
              <a:rPr lang="ja-JP" altLang="en-US">
                <a:solidFill>
                  <a:sysClr val="windowText" lastClr="000000"/>
                </a:solidFill>
              </a:rPr>
              <a:t>保存が優位な</a:t>
            </a:r>
            <a:br>
              <a:rPr lang="en-US" altLang="ja-JP">
                <a:solidFill>
                  <a:sysClr val="windowText" lastClr="000000"/>
                </a:solidFill>
              </a:rPr>
            </a:br>
            <a:r>
              <a:rPr lang="ja-JP" altLang="en-US">
                <a:solidFill>
                  <a:sysClr val="windowText" lastClr="000000"/>
                </a:solidFill>
              </a:rPr>
              <a:t>領域が異なる</a:t>
            </a:r>
          </a:p>
        </p:txBody>
      </p:sp>
      <p:sp>
        <p:nvSpPr>
          <p:cNvPr id="3" name="テキスト ボックス 2"/>
          <p:cNvSpPr txBox="1"/>
          <p:nvPr/>
        </p:nvSpPr>
        <p:spPr>
          <a:xfrm>
            <a:off x="557586" y="875864"/>
            <a:ext cx="6325642" cy="523220"/>
          </a:xfrm>
          <a:prstGeom prst="rect">
            <a:avLst/>
          </a:prstGeom>
          <a:noFill/>
        </p:spPr>
        <p:txBody>
          <a:bodyPr wrap="none" rtlCol="0">
            <a:spAutoFit/>
          </a:bodyPr>
          <a:lstStyle/>
          <a:p>
            <a:pPr marL="342900" indent="-342900">
              <a:buClr>
                <a:srgbClr val="002060"/>
              </a:buClr>
              <a:buSzPct val="90000"/>
              <a:buFont typeface="Wingdings" panose="05000000000000000000" pitchFamily="2" charset="2"/>
              <a:buChar char="n"/>
            </a:pPr>
            <a:r>
              <a:rPr kumimoji="1" lang="en-US" altLang="ja-JP" sz="2800" dirty="0"/>
              <a:t>DCT</a:t>
            </a:r>
            <a:r>
              <a:rPr kumimoji="1" lang="en-US" altLang="ja-JP" sz="2400" dirty="0"/>
              <a:t> </a:t>
            </a:r>
            <a:r>
              <a:rPr kumimoji="1" lang="ja-JP" altLang="en-US" sz="2400" dirty="0"/>
              <a:t>と</a:t>
            </a:r>
            <a:r>
              <a:rPr kumimoji="1" lang="en-US" altLang="ja-JP" sz="2400" dirty="0"/>
              <a:t> </a:t>
            </a:r>
            <a:r>
              <a:rPr kumimoji="1" lang="en-US" altLang="ja-JP" sz="2800" dirty="0"/>
              <a:t>ICA</a:t>
            </a:r>
            <a:r>
              <a:rPr kumimoji="1" lang="en-US" altLang="ja-JP" sz="2400" dirty="0"/>
              <a:t> </a:t>
            </a:r>
            <a:r>
              <a:rPr lang="ja-JP" altLang="en-US" sz="2400" dirty="0"/>
              <a:t>のそれぞれ</a:t>
            </a:r>
            <a:r>
              <a:rPr lang="en-US" altLang="ja-JP" sz="2400" dirty="0"/>
              <a:t> </a:t>
            </a:r>
            <a:r>
              <a:rPr lang="ja-JP" altLang="en-US" sz="2800" dirty="0">
                <a:solidFill>
                  <a:schemeClr val="accent2"/>
                </a:solidFill>
              </a:rPr>
              <a:t>得意</a:t>
            </a:r>
            <a:r>
              <a:rPr lang="ja-JP" altLang="en-US" sz="2800" dirty="0"/>
              <a:t>な領域</a:t>
            </a:r>
            <a:r>
              <a:rPr lang="en-US" altLang="ja-JP" sz="2800" dirty="0"/>
              <a:t> </a:t>
            </a:r>
            <a:r>
              <a:rPr lang="ja-JP" altLang="en-US" sz="2400" dirty="0"/>
              <a:t>に分類</a:t>
            </a:r>
            <a:endParaRPr kumimoji="1" lang="ja-JP" altLang="en-US" sz="2400" dirty="0"/>
          </a:p>
        </p:txBody>
      </p:sp>
      <p:sp>
        <p:nvSpPr>
          <p:cNvPr id="16" name="正方形/長方形 15">
            <a:extLst>
              <a:ext uri="{FF2B5EF4-FFF2-40B4-BE49-F238E27FC236}">
                <a16:creationId xmlns:a16="http://schemas.microsoft.com/office/drawing/2014/main" id="{209A824D-6268-4DF8-ADFB-1F5F417C526D}"/>
              </a:ext>
            </a:extLst>
          </p:cNvPr>
          <p:cNvSpPr/>
          <p:nvPr/>
        </p:nvSpPr>
        <p:spPr>
          <a:xfrm>
            <a:off x="132756" y="6439374"/>
            <a:ext cx="8928117" cy="369332"/>
          </a:xfrm>
          <a:prstGeom prst="rect">
            <a:avLst/>
          </a:prstGeom>
        </p:spPr>
        <p:txBody>
          <a:bodyPr wrap="square">
            <a:spAutoFit/>
          </a:bodyPr>
          <a:lstStyle/>
          <a:p>
            <a:r>
              <a:rPr lang="en-US" altLang="ja-JP" sz="900" dirty="0">
                <a:latin typeface="Times New Roman" panose="02020603050405020304" pitchFamily="18" charset="0"/>
              </a:rPr>
              <a:t>[1] </a:t>
            </a:r>
            <a:r>
              <a:rPr lang="ja-JP" altLang="en-US" sz="900" dirty="0">
                <a:latin typeface="Times New Roman" panose="02020603050405020304" pitchFamily="18" charset="0"/>
              </a:rPr>
              <a:t>富樫篤士</a:t>
            </a:r>
            <a:r>
              <a:rPr lang="en-US" altLang="ja-JP" sz="900" dirty="0">
                <a:latin typeface="Times New Roman" panose="02020603050405020304" pitchFamily="18" charset="0"/>
              </a:rPr>
              <a:t>, </a:t>
            </a:r>
            <a:r>
              <a:rPr lang="ja-JP" altLang="en-US" sz="900" dirty="0">
                <a:latin typeface="Times New Roman" panose="02020603050405020304" pitchFamily="18" charset="0"/>
              </a:rPr>
              <a:t>亀田昌志</a:t>
            </a:r>
            <a:r>
              <a:rPr lang="en-US" altLang="ja-JP" sz="900" dirty="0">
                <a:latin typeface="Times New Roman" panose="02020603050405020304" pitchFamily="18" charset="0"/>
              </a:rPr>
              <a:t>,”</a:t>
            </a:r>
            <a:r>
              <a:rPr lang="ja-JP" altLang="en-US" sz="900" dirty="0">
                <a:latin typeface="Times New Roman" panose="02020603050405020304" pitchFamily="18" charset="0"/>
              </a:rPr>
              <a:t>独立成分分析を用いた静止画像符号化における画質改善量の比較に基づく重要な</a:t>
            </a:r>
            <a:r>
              <a:rPr lang="en-US" altLang="ja-JP" sz="900" dirty="0">
                <a:latin typeface="Times New Roman" panose="02020603050405020304" pitchFamily="18" charset="0"/>
              </a:rPr>
              <a:t>ICA</a:t>
            </a:r>
            <a:r>
              <a:rPr lang="ja-JP" altLang="en-US" sz="900" dirty="0">
                <a:latin typeface="Times New Roman" panose="02020603050405020304" pitchFamily="18" charset="0"/>
              </a:rPr>
              <a:t>基底の選出，</a:t>
            </a:r>
            <a:r>
              <a:rPr lang="en-US" altLang="ja-JP" sz="900" dirty="0">
                <a:latin typeface="Times New Roman" panose="02020603050405020304" pitchFamily="18" charset="0"/>
              </a:rPr>
              <a:t>”</a:t>
            </a:r>
            <a:r>
              <a:rPr lang="ja-JP" altLang="en-US" sz="900" dirty="0">
                <a:latin typeface="Times New Roman" panose="02020603050405020304" pitchFamily="18" charset="0"/>
              </a:rPr>
              <a:t>信学技報，</a:t>
            </a:r>
            <a:r>
              <a:rPr lang="en-US" altLang="ja-JP" sz="900" dirty="0">
                <a:latin typeface="Times New Roman" panose="02020603050405020304" pitchFamily="18" charset="0"/>
              </a:rPr>
              <a:t>vol.118</a:t>
            </a:r>
            <a:r>
              <a:rPr lang="ja-JP" altLang="en-US" sz="900" dirty="0">
                <a:latin typeface="Times New Roman" panose="02020603050405020304" pitchFamily="18" charset="0"/>
              </a:rPr>
              <a:t>，</a:t>
            </a:r>
            <a:r>
              <a:rPr lang="en-US" altLang="ja-JP" sz="900" dirty="0">
                <a:latin typeface="Times New Roman" panose="02020603050405020304" pitchFamily="18" charset="0"/>
              </a:rPr>
              <a:t>no.501</a:t>
            </a:r>
            <a:r>
              <a:rPr lang="ja-JP" altLang="en-US" sz="900" dirty="0">
                <a:latin typeface="Times New Roman" panose="02020603050405020304" pitchFamily="18" charset="0"/>
              </a:rPr>
              <a:t>，</a:t>
            </a:r>
            <a:r>
              <a:rPr lang="en-US" altLang="ja-JP" sz="900" dirty="0">
                <a:latin typeface="Times New Roman" panose="02020603050405020304" pitchFamily="18" charset="0"/>
              </a:rPr>
              <a:t>pp.153-158</a:t>
            </a:r>
            <a:r>
              <a:rPr lang="ja-JP" altLang="en-US" sz="900" dirty="0">
                <a:latin typeface="Times New Roman" panose="02020603050405020304" pitchFamily="18" charset="0"/>
              </a:rPr>
              <a:t>，</a:t>
            </a:r>
            <a:r>
              <a:rPr lang="en-US" altLang="ja-JP" sz="900" dirty="0">
                <a:latin typeface="Times New Roman" panose="02020603050405020304" pitchFamily="18" charset="0"/>
              </a:rPr>
              <a:t>(2019)</a:t>
            </a:r>
            <a:r>
              <a:rPr lang="ja-JP" altLang="en-US" sz="900" dirty="0">
                <a:latin typeface="Times New Roman" panose="02020603050405020304" pitchFamily="18" charset="0"/>
              </a:rPr>
              <a:t>．</a:t>
            </a:r>
            <a:endParaRPr lang="en-US" altLang="ja-JP" sz="900" dirty="0">
              <a:latin typeface="Times New Roman" panose="02020603050405020304" pitchFamily="18" charset="0"/>
            </a:endParaRPr>
          </a:p>
          <a:p>
            <a:r>
              <a:rPr lang="en-US" altLang="ja-JP" sz="900" dirty="0">
                <a:latin typeface="Times New Roman" panose="02020603050405020304" pitchFamily="18" charset="0"/>
              </a:rPr>
              <a:t>[2] </a:t>
            </a:r>
            <a:r>
              <a:rPr lang="ja-JP" altLang="en-US" sz="900" dirty="0">
                <a:latin typeface="Times New Roman" panose="02020603050405020304" pitchFamily="18" charset="0"/>
              </a:rPr>
              <a:t>亀田昌志</a:t>
            </a:r>
            <a:r>
              <a:rPr lang="en-US" altLang="ja-JP" sz="900" dirty="0">
                <a:latin typeface="Times New Roman" panose="02020603050405020304" pitchFamily="18" charset="0"/>
              </a:rPr>
              <a:t>, </a:t>
            </a:r>
            <a:r>
              <a:rPr lang="ja-JP" altLang="en-US" sz="900" dirty="0">
                <a:latin typeface="Times New Roman" panose="02020603050405020304" pitchFamily="18" charset="0"/>
              </a:rPr>
              <a:t>川村和也：“離散コサイン変換と独立成分分析の基底を併用した静止画像符号化方式，”画像電子学会誌</a:t>
            </a:r>
            <a:r>
              <a:rPr lang="en-US" altLang="ja-JP" sz="900" dirty="0">
                <a:latin typeface="Times New Roman" panose="02020603050405020304" pitchFamily="18" charset="0"/>
              </a:rPr>
              <a:t>, vol.45, no.2, pp.201-211, (2016).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50</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71310" y="5809061"/>
            <a:ext cx="8359423"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最適基底の数でヒストグラムの特徴が異なる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AD90768-D30C-4061-8117-5106829A35C1}"/>
              </a:ext>
            </a:extLst>
          </p:cNvPr>
          <p:cNvSpPr txBox="1"/>
          <p:nvPr/>
        </p:nvSpPr>
        <p:spPr>
          <a:xfrm>
            <a:off x="587889" y="151181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入力画像：</a:t>
            </a:r>
            <a:r>
              <a:rPr kumimoji="1" lang="en-US" altLang="ja-JP" sz="2400"/>
              <a:t>Barbara</a:t>
            </a:r>
          </a:p>
        </p:txBody>
      </p:sp>
      <p:sp>
        <p:nvSpPr>
          <p:cNvPr id="24" name="テキスト ボックス 23">
            <a:extLst>
              <a:ext uri="{FF2B5EF4-FFF2-40B4-BE49-F238E27FC236}">
                <a16:creationId xmlns:a16="http://schemas.microsoft.com/office/drawing/2014/main" id="{E8F246D5-05C6-4FCF-A997-849A9BD13C95}"/>
              </a:ext>
            </a:extLst>
          </p:cNvPr>
          <p:cNvSpPr txBox="1"/>
          <p:nvPr/>
        </p:nvSpPr>
        <p:spPr>
          <a:xfrm>
            <a:off x="4739043" y="1842446"/>
            <a:ext cx="4005277" cy="646331"/>
          </a:xfrm>
          <a:prstGeom prst="rect">
            <a:avLst/>
          </a:prstGeom>
          <a:noFill/>
          <a:ln w="19050">
            <a:solidFill>
              <a:schemeClr val="bg2">
                <a:lumMod val="50000"/>
              </a:schemeClr>
            </a:solidFill>
            <a:prstDash val="sysDash"/>
          </a:ln>
        </p:spPr>
        <p:txBody>
          <a:bodyPr wrap="square" rtlCol="0">
            <a:spAutoFit/>
          </a:bodyPr>
          <a:lstStyle/>
          <a:p>
            <a:r>
              <a:rPr lang="ja-JP" altLang="en-US"/>
              <a:t>縦軸</a:t>
            </a:r>
            <a:r>
              <a:rPr lang="ja-JP" altLang="en-US" sz="1800"/>
              <a:t>： 領域で使用された</a:t>
            </a:r>
            <a:r>
              <a:rPr lang="en-US" altLang="ja-JP" sz="1800"/>
              <a:t>ICA</a:t>
            </a:r>
            <a:r>
              <a:rPr lang="ja-JP" altLang="en-US" sz="1800"/>
              <a:t>基底の頻度</a:t>
            </a:r>
            <a:endParaRPr lang="en-US" altLang="ja-JP" sz="1800"/>
          </a:p>
          <a:p>
            <a:r>
              <a:rPr kumimoji="1" lang="ja-JP" altLang="en-US"/>
              <a:t>横軸： </a:t>
            </a:r>
            <a:r>
              <a:rPr kumimoji="1" lang="en-US" altLang="ja-JP"/>
              <a:t>ICA</a:t>
            </a:r>
            <a:r>
              <a:rPr kumimoji="1" lang="ja-JP" altLang="en-US"/>
              <a:t>基底の種類</a:t>
            </a:r>
            <a:endParaRPr kumimoji="1" lang="en-US" altLang="ja-JP"/>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51</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dirty="0">
                  <a:latin typeface="Times New Roman" panose="02020603050405020304" pitchFamily="18" charset="0"/>
                  <a:cs typeface="Times New Roman" panose="02020603050405020304" pitchFamily="18" charset="0"/>
                </a:rPr>
                <a:t>基底 </a:t>
              </a:r>
              <a:r>
                <a:rPr lang="en-US" altLang="ja-JP" dirty="0">
                  <a:latin typeface="Times New Roman" panose="02020603050405020304" pitchFamily="18" charset="0"/>
                  <a:cs typeface="Times New Roman" panose="02020603050405020304" pitchFamily="18" charset="0"/>
                </a:rPr>
                <a:t>0</a:t>
              </a:r>
              <a:r>
                <a:rPr lang="ja-JP" altLang="en-US" dirty="0">
                  <a:latin typeface="Times New Roman" panose="02020603050405020304" pitchFamily="18" charset="0"/>
                  <a:cs typeface="Times New Roman" panose="02020603050405020304" pitchFamily="18" charset="0"/>
                </a:rPr>
                <a:t>種類</a:t>
              </a:r>
              <a:endParaRPr lang="en-US" altLang="ja-JP" dirty="0">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dirty="0">
                <a:latin typeface="Lucida Sans" panose="020B0602030504020204" pitchFamily="34" charset="0"/>
                <a:ea typeface="ＭＳ ゴシック" panose="020B0609070205080204" pitchFamily="49" charset="-128"/>
              </a:rPr>
              <a:t> </a:t>
            </a:r>
            <a:r>
              <a:rPr lang="ja-JP" altLang="en-US" sz="3200" dirty="0">
                <a:latin typeface="Lucida Sans" panose="020B0602030504020204" pitchFamily="34" charset="0"/>
                <a:ea typeface="ＭＳ ゴシック" panose="020B0609070205080204" pitchFamily="49" charset="-128"/>
              </a:rPr>
              <a:t>輝度の平均値のみで再構成</a:t>
            </a:r>
            <a:endParaRPr lang="ja-JP" altLang="en-US" sz="3200" dirty="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ブロック</a:t>
            </a:r>
            <a:r>
              <a:rPr kumimoji="1" lang="ja-JP" altLang="en-US" dirty="0">
                <a:solidFill>
                  <a:schemeClr val="tx1"/>
                </a:solidFill>
              </a:rPr>
              <a:t>の</a:t>
            </a:r>
            <a:r>
              <a:rPr lang="ja-JP" altLang="en-US" dirty="0">
                <a:solidFill>
                  <a:schemeClr val="tx1"/>
                </a:solidFill>
              </a:rPr>
              <a:t>輝度の</a:t>
            </a:r>
            <a:r>
              <a:rPr kumimoji="1" lang="ja-JP" altLang="en-US" dirty="0">
                <a:solidFill>
                  <a:schemeClr val="tx1"/>
                </a:solidFill>
              </a:rPr>
              <a:t>平均値で表現</a:t>
            </a: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9C120-5499-4CD7-94C0-CEA4373A5355}"/>
              </a:ext>
            </a:extLst>
          </p:cNvPr>
          <p:cNvSpPr>
            <a:spLocks noGrp="1"/>
          </p:cNvSpPr>
          <p:nvPr>
            <p:ph type="title"/>
          </p:nvPr>
        </p:nvSpPr>
        <p:spPr>
          <a:xfrm>
            <a:off x="273050" y="88900"/>
            <a:ext cx="8221852" cy="578427"/>
          </a:xfrm>
        </p:spPr>
        <p:txBody>
          <a:bodyPr>
            <a:normAutofit fontScale="90000"/>
          </a:bodyPr>
          <a:lstStyle/>
          <a:p>
            <a:r>
              <a:rPr lang="ja-JP" altLang="en-US" dirty="0"/>
              <a:t>従来手法</a:t>
            </a:r>
            <a:r>
              <a:rPr lang="en-US" altLang="ja-JP" sz="2700" dirty="0"/>
              <a:t>[1,2]</a:t>
            </a:r>
            <a:endParaRPr kumimoji="1" lang="ja-JP" altLang="en-US" dirty="0"/>
          </a:p>
        </p:txBody>
      </p:sp>
      <p:sp>
        <p:nvSpPr>
          <p:cNvPr id="4" name="スライド番号プレースホルダー 3">
            <a:extLst>
              <a:ext uri="{FF2B5EF4-FFF2-40B4-BE49-F238E27FC236}">
                <a16:creationId xmlns:a16="http://schemas.microsoft.com/office/drawing/2014/main" id="{3D37F04E-42A5-4C2D-8FF5-C1F105E3573D}"/>
              </a:ext>
            </a:extLst>
          </p:cNvPr>
          <p:cNvSpPr>
            <a:spLocks noGrp="1"/>
          </p:cNvSpPr>
          <p:nvPr>
            <p:ph type="sldNum" sz="quarter" idx="12"/>
          </p:nvPr>
        </p:nvSpPr>
        <p:spPr/>
        <p:txBody>
          <a:bodyPr/>
          <a:lstStyle/>
          <a:p>
            <a:fld id="{EED84C72-A00F-41D9-8911-FDA808E68C33}" type="slidenum">
              <a:rPr lang="ja-JP" altLang="en-US" smtClean="0"/>
              <a:t>6</a:t>
            </a:fld>
            <a:endParaRPr lang="ja-JP" altLang="en-US"/>
          </a:p>
        </p:txBody>
      </p:sp>
      <p:grpSp>
        <p:nvGrpSpPr>
          <p:cNvPr id="22" name="グループ化 21">
            <a:extLst>
              <a:ext uri="{FF2B5EF4-FFF2-40B4-BE49-F238E27FC236}">
                <a16:creationId xmlns:a16="http://schemas.microsoft.com/office/drawing/2014/main" id="{1F29BE09-C8C6-49ED-85DD-FCF50AD52A29}"/>
              </a:ext>
            </a:extLst>
          </p:cNvPr>
          <p:cNvGrpSpPr/>
          <p:nvPr/>
        </p:nvGrpSpPr>
        <p:grpSpPr>
          <a:xfrm>
            <a:off x="224448" y="1044763"/>
            <a:ext cx="8695104" cy="2291773"/>
            <a:chOff x="224448" y="918154"/>
            <a:chExt cx="8695104" cy="2291773"/>
          </a:xfrm>
        </p:grpSpPr>
        <p:sp>
          <p:nvSpPr>
            <p:cNvPr id="8" name="正方形/長方形 7">
              <a:extLst>
                <a:ext uri="{FF2B5EF4-FFF2-40B4-BE49-F238E27FC236}">
                  <a16:creationId xmlns:a16="http://schemas.microsoft.com/office/drawing/2014/main" id="{AB8355F8-5FDF-4632-B853-CAE17EDF1D71}"/>
                </a:ext>
              </a:extLst>
            </p:cNvPr>
            <p:cNvSpPr/>
            <p:nvPr/>
          </p:nvSpPr>
          <p:spPr>
            <a:xfrm>
              <a:off x="224448" y="1180233"/>
              <a:ext cx="8695104" cy="2029694"/>
            </a:xfrm>
            <a:prstGeom prst="rect">
              <a:avLst/>
            </a:prstGeom>
            <a:solidFill>
              <a:schemeClr val="bg1"/>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3ADD84EB-CBF8-4191-9CAD-D538755CA2CB}"/>
                </a:ext>
              </a:extLst>
            </p:cNvPr>
            <p:cNvGrpSpPr/>
            <p:nvPr/>
          </p:nvGrpSpPr>
          <p:grpSpPr>
            <a:xfrm>
              <a:off x="392315" y="1433957"/>
              <a:ext cx="8359370" cy="1592120"/>
              <a:chOff x="392315" y="920487"/>
              <a:chExt cx="8359370" cy="1592120"/>
            </a:xfrm>
          </p:grpSpPr>
          <p:sp>
            <p:nvSpPr>
              <p:cNvPr id="5" name="テキスト ボックス 4">
                <a:extLst>
                  <a:ext uri="{FF2B5EF4-FFF2-40B4-BE49-F238E27FC236}">
                    <a16:creationId xmlns:a16="http://schemas.microsoft.com/office/drawing/2014/main" id="{C869A010-7B5E-4C27-BC47-E4C97B7F2113}"/>
                  </a:ext>
                </a:extLst>
              </p:cNvPr>
              <p:cNvSpPr txBox="1"/>
              <p:nvPr/>
            </p:nvSpPr>
            <p:spPr>
              <a:xfrm>
                <a:off x="392315" y="920487"/>
                <a:ext cx="8359370" cy="58310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ja-JP" altLang="en-US" sz="2400" dirty="0"/>
                  <a:t> 送信側 と 受信側 で </a:t>
                </a:r>
                <a:r>
                  <a:rPr lang="en-US" altLang="ja-JP" sz="2400" dirty="0"/>
                  <a:t>ICA</a:t>
                </a:r>
                <a:r>
                  <a:rPr lang="ja-JP" altLang="en-US" sz="2400" dirty="0"/>
                  <a:t>基底 を</a:t>
                </a:r>
                <a:r>
                  <a:rPr lang="ja-JP" altLang="en-US" sz="2400" dirty="0">
                    <a:solidFill>
                      <a:schemeClr val="accent2"/>
                    </a:solidFill>
                  </a:rPr>
                  <a:t>共有</a:t>
                </a:r>
                <a:r>
                  <a:rPr lang="ja-JP" altLang="en-US" sz="2400" dirty="0"/>
                  <a:t>することが前提</a:t>
                </a:r>
                <a:endParaRPr lang="en-US" altLang="ja-JP" sz="2400" dirty="0"/>
              </a:p>
            </p:txBody>
          </p:sp>
          <p:sp>
            <p:nvSpPr>
              <p:cNvPr id="13" name="テキスト ボックス 12">
                <a:extLst>
                  <a:ext uri="{FF2B5EF4-FFF2-40B4-BE49-F238E27FC236}">
                    <a16:creationId xmlns:a16="http://schemas.microsoft.com/office/drawing/2014/main" id="{507FF840-3885-4F4A-894C-0DDDDD8AAC9A}"/>
                  </a:ext>
                </a:extLst>
              </p:cNvPr>
              <p:cNvSpPr txBox="1"/>
              <p:nvPr/>
            </p:nvSpPr>
            <p:spPr>
              <a:xfrm>
                <a:off x="392315" y="1681610"/>
                <a:ext cx="8102588" cy="830997"/>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a:t>
                </a:r>
                <a:r>
                  <a:rPr lang="ja-JP" altLang="en-US" sz="2400" dirty="0">
                    <a:solidFill>
                      <a:schemeClr val="accent2"/>
                    </a:solidFill>
                  </a:rPr>
                  <a:t>多種類</a:t>
                </a:r>
                <a:r>
                  <a:rPr lang="ja-JP" altLang="en-US" sz="2400" dirty="0"/>
                  <a:t>の</a:t>
                </a:r>
                <a:r>
                  <a:rPr lang="en-US" altLang="ja-JP" sz="2400" dirty="0"/>
                  <a:t>ICA</a:t>
                </a:r>
                <a:r>
                  <a:rPr lang="ja-JP" altLang="en-US" sz="2400" dirty="0"/>
                  <a:t>基底を用いた場合，</a:t>
                </a:r>
                <a:r>
                  <a:rPr lang="ja-JP" altLang="en-US" sz="2400" dirty="0">
                    <a:solidFill>
                      <a:schemeClr val="accent2"/>
                    </a:solidFill>
                  </a:rPr>
                  <a:t>付加情報</a:t>
                </a:r>
                <a:r>
                  <a:rPr lang="ja-JP" altLang="en-US" sz="2400" dirty="0"/>
                  <a:t>が増加するため，符号化性能が劣化</a:t>
                </a:r>
                <a:endParaRPr lang="en-US" altLang="ja-JP" sz="2400" dirty="0"/>
              </a:p>
            </p:txBody>
          </p:sp>
        </p:grpSp>
        <p:sp>
          <p:nvSpPr>
            <p:cNvPr id="15" name="正方形/長方形 14">
              <a:extLst>
                <a:ext uri="{FF2B5EF4-FFF2-40B4-BE49-F238E27FC236}">
                  <a16:creationId xmlns:a16="http://schemas.microsoft.com/office/drawing/2014/main" id="{CB12634F-E4EA-4289-A57E-1FA5800F6394}"/>
                </a:ext>
              </a:extLst>
            </p:cNvPr>
            <p:cNvSpPr/>
            <p:nvPr/>
          </p:nvSpPr>
          <p:spPr>
            <a:xfrm>
              <a:off x="455930" y="918154"/>
              <a:ext cx="5424366" cy="461665"/>
            </a:xfrm>
            <a:prstGeom prst="rect">
              <a:avLst/>
            </a:prstGeom>
            <a:solidFill>
              <a:schemeClr val="bg1"/>
            </a:solidFill>
          </p:spPr>
          <p:txBody>
            <a:bodyPr wrap="square">
              <a:spAutoFit/>
            </a:bodyPr>
            <a:lstStyle/>
            <a:p>
              <a:r>
                <a:rPr lang="en-US" altLang="ja-JP" sz="2400" dirty="0">
                  <a:solidFill>
                    <a:schemeClr val="accent2"/>
                  </a:solidFill>
                </a:rPr>
                <a:t>ICA</a:t>
              </a:r>
              <a:r>
                <a:rPr lang="ja-JP" altLang="en-US" sz="2400" dirty="0">
                  <a:solidFill>
                    <a:schemeClr val="accent2"/>
                  </a:solidFill>
                </a:rPr>
                <a:t>基底</a:t>
              </a:r>
              <a:r>
                <a:rPr lang="ja-JP" altLang="en-US" sz="2400" dirty="0"/>
                <a:t>を用いた画像符号化方式の課題</a:t>
              </a:r>
            </a:p>
          </p:txBody>
        </p:sp>
      </p:grpSp>
      <p:sp>
        <p:nvSpPr>
          <p:cNvPr id="16" name="矢印: 下 15">
            <a:extLst>
              <a:ext uri="{FF2B5EF4-FFF2-40B4-BE49-F238E27FC236}">
                <a16:creationId xmlns:a16="http://schemas.microsoft.com/office/drawing/2014/main" id="{958FA3EB-6401-470B-B7DD-DDFBC7E615C7}"/>
              </a:ext>
            </a:extLst>
          </p:cNvPr>
          <p:cNvSpPr/>
          <p:nvPr/>
        </p:nvSpPr>
        <p:spPr>
          <a:xfrm>
            <a:off x="4035133" y="3609686"/>
            <a:ext cx="907366" cy="443132"/>
          </a:xfrm>
          <a:prstGeom prst="downArrow">
            <a:avLst/>
          </a:prstGeom>
          <a:solidFill>
            <a:schemeClr val="accent5">
              <a:lumMod val="40000"/>
              <a:lumOff val="60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ECD77B8B-4B23-47D0-83D8-49F1392FA78F}"/>
              </a:ext>
            </a:extLst>
          </p:cNvPr>
          <p:cNvGrpSpPr/>
          <p:nvPr/>
        </p:nvGrpSpPr>
        <p:grpSpPr>
          <a:xfrm>
            <a:off x="263722" y="4010813"/>
            <a:ext cx="8695104" cy="2291773"/>
            <a:chOff x="263722" y="3884204"/>
            <a:chExt cx="8695104" cy="2291773"/>
          </a:xfrm>
        </p:grpSpPr>
        <p:grpSp>
          <p:nvGrpSpPr>
            <p:cNvPr id="25" name="グループ化 24">
              <a:extLst>
                <a:ext uri="{FF2B5EF4-FFF2-40B4-BE49-F238E27FC236}">
                  <a16:creationId xmlns:a16="http://schemas.microsoft.com/office/drawing/2014/main" id="{9A49BF1E-71DA-4D57-B4EC-CC9D10B5B806}"/>
                </a:ext>
              </a:extLst>
            </p:cNvPr>
            <p:cNvGrpSpPr/>
            <p:nvPr/>
          </p:nvGrpSpPr>
          <p:grpSpPr>
            <a:xfrm>
              <a:off x="263722" y="3884204"/>
              <a:ext cx="8695104" cy="2291773"/>
              <a:chOff x="224448" y="918154"/>
              <a:chExt cx="8695104" cy="2291773"/>
            </a:xfrm>
          </p:grpSpPr>
          <p:sp>
            <p:nvSpPr>
              <p:cNvPr id="26" name="正方形/長方形 25">
                <a:extLst>
                  <a:ext uri="{FF2B5EF4-FFF2-40B4-BE49-F238E27FC236}">
                    <a16:creationId xmlns:a16="http://schemas.microsoft.com/office/drawing/2014/main" id="{4BDB9DF3-2080-402E-82E3-967FFD6829A0}"/>
                  </a:ext>
                </a:extLst>
              </p:cNvPr>
              <p:cNvSpPr/>
              <p:nvPr/>
            </p:nvSpPr>
            <p:spPr>
              <a:xfrm>
                <a:off x="224448" y="1180233"/>
                <a:ext cx="8695104" cy="2029694"/>
              </a:xfrm>
              <a:prstGeom prst="rect">
                <a:avLst/>
              </a:prstGeom>
              <a:solidFill>
                <a:schemeClr val="bg1"/>
              </a:solidFill>
              <a:ln w="28575">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A54E657-AF12-420D-96DD-367495C55A5D}"/>
                  </a:ext>
                </a:extLst>
              </p:cNvPr>
              <p:cNvSpPr/>
              <p:nvPr/>
            </p:nvSpPr>
            <p:spPr>
              <a:xfrm>
                <a:off x="455930" y="918154"/>
                <a:ext cx="1443208" cy="461665"/>
              </a:xfrm>
              <a:prstGeom prst="rect">
                <a:avLst/>
              </a:prstGeom>
              <a:solidFill>
                <a:schemeClr val="bg1"/>
              </a:solidFill>
            </p:spPr>
            <p:txBody>
              <a:bodyPr wrap="square">
                <a:spAutoFit/>
              </a:bodyPr>
              <a:lstStyle/>
              <a:p>
                <a:r>
                  <a:rPr lang="ja-JP" altLang="en-US" sz="2400" dirty="0"/>
                  <a:t>従来手法</a:t>
                </a:r>
                <a:endParaRPr lang="en-US" altLang="ja-JP" sz="2400" dirty="0"/>
              </a:p>
            </p:txBody>
          </p:sp>
        </p:grpSp>
        <p:grpSp>
          <p:nvGrpSpPr>
            <p:cNvPr id="17" name="グループ化 16">
              <a:extLst>
                <a:ext uri="{FF2B5EF4-FFF2-40B4-BE49-F238E27FC236}">
                  <a16:creationId xmlns:a16="http://schemas.microsoft.com/office/drawing/2014/main" id="{2B7435D4-56C5-4C24-9F55-D20678B519A5}"/>
                </a:ext>
              </a:extLst>
            </p:cNvPr>
            <p:cNvGrpSpPr/>
            <p:nvPr/>
          </p:nvGrpSpPr>
          <p:grpSpPr>
            <a:xfrm>
              <a:off x="437522" y="4440334"/>
              <a:ext cx="8102588" cy="1050894"/>
              <a:chOff x="392314" y="920487"/>
              <a:chExt cx="8102588" cy="1050894"/>
            </a:xfrm>
          </p:grpSpPr>
          <p:sp>
            <p:nvSpPr>
              <p:cNvPr id="18" name="テキスト ボックス 17">
                <a:extLst>
                  <a:ext uri="{FF2B5EF4-FFF2-40B4-BE49-F238E27FC236}">
                    <a16:creationId xmlns:a16="http://schemas.microsoft.com/office/drawing/2014/main" id="{5BBA4EE9-E647-4060-A0FC-335C7CD00616}"/>
                  </a:ext>
                </a:extLst>
              </p:cNvPr>
              <p:cNvSpPr txBox="1"/>
              <p:nvPr/>
            </p:nvSpPr>
            <p:spPr>
              <a:xfrm>
                <a:off x="392315" y="920487"/>
                <a:ext cx="7907623" cy="461665"/>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 性能向上に対する </a:t>
                </a:r>
                <a:r>
                  <a:rPr lang="ja-JP" altLang="en-US" sz="2400" dirty="0">
                    <a:solidFill>
                      <a:schemeClr val="accent2"/>
                    </a:solidFill>
                  </a:rPr>
                  <a:t>重要な</a:t>
                </a:r>
                <a:r>
                  <a:rPr lang="en-US" altLang="ja-JP" sz="2400" dirty="0">
                    <a:solidFill>
                      <a:schemeClr val="accent2"/>
                    </a:solidFill>
                  </a:rPr>
                  <a:t>ICA</a:t>
                </a:r>
                <a:r>
                  <a:rPr lang="ja-JP" altLang="en-US" sz="2400" dirty="0">
                    <a:solidFill>
                      <a:schemeClr val="accent2"/>
                    </a:solidFill>
                  </a:rPr>
                  <a:t>基底の組み合わせ </a:t>
                </a:r>
                <a:r>
                  <a:rPr lang="ja-JP" altLang="en-US" sz="2400" dirty="0"/>
                  <a:t>を選択</a:t>
                </a:r>
                <a:endParaRPr lang="en-US" altLang="ja-JP" sz="2400" dirty="0"/>
              </a:p>
            </p:txBody>
          </p:sp>
          <p:sp>
            <p:nvSpPr>
              <p:cNvPr id="19" name="テキスト ボックス 18">
                <a:extLst>
                  <a:ext uri="{FF2B5EF4-FFF2-40B4-BE49-F238E27FC236}">
                    <a16:creationId xmlns:a16="http://schemas.microsoft.com/office/drawing/2014/main" id="{922C43C4-DFCA-4E1F-A50D-B58820922F76}"/>
                  </a:ext>
                </a:extLst>
              </p:cNvPr>
              <p:cNvSpPr txBox="1"/>
              <p:nvPr/>
            </p:nvSpPr>
            <p:spPr>
              <a:xfrm>
                <a:off x="392314" y="1509716"/>
                <a:ext cx="8102588"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solidFill>
                      <a:schemeClr val="accent2"/>
                    </a:solidFill>
                  </a:rPr>
                  <a:t>同等</a:t>
                </a:r>
                <a:r>
                  <a:rPr lang="ja-JP" altLang="en-US" sz="2400" dirty="0"/>
                  <a:t>の画質の保存に必要な 付加情報 を</a:t>
                </a:r>
                <a:r>
                  <a:rPr lang="en-US" altLang="ja-JP" sz="2400" dirty="0">
                    <a:solidFill>
                      <a:schemeClr val="accent2"/>
                    </a:solidFill>
                  </a:rPr>
                  <a:t>80</a:t>
                </a:r>
                <a:r>
                  <a:rPr lang="en-US" altLang="ja-JP" sz="2400" dirty="0"/>
                  <a:t>%</a:t>
                </a:r>
                <a:r>
                  <a:rPr lang="ja-JP" altLang="en-US" sz="2400" dirty="0"/>
                  <a:t>以上削減</a:t>
                </a:r>
                <a:endParaRPr lang="en-US" altLang="ja-JP" sz="2400" dirty="0"/>
              </a:p>
            </p:txBody>
          </p:sp>
        </p:grpSp>
        <p:sp>
          <p:nvSpPr>
            <p:cNvPr id="31" name="テキスト ボックス 30">
              <a:extLst>
                <a:ext uri="{FF2B5EF4-FFF2-40B4-BE49-F238E27FC236}">
                  <a16:creationId xmlns:a16="http://schemas.microsoft.com/office/drawing/2014/main" id="{05A8413F-732C-4525-86D2-950D9D7595E2}"/>
                </a:ext>
              </a:extLst>
            </p:cNvPr>
            <p:cNvSpPr txBox="1"/>
            <p:nvPr/>
          </p:nvSpPr>
          <p:spPr>
            <a:xfrm>
              <a:off x="437522" y="5605841"/>
              <a:ext cx="8482030"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solidFill>
                    <a:schemeClr val="accent2"/>
                  </a:solidFill>
                </a:rPr>
                <a:t>超低レート</a:t>
              </a:r>
              <a:r>
                <a:rPr lang="ja-JP" altLang="en-US" sz="2400" dirty="0"/>
                <a:t>において付加情報を考慮しても符号化性能が</a:t>
              </a:r>
              <a:r>
                <a:rPr lang="ja-JP" altLang="en-US" sz="2400" dirty="0">
                  <a:solidFill>
                    <a:srgbClr val="F68E38"/>
                  </a:solidFill>
                </a:rPr>
                <a:t>向上</a:t>
              </a:r>
              <a:endParaRPr lang="en-US" altLang="ja-JP" sz="2400" dirty="0">
                <a:solidFill>
                  <a:srgbClr val="F68E38"/>
                </a:solidFill>
              </a:endParaRPr>
            </a:p>
          </p:txBody>
        </p:sp>
      </p:grpSp>
      <p:sp>
        <p:nvSpPr>
          <p:cNvPr id="20" name="正方形/長方形 19">
            <a:extLst>
              <a:ext uri="{FF2B5EF4-FFF2-40B4-BE49-F238E27FC236}">
                <a16:creationId xmlns:a16="http://schemas.microsoft.com/office/drawing/2014/main" id="{FABF5C7B-1FF7-4A3F-8CA3-0A7FAD108243}"/>
              </a:ext>
            </a:extLst>
          </p:cNvPr>
          <p:cNvSpPr/>
          <p:nvPr/>
        </p:nvSpPr>
        <p:spPr>
          <a:xfrm>
            <a:off x="132756" y="6439374"/>
            <a:ext cx="8928117" cy="369332"/>
          </a:xfrm>
          <a:prstGeom prst="rect">
            <a:avLst/>
          </a:prstGeom>
        </p:spPr>
        <p:txBody>
          <a:bodyPr wrap="square">
            <a:spAutoFit/>
          </a:bodyPr>
          <a:lstStyle/>
          <a:p>
            <a:r>
              <a:rPr lang="en-US" altLang="ja-JP" sz="900" dirty="0">
                <a:latin typeface="Times New Roman" panose="02020603050405020304" pitchFamily="18" charset="0"/>
              </a:rPr>
              <a:t>[1] </a:t>
            </a:r>
            <a:r>
              <a:rPr lang="ja-JP" altLang="en-US" sz="900" dirty="0">
                <a:latin typeface="Times New Roman" panose="02020603050405020304" pitchFamily="18" charset="0"/>
              </a:rPr>
              <a:t>富樫篤士</a:t>
            </a:r>
            <a:r>
              <a:rPr lang="en-US" altLang="ja-JP" sz="900" dirty="0">
                <a:latin typeface="Times New Roman" panose="02020603050405020304" pitchFamily="18" charset="0"/>
              </a:rPr>
              <a:t>, </a:t>
            </a:r>
            <a:r>
              <a:rPr lang="ja-JP" altLang="en-US" sz="900" dirty="0">
                <a:latin typeface="Times New Roman" panose="02020603050405020304" pitchFamily="18" charset="0"/>
              </a:rPr>
              <a:t>亀田昌志</a:t>
            </a:r>
            <a:r>
              <a:rPr lang="en-US" altLang="ja-JP" sz="900" dirty="0">
                <a:latin typeface="Times New Roman" panose="02020603050405020304" pitchFamily="18" charset="0"/>
              </a:rPr>
              <a:t>,”</a:t>
            </a:r>
            <a:r>
              <a:rPr lang="ja-JP" altLang="en-US" sz="900" dirty="0">
                <a:latin typeface="Times New Roman" panose="02020603050405020304" pitchFamily="18" charset="0"/>
              </a:rPr>
              <a:t>独立成分分析を用いた静止画像符号化における画質改善量の比較に基づく重要な</a:t>
            </a:r>
            <a:r>
              <a:rPr lang="en-US" altLang="ja-JP" sz="900" dirty="0">
                <a:latin typeface="Times New Roman" panose="02020603050405020304" pitchFamily="18" charset="0"/>
              </a:rPr>
              <a:t>ICA</a:t>
            </a:r>
            <a:r>
              <a:rPr lang="ja-JP" altLang="en-US" sz="900" dirty="0">
                <a:latin typeface="Times New Roman" panose="02020603050405020304" pitchFamily="18" charset="0"/>
              </a:rPr>
              <a:t>基底の選出，</a:t>
            </a:r>
            <a:r>
              <a:rPr lang="en-US" altLang="ja-JP" sz="900" dirty="0">
                <a:latin typeface="Times New Roman" panose="02020603050405020304" pitchFamily="18" charset="0"/>
              </a:rPr>
              <a:t>”</a:t>
            </a:r>
            <a:r>
              <a:rPr lang="ja-JP" altLang="en-US" sz="900" dirty="0">
                <a:latin typeface="Times New Roman" panose="02020603050405020304" pitchFamily="18" charset="0"/>
              </a:rPr>
              <a:t>信学技報，</a:t>
            </a:r>
            <a:r>
              <a:rPr lang="en-US" altLang="ja-JP" sz="900" dirty="0">
                <a:latin typeface="Times New Roman" panose="02020603050405020304" pitchFamily="18" charset="0"/>
              </a:rPr>
              <a:t>vol.118</a:t>
            </a:r>
            <a:r>
              <a:rPr lang="ja-JP" altLang="en-US" sz="900" dirty="0">
                <a:latin typeface="Times New Roman" panose="02020603050405020304" pitchFamily="18" charset="0"/>
              </a:rPr>
              <a:t>，</a:t>
            </a:r>
            <a:r>
              <a:rPr lang="en-US" altLang="ja-JP" sz="900" dirty="0">
                <a:latin typeface="Times New Roman" panose="02020603050405020304" pitchFamily="18" charset="0"/>
              </a:rPr>
              <a:t>no.501</a:t>
            </a:r>
            <a:r>
              <a:rPr lang="ja-JP" altLang="en-US" sz="900" dirty="0">
                <a:latin typeface="Times New Roman" panose="02020603050405020304" pitchFamily="18" charset="0"/>
              </a:rPr>
              <a:t>，</a:t>
            </a:r>
            <a:r>
              <a:rPr lang="en-US" altLang="ja-JP" sz="900" dirty="0">
                <a:latin typeface="Times New Roman" panose="02020603050405020304" pitchFamily="18" charset="0"/>
              </a:rPr>
              <a:t>pp.153-158</a:t>
            </a:r>
            <a:r>
              <a:rPr lang="ja-JP" altLang="en-US" sz="900" dirty="0">
                <a:latin typeface="Times New Roman" panose="02020603050405020304" pitchFamily="18" charset="0"/>
              </a:rPr>
              <a:t>，</a:t>
            </a:r>
            <a:r>
              <a:rPr lang="en-US" altLang="ja-JP" sz="900" dirty="0">
                <a:latin typeface="Times New Roman" panose="02020603050405020304" pitchFamily="18" charset="0"/>
              </a:rPr>
              <a:t>(2019)</a:t>
            </a:r>
            <a:r>
              <a:rPr lang="ja-JP" altLang="en-US" sz="900" dirty="0">
                <a:latin typeface="Times New Roman" panose="02020603050405020304" pitchFamily="18" charset="0"/>
              </a:rPr>
              <a:t>．</a:t>
            </a:r>
            <a:endParaRPr lang="en-US" altLang="ja-JP" sz="900" dirty="0">
              <a:latin typeface="Times New Roman" panose="02020603050405020304" pitchFamily="18" charset="0"/>
            </a:endParaRPr>
          </a:p>
          <a:p>
            <a:r>
              <a:rPr lang="en-US" altLang="ja-JP" sz="900" dirty="0">
                <a:latin typeface="Times New Roman" panose="02020603050405020304" pitchFamily="18" charset="0"/>
              </a:rPr>
              <a:t>[2] </a:t>
            </a:r>
            <a:r>
              <a:rPr lang="ja-JP" altLang="en-US" sz="900" dirty="0">
                <a:latin typeface="Times New Roman" panose="02020603050405020304" pitchFamily="18" charset="0"/>
              </a:rPr>
              <a:t>亀田昌志</a:t>
            </a:r>
            <a:r>
              <a:rPr lang="en-US" altLang="ja-JP" sz="900" dirty="0">
                <a:latin typeface="Times New Roman" panose="02020603050405020304" pitchFamily="18" charset="0"/>
              </a:rPr>
              <a:t>, </a:t>
            </a:r>
            <a:r>
              <a:rPr lang="ja-JP" altLang="en-US" sz="900" dirty="0">
                <a:latin typeface="Times New Roman" panose="02020603050405020304" pitchFamily="18" charset="0"/>
              </a:rPr>
              <a:t>川村和也：“離散コサイン変換と独立成分分析の基底を併用した静止画像符号化方式，”画像電子学会誌</a:t>
            </a:r>
            <a:r>
              <a:rPr lang="en-US" altLang="ja-JP" sz="900" dirty="0">
                <a:latin typeface="Times New Roman" panose="02020603050405020304" pitchFamily="18" charset="0"/>
              </a:rPr>
              <a:t>, vol.45, no.2, pp.201-211, (2016).</a:t>
            </a:r>
          </a:p>
        </p:txBody>
      </p:sp>
    </p:spTree>
    <p:extLst>
      <p:ext uri="{BB962C8B-B14F-4D97-AF65-F5344CB8AC3E}">
        <p14:creationId xmlns:p14="http://schemas.microsoft.com/office/powerpoint/2010/main" val="428982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9C120-5499-4CD7-94C0-CEA4373A5355}"/>
              </a:ext>
            </a:extLst>
          </p:cNvPr>
          <p:cNvSpPr>
            <a:spLocks noGrp="1"/>
          </p:cNvSpPr>
          <p:nvPr>
            <p:ph type="title"/>
          </p:nvPr>
        </p:nvSpPr>
        <p:spPr>
          <a:xfrm>
            <a:off x="273050" y="88900"/>
            <a:ext cx="8221852" cy="578427"/>
          </a:xfrm>
        </p:spPr>
        <p:txBody>
          <a:bodyPr>
            <a:normAutofit fontScale="90000"/>
          </a:bodyPr>
          <a:lstStyle/>
          <a:p>
            <a:r>
              <a:rPr lang="ja-JP" altLang="en-US" dirty="0"/>
              <a:t>従来手法</a:t>
            </a:r>
            <a:r>
              <a:rPr lang="en-US" altLang="ja-JP" sz="2700" dirty="0"/>
              <a:t>[1,2] –</a:t>
            </a:r>
            <a:r>
              <a:rPr lang="ja-JP" altLang="en-US" sz="2700" dirty="0"/>
              <a:t> 課題</a:t>
            </a:r>
            <a:endParaRPr kumimoji="1" lang="ja-JP" altLang="en-US" dirty="0"/>
          </a:p>
        </p:txBody>
      </p:sp>
      <p:sp>
        <p:nvSpPr>
          <p:cNvPr id="4" name="スライド番号プレースホルダー 3">
            <a:extLst>
              <a:ext uri="{FF2B5EF4-FFF2-40B4-BE49-F238E27FC236}">
                <a16:creationId xmlns:a16="http://schemas.microsoft.com/office/drawing/2014/main" id="{3D37F04E-42A5-4C2D-8FF5-C1F105E3573D}"/>
              </a:ext>
            </a:extLst>
          </p:cNvPr>
          <p:cNvSpPr>
            <a:spLocks noGrp="1"/>
          </p:cNvSpPr>
          <p:nvPr>
            <p:ph type="sldNum" sz="quarter" idx="12"/>
          </p:nvPr>
        </p:nvSpPr>
        <p:spPr/>
        <p:txBody>
          <a:bodyPr/>
          <a:lstStyle/>
          <a:p>
            <a:fld id="{EED84C72-A00F-41D9-8911-FDA808E68C33}" type="slidenum">
              <a:rPr lang="ja-JP" altLang="en-US" smtClean="0"/>
              <a:t>7</a:t>
            </a:fld>
            <a:endParaRPr lang="ja-JP" altLang="en-US"/>
          </a:p>
        </p:txBody>
      </p:sp>
      <p:grpSp>
        <p:nvGrpSpPr>
          <p:cNvPr id="21" name="グループ化 20">
            <a:extLst>
              <a:ext uri="{FF2B5EF4-FFF2-40B4-BE49-F238E27FC236}">
                <a16:creationId xmlns:a16="http://schemas.microsoft.com/office/drawing/2014/main" id="{4FCD7709-79F7-4052-9B5C-1916A03EE8C0}"/>
              </a:ext>
            </a:extLst>
          </p:cNvPr>
          <p:cNvGrpSpPr/>
          <p:nvPr/>
        </p:nvGrpSpPr>
        <p:grpSpPr>
          <a:xfrm>
            <a:off x="224448" y="817447"/>
            <a:ext cx="8695104" cy="3205913"/>
            <a:chOff x="263722" y="3884204"/>
            <a:chExt cx="8695104" cy="3205913"/>
          </a:xfrm>
        </p:grpSpPr>
        <p:grpSp>
          <p:nvGrpSpPr>
            <p:cNvPr id="23" name="グループ化 22">
              <a:extLst>
                <a:ext uri="{FF2B5EF4-FFF2-40B4-BE49-F238E27FC236}">
                  <a16:creationId xmlns:a16="http://schemas.microsoft.com/office/drawing/2014/main" id="{11FB4C2D-D49E-488F-A1AA-443E69C7EA43}"/>
                </a:ext>
              </a:extLst>
            </p:cNvPr>
            <p:cNvGrpSpPr/>
            <p:nvPr/>
          </p:nvGrpSpPr>
          <p:grpSpPr>
            <a:xfrm>
              <a:off x="263722" y="3884204"/>
              <a:ext cx="8695104" cy="3205913"/>
              <a:chOff x="224448" y="918154"/>
              <a:chExt cx="8695104" cy="3205913"/>
            </a:xfrm>
          </p:grpSpPr>
          <p:sp>
            <p:nvSpPr>
              <p:cNvPr id="33" name="正方形/長方形 32">
                <a:extLst>
                  <a:ext uri="{FF2B5EF4-FFF2-40B4-BE49-F238E27FC236}">
                    <a16:creationId xmlns:a16="http://schemas.microsoft.com/office/drawing/2014/main" id="{EB3D1BF2-E07E-4FEA-B6D6-C5F27B49FAFC}"/>
                  </a:ext>
                </a:extLst>
              </p:cNvPr>
              <p:cNvSpPr/>
              <p:nvPr/>
            </p:nvSpPr>
            <p:spPr>
              <a:xfrm>
                <a:off x="224448" y="1180232"/>
                <a:ext cx="8695104" cy="2943835"/>
              </a:xfrm>
              <a:prstGeom prst="rect">
                <a:avLst/>
              </a:prstGeom>
              <a:solidFill>
                <a:schemeClr val="bg1"/>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A63DAF8B-2A23-4CE0-9D31-3C0BEF9BB5CF}"/>
                  </a:ext>
                </a:extLst>
              </p:cNvPr>
              <p:cNvSpPr/>
              <p:nvPr/>
            </p:nvSpPr>
            <p:spPr>
              <a:xfrm>
                <a:off x="455930" y="918154"/>
                <a:ext cx="2385744" cy="461665"/>
              </a:xfrm>
              <a:prstGeom prst="rect">
                <a:avLst/>
              </a:prstGeom>
              <a:solidFill>
                <a:schemeClr val="bg1"/>
              </a:solidFill>
            </p:spPr>
            <p:txBody>
              <a:bodyPr wrap="square">
                <a:spAutoFit/>
              </a:bodyPr>
              <a:lstStyle/>
              <a:p>
                <a:r>
                  <a:rPr lang="ja-JP" altLang="en-US" sz="2400" dirty="0"/>
                  <a:t>従来手法の課題</a:t>
                </a:r>
                <a:endParaRPr lang="en-US" altLang="ja-JP" sz="2400" dirty="0"/>
              </a:p>
            </p:txBody>
          </p:sp>
        </p:grpSp>
        <p:sp>
          <p:nvSpPr>
            <p:cNvPr id="30" name="テキスト ボックス 29">
              <a:extLst>
                <a:ext uri="{FF2B5EF4-FFF2-40B4-BE49-F238E27FC236}">
                  <a16:creationId xmlns:a16="http://schemas.microsoft.com/office/drawing/2014/main" id="{4C8226E2-11DF-433F-84CA-D5D49DED2392}"/>
                </a:ext>
              </a:extLst>
            </p:cNvPr>
            <p:cNvSpPr txBox="1"/>
            <p:nvPr/>
          </p:nvSpPr>
          <p:spPr>
            <a:xfrm>
              <a:off x="437522" y="4452089"/>
              <a:ext cx="8102588" cy="461665"/>
            </a:xfrm>
            <a:prstGeom prst="rect">
              <a:avLst/>
            </a:prstGeom>
            <a:noFill/>
          </p:spPr>
          <p:txBody>
            <a:bodyPr wrap="square">
              <a:spAutoFit/>
            </a:bodyPr>
            <a:lstStyle/>
            <a:p>
              <a:pPr marL="342900" indent="-342900">
                <a:buFont typeface="Calibri" panose="020F0502020204030204" pitchFamily="34" charset="0"/>
                <a:buChar char="○"/>
              </a:pPr>
              <a:r>
                <a:rPr lang="ja-JP" altLang="en-US" sz="2400" dirty="0"/>
                <a:t> </a:t>
              </a:r>
              <a:r>
                <a:rPr lang="en-US" altLang="ja-JP" sz="2400" dirty="0"/>
                <a:t>ICA</a:t>
              </a:r>
              <a:r>
                <a:rPr lang="ja-JP" altLang="en-US" sz="2400" dirty="0"/>
                <a:t>基底の符号量 を</a:t>
              </a:r>
              <a:r>
                <a:rPr lang="en-US" altLang="ja-JP" sz="2400" dirty="0">
                  <a:solidFill>
                    <a:schemeClr val="accent2"/>
                  </a:solidFill>
                </a:rPr>
                <a:t>80</a:t>
              </a:r>
              <a:r>
                <a:rPr lang="en-US" altLang="ja-JP" sz="2400" dirty="0"/>
                <a:t>%</a:t>
              </a:r>
              <a:r>
                <a:rPr lang="ja-JP" altLang="en-US" sz="2400" dirty="0"/>
                <a:t>以上削減</a:t>
              </a:r>
              <a:endParaRPr lang="en-US" altLang="ja-JP" sz="2400" dirty="0"/>
            </a:p>
          </p:txBody>
        </p:sp>
        <p:sp>
          <p:nvSpPr>
            <p:cNvPr id="27" name="テキスト ボックス 26">
              <a:extLst>
                <a:ext uri="{FF2B5EF4-FFF2-40B4-BE49-F238E27FC236}">
                  <a16:creationId xmlns:a16="http://schemas.microsoft.com/office/drawing/2014/main" id="{0CDA5AEC-B697-4582-A4B4-CE99A8D6E8C0}"/>
                </a:ext>
              </a:extLst>
            </p:cNvPr>
            <p:cNvSpPr txBox="1"/>
            <p:nvPr/>
          </p:nvSpPr>
          <p:spPr>
            <a:xfrm>
              <a:off x="446676" y="5712471"/>
              <a:ext cx="5627638" cy="461665"/>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a:t>
              </a:r>
              <a:r>
                <a:rPr lang="ja-JP" altLang="en-US" sz="2400" dirty="0">
                  <a:solidFill>
                    <a:schemeClr val="accent2"/>
                  </a:solidFill>
                </a:rPr>
                <a:t>超低レート</a:t>
              </a:r>
              <a:r>
                <a:rPr lang="ja-JP" altLang="en-US" sz="2400" dirty="0"/>
                <a:t>において符号化性能が</a:t>
              </a:r>
              <a:r>
                <a:rPr lang="ja-JP" altLang="en-US" sz="2400" dirty="0">
                  <a:solidFill>
                    <a:srgbClr val="F68E38"/>
                  </a:solidFill>
                </a:rPr>
                <a:t>向上</a:t>
              </a:r>
              <a:endParaRPr lang="en-US" altLang="ja-JP" sz="2400" dirty="0">
                <a:solidFill>
                  <a:srgbClr val="F68E38"/>
                </a:solidFill>
              </a:endParaRPr>
            </a:p>
          </p:txBody>
        </p:sp>
      </p:grpSp>
      <p:sp>
        <p:nvSpPr>
          <p:cNvPr id="35" name="テキスト ボックス 34">
            <a:extLst>
              <a:ext uri="{FF2B5EF4-FFF2-40B4-BE49-F238E27FC236}">
                <a16:creationId xmlns:a16="http://schemas.microsoft.com/office/drawing/2014/main" id="{6762A21E-EB20-4367-9153-8C9994B9D934}"/>
              </a:ext>
            </a:extLst>
          </p:cNvPr>
          <p:cNvSpPr txBox="1"/>
          <p:nvPr/>
        </p:nvSpPr>
        <p:spPr>
          <a:xfrm>
            <a:off x="664386" y="1921971"/>
            <a:ext cx="8225046" cy="461665"/>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ICA</a:t>
            </a:r>
            <a:r>
              <a:rPr lang="ja-JP" altLang="en-US" sz="2400" dirty="0"/>
              <a:t>基底の符号量を考慮した場合に符号化性能が</a:t>
            </a:r>
            <a:r>
              <a:rPr lang="ja-JP" altLang="en-US" sz="2400" dirty="0">
                <a:solidFill>
                  <a:srgbClr val="F68E38"/>
                </a:solidFill>
              </a:rPr>
              <a:t>劣化</a:t>
            </a:r>
            <a:r>
              <a:rPr lang="ja-JP" altLang="en-US" sz="2400" dirty="0"/>
              <a:t>する</a:t>
            </a:r>
            <a:endParaRPr lang="en-US" altLang="ja-JP" sz="2400" dirty="0"/>
          </a:p>
        </p:txBody>
      </p:sp>
      <p:sp>
        <p:nvSpPr>
          <p:cNvPr id="36" name="テキスト ボックス 35">
            <a:extLst>
              <a:ext uri="{FF2B5EF4-FFF2-40B4-BE49-F238E27FC236}">
                <a16:creationId xmlns:a16="http://schemas.microsoft.com/office/drawing/2014/main" id="{7CB0118E-4B59-4E46-AE20-0CA91FCFAE83}"/>
              </a:ext>
            </a:extLst>
          </p:cNvPr>
          <p:cNvSpPr txBox="1"/>
          <p:nvPr/>
        </p:nvSpPr>
        <p:spPr>
          <a:xfrm>
            <a:off x="694506" y="3186204"/>
            <a:ext cx="8225046" cy="461665"/>
          </a:xfrm>
          <a:prstGeom prst="rect">
            <a:avLst/>
          </a:prstGeom>
          <a:noFill/>
        </p:spPr>
        <p:txBody>
          <a:bodyPr wrap="square">
            <a:spAutoFit/>
          </a:bodyPr>
          <a:lstStyle/>
          <a:p>
            <a:pPr marL="342900" indent="-342900">
              <a:buFont typeface="Calibri" panose="020F0502020204030204" pitchFamily="34" charset="0"/>
              <a:buChar char="×"/>
            </a:pPr>
            <a:r>
              <a:rPr lang="en-US" altLang="ja-JP" sz="2400" dirty="0"/>
              <a:t> PSNR</a:t>
            </a:r>
            <a:r>
              <a:rPr lang="ja-JP" altLang="en-US" sz="2400" dirty="0"/>
              <a:t>が</a:t>
            </a:r>
            <a:r>
              <a:rPr lang="en-US" altLang="ja-JP" sz="2400" dirty="0"/>
              <a:t>20[dB]</a:t>
            </a:r>
            <a:r>
              <a:rPr lang="ja-JP" altLang="en-US" sz="2400" dirty="0"/>
              <a:t>の</a:t>
            </a:r>
            <a:r>
              <a:rPr lang="ja-JP" altLang="en-US" sz="2400" dirty="0">
                <a:solidFill>
                  <a:srgbClr val="F68E38"/>
                </a:solidFill>
              </a:rPr>
              <a:t>非実用的</a:t>
            </a:r>
            <a:r>
              <a:rPr lang="ja-JP" altLang="en-US" sz="2400" dirty="0"/>
              <a:t>な領域での向上にとどまっている</a:t>
            </a:r>
            <a:endParaRPr lang="en-US" altLang="ja-JP" sz="2400" dirty="0"/>
          </a:p>
        </p:txBody>
      </p:sp>
      <p:grpSp>
        <p:nvGrpSpPr>
          <p:cNvPr id="3" name="グループ化 2">
            <a:extLst>
              <a:ext uri="{FF2B5EF4-FFF2-40B4-BE49-F238E27FC236}">
                <a16:creationId xmlns:a16="http://schemas.microsoft.com/office/drawing/2014/main" id="{22571FE3-639C-44BE-9344-D2F5E435B64F}"/>
              </a:ext>
            </a:extLst>
          </p:cNvPr>
          <p:cNvGrpSpPr/>
          <p:nvPr/>
        </p:nvGrpSpPr>
        <p:grpSpPr>
          <a:xfrm>
            <a:off x="584348" y="4214631"/>
            <a:ext cx="8335203" cy="2554468"/>
            <a:chOff x="584348" y="4214631"/>
            <a:chExt cx="8335203" cy="2554468"/>
          </a:xfrm>
        </p:grpSpPr>
        <p:grpSp>
          <p:nvGrpSpPr>
            <p:cNvPr id="41" name="グループ化 40">
              <a:extLst>
                <a:ext uri="{FF2B5EF4-FFF2-40B4-BE49-F238E27FC236}">
                  <a16:creationId xmlns:a16="http://schemas.microsoft.com/office/drawing/2014/main" id="{25FD9F20-ACAB-47AA-95BD-413F395EDE63}"/>
                </a:ext>
              </a:extLst>
            </p:cNvPr>
            <p:cNvGrpSpPr/>
            <p:nvPr/>
          </p:nvGrpSpPr>
          <p:grpSpPr>
            <a:xfrm rot="10800000">
              <a:off x="584348" y="4711484"/>
              <a:ext cx="1005297" cy="2057615"/>
              <a:chOff x="7447460" y="1387550"/>
              <a:chExt cx="1005297" cy="1039384"/>
            </a:xfrm>
          </p:grpSpPr>
          <p:sp>
            <p:nvSpPr>
              <p:cNvPr id="42" name="大かっこ 41">
                <a:extLst>
                  <a:ext uri="{FF2B5EF4-FFF2-40B4-BE49-F238E27FC236}">
                    <a16:creationId xmlns:a16="http://schemas.microsoft.com/office/drawing/2014/main" id="{2B921005-49C0-47A9-9239-F0F3B84A8E8D}"/>
                  </a:ext>
                </a:extLst>
              </p:cNvPr>
              <p:cNvSpPr/>
              <p:nvPr/>
            </p:nvSpPr>
            <p:spPr>
              <a:xfrm>
                <a:off x="7538357" y="1473405"/>
                <a:ext cx="914400" cy="914400"/>
              </a:xfrm>
              <a:prstGeom prst="bracketPair">
                <a:avLst/>
              </a:prstGeom>
              <a:ln w="254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74699C97-5017-4450-BBD0-963D8A3C0CFB}"/>
                  </a:ext>
                </a:extLst>
              </p:cNvPr>
              <p:cNvSpPr/>
              <p:nvPr/>
            </p:nvSpPr>
            <p:spPr>
              <a:xfrm>
                <a:off x="7447460" y="1387550"/>
                <a:ext cx="687139" cy="10393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D5543BB2-6BE9-47E3-96C6-804BA836763A}"/>
                </a:ext>
              </a:extLst>
            </p:cNvPr>
            <p:cNvGrpSpPr/>
            <p:nvPr/>
          </p:nvGrpSpPr>
          <p:grpSpPr>
            <a:xfrm>
              <a:off x="694506" y="4214631"/>
              <a:ext cx="8225045" cy="2237613"/>
              <a:chOff x="694506" y="4214631"/>
              <a:chExt cx="8225045" cy="2237613"/>
            </a:xfrm>
          </p:grpSpPr>
          <p:sp>
            <p:nvSpPr>
              <p:cNvPr id="38" name="テキスト ボックス 37">
                <a:extLst>
                  <a:ext uri="{FF2B5EF4-FFF2-40B4-BE49-F238E27FC236}">
                    <a16:creationId xmlns:a16="http://schemas.microsoft.com/office/drawing/2014/main" id="{0D8E4DE9-FDEF-4DD0-BA06-8CF338C6284B}"/>
                  </a:ext>
                </a:extLst>
              </p:cNvPr>
              <p:cNvSpPr txBox="1"/>
              <p:nvPr/>
            </p:nvSpPr>
            <p:spPr>
              <a:xfrm>
                <a:off x="694506" y="4214631"/>
                <a:ext cx="2163220" cy="461665"/>
              </a:xfrm>
              <a:prstGeom prst="rect">
                <a:avLst/>
              </a:prstGeom>
              <a:noFill/>
            </p:spPr>
            <p:txBody>
              <a:bodyPr wrap="square">
                <a:spAutoFit/>
              </a:bodyPr>
              <a:lstStyle/>
              <a:p>
                <a:r>
                  <a:rPr lang="ja-JP" altLang="en-US" sz="2400" dirty="0"/>
                  <a:t>提案手法では，</a:t>
                </a:r>
                <a:endParaRPr lang="en-US" altLang="ja-JP" sz="2400" dirty="0"/>
              </a:p>
            </p:txBody>
          </p:sp>
          <p:sp>
            <p:nvSpPr>
              <p:cNvPr id="39" name="テキスト ボックス 38">
                <a:extLst>
                  <a:ext uri="{FF2B5EF4-FFF2-40B4-BE49-F238E27FC236}">
                    <a16:creationId xmlns:a16="http://schemas.microsoft.com/office/drawing/2014/main" id="{CCD9BDA6-2B6B-4D5F-9CF2-E5D8ACC83C77}"/>
                  </a:ext>
                </a:extLst>
              </p:cNvPr>
              <p:cNvSpPr txBox="1"/>
              <p:nvPr/>
            </p:nvSpPr>
            <p:spPr>
              <a:xfrm>
                <a:off x="866020" y="5405767"/>
                <a:ext cx="3762249"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t>従来手法の課題を</a:t>
                </a:r>
                <a:r>
                  <a:rPr lang="ja-JP" altLang="en-US" sz="2400" dirty="0">
                    <a:solidFill>
                      <a:srgbClr val="F68E38"/>
                    </a:solidFill>
                  </a:rPr>
                  <a:t>解決</a:t>
                </a:r>
                <a:endParaRPr lang="en-US" altLang="ja-JP" sz="2400" dirty="0">
                  <a:solidFill>
                    <a:srgbClr val="F68E38"/>
                  </a:solidFill>
                </a:endParaRPr>
              </a:p>
            </p:txBody>
          </p:sp>
          <p:sp>
            <p:nvSpPr>
              <p:cNvPr id="40" name="テキスト ボックス 39">
                <a:extLst>
                  <a:ext uri="{FF2B5EF4-FFF2-40B4-BE49-F238E27FC236}">
                    <a16:creationId xmlns:a16="http://schemas.microsoft.com/office/drawing/2014/main" id="{A7F22B5A-1B60-4BB4-B08C-503B4CA24D2E}"/>
                  </a:ext>
                </a:extLst>
              </p:cNvPr>
              <p:cNvSpPr txBox="1"/>
              <p:nvPr/>
            </p:nvSpPr>
            <p:spPr>
              <a:xfrm>
                <a:off x="866020" y="5990579"/>
                <a:ext cx="8053531" cy="461665"/>
              </a:xfrm>
              <a:prstGeom prst="rect">
                <a:avLst/>
              </a:prstGeom>
              <a:noFill/>
            </p:spPr>
            <p:txBody>
              <a:bodyPr wrap="square">
                <a:spAutoFit/>
              </a:bodyPr>
              <a:lstStyle/>
              <a:p>
                <a:pPr marL="342900" indent="-342900">
                  <a:buFont typeface="Yu Gothic" panose="020B0400000000000000" pitchFamily="50" charset="-128"/>
                  <a:buChar char="◎"/>
                </a:pPr>
                <a:r>
                  <a:rPr lang="en-US" altLang="ja-JP" sz="2400" dirty="0"/>
                  <a:t> </a:t>
                </a:r>
                <a:r>
                  <a:rPr lang="ja-JP" altLang="en-US" sz="2400" dirty="0">
                    <a:solidFill>
                      <a:srgbClr val="F68E38"/>
                    </a:solidFill>
                  </a:rPr>
                  <a:t>すべて</a:t>
                </a:r>
                <a:r>
                  <a:rPr lang="ja-JP" altLang="en-US" sz="2400" dirty="0"/>
                  <a:t>の符号化レートで </a:t>
                </a:r>
                <a:r>
                  <a:rPr lang="en-US" altLang="ja-JP" sz="2400" dirty="0"/>
                  <a:t>DCT</a:t>
                </a:r>
                <a:r>
                  <a:rPr lang="ja-JP" altLang="en-US" sz="2400" dirty="0"/>
                  <a:t>単独から 符号化性能が</a:t>
                </a:r>
                <a:r>
                  <a:rPr lang="ja-JP" altLang="en-US" sz="2400" dirty="0">
                    <a:solidFill>
                      <a:srgbClr val="F68E38"/>
                    </a:solidFill>
                  </a:rPr>
                  <a:t>向上</a:t>
                </a:r>
                <a:endParaRPr lang="en-US" altLang="ja-JP" sz="2400" dirty="0">
                  <a:solidFill>
                    <a:srgbClr val="F68E38"/>
                  </a:solidFill>
                </a:endParaRPr>
              </a:p>
            </p:txBody>
          </p:sp>
        </p:grpSp>
        <p:sp>
          <p:nvSpPr>
            <p:cNvPr id="19" name="テキスト ボックス 18">
              <a:extLst>
                <a:ext uri="{FF2B5EF4-FFF2-40B4-BE49-F238E27FC236}">
                  <a16:creationId xmlns:a16="http://schemas.microsoft.com/office/drawing/2014/main" id="{34D40E6E-9413-4522-8CFF-2B00E7A266B2}"/>
                </a:ext>
              </a:extLst>
            </p:cNvPr>
            <p:cNvSpPr txBox="1"/>
            <p:nvPr/>
          </p:nvSpPr>
          <p:spPr>
            <a:xfrm>
              <a:off x="866020" y="4820955"/>
              <a:ext cx="7487566" cy="461665"/>
            </a:xfrm>
            <a:prstGeom prst="rect">
              <a:avLst/>
            </a:prstGeom>
            <a:noFill/>
          </p:spPr>
          <p:txBody>
            <a:bodyPr wrap="square">
              <a:spAutoFit/>
            </a:bodyPr>
            <a:lstStyle/>
            <a:p>
              <a:pPr marL="342900" indent="-342900">
                <a:buFont typeface="Wingdings" panose="05000000000000000000" pitchFamily="2" charset="2"/>
                <a:buChar char="ü"/>
              </a:pPr>
              <a:r>
                <a:rPr lang="ja-JP" altLang="en-US" sz="2400" dirty="0"/>
                <a:t> 従来手法では評価されていなかった </a:t>
              </a:r>
              <a:r>
                <a:rPr lang="en-US" altLang="ja-JP" sz="2400" dirty="0"/>
                <a:t>ICA</a:t>
              </a:r>
              <a:r>
                <a:rPr lang="ja-JP" altLang="en-US" sz="2400" dirty="0"/>
                <a:t>基底 に着目</a:t>
              </a:r>
              <a:endParaRPr lang="en-US" altLang="ja-JP" sz="2400" dirty="0">
                <a:solidFill>
                  <a:srgbClr val="F68E38"/>
                </a:solidFill>
              </a:endParaRPr>
            </a:p>
          </p:txBody>
        </p:sp>
      </p:grpSp>
    </p:spTree>
    <p:extLst>
      <p:ext uri="{BB962C8B-B14F-4D97-AF65-F5344CB8AC3E}">
        <p14:creationId xmlns:p14="http://schemas.microsoft.com/office/powerpoint/2010/main" val="328958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FFA30FB-1918-4DA4-8E18-E4B29098F29B}"/>
              </a:ext>
            </a:extLst>
          </p:cNvPr>
          <p:cNvSpPr>
            <a:spLocks noGrp="1"/>
          </p:cNvSpPr>
          <p:nvPr>
            <p:ph type="sldNum" sz="quarter" idx="12"/>
          </p:nvPr>
        </p:nvSpPr>
        <p:spPr/>
        <p:txBody>
          <a:bodyPr/>
          <a:lstStyle/>
          <a:p>
            <a:fld id="{EED84C72-A00F-41D9-8911-FDA808E68C33}" type="slidenum">
              <a:rPr lang="ja-JP" altLang="en-US" smtClean="0"/>
              <a:t>8</a:t>
            </a:fld>
            <a:endParaRPr lang="ja-JP" altLang="en-US"/>
          </a:p>
        </p:txBody>
      </p:sp>
      <p:pic>
        <p:nvPicPr>
          <p:cNvPr id="8" name="図 7" descr="図形 が含まれている画像&#10;&#10;自動的に生成された説明">
            <a:extLst>
              <a:ext uri="{FF2B5EF4-FFF2-40B4-BE49-F238E27FC236}">
                <a16:creationId xmlns:a16="http://schemas.microsoft.com/office/drawing/2014/main" id="{26244563-0EE8-45E8-BCEB-9E603DFF6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974" y="2251980"/>
            <a:ext cx="2438400" cy="2438400"/>
          </a:xfrm>
          <a:prstGeom prst="rect">
            <a:avLst/>
          </a:prstGeom>
        </p:spPr>
      </p:pic>
      <p:pic>
        <p:nvPicPr>
          <p:cNvPr id="10" name="図 9" descr="QR コード&#10;&#10;自動的に生成された説明">
            <a:extLst>
              <a:ext uri="{FF2B5EF4-FFF2-40B4-BE49-F238E27FC236}">
                <a16:creationId xmlns:a16="http://schemas.microsoft.com/office/drawing/2014/main" id="{29DA6686-1788-4D3A-B2A0-D392E8349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190" y="2251980"/>
            <a:ext cx="2438400" cy="2438400"/>
          </a:xfrm>
          <a:prstGeom prst="rect">
            <a:avLst/>
          </a:prstGeom>
        </p:spPr>
      </p:pic>
      <p:pic>
        <p:nvPicPr>
          <p:cNvPr id="23" name="図 22" descr="ツリーマップ図 が含まれている画像&#10;&#10;自動的に生成された説明">
            <a:extLst>
              <a:ext uri="{FF2B5EF4-FFF2-40B4-BE49-F238E27FC236}">
                <a16:creationId xmlns:a16="http://schemas.microsoft.com/office/drawing/2014/main" id="{E2C8C805-F1C5-4AD0-8B46-D25EDD16F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858" y="1423317"/>
            <a:ext cx="609600" cy="609600"/>
          </a:xfrm>
          <a:prstGeom prst="rect">
            <a:avLst/>
          </a:prstGeom>
        </p:spPr>
      </p:pic>
      <p:pic>
        <p:nvPicPr>
          <p:cNvPr id="25" name="図 24" descr="背景パターン&#10;&#10;自動的に生成された説明">
            <a:extLst>
              <a:ext uri="{FF2B5EF4-FFF2-40B4-BE49-F238E27FC236}">
                <a16:creationId xmlns:a16="http://schemas.microsoft.com/office/drawing/2014/main" id="{1F838BC9-6D68-44A6-8720-272EC137E8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444" y="1568466"/>
            <a:ext cx="854898" cy="854898"/>
          </a:xfrm>
          <a:prstGeom prst="rect">
            <a:avLst/>
          </a:prstGeom>
          <a:ln w="12700">
            <a:solidFill>
              <a:srgbClr val="F68E38"/>
            </a:solidFill>
          </a:ln>
          <a:effectLst>
            <a:outerShdw blurRad="50800" dist="38100" dir="2700000" algn="tl" rotWithShape="0">
              <a:prstClr val="black">
                <a:alpha val="40000"/>
              </a:prstClr>
            </a:outerShdw>
          </a:effectLst>
        </p:spPr>
      </p:pic>
      <p:sp>
        <p:nvSpPr>
          <p:cNvPr id="28" name="タイトル 1">
            <a:extLst>
              <a:ext uri="{FF2B5EF4-FFF2-40B4-BE49-F238E27FC236}">
                <a16:creationId xmlns:a16="http://schemas.microsoft.com/office/drawing/2014/main" id="{4A3D3AF5-B13B-46D2-911A-274F2862C354}"/>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従来手法</a:t>
            </a:r>
            <a:r>
              <a:rPr lang="en-US" altLang="ja-JP" sz="2700" dirty="0"/>
              <a:t>[1] – </a:t>
            </a:r>
            <a:r>
              <a:rPr lang="ja-JP" altLang="en-US" sz="3100" dirty="0"/>
              <a:t>重要な基底の評価</a:t>
            </a:r>
            <a:endParaRPr lang="ja-JP" altLang="en-US" dirty="0"/>
          </a:p>
        </p:txBody>
      </p:sp>
      <p:sp>
        <p:nvSpPr>
          <p:cNvPr id="31" name="正方形/長方形 30">
            <a:extLst>
              <a:ext uri="{FF2B5EF4-FFF2-40B4-BE49-F238E27FC236}">
                <a16:creationId xmlns:a16="http://schemas.microsoft.com/office/drawing/2014/main" id="{647C67AD-E566-4A2D-B04C-971D716A2E66}"/>
              </a:ext>
            </a:extLst>
          </p:cNvPr>
          <p:cNvSpPr>
            <a:spLocks noChangeAspect="1"/>
          </p:cNvSpPr>
          <p:nvPr/>
        </p:nvSpPr>
        <p:spPr>
          <a:xfrm>
            <a:off x="4471174" y="4611355"/>
            <a:ext cx="87840" cy="87840"/>
          </a:xfrm>
          <a:prstGeom prst="rect">
            <a:avLst/>
          </a:prstGeom>
          <a:noFill/>
          <a:ln w="22225">
            <a:solidFill>
              <a:srgbClr val="F68E38"/>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43" name="テキスト ボックス 42">
            <a:extLst>
              <a:ext uri="{FF2B5EF4-FFF2-40B4-BE49-F238E27FC236}">
                <a16:creationId xmlns:a16="http://schemas.microsoft.com/office/drawing/2014/main" id="{34330FDA-0E48-42B0-BE21-AE614D743B08}"/>
              </a:ext>
            </a:extLst>
          </p:cNvPr>
          <p:cNvSpPr txBox="1"/>
          <p:nvPr/>
        </p:nvSpPr>
        <p:spPr>
          <a:xfrm>
            <a:off x="5628973" y="3332549"/>
            <a:ext cx="530915" cy="369332"/>
          </a:xfrm>
          <a:prstGeom prst="rect">
            <a:avLst/>
          </a:prstGeom>
          <a:noFill/>
        </p:spPr>
        <p:txBody>
          <a:bodyPr wrap="none" rtlCol="0">
            <a:spAutoFit/>
          </a:bodyPr>
          <a:lstStyle/>
          <a:p>
            <a:pPr algn="ctr">
              <a:buClr>
                <a:srgbClr val="002060"/>
              </a:buClr>
              <a:buSzPct val="90000"/>
            </a:pPr>
            <a:r>
              <a:rPr kumimoji="1" lang="ja-JP" altLang="en-US" dirty="0"/>
              <a:t>・・・</a:t>
            </a:r>
          </a:p>
        </p:txBody>
      </p:sp>
      <p:sp>
        <p:nvSpPr>
          <p:cNvPr id="44" name="テキスト ボックス 43">
            <a:extLst>
              <a:ext uri="{FF2B5EF4-FFF2-40B4-BE49-F238E27FC236}">
                <a16:creationId xmlns:a16="http://schemas.microsoft.com/office/drawing/2014/main" id="{7EBC43A3-6C1E-42C2-B0F7-72C36B01F77C}"/>
              </a:ext>
            </a:extLst>
          </p:cNvPr>
          <p:cNvSpPr txBox="1"/>
          <p:nvPr/>
        </p:nvSpPr>
        <p:spPr>
          <a:xfrm>
            <a:off x="8524026" y="3332549"/>
            <a:ext cx="530915" cy="369332"/>
          </a:xfrm>
          <a:prstGeom prst="rect">
            <a:avLst/>
          </a:prstGeom>
          <a:noFill/>
        </p:spPr>
        <p:txBody>
          <a:bodyPr wrap="none" rtlCol="0">
            <a:spAutoFit/>
          </a:bodyPr>
          <a:lstStyle/>
          <a:p>
            <a:pPr algn="ctr">
              <a:buClr>
                <a:srgbClr val="002060"/>
              </a:buClr>
              <a:buSzPct val="90000"/>
            </a:pPr>
            <a:r>
              <a:rPr kumimoji="1" lang="ja-JP" altLang="en-US" dirty="0"/>
              <a:t>・・・</a:t>
            </a:r>
          </a:p>
        </p:txBody>
      </p:sp>
      <p:sp>
        <p:nvSpPr>
          <p:cNvPr id="51" name="テキスト ボックス 50">
            <a:extLst>
              <a:ext uri="{FF2B5EF4-FFF2-40B4-BE49-F238E27FC236}">
                <a16:creationId xmlns:a16="http://schemas.microsoft.com/office/drawing/2014/main" id="{EEA8E068-DC57-44C7-A2C8-8E5ABC413816}"/>
              </a:ext>
            </a:extLst>
          </p:cNvPr>
          <p:cNvSpPr txBox="1"/>
          <p:nvPr/>
        </p:nvSpPr>
        <p:spPr>
          <a:xfrm rot="5400000">
            <a:off x="1180443" y="5132948"/>
            <a:ext cx="530915" cy="369332"/>
          </a:xfrm>
          <a:prstGeom prst="rect">
            <a:avLst/>
          </a:prstGeom>
          <a:noFill/>
        </p:spPr>
        <p:txBody>
          <a:bodyPr wrap="none" rtlCol="0">
            <a:spAutoFit/>
          </a:bodyPr>
          <a:lstStyle/>
          <a:p>
            <a:pPr algn="ctr">
              <a:buClr>
                <a:srgbClr val="002060"/>
              </a:buClr>
              <a:buSzPct val="90000"/>
            </a:pPr>
            <a:r>
              <a:rPr kumimoji="1" lang="ja-JP" altLang="en-US" dirty="0"/>
              <a:t>・・・</a:t>
            </a:r>
          </a:p>
        </p:txBody>
      </p:sp>
      <p:sp>
        <p:nvSpPr>
          <p:cNvPr id="53" name="正方形/長方形 52">
            <a:extLst>
              <a:ext uri="{FF2B5EF4-FFF2-40B4-BE49-F238E27FC236}">
                <a16:creationId xmlns:a16="http://schemas.microsoft.com/office/drawing/2014/main" id="{DA042417-84A9-4B99-958D-410629FF4C9F}"/>
              </a:ext>
            </a:extLst>
          </p:cNvPr>
          <p:cNvSpPr/>
          <p:nvPr/>
        </p:nvSpPr>
        <p:spPr>
          <a:xfrm>
            <a:off x="215883" y="6574049"/>
            <a:ext cx="8928117" cy="230832"/>
          </a:xfrm>
          <a:prstGeom prst="rect">
            <a:avLst/>
          </a:prstGeom>
        </p:spPr>
        <p:txBody>
          <a:bodyPr wrap="square">
            <a:spAutoFit/>
          </a:bodyPr>
          <a:lstStyle/>
          <a:p>
            <a:r>
              <a:rPr lang="en-US" altLang="ja-JP" sz="900" dirty="0">
                <a:latin typeface="Times New Roman" panose="02020603050405020304" pitchFamily="18" charset="0"/>
              </a:rPr>
              <a:t>[1] </a:t>
            </a:r>
            <a:r>
              <a:rPr lang="ja-JP" altLang="en-US" sz="900" dirty="0">
                <a:latin typeface="Times New Roman" panose="02020603050405020304" pitchFamily="18" charset="0"/>
              </a:rPr>
              <a:t>富樫篤士</a:t>
            </a:r>
            <a:r>
              <a:rPr lang="en-US" altLang="ja-JP" sz="900" dirty="0">
                <a:latin typeface="Times New Roman" panose="02020603050405020304" pitchFamily="18" charset="0"/>
              </a:rPr>
              <a:t>, </a:t>
            </a:r>
            <a:r>
              <a:rPr lang="ja-JP" altLang="en-US" sz="900" dirty="0">
                <a:latin typeface="Times New Roman" panose="02020603050405020304" pitchFamily="18" charset="0"/>
              </a:rPr>
              <a:t>亀田昌志</a:t>
            </a:r>
            <a:r>
              <a:rPr lang="en-US" altLang="ja-JP" sz="900" dirty="0">
                <a:latin typeface="Times New Roman" panose="02020603050405020304" pitchFamily="18" charset="0"/>
              </a:rPr>
              <a:t>,”</a:t>
            </a:r>
            <a:r>
              <a:rPr lang="ja-JP" altLang="en-US" sz="900" dirty="0">
                <a:latin typeface="Times New Roman" panose="02020603050405020304" pitchFamily="18" charset="0"/>
              </a:rPr>
              <a:t>独立成分分析を用いた静止画像符号化における画質改善量の比較に基づく重要な</a:t>
            </a:r>
            <a:r>
              <a:rPr lang="en-US" altLang="ja-JP" sz="900" dirty="0">
                <a:latin typeface="Times New Roman" panose="02020603050405020304" pitchFamily="18" charset="0"/>
              </a:rPr>
              <a:t>ICA</a:t>
            </a:r>
            <a:r>
              <a:rPr lang="ja-JP" altLang="en-US" sz="900" dirty="0">
                <a:latin typeface="Times New Roman" panose="02020603050405020304" pitchFamily="18" charset="0"/>
              </a:rPr>
              <a:t>基底の選出，</a:t>
            </a:r>
            <a:r>
              <a:rPr lang="en-US" altLang="ja-JP" sz="900" dirty="0">
                <a:latin typeface="Times New Roman" panose="02020603050405020304" pitchFamily="18" charset="0"/>
              </a:rPr>
              <a:t>”</a:t>
            </a:r>
            <a:r>
              <a:rPr lang="ja-JP" altLang="en-US" sz="900" dirty="0">
                <a:latin typeface="Times New Roman" panose="02020603050405020304" pitchFamily="18" charset="0"/>
              </a:rPr>
              <a:t>信学技報，</a:t>
            </a:r>
            <a:r>
              <a:rPr lang="en-US" altLang="ja-JP" sz="900" dirty="0">
                <a:latin typeface="Times New Roman" panose="02020603050405020304" pitchFamily="18" charset="0"/>
              </a:rPr>
              <a:t>vol.118</a:t>
            </a:r>
            <a:r>
              <a:rPr lang="ja-JP" altLang="en-US" sz="900" dirty="0">
                <a:latin typeface="Times New Roman" panose="02020603050405020304" pitchFamily="18" charset="0"/>
              </a:rPr>
              <a:t>，</a:t>
            </a:r>
            <a:r>
              <a:rPr lang="en-US" altLang="ja-JP" sz="900" dirty="0">
                <a:latin typeface="Times New Roman" panose="02020603050405020304" pitchFamily="18" charset="0"/>
              </a:rPr>
              <a:t>no.501</a:t>
            </a:r>
            <a:r>
              <a:rPr lang="ja-JP" altLang="en-US" sz="900" dirty="0">
                <a:latin typeface="Times New Roman" panose="02020603050405020304" pitchFamily="18" charset="0"/>
              </a:rPr>
              <a:t>，</a:t>
            </a:r>
            <a:r>
              <a:rPr lang="en-US" altLang="ja-JP" sz="900" dirty="0">
                <a:latin typeface="Times New Roman" panose="02020603050405020304" pitchFamily="18" charset="0"/>
              </a:rPr>
              <a:t>pp.153-158</a:t>
            </a:r>
            <a:r>
              <a:rPr lang="ja-JP" altLang="en-US" sz="900" dirty="0">
                <a:latin typeface="Times New Roman" panose="02020603050405020304" pitchFamily="18" charset="0"/>
              </a:rPr>
              <a:t>，</a:t>
            </a:r>
            <a:r>
              <a:rPr lang="en-US" altLang="ja-JP" sz="900" dirty="0">
                <a:latin typeface="Times New Roman" panose="02020603050405020304" pitchFamily="18" charset="0"/>
              </a:rPr>
              <a:t>(2019)</a:t>
            </a:r>
            <a:r>
              <a:rPr lang="ja-JP" altLang="en-US" sz="900" dirty="0">
                <a:latin typeface="Times New Roman" panose="02020603050405020304" pitchFamily="18" charset="0"/>
              </a:rPr>
              <a:t>．</a:t>
            </a:r>
            <a:endParaRPr lang="en-US" altLang="ja-JP" sz="900" dirty="0">
              <a:latin typeface="Times New Roman" panose="02020603050405020304" pitchFamily="18" charset="0"/>
            </a:endParaRPr>
          </a:p>
        </p:txBody>
      </p:sp>
      <p:grpSp>
        <p:nvGrpSpPr>
          <p:cNvPr id="80" name="グループ化 79">
            <a:extLst>
              <a:ext uri="{FF2B5EF4-FFF2-40B4-BE49-F238E27FC236}">
                <a16:creationId xmlns:a16="http://schemas.microsoft.com/office/drawing/2014/main" id="{C6F0637A-ECCC-459D-963A-7199C2951C0E}"/>
              </a:ext>
            </a:extLst>
          </p:cNvPr>
          <p:cNvGrpSpPr/>
          <p:nvPr/>
        </p:nvGrpSpPr>
        <p:grpSpPr>
          <a:xfrm>
            <a:off x="504145" y="3255766"/>
            <a:ext cx="1764628" cy="571416"/>
            <a:chOff x="560262" y="3207055"/>
            <a:chExt cx="1764628" cy="571416"/>
          </a:xfrm>
        </p:grpSpPr>
        <p:grpSp>
          <p:nvGrpSpPr>
            <p:cNvPr id="54" name="グループ化 53">
              <a:extLst>
                <a:ext uri="{FF2B5EF4-FFF2-40B4-BE49-F238E27FC236}">
                  <a16:creationId xmlns:a16="http://schemas.microsoft.com/office/drawing/2014/main" id="{23C5213A-14BB-4CE4-907E-540B36834F1D}"/>
                </a:ext>
              </a:extLst>
            </p:cNvPr>
            <p:cNvGrpSpPr/>
            <p:nvPr/>
          </p:nvGrpSpPr>
          <p:grpSpPr>
            <a:xfrm>
              <a:off x="649208" y="3288608"/>
              <a:ext cx="1565334" cy="419104"/>
              <a:chOff x="377843" y="2565785"/>
              <a:chExt cx="1565334" cy="419104"/>
            </a:xfrm>
          </p:grpSpPr>
          <p:pic>
            <p:nvPicPr>
              <p:cNvPr id="35" name="図 34" descr="ツリーマップ図 が含まれている画像&#10;&#10;自動的に生成された説明">
                <a:extLst>
                  <a:ext uri="{FF2B5EF4-FFF2-40B4-BE49-F238E27FC236}">
                    <a16:creationId xmlns:a16="http://schemas.microsoft.com/office/drawing/2014/main" id="{68EECD38-216E-4352-995C-7099A633F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167" y="2565785"/>
                <a:ext cx="415010" cy="415010"/>
              </a:xfrm>
              <a:prstGeom prst="rect">
                <a:avLst/>
              </a:prstGeom>
            </p:spPr>
          </p:pic>
          <p:pic>
            <p:nvPicPr>
              <p:cNvPr id="36" name="図 35" descr="座る, 小さい, 流し, タイル張り が含まれている画像&#10;&#10;自動的に生成された説明">
                <a:extLst>
                  <a:ext uri="{FF2B5EF4-FFF2-40B4-BE49-F238E27FC236}">
                    <a16:creationId xmlns:a16="http://schemas.microsoft.com/office/drawing/2014/main" id="{22848239-0124-4493-AC6A-8CF8451E0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005" y="2569879"/>
                <a:ext cx="415010" cy="415010"/>
              </a:xfrm>
              <a:prstGeom prst="rect">
                <a:avLst/>
              </a:prstGeom>
            </p:spPr>
          </p:pic>
          <p:pic>
            <p:nvPicPr>
              <p:cNvPr id="37" name="図 36" descr="シャワーカーテンが開いている画面&#10;&#10;中程度の精度で自動的に生成された説明">
                <a:extLst>
                  <a:ext uri="{FF2B5EF4-FFF2-40B4-BE49-F238E27FC236}">
                    <a16:creationId xmlns:a16="http://schemas.microsoft.com/office/drawing/2014/main" id="{DC3C9B7F-C098-4DDC-A2C5-49F82DFF62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43" y="2565785"/>
                <a:ext cx="415010" cy="415010"/>
              </a:xfrm>
              <a:prstGeom prst="rect">
                <a:avLst/>
              </a:prstGeom>
            </p:spPr>
          </p:pic>
        </p:grpSp>
        <p:sp>
          <p:nvSpPr>
            <p:cNvPr id="55" name="正方形/長方形 54">
              <a:extLst>
                <a:ext uri="{FF2B5EF4-FFF2-40B4-BE49-F238E27FC236}">
                  <a16:creationId xmlns:a16="http://schemas.microsoft.com/office/drawing/2014/main" id="{250320F9-8389-4355-8482-69E33B9ADE9E}"/>
                </a:ext>
              </a:extLst>
            </p:cNvPr>
            <p:cNvSpPr/>
            <p:nvPr/>
          </p:nvSpPr>
          <p:spPr>
            <a:xfrm>
              <a:off x="560262" y="3207055"/>
              <a:ext cx="1764628" cy="5714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79" name="グループ化 78">
            <a:extLst>
              <a:ext uri="{FF2B5EF4-FFF2-40B4-BE49-F238E27FC236}">
                <a16:creationId xmlns:a16="http://schemas.microsoft.com/office/drawing/2014/main" id="{0D269B97-601A-41A8-82D8-4D80B2554245}"/>
              </a:ext>
            </a:extLst>
          </p:cNvPr>
          <p:cNvGrpSpPr/>
          <p:nvPr/>
        </p:nvGrpSpPr>
        <p:grpSpPr>
          <a:xfrm>
            <a:off x="592848" y="3979590"/>
            <a:ext cx="1563463" cy="415010"/>
            <a:chOff x="645281" y="3898929"/>
            <a:chExt cx="1563463" cy="415010"/>
          </a:xfrm>
        </p:grpSpPr>
        <p:pic>
          <p:nvPicPr>
            <p:cNvPr id="40" name="図 39" descr="背景パターン&#10;&#10;自動的に生成された説明">
              <a:extLst>
                <a:ext uri="{FF2B5EF4-FFF2-40B4-BE49-F238E27FC236}">
                  <a16:creationId xmlns:a16="http://schemas.microsoft.com/office/drawing/2014/main" id="{DD9A0BA7-E7DD-4A9F-99D9-3002ED8A72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281" y="3898929"/>
              <a:ext cx="415010" cy="415010"/>
            </a:xfrm>
            <a:prstGeom prst="rect">
              <a:avLst/>
            </a:prstGeom>
          </p:spPr>
        </p:pic>
        <p:pic>
          <p:nvPicPr>
            <p:cNvPr id="42" name="図 41" descr="座る, 小さい, タイル張り, 流し が含まれている画像&#10;&#10;自動的に生成された説明">
              <a:extLst>
                <a:ext uri="{FF2B5EF4-FFF2-40B4-BE49-F238E27FC236}">
                  <a16:creationId xmlns:a16="http://schemas.microsoft.com/office/drawing/2014/main" id="{777CCBD2-4221-4186-AD93-C020DCB09B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4180" y="3898929"/>
              <a:ext cx="415010" cy="415010"/>
            </a:xfrm>
            <a:prstGeom prst="rect">
              <a:avLst/>
            </a:prstGeom>
          </p:spPr>
        </p:pic>
        <p:pic>
          <p:nvPicPr>
            <p:cNvPr id="46" name="図 45" descr="タイル張り, 流し, 光, レンガ が含まれている画像&#10;&#10;自動的に生成された説明">
              <a:extLst>
                <a:ext uri="{FF2B5EF4-FFF2-40B4-BE49-F238E27FC236}">
                  <a16:creationId xmlns:a16="http://schemas.microsoft.com/office/drawing/2014/main" id="{E3198397-F7BB-4D5F-A2D8-434705FFD6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3734" y="3898929"/>
              <a:ext cx="415010" cy="415010"/>
            </a:xfrm>
            <a:prstGeom prst="rect">
              <a:avLst/>
            </a:prstGeom>
          </p:spPr>
        </p:pic>
      </p:grpSp>
      <p:grpSp>
        <p:nvGrpSpPr>
          <p:cNvPr id="78" name="グループ化 77">
            <a:extLst>
              <a:ext uri="{FF2B5EF4-FFF2-40B4-BE49-F238E27FC236}">
                <a16:creationId xmlns:a16="http://schemas.microsoft.com/office/drawing/2014/main" id="{C743017C-BB14-4713-B214-4C80EDC3448D}"/>
              </a:ext>
            </a:extLst>
          </p:cNvPr>
          <p:cNvGrpSpPr/>
          <p:nvPr/>
        </p:nvGrpSpPr>
        <p:grpSpPr>
          <a:xfrm>
            <a:off x="888144" y="4584655"/>
            <a:ext cx="1003686" cy="425520"/>
            <a:chOff x="923874" y="4504447"/>
            <a:chExt cx="1003686" cy="425520"/>
          </a:xfrm>
        </p:grpSpPr>
        <p:pic>
          <p:nvPicPr>
            <p:cNvPr id="48" name="図 47" descr="ツリーマップ図 が含まれている画像&#10;&#10;自動的に生成された説明">
              <a:extLst>
                <a:ext uri="{FF2B5EF4-FFF2-40B4-BE49-F238E27FC236}">
                  <a16:creationId xmlns:a16="http://schemas.microsoft.com/office/drawing/2014/main" id="{7FB2036F-4201-42DE-9EBD-93BBEE3EC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550" y="4514957"/>
              <a:ext cx="415010" cy="415010"/>
            </a:xfrm>
            <a:prstGeom prst="rect">
              <a:avLst/>
            </a:prstGeom>
          </p:spPr>
        </p:pic>
        <p:pic>
          <p:nvPicPr>
            <p:cNvPr id="50" name="図 49">
              <a:extLst>
                <a:ext uri="{FF2B5EF4-FFF2-40B4-BE49-F238E27FC236}">
                  <a16:creationId xmlns:a16="http://schemas.microsoft.com/office/drawing/2014/main" id="{03F9C3C2-A721-47B7-82AC-94B5259730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874" y="4504447"/>
              <a:ext cx="415010" cy="415010"/>
            </a:xfrm>
            <a:prstGeom prst="rect">
              <a:avLst/>
            </a:prstGeom>
          </p:spPr>
        </p:pic>
      </p:grpSp>
      <p:sp>
        <p:nvSpPr>
          <p:cNvPr id="61" name="テキスト ボックス 60">
            <a:extLst>
              <a:ext uri="{FF2B5EF4-FFF2-40B4-BE49-F238E27FC236}">
                <a16:creationId xmlns:a16="http://schemas.microsoft.com/office/drawing/2014/main" id="{5A494591-BF48-4713-ABB5-86F128F802DD}"/>
              </a:ext>
            </a:extLst>
          </p:cNvPr>
          <p:cNvSpPr txBox="1"/>
          <p:nvPr/>
        </p:nvSpPr>
        <p:spPr>
          <a:xfrm>
            <a:off x="3190359" y="853034"/>
            <a:ext cx="5262980" cy="369332"/>
          </a:xfrm>
          <a:prstGeom prst="rect">
            <a:avLst/>
          </a:prstGeom>
          <a:noFill/>
        </p:spPr>
        <p:txBody>
          <a:bodyPr wrap="none" rtlCol="0">
            <a:spAutoFit/>
          </a:bodyPr>
          <a:lstStyle/>
          <a:p>
            <a:pPr algn="ctr">
              <a:buClr>
                <a:srgbClr val="002060"/>
              </a:buClr>
              <a:buSzPct val="90000"/>
            </a:pPr>
            <a:r>
              <a:rPr kumimoji="1" lang="ja-JP" altLang="en-US" dirty="0"/>
              <a:t>各</a:t>
            </a:r>
            <a:r>
              <a:rPr kumimoji="1" lang="en-US" altLang="ja-JP" dirty="0"/>
              <a:t>ICA</a:t>
            </a:r>
            <a:r>
              <a:rPr kumimoji="1" lang="ja-JP" altLang="en-US" dirty="0"/>
              <a:t>基底の組み合わせが 画質を最大にできる</a:t>
            </a:r>
            <a:r>
              <a:rPr lang="ja-JP" altLang="en-US" dirty="0"/>
              <a:t>領域</a:t>
            </a:r>
            <a:endParaRPr kumimoji="1" lang="ja-JP" altLang="en-US" dirty="0"/>
          </a:p>
        </p:txBody>
      </p:sp>
      <p:cxnSp>
        <p:nvCxnSpPr>
          <p:cNvPr id="65" name="カギ線コネクタ 44">
            <a:extLst>
              <a:ext uri="{FF2B5EF4-FFF2-40B4-BE49-F238E27FC236}">
                <a16:creationId xmlns:a16="http://schemas.microsoft.com/office/drawing/2014/main" id="{208B9560-7FCA-4C04-8936-C6AAEB7644FA}"/>
              </a:ext>
            </a:extLst>
          </p:cNvPr>
          <p:cNvCxnSpPr>
            <a:cxnSpLocks/>
            <a:stCxn id="55" idx="3"/>
            <a:endCxn id="71" idx="1"/>
          </p:cNvCxnSpPr>
          <p:nvPr/>
        </p:nvCxnSpPr>
        <p:spPr>
          <a:xfrm flipV="1">
            <a:off x="2268773" y="1719304"/>
            <a:ext cx="990872" cy="1822170"/>
          </a:xfrm>
          <a:prstGeom prst="bentConnector3">
            <a:avLst>
              <a:gd name="adj1" fmla="val 3123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nvGrpSpPr>
          <p:cNvPr id="103" name="グループ化 102">
            <a:extLst>
              <a:ext uri="{FF2B5EF4-FFF2-40B4-BE49-F238E27FC236}">
                <a16:creationId xmlns:a16="http://schemas.microsoft.com/office/drawing/2014/main" id="{77445B0B-6D24-4674-B63F-43B033360F5D}"/>
              </a:ext>
            </a:extLst>
          </p:cNvPr>
          <p:cNvGrpSpPr/>
          <p:nvPr/>
        </p:nvGrpSpPr>
        <p:grpSpPr>
          <a:xfrm>
            <a:off x="3259645" y="1317401"/>
            <a:ext cx="2438399" cy="803806"/>
            <a:chOff x="3791621" y="1176299"/>
            <a:chExt cx="2438399" cy="803806"/>
          </a:xfrm>
        </p:grpSpPr>
        <p:pic>
          <p:nvPicPr>
            <p:cNvPr id="14" name="図 13" descr="ツリーマップ図 が含まれている画像&#10;&#10;自動的に生成された説明">
              <a:extLst>
                <a:ext uri="{FF2B5EF4-FFF2-40B4-BE49-F238E27FC236}">
                  <a16:creationId xmlns:a16="http://schemas.microsoft.com/office/drawing/2014/main" id="{756A9FDF-8683-4D23-A29A-6B38CC79B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313" y="1274684"/>
              <a:ext cx="609600" cy="609600"/>
            </a:xfrm>
            <a:prstGeom prst="rect">
              <a:avLst/>
            </a:prstGeom>
          </p:spPr>
        </p:pic>
        <p:pic>
          <p:nvPicPr>
            <p:cNvPr id="16" name="図 15" descr="座る, 小さい, 流し, タイル張り が含まれている画像&#10;&#10;自動的に生成された説明">
              <a:extLst>
                <a:ext uri="{FF2B5EF4-FFF2-40B4-BE49-F238E27FC236}">
                  <a16:creationId xmlns:a16="http://schemas.microsoft.com/office/drawing/2014/main" id="{15E5BDCA-3B9E-4A82-B829-C2C299CEC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2446" y="1274684"/>
              <a:ext cx="609600" cy="609600"/>
            </a:xfrm>
            <a:prstGeom prst="rect">
              <a:avLst/>
            </a:prstGeom>
          </p:spPr>
        </p:pic>
        <p:pic>
          <p:nvPicPr>
            <p:cNvPr id="18" name="図 17" descr="シャワーカーテンが開いている画面&#10;&#10;中程度の精度で自動的に生成された説明">
              <a:extLst>
                <a:ext uri="{FF2B5EF4-FFF2-40B4-BE49-F238E27FC236}">
                  <a16:creationId xmlns:a16="http://schemas.microsoft.com/office/drawing/2014/main" id="{8293EA2E-C6A3-4451-932C-F6C773FE4D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6579" y="1274684"/>
              <a:ext cx="609600" cy="609600"/>
            </a:xfrm>
            <a:prstGeom prst="rect">
              <a:avLst/>
            </a:prstGeom>
          </p:spPr>
        </p:pic>
        <p:sp>
          <p:nvSpPr>
            <p:cNvPr id="71" name="正方形/長方形 70">
              <a:extLst>
                <a:ext uri="{FF2B5EF4-FFF2-40B4-BE49-F238E27FC236}">
                  <a16:creationId xmlns:a16="http://schemas.microsoft.com/office/drawing/2014/main" id="{A145E159-EB2F-48A3-AACA-E30FA16C534E}"/>
                </a:ext>
              </a:extLst>
            </p:cNvPr>
            <p:cNvSpPr/>
            <p:nvPr/>
          </p:nvSpPr>
          <p:spPr>
            <a:xfrm>
              <a:off x="3791621" y="1176299"/>
              <a:ext cx="2438399" cy="80380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5" name="正方形/長方形 74">
            <a:extLst>
              <a:ext uri="{FF2B5EF4-FFF2-40B4-BE49-F238E27FC236}">
                <a16:creationId xmlns:a16="http://schemas.microsoft.com/office/drawing/2014/main" id="{2EC93EB2-F60F-4186-A580-FA4477367E4C}"/>
              </a:ext>
            </a:extLst>
          </p:cNvPr>
          <p:cNvSpPr/>
          <p:nvPr/>
        </p:nvSpPr>
        <p:spPr>
          <a:xfrm>
            <a:off x="774557" y="5646213"/>
            <a:ext cx="7810767" cy="74182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Lucida Sans" panose="020B0602030504020204" pitchFamily="34" charset="0"/>
                <a:ea typeface="ＭＳ ゴシック" panose="020B0609070205080204" pitchFamily="49" charset="-128"/>
              </a:rPr>
              <a:t>ブロックの符号化性能を</a:t>
            </a:r>
            <a:r>
              <a:rPr lang="en-US" altLang="ja-JP" sz="2000" dirty="0">
                <a:latin typeface="Lucida Sans" panose="020B0602030504020204" pitchFamily="34" charset="0"/>
                <a:ea typeface="ＭＳ ゴシック" panose="020B0609070205080204" pitchFamily="49" charset="-128"/>
              </a:rPr>
              <a:t>DCT</a:t>
            </a:r>
            <a:r>
              <a:rPr lang="ja-JP" altLang="en-US" sz="2000" dirty="0">
                <a:latin typeface="Lucida Sans" panose="020B0602030504020204" pitchFamily="34" charset="0"/>
                <a:ea typeface="ＭＳ ゴシック" panose="020B0609070205080204" pitchFamily="49" charset="-128"/>
              </a:rPr>
              <a:t>単独よりも</a:t>
            </a:r>
            <a:r>
              <a:rPr lang="ja-JP" altLang="en-US" sz="2000" dirty="0">
                <a:solidFill>
                  <a:srgbClr val="F68E38"/>
                </a:solidFill>
                <a:latin typeface="Lucida Sans" panose="020B0602030504020204" pitchFamily="34" charset="0"/>
                <a:ea typeface="ＭＳ ゴシック" panose="020B0609070205080204" pitchFamily="49" charset="-128"/>
              </a:rPr>
              <a:t>改善可能</a:t>
            </a:r>
            <a:r>
              <a:rPr lang="ja-JP" altLang="en-US" sz="2000" dirty="0">
                <a:latin typeface="Lucida Sans" panose="020B0602030504020204" pitchFamily="34" charset="0"/>
                <a:ea typeface="ＭＳ ゴシック" panose="020B0609070205080204" pitchFamily="49" charset="-128"/>
              </a:rPr>
              <a:t>な</a:t>
            </a:r>
            <a:endParaRPr lang="en-US" altLang="ja-JP" sz="2000" dirty="0">
              <a:latin typeface="Lucida Sans" panose="020B0602030504020204" pitchFamily="34" charset="0"/>
              <a:ea typeface="ＭＳ ゴシック" panose="020B0609070205080204" pitchFamily="49" charset="-128"/>
            </a:endParaRPr>
          </a:p>
          <a:p>
            <a:pPr algn="ctr"/>
            <a:r>
              <a:rPr lang="en-US" altLang="ja-JP" sz="2000" dirty="0">
                <a:latin typeface="Lucida Sans" panose="020B0602030504020204" pitchFamily="34" charset="0"/>
                <a:ea typeface="ＭＳ ゴシック" panose="020B0609070205080204" pitchFamily="49" charset="-128"/>
              </a:rPr>
              <a:t>ICA</a:t>
            </a:r>
            <a:r>
              <a:rPr lang="ja-JP" altLang="en-US" sz="2000" dirty="0">
                <a:latin typeface="Lucida Sans" panose="020B0602030504020204" pitchFamily="34" charset="0"/>
                <a:ea typeface="ＭＳ ゴシック" panose="020B0609070205080204" pitchFamily="49" charset="-128"/>
              </a:rPr>
              <a:t>基底の組み合わせの内，画質を</a:t>
            </a:r>
            <a:r>
              <a:rPr lang="ja-JP" altLang="en-US" sz="2000" dirty="0">
                <a:solidFill>
                  <a:srgbClr val="F68E38"/>
                </a:solidFill>
                <a:latin typeface="Lucida Sans" panose="020B0602030504020204" pitchFamily="34" charset="0"/>
                <a:ea typeface="ＭＳ ゴシック" panose="020B0609070205080204" pitchFamily="49" charset="-128"/>
              </a:rPr>
              <a:t>最大</a:t>
            </a:r>
            <a:r>
              <a:rPr lang="ja-JP" altLang="en-US" sz="2000" dirty="0">
                <a:latin typeface="Lucida Sans" panose="020B0602030504020204" pitchFamily="34" charset="0"/>
                <a:ea typeface="ＭＳ ゴシック" panose="020B0609070205080204" pitchFamily="49" charset="-128"/>
              </a:rPr>
              <a:t>にできる基底のみに着目</a:t>
            </a:r>
            <a:endParaRPr lang="en-US" altLang="ja-JP" sz="2000" dirty="0">
              <a:latin typeface="Lucida Sans" panose="020B0602030504020204" pitchFamily="34" charset="0"/>
              <a:ea typeface="ＭＳ ゴシック" panose="020B0609070205080204" pitchFamily="49" charset="-128"/>
            </a:endParaRPr>
          </a:p>
        </p:txBody>
      </p:sp>
      <p:sp>
        <p:nvSpPr>
          <p:cNvPr id="60" name="テキスト ボックス 59">
            <a:extLst>
              <a:ext uri="{FF2B5EF4-FFF2-40B4-BE49-F238E27FC236}">
                <a16:creationId xmlns:a16="http://schemas.microsoft.com/office/drawing/2014/main" id="{12287174-7B36-413E-A296-437D20D4814B}"/>
              </a:ext>
            </a:extLst>
          </p:cNvPr>
          <p:cNvSpPr txBox="1"/>
          <p:nvPr/>
        </p:nvSpPr>
        <p:spPr>
          <a:xfrm>
            <a:off x="260410" y="2521590"/>
            <a:ext cx="2266966" cy="584775"/>
          </a:xfrm>
          <a:prstGeom prst="rect">
            <a:avLst/>
          </a:prstGeom>
          <a:solidFill>
            <a:schemeClr val="bg1"/>
          </a:solidFill>
        </p:spPr>
        <p:txBody>
          <a:bodyPr wrap="square" rtlCol="0">
            <a:spAutoFit/>
          </a:bodyPr>
          <a:lstStyle/>
          <a:p>
            <a:pPr algn="ctr">
              <a:buClr>
                <a:srgbClr val="002060"/>
              </a:buClr>
              <a:buSzPct val="90000"/>
            </a:pPr>
            <a:r>
              <a:rPr kumimoji="1" lang="ja-JP" altLang="en-US" sz="1600" dirty="0"/>
              <a:t>ブロックの符号化性能を</a:t>
            </a:r>
            <a:endParaRPr kumimoji="1" lang="en-US" altLang="ja-JP" sz="1600" dirty="0"/>
          </a:p>
          <a:p>
            <a:pPr algn="ctr">
              <a:buClr>
                <a:srgbClr val="002060"/>
              </a:buClr>
              <a:buSzPct val="90000"/>
            </a:pPr>
            <a:r>
              <a:rPr kumimoji="1" lang="ja-JP" altLang="en-US" sz="1600" dirty="0"/>
              <a:t>改善できる</a:t>
            </a:r>
            <a:r>
              <a:rPr kumimoji="1" lang="en-US" altLang="ja-JP" sz="1600" dirty="0"/>
              <a:t>ICA</a:t>
            </a:r>
            <a:r>
              <a:rPr kumimoji="1" lang="ja-JP" altLang="en-US" sz="1600" dirty="0"/>
              <a:t>基底群</a:t>
            </a:r>
          </a:p>
        </p:txBody>
      </p:sp>
      <p:cxnSp>
        <p:nvCxnSpPr>
          <p:cNvPr id="32" name="直線コネクタ 31">
            <a:extLst>
              <a:ext uri="{FF2B5EF4-FFF2-40B4-BE49-F238E27FC236}">
                <a16:creationId xmlns:a16="http://schemas.microsoft.com/office/drawing/2014/main" id="{335C758A-1649-4D7C-9E97-D6708F8CD3E8}"/>
              </a:ext>
            </a:extLst>
          </p:cNvPr>
          <p:cNvCxnSpPr>
            <a:cxnSpLocks/>
            <a:stCxn id="31" idx="1"/>
            <a:endCxn id="25" idx="3"/>
          </p:cNvCxnSpPr>
          <p:nvPr/>
        </p:nvCxnSpPr>
        <p:spPr>
          <a:xfrm flipH="1" flipV="1">
            <a:off x="1821342" y="1995915"/>
            <a:ext cx="2649832" cy="2659360"/>
          </a:xfrm>
          <a:prstGeom prst="line">
            <a:avLst/>
          </a:prstGeom>
          <a:ln w="28575">
            <a:solidFill>
              <a:srgbClr val="F68E38"/>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A646C599-2D91-429E-9185-0DD4823FE4A1}"/>
              </a:ext>
            </a:extLst>
          </p:cNvPr>
          <p:cNvGrpSpPr/>
          <p:nvPr/>
        </p:nvGrpSpPr>
        <p:grpSpPr>
          <a:xfrm>
            <a:off x="357961" y="4025932"/>
            <a:ext cx="2008884" cy="914400"/>
            <a:chOff x="425845" y="3945892"/>
            <a:chExt cx="2008884" cy="914400"/>
          </a:xfrm>
        </p:grpSpPr>
        <p:sp>
          <p:nvSpPr>
            <p:cNvPr id="83" name="十字形 82">
              <a:extLst>
                <a:ext uri="{FF2B5EF4-FFF2-40B4-BE49-F238E27FC236}">
                  <a16:creationId xmlns:a16="http://schemas.microsoft.com/office/drawing/2014/main" id="{CF17092E-A21D-4B5B-BC64-2B3839F2CF0E}"/>
                </a:ext>
              </a:extLst>
            </p:cNvPr>
            <p:cNvSpPr/>
            <p:nvPr/>
          </p:nvSpPr>
          <p:spPr>
            <a:xfrm rot="2598035">
              <a:off x="990139" y="3945892"/>
              <a:ext cx="914400" cy="914400"/>
            </a:xfrm>
            <a:prstGeom prst="plus">
              <a:avLst>
                <a:gd name="adj" fmla="val 45339"/>
              </a:avLst>
            </a:prstGeom>
            <a:solidFill>
              <a:srgbClr val="F68E3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977BCC10-2D9C-4A08-BB20-8D7C5F696F67}"/>
                </a:ext>
              </a:extLst>
            </p:cNvPr>
            <p:cNvSpPr txBox="1"/>
            <p:nvPr/>
          </p:nvSpPr>
          <p:spPr>
            <a:xfrm>
              <a:off x="425845" y="4230799"/>
              <a:ext cx="2008884" cy="369332"/>
            </a:xfrm>
            <a:prstGeom prst="rect">
              <a:avLst/>
            </a:prstGeom>
            <a:noFill/>
          </p:spPr>
          <p:txBody>
            <a:bodyPr wrap="none" rtlCol="0">
              <a:spAutoFit/>
            </a:bodyPr>
            <a:lstStyle/>
            <a:p>
              <a:pPr algn="ctr">
                <a:buClr>
                  <a:srgbClr val="002060"/>
                </a:buClr>
                <a:buSzPct val="90000"/>
              </a:pPr>
              <a:r>
                <a:rPr kumimoji="1" lang="ja-JP" altLang="en-US" dirty="0"/>
                <a:t>従来手法では無視</a:t>
              </a:r>
            </a:p>
          </p:txBody>
        </p:sp>
      </p:grpSp>
      <p:cxnSp>
        <p:nvCxnSpPr>
          <p:cNvPr id="87" name="直線コネクタ 86">
            <a:extLst>
              <a:ext uri="{FF2B5EF4-FFF2-40B4-BE49-F238E27FC236}">
                <a16:creationId xmlns:a16="http://schemas.microsoft.com/office/drawing/2014/main" id="{07264D70-E8AF-45A5-9103-2589A0139F9E}"/>
              </a:ext>
            </a:extLst>
          </p:cNvPr>
          <p:cNvCxnSpPr>
            <a:cxnSpLocks/>
          </p:cNvCxnSpPr>
          <p:nvPr/>
        </p:nvCxnSpPr>
        <p:spPr>
          <a:xfrm>
            <a:off x="2774998" y="1090174"/>
            <a:ext cx="0" cy="4300779"/>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6750A723-401F-4B11-9681-BD4B527340D9}"/>
              </a:ext>
            </a:extLst>
          </p:cNvPr>
          <p:cNvSpPr txBox="1"/>
          <p:nvPr/>
        </p:nvSpPr>
        <p:spPr>
          <a:xfrm>
            <a:off x="273050" y="883184"/>
            <a:ext cx="2266966" cy="584775"/>
          </a:xfrm>
          <a:prstGeom prst="rect">
            <a:avLst/>
          </a:prstGeom>
          <a:solidFill>
            <a:schemeClr val="bg1"/>
          </a:solidFill>
        </p:spPr>
        <p:txBody>
          <a:bodyPr wrap="square" rtlCol="0">
            <a:spAutoFit/>
          </a:bodyPr>
          <a:lstStyle/>
          <a:p>
            <a:pPr algn="ctr">
              <a:buClr>
                <a:srgbClr val="002060"/>
              </a:buClr>
              <a:buSzPct val="90000"/>
            </a:pPr>
            <a:r>
              <a:rPr kumimoji="1" lang="en-US" altLang="ja-JP" sz="1600" dirty="0"/>
              <a:t>ICA</a:t>
            </a:r>
            <a:r>
              <a:rPr kumimoji="1" lang="ja-JP" altLang="en-US" sz="1600" dirty="0"/>
              <a:t>基底のみで</a:t>
            </a:r>
            <a:endParaRPr kumimoji="1" lang="en-US" altLang="ja-JP" sz="1600" dirty="0"/>
          </a:p>
          <a:p>
            <a:pPr algn="ctr">
              <a:buClr>
                <a:srgbClr val="002060"/>
              </a:buClr>
              <a:buSzPct val="90000"/>
            </a:pPr>
            <a:r>
              <a:rPr lang="ja-JP" altLang="en-US" sz="1600" dirty="0"/>
              <a:t>保存</a:t>
            </a:r>
            <a:r>
              <a:rPr kumimoji="1" lang="ja-JP" altLang="en-US" sz="1600" dirty="0"/>
              <a:t>するとき</a:t>
            </a:r>
          </a:p>
        </p:txBody>
      </p:sp>
      <p:sp>
        <p:nvSpPr>
          <p:cNvPr id="106" name="テキスト ボックス 105">
            <a:extLst>
              <a:ext uri="{FF2B5EF4-FFF2-40B4-BE49-F238E27FC236}">
                <a16:creationId xmlns:a16="http://schemas.microsoft.com/office/drawing/2014/main" id="{410CEC61-2727-4DCD-894B-480A9AD2C2BE}"/>
              </a:ext>
            </a:extLst>
          </p:cNvPr>
          <p:cNvSpPr txBox="1"/>
          <p:nvPr/>
        </p:nvSpPr>
        <p:spPr>
          <a:xfrm>
            <a:off x="4001842" y="4941592"/>
            <a:ext cx="3684022" cy="369332"/>
          </a:xfrm>
          <a:prstGeom prst="rect">
            <a:avLst/>
          </a:prstGeom>
          <a:noFill/>
        </p:spPr>
        <p:txBody>
          <a:bodyPr wrap="none" rtlCol="0">
            <a:spAutoFit/>
          </a:bodyPr>
          <a:lstStyle/>
          <a:p>
            <a:pPr algn="ctr">
              <a:buClr>
                <a:srgbClr val="002060"/>
              </a:buClr>
              <a:buSzPct val="90000"/>
            </a:pPr>
            <a:r>
              <a:rPr kumimoji="1" lang="ja-JP" altLang="en-US" dirty="0"/>
              <a:t>改善できる画質量の累計により評価</a:t>
            </a:r>
          </a:p>
        </p:txBody>
      </p:sp>
    </p:spTree>
    <p:extLst>
      <p:ext uri="{BB962C8B-B14F-4D97-AF65-F5344CB8AC3E}">
        <p14:creationId xmlns:p14="http://schemas.microsoft.com/office/powerpoint/2010/main" val="386749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FFA30FB-1918-4DA4-8E18-E4B29098F29B}"/>
              </a:ext>
            </a:extLst>
          </p:cNvPr>
          <p:cNvSpPr>
            <a:spLocks noGrp="1"/>
          </p:cNvSpPr>
          <p:nvPr>
            <p:ph type="sldNum" sz="quarter" idx="12"/>
          </p:nvPr>
        </p:nvSpPr>
        <p:spPr/>
        <p:txBody>
          <a:bodyPr/>
          <a:lstStyle/>
          <a:p>
            <a:fld id="{EED84C72-A00F-41D9-8911-FDA808E68C33}" type="slidenum">
              <a:rPr lang="ja-JP" altLang="en-US" smtClean="0"/>
              <a:t>9</a:t>
            </a:fld>
            <a:endParaRPr lang="ja-JP" altLang="en-US"/>
          </a:p>
        </p:txBody>
      </p:sp>
      <p:pic>
        <p:nvPicPr>
          <p:cNvPr id="6" name="図 5" descr="QR コード&#10;&#10;自動的に生成された説明">
            <a:extLst>
              <a:ext uri="{FF2B5EF4-FFF2-40B4-BE49-F238E27FC236}">
                <a16:creationId xmlns:a16="http://schemas.microsoft.com/office/drawing/2014/main" id="{6AC0C38B-C95A-47C3-87DE-075462501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65" y="2432390"/>
            <a:ext cx="2438400" cy="2438400"/>
          </a:xfrm>
          <a:prstGeom prst="rect">
            <a:avLst/>
          </a:prstGeom>
          <a:ln>
            <a:noFill/>
          </a:ln>
        </p:spPr>
      </p:pic>
      <p:pic>
        <p:nvPicPr>
          <p:cNvPr id="8" name="図 7" descr="QR コード&#10;&#10;自動的に生成された説明">
            <a:extLst>
              <a:ext uri="{FF2B5EF4-FFF2-40B4-BE49-F238E27FC236}">
                <a16:creationId xmlns:a16="http://schemas.microsoft.com/office/drawing/2014/main" id="{DE4F1A20-97AA-40C1-9389-477F234F2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448" y="2432390"/>
            <a:ext cx="2438400" cy="2438400"/>
          </a:xfrm>
          <a:prstGeom prst="rect">
            <a:avLst/>
          </a:prstGeom>
          <a:ln>
            <a:noFill/>
          </a:ln>
        </p:spPr>
      </p:pic>
      <p:sp>
        <p:nvSpPr>
          <p:cNvPr id="17" name="タイトル 1">
            <a:extLst>
              <a:ext uri="{FF2B5EF4-FFF2-40B4-BE49-F238E27FC236}">
                <a16:creationId xmlns:a16="http://schemas.microsoft.com/office/drawing/2014/main" id="{F0C55894-6BE7-47DA-BF95-6970DC2BFF38}"/>
              </a:ext>
            </a:extLst>
          </p:cNvPr>
          <p:cNvSpPr txBox="1">
            <a:spLocks/>
          </p:cNvSpPr>
          <p:nvPr/>
        </p:nvSpPr>
        <p:spPr>
          <a:xfrm>
            <a:off x="273050" y="88900"/>
            <a:ext cx="8221852" cy="5784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lang="ja-JP" altLang="en-US" dirty="0"/>
              <a:t>提案手法</a:t>
            </a:r>
            <a:r>
              <a:rPr lang="en-US" altLang="ja-JP" sz="2700" dirty="0"/>
              <a:t> – </a:t>
            </a:r>
            <a:r>
              <a:rPr lang="ja-JP" altLang="en-US" sz="3100" dirty="0"/>
              <a:t>重要な基底の評価</a:t>
            </a:r>
            <a:endParaRPr lang="ja-JP" altLang="en-US" dirty="0"/>
          </a:p>
        </p:txBody>
      </p:sp>
      <p:pic>
        <p:nvPicPr>
          <p:cNvPr id="43" name="図 42" descr="背景パターン&#10;&#10;自動的に生成された説明">
            <a:extLst>
              <a:ext uri="{FF2B5EF4-FFF2-40B4-BE49-F238E27FC236}">
                <a16:creationId xmlns:a16="http://schemas.microsoft.com/office/drawing/2014/main" id="{B1E5A891-2175-4032-9811-120B53F5E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932" y="1467727"/>
            <a:ext cx="854898" cy="854898"/>
          </a:xfrm>
          <a:prstGeom prst="rect">
            <a:avLst/>
          </a:prstGeom>
          <a:ln w="12700">
            <a:solidFill>
              <a:srgbClr val="F68E38"/>
            </a:solidFill>
          </a:ln>
          <a:effectLst>
            <a:outerShdw blurRad="50800" dist="38100" dir="2700000" algn="tl" rotWithShape="0">
              <a:prstClr val="black">
                <a:alpha val="40000"/>
              </a:prstClr>
            </a:outerShdw>
          </a:effectLst>
        </p:spPr>
      </p:pic>
      <p:sp>
        <p:nvSpPr>
          <p:cNvPr id="44" name="テキスト ボックス 43">
            <a:extLst>
              <a:ext uri="{FF2B5EF4-FFF2-40B4-BE49-F238E27FC236}">
                <a16:creationId xmlns:a16="http://schemas.microsoft.com/office/drawing/2014/main" id="{E00D91F1-0EC7-4D98-9699-87A7BA9E148F}"/>
              </a:ext>
            </a:extLst>
          </p:cNvPr>
          <p:cNvSpPr txBox="1"/>
          <p:nvPr/>
        </p:nvSpPr>
        <p:spPr>
          <a:xfrm rot="5400000">
            <a:off x="1077065" y="5038189"/>
            <a:ext cx="530915" cy="369332"/>
          </a:xfrm>
          <a:prstGeom prst="rect">
            <a:avLst/>
          </a:prstGeom>
          <a:noFill/>
        </p:spPr>
        <p:txBody>
          <a:bodyPr wrap="none" rtlCol="0">
            <a:spAutoFit/>
          </a:bodyPr>
          <a:lstStyle/>
          <a:p>
            <a:pPr algn="ctr">
              <a:buClr>
                <a:srgbClr val="002060"/>
              </a:buClr>
              <a:buSzPct val="90000"/>
            </a:pPr>
            <a:r>
              <a:rPr kumimoji="1" lang="ja-JP" altLang="en-US" dirty="0"/>
              <a:t>・・・</a:t>
            </a:r>
          </a:p>
        </p:txBody>
      </p:sp>
      <p:grpSp>
        <p:nvGrpSpPr>
          <p:cNvPr id="45" name="グループ化 44">
            <a:extLst>
              <a:ext uri="{FF2B5EF4-FFF2-40B4-BE49-F238E27FC236}">
                <a16:creationId xmlns:a16="http://schemas.microsoft.com/office/drawing/2014/main" id="{7A7AF3AF-CB94-49BA-BCEB-9E64B8AFB3EE}"/>
              </a:ext>
            </a:extLst>
          </p:cNvPr>
          <p:cNvGrpSpPr/>
          <p:nvPr/>
        </p:nvGrpSpPr>
        <p:grpSpPr>
          <a:xfrm>
            <a:off x="463633" y="3155027"/>
            <a:ext cx="1764628" cy="571416"/>
            <a:chOff x="560262" y="3207055"/>
            <a:chExt cx="1764628" cy="571416"/>
          </a:xfrm>
        </p:grpSpPr>
        <p:grpSp>
          <p:nvGrpSpPr>
            <p:cNvPr id="46" name="グループ化 45">
              <a:extLst>
                <a:ext uri="{FF2B5EF4-FFF2-40B4-BE49-F238E27FC236}">
                  <a16:creationId xmlns:a16="http://schemas.microsoft.com/office/drawing/2014/main" id="{B738282F-165B-4295-AC84-5FF48402D973}"/>
                </a:ext>
              </a:extLst>
            </p:cNvPr>
            <p:cNvGrpSpPr/>
            <p:nvPr/>
          </p:nvGrpSpPr>
          <p:grpSpPr>
            <a:xfrm>
              <a:off x="649208" y="3288608"/>
              <a:ext cx="1565334" cy="419104"/>
              <a:chOff x="377843" y="2565785"/>
              <a:chExt cx="1565334" cy="419104"/>
            </a:xfrm>
          </p:grpSpPr>
          <p:pic>
            <p:nvPicPr>
              <p:cNvPr id="48" name="図 47" descr="ツリーマップ図 が含まれている画像&#10;&#10;自動的に生成された説明">
                <a:extLst>
                  <a:ext uri="{FF2B5EF4-FFF2-40B4-BE49-F238E27FC236}">
                    <a16:creationId xmlns:a16="http://schemas.microsoft.com/office/drawing/2014/main" id="{2927E033-E1A9-42B6-B6BD-772B4F8D1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8167" y="2565785"/>
                <a:ext cx="415010" cy="415010"/>
              </a:xfrm>
              <a:prstGeom prst="rect">
                <a:avLst/>
              </a:prstGeom>
            </p:spPr>
          </p:pic>
          <p:pic>
            <p:nvPicPr>
              <p:cNvPr id="49" name="図 48" descr="座る, 小さい, 流し, タイル張り が含まれている画像&#10;&#10;自動的に生成された説明">
                <a:extLst>
                  <a:ext uri="{FF2B5EF4-FFF2-40B4-BE49-F238E27FC236}">
                    <a16:creationId xmlns:a16="http://schemas.microsoft.com/office/drawing/2014/main" id="{1E0459E3-12D2-4333-A85A-8D38E7E4AC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005" y="2569879"/>
                <a:ext cx="415010" cy="415010"/>
              </a:xfrm>
              <a:prstGeom prst="rect">
                <a:avLst/>
              </a:prstGeom>
            </p:spPr>
          </p:pic>
          <p:pic>
            <p:nvPicPr>
              <p:cNvPr id="50" name="図 49" descr="シャワーカーテンが開いている画面&#10;&#10;中程度の精度で自動的に生成された説明">
                <a:extLst>
                  <a:ext uri="{FF2B5EF4-FFF2-40B4-BE49-F238E27FC236}">
                    <a16:creationId xmlns:a16="http://schemas.microsoft.com/office/drawing/2014/main" id="{7DA13FFF-DE1F-41FC-81E7-BE4BD431E8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43" y="2565785"/>
                <a:ext cx="415010" cy="415010"/>
              </a:xfrm>
              <a:prstGeom prst="rect">
                <a:avLst/>
              </a:prstGeom>
            </p:spPr>
          </p:pic>
        </p:grpSp>
        <p:sp>
          <p:nvSpPr>
            <p:cNvPr id="47" name="正方形/長方形 46">
              <a:extLst>
                <a:ext uri="{FF2B5EF4-FFF2-40B4-BE49-F238E27FC236}">
                  <a16:creationId xmlns:a16="http://schemas.microsoft.com/office/drawing/2014/main" id="{624D39AD-937C-4546-A505-9187B8B3E339}"/>
                </a:ext>
              </a:extLst>
            </p:cNvPr>
            <p:cNvSpPr/>
            <p:nvPr/>
          </p:nvSpPr>
          <p:spPr>
            <a:xfrm>
              <a:off x="560262" y="3207055"/>
              <a:ext cx="1764628" cy="5714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 name="グループ化 50">
            <a:extLst>
              <a:ext uri="{FF2B5EF4-FFF2-40B4-BE49-F238E27FC236}">
                <a16:creationId xmlns:a16="http://schemas.microsoft.com/office/drawing/2014/main" id="{84269A51-8439-4A3C-9C85-E2725843BB06}"/>
              </a:ext>
            </a:extLst>
          </p:cNvPr>
          <p:cNvGrpSpPr/>
          <p:nvPr/>
        </p:nvGrpSpPr>
        <p:grpSpPr>
          <a:xfrm>
            <a:off x="463633" y="3812444"/>
            <a:ext cx="1764628" cy="571416"/>
            <a:chOff x="556578" y="3832522"/>
            <a:chExt cx="1764628" cy="571416"/>
          </a:xfrm>
        </p:grpSpPr>
        <p:pic>
          <p:nvPicPr>
            <p:cNvPr id="52" name="図 51" descr="背景パターン&#10;&#10;自動的に生成された説明">
              <a:extLst>
                <a:ext uri="{FF2B5EF4-FFF2-40B4-BE49-F238E27FC236}">
                  <a16:creationId xmlns:a16="http://schemas.microsoft.com/office/drawing/2014/main" id="{31FC1B2F-2C25-4349-A5F8-8C49CB86AF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281" y="3898929"/>
              <a:ext cx="415010" cy="415010"/>
            </a:xfrm>
            <a:prstGeom prst="rect">
              <a:avLst/>
            </a:prstGeom>
          </p:spPr>
        </p:pic>
        <p:pic>
          <p:nvPicPr>
            <p:cNvPr id="53" name="図 52" descr="座る, 小さい, タイル張り, 流し が含まれている画像&#10;&#10;自動的に生成された説明">
              <a:extLst>
                <a:ext uri="{FF2B5EF4-FFF2-40B4-BE49-F238E27FC236}">
                  <a16:creationId xmlns:a16="http://schemas.microsoft.com/office/drawing/2014/main" id="{B6D68BA8-9AA3-4474-B5EE-D4A0DDC4B9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4180" y="3898929"/>
              <a:ext cx="415010" cy="415010"/>
            </a:xfrm>
            <a:prstGeom prst="rect">
              <a:avLst/>
            </a:prstGeom>
          </p:spPr>
        </p:pic>
        <p:pic>
          <p:nvPicPr>
            <p:cNvPr id="54" name="図 53" descr="タイル張り, 流し, 光, レンガ が含まれている画像&#10;&#10;自動的に生成された説明">
              <a:extLst>
                <a:ext uri="{FF2B5EF4-FFF2-40B4-BE49-F238E27FC236}">
                  <a16:creationId xmlns:a16="http://schemas.microsoft.com/office/drawing/2014/main" id="{5492A643-1911-4744-83C4-2A502585B0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3734" y="3898929"/>
              <a:ext cx="415010" cy="415010"/>
            </a:xfrm>
            <a:prstGeom prst="rect">
              <a:avLst/>
            </a:prstGeom>
          </p:spPr>
        </p:pic>
        <p:sp>
          <p:nvSpPr>
            <p:cNvPr id="55" name="正方形/長方形 54">
              <a:extLst>
                <a:ext uri="{FF2B5EF4-FFF2-40B4-BE49-F238E27FC236}">
                  <a16:creationId xmlns:a16="http://schemas.microsoft.com/office/drawing/2014/main" id="{0B875F47-6AF1-429B-A2BE-7E643153A0DB}"/>
                </a:ext>
              </a:extLst>
            </p:cNvPr>
            <p:cNvSpPr/>
            <p:nvPr/>
          </p:nvSpPr>
          <p:spPr>
            <a:xfrm>
              <a:off x="556578" y="3832522"/>
              <a:ext cx="1764628" cy="5714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16E145C3-0F66-47F8-B017-C081D5F8C212}"/>
              </a:ext>
            </a:extLst>
          </p:cNvPr>
          <p:cNvGrpSpPr/>
          <p:nvPr/>
        </p:nvGrpSpPr>
        <p:grpSpPr>
          <a:xfrm>
            <a:off x="723945" y="4469861"/>
            <a:ext cx="1237156" cy="535101"/>
            <a:chOff x="811045" y="4457988"/>
            <a:chExt cx="1237156" cy="535101"/>
          </a:xfrm>
        </p:grpSpPr>
        <p:pic>
          <p:nvPicPr>
            <p:cNvPr id="57" name="図 56" descr="ツリーマップ図 が含まれている画像&#10;&#10;自動的に生成された説明">
              <a:extLst>
                <a:ext uri="{FF2B5EF4-FFF2-40B4-BE49-F238E27FC236}">
                  <a16:creationId xmlns:a16="http://schemas.microsoft.com/office/drawing/2014/main" id="{3BE2279F-975E-4D5E-AD25-2275A10D0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550" y="4514957"/>
              <a:ext cx="415010" cy="415010"/>
            </a:xfrm>
            <a:prstGeom prst="rect">
              <a:avLst/>
            </a:prstGeom>
          </p:spPr>
        </p:pic>
        <p:pic>
          <p:nvPicPr>
            <p:cNvPr id="58" name="図 57">
              <a:extLst>
                <a:ext uri="{FF2B5EF4-FFF2-40B4-BE49-F238E27FC236}">
                  <a16:creationId xmlns:a16="http://schemas.microsoft.com/office/drawing/2014/main" id="{EBEAC46D-A707-4D6C-807C-7362CF0F14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874" y="4504447"/>
              <a:ext cx="415010" cy="415010"/>
            </a:xfrm>
            <a:prstGeom prst="rect">
              <a:avLst/>
            </a:prstGeom>
          </p:spPr>
        </p:pic>
        <p:sp>
          <p:nvSpPr>
            <p:cNvPr id="59" name="正方形/長方形 58">
              <a:extLst>
                <a:ext uri="{FF2B5EF4-FFF2-40B4-BE49-F238E27FC236}">
                  <a16:creationId xmlns:a16="http://schemas.microsoft.com/office/drawing/2014/main" id="{0ADD41FB-1E52-466A-8CDA-8558CC76EA3A}"/>
                </a:ext>
              </a:extLst>
            </p:cNvPr>
            <p:cNvSpPr/>
            <p:nvPr/>
          </p:nvSpPr>
          <p:spPr>
            <a:xfrm>
              <a:off x="811045" y="4457988"/>
              <a:ext cx="1237156" cy="53510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7B9ACE09-919A-4104-8EE2-0185EFC453AA}"/>
              </a:ext>
            </a:extLst>
          </p:cNvPr>
          <p:cNvSpPr txBox="1"/>
          <p:nvPr/>
        </p:nvSpPr>
        <p:spPr>
          <a:xfrm>
            <a:off x="219898" y="2420851"/>
            <a:ext cx="2266966" cy="584775"/>
          </a:xfrm>
          <a:prstGeom prst="rect">
            <a:avLst/>
          </a:prstGeom>
          <a:solidFill>
            <a:schemeClr val="bg1"/>
          </a:solidFill>
        </p:spPr>
        <p:txBody>
          <a:bodyPr wrap="square" rtlCol="0">
            <a:spAutoFit/>
          </a:bodyPr>
          <a:lstStyle/>
          <a:p>
            <a:pPr algn="ctr">
              <a:buClr>
                <a:srgbClr val="002060"/>
              </a:buClr>
              <a:buSzPct val="90000"/>
            </a:pPr>
            <a:r>
              <a:rPr kumimoji="1" lang="ja-JP" altLang="en-US" sz="1600" dirty="0"/>
              <a:t>ブロックの符号化性能を</a:t>
            </a:r>
            <a:endParaRPr kumimoji="1" lang="en-US" altLang="ja-JP" sz="1600" dirty="0"/>
          </a:p>
          <a:p>
            <a:pPr algn="ctr">
              <a:buClr>
                <a:srgbClr val="002060"/>
              </a:buClr>
              <a:buSzPct val="90000"/>
            </a:pPr>
            <a:r>
              <a:rPr kumimoji="1" lang="ja-JP" altLang="en-US" sz="1600" dirty="0"/>
              <a:t>改善できる</a:t>
            </a:r>
            <a:r>
              <a:rPr kumimoji="1" lang="en-US" altLang="ja-JP" sz="1600" dirty="0"/>
              <a:t>ICA</a:t>
            </a:r>
            <a:r>
              <a:rPr kumimoji="1" lang="ja-JP" altLang="en-US" sz="1600" dirty="0"/>
              <a:t>基底群</a:t>
            </a:r>
          </a:p>
        </p:txBody>
      </p:sp>
      <p:cxnSp>
        <p:nvCxnSpPr>
          <p:cNvPr id="64" name="直線コネクタ 63">
            <a:extLst>
              <a:ext uri="{FF2B5EF4-FFF2-40B4-BE49-F238E27FC236}">
                <a16:creationId xmlns:a16="http://schemas.microsoft.com/office/drawing/2014/main" id="{3B082C13-421F-4F11-B3E8-29829E89AC67}"/>
              </a:ext>
            </a:extLst>
          </p:cNvPr>
          <p:cNvCxnSpPr>
            <a:cxnSpLocks/>
          </p:cNvCxnSpPr>
          <p:nvPr/>
        </p:nvCxnSpPr>
        <p:spPr>
          <a:xfrm>
            <a:off x="2672493" y="1004637"/>
            <a:ext cx="0" cy="4300779"/>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A141E10D-A312-4983-B2B3-233F8E4E9880}"/>
              </a:ext>
            </a:extLst>
          </p:cNvPr>
          <p:cNvSpPr/>
          <p:nvPr/>
        </p:nvSpPr>
        <p:spPr>
          <a:xfrm>
            <a:off x="775315" y="5850932"/>
            <a:ext cx="7810767" cy="74182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Lucida Sans" panose="020B0602030504020204" pitchFamily="34" charset="0"/>
                <a:ea typeface="ＭＳ ゴシック" panose="020B0609070205080204" pitchFamily="49" charset="-128"/>
              </a:rPr>
              <a:t>従来手法が</a:t>
            </a:r>
            <a:r>
              <a:rPr lang="ja-JP" altLang="en-US" sz="2000" dirty="0">
                <a:solidFill>
                  <a:srgbClr val="F68E38"/>
                </a:solidFill>
                <a:latin typeface="Lucida Sans" panose="020B0602030504020204" pitchFamily="34" charset="0"/>
                <a:ea typeface="ＭＳ ゴシック" panose="020B0609070205080204" pitchFamily="49" charset="-128"/>
              </a:rPr>
              <a:t>着目していなかった</a:t>
            </a:r>
            <a:r>
              <a:rPr lang="ja-JP" altLang="en-US" sz="2000" dirty="0">
                <a:latin typeface="Lucida Sans" panose="020B0602030504020204" pitchFamily="34" charset="0"/>
                <a:ea typeface="ＭＳ ゴシック" panose="020B0609070205080204" pitchFamily="49" charset="-128"/>
              </a:rPr>
              <a:t>領域を用いて，</a:t>
            </a:r>
            <a:endParaRPr lang="en-US" altLang="ja-JP" sz="2000" dirty="0">
              <a:latin typeface="Lucida Sans" panose="020B0602030504020204" pitchFamily="34" charset="0"/>
              <a:ea typeface="ＭＳ ゴシック" panose="020B0609070205080204" pitchFamily="49" charset="-128"/>
            </a:endParaRPr>
          </a:p>
          <a:p>
            <a:pPr algn="ctr"/>
            <a:r>
              <a:rPr lang="ja-JP" altLang="en-US" sz="2000" dirty="0">
                <a:latin typeface="Lucida Sans" panose="020B0602030504020204" pitchFamily="34" charset="0"/>
                <a:ea typeface="ＭＳ ゴシック" panose="020B0609070205080204" pitchFamily="49" charset="-128"/>
              </a:rPr>
              <a:t>各</a:t>
            </a:r>
            <a:r>
              <a:rPr lang="en-US" altLang="ja-JP" sz="2000" dirty="0">
                <a:latin typeface="Lucida Sans" panose="020B0602030504020204" pitchFamily="34" charset="0"/>
                <a:ea typeface="ＭＳ ゴシック" panose="020B0609070205080204" pitchFamily="49" charset="-128"/>
              </a:rPr>
              <a:t>ICA</a:t>
            </a:r>
            <a:r>
              <a:rPr lang="ja-JP" altLang="en-US" sz="2000" dirty="0">
                <a:latin typeface="Lucida Sans" panose="020B0602030504020204" pitchFamily="34" charset="0"/>
                <a:ea typeface="ＭＳ ゴシック" panose="020B0609070205080204" pitchFamily="49" charset="-128"/>
              </a:rPr>
              <a:t>基底の組み合わせの</a:t>
            </a:r>
            <a:r>
              <a:rPr lang="ja-JP" altLang="en-US" sz="2000" dirty="0">
                <a:solidFill>
                  <a:srgbClr val="F68E38"/>
                </a:solidFill>
                <a:latin typeface="Lucida Sans" panose="020B0602030504020204" pitchFamily="34" charset="0"/>
                <a:ea typeface="ＭＳ ゴシック" panose="020B0609070205080204" pitchFamily="49" charset="-128"/>
              </a:rPr>
              <a:t>重要度</a:t>
            </a:r>
            <a:r>
              <a:rPr lang="ja-JP" altLang="en-US" sz="2000" dirty="0">
                <a:latin typeface="Lucida Sans" panose="020B0602030504020204" pitchFamily="34" charset="0"/>
                <a:ea typeface="ＭＳ ゴシック" panose="020B0609070205080204" pitchFamily="49" charset="-128"/>
              </a:rPr>
              <a:t>を評価</a:t>
            </a:r>
            <a:endParaRPr lang="en-US" altLang="ja-JP" sz="2000" dirty="0">
              <a:latin typeface="Lucida Sans" panose="020B0602030504020204" pitchFamily="34" charset="0"/>
              <a:ea typeface="ＭＳ ゴシック" panose="020B0609070205080204" pitchFamily="49" charset="-128"/>
            </a:endParaRPr>
          </a:p>
        </p:txBody>
      </p:sp>
      <p:pic>
        <p:nvPicPr>
          <p:cNvPr id="66" name="図 65" descr="ツリーマップ図 が含まれている画像&#10;&#10;自動的に生成された説明">
            <a:extLst>
              <a:ext uri="{FF2B5EF4-FFF2-40B4-BE49-F238E27FC236}">
                <a16:creationId xmlns:a16="http://schemas.microsoft.com/office/drawing/2014/main" id="{F2413C99-04DD-4964-91C5-61F79EEAC9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430" y="1526007"/>
            <a:ext cx="609600" cy="609600"/>
          </a:xfrm>
          <a:prstGeom prst="rect">
            <a:avLst/>
          </a:prstGeom>
        </p:spPr>
      </p:pic>
      <p:grpSp>
        <p:nvGrpSpPr>
          <p:cNvPr id="67" name="グループ化 66">
            <a:extLst>
              <a:ext uri="{FF2B5EF4-FFF2-40B4-BE49-F238E27FC236}">
                <a16:creationId xmlns:a16="http://schemas.microsoft.com/office/drawing/2014/main" id="{A51ACF60-A89B-49B7-A226-732FBDE7366C}"/>
              </a:ext>
            </a:extLst>
          </p:cNvPr>
          <p:cNvGrpSpPr/>
          <p:nvPr/>
        </p:nvGrpSpPr>
        <p:grpSpPr>
          <a:xfrm>
            <a:off x="3488523" y="1526007"/>
            <a:ext cx="2221334" cy="609600"/>
            <a:chOff x="3906579" y="1274684"/>
            <a:chExt cx="2221334" cy="609600"/>
          </a:xfrm>
        </p:grpSpPr>
        <p:pic>
          <p:nvPicPr>
            <p:cNvPr id="68" name="図 67" descr="ツリーマップ図 が含まれている画像&#10;&#10;自動的に生成された説明">
              <a:extLst>
                <a:ext uri="{FF2B5EF4-FFF2-40B4-BE49-F238E27FC236}">
                  <a16:creationId xmlns:a16="http://schemas.microsoft.com/office/drawing/2014/main" id="{164E170F-6EA3-4097-A57B-F4B6EDCC66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313" y="1274684"/>
              <a:ext cx="609600" cy="609600"/>
            </a:xfrm>
            <a:prstGeom prst="rect">
              <a:avLst/>
            </a:prstGeom>
          </p:spPr>
        </p:pic>
        <p:pic>
          <p:nvPicPr>
            <p:cNvPr id="69" name="図 68" descr="座る, 小さい, 流し, タイル張り が含まれている画像&#10;&#10;自動的に生成された説明">
              <a:extLst>
                <a:ext uri="{FF2B5EF4-FFF2-40B4-BE49-F238E27FC236}">
                  <a16:creationId xmlns:a16="http://schemas.microsoft.com/office/drawing/2014/main" id="{F481F718-6BA0-4C5A-949D-8284448B8A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2446" y="1274684"/>
              <a:ext cx="609600" cy="609600"/>
            </a:xfrm>
            <a:prstGeom prst="rect">
              <a:avLst/>
            </a:prstGeom>
          </p:spPr>
        </p:pic>
        <p:pic>
          <p:nvPicPr>
            <p:cNvPr id="70" name="図 69" descr="シャワーカーテンが開いている画面&#10;&#10;中程度の精度で自動的に生成された説明">
              <a:extLst>
                <a:ext uri="{FF2B5EF4-FFF2-40B4-BE49-F238E27FC236}">
                  <a16:creationId xmlns:a16="http://schemas.microsoft.com/office/drawing/2014/main" id="{E18BDE8D-1B78-4C2D-B087-3953D35447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6579" y="1274684"/>
              <a:ext cx="609600" cy="609600"/>
            </a:xfrm>
            <a:prstGeom prst="rect">
              <a:avLst/>
            </a:prstGeom>
          </p:spPr>
        </p:pic>
      </p:grpSp>
      <p:sp>
        <p:nvSpPr>
          <p:cNvPr id="72" name="テキスト ボックス 71">
            <a:extLst>
              <a:ext uri="{FF2B5EF4-FFF2-40B4-BE49-F238E27FC236}">
                <a16:creationId xmlns:a16="http://schemas.microsoft.com/office/drawing/2014/main" id="{050A7DB5-CA88-4050-AA45-19B5064D57C6}"/>
              </a:ext>
            </a:extLst>
          </p:cNvPr>
          <p:cNvSpPr txBox="1"/>
          <p:nvPr/>
        </p:nvSpPr>
        <p:spPr>
          <a:xfrm>
            <a:off x="5810749" y="3466924"/>
            <a:ext cx="530915" cy="369332"/>
          </a:xfrm>
          <a:prstGeom prst="rect">
            <a:avLst/>
          </a:prstGeom>
          <a:noFill/>
        </p:spPr>
        <p:txBody>
          <a:bodyPr wrap="none" rtlCol="0">
            <a:spAutoFit/>
          </a:bodyPr>
          <a:lstStyle/>
          <a:p>
            <a:pPr algn="ctr">
              <a:buClr>
                <a:srgbClr val="002060"/>
              </a:buClr>
              <a:buSzPct val="90000"/>
            </a:pPr>
            <a:r>
              <a:rPr kumimoji="1" lang="ja-JP" altLang="en-US" dirty="0"/>
              <a:t>・・・</a:t>
            </a:r>
          </a:p>
        </p:txBody>
      </p:sp>
      <p:sp>
        <p:nvSpPr>
          <p:cNvPr id="74" name="矢印: 下 73">
            <a:extLst>
              <a:ext uri="{FF2B5EF4-FFF2-40B4-BE49-F238E27FC236}">
                <a16:creationId xmlns:a16="http://schemas.microsoft.com/office/drawing/2014/main" id="{7C98318F-9287-4F7F-959B-AAA32FCC0EEC}"/>
              </a:ext>
            </a:extLst>
          </p:cNvPr>
          <p:cNvSpPr/>
          <p:nvPr/>
        </p:nvSpPr>
        <p:spPr>
          <a:xfrm rot="16200000">
            <a:off x="2321538" y="3576392"/>
            <a:ext cx="907366" cy="443132"/>
          </a:xfrm>
          <a:prstGeom prst="downArrow">
            <a:avLst/>
          </a:prstGeom>
          <a:solidFill>
            <a:schemeClr val="accent2">
              <a:lumMod val="40000"/>
              <a:lumOff val="6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1C7E917B-0A8B-42DE-84D7-6BAF31870FFE}"/>
              </a:ext>
            </a:extLst>
          </p:cNvPr>
          <p:cNvSpPr txBox="1"/>
          <p:nvPr/>
        </p:nvSpPr>
        <p:spPr>
          <a:xfrm>
            <a:off x="2791332" y="5077704"/>
            <a:ext cx="6316153" cy="369332"/>
          </a:xfrm>
          <a:prstGeom prst="rect">
            <a:avLst/>
          </a:prstGeom>
          <a:noFill/>
        </p:spPr>
        <p:txBody>
          <a:bodyPr wrap="none" rtlCol="0">
            <a:spAutoFit/>
          </a:bodyPr>
          <a:lstStyle/>
          <a:p>
            <a:pPr algn="ctr">
              <a:buClr>
                <a:srgbClr val="002060"/>
              </a:buClr>
              <a:buSzPct val="90000"/>
            </a:pPr>
            <a:r>
              <a:rPr lang="ja-JP" altLang="en-US" dirty="0"/>
              <a:t>ブロック数が増加することで，符号化性能の改善が期待できる</a:t>
            </a:r>
            <a:endParaRPr kumimoji="1" lang="ja-JP" altLang="en-US" dirty="0"/>
          </a:p>
        </p:txBody>
      </p:sp>
      <p:sp>
        <p:nvSpPr>
          <p:cNvPr id="77" name="テキスト ボックス 76">
            <a:extLst>
              <a:ext uri="{FF2B5EF4-FFF2-40B4-BE49-F238E27FC236}">
                <a16:creationId xmlns:a16="http://schemas.microsoft.com/office/drawing/2014/main" id="{4E6FEEF6-1020-4BC1-ABC0-67085C70BED6}"/>
              </a:ext>
            </a:extLst>
          </p:cNvPr>
          <p:cNvSpPr txBox="1"/>
          <p:nvPr/>
        </p:nvSpPr>
        <p:spPr>
          <a:xfrm>
            <a:off x="2931442" y="912974"/>
            <a:ext cx="5945858" cy="369332"/>
          </a:xfrm>
          <a:prstGeom prst="rect">
            <a:avLst/>
          </a:prstGeom>
          <a:noFill/>
        </p:spPr>
        <p:txBody>
          <a:bodyPr wrap="none" rtlCol="0">
            <a:spAutoFit/>
          </a:bodyPr>
          <a:lstStyle/>
          <a:p>
            <a:pPr algn="ctr">
              <a:buClr>
                <a:srgbClr val="002060"/>
              </a:buClr>
              <a:buSzPct val="90000"/>
            </a:pPr>
            <a:r>
              <a:rPr kumimoji="1" lang="ja-JP" altLang="en-US" dirty="0"/>
              <a:t>各</a:t>
            </a:r>
            <a:r>
              <a:rPr kumimoji="1" lang="en-US" altLang="ja-JP" dirty="0"/>
              <a:t>ICA</a:t>
            </a:r>
            <a:r>
              <a:rPr kumimoji="1" lang="ja-JP" altLang="en-US" dirty="0"/>
              <a:t>基底の組み合わせが 符号化性能を改善できる</a:t>
            </a:r>
            <a:r>
              <a:rPr lang="ja-JP" altLang="en-US" dirty="0"/>
              <a:t>領域</a:t>
            </a:r>
            <a:endParaRPr kumimoji="1" lang="ja-JP" altLang="en-US" dirty="0"/>
          </a:p>
        </p:txBody>
      </p:sp>
    </p:spTree>
    <p:extLst>
      <p:ext uri="{BB962C8B-B14F-4D97-AF65-F5344CB8AC3E}">
        <p14:creationId xmlns:p14="http://schemas.microsoft.com/office/powerpoint/2010/main" val="42437332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3078</TotalTime>
  <Words>6392</Words>
  <Application>Microsoft Office PowerPoint</Application>
  <PresentationFormat>画面に合わせる (4:3)</PresentationFormat>
  <Paragraphs>815</Paragraphs>
  <Slides>51</Slides>
  <Notes>43</Notes>
  <HiddenSlides>39</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51</vt:i4>
      </vt:variant>
    </vt:vector>
  </HeadingPairs>
  <TitlesOfParts>
    <vt:vector size="64" baseType="lpstr">
      <vt:lpstr>HG創英角ｺﾞｼｯｸUB</vt:lpstr>
      <vt:lpstr>MS PGothic</vt:lpstr>
      <vt:lpstr>MS PGothic</vt:lpstr>
      <vt:lpstr>ＭＳ ゴシック</vt:lpstr>
      <vt:lpstr>Yu Gothic</vt:lpstr>
      <vt:lpstr>Arial</vt:lpstr>
      <vt:lpstr>Calibri</vt:lpstr>
      <vt:lpstr>Calibri Light</vt:lpstr>
      <vt:lpstr>Lucida Sans</vt:lpstr>
      <vt:lpstr>Tahoma</vt:lpstr>
      <vt:lpstr>Times New Roman</vt:lpstr>
      <vt:lpstr>Wingdings</vt:lpstr>
      <vt:lpstr>Office テーマ</vt:lpstr>
      <vt:lpstr>ICA基底を用いた 符号化方式における 性能改善のための最適基底選出 </vt:lpstr>
      <vt:lpstr>背景</vt:lpstr>
      <vt:lpstr>離散コサイン変換(DCT)</vt:lpstr>
      <vt:lpstr>独立成分分析(ICA)</vt:lpstr>
      <vt:lpstr>ICA基底を用いた画像符号化方式</vt:lpstr>
      <vt:lpstr>従来手法[1,2]</vt:lpstr>
      <vt:lpstr>従来手法[1,2] – 課題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主観評価 -(Barbara)</vt:lpstr>
      <vt:lpstr>主観評価 -(Barbara)</vt:lpstr>
      <vt:lpstr>ICA基底</vt:lpstr>
      <vt:lpstr>実験結果– ICA_Block</vt:lpstr>
      <vt:lpstr>PowerPoint プレゼンテーション</vt:lpstr>
      <vt:lpstr>PowerPoint プレゼンテーション</vt:lpstr>
      <vt:lpstr>課題解決へのイメージ</vt:lpstr>
      <vt:lpstr>先行研究[1] -システム構成図</vt:lpstr>
      <vt:lpstr>先行研究[1] –概要と課題</vt:lpstr>
      <vt:lpstr>先行研究[1] –概要と課題</vt:lpstr>
      <vt:lpstr>提案手法-システム構成図</vt:lpstr>
      <vt:lpstr>提案手法-Step1の概要</vt:lpstr>
      <vt:lpstr>提案手法-Step1の結果</vt:lpstr>
      <vt:lpstr>提案手法–Step2（最適・準最適基底の評価）</vt:lpstr>
      <vt:lpstr>提案手法-Step2 (基底の選出)</vt:lpstr>
      <vt:lpstr>提案手法-Step2 (符号化性能の比較)</vt:lpstr>
      <vt:lpstr>まとめ</vt:lpstr>
      <vt:lpstr>参考文献</vt:lpstr>
      <vt:lpstr>提案手法-概要</vt:lpstr>
      <vt:lpstr>ICA基底を用いた符号化方式</vt:lpstr>
      <vt:lpstr>提案手法-Step1 (符号化性能の比較)</vt:lpstr>
      <vt:lpstr>提案手法-Step1 (符号化性能の比較)</vt:lpstr>
      <vt:lpstr>提案手法-Step2 (符号化性能の比較)</vt:lpstr>
      <vt:lpstr>提案手法-Step2 (符号化性能の比較)</vt:lpstr>
      <vt:lpstr>提案手法-Step2 (選出基底数の比較)</vt:lpstr>
      <vt:lpstr>提案手法-Step2 (選出基底数の比較)</vt:lpstr>
      <vt:lpstr>選出前後での比較</vt:lpstr>
      <vt:lpstr>選出前後での比較</vt:lpstr>
      <vt:lpstr>選出前後での比較</vt:lpstr>
      <vt:lpstr>画像特徴に基づいた分類指標</vt:lpstr>
      <vt:lpstr>先行研究-概要と課題</vt:lpstr>
      <vt:lpstr>ICA基底を用いた符号化方式</vt:lpstr>
      <vt:lpstr>画像特徴に基づいた分類指標</vt:lpstr>
      <vt:lpstr>領域分類の結果</vt:lpstr>
      <vt:lpstr>再構成画像 -(Barbara)</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1</cp:revision>
  <cp:lastPrinted>2021-11-11T04:10:48Z</cp:lastPrinted>
  <dcterms:created xsi:type="dcterms:W3CDTF">2018-05-21T07:37:00Z</dcterms:created>
  <dcterms:modified xsi:type="dcterms:W3CDTF">2021-12-07T08:42:54Z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