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0"/>
  </p:handoutMasterIdLst>
  <p:sldIdLst>
    <p:sldId id="256" r:id="rId2"/>
    <p:sldId id="323" r:id="rId3"/>
    <p:sldId id="324" r:id="rId4"/>
    <p:sldId id="325" r:id="rId5"/>
    <p:sldId id="327" r:id="rId6"/>
    <p:sldId id="437" r:id="rId7"/>
    <p:sldId id="442" r:id="rId8"/>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E38"/>
    <a:srgbClr val="FF8181"/>
    <a:srgbClr val="4F81BD"/>
    <a:srgbClr val="8064A2"/>
    <a:srgbClr val="7F7F7F"/>
    <a:srgbClr val="FFFFFF"/>
    <a:srgbClr val="FF9999"/>
    <a:srgbClr val="5B9BD5"/>
    <a:srgbClr val="8BC8E1"/>
    <a:srgbClr val="F0B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7E61F8-A7F2-49EC-85C1-7778BB140E37}" v="112" dt="2021-11-15T03:56:26.67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30" autoAdjust="0"/>
  </p:normalViewPr>
  <p:slideViewPr>
    <p:cSldViewPr snapToGrid="0">
      <p:cViewPr varScale="1">
        <p:scale>
          <a:sx n="121" d="100"/>
          <a:sy n="121" d="100"/>
        </p:scale>
        <p:origin x="96" y="23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7FE3D718-5711-B44F-9E89-6D42A4EC488F}"/>
    <pc:docChg chg="undo custSel addSld delSld modSld sldOrd">
      <pc:chgData name="中田 雄大" userId="62f770ad0d6c1cad" providerId="LiveId" clId="{7FE3D718-5711-B44F-9E89-6D42A4EC488F}" dt="2021-02-03T07:34:47.741" v="8008" actId="1076"/>
      <pc:docMkLst>
        <pc:docMk/>
      </pc:docMkLst>
      <pc:sldChg chg="modNotesTx">
        <pc:chgData name="中田 雄大" userId="62f770ad0d6c1cad" providerId="LiveId" clId="{7FE3D718-5711-B44F-9E89-6D42A4EC488F}" dt="2021-02-02T05:13:35.825" v="1693" actId="20577"/>
        <pc:sldMkLst>
          <pc:docMk/>
          <pc:sldMk cId="0" sldId="322"/>
        </pc:sldMkLst>
      </pc:sldChg>
      <pc:sldChg chg="addSp delSp modSp mod">
        <pc:chgData name="中田 雄大" userId="62f770ad0d6c1cad" providerId="LiveId" clId="{7FE3D718-5711-B44F-9E89-6D42A4EC488F}" dt="2021-02-03T04:01:47.180" v="1745" actId="478"/>
        <pc:sldMkLst>
          <pc:docMk/>
          <pc:sldMk cId="0" sldId="327"/>
        </pc:sldMkLst>
        <pc:spChg chg="add del mod">
          <ac:chgData name="中田 雄大" userId="62f770ad0d6c1cad" providerId="LiveId" clId="{7FE3D718-5711-B44F-9E89-6D42A4EC488F}" dt="2021-02-03T04:01:47.180" v="1745" actId="478"/>
          <ac:spMkLst>
            <pc:docMk/>
            <pc:sldMk cId="0" sldId="327"/>
            <ac:spMk id="5" creationId="{22FF3BB2-30E4-994F-8A4C-F05F2FD7EE09}"/>
          </ac:spMkLst>
        </pc:spChg>
      </pc:sldChg>
      <pc:sldChg chg="add">
        <pc:chgData name="中田 雄大" userId="62f770ad0d6c1cad" providerId="LiveId" clId="{7FE3D718-5711-B44F-9E89-6D42A4EC488F}" dt="2021-02-03T07:29:59.714" v="7940"/>
        <pc:sldMkLst>
          <pc:docMk/>
          <pc:sldMk cId="1381838387" sldId="329"/>
        </pc:sldMkLst>
        <pc:spChg chg="mod">
          <ac:chgData name="中田 雄大" userId="62f770ad0d6c1cad" providerId="LiveId" clId="{7FE3D718-5711-B44F-9E89-6D42A4EC488F}" dt="2021-02-03T05:19:15.015" v="4144" actId="20577"/>
          <ac:spMkLst>
            <pc:docMk/>
            <pc:sldMk cId="1381838387" sldId="329"/>
            <ac:spMk id="2" creationId="{00000000-0000-0000-0000-000000000000}"/>
          </ac:spMkLst>
        </pc:spChg>
      </pc:sldChg>
      <pc:sldChg chg="modSp mod">
        <pc:chgData name="中田 雄大" userId="62f770ad0d6c1cad" providerId="LiveId" clId="{7FE3D718-5711-B44F-9E89-6D42A4EC488F}" dt="2021-02-03T06:54:35.472" v="6850" actId="20577"/>
        <pc:sldMkLst>
          <pc:docMk/>
          <pc:sldMk cId="0" sldId="335"/>
        </pc:sldMkLst>
        <pc:spChg chg="mod">
          <ac:chgData name="中田 雄大" userId="62f770ad0d6c1cad" providerId="LiveId" clId="{7FE3D718-5711-B44F-9E89-6D42A4EC488F}" dt="2021-02-03T06:54:35.472" v="6850" actId="20577"/>
          <ac:spMkLst>
            <pc:docMk/>
            <pc:sldMk cId="0" sldId="335"/>
            <ac:spMk id="6" creationId="{00000000-0000-0000-0000-000000000000}"/>
          </ac:spMkLst>
        </pc:spChg>
      </pc:sldChg>
      <pc:sldChg chg="del modNotesTx">
        <pc:chgData name="中田 雄大" userId="62f770ad0d6c1cad" providerId="LiveId" clId="{7FE3D718-5711-B44F-9E89-6D42A4EC488F}" dt="2021-02-03T05:18:35.507" v="4092" actId="2696"/>
        <pc:sldMkLst>
          <pc:docMk/>
          <pc:sldMk cId="1172933833" sldId="344"/>
        </pc:sldMkLst>
      </pc:sldChg>
      <pc:sldChg chg="addSp delSp modSp add mod">
        <pc:chgData name="中田 雄大" userId="62f770ad0d6c1cad" providerId="LiveId" clId="{7FE3D718-5711-B44F-9E89-6D42A4EC488F}" dt="2021-02-03T06:37:13.912" v="6369" actId="1076"/>
        <pc:sldMkLst>
          <pc:docMk/>
          <pc:sldMk cId="1675846771" sldId="344"/>
        </pc:sldMkLst>
        <pc:spChg chg="add del mod">
          <ac:chgData name="中田 雄大" userId="62f770ad0d6c1cad" providerId="LiveId" clId="{7FE3D718-5711-B44F-9E89-6D42A4EC488F}" dt="2021-02-03T06:35:49.468" v="6349" actId="478"/>
          <ac:spMkLst>
            <pc:docMk/>
            <pc:sldMk cId="1675846771" sldId="344"/>
            <ac:spMk id="40" creationId="{FA209899-DAE3-5A42-B9DD-C30BB6CD4C3F}"/>
          </ac:spMkLst>
        </pc:spChg>
        <pc:spChg chg="add del mod">
          <ac:chgData name="中田 雄大" userId="62f770ad0d6c1cad" providerId="LiveId" clId="{7FE3D718-5711-B44F-9E89-6D42A4EC488F}" dt="2021-02-03T06:35:51.785" v="6350" actId="478"/>
          <ac:spMkLst>
            <pc:docMk/>
            <pc:sldMk cId="1675846771" sldId="344"/>
            <ac:spMk id="41" creationId="{1DB2B15B-C268-F64C-AAC4-26682F638D35}"/>
          </ac:spMkLst>
        </pc:spChg>
        <pc:spChg chg="mod">
          <ac:chgData name="中田 雄大" userId="62f770ad0d6c1cad" providerId="LiveId" clId="{7FE3D718-5711-B44F-9E89-6D42A4EC488F}" dt="2021-02-03T05:19:04.764" v="4142" actId="20577"/>
          <ac:spMkLst>
            <pc:docMk/>
            <pc:sldMk cId="1675846771" sldId="344"/>
            <ac:spMk id="42" creationId="{13DF4133-D7F2-604F-9EE4-5F47C0361848}"/>
          </ac:spMkLst>
        </pc:spChg>
        <pc:spChg chg="add mod">
          <ac:chgData name="中田 雄大" userId="62f770ad0d6c1cad" providerId="LiveId" clId="{7FE3D718-5711-B44F-9E89-6D42A4EC488F}" dt="2021-02-03T06:37:13.912" v="6369" actId="1076"/>
          <ac:spMkLst>
            <pc:docMk/>
            <pc:sldMk cId="1675846771" sldId="344"/>
            <ac:spMk id="49" creationId="{AE5F9260-B3C1-5243-B5FE-8DB635EC833D}"/>
          </ac:spMkLst>
        </pc:spChg>
        <pc:spChg chg="add mod">
          <ac:chgData name="中田 雄大" userId="62f770ad0d6c1cad" providerId="LiveId" clId="{7FE3D718-5711-B44F-9E89-6D42A4EC488F}" dt="2021-02-03T06:37:00.882" v="6367" actId="1076"/>
          <ac:spMkLst>
            <pc:docMk/>
            <pc:sldMk cId="1675846771" sldId="344"/>
            <ac:spMk id="50" creationId="{DD7EC9FA-5BF7-7745-824A-7CAF4813A6B2}"/>
          </ac:spMkLst>
        </pc:spChg>
        <pc:spChg chg="mod">
          <ac:chgData name="中田 雄大" userId="62f770ad0d6c1cad" providerId="LiveId" clId="{7FE3D718-5711-B44F-9E89-6D42A4EC488F}" dt="2021-02-03T06:37:08.543" v="6368" actId="14100"/>
          <ac:spMkLst>
            <pc:docMk/>
            <pc:sldMk cId="1675846771" sldId="344"/>
            <ac:spMk id="64" creationId="{74D62EB9-AAE8-8F47-B724-A8A091637FDE}"/>
          </ac:spMkLst>
        </pc:spChg>
        <pc:spChg chg="mod">
          <ac:chgData name="中田 雄大" userId="62f770ad0d6c1cad" providerId="LiveId" clId="{7FE3D718-5711-B44F-9E89-6D42A4EC488F}" dt="2021-02-03T06:36:40.641" v="6363" actId="1076"/>
          <ac:spMkLst>
            <pc:docMk/>
            <pc:sldMk cId="1675846771" sldId="344"/>
            <ac:spMk id="67" creationId="{17BB835D-FFE9-E741-85BA-C6B348C9F86A}"/>
          </ac:spMkLst>
        </pc:spChg>
      </pc:sldChg>
      <pc:sldChg chg="del mod modShow modNotesTx">
        <pc:chgData name="中田 雄大" userId="62f770ad0d6c1cad" providerId="LiveId" clId="{7FE3D718-5711-B44F-9E89-6D42A4EC488F}" dt="2021-02-03T07:29:22.316" v="7937" actId="2696"/>
        <pc:sldMkLst>
          <pc:docMk/>
          <pc:sldMk cId="477095545" sldId="365"/>
        </pc:sldMkLst>
      </pc:sldChg>
      <pc:sldChg chg="add">
        <pc:chgData name="中田 雄大" userId="62f770ad0d6c1cad" providerId="LiveId" clId="{7FE3D718-5711-B44F-9E89-6D42A4EC488F}" dt="2021-02-03T07:29:05.564" v="7934"/>
        <pc:sldMkLst>
          <pc:docMk/>
          <pc:sldMk cId="2775603045" sldId="366"/>
        </pc:sldMkLst>
      </pc:sldChg>
      <pc:sldChg chg="addSp delSp modSp mod modAnim modNotesTx">
        <pc:chgData name="中田 雄大" userId="62f770ad0d6c1cad" providerId="LiveId" clId="{7FE3D718-5711-B44F-9E89-6D42A4EC488F}" dt="2021-02-03T06:33:44.059" v="6341" actId="207"/>
        <pc:sldMkLst>
          <pc:docMk/>
          <pc:sldMk cId="0" sldId="367"/>
        </pc:sldMkLst>
        <pc:spChg chg="add mod">
          <ac:chgData name="中田 雄大" userId="62f770ad0d6c1cad" providerId="LiveId" clId="{7FE3D718-5711-B44F-9E89-6D42A4EC488F}" dt="2021-02-03T06:25:01.522" v="6086" actId="692"/>
          <ac:spMkLst>
            <pc:docMk/>
            <pc:sldMk cId="0" sldId="367"/>
            <ac:spMk id="3" creationId="{16289B8F-B51E-5F4D-8C5B-4667379D839A}"/>
          </ac:spMkLst>
        </pc:spChg>
        <pc:spChg chg="add mod">
          <ac:chgData name="中田 雄大" userId="62f770ad0d6c1cad" providerId="LiveId" clId="{7FE3D718-5711-B44F-9E89-6D42A4EC488F}" dt="2021-02-03T06:24:49.885" v="6079" actId="164"/>
          <ac:spMkLst>
            <pc:docMk/>
            <pc:sldMk cId="0" sldId="367"/>
            <ac:spMk id="5" creationId="{A4CDA2A8-EEFD-EC4C-87A9-34B11E87EE47}"/>
          </ac:spMkLst>
        </pc:spChg>
        <pc:spChg chg="add mod">
          <ac:chgData name="中田 雄大" userId="62f770ad0d6c1cad" providerId="LiveId" clId="{7FE3D718-5711-B44F-9E89-6D42A4EC488F}" dt="2021-02-03T06:08:33.018" v="5747" actId="5793"/>
          <ac:spMkLst>
            <pc:docMk/>
            <pc:sldMk cId="0" sldId="367"/>
            <ac:spMk id="7" creationId="{22A69347-F6F8-9B49-9158-8175CA523CC6}"/>
          </ac:spMkLst>
        </pc:spChg>
        <pc:spChg chg="add mod">
          <ac:chgData name="中田 雄大" userId="62f770ad0d6c1cad" providerId="LiveId" clId="{7FE3D718-5711-B44F-9E89-6D42A4EC488F}" dt="2021-02-03T06:11:35.753" v="5813" actId="1076"/>
          <ac:spMkLst>
            <pc:docMk/>
            <pc:sldMk cId="0" sldId="367"/>
            <ac:spMk id="8" creationId="{43FFCE80-6E5C-1044-AAFB-9529B3273950}"/>
          </ac:spMkLst>
        </pc:spChg>
        <pc:spChg chg="add mod">
          <ac:chgData name="中田 雄大" userId="62f770ad0d6c1cad" providerId="LiveId" clId="{7FE3D718-5711-B44F-9E89-6D42A4EC488F}" dt="2021-02-03T06:19:27.893" v="6060" actId="1076"/>
          <ac:spMkLst>
            <pc:docMk/>
            <pc:sldMk cId="0" sldId="367"/>
            <ac:spMk id="9" creationId="{9EB637B4-8596-464A-AB65-220650A657E8}"/>
          </ac:spMkLst>
        </pc:spChg>
        <pc:spChg chg="add mod">
          <ac:chgData name="中田 雄大" userId="62f770ad0d6c1cad" providerId="LiveId" clId="{7FE3D718-5711-B44F-9E89-6D42A4EC488F}" dt="2021-02-03T06:16:48.355" v="6027" actId="1076"/>
          <ac:spMkLst>
            <pc:docMk/>
            <pc:sldMk cId="0" sldId="367"/>
            <ac:spMk id="10" creationId="{9239001D-2829-854A-AB18-E4990D4012A0}"/>
          </ac:spMkLst>
        </pc:spChg>
        <pc:spChg chg="add mod">
          <ac:chgData name="中田 雄大" userId="62f770ad0d6c1cad" providerId="LiveId" clId="{7FE3D718-5711-B44F-9E89-6D42A4EC488F}" dt="2021-02-03T06:19:31.419" v="6061" actId="1076"/>
          <ac:spMkLst>
            <pc:docMk/>
            <pc:sldMk cId="0" sldId="367"/>
            <ac:spMk id="11" creationId="{1DCD4AE9-E8E6-6A43-AA7D-572146674481}"/>
          </ac:spMkLst>
        </pc:spChg>
        <pc:spChg chg="del">
          <ac:chgData name="中田 雄大" userId="62f770ad0d6c1cad" providerId="LiveId" clId="{7FE3D718-5711-B44F-9E89-6D42A4EC488F}" dt="2021-02-03T06:07:12.848" v="5696" actId="478"/>
          <ac:spMkLst>
            <pc:docMk/>
            <pc:sldMk cId="0" sldId="367"/>
            <ac:spMk id="12" creationId="{00000000-0000-0000-0000-000000000000}"/>
          </ac:spMkLst>
        </pc:spChg>
        <pc:spChg chg="del">
          <ac:chgData name="中田 雄大" userId="62f770ad0d6c1cad" providerId="LiveId" clId="{7FE3D718-5711-B44F-9E89-6D42A4EC488F}" dt="2021-02-03T06:07:15.961" v="5697" actId="478"/>
          <ac:spMkLst>
            <pc:docMk/>
            <pc:sldMk cId="0" sldId="367"/>
            <ac:spMk id="13" creationId="{00000000-0000-0000-0000-000000000000}"/>
          </ac:spMkLst>
        </pc:spChg>
        <pc:spChg chg="add mod">
          <ac:chgData name="中田 雄大" userId="62f770ad0d6c1cad" providerId="LiveId" clId="{7FE3D718-5711-B44F-9E89-6D42A4EC488F}" dt="2021-02-03T06:33:44.059" v="6341" actId="207"/>
          <ac:spMkLst>
            <pc:docMk/>
            <pc:sldMk cId="0" sldId="367"/>
            <ac:spMk id="14" creationId="{6ED7BC29-DE7A-2440-B148-1173E721703A}"/>
          </ac:spMkLst>
        </pc:spChg>
        <pc:spChg chg="del mod">
          <ac:chgData name="中田 雄大" userId="62f770ad0d6c1cad" providerId="LiveId" clId="{7FE3D718-5711-B44F-9E89-6D42A4EC488F}" dt="2021-02-03T06:09:19.150" v="5757"/>
          <ac:spMkLst>
            <pc:docMk/>
            <pc:sldMk cId="0" sldId="367"/>
            <ac:spMk id="15" creationId="{00000000-0000-0000-0000-000000000000}"/>
          </ac:spMkLst>
        </pc:spChg>
        <pc:spChg chg="add mod">
          <ac:chgData name="中田 雄大" userId="62f770ad0d6c1cad" providerId="LiveId" clId="{7FE3D718-5711-B44F-9E89-6D42A4EC488F}" dt="2021-02-03T06:33:21.097" v="6335" actId="1076"/>
          <ac:spMkLst>
            <pc:docMk/>
            <pc:sldMk cId="0" sldId="367"/>
            <ac:spMk id="16" creationId="{17FD2BFF-4AB0-9840-AF0C-A2023E9699C2}"/>
          </ac:spMkLst>
        </pc:spChg>
        <pc:spChg chg="add del mod">
          <ac:chgData name="中田 雄大" userId="62f770ad0d6c1cad" providerId="LiveId" clId="{7FE3D718-5711-B44F-9E89-6D42A4EC488F}" dt="2021-02-03T06:24:22.468" v="6072" actId="478"/>
          <ac:spMkLst>
            <pc:docMk/>
            <pc:sldMk cId="0" sldId="367"/>
            <ac:spMk id="17" creationId="{6A426D51-A6F8-1D42-B455-7269D6B8A5F5}"/>
          </ac:spMkLst>
        </pc:spChg>
        <pc:spChg chg="add mod">
          <ac:chgData name="中田 雄大" userId="62f770ad0d6c1cad" providerId="LiveId" clId="{7FE3D718-5711-B44F-9E89-6D42A4EC488F}" dt="2021-02-03T06:25:44.378" v="6101" actId="1076"/>
          <ac:spMkLst>
            <pc:docMk/>
            <pc:sldMk cId="0" sldId="367"/>
            <ac:spMk id="18" creationId="{D54D1CB9-D01B-D547-AE77-380B4077DD77}"/>
          </ac:spMkLst>
        </pc:spChg>
        <pc:spChg chg="mod">
          <ac:chgData name="中田 雄大" userId="62f770ad0d6c1cad" providerId="LiveId" clId="{7FE3D718-5711-B44F-9E89-6D42A4EC488F}" dt="2021-02-03T06:25:52.508" v="6102"/>
          <ac:spMkLst>
            <pc:docMk/>
            <pc:sldMk cId="0" sldId="367"/>
            <ac:spMk id="20" creationId="{5753A655-6273-A146-B3D9-5077801A547A}"/>
          </ac:spMkLst>
        </pc:spChg>
        <pc:spChg chg="mod">
          <ac:chgData name="中田 雄大" userId="62f770ad0d6c1cad" providerId="LiveId" clId="{7FE3D718-5711-B44F-9E89-6D42A4EC488F}" dt="2021-02-03T06:25:52.508" v="6102"/>
          <ac:spMkLst>
            <pc:docMk/>
            <pc:sldMk cId="0" sldId="367"/>
            <ac:spMk id="21" creationId="{06B64305-2498-224B-884A-F9B5E86EAF0F}"/>
          </ac:spMkLst>
        </pc:spChg>
        <pc:spChg chg="add mod">
          <ac:chgData name="中田 雄大" userId="62f770ad0d6c1cad" providerId="LiveId" clId="{7FE3D718-5711-B44F-9E89-6D42A4EC488F}" dt="2021-02-03T06:25:57.540" v="6103" actId="1076"/>
          <ac:spMkLst>
            <pc:docMk/>
            <pc:sldMk cId="0" sldId="367"/>
            <ac:spMk id="22" creationId="{54FE8418-70BE-654D-9A88-E6950729113B}"/>
          </ac:spMkLst>
        </pc:spChg>
        <pc:spChg chg="add mod">
          <ac:chgData name="中田 雄大" userId="62f770ad0d6c1cad" providerId="LiveId" clId="{7FE3D718-5711-B44F-9E89-6D42A4EC488F}" dt="2021-02-03T06:33:31.155" v="6339" actId="1036"/>
          <ac:spMkLst>
            <pc:docMk/>
            <pc:sldMk cId="0" sldId="367"/>
            <ac:spMk id="23" creationId="{86CF7E82-8642-094F-8122-569E007CBE63}"/>
          </ac:spMkLst>
        </pc:spChg>
        <pc:grpChg chg="add mod">
          <ac:chgData name="中田 雄大" userId="62f770ad0d6c1cad" providerId="LiveId" clId="{7FE3D718-5711-B44F-9E89-6D42A4EC488F}" dt="2021-02-03T06:25:18.820" v="6089" actId="1076"/>
          <ac:grpSpMkLst>
            <pc:docMk/>
            <pc:sldMk cId="0" sldId="367"/>
            <ac:grpSpMk id="6" creationId="{B209C371-D36A-124E-83F3-FC87B68A0266}"/>
          </ac:grpSpMkLst>
        </pc:grpChg>
        <pc:grpChg chg="add mod">
          <ac:chgData name="中田 雄大" userId="62f770ad0d6c1cad" providerId="LiveId" clId="{7FE3D718-5711-B44F-9E89-6D42A4EC488F}" dt="2021-02-03T06:26:02.393" v="6104" actId="167"/>
          <ac:grpSpMkLst>
            <pc:docMk/>
            <pc:sldMk cId="0" sldId="367"/>
            <ac:grpSpMk id="19" creationId="{DCFE7A71-8465-004E-A1BF-1B8CCF6F48EA}"/>
          </ac:grpSpMkLst>
        </pc:grpChg>
      </pc:sldChg>
      <pc:sldChg chg="addSp delSp modSp mod">
        <pc:chgData name="中田 雄大" userId="62f770ad0d6c1cad" providerId="LiveId" clId="{7FE3D718-5711-B44F-9E89-6D42A4EC488F}" dt="2021-02-03T06:38:01.178" v="6379" actId="20577"/>
        <pc:sldMkLst>
          <pc:docMk/>
          <pc:sldMk cId="0" sldId="384"/>
        </pc:sldMkLst>
        <pc:spChg chg="add del mod">
          <ac:chgData name="中田 雄大" userId="62f770ad0d6c1cad" providerId="LiveId" clId="{7FE3D718-5711-B44F-9E89-6D42A4EC488F}" dt="2021-02-03T06:37:38.018" v="6371" actId="478"/>
          <ac:spMkLst>
            <pc:docMk/>
            <pc:sldMk cId="0" sldId="384"/>
            <ac:spMk id="2" creationId="{78B830B1-7B54-7A4C-8281-228EDA26CF72}"/>
          </ac:spMkLst>
        </pc:spChg>
        <pc:spChg chg="add mod">
          <ac:chgData name="中田 雄大" userId="62f770ad0d6c1cad" providerId="LiveId" clId="{7FE3D718-5711-B44F-9E89-6D42A4EC488F}" dt="2021-02-03T06:37:44.118" v="6373" actId="1076"/>
          <ac:spMkLst>
            <pc:docMk/>
            <pc:sldMk cId="0" sldId="384"/>
            <ac:spMk id="53" creationId="{7A009DE4-5EE4-AC4F-8F24-40C48DAC9D15}"/>
          </ac:spMkLst>
        </pc:spChg>
        <pc:spChg chg="add mod">
          <ac:chgData name="中田 雄大" userId="62f770ad0d6c1cad" providerId="LiveId" clId="{7FE3D718-5711-B44F-9E89-6D42A4EC488F}" dt="2021-02-03T06:38:01.178" v="6379" actId="20577"/>
          <ac:spMkLst>
            <pc:docMk/>
            <pc:sldMk cId="0" sldId="384"/>
            <ac:spMk id="57" creationId="{A2BCF70E-7E68-E44D-AB9E-7D54D664FD8A}"/>
          </ac:spMkLst>
        </pc:spChg>
        <pc:spChg chg="del">
          <ac:chgData name="中田 雄大" userId="62f770ad0d6c1cad" providerId="LiveId" clId="{7FE3D718-5711-B44F-9E89-6D42A4EC488F}" dt="2021-02-03T06:37:53.353" v="6376" actId="478"/>
          <ac:spMkLst>
            <pc:docMk/>
            <pc:sldMk cId="0" sldId="384"/>
            <ac:spMk id="67" creationId="{DCF08726-85AA-484B-830B-80875F2F5342}"/>
          </ac:spMkLst>
        </pc:spChg>
      </pc:sldChg>
      <pc:sldChg chg="add">
        <pc:chgData name="中田 雄大" userId="62f770ad0d6c1cad" providerId="LiveId" clId="{7FE3D718-5711-B44F-9E89-6D42A4EC488F}" dt="2021-02-03T07:29:17.453" v="7936"/>
        <pc:sldMkLst>
          <pc:docMk/>
          <pc:sldMk cId="435751000" sldId="387"/>
        </pc:sldMkLst>
      </pc:sldChg>
      <pc:sldChg chg="del mod modShow modNotesTx">
        <pc:chgData name="中田 雄大" userId="62f770ad0d6c1cad" providerId="LiveId" clId="{7FE3D718-5711-B44F-9E89-6D42A4EC488F}" dt="2021-02-03T07:29:11.279" v="7935" actId="2696"/>
        <pc:sldMkLst>
          <pc:docMk/>
          <pc:sldMk cId="2767091831" sldId="387"/>
        </pc:sldMkLst>
      </pc:sldChg>
      <pc:sldChg chg="ord">
        <pc:chgData name="中田 雄大" userId="62f770ad0d6c1cad" providerId="LiveId" clId="{7FE3D718-5711-B44F-9E89-6D42A4EC488F}" dt="2021-02-03T07:30:04.690" v="7941" actId="20578"/>
        <pc:sldMkLst>
          <pc:docMk/>
          <pc:sldMk cId="4031481430" sldId="388"/>
        </pc:sldMkLst>
      </pc:sldChg>
      <pc:sldChg chg="addSp delSp modSp mod delAnim">
        <pc:chgData name="中田 雄大" userId="62f770ad0d6c1cad" providerId="LiveId" clId="{7FE3D718-5711-B44F-9E89-6D42A4EC488F}" dt="2021-02-03T06:57:24.968" v="6883" actId="20577"/>
        <pc:sldMkLst>
          <pc:docMk/>
          <pc:sldMk cId="3638584725" sldId="390"/>
        </pc:sldMkLst>
        <pc:spChg chg="mod">
          <ac:chgData name="中田 雄大" userId="62f770ad0d6c1cad" providerId="LiveId" clId="{7FE3D718-5711-B44F-9E89-6D42A4EC488F}" dt="2021-02-03T06:44:46.419" v="6572" actId="1076"/>
          <ac:spMkLst>
            <pc:docMk/>
            <pc:sldMk cId="3638584725" sldId="390"/>
            <ac:spMk id="3" creationId="{E5A3BC69-6D72-4F43-B38E-5A395467915C}"/>
          </ac:spMkLst>
        </pc:spChg>
        <pc:spChg chg="del mod">
          <ac:chgData name="中田 雄大" userId="62f770ad0d6c1cad" providerId="LiveId" clId="{7FE3D718-5711-B44F-9E89-6D42A4EC488F}" dt="2021-02-03T06:48:39.187" v="6673" actId="478"/>
          <ac:spMkLst>
            <pc:docMk/>
            <pc:sldMk cId="3638584725" sldId="390"/>
            <ac:spMk id="11" creationId="{CA9E79CE-0A97-A34E-91CE-5E5694891A73}"/>
          </ac:spMkLst>
        </pc:spChg>
        <pc:spChg chg="mod">
          <ac:chgData name="中田 雄大" userId="62f770ad0d6c1cad" providerId="LiveId" clId="{7FE3D718-5711-B44F-9E89-6D42A4EC488F}" dt="2021-02-03T06:48:51.576" v="6674" actId="1076"/>
          <ac:spMkLst>
            <pc:docMk/>
            <pc:sldMk cId="3638584725" sldId="390"/>
            <ac:spMk id="32" creationId="{CF4F3F08-8005-B54B-B15E-D7567DDA7461}"/>
          </ac:spMkLst>
        </pc:spChg>
        <pc:spChg chg="add del mod">
          <ac:chgData name="中田 雄大" userId="62f770ad0d6c1cad" providerId="LiveId" clId="{7FE3D718-5711-B44F-9E89-6D42A4EC488F}" dt="2021-02-03T06:41:44.765" v="6400" actId="478"/>
          <ac:spMkLst>
            <pc:docMk/>
            <pc:sldMk cId="3638584725" sldId="390"/>
            <ac:spMk id="33" creationId="{F0F84394-0FFA-8546-A735-8F4C079C3FCF}"/>
          </ac:spMkLst>
        </pc:spChg>
        <pc:spChg chg="mod">
          <ac:chgData name="中田 雄大" userId="62f770ad0d6c1cad" providerId="LiveId" clId="{7FE3D718-5711-B44F-9E89-6D42A4EC488F}" dt="2021-02-03T06:44:46.419" v="6572" actId="1076"/>
          <ac:spMkLst>
            <pc:docMk/>
            <pc:sldMk cId="3638584725" sldId="390"/>
            <ac:spMk id="34" creationId="{3A80901C-E1F3-B247-9254-E736AE10ECD6}"/>
          </ac:spMkLst>
        </pc:spChg>
        <pc:spChg chg="del mod">
          <ac:chgData name="中田 雄大" userId="62f770ad0d6c1cad" providerId="LiveId" clId="{7FE3D718-5711-B44F-9E89-6D42A4EC488F}" dt="2021-02-03T06:49:39.429" v="6675" actId="478"/>
          <ac:spMkLst>
            <pc:docMk/>
            <pc:sldMk cId="3638584725" sldId="390"/>
            <ac:spMk id="35" creationId="{FDCB0175-E4D6-674F-8752-84EC3CBFDDE2}"/>
          </ac:spMkLst>
        </pc:spChg>
        <pc:spChg chg="add mod">
          <ac:chgData name="中田 雄大" userId="62f770ad0d6c1cad" providerId="LiveId" clId="{7FE3D718-5711-B44F-9E89-6D42A4EC488F}" dt="2021-02-03T06:57:19.705" v="6868" actId="20577"/>
          <ac:spMkLst>
            <pc:docMk/>
            <pc:sldMk cId="3638584725" sldId="390"/>
            <ac:spMk id="36" creationId="{C75E7FC1-C652-5E45-8C53-419C25679CE1}"/>
          </ac:spMkLst>
        </pc:spChg>
        <pc:spChg chg="mod">
          <ac:chgData name="中田 雄大" userId="62f770ad0d6c1cad" providerId="LiveId" clId="{7FE3D718-5711-B44F-9E89-6D42A4EC488F}" dt="2021-02-03T06:44:46.419" v="6572" actId="1076"/>
          <ac:spMkLst>
            <pc:docMk/>
            <pc:sldMk cId="3638584725" sldId="390"/>
            <ac:spMk id="45" creationId="{BE23D04C-83E1-EB43-8135-4BD9D3F303F1}"/>
          </ac:spMkLst>
        </pc:spChg>
        <pc:spChg chg="add mod">
          <ac:chgData name="中田 雄大" userId="62f770ad0d6c1cad" providerId="LiveId" clId="{7FE3D718-5711-B44F-9E89-6D42A4EC488F}" dt="2021-02-03T06:57:24.968" v="6883" actId="20577"/>
          <ac:spMkLst>
            <pc:docMk/>
            <pc:sldMk cId="3638584725" sldId="390"/>
            <ac:spMk id="46" creationId="{DD74FA20-D849-9E42-BE33-61BF25F9CE4B}"/>
          </ac:spMkLst>
        </pc:spChg>
        <pc:spChg chg="mod">
          <ac:chgData name="中田 雄大" userId="62f770ad0d6c1cad" providerId="LiveId" clId="{7FE3D718-5711-B44F-9E89-6D42A4EC488F}" dt="2021-02-03T06:48:51.576" v="6674" actId="1076"/>
          <ac:spMkLst>
            <pc:docMk/>
            <pc:sldMk cId="3638584725" sldId="390"/>
            <ac:spMk id="51" creationId="{4BEA117E-A694-CA4C-933D-501823E11DB1}"/>
          </ac:spMkLst>
        </pc:spChg>
        <pc:spChg chg="mod">
          <ac:chgData name="中田 雄大" userId="62f770ad0d6c1cad" providerId="LiveId" clId="{7FE3D718-5711-B44F-9E89-6D42A4EC488F}" dt="2021-02-03T06:48:51.576" v="6674" actId="1076"/>
          <ac:spMkLst>
            <pc:docMk/>
            <pc:sldMk cId="3638584725" sldId="390"/>
            <ac:spMk id="52" creationId="{B7A83B23-8DC2-314F-B580-E912D49C2A32}"/>
          </ac:spMkLst>
        </pc:spChg>
        <pc:spChg chg="mod">
          <ac:chgData name="中田 雄大" userId="62f770ad0d6c1cad" providerId="LiveId" clId="{7FE3D718-5711-B44F-9E89-6D42A4EC488F}" dt="2021-02-03T06:49:52.542" v="6686" actId="20577"/>
          <ac:spMkLst>
            <pc:docMk/>
            <pc:sldMk cId="3638584725" sldId="390"/>
            <ac:spMk id="62" creationId="{A1CA5316-8469-634C-A519-F6638588F53D}"/>
          </ac:spMkLst>
        </pc:spChg>
        <pc:spChg chg="del mod">
          <ac:chgData name="中田 雄大" userId="62f770ad0d6c1cad" providerId="LiveId" clId="{7FE3D718-5711-B44F-9E89-6D42A4EC488F}" dt="2021-02-03T06:48:39.187" v="6673" actId="478"/>
          <ac:spMkLst>
            <pc:docMk/>
            <pc:sldMk cId="3638584725" sldId="390"/>
            <ac:spMk id="63" creationId="{7881CB5C-92F0-1D4E-964B-43B2FA2EF33F}"/>
          </ac:spMkLst>
        </pc:spChg>
        <pc:spChg chg="del mod">
          <ac:chgData name="中田 雄大" userId="62f770ad0d6c1cad" providerId="LiveId" clId="{7FE3D718-5711-B44F-9E89-6D42A4EC488F}" dt="2021-02-03T06:48:39.187" v="6673" actId="478"/>
          <ac:spMkLst>
            <pc:docMk/>
            <pc:sldMk cId="3638584725" sldId="390"/>
            <ac:spMk id="64" creationId="{1011AAD5-44E6-0C40-9400-3D471E17A3D4}"/>
          </ac:spMkLst>
        </pc:spChg>
        <pc:spChg chg="del mod">
          <ac:chgData name="中田 雄大" userId="62f770ad0d6c1cad" providerId="LiveId" clId="{7FE3D718-5711-B44F-9E89-6D42A4EC488F}" dt="2021-02-03T06:48:39.187" v="6673" actId="478"/>
          <ac:spMkLst>
            <pc:docMk/>
            <pc:sldMk cId="3638584725" sldId="390"/>
            <ac:spMk id="70" creationId="{0269EB10-5E87-0445-8D16-5F2B5E073A31}"/>
          </ac:spMkLst>
        </pc:spChg>
        <pc:grpChg chg="mod">
          <ac:chgData name="中田 雄大" userId="62f770ad0d6c1cad" providerId="LiveId" clId="{7FE3D718-5711-B44F-9E89-6D42A4EC488F}" dt="2021-02-03T06:44:58.387" v="6573" actId="1076"/>
          <ac:grpSpMkLst>
            <pc:docMk/>
            <pc:sldMk cId="3638584725" sldId="390"/>
            <ac:grpSpMk id="37" creationId="{DEFF8CF7-A193-964A-A83E-C13B5D5A73CB}"/>
          </ac:grpSpMkLst>
        </pc:grpChg>
        <pc:grpChg chg="mod">
          <ac:chgData name="中田 雄大" userId="62f770ad0d6c1cad" providerId="LiveId" clId="{7FE3D718-5711-B44F-9E89-6D42A4EC488F}" dt="2021-02-03T06:44:46.419" v="6572" actId="1076"/>
          <ac:grpSpMkLst>
            <pc:docMk/>
            <pc:sldMk cId="3638584725" sldId="390"/>
            <ac:grpSpMk id="42" creationId="{6608CC20-8A24-624C-A872-6CBA23C96F05}"/>
          </ac:grpSpMkLst>
        </pc:grpChg>
        <pc:picChg chg="mod">
          <ac:chgData name="中田 雄大" userId="62f770ad0d6c1cad" providerId="LiveId" clId="{7FE3D718-5711-B44F-9E89-6D42A4EC488F}" dt="2021-02-03T06:48:51.576" v="6674" actId="1076"/>
          <ac:picMkLst>
            <pc:docMk/>
            <pc:sldMk cId="3638584725" sldId="390"/>
            <ac:picMk id="54" creationId="{9ACB6119-EE77-9542-84D9-CE2337D22DDD}"/>
          </ac:picMkLst>
        </pc:picChg>
        <pc:picChg chg="mod">
          <ac:chgData name="中田 雄大" userId="62f770ad0d6c1cad" providerId="LiveId" clId="{7FE3D718-5711-B44F-9E89-6D42A4EC488F}" dt="2021-02-03T06:48:51.576" v="6674" actId="1076"/>
          <ac:picMkLst>
            <pc:docMk/>
            <pc:sldMk cId="3638584725" sldId="390"/>
            <ac:picMk id="55" creationId="{EDD7240C-B555-1843-A40E-D749E71755B1}"/>
          </ac:picMkLst>
        </pc:picChg>
        <pc:picChg chg="mod">
          <ac:chgData name="中田 雄大" userId="62f770ad0d6c1cad" providerId="LiveId" clId="{7FE3D718-5711-B44F-9E89-6D42A4EC488F}" dt="2021-02-03T06:48:51.576" v="6674" actId="1076"/>
          <ac:picMkLst>
            <pc:docMk/>
            <pc:sldMk cId="3638584725" sldId="390"/>
            <ac:picMk id="59" creationId="{5BF0FE58-9C0C-AF4C-8F2E-79D64C8DC3D3}"/>
          </ac:picMkLst>
        </pc:picChg>
        <pc:cxnChg chg="mod">
          <ac:chgData name="中田 雄大" userId="62f770ad0d6c1cad" providerId="LiveId" clId="{7FE3D718-5711-B44F-9E89-6D42A4EC488F}" dt="2021-02-03T06:44:58.387" v="6573" actId="1076"/>
          <ac:cxnSpMkLst>
            <pc:docMk/>
            <pc:sldMk cId="3638584725" sldId="390"/>
            <ac:cxnSpMk id="61" creationId="{CFFFAAD4-3E8B-AB41-BA14-6B41213EC267}"/>
          </ac:cxnSpMkLst>
        </pc:cxnChg>
        <pc:cxnChg chg="del mod">
          <ac:chgData name="中田 雄大" userId="62f770ad0d6c1cad" providerId="LiveId" clId="{7FE3D718-5711-B44F-9E89-6D42A4EC488F}" dt="2021-02-03T06:48:39.187" v="6673" actId="478"/>
          <ac:cxnSpMkLst>
            <pc:docMk/>
            <pc:sldMk cId="3638584725" sldId="390"/>
            <ac:cxnSpMk id="65" creationId="{CC76FBF1-41C3-F144-AD98-66E9787C6F7C}"/>
          </ac:cxnSpMkLst>
        </pc:cxnChg>
        <pc:cxnChg chg="del mod">
          <ac:chgData name="中田 雄大" userId="62f770ad0d6c1cad" providerId="LiveId" clId="{7FE3D718-5711-B44F-9E89-6D42A4EC488F}" dt="2021-02-03T06:48:39.187" v="6673" actId="478"/>
          <ac:cxnSpMkLst>
            <pc:docMk/>
            <pc:sldMk cId="3638584725" sldId="390"/>
            <ac:cxnSpMk id="69" creationId="{151F0541-343F-4644-9FD8-8D1199818F5B}"/>
          </ac:cxnSpMkLst>
        </pc:cxnChg>
        <pc:cxnChg chg="del mod">
          <ac:chgData name="中田 雄大" userId="62f770ad0d6c1cad" providerId="LiveId" clId="{7FE3D718-5711-B44F-9E89-6D42A4EC488F}" dt="2021-02-03T06:48:39.187" v="6673" actId="478"/>
          <ac:cxnSpMkLst>
            <pc:docMk/>
            <pc:sldMk cId="3638584725" sldId="390"/>
            <ac:cxnSpMk id="72" creationId="{7C2B1A65-A29A-D84E-9FFB-495150B77536}"/>
          </ac:cxnSpMkLst>
        </pc:cxnChg>
      </pc:sldChg>
      <pc:sldChg chg="addSp delSp modSp mod delAnim modNotesTx">
        <pc:chgData name="中田 雄大" userId="62f770ad0d6c1cad" providerId="LiveId" clId="{7FE3D718-5711-B44F-9E89-6D42A4EC488F}" dt="2021-02-03T07:15:28.942" v="7470" actId="1076"/>
        <pc:sldMkLst>
          <pc:docMk/>
          <pc:sldMk cId="1875767901" sldId="391"/>
        </pc:sldMkLst>
        <pc:spChg chg="add mod">
          <ac:chgData name="中田 雄大" userId="62f770ad0d6c1cad" providerId="LiveId" clId="{7FE3D718-5711-B44F-9E89-6D42A4EC488F}" dt="2021-02-03T07:15:28.942" v="7470" actId="1076"/>
          <ac:spMkLst>
            <pc:docMk/>
            <pc:sldMk cId="1875767901" sldId="391"/>
            <ac:spMk id="18" creationId="{70697871-56E1-BE43-9053-64ACFCA1A95F}"/>
          </ac:spMkLst>
        </pc:spChg>
        <pc:spChg chg="del">
          <ac:chgData name="中田 雄大" userId="62f770ad0d6c1cad" providerId="LiveId" clId="{7FE3D718-5711-B44F-9E89-6D42A4EC488F}" dt="2021-02-03T07:05:04.674" v="7106" actId="478"/>
          <ac:spMkLst>
            <pc:docMk/>
            <pc:sldMk cId="1875767901" sldId="391"/>
            <ac:spMk id="25" creationId="{B950AC04-57F6-BC48-A642-2FDD1AFA52AA}"/>
          </ac:spMkLst>
        </pc:spChg>
        <pc:spChg chg="mod">
          <ac:chgData name="中田 雄大" userId="62f770ad0d6c1cad" providerId="LiveId" clId="{7FE3D718-5711-B44F-9E89-6D42A4EC488F}" dt="2021-02-03T07:05:15.159" v="7107" actId="20577"/>
          <ac:spMkLst>
            <pc:docMk/>
            <pc:sldMk cId="1875767901" sldId="391"/>
            <ac:spMk id="36" creationId="{6B3B251B-38A2-6D4B-8E7E-DA681EAE3A9C}"/>
          </ac:spMkLst>
        </pc:spChg>
        <pc:spChg chg="mod">
          <ac:chgData name="中田 雄大" userId="62f770ad0d6c1cad" providerId="LiveId" clId="{7FE3D718-5711-B44F-9E89-6D42A4EC488F}" dt="2021-02-03T07:12:28.929" v="7369" actId="1036"/>
          <ac:spMkLst>
            <pc:docMk/>
            <pc:sldMk cId="1875767901" sldId="391"/>
            <ac:spMk id="47" creationId="{77B5B205-7BF1-4243-B0E1-03BC4949AED9}"/>
          </ac:spMkLst>
        </pc:spChg>
        <pc:spChg chg="mod">
          <ac:chgData name="中田 雄大" userId="62f770ad0d6c1cad" providerId="LiveId" clId="{7FE3D718-5711-B44F-9E89-6D42A4EC488F}" dt="2021-02-03T07:12:28.929" v="7369" actId="1036"/>
          <ac:spMkLst>
            <pc:docMk/>
            <pc:sldMk cId="1875767901" sldId="391"/>
            <ac:spMk id="48" creationId="{CF83C960-8F8D-C94F-AFEB-A9F9DF0ED7AE}"/>
          </ac:spMkLst>
        </pc:spChg>
        <pc:spChg chg="mod">
          <ac:chgData name="中田 雄大" userId="62f770ad0d6c1cad" providerId="LiveId" clId="{7FE3D718-5711-B44F-9E89-6D42A4EC488F}" dt="2021-02-03T07:06:01.222" v="7114" actId="1076"/>
          <ac:spMkLst>
            <pc:docMk/>
            <pc:sldMk cId="1875767901" sldId="391"/>
            <ac:spMk id="49" creationId="{A1FD878D-E7FC-DC43-99E5-27683805FA83}"/>
          </ac:spMkLst>
        </pc:spChg>
        <pc:spChg chg="mod">
          <ac:chgData name="中田 雄大" userId="62f770ad0d6c1cad" providerId="LiveId" clId="{7FE3D718-5711-B44F-9E89-6D42A4EC488F}" dt="2021-02-03T07:05:56.279" v="7113" actId="1076"/>
          <ac:spMkLst>
            <pc:docMk/>
            <pc:sldMk cId="1875767901" sldId="391"/>
            <ac:spMk id="50" creationId="{377C3928-7C98-4F45-BBCE-D4A5AB485FD5}"/>
          </ac:spMkLst>
        </pc:spChg>
        <pc:spChg chg="mod">
          <ac:chgData name="中田 雄大" userId="62f770ad0d6c1cad" providerId="LiveId" clId="{7FE3D718-5711-B44F-9E89-6D42A4EC488F}" dt="2021-02-03T07:05:47.941" v="7112" actId="1076"/>
          <ac:spMkLst>
            <pc:docMk/>
            <pc:sldMk cId="1875767901" sldId="391"/>
            <ac:spMk id="53" creationId="{199C1B69-4A12-004F-A39D-DC294FDDD68D}"/>
          </ac:spMkLst>
        </pc:spChg>
        <pc:spChg chg="del">
          <ac:chgData name="中田 雄大" userId="62f770ad0d6c1cad" providerId="LiveId" clId="{7FE3D718-5711-B44F-9E89-6D42A4EC488F}" dt="2021-02-03T06:58:31.640" v="6901" actId="478"/>
          <ac:spMkLst>
            <pc:docMk/>
            <pc:sldMk cId="1875767901" sldId="391"/>
            <ac:spMk id="56" creationId="{198AF65B-107D-2C40-AFE1-C850AD07523B}"/>
          </ac:spMkLst>
        </pc:spChg>
        <pc:spChg chg="del">
          <ac:chgData name="中田 雄大" userId="62f770ad0d6c1cad" providerId="LiveId" clId="{7FE3D718-5711-B44F-9E89-6D42A4EC488F}" dt="2021-02-03T06:58:29.545" v="6900" actId="478"/>
          <ac:spMkLst>
            <pc:docMk/>
            <pc:sldMk cId="1875767901" sldId="391"/>
            <ac:spMk id="57" creationId="{2F11B4BC-E74B-0141-90D9-CB082B7E310C}"/>
          </ac:spMkLst>
        </pc:spChg>
        <pc:spChg chg="mod">
          <ac:chgData name="中田 雄大" userId="62f770ad0d6c1cad" providerId="LiveId" clId="{7FE3D718-5711-B44F-9E89-6D42A4EC488F}" dt="2021-02-03T07:05:47.941" v="7112" actId="1076"/>
          <ac:spMkLst>
            <pc:docMk/>
            <pc:sldMk cId="1875767901" sldId="391"/>
            <ac:spMk id="58" creationId="{4929270A-8E3F-D84D-A95F-A7A783D4D879}"/>
          </ac:spMkLst>
        </pc:spChg>
        <pc:spChg chg="mod">
          <ac:chgData name="中田 雄大" userId="62f770ad0d6c1cad" providerId="LiveId" clId="{7FE3D718-5711-B44F-9E89-6D42A4EC488F}" dt="2021-02-03T07:02:08.481" v="6985" actId="20577"/>
          <ac:spMkLst>
            <pc:docMk/>
            <pc:sldMk cId="1875767901" sldId="391"/>
            <ac:spMk id="60" creationId="{0FCA9040-1DEA-1C42-A11F-6CEA9D833586}"/>
          </ac:spMkLst>
        </pc:spChg>
        <pc:picChg chg="mod">
          <ac:chgData name="中田 雄大" userId="62f770ad0d6c1cad" providerId="LiveId" clId="{7FE3D718-5711-B44F-9E89-6D42A4EC488F}" dt="2021-02-03T07:12:28.929" v="7369" actId="1036"/>
          <ac:picMkLst>
            <pc:docMk/>
            <pc:sldMk cId="1875767901" sldId="391"/>
            <ac:picMk id="5" creationId="{4CD4CA52-2717-D043-A51D-4AFD56576F2C}"/>
          </ac:picMkLst>
        </pc:picChg>
        <pc:picChg chg="mod">
          <ac:chgData name="中田 雄大" userId="62f770ad0d6c1cad" providerId="LiveId" clId="{7FE3D718-5711-B44F-9E89-6D42A4EC488F}" dt="2021-02-03T07:05:47.941" v="7112" actId="1076"/>
          <ac:picMkLst>
            <pc:docMk/>
            <pc:sldMk cId="1875767901" sldId="391"/>
            <ac:picMk id="9" creationId="{894AD0E9-CC4C-5A43-901E-D2212B1E1EFF}"/>
          </ac:picMkLst>
        </pc:picChg>
        <pc:picChg chg="mod">
          <ac:chgData name="中田 雄大" userId="62f770ad0d6c1cad" providerId="LiveId" clId="{7FE3D718-5711-B44F-9E89-6D42A4EC488F}" dt="2021-02-03T07:06:06.394" v="7115" actId="1076"/>
          <ac:picMkLst>
            <pc:docMk/>
            <pc:sldMk cId="1875767901" sldId="391"/>
            <ac:picMk id="46" creationId="{6D155739-7FA9-204B-BA47-431FDEC5D92C}"/>
          </ac:picMkLst>
        </pc:picChg>
      </pc:sldChg>
      <pc:sldChg chg="addSp delSp modSp mod delAnim modNotesTx">
        <pc:chgData name="中田 雄大" userId="62f770ad0d6c1cad" providerId="LiveId" clId="{7FE3D718-5711-B44F-9E89-6D42A4EC488F}" dt="2021-02-03T07:27:59.129" v="7931" actId="1036"/>
        <pc:sldMkLst>
          <pc:docMk/>
          <pc:sldMk cId="2050723830" sldId="392"/>
        </pc:sldMkLst>
        <pc:spChg chg="add del mod">
          <ac:chgData name="中田 雄大" userId="62f770ad0d6c1cad" providerId="LiveId" clId="{7FE3D718-5711-B44F-9E89-6D42A4EC488F}" dt="2021-02-03T07:12:19.335" v="7362"/>
          <ac:spMkLst>
            <pc:docMk/>
            <pc:sldMk cId="2050723830" sldId="392"/>
            <ac:spMk id="3" creationId="{2046DC03-4D4E-474A-8C01-AAF4CBA09E7B}"/>
          </ac:spMkLst>
        </pc:spChg>
        <pc:spChg chg="del mod">
          <ac:chgData name="中田 雄大" userId="62f770ad0d6c1cad" providerId="LiveId" clId="{7FE3D718-5711-B44F-9E89-6D42A4EC488F}" dt="2021-02-03T07:14:00.492" v="7445" actId="478"/>
          <ac:spMkLst>
            <pc:docMk/>
            <pc:sldMk cId="2050723830" sldId="392"/>
            <ac:spMk id="15" creationId="{8671E37E-5429-5244-82D3-7C7F805F3416}"/>
          </ac:spMkLst>
        </pc:spChg>
        <pc:spChg chg="add mod">
          <ac:chgData name="中田 雄大" userId="62f770ad0d6c1cad" providerId="LiveId" clId="{7FE3D718-5711-B44F-9E89-6D42A4EC488F}" dt="2021-02-03T07:13:51.434" v="7444" actId="20577"/>
          <ac:spMkLst>
            <pc:docMk/>
            <pc:sldMk cId="2050723830" sldId="392"/>
            <ac:spMk id="17" creationId="{AA5025D9-3C4E-4E4B-BCC3-52523D999342}"/>
          </ac:spMkLst>
        </pc:spChg>
        <pc:spChg chg="add mod">
          <ac:chgData name="中田 雄大" userId="62f770ad0d6c1cad" providerId="LiveId" clId="{7FE3D718-5711-B44F-9E89-6D42A4EC488F}" dt="2021-02-03T07:27:59.129" v="7931" actId="1036"/>
          <ac:spMkLst>
            <pc:docMk/>
            <pc:sldMk cId="2050723830" sldId="392"/>
            <ac:spMk id="18" creationId="{290B20C1-AF2F-5C4E-A3BC-42E2235480B5}"/>
          </ac:spMkLst>
        </pc:spChg>
        <pc:spChg chg="mod">
          <ac:chgData name="中田 雄大" userId="62f770ad0d6c1cad" providerId="LiveId" clId="{7FE3D718-5711-B44F-9E89-6D42A4EC488F}" dt="2021-02-03T07:14:32.890" v="7464" actId="20577"/>
          <ac:spMkLst>
            <pc:docMk/>
            <pc:sldMk cId="2050723830" sldId="392"/>
            <ac:spMk id="22" creationId="{E82E2037-5084-A940-A573-05E1899A8DD5}"/>
          </ac:spMkLst>
        </pc:spChg>
        <pc:spChg chg="del">
          <ac:chgData name="中田 雄大" userId="62f770ad0d6c1cad" providerId="LiveId" clId="{7FE3D718-5711-B44F-9E89-6D42A4EC488F}" dt="2021-02-03T07:14:16.563" v="7448" actId="478"/>
          <ac:spMkLst>
            <pc:docMk/>
            <pc:sldMk cId="2050723830" sldId="392"/>
            <ac:spMk id="25" creationId="{B950AC04-57F6-BC48-A642-2FDD1AFA52AA}"/>
          </ac:spMkLst>
        </pc:spChg>
        <pc:spChg chg="del mod">
          <ac:chgData name="中田 雄大" userId="62f770ad0d6c1cad" providerId="LiveId" clId="{7FE3D718-5711-B44F-9E89-6D42A4EC488F}" dt="2021-02-03T07:14:00.492" v="7445" actId="478"/>
          <ac:spMkLst>
            <pc:docMk/>
            <pc:sldMk cId="2050723830" sldId="392"/>
            <ac:spMk id="36" creationId="{6B3B251B-38A2-6D4B-8E7E-DA681EAE3A9C}"/>
          </ac:spMkLst>
        </pc:spChg>
        <pc:spChg chg="mod">
          <ac:chgData name="中田 雄大" userId="62f770ad0d6c1cad" providerId="LiveId" clId="{7FE3D718-5711-B44F-9E89-6D42A4EC488F}" dt="2021-02-03T07:14:12.293" v="7447" actId="1076"/>
          <ac:spMkLst>
            <pc:docMk/>
            <pc:sldMk cId="2050723830" sldId="392"/>
            <ac:spMk id="47" creationId="{77B5B205-7BF1-4243-B0E1-03BC4949AED9}"/>
          </ac:spMkLst>
        </pc:spChg>
        <pc:spChg chg="mod">
          <ac:chgData name="中田 雄大" userId="62f770ad0d6c1cad" providerId="LiveId" clId="{7FE3D718-5711-B44F-9E89-6D42A4EC488F}" dt="2021-02-03T07:14:12.293" v="7447" actId="1076"/>
          <ac:spMkLst>
            <pc:docMk/>
            <pc:sldMk cId="2050723830" sldId="392"/>
            <ac:spMk id="48" creationId="{CF83C960-8F8D-C94F-AFEB-A9F9DF0ED7AE}"/>
          </ac:spMkLst>
        </pc:spChg>
        <pc:spChg chg="mod">
          <ac:chgData name="中田 雄大" userId="62f770ad0d6c1cad" providerId="LiveId" clId="{7FE3D718-5711-B44F-9E89-6D42A4EC488F}" dt="2021-02-03T07:14:29.139" v="7456" actId="20577"/>
          <ac:spMkLst>
            <pc:docMk/>
            <pc:sldMk cId="2050723830" sldId="392"/>
            <ac:spMk id="53" creationId="{199C1B69-4A12-004F-A39D-DC294FDDD68D}"/>
          </ac:spMkLst>
        </pc:spChg>
        <pc:spChg chg="mod">
          <ac:chgData name="中田 雄大" userId="62f770ad0d6c1cad" providerId="LiveId" clId="{7FE3D718-5711-B44F-9E89-6D42A4EC488F}" dt="2021-02-03T07:12:13.477" v="7359" actId="20577"/>
          <ac:spMkLst>
            <pc:docMk/>
            <pc:sldMk cId="2050723830" sldId="392"/>
            <ac:spMk id="60" creationId="{0FCA9040-1DEA-1C42-A11F-6CEA9D833586}"/>
          </ac:spMkLst>
        </pc:spChg>
        <pc:picChg chg="mod">
          <ac:chgData name="中田 雄大" userId="62f770ad0d6c1cad" providerId="LiveId" clId="{7FE3D718-5711-B44F-9E89-6D42A4EC488F}" dt="2021-02-03T07:14:12.293" v="7447" actId="1076"/>
          <ac:picMkLst>
            <pc:docMk/>
            <pc:sldMk cId="2050723830" sldId="392"/>
            <ac:picMk id="5" creationId="{4CD4CA52-2717-D043-A51D-4AFD56576F2C}"/>
          </ac:picMkLst>
        </pc:picChg>
        <pc:picChg chg="mod">
          <ac:chgData name="中田 雄大" userId="62f770ad0d6c1cad" providerId="LiveId" clId="{7FE3D718-5711-B44F-9E89-6D42A4EC488F}" dt="2021-02-03T07:14:07.401" v="7446" actId="1076"/>
          <ac:picMkLst>
            <pc:docMk/>
            <pc:sldMk cId="2050723830" sldId="392"/>
            <ac:picMk id="8" creationId="{30FA92D3-7EFF-DC42-B79E-8782DB82FADA}"/>
          </ac:picMkLst>
        </pc:picChg>
        <pc:picChg chg="mod">
          <ac:chgData name="中田 雄大" userId="62f770ad0d6c1cad" providerId="LiveId" clId="{7FE3D718-5711-B44F-9E89-6D42A4EC488F}" dt="2021-02-03T07:14:07.401" v="7446" actId="1076"/>
          <ac:picMkLst>
            <pc:docMk/>
            <pc:sldMk cId="2050723830" sldId="392"/>
            <ac:picMk id="46" creationId="{6D155739-7FA9-204B-BA47-431FDEC5D92C}"/>
          </ac:picMkLst>
        </pc:picChg>
        <pc:cxnChg chg="del mod">
          <ac:chgData name="中田 雄大" userId="62f770ad0d6c1cad" providerId="LiveId" clId="{7FE3D718-5711-B44F-9E89-6D42A4EC488F}" dt="2021-02-03T07:14:00.492" v="7445" actId="478"/>
          <ac:cxnSpMkLst>
            <pc:docMk/>
            <pc:sldMk cId="2050723830" sldId="392"/>
            <ac:cxnSpMk id="14" creationId="{FEB07D90-8A51-F24B-9FE0-7A6DB7BF4B9B}"/>
          </ac:cxnSpMkLst>
        </pc:cxnChg>
      </pc:sldChg>
      <pc:sldChg chg="modSp mod modShow modNotesTx">
        <pc:chgData name="中田 雄大" userId="62f770ad0d6c1cad" providerId="LiveId" clId="{7FE3D718-5711-B44F-9E89-6D42A4EC488F}" dt="2021-02-03T07:28:44.788" v="7932" actId="729"/>
        <pc:sldMkLst>
          <pc:docMk/>
          <pc:sldMk cId="1188777254" sldId="393"/>
        </pc:sldMkLst>
        <pc:spChg chg="mod">
          <ac:chgData name="中田 雄大" userId="62f770ad0d6c1cad" providerId="LiveId" clId="{7FE3D718-5711-B44F-9E89-6D42A4EC488F}" dt="2021-02-01T08:36:23.921" v="1474" actId="20577"/>
          <ac:spMkLst>
            <pc:docMk/>
            <pc:sldMk cId="1188777254" sldId="393"/>
            <ac:spMk id="20" creationId="{1896ABBF-8B4E-AC44-A28C-354ECB56D9E9}"/>
          </ac:spMkLst>
        </pc:spChg>
      </pc:sldChg>
      <pc:sldChg chg="add">
        <pc:chgData name="中田 雄大" userId="62f770ad0d6c1cad" providerId="LiveId" clId="{7FE3D718-5711-B44F-9E89-6D42A4EC488F}" dt="2021-02-03T07:30:51.294" v="7947"/>
        <pc:sldMkLst>
          <pc:docMk/>
          <pc:sldMk cId="1523671843" sldId="396"/>
        </pc:sldMkLst>
      </pc:sldChg>
      <pc:sldChg chg="del mod modShow modNotesTx">
        <pc:chgData name="中田 雄大" userId="62f770ad0d6c1cad" providerId="LiveId" clId="{7FE3D718-5711-B44F-9E89-6D42A4EC488F}" dt="2021-02-03T07:30:46.655" v="7946" actId="2696"/>
        <pc:sldMkLst>
          <pc:docMk/>
          <pc:sldMk cId="2996397845" sldId="396"/>
        </pc:sldMkLst>
      </pc:sldChg>
      <pc:sldChg chg="modNotesTx">
        <pc:chgData name="中田 雄大" userId="62f770ad0d6c1cad" providerId="LiveId" clId="{7FE3D718-5711-B44F-9E89-6D42A4EC488F}" dt="2021-02-01T06:12:18.167" v="1171" actId="20577"/>
        <pc:sldMkLst>
          <pc:docMk/>
          <pc:sldMk cId="2642361543" sldId="397"/>
        </pc:sldMkLst>
      </pc:sldChg>
      <pc:sldChg chg="modSp mod modNotesTx">
        <pc:chgData name="中田 雄大" userId="62f770ad0d6c1cad" providerId="LiveId" clId="{7FE3D718-5711-B44F-9E89-6D42A4EC488F}" dt="2021-02-01T04:25:13.907" v="60" actId="20577"/>
        <pc:sldMkLst>
          <pc:docMk/>
          <pc:sldMk cId="4040161253" sldId="400"/>
        </pc:sldMkLst>
        <pc:spChg chg="mod">
          <ac:chgData name="中田 雄大" userId="62f770ad0d6c1cad" providerId="LiveId" clId="{7FE3D718-5711-B44F-9E89-6D42A4EC488F}" dt="2021-02-01T04:07:33.953" v="56" actId="20577"/>
          <ac:spMkLst>
            <pc:docMk/>
            <pc:sldMk cId="4040161253" sldId="400"/>
            <ac:spMk id="2" creationId="{00000000-0000-0000-0000-000000000000}"/>
          </ac:spMkLst>
        </pc:spChg>
      </pc:sldChg>
      <pc:sldChg chg="mod modShow">
        <pc:chgData name="中田 雄大" userId="62f770ad0d6c1cad" providerId="LiveId" clId="{7FE3D718-5711-B44F-9E89-6D42A4EC488F}" dt="2021-02-03T06:53:55.836" v="6845" actId="729"/>
        <pc:sldMkLst>
          <pc:docMk/>
          <pc:sldMk cId="3751911885" sldId="403"/>
        </pc:sldMkLst>
      </pc:sldChg>
      <pc:sldChg chg="addSp delSp modSp add mod modAnim modNotesTx">
        <pc:chgData name="中田 雄大" userId="62f770ad0d6c1cad" providerId="LiveId" clId="{7FE3D718-5711-B44F-9E89-6D42A4EC488F}" dt="2021-02-03T04:25:09.675" v="2407" actId="20577"/>
        <pc:sldMkLst>
          <pc:docMk/>
          <pc:sldMk cId="2741953530" sldId="404"/>
        </pc:sldMkLst>
        <pc:spChg chg="mod">
          <ac:chgData name="中田 雄大" userId="62f770ad0d6c1cad" providerId="LiveId" clId="{7FE3D718-5711-B44F-9E89-6D42A4EC488F}" dt="2021-02-03T04:06:20.849" v="1867" actId="403"/>
          <ac:spMkLst>
            <pc:docMk/>
            <pc:sldMk cId="2741953530" sldId="404"/>
            <ac:spMk id="3"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5" creationId="{22FF3BB2-30E4-994F-8A4C-F05F2FD7EE09}"/>
          </ac:spMkLst>
        </pc:spChg>
        <pc:spChg chg="add mod">
          <ac:chgData name="中田 雄大" userId="62f770ad0d6c1cad" providerId="LiveId" clId="{7FE3D718-5711-B44F-9E89-6D42A4EC488F}" dt="2021-02-03T04:25:09.675" v="2407" actId="20577"/>
          <ac:spMkLst>
            <pc:docMk/>
            <pc:sldMk cId="2741953530" sldId="404"/>
            <ac:spMk id="16" creationId="{3FD1973E-6B37-5947-BBBE-DDDC90C2D525}"/>
          </ac:spMkLst>
        </pc:spChg>
        <pc:spChg chg="add mod">
          <ac:chgData name="中田 雄大" userId="62f770ad0d6c1cad" providerId="LiveId" clId="{7FE3D718-5711-B44F-9E89-6D42A4EC488F}" dt="2021-02-03T04:08:34.201" v="2018" actId="20577"/>
          <ac:spMkLst>
            <pc:docMk/>
            <pc:sldMk cId="2741953530" sldId="404"/>
            <ac:spMk id="17" creationId="{FA555A18-5346-5F46-95AE-A7AA9A4795BE}"/>
          </ac:spMkLst>
        </pc:spChg>
        <pc:spChg chg="del mod">
          <ac:chgData name="中田 雄大" userId="62f770ad0d6c1cad" providerId="LiveId" clId="{7FE3D718-5711-B44F-9E89-6D42A4EC488F}" dt="2021-02-03T04:03:16.375" v="1746" actId="478"/>
          <ac:spMkLst>
            <pc:docMk/>
            <pc:sldMk cId="2741953530" sldId="404"/>
            <ac:spMk id="1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19" creationId="{00000000-0000-0000-0000-000000000000}"/>
          </ac:spMkLst>
        </pc:spChg>
        <pc:spChg chg="add mod">
          <ac:chgData name="中田 雄大" userId="62f770ad0d6c1cad" providerId="LiveId" clId="{7FE3D718-5711-B44F-9E89-6D42A4EC488F}" dt="2021-02-03T04:09:20.388" v="2108" actId="20577"/>
          <ac:spMkLst>
            <pc:docMk/>
            <pc:sldMk cId="2741953530" sldId="404"/>
            <ac:spMk id="20" creationId="{69EC922D-C090-6C43-BCF0-3790A2CB570E}"/>
          </ac:spMkLst>
        </pc:spChg>
        <pc:spChg chg="add mod">
          <ac:chgData name="中田 雄大" userId="62f770ad0d6c1cad" providerId="LiveId" clId="{7FE3D718-5711-B44F-9E89-6D42A4EC488F}" dt="2021-02-03T04:10:42.790" v="2211" actId="1076"/>
          <ac:spMkLst>
            <pc:docMk/>
            <pc:sldMk cId="2741953530" sldId="404"/>
            <ac:spMk id="24" creationId="{18197EE4-028A-254C-AB98-A5F89ADDE480}"/>
          </ac:spMkLst>
        </pc:spChg>
        <pc:spChg chg="del mod">
          <ac:chgData name="中田 雄大" userId="62f770ad0d6c1cad" providerId="LiveId" clId="{7FE3D718-5711-B44F-9E89-6D42A4EC488F}" dt="2021-02-03T04:03:16.375" v="1746" actId="478"/>
          <ac:spMkLst>
            <pc:docMk/>
            <pc:sldMk cId="2741953530" sldId="404"/>
            <ac:spMk id="25"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6"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9"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31" creationId="{00000000-0000-0000-0000-000000000000}"/>
          </ac:spMkLst>
        </pc:spChg>
        <pc:spChg chg="mod">
          <ac:chgData name="中田 雄大" userId="62f770ad0d6c1cad" providerId="LiveId" clId="{7FE3D718-5711-B44F-9E89-6D42A4EC488F}" dt="2021-02-03T04:10:34.360" v="2210"/>
          <ac:spMkLst>
            <pc:docMk/>
            <pc:sldMk cId="2741953530" sldId="404"/>
            <ac:spMk id="32" creationId="{6D9DBCD9-0876-4B40-A661-5178DB966494}"/>
          </ac:spMkLst>
        </pc:spChg>
        <pc:spChg chg="mod">
          <ac:chgData name="中田 雄大" userId="62f770ad0d6c1cad" providerId="LiveId" clId="{7FE3D718-5711-B44F-9E89-6D42A4EC488F}" dt="2021-02-03T04:10:34.360" v="2210"/>
          <ac:spMkLst>
            <pc:docMk/>
            <pc:sldMk cId="2741953530" sldId="404"/>
            <ac:spMk id="33" creationId="{0F5453A6-9B34-3C46-95E0-09340E4C1370}"/>
          </ac:spMkLst>
        </pc:spChg>
        <pc:spChg chg="add mod">
          <ac:chgData name="中田 雄大" userId="62f770ad0d6c1cad" providerId="LiveId" clId="{7FE3D718-5711-B44F-9E89-6D42A4EC488F}" dt="2021-02-03T04:10:42.790" v="2211" actId="1076"/>
          <ac:spMkLst>
            <pc:docMk/>
            <pc:sldMk cId="2741953530" sldId="404"/>
            <ac:spMk id="34" creationId="{E84656B6-FAFD-2242-97A4-64EF91A8875F}"/>
          </ac:spMkLst>
        </pc:spChg>
        <pc:spChg chg="add mod">
          <ac:chgData name="中田 雄大" userId="62f770ad0d6c1cad" providerId="LiveId" clId="{7FE3D718-5711-B44F-9E89-6D42A4EC488F}" dt="2021-02-03T04:10:42.790" v="2211" actId="1076"/>
          <ac:spMkLst>
            <pc:docMk/>
            <pc:sldMk cId="2741953530" sldId="404"/>
            <ac:spMk id="36" creationId="{782B1830-D9A2-D147-A79E-ECB3758B945F}"/>
          </ac:spMkLst>
        </pc:spChg>
        <pc:spChg chg="mod">
          <ac:chgData name="中田 雄大" userId="62f770ad0d6c1cad" providerId="LiveId" clId="{7FE3D718-5711-B44F-9E89-6D42A4EC488F}" dt="2021-02-03T04:10:34.360" v="2210"/>
          <ac:spMkLst>
            <pc:docMk/>
            <pc:sldMk cId="2741953530" sldId="404"/>
            <ac:spMk id="38" creationId="{88DD7C1C-5F54-7F47-9174-83A1E5518E83}"/>
          </ac:spMkLst>
        </pc:spChg>
        <pc:spChg chg="del mod">
          <ac:chgData name="中田 雄大" userId="62f770ad0d6c1cad" providerId="LiveId" clId="{7FE3D718-5711-B44F-9E89-6D42A4EC488F}" dt="2021-02-03T04:10:49.721" v="2212" actId="478"/>
          <ac:spMkLst>
            <pc:docMk/>
            <pc:sldMk cId="2741953530" sldId="404"/>
            <ac:spMk id="39" creationId="{2FF3FE5A-ADFD-C345-94A9-8A951F2F9B72}"/>
          </ac:spMkLst>
        </pc:spChg>
        <pc:spChg chg="mod">
          <ac:chgData name="中田 雄大" userId="62f770ad0d6c1cad" providerId="LiveId" clId="{7FE3D718-5711-B44F-9E89-6D42A4EC488F}" dt="2021-02-03T04:10:34.360" v="2210"/>
          <ac:spMkLst>
            <pc:docMk/>
            <pc:sldMk cId="2741953530" sldId="404"/>
            <ac:spMk id="40" creationId="{EF900917-6994-4743-A096-7B4AF64594B8}"/>
          </ac:spMkLst>
        </pc:spChg>
        <pc:grpChg chg="add mod">
          <ac:chgData name="中田 雄大" userId="62f770ad0d6c1cad" providerId="LiveId" clId="{7FE3D718-5711-B44F-9E89-6D42A4EC488F}" dt="2021-02-03T04:10:42.790" v="2211" actId="1076"/>
          <ac:grpSpMkLst>
            <pc:docMk/>
            <pc:sldMk cId="2741953530" sldId="404"/>
            <ac:grpSpMk id="27" creationId="{6C38734C-E82D-C94C-8F73-2CF5C1307825}"/>
          </ac:grpSpMkLst>
        </pc:grpChg>
        <pc:grpChg chg="add mod">
          <ac:chgData name="中田 雄大" userId="62f770ad0d6c1cad" providerId="LiveId" clId="{7FE3D718-5711-B44F-9E89-6D42A4EC488F}" dt="2021-02-03T04:11:04.302" v="2214" actId="14100"/>
          <ac:grpSpMkLst>
            <pc:docMk/>
            <pc:sldMk cId="2741953530" sldId="404"/>
            <ac:grpSpMk id="37" creationId="{38DB5781-5C20-AB42-A15A-06BEAFA61C82}"/>
          </ac:grpSpMkLst>
        </pc:grpChg>
        <pc:picChg chg="del mod">
          <ac:chgData name="中田 雄大" userId="62f770ad0d6c1cad" providerId="LiveId" clId="{7FE3D718-5711-B44F-9E89-6D42A4EC488F}" dt="2021-02-03T04:03:16.375" v="1746" actId="478"/>
          <ac:picMkLst>
            <pc:docMk/>
            <pc:sldMk cId="2741953530" sldId="404"/>
            <ac:picMk id="13" creationId="{00000000-0000-0000-0000-000000000000}"/>
          </ac:picMkLst>
        </pc:picChg>
        <pc:picChg chg="del mod">
          <ac:chgData name="中田 雄大" userId="62f770ad0d6c1cad" providerId="LiveId" clId="{7FE3D718-5711-B44F-9E89-6D42A4EC488F}" dt="2021-02-03T04:03:16.375" v="1746" actId="478"/>
          <ac:picMkLst>
            <pc:docMk/>
            <pc:sldMk cId="2741953530" sldId="404"/>
            <ac:picMk id="15" creationId="{00000000-0000-0000-0000-000000000000}"/>
          </ac:picMkLst>
        </pc:picChg>
        <pc:picChg chg="add mod">
          <ac:chgData name="中田 雄大" userId="62f770ad0d6c1cad" providerId="LiveId" clId="{7FE3D718-5711-B44F-9E89-6D42A4EC488F}" dt="2021-02-03T04:10:42.790" v="2211" actId="1076"/>
          <ac:picMkLst>
            <pc:docMk/>
            <pc:sldMk cId="2741953530" sldId="404"/>
            <ac:picMk id="21" creationId="{7612CE5B-97C9-DF47-8FA4-431A29918BBA}"/>
          </ac:picMkLst>
        </pc:picChg>
        <pc:picChg chg="add mod">
          <ac:chgData name="中田 雄大" userId="62f770ad0d6c1cad" providerId="LiveId" clId="{7FE3D718-5711-B44F-9E89-6D42A4EC488F}" dt="2021-02-03T04:10:42.790" v="2211" actId="1076"/>
          <ac:picMkLst>
            <pc:docMk/>
            <pc:sldMk cId="2741953530" sldId="404"/>
            <ac:picMk id="22" creationId="{2DFA304A-A556-7C4A-B7E6-7ADFEE2D92E6}"/>
          </ac:picMkLst>
        </pc:picChg>
        <pc:picChg chg="add mod">
          <ac:chgData name="中田 雄大" userId="62f770ad0d6c1cad" providerId="LiveId" clId="{7FE3D718-5711-B44F-9E89-6D42A4EC488F}" dt="2021-02-03T04:10:42.790" v="2211" actId="1076"/>
          <ac:picMkLst>
            <pc:docMk/>
            <pc:sldMk cId="2741953530" sldId="404"/>
            <ac:picMk id="23" creationId="{112D049B-7AF2-7E41-BC5B-74540ED7F9B5}"/>
          </ac:picMkLst>
        </pc:picChg>
        <pc:picChg chg="mod">
          <ac:chgData name="中田 雄大" userId="62f770ad0d6c1cad" providerId="LiveId" clId="{7FE3D718-5711-B44F-9E89-6D42A4EC488F}" dt="2021-02-03T04:10:34.360" v="2210"/>
          <ac:picMkLst>
            <pc:docMk/>
            <pc:sldMk cId="2741953530" sldId="404"/>
            <ac:picMk id="30" creationId="{699F30BA-FC63-A14D-8295-302EA1185720}"/>
          </ac:picMkLst>
        </pc:picChg>
        <pc:picChg chg="add mod">
          <ac:chgData name="中田 雄大" userId="62f770ad0d6c1cad" providerId="LiveId" clId="{7FE3D718-5711-B44F-9E89-6D42A4EC488F}" dt="2021-02-03T04:10:42.790" v="2211" actId="1076"/>
          <ac:picMkLst>
            <pc:docMk/>
            <pc:sldMk cId="2741953530" sldId="404"/>
            <ac:picMk id="35" creationId="{83FF8F41-62E6-9E4E-9666-85FBF02C12C6}"/>
          </ac:picMkLst>
        </pc:picChg>
      </pc:sldChg>
      <pc:sldChg chg="addSp delSp modSp add mod delAnim">
        <pc:chgData name="中田 雄大" userId="62f770ad0d6c1cad" providerId="LiveId" clId="{7FE3D718-5711-B44F-9E89-6D42A4EC488F}" dt="2021-02-03T05:40:19.217" v="4944" actId="20577"/>
        <pc:sldMkLst>
          <pc:docMk/>
          <pc:sldMk cId="1405981178" sldId="405"/>
        </pc:sldMkLst>
        <pc:spChg chg="mod">
          <ac:chgData name="中田 雄大" userId="62f770ad0d6c1cad" providerId="LiveId" clId="{7FE3D718-5711-B44F-9E89-6D42A4EC488F}" dt="2021-02-03T04:34:57.502" v="2611" actId="1076"/>
          <ac:spMkLst>
            <pc:docMk/>
            <pc:sldMk cId="1405981178" sldId="405"/>
            <ac:spMk id="3" creationId="{00000000-0000-0000-0000-000000000000}"/>
          </ac:spMkLst>
        </pc:spChg>
        <pc:spChg chg="add mod">
          <ac:chgData name="中田 雄大" userId="62f770ad0d6c1cad" providerId="LiveId" clId="{7FE3D718-5711-B44F-9E89-6D42A4EC488F}" dt="2021-02-03T04:39:23.285" v="2777" actId="1076"/>
          <ac:spMkLst>
            <pc:docMk/>
            <pc:sldMk cId="1405981178" sldId="405"/>
            <ac:spMk id="10" creationId="{77C95E52-7291-EA41-9E1B-1537B23762B7}"/>
          </ac:spMkLst>
        </pc:spChg>
        <pc:spChg chg="add mod">
          <ac:chgData name="中田 雄大" userId="62f770ad0d6c1cad" providerId="LiveId" clId="{7FE3D718-5711-B44F-9E89-6D42A4EC488F}" dt="2021-02-03T04:39:23.285" v="2777" actId="1076"/>
          <ac:spMkLst>
            <pc:docMk/>
            <pc:sldMk cId="1405981178" sldId="405"/>
            <ac:spMk id="14" creationId="{BEB6483C-9D2E-D14D-994A-C439D60E0234}"/>
          </ac:spMkLst>
        </pc:spChg>
        <pc:spChg chg="del">
          <ac:chgData name="中田 雄大" userId="62f770ad0d6c1cad" providerId="LiveId" clId="{7FE3D718-5711-B44F-9E89-6D42A4EC488F}" dt="2021-02-03T04:13:00.202" v="2218" actId="478"/>
          <ac:spMkLst>
            <pc:docMk/>
            <pc:sldMk cId="1405981178" sldId="405"/>
            <ac:spMk id="16" creationId="{3FD1973E-6B37-5947-BBBE-DDDC90C2D525}"/>
          </ac:spMkLst>
        </pc:spChg>
        <pc:spChg chg="del">
          <ac:chgData name="中田 雄大" userId="62f770ad0d6c1cad" providerId="LiveId" clId="{7FE3D718-5711-B44F-9E89-6D42A4EC488F}" dt="2021-02-03T04:13:00.202" v="2218" actId="478"/>
          <ac:spMkLst>
            <pc:docMk/>
            <pc:sldMk cId="1405981178" sldId="405"/>
            <ac:spMk id="17" creationId="{FA555A18-5346-5F46-95AE-A7AA9A4795BE}"/>
          </ac:spMkLst>
        </pc:spChg>
        <pc:spChg chg="del">
          <ac:chgData name="中田 雄大" userId="62f770ad0d6c1cad" providerId="LiveId" clId="{7FE3D718-5711-B44F-9E89-6D42A4EC488F}" dt="2021-02-03T04:13:00.202" v="2218" actId="478"/>
          <ac:spMkLst>
            <pc:docMk/>
            <pc:sldMk cId="1405981178" sldId="405"/>
            <ac:spMk id="20" creationId="{69EC922D-C090-6C43-BCF0-3790A2CB570E}"/>
          </ac:spMkLst>
        </pc:spChg>
        <pc:spChg chg="del">
          <ac:chgData name="中田 雄大" userId="62f770ad0d6c1cad" providerId="LiveId" clId="{7FE3D718-5711-B44F-9E89-6D42A4EC488F}" dt="2021-02-03T04:13:00.202" v="2218" actId="478"/>
          <ac:spMkLst>
            <pc:docMk/>
            <pc:sldMk cId="1405981178" sldId="405"/>
            <ac:spMk id="24" creationId="{18197EE4-028A-254C-AB98-A5F89ADDE480}"/>
          </ac:spMkLst>
        </pc:spChg>
        <pc:spChg chg="add mod">
          <ac:chgData name="中田 雄大" userId="62f770ad0d6c1cad" providerId="LiveId" clId="{7FE3D718-5711-B44F-9E89-6D42A4EC488F}" dt="2021-02-03T04:16:01.461" v="2260" actId="14100"/>
          <ac:spMkLst>
            <pc:docMk/>
            <pc:sldMk cId="1405981178" sldId="405"/>
            <ac:spMk id="28" creationId="{07822ACC-94D9-FE40-B564-F266F68538A9}"/>
          </ac:spMkLst>
        </pc:spChg>
        <pc:spChg chg="add mod">
          <ac:chgData name="中田 雄大" userId="62f770ad0d6c1cad" providerId="LiveId" clId="{7FE3D718-5711-B44F-9E89-6D42A4EC488F}" dt="2021-02-03T04:16:29.445" v="2264" actId="14100"/>
          <ac:spMkLst>
            <pc:docMk/>
            <pc:sldMk cId="1405981178" sldId="405"/>
            <ac:spMk id="29" creationId="{64EECA7B-462E-B743-A917-CB6D95710752}"/>
          </ac:spMkLst>
        </pc:spChg>
        <pc:spChg chg="del">
          <ac:chgData name="中田 雄大" userId="62f770ad0d6c1cad" providerId="LiveId" clId="{7FE3D718-5711-B44F-9E89-6D42A4EC488F}" dt="2021-02-03T04:13:00.202" v="2218" actId="478"/>
          <ac:spMkLst>
            <pc:docMk/>
            <pc:sldMk cId="1405981178" sldId="405"/>
            <ac:spMk id="34" creationId="{E84656B6-FAFD-2242-97A4-64EF91A8875F}"/>
          </ac:spMkLst>
        </pc:spChg>
        <pc:spChg chg="del">
          <ac:chgData name="中田 雄大" userId="62f770ad0d6c1cad" providerId="LiveId" clId="{7FE3D718-5711-B44F-9E89-6D42A4EC488F}" dt="2021-02-03T04:13:00.202" v="2218" actId="478"/>
          <ac:spMkLst>
            <pc:docMk/>
            <pc:sldMk cId="1405981178" sldId="405"/>
            <ac:spMk id="36" creationId="{782B1830-D9A2-D147-A79E-ECB3758B945F}"/>
          </ac:spMkLst>
        </pc:spChg>
        <pc:spChg chg="mod">
          <ac:chgData name="中田 雄大" userId="62f770ad0d6c1cad" providerId="LiveId" clId="{7FE3D718-5711-B44F-9E89-6D42A4EC488F}" dt="2021-02-03T04:16:59.751" v="2269" actId="14100"/>
          <ac:spMkLst>
            <pc:docMk/>
            <pc:sldMk cId="1405981178" sldId="405"/>
            <ac:spMk id="39" creationId="{48D9F1C8-B689-AD41-9C03-E3778037B626}"/>
          </ac:spMkLst>
        </pc:spChg>
        <pc:spChg chg="mod">
          <ac:chgData name="中田 雄大" userId="62f770ad0d6c1cad" providerId="LiveId" clId="{7FE3D718-5711-B44F-9E89-6D42A4EC488F}" dt="2021-02-03T04:17:11.126" v="2271" actId="14100"/>
          <ac:spMkLst>
            <pc:docMk/>
            <pc:sldMk cId="1405981178" sldId="405"/>
            <ac:spMk id="41" creationId="{BB3660FE-9481-7646-89C1-B75C3ECF4232}"/>
          </ac:spMkLst>
        </pc:spChg>
        <pc:spChg chg="add mod">
          <ac:chgData name="中田 雄大" userId="62f770ad0d6c1cad" providerId="LiveId" clId="{7FE3D718-5711-B44F-9E89-6D42A4EC488F}" dt="2021-02-03T04:17:35.064" v="2274" actId="1035"/>
          <ac:spMkLst>
            <pc:docMk/>
            <pc:sldMk cId="1405981178" sldId="405"/>
            <ac:spMk id="42" creationId="{22570FC9-C308-2849-AB94-750C2474CD19}"/>
          </ac:spMkLst>
        </pc:spChg>
        <pc:spChg chg="mod">
          <ac:chgData name="中田 雄大" userId="62f770ad0d6c1cad" providerId="LiveId" clId="{7FE3D718-5711-B44F-9E89-6D42A4EC488F}" dt="2021-02-03T04:18:35.508" v="2285" actId="14100"/>
          <ac:spMkLst>
            <pc:docMk/>
            <pc:sldMk cId="1405981178" sldId="405"/>
            <ac:spMk id="46" creationId="{16199987-5E14-7147-92BE-6853393CB87E}"/>
          </ac:spMkLst>
        </pc:spChg>
        <pc:spChg chg="mod">
          <ac:chgData name="中田 雄大" userId="62f770ad0d6c1cad" providerId="LiveId" clId="{7FE3D718-5711-B44F-9E89-6D42A4EC488F}" dt="2021-02-03T04:18:42.381" v="2286" actId="14100"/>
          <ac:spMkLst>
            <pc:docMk/>
            <pc:sldMk cId="1405981178" sldId="405"/>
            <ac:spMk id="47" creationId="{F8829DFE-43EE-0840-80FA-E3BB25B99196}"/>
          </ac:spMkLst>
        </pc:spChg>
        <pc:spChg chg="mod">
          <ac:chgData name="中田 雄大" userId="62f770ad0d6c1cad" providerId="LiveId" clId="{7FE3D718-5711-B44F-9E89-6D42A4EC488F}" dt="2021-02-03T04:18:48.866" v="2288" actId="14100"/>
          <ac:spMkLst>
            <pc:docMk/>
            <pc:sldMk cId="1405981178" sldId="405"/>
            <ac:spMk id="48" creationId="{1F6EA155-3A52-DC4A-AC94-B09F7937F2DE}"/>
          </ac:spMkLst>
        </pc:spChg>
        <pc:spChg chg="add mod">
          <ac:chgData name="中田 雄大" userId="62f770ad0d6c1cad" providerId="LiveId" clId="{7FE3D718-5711-B44F-9E89-6D42A4EC488F}" dt="2021-02-03T04:39:23.285" v="2777" actId="1076"/>
          <ac:spMkLst>
            <pc:docMk/>
            <pc:sldMk cId="1405981178" sldId="405"/>
            <ac:spMk id="49" creationId="{7FE09DAC-B30C-4740-A82F-59E3997DF9D5}"/>
          </ac:spMkLst>
        </pc:spChg>
        <pc:spChg chg="add mod">
          <ac:chgData name="中田 雄大" userId="62f770ad0d6c1cad" providerId="LiveId" clId="{7FE3D718-5711-B44F-9E89-6D42A4EC488F}" dt="2021-02-03T04:39:23.285" v="2777" actId="1076"/>
          <ac:spMkLst>
            <pc:docMk/>
            <pc:sldMk cId="1405981178" sldId="405"/>
            <ac:spMk id="50" creationId="{B11A45F6-FC76-8645-919F-2EA8A3B9F111}"/>
          </ac:spMkLst>
        </pc:spChg>
        <pc:spChg chg="add del mod">
          <ac:chgData name="中田 雄大" userId="62f770ad0d6c1cad" providerId="LiveId" clId="{7FE3D718-5711-B44F-9E89-6D42A4EC488F}" dt="2021-02-03T04:23:45.905" v="2390" actId="478"/>
          <ac:spMkLst>
            <pc:docMk/>
            <pc:sldMk cId="1405981178" sldId="405"/>
            <ac:spMk id="51" creationId="{E08D13DA-C242-E247-8A22-873D2D519F1E}"/>
          </ac:spMkLst>
        </pc:spChg>
        <pc:spChg chg="add mod">
          <ac:chgData name="中田 雄大" userId="62f770ad0d6c1cad" providerId="LiveId" clId="{7FE3D718-5711-B44F-9E89-6D42A4EC488F}" dt="2021-02-03T04:39:23.285" v="2777" actId="1076"/>
          <ac:spMkLst>
            <pc:docMk/>
            <pc:sldMk cId="1405981178" sldId="405"/>
            <ac:spMk id="52" creationId="{CDBECF29-0FE1-7F4C-BCFD-253F15D343A8}"/>
          </ac:spMkLst>
        </pc:spChg>
        <pc:spChg chg="add mod">
          <ac:chgData name="中田 雄大" userId="62f770ad0d6c1cad" providerId="LiveId" clId="{7FE3D718-5711-B44F-9E89-6D42A4EC488F}" dt="2021-02-03T04:39:23.285" v="2777" actId="1076"/>
          <ac:spMkLst>
            <pc:docMk/>
            <pc:sldMk cId="1405981178" sldId="405"/>
            <ac:spMk id="53" creationId="{86791631-A5FD-714F-AC08-EE7F9916316F}"/>
          </ac:spMkLst>
        </pc:spChg>
        <pc:spChg chg="add mod">
          <ac:chgData name="中田 雄大" userId="62f770ad0d6c1cad" providerId="LiveId" clId="{7FE3D718-5711-B44F-9E89-6D42A4EC488F}" dt="2021-02-03T04:39:23.285" v="2777" actId="1076"/>
          <ac:spMkLst>
            <pc:docMk/>
            <pc:sldMk cId="1405981178" sldId="405"/>
            <ac:spMk id="54" creationId="{96BB1524-A378-3A47-BA76-3A7C24C9BDDA}"/>
          </ac:spMkLst>
        </pc:spChg>
        <pc:spChg chg="add mod">
          <ac:chgData name="中田 雄大" userId="62f770ad0d6c1cad" providerId="LiveId" clId="{7FE3D718-5711-B44F-9E89-6D42A4EC488F}" dt="2021-02-03T04:39:23.285" v="2777" actId="1076"/>
          <ac:spMkLst>
            <pc:docMk/>
            <pc:sldMk cId="1405981178" sldId="405"/>
            <ac:spMk id="58" creationId="{B375EEDF-E00D-1B42-9ACF-AD276FE9E55B}"/>
          </ac:spMkLst>
        </pc:spChg>
        <pc:spChg chg="add mod">
          <ac:chgData name="中田 雄大" userId="62f770ad0d6c1cad" providerId="LiveId" clId="{7FE3D718-5711-B44F-9E89-6D42A4EC488F}" dt="2021-02-03T04:39:23.285" v="2777" actId="1076"/>
          <ac:spMkLst>
            <pc:docMk/>
            <pc:sldMk cId="1405981178" sldId="405"/>
            <ac:spMk id="59" creationId="{36FB895B-8D36-3F4F-BB63-985EA87B51F6}"/>
          </ac:spMkLst>
        </pc:spChg>
        <pc:spChg chg="add mod">
          <ac:chgData name="中田 雄大" userId="62f770ad0d6c1cad" providerId="LiveId" clId="{7FE3D718-5711-B44F-9E89-6D42A4EC488F}" dt="2021-02-03T05:40:19.217" v="4944" actId="20577"/>
          <ac:spMkLst>
            <pc:docMk/>
            <pc:sldMk cId="1405981178" sldId="405"/>
            <ac:spMk id="60" creationId="{D623EAEE-3894-C441-A3FB-EAB6181A80DC}"/>
          </ac:spMkLst>
        </pc:spChg>
        <pc:spChg chg="add mod">
          <ac:chgData name="中田 雄大" userId="62f770ad0d6c1cad" providerId="LiveId" clId="{7FE3D718-5711-B44F-9E89-6D42A4EC488F}" dt="2021-02-03T05:40:16.761" v="4942" actId="20577"/>
          <ac:spMkLst>
            <pc:docMk/>
            <pc:sldMk cId="1405981178" sldId="405"/>
            <ac:spMk id="61" creationId="{F7F148EB-862F-CC44-A8A3-AB937301174A}"/>
          </ac:spMkLst>
        </pc:spChg>
        <pc:spChg chg="add mod">
          <ac:chgData name="中田 雄大" userId="62f770ad0d6c1cad" providerId="LiveId" clId="{7FE3D718-5711-B44F-9E89-6D42A4EC488F}" dt="2021-02-03T04:39:23.285" v="2777" actId="1076"/>
          <ac:spMkLst>
            <pc:docMk/>
            <pc:sldMk cId="1405981178" sldId="405"/>
            <ac:spMk id="62" creationId="{55E27332-1BE1-DC45-A2C2-F6090FAC5170}"/>
          </ac:spMkLst>
        </pc:spChg>
        <pc:spChg chg="add mod">
          <ac:chgData name="中田 雄大" userId="62f770ad0d6c1cad" providerId="LiveId" clId="{7FE3D718-5711-B44F-9E89-6D42A4EC488F}" dt="2021-02-03T04:39:23.285" v="2777" actId="1076"/>
          <ac:spMkLst>
            <pc:docMk/>
            <pc:sldMk cId="1405981178" sldId="405"/>
            <ac:spMk id="63" creationId="{1E8AE568-3165-6C4C-9A7B-846296066AC6}"/>
          </ac:spMkLst>
        </pc:spChg>
        <pc:spChg chg="add mod">
          <ac:chgData name="中田 雄大" userId="62f770ad0d6c1cad" providerId="LiveId" clId="{7FE3D718-5711-B44F-9E89-6D42A4EC488F}" dt="2021-02-03T04:39:23.285" v="2777" actId="1076"/>
          <ac:spMkLst>
            <pc:docMk/>
            <pc:sldMk cId="1405981178" sldId="405"/>
            <ac:spMk id="64" creationId="{63BB4F7F-0169-B14A-A9E9-AF9883D52027}"/>
          </ac:spMkLst>
        </pc:spChg>
        <pc:spChg chg="add mod">
          <ac:chgData name="中田 雄大" userId="62f770ad0d6c1cad" providerId="LiveId" clId="{7FE3D718-5711-B44F-9E89-6D42A4EC488F}" dt="2021-02-03T04:39:23.285" v="2777" actId="1076"/>
          <ac:spMkLst>
            <pc:docMk/>
            <pc:sldMk cId="1405981178" sldId="405"/>
            <ac:spMk id="65" creationId="{60DE51CA-5308-A848-AF04-57B58E07F4D1}"/>
          </ac:spMkLst>
        </pc:spChg>
        <pc:spChg chg="add mod">
          <ac:chgData name="中田 雄大" userId="62f770ad0d6c1cad" providerId="LiveId" clId="{7FE3D718-5711-B44F-9E89-6D42A4EC488F}" dt="2021-02-03T04:39:23.285" v="2777" actId="1076"/>
          <ac:spMkLst>
            <pc:docMk/>
            <pc:sldMk cId="1405981178" sldId="405"/>
            <ac:spMk id="66" creationId="{71D8E751-B7CF-7D4F-A2FC-F8AF395A78B6}"/>
          </ac:spMkLst>
        </pc:spChg>
        <pc:grpChg chg="add mod">
          <ac:chgData name="中田 雄大" userId="62f770ad0d6c1cad" providerId="LiveId" clId="{7FE3D718-5711-B44F-9E89-6D42A4EC488F}" dt="2021-02-03T04:39:23.285" v="2777" actId="1076"/>
          <ac:grpSpMkLst>
            <pc:docMk/>
            <pc:sldMk cId="1405981178" sldId="405"/>
            <ac:grpSpMk id="11" creationId="{A881696A-7499-574C-A126-1F28BD125972}"/>
          </ac:grpSpMkLst>
        </pc:grpChg>
        <pc:grpChg chg="add mod">
          <ac:chgData name="中田 雄大" userId="62f770ad0d6c1cad" providerId="LiveId" clId="{7FE3D718-5711-B44F-9E89-6D42A4EC488F}" dt="2021-02-03T04:39:23.285" v="2777" actId="1076"/>
          <ac:grpSpMkLst>
            <pc:docMk/>
            <pc:sldMk cId="1405981178" sldId="405"/>
            <ac:grpSpMk id="12" creationId="{AAD7477E-BD7B-A54E-AC8E-B3D97B020FF4}"/>
          </ac:grpSpMkLst>
        </pc:grpChg>
        <pc:grpChg chg="del">
          <ac:chgData name="中田 雄大" userId="62f770ad0d6c1cad" providerId="LiveId" clId="{7FE3D718-5711-B44F-9E89-6D42A4EC488F}" dt="2021-02-03T04:13:00.202" v="2218" actId="478"/>
          <ac:grpSpMkLst>
            <pc:docMk/>
            <pc:sldMk cId="1405981178" sldId="405"/>
            <ac:grpSpMk id="27" creationId="{6C38734C-E82D-C94C-8F73-2CF5C1307825}"/>
          </ac:grpSpMkLst>
        </pc:grpChg>
        <pc:grpChg chg="add mod">
          <ac:chgData name="中田 雄大" userId="62f770ad0d6c1cad" providerId="LiveId" clId="{7FE3D718-5711-B44F-9E89-6D42A4EC488F}" dt="2021-02-03T04:17:33.374" v="2273" actId="164"/>
          <ac:grpSpMkLst>
            <pc:docMk/>
            <pc:sldMk cId="1405981178" sldId="405"/>
            <ac:grpSpMk id="31" creationId="{460D5F00-B5A6-364A-A60D-410C5905AF8B}"/>
          </ac:grpSpMkLst>
        </pc:grpChg>
        <pc:grpChg chg="del">
          <ac:chgData name="中田 雄大" userId="62f770ad0d6c1cad" providerId="LiveId" clId="{7FE3D718-5711-B44F-9E89-6D42A4EC488F}" dt="2021-02-03T04:13:00.202" v="2218" actId="478"/>
          <ac:grpSpMkLst>
            <pc:docMk/>
            <pc:sldMk cId="1405981178" sldId="405"/>
            <ac:grpSpMk id="37" creationId="{38DB5781-5C20-AB42-A15A-06BEAFA61C82}"/>
          </ac:grpSpMkLst>
        </pc:grpChg>
        <pc:grpChg chg="add mod">
          <ac:chgData name="中田 雄大" userId="62f770ad0d6c1cad" providerId="LiveId" clId="{7FE3D718-5711-B44F-9E89-6D42A4EC488F}" dt="2021-02-03T04:39:23.285" v="2777" actId="1076"/>
          <ac:grpSpMkLst>
            <pc:docMk/>
            <pc:sldMk cId="1405981178" sldId="405"/>
            <ac:grpSpMk id="44" creationId="{67857915-9ECA-8040-82BF-C7611E5F8A3B}"/>
          </ac:grpSpMkLst>
        </pc:grpChg>
        <pc:grpChg chg="mod">
          <ac:chgData name="中田 雄大" userId="62f770ad0d6c1cad" providerId="LiveId" clId="{7FE3D718-5711-B44F-9E89-6D42A4EC488F}" dt="2021-02-03T04:18:19.186" v="2281"/>
          <ac:grpSpMkLst>
            <pc:docMk/>
            <pc:sldMk cId="1405981178" sldId="405"/>
            <ac:grpSpMk id="45" creationId="{59DF6214-73FB-574D-9838-E180B1B7220C}"/>
          </ac:grpSpMkLst>
        </pc:grpChg>
        <pc:picChg chg="del">
          <ac:chgData name="中田 雄大" userId="62f770ad0d6c1cad" providerId="LiveId" clId="{7FE3D718-5711-B44F-9E89-6D42A4EC488F}" dt="2021-02-03T04:13:00.202" v="2218" actId="478"/>
          <ac:picMkLst>
            <pc:docMk/>
            <pc:sldMk cId="1405981178" sldId="405"/>
            <ac:picMk id="21" creationId="{7612CE5B-97C9-DF47-8FA4-431A29918BBA}"/>
          </ac:picMkLst>
        </pc:picChg>
        <pc:picChg chg="del">
          <ac:chgData name="中田 雄大" userId="62f770ad0d6c1cad" providerId="LiveId" clId="{7FE3D718-5711-B44F-9E89-6D42A4EC488F}" dt="2021-02-03T04:13:00.202" v="2218" actId="478"/>
          <ac:picMkLst>
            <pc:docMk/>
            <pc:sldMk cId="1405981178" sldId="405"/>
            <ac:picMk id="22" creationId="{2DFA304A-A556-7C4A-B7E6-7ADFEE2D92E6}"/>
          </ac:picMkLst>
        </pc:picChg>
        <pc:picChg chg="del">
          <ac:chgData name="中田 雄大" userId="62f770ad0d6c1cad" providerId="LiveId" clId="{7FE3D718-5711-B44F-9E89-6D42A4EC488F}" dt="2021-02-03T04:13:00.202" v="2218" actId="478"/>
          <ac:picMkLst>
            <pc:docMk/>
            <pc:sldMk cId="1405981178" sldId="405"/>
            <ac:picMk id="23" creationId="{112D049B-7AF2-7E41-BC5B-74540ED7F9B5}"/>
          </ac:picMkLst>
        </pc:picChg>
        <pc:picChg chg="del">
          <ac:chgData name="中田 雄大" userId="62f770ad0d6c1cad" providerId="LiveId" clId="{7FE3D718-5711-B44F-9E89-6D42A4EC488F}" dt="2021-02-03T04:13:00.202" v="2218" actId="478"/>
          <ac:picMkLst>
            <pc:docMk/>
            <pc:sldMk cId="1405981178" sldId="405"/>
            <ac:picMk id="35" creationId="{83FF8F41-62E6-9E4E-9666-85FBF02C12C6}"/>
          </ac:picMkLst>
        </pc:picChg>
        <pc:cxnChg chg="add mod">
          <ac:chgData name="中田 雄大" userId="62f770ad0d6c1cad" providerId="LiveId" clId="{7FE3D718-5711-B44F-9E89-6D42A4EC488F}" dt="2021-02-03T04:39:23.285" v="2777" actId="1076"/>
          <ac:cxnSpMkLst>
            <pc:docMk/>
            <pc:sldMk cId="1405981178" sldId="405"/>
            <ac:cxnSpMk id="6" creationId="{A2587736-BD66-954D-ABBC-14EB1725252D}"/>
          </ac:cxnSpMkLst>
        </pc:cxnChg>
        <pc:cxnChg chg="add del mod">
          <ac:chgData name="中田 雄大" userId="62f770ad0d6c1cad" providerId="LiveId" clId="{7FE3D718-5711-B44F-9E89-6D42A4EC488F}" dt="2021-02-03T04:25:59.627" v="2411" actId="478"/>
          <ac:cxnSpMkLst>
            <pc:docMk/>
            <pc:sldMk cId="1405981178" sldId="405"/>
            <ac:cxnSpMk id="18" creationId="{78A5F611-AE2F-9045-944C-4ED29E4F1B46}"/>
          </ac:cxnSpMkLst>
        </pc:cxnChg>
        <pc:cxnChg chg="add mod">
          <ac:chgData name="中田 雄大" userId="62f770ad0d6c1cad" providerId="LiveId" clId="{7FE3D718-5711-B44F-9E89-6D42A4EC488F}" dt="2021-02-03T04:39:23.285" v="2777" actId="1076"/>
          <ac:cxnSpMkLst>
            <pc:docMk/>
            <pc:sldMk cId="1405981178" sldId="405"/>
            <ac:cxnSpMk id="43" creationId="{000606F3-84DF-024F-B46D-0319DE3453C7}"/>
          </ac:cxnSpMkLst>
        </pc:cxnChg>
        <pc:cxnChg chg="add del mod">
          <ac:chgData name="中田 雄大" userId="62f770ad0d6c1cad" providerId="LiveId" clId="{7FE3D718-5711-B44F-9E89-6D42A4EC488F}" dt="2021-02-03T04:27:52.652" v="2435" actId="478"/>
          <ac:cxnSpMkLst>
            <pc:docMk/>
            <pc:sldMk cId="1405981178" sldId="405"/>
            <ac:cxnSpMk id="55" creationId="{22D956D5-BC6D-D547-902C-D31705C2A708}"/>
          </ac:cxnSpMkLst>
        </pc:cxnChg>
      </pc:sldChg>
      <pc:sldChg chg="addSp delSp modSp add mod">
        <pc:chgData name="中田 雄大" userId="62f770ad0d6c1cad" providerId="LiveId" clId="{7FE3D718-5711-B44F-9E89-6D42A4EC488F}" dt="2021-02-03T06:18:38.830" v="6054" actId="1076"/>
        <pc:sldMkLst>
          <pc:docMk/>
          <pc:sldMk cId="2519537686" sldId="406"/>
        </pc:sldMkLst>
        <pc:spChg chg="del mod">
          <ac:chgData name="中田 雄大" userId="62f770ad0d6c1cad" providerId="LiveId" clId="{7FE3D718-5711-B44F-9E89-6D42A4EC488F}" dt="2021-02-03T04:40:17.989" v="2818" actId="478"/>
          <ac:spMkLst>
            <pc:docMk/>
            <pc:sldMk cId="2519537686" sldId="406"/>
            <ac:spMk id="3" creationId="{00000000-0000-0000-0000-000000000000}"/>
          </ac:spMkLst>
        </pc:spChg>
        <pc:spChg chg="del">
          <ac:chgData name="中田 雄大" userId="62f770ad0d6c1cad" providerId="LiveId" clId="{7FE3D718-5711-B44F-9E89-6D42A4EC488F}" dt="2021-02-03T04:40:02.161" v="2817" actId="478"/>
          <ac:spMkLst>
            <pc:docMk/>
            <pc:sldMk cId="2519537686" sldId="406"/>
            <ac:spMk id="10" creationId="{77C95E52-7291-EA41-9E1B-1537B23762B7}"/>
          </ac:spMkLst>
        </pc:spChg>
        <pc:spChg chg="del">
          <ac:chgData name="中田 雄大" userId="62f770ad0d6c1cad" providerId="LiveId" clId="{7FE3D718-5711-B44F-9E89-6D42A4EC488F}" dt="2021-02-03T04:40:02.161" v="2817" actId="478"/>
          <ac:spMkLst>
            <pc:docMk/>
            <pc:sldMk cId="2519537686" sldId="406"/>
            <ac:spMk id="14" creationId="{BEB6483C-9D2E-D14D-994A-C439D60E0234}"/>
          </ac:spMkLst>
        </pc:spChg>
        <pc:spChg chg="add del mod">
          <ac:chgData name="中田 雄大" userId="62f770ad0d6c1cad" providerId="LiveId" clId="{7FE3D718-5711-B44F-9E89-6D42A4EC488F}" dt="2021-02-03T04:40:22.531" v="2822" actId="478"/>
          <ac:spMkLst>
            <pc:docMk/>
            <pc:sldMk cId="2519537686" sldId="406"/>
            <ac:spMk id="36" creationId="{DF695C31-5D13-C54C-B70C-233CDE107A13}"/>
          </ac:spMkLst>
        </pc:spChg>
        <pc:spChg chg="add mod">
          <ac:chgData name="中田 雄大" userId="62f770ad0d6c1cad" providerId="LiveId" clId="{7FE3D718-5711-B44F-9E89-6D42A4EC488F}" dt="2021-02-03T04:44:37.876" v="3008" actId="207"/>
          <ac:spMkLst>
            <pc:docMk/>
            <pc:sldMk cId="2519537686" sldId="406"/>
            <ac:spMk id="37" creationId="{9024B9FA-AEBC-4C41-99F4-1E5081AEE470}"/>
          </ac:spMkLst>
        </pc:spChg>
        <pc:spChg chg="add mod">
          <ac:chgData name="中田 雄大" userId="62f770ad0d6c1cad" providerId="LiveId" clId="{7FE3D718-5711-B44F-9E89-6D42A4EC488F}" dt="2021-02-03T04:43:59.251" v="3003" actId="1076"/>
          <ac:spMkLst>
            <pc:docMk/>
            <pc:sldMk cId="2519537686" sldId="406"/>
            <ac:spMk id="38" creationId="{8F1F63DE-5D72-B547-9EEA-2F7996389690}"/>
          </ac:spMkLst>
        </pc:spChg>
        <pc:spChg chg="add mod">
          <ac:chgData name="中田 雄大" userId="62f770ad0d6c1cad" providerId="LiveId" clId="{7FE3D718-5711-B44F-9E89-6D42A4EC488F}" dt="2021-02-03T05:40:12.251" v="4940" actId="20577"/>
          <ac:spMkLst>
            <pc:docMk/>
            <pc:sldMk cId="2519537686" sldId="406"/>
            <ac:spMk id="40" creationId="{D099D38C-B13E-6143-9D0C-53CB3F29183B}"/>
          </ac:spMkLst>
        </pc:spChg>
        <pc:spChg chg="del">
          <ac:chgData name="中田 雄大" userId="62f770ad0d6c1cad" providerId="LiveId" clId="{7FE3D718-5711-B44F-9E89-6D42A4EC488F}" dt="2021-02-03T04:40:02.161" v="2817" actId="478"/>
          <ac:spMkLst>
            <pc:docMk/>
            <pc:sldMk cId="2519537686" sldId="406"/>
            <ac:spMk id="49" creationId="{7FE09DAC-B30C-4740-A82F-59E3997DF9D5}"/>
          </ac:spMkLst>
        </pc:spChg>
        <pc:spChg chg="del">
          <ac:chgData name="中田 雄大" userId="62f770ad0d6c1cad" providerId="LiveId" clId="{7FE3D718-5711-B44F-9E89-6D42A4EC488F}" dt="2021-02-03T04:40:02.161" v="2817" actId="478"/>
          <ac:spMkLst>
            <pc:docMk/>
            <pc:sldMk cId="2519537686" sldId="406"/>
            <ac:spMk id="50" creationId="{B11A45F6-FC76-8645-919F-2EA8A3B9F111}"/>
          </ac:spMkLst>
        </pc:spChg>
        <pc:spChg chg="add mod">
          <ac:chgData name="中田 雄大" userId="62f770ad0d6c1cad" providerId="LiveId" clId="{7FE3D718-5711-B44F-9E89-6D42A4EC488F}" dt="2021-02-03T04:48:12.037" v="3107" actId="20577"/>
          <ac:spMkLst>
            <pc:docMk/>
            <pc:sldMk cId="2519537686" sldId="406"/>
            <ac:spMk id="51" creationId="{B7AFAA13-99B9-0740-AFFE-6CE5719CA3DC}"/>
          </ac:spMkLst>
        </pc:spChg>
        <pc:spChg chg="del">
          <ac:chgData name="中田 雄大" userId="62f770ad0d6c1cad" providerId="LiveId" clId="{7FE3D718-5711-B44F-9E89-6D42A4EC488F}" dt="2021-02-03T04:40:02.161" v="2817" actId="478"/>
          <ac:spMkLst>
            <pc:docMk/>
            <pc:sldMk cId="2519537686" sldId="406"/>
            <ac:spMk id="52" creationId="{CDBECF29-0FE1-7F4C-BCFD-253F15D343A8}"/>
          </ac:spMkLst>
        </pc:spChg>
        <pc:spChg chg="del">
          <ac:chgData name="中田 雄大" userId="62f770ad0d6c1cad" providerId="LiveId" clId="{7FE3D718-5711-B44F-9E89-6D42A4EC488F}" dt="2021-02-03T04:40:02.161" v="2817" actId="478"/>
          <ac:spMkLst>
            <pc:docMk/>
            <pc:sldMk cId="2519537686" sldId="406"/>
            <ac:spMk id="53" creationId="{86791631-A5FD-714F-AC08-EE7F9916316F}"/>
          </ac:spMkLst>
        </pc:spChg>
        <pc:spChg chg="del">
          <ac:chgData name="中田 雄大" userId="62f770ad0d6c1cad" providerId="LiveId" clId="{7FE3D718-5711-B44F-9E89-6D42A4EC488F}" dt="2021-02-03T04:40:02.161" v="2817" actId="478"/>
          <ac:spMkLst>
            <pc:docMk/>
            <pc:sldMk cId="2519537686" sldId="406"/>
            <ac:spMk id="54" creationId="{96BB1524-A378-3A47-BA76-3A7C24C9BDDA}"/>
          </ac:spMkLst>
        </pc:spChg>
        <pc:spChg chg="add mod">
          <ac:chgData name="中田 雄大" userId="62f770ad0d6c1cad" providerId="LiveId" clId="{7FE3D718-5711-B44F-9E89-6D42A4EC488F}" dt="2021-02-03T05:40:10.109" v="4938" actId="20577"/>
          <ac:spMkLst>
            <pc:docMk/>
            <pc:sldMk cId="2519537686" sldId="406"/>
            <ac:spMk id="55" creationId="{2763A161-0C8D-1742-BFA1-E70967F20EDD}"/>
          </ac:spMkLst>
        </pc:spChg>
        <pc:spChg chg="add mod">
          <ac:chgData name="中田 雄大" userId="62f770ad0d6c1cad" providerId="LiveId" clId="{7FE3D718-5711-B44F-9E89-6D42A4EC488F}" dt="2021-02-03T04:51:58.964" v="3257" actId="1076"/>
          <ac:spMkLst>
            <pc:docMk/>
            <pc:sldMk cId="2519537686" sldId="406"/>
            <ac:spMk id="56" creationId="{F76C7799-B095-E04D-A839-B2AA0BD9B46F}"/>
          </ac:spMkLst>
        </pc:spChg>
        <pc:spChg chg="del">
          <ac:chgData name="中田 雄大" userId="62f770ad0d6c1cad" providerId="LiveId" clId="{7FE3D718-5711-B44F-9E89-6D42A4EC488F}" dt="2021-02-03T04:40:02.161" v="2817" actId="478"/>
          <ac:spMkLst>
            <pc:docMk/>
            <pc:sldMk cId="2519537686" sldId="406"/>
            <ac:spMk id="58" creationId="{B375EEDF-E00D-1B42-9ACF-AD276FE9E55B}"/>
          </ac:spMkLst>
        </pc:spChg>
        <pc:spChg chg="del">
          <ac:chgData name="中田 雄大" userId="62f770ad0d6c1cad" providerId="LiveId" clId="{7FE3D718-5711-B44F-9E89-6D42A4EC488F}" dt="2021-02-03T04:40:02.161" v="2817" actId="478"/>
          <ac:spMkLst>
            <pc:docMk/>
            <pc:sldMk cId="2519537686" sldId="406"/>
            <ac:spMk id="59" creationId="{36FB895B-8D36-3F4F-BB63-985EA87B51F6}"/>
          </ac:spMkLst>
        </pc:spChg>
        <pc:spChg chg="del">
          <ac:chgData name="中田 雄大" userId="62f770ad0d6c1cad" providerId="LiveId" clId="{7FE3D718-5711-B44F-9E89-6D42A4EC488F}" dt="2021-02-03T04:40:02.161" v="2817" actId="478"/>
          <ac:spMkLst>
            <pc:docMk/>
            <pc:sldMk cId="2519537686" sldId="406"/>
            <ac:spMk id="60" creationId="{D623EAEE-3894-C441-A3FB-EAB6181A80DC}"/>
          </ac:spMkLst>
        </pc:spChg>
        <pc:spChg chg="del">
          <ac:chgData name="中田 雄大" userId="62f770ad0d6c1cad" providerId="LiveId" clId="{7FE3D718-5711-B44F-9E89-6D42A4EC488F}" dt="2021-02-03T04:40:02.161" v="2817" actId="478"/>
          <ac:spMkLst>
            <pc:docMk/>
            <pc:sldMk cId="2519537686" sldId="406"/>
            <ac:spMk id="61" creationId="{F7F148EB-862F-CC44-A8A3-AB937301174A}"/>
          </ac:spMkLst>
        </pc:spChg>
        <pc:spChg chg="del">
          <ac:chgData name="中田 雄大" userId="62f770ad0d6c1cad" providerId="LiveId" clId="{7FE3D718-5711-B44F-9E89-6D42A4EC488F}" dt="2021-02-03T04:40:02.161" v="2817" actId="478"/>
          <ac:spMkLst>
            <pc:docMk/>
            <pc:sldMk cId="2519537686" sldId="406"/>
            <ac:spMk id="62" creationId="{55E27332-1BE1-DC45-A2C2-F6090FAC5170}"/>
          </ac:spMkLst>
        </pc:spChg>
        <pc:spChg chg="del">
          <ac:chgData name="中田 雄大" userId="62f770ad0d6c1cad" providerId="LiveId" clId="{7FE3D718-5711-B44F-9E89-6D42A4EC488F}" dt="2021-02-03T04:40:02.161" v="2817" actId="478"/>
          <ac:spMkLst>
            <pc:docMk/>
            <pc:sldMk cId="2519537686" sldId="406"/>
            <ac:spMk id="63" creationId="{1E8AE568-3165-6C4C-9A7B-846296066AC6}"/>
          </ac:spMkLst>
        </pc:spChg>
        <pc:spChg chg="del">
          <ac:chgData name="中田 雄大" userId="62f770ad0d6c1cad" providerId="LiveId" clId="{7FE3D718-5711-B44F-9E89-6D42A4EC488F}" dt="2021-02-03T04:40:02.161" v="2817" actId="478"/>
          <ac:spMkLst>
            <pc:docMk/>
            <pc:sldMk cId="2519537686" sldId="406"/>
            <ac:spMk id="64" creationId="{63BB4F7F-0169-B14A-A9E9-AF9883D52027}"/>
          </ac:spMkLst>
        </pc:spChg>
        <pc:spChg chg="del">
          <ac:chgData name="中田 雄大" userId="62f770ad0d6c1cad" providerId="LiveId" clId="{7FE3D718-5711-B44F-9E89-6D42A4EC488F}" dt="2021-02-03T04:40:02.161" v="2817" actId="478"/>
          <ac:spMkLst>
            <pc:docMk/>
            <pc:sldMk cId="2519537686" sldId="406"/>
            <ac:spMk id="65" creationId="{60DE51CA-5308-A848-AF04-57B58E07F4D1}"/>
          </ac:spMkLst>
        </pc:spChg>
        <pc:spChg chg="del">
          <ac:chgData name="中田 雄大" userId="62f770ad0d6c1cad" providerId="LiveId" clId="{7FE3D718-5711-B44F-9E89-6D42A4EC488F}" dt="2021-02-03T04:40:02.161" v="2817" actId="478"/>
          <ac:spMkLst>
            <pc:docMk/>
            <pc:sldMk cId="2519537686" sldId="406"/>
            <ac:spMk id="66" creationId="{71D8E751-B7CF-7D4F-A2FC-F8AF395A78B6}"/>
          </ac:spMkLst>
        </pc:spChg>
        <pc:spChg chg="add mod">
          <ac:chgData name="中田 雄大" userId="62f770ad0d6c1cad" providerId="LiveId" clId="{7FE3D718-5711-B44F-9E89-6D42A4EC488F}" dt="2021-02-03T06:18:22.972" v="6047" actId="1076"/>
          <ac:spMkLst>
            <pc:docMk/>
            <pc:sldMk cId="2519537686" sldId="406"/>
            <ac:spMk id="68" creationId="{838865E9-DE5E-B84B-A584-E3DD9F004F68}"/>
          </ac:spMkLst>
        </pc:spChg>
        <pc:spChg chg="add mod">
          <ac:chgData name="中田 雄大" userId="62f770ad0d6c1cad" providerId="LiveId" clId="{7FE3D718-5711-B44F-9E89-6D42A4EC488F}" dt="2021-02-03T06:18:38.830" v="6054" actId="1076"/>
          <ac:spMkLst>
            <pc:docMk/>
            <pc:sldMk cId="2519537686" sldId="406"/>
            <ac:spMk id="69" creationId="{2160DA9B-E60D-B44B-A3E5-41143CBE0B1C}"/>
          </ac:spMkLst>
        </pc:spChg>
        <pc:grpChg chg="del">
          <ac:chgData name="中田 雄大" userId="62f770ad0d6c1cad" providerId="LiveId" clId="{7FE3D718-5711-B44F-9E89-6D42A4EC488F}" dt="2021-02-03T04:40:02.161" v="2817" actId="478"/>
          <ac:grpSpMkLst>
            <pc:docMk/>
            <pc:sldMk cId="2519537686" sldId="406"/>
            <ac:grpSpMk id="11" creationId="{A881696A-7499-574C-A126-1F28BD125972}"/>
          </ac:grpSpMkLst>
        </pc:grpChg>
        <pc:grpChg chg="del">
          <ac:chgData name="中田 雄大" userId="62f770ad0d6c1cad" providerId="LiveId" clId="{7FE3D718-5711-B44F-9E89-6D42A4EC488F}" dt="2021-02-03T04:40:02.161" v="2817" actId="478"/>
          <ac:grpSpMkLst>
            <pc:docMk/>
            <pc:sldMk cId="2519537686" sldId="406"/>
            <ac:grpSpMk id="12" creationId="{AAD7477E-BD7B-A54E-AC8E-B3D97B020FF4}"/>
          </ac:grpSpMkLst>
        </pc:grpChg>
        <pc:grpChg chg="del">
          <ac:chgData name="中田 雄大" userId="62f770ad0d6c1cad" providerId="LiveId" clId="{7FE3D718-5711-B44F-9E89-6D42A4EC488F}" dt="2021-02-03T04:40:02.161" v="2817" actId="478"/>
          <ac:grpSpMkLst>
            <pc:docMk/>
            <pc:sldMk cId="2519537686" sldId="406"/>
            <ac:grpSpMk id="44" creationId="{67857915-9ECA-8040-82BF-C7611E5F8A3B}"/>
          </ac:grpSpMkLst>
        </pc:grpChg>
        <pc:cxnChg chg="del">
          <ac:chgData name="中田 雄大" userId="62f770ad0d6c1cad" providerId="LiveId" clId="{7FE3D718-5711-B44F-9E89-6D42A4EC488F}" dt="2021-02-03T04:40:02.161" v="2817" actId="478"/>
          <ac:cxnSpMkLst>
            <pc:docMk/>
            <pc:sldMk cId="2519537686" sldId="406"/>
            <ac:cxnSpMk id="6" creationId="{A2587736-BD66-954D-ABBC-14EB1725252D}"/>
          </ac:cxnSpMkLst>
        </pc:cxnChg>
        <pc:cxnChg chg="del">
          <ac:chgData name="中田 雄大" userId="62f770ad0d6c1cad" providerId="LiveId" clId="{7FE3D718-5711-B44F-9E89-6D42A4EC488F}" dt="2021-02-03T04:40:02.161" v="2817" actId="478"/>
          <ac:cxnSpMkLst>
            <pc:docMk/>
            <pc:sldMk cId="2519537686" sldId="406"/>
            <ac:cxnSpMk id="43" creationId="{000606F3-84DF-024F-B46D-0319DE3453C7}"/>
          </ac:cxnSpMkLst>
        </pc:cxnChg>
        <pc:cxnChg chg="add mod">
          <ac:chgData name="中田 雄大" userId="62f770ad0d6c1cad" providerId="LiveId" clId="{7FE3D718-5711-B44F-9E89-6D42A4EC488F}" dt="2021-02-03T04:52:40.839" v="3262" actId="692"/>
          <ac:cxnSpMkLst>
            <pc:docMk/>
            <pc:sldMk cId="2519537686" sldId="406"/>
            <ac:cxnSpMk id="57" creationId="{EE4EF05B-67E0-D449-8F96-380E65A41A9A}"/>
          </ac:cxnSpMkLst>
        </pc:cxnChg>
        <pc:cxnChg chg="add mod">
          <ac:chgData name="中田 雄大" userId="62f770ad0d6c1cad" providerId="LiveId" clId="{7FE3D718-5711-B44F-9E89-6D42A4EC488F}" dt="2021-02-03T04:52:57.758" v="3266" actId="1035"/>
          <ac:cxnSpMkLst>
            <pc:docMk/>
            <pc:sldMk cId="2519537686" sldId="406"/>
            <ac:cxnSpMk id="67" creationId="{9E8052A7-9265-2B49-B05D-C4F61F6CBB06}"/>
          </ac:cxnSpMkLst>
        </pc:cxnChg>
      </pc:sldChg>
      <pc:sldChg chg="addSp delSp modSp add mod delAnim modAnim modShow">
        <pc:chgData name="中田 雄大" userId="62f770ad0d6c1cad" providerId="LiveId" clId="{7FE3D718-5711-B44F-9E89-6D42A4EC488F}" dt="2021-02-03T06:47:55.917" v="6672" actId="14100"/>
        <pc:sldMkLst>
          <pc:docMk/>
          <pc:sldMk cId="223692516" sldId="407"/>
        </pc:sldMkLst>
        <pc:spChg chg="mod">
          <ac:chgData name="中田 雄大" userId="62f770ad0d6c1cad" providerId="LiveId" clId="{7FE3D718-5711-B44F-9E89-6D42A4EC488F}" dt="2021-02-03T05:19:10.789" v="4143" actId="20577"/>
          <ac:spMkLst>
            <pc:docMk/>
            <pc:sldMk cId="223692516" sldId="407"/>
            <ac:spMk id="2" creationId="{00000000-0000-0000-0000-000000000000}"/>
          </ac:spMkLst>
        </pc:spChg>
        <pc:spChg chg="del">
          <ac:chgData name="中田 雄大" userId="62f770ad0d6c1cad" providerId="LiveId" clId="{7FE3D718-5711-B44F-9E89-6D42A4EC488F}" dt="2021-02-03T05:08:42.032" v="3662" actId="478"/>
          <ac:spMkLst>
            <pc:docMk/>
            <pc:sldMk cId="223692516" sldId="407"/>
            <ac:spMk id="5" creationId="{B2417605-A88F-CF41-AAC4-0BD55E9AE746}"/>
          </ac:spMkLst>
        </pc:spChg>
        <pc:spChg chg="mod">
          <ac:chgData name="中田 雄大" userId="62f770ad0d6c1cad" providerId="LiveId" clId="{7FE3D718-5711-B44F-9E89-6D42A4EC488F}" dt="2021-02-03T05:09:11.250" v="3670" actId="20577"/>
          <ac:spMkLst>
            <pc:docMk/>
            <pc:sldMk cId="223692516" sldId="407"/>
            <ac:spMk id="29" creationId="{FA6BE063-5A12-124D-B9E9-64734B5E538B}"/>
          </ac:spMkLst>
        </pc:spChg>
        <pc:spChg chg="del mod">
          <ac:chgData name="中田 雄大" userId="62f770ad0d6c1cad" providerId="LiveId" clId="{7FE3D718-5711-B44F-9E89-6D42A4EC488F}" dt="2021-02-03T05:04:44.390" v="3577" actId="478"/>
          <ac:spMkLst>
            <pc:docMk/>
            <pc:sldMk cId="223692516" sldId="407"/>
            <ac:spMk id="35" creationId="{00000000-0000-0000-0000-000000000000}"/>
          </ac:spMkLst>
        </pc:spChg>
        <pc:spChg chg="add mod">
          <ac:chgData name="中田 雄大" userId="62f770ad0d6c1cad" providerId="LiveId" clId="{7FE3D718-5711-B44F-9E89-6D42A4EC488F}" dt="2021-02-03T05:05:58.980" v="3607" actId="14100"/>
          <ac:spMkLst>
            <pc:docMk/>
            <pc:sldMk cId="223692516" sldId="407"/>
            <ac:spMk id="37" creationId="{A3E1D2AA-CBE4-E847-87B9-D112CE4A4001}"/>
          </ac:spMkLst>
        </pc:spChg>
        <pc:spChg chg="add mod">
          <ac:chgData name="中田 雄大" userId="62f770ad0d6c1cad" providerId="LiveId" clId="{7FE3D718-5711-B44F-9E89-6D42A4EC488F}" dt="2021-02-03T05:06:41.340" v="3655" actId="1076"/>
          <ac:spMkLst>
            <pc:docMk/>
            <pc:sldMk cId="223692516" sldId="407"/>
            <ac:spMk id="38" creationId="{5B4CE19E-2C00-7E47-8759-2892059AC3F5}"/>
          </ac:spMkLst>
        </pc:spChg>
        <pc:spChg chg="del mod">
          <ac:chgData name="中田 雄大" userId="62f770ad0d6c1cad" providerId="LiveId" clId="{7FE3D718-5711-B44F-9E89-6D42A4EC488F}" dt="2021-02-03T05:04:45.072" v="3579"/>
          <ac:spMkLst>
            <pc:docMk/>
            <pc:sldMk cId="223692516" sldId="407"/>
            <ac:spMk id="39" creationId="{00000000-0000-0000-0000-000000000000}"/>
          </ac:spMkLst>
        </pc:spChg>
        <pc:spChg chg="add mod">
          <ac:chgData name="中田 雄大" userId="62f770ad0d6c1cad" providerId="LiveId" clId="{7FE3D718-5711-B44F-9E89-6D42A4EC488F}" dt="2021-02-03T05:06:37.777" v="3654" actId="1076"/>
          <ac:spMkLst>
            <pc:docMk/>
            <pc:sldMk cId="223692516" sldId="407"/>
            <ac:spMk id="41" creationId="{AD923A43-4B40-2A48-A399-EC6F5F0800A0}"/>
          </ac:spMkLst>
        </pc:spChg>
        <pc:spChg chg="add mod">
          <ac:chgData name="中田 雄大" userId="62f770ad0d6c1cad" providerId="LiveId" clId="{7FE3D718-5711-B44F-9E89-6D42A4EC488F}" dt="2021-02-03T05:14:04.474" v="3896" actId="14100"/>
          <ac:spMkLst>
            <pc:docMk/>
            <pc:sldMk cId="223692516" sldId="407"/>
            <ac:spMk id="42" creationId="{4701944E-154A-3747-AAEE-17C380CE7CA3}"/>
          </ac:spMkLst>
        </pc:spChg>
        <pc:spChg chg="add mod">
          <ac:chgData name="中田 雄大" userId="62f770ad0d6c1cad" providerId="LiveId" clId="{7FE3D718-5711-B44F-9E89-6D42A4EC488F}" dt="2021-02-03T05:28:37.022" v="4469" actId="1035"/>
          <ac:spMkLst>
            <pc:docMk/>
            <pc:sldMk cId="223692516" sldId="407"/>
            <ac:spMk id="43" creationId="{7196A21A-FD47-264A-B4D0-F76F6EDFE466}"/>
          </ac:spMkLst>
        </pc:spChg>
        <pc:spChg chg="add del mod">
          <ac:chgData name="中田 雄大" userId="62f770ad0d6c1cad" providerId="LiveId" clId="{7FE3D718-5711-B44F-9E89-6D42A4EC488F}" dt="2021-02-03T05:13:22.498" v="3892" actId="478"/>
          <ac:spMkLst>
            <pc:docMk/>
            <pc:sldMk cId="223692516" sldId="407"/>
            <ac:spMk id="45" creationId="{1A87D04C-9220-0247-A313-B277EA5CFEE3}"/>
          </ac:spMkLst>
        </pc:spChg>
        <pc:spChg chg="add mod">
          <ac:chgData name="中田 雄大" userId="62f770ad0d6c1cad" providerId="LiveId" clId="{7FE3D718-5711-B44F-9E89-6D42A4EC488F}" dt="2021-02-03T06:47:38.897" v="6650" actId="207"/>
          <ac:spMkLst>
            <pc:docMk/>
            <pc:sldMk cId="223692516" sldId="407"/>
            <ac:spMk id="46" creationId="{8638B563-A9AF-5641-A1F7-A6587D32F08B}"/>
          </ac:spMkLst>
        </pc:spChg>
        <pc:spChg chg="add mod">
          <ac:chgData name="中田 雄大" userId="62f770ad0d6c1cad" providerId="LiveId" clId="{7FE3D718-5711-B44F-9E89-6D42A4EC488F}" dt="2021-02-03T05:18:13.577" v="4091" actId="20577"/>
          <ac:spMkLst>
            <pc:docMk/>
            <pc:sldMk cId="223692516" sldId="407"/>
            <ac:spMk id="47" creationId="{086A6955-3A38-C648-B586-BDA91218693F}"/>
          </ac:spMkLst>
        </pc:spChg>
        <pc:spChg chg="add mod">
          <ac:chgData name="中田 雄大" userId="62f770ad0d6c1cad" providerId="LiveId" clId="{7FE3D718-5711-B44F-9E89-6D42A4EC488F}" dt="2021-02-03T05:17:29.525" v="4060" actId="207"/>
          <ac:spMkLst>
            <pc:docMk/>
            <pc:sldMk cId="223692516" sldId="407"/>
            <ac:spMk id="48" creationId="{FBD2DFC3-705B-6143-B8B3-4790061B5BEE}"/>
          </ac:spMkLst>
        </pc:spChg>
        <pc:spChg chg="add mod">
          <ac:chgData name="中田 雄大" userId="62f770ad0d6c1cad" providerId="LiveId" clId="{7FE3D718-5711-B44F-9E89-6D42A4EC488F}" dt="2021-02-03T06:47:48.376" v="6671" actId="20577"/>
          <ac:spMkLst>
            <pc:docMk/>
            <pc:sldMk cId="223692516" sldId="407"/>
            <ac:spMk id="49" creationId="{7AC377F7-0A77-0341-95DF-986C00CF23EC}"/>
          </ac:spMkLst>
        </pc:spChg>
        <pc:spChg chg="add mod">
          <ac:chgData name="中田 雄大" userId="62f770ad0d6c1cad" providerId="LiveId" clId="{7FE3D718-5711-B44F-9E89-6D42A4EC488F}" dt="2021-02-03T06:47:55.917" v="6672" actId="14100"/>
          <ac:spMkLst>
            <pc:docMk/>
            <pc:sldMk cId="223692516" sldId="407"/>
            <ac:spMk id="52" creationId="{938CF662-BE4C-6240-8CFF-1A43BF036C41}"/>
          </ac:spMkLst>
        </pc:spChg>
        <pc:spChg chg="add del mod">
          <ac:chgData name="中田 雄大" userId="62f770ad0d6c1cad" providerId="LiveId" clId="{7FE3D718-5711-B44F-9E89-6D42A4EC488F}" dt="2021-02-03T05:20:42.918" v="4171" actId="478"/>
          <ac:spMkLst>
            <pc:docMk/>
            <pc:sldMk cId="223692516" sldId="407"/>
            <ac:spMk id="53" creationId="{ECF3C9F0-69BD-7449-BEFC-6DC7E8AA7F0D}"/>
          </ac:spMkLst>
        </pc:spChg>
        <pc:spChg chg="del">
          <ac:chgData name="中田 雄大" userId="62f770ad0d6c1cad" providerId="LiveId" clId="{7FE3D718-5711-B44F-9E89-6D42A4EC488F}" dt="2021-02-03T05:08:42.032" v="3662" actId="478"/>
          <ac:spMkLst>
            <pc:docMk/>
            <pc:sldMk cId="223692516" sldId="407"/>
            <ac:spMk id="57" creationId="{00000000-0000-0000-0000-000000000000}"/>
          </ac:spMkLst>
        </pc:spChg>
        <pc:spChg chg="del">
          <ac:chgData name="中田 雄大" userId="62f770ad0d6c1cad" providerId="LiveId" clId="{7FE3D718-5711-B44F-9E89-6D42A4EC488F}" dt="2021-02-03T05:08:42.032" v="3662" actId="478"/>
          <ac:spMkLst>
            <pc:docMk/>
            <pc:sldMk cId="223692516" sldId="407"/>
            <ac:spMk id="77" creationId="{C97DC7FB-6DA0-3543-9CF8-2FBD18A5018C}"/>
          </ac:spMkLst>
        </pc:spChg>
        <pc:spChg chg="del">
          <ac:chgData name="中田 雄大" userId="62f770ad0d6c1cad" providerId="LiveId" clId="{7FE3D718-5711-B44F-9E89-6D42A4EC488F}" dt="2021-02-03T05:08:42.032" v="3662" actId="478"/>
          <ac:spMkLst>
            <pc:docMk/>
            <pc:sldMk cId="223692516" sldId="407"/>
            <ac:spMk id="78" creationId="{78B8C6C2-AA3F-4046-9B66-0A8A6DAC0D66}"/>
          </ac:spMkLst>
        </pc:spChg>
        <pc:spChg chg="del">
          <ac:chgData name="中田 雄大" userId="62f770ad0d6c1cad" providerId="LiveId" clId="{7FE3D718-5711-B44F-9E89-6D42A4EC488F}" dt="2021-02-03T05:08:42.032" v="3662" actId="478"/>
          <ac:spMkLst>
            <pc:docMk/>
            <pc:sldMk cId="223692516" sldId="407"/>
            <ac:spMk id="79" creationId="{E79AE9AD-3665-9047-99F8-1970C4436B0A}"/>
          </ac:spMkLst>
        </pc:spChg>
        <pc:grpChg chg="del">
          <ac:chgData name="中田 雄大" userId="62f770ad0d6c1cad" providerId="LiveId" clId="{7FE3D718-5711-B44F-9E89-6D42A4EC488F}" dt="2021-02-03T05:08:42.032" v="3662" actId="478"/>
          <ac:grpSpMkLst>
            <pc:docMk/>
            <pc:sldMk cId="223692516" sldId="407"/>
            <ac:grpSpMk id="13" creationId="{147EE015-E55D-F34F-A8A4-CC1D8608F2C4}"/>
          </ac:grpSpMkLst>
        </pc:grpChg>
        <pc:grpChg chg="del">
          <ac:chgData name="中田 雄大" userId="62f770ad0d6c1cad" providerId="LiveId" clId="{7FE3D718-5711-B44F-9E89-6D42A4EC488F}" dt="2021-02-03T05:08:42.032" v="3662" actId="478"/>
          <ac:grpSpMkLst>
            <pc:docMk/>
            <pc:sldMk cId="223692516" sldId="407"/>
            <ac:grpSpMk id="31" creationId="{33CB3767-013C-964E-859E-9FAEF7433768}"/>
          </ac:grpSpMkLst>
        </pc:grpChg>
        <pc:grpChg chg="del">
          <ac:chgData name="中田 雄大" userId="62f770ad0d6c1cad" providerId="LiveId" clId="{7FE3D718-5711-B44F-9E89-6D42A4EC488F}" dt="2021-02-03T05:08:42.032" v="3662" actId="478"/>
          <ac:grpSpMkLst>
            <pc:docMk/>
            <pc:sldMk cId="223692516" sldId="407"/>
            <ac:grpSpMk id="58" creationId="{25705691-B9EC-644E-8EEF-7DBA2306D22D}"/>
          </ac:grpSpMkLst>
        </pc:grpChg>
        <pc:cxnChg chg="del mod">
          <ac:chgData name="中田 雄大" userId="62f770ad0d6c1cad" providerId="LiveId" clId="{7FE3D718-5711-B44F-9E89-6D42A4EC488F}" dt="2021-02-03T05:08:42.032" v="3662" actId="478"/>
          <ac:cxnSpMkLst>
            <pc:docMk/>
            <pc:sldMk cId="223692516" sldId="407"/>
            <ac:cxnSpMk id="8" creationId="{4BD40E65-F870-BE4C-BF5A-A3ACAD6BE969}"/>
          </ac:cxnSpMkLst>
        </pc:cxnChg>
        <pc:cxnChg chg="mod">
          <ac:chgData name="中田 雄大" userId="62f770ad0d6c1cad" providerId="LiveId" clId="{7FE3D718-5711-B44F-9E89-6D42A4EC488F}" dt="2021-02-03T05:08:42.032" v="3662" actId="478"/>
          <ac:cxnSpMkLst>
            <pc:docMk/>
            <pc:sldMk cId="223692516" sldId="407"/>
            <ac:cxnSpMk id="34" creationId="{72D04452-2336-3F40-8BB6-09394D62CF63}"/>
          </ac:cxnSpMkLst>
        </pc:cxnChg>
        <pc:cxnChg chg="add del mod">
          <ac:chgData name="中田 雄大" userId="62f770ad0d6c1cad" providerId="LiveId" clId="{7FE3D718-5711-B44F-9E89-6D42A4EC488F}" dt="2021-02-03T05:10:52.574" v="3734" actId="1076"/>
          <ac:cxnSpMkLst>
            <pc:docMk/>
            <pc:sldMk cId="223692516" sldId="407"/>
            <ac:cxnSpMk id="44" creationId="{7E17D81D-6E50-4B40-8708-6ACBECBEFAD4}"/>
          </ac:cxnSpMkLst>
        </pc:cxnChg>
        <pc:cxnChg chg="add mod">
          <ac:chgData name="中田 雄大" userId="62f770ad0d6c1cad" providerId="LiveId" clId="{7FE3D718-5711-B44F-9E89-6D42A4EC488F}" dt="2021-02-03T05:39:05.608" v="4934" actId="1076"/>
          <ac:cxnSpMkLst>
            <pc:docMk/>
            <pc:sldMk cId="223692516" sldId="407"/>
            <ac:cxnSpMk id="50" creationId="{0BB314CF-07D4-4849-8F70-8B7AE1C3B5A0}"/>
          </ac:cxnSpMkLst>
        </pc:cxnChg>
        <pc:cxnChg chg="add mod">
          <ac:chgData name="中田 雄大" userId="62f770ad0d6c1cad" providerId="LiveId" clId="{7FE3D718-5711-B44F-9E89-6D42A4EC488F}" dt="2021-02-03T05:17:59.007" v="4064" actId="1076"/>
          <ac:cxnSpMkLst>
            <pc:docMk/>
            <pc:sldMk cId="223692516" sldId="407"/>
            <ac:cxnSpMk id="51" creationId="{8AACD31C-9835-0245-91A7-257AC08FD70B}"/>
          </ac:cxnSpMkLst>
        </pc:cxnChg>
        <pc:cxnChg chg="del mod">
          <ac:chgData name="中田 雄大" userId="62f770ad0d6c1cad" providerId="LiveId" clId="{7FE3D718-5711-B44F-9E89-6D42A4EC488F}" dt="2021-02-03T05:08:42.032" v="3662" actId="478"/>
          <ac:cxnSpMkLst>
            <pc:docMk/>
            <pc:sldMk cId="223692516" sldId="407"/>
            <ac:cxnSpMk id="80" creationId="{EAB00114-C5A2-1841-8AA4-DFCE915652C8}"/>
          </ac:cxnSpMkLst>
        </pc:cxnChg>
      </pc:sldChg>
      <pc:sldChg chg="addSp delSp modSp add mod">
        <pc:chgData name="中田 雄大" userId="62f770ad0d6c1cad" providerId="LiveId" clId="{7FE3D718-5711-B44F-9E89-6D42A4EC488F}" dt="2021-02-03T06:06:43.674" v="5695" actId="1035"/>
        <pc:sldMkLst>
          <pc:docMk/>
          <pc:sldMk cId="2214072557" sldId="408"/>
        </pc:sldMkLst>
        <pc:spChg chg="add mod">
          <ac:chgData name="中田 雄大" userId="62f770ad0d6c1cad" providerId="LiveId" clId="{7FE3D718-5711-B44F-9E89-6D42A4EC488F}" dt="2021-02-03T05:33:23.360" v="4638" actId="207"/>
          <ac:spMkLst>
            <pc:docMk/>
            <pc:sldMk cId="2214072557" sldId="408"/>
            <ac:spMk id="20" creationId="{51CAC89C-A610-5A41-B19A-C1539ACC98D6}"/>
          </ac:spMkLst>
        </pc:spChg>
        <pc:spChg chg="add mod">
          <ac:chgData name="中田 雄大" userId="62f770ad0d6c1cad" providerId="LiveId" clId="{7FE3D718-5711-B44F-9E89-6D42A4EC488F}" dt="2021-02-03T05:55:02.811" v="5441" actId="20577"/>
          <ac:spMkLst>
            <pc:docMk/>
            <pc:sldMk cId="2214072557" sldId="408"/>
            <ac:spMk id="21" creationId="{CE0B321D-A3C7-9D48-901D-88EE76232DF8}"/>
          </ac:spMkLst>
        </pc:spChg>
        <pc:spChg chg="add mod">
          <ac:chgData name="中田 雄大" userId="62f770ad0d6c1cad" providerId="LiveId" clId="{7FE3D718-5711-B44F-9E89-6D42A4EC488F}" dt="2021-02-03T05:52:21.136" v="5376" actId="1076"/>
          <ac:spMkLst>
            <pc:docMk/>
            <pc:sldMk cId="2214072557" sldId="408"/>
            <ac:spMk id="22" creationId="{4C867639-0D3A-1A41-AFB4-54D162772452}"/>
          </ac:spMkLst>
        </pc:spChg>
        <pc:spChg chg="add del mod">
          <ac:chgData name="中田 雄大" userId="62f770ad0d6c1cad" providerId="LiveId" clId="{7FE3D718-5711-B44F-9E89-6D42A4EC488F}" dt="2021-02-03T05:55:04.650" v="5443"/>
          <ac:spMkLst>
            <pc:docMk/>
            <pc:sldMk cId="2214072557" sldId="408"/>
            <ac:spMk id="23" creationId="{9FCF63F1-C30A-D34F-B437-A1BE381D559E}"/>
          </ac:spMkLst>
        </pc:spChg>
        <pc:spChg chg="add del mod">
          <ac:chgData name="中田 雄大" userId="62f770ad0d6c1cad" providerId="LiveId" clId="{7FE3D718-5711-B44F-9E89-6D42A4EC488F}" dt="2021-02-03T05:56:37.261" v="5492"/>
          <ac:spMkLst>
            <pc:docMk/>
            <pc:sldMk cId="2214072557" sldId="408"/>
            <ac:spMk id="24" creationId="{6CE94CA6-3420-FE45-85E2-2E098A3F271C}"/>
          </ac:spMkLst>
        </pc:spChg>
        <pc:spChg chg="add mod">
          <ac:chgData name="中田 雄大" userId="62f770ad0d6c1cad" providerId="LiveId" clId="{7FE3D718-5711-B44F-9E89-6D42A4EC488F}" dt="2021-02-03T06:06:40.013" v="5692" actId="1036"/>
          <ac:spMkLst>
            <pc:docMk/>
            <pc:sldMk cId="2214072557" sldId="408"/>
            <ac:spMk id="25" creationId="{3FCFF2D7-68EE-5642-92C3-5496E860B3AD}"/>
          </ac:spMkLst>
        </pc:spChg>
        <pc:spChg chg="add mod">
          <ac:chgData name="中田 雄大" userId="62f770ad0d6c1cad" providerId="LiveId" clId="{7FE3D718-5711-B44F-9E89-6D42A4EC488F}" dt="2021-02-03T06:02:22.056" v="5683" actId="20577"/>
          <ac:spMkLst>
            <pc:docMk/>
            <pc:sldMk cId="2214072557" sldId="408"/>
            <ac:spMk id="26" creationId="{A53AC26C-33D0-1749-ACBD-B7E0361945F7}"/>
          </ac:spMkLst>
        </pc:spChg>
        <pc:spChg chg="mod">
          <ac:chgData name="中田 雄大" userId="62f770ad0d6c1cad" providerId="LiveId" clId="{7FE3D718-5711-B44F-9E89-6D42A4EC488F}" dt="2021-02-03T05:21:47.323" v="4220" actId="20577"/>
          <ac:spMkLst>
            <pc:docMk/>
            <pc:sldMk cId="2214072557" sldId="408"/>
            <ac:spMk id="29" creationId="{FA6BE063-5A12-124D-B9E9-64734B5E538B}"/>
          </ac:spMkLst>
        </pc:spChg>
        <pc:spChg chg="del">
          <ac:chgData name="中田 雄大" userId="62f770ad0d6c1cad" providerId="LiveId" clId="{7FE3D718-5711-B44F-9E89-6D42A4EC488F}" dt="2021-02-03T05:21:34.184" v="4214" actId="478"/>
          <ac:spMkLst>
            <pc:docMk/>
            <pc:sldMk cId="2214072557" sldId="408"/>
            <ac:spMk id="37" creationId="{A3E1D2AA-CBE4-E847-87B9-D112CE4A4001}"/>
          </ac:spMkLst>
        </pc:spChg>
        <pc:spChg chg="del">
          <ac:chgData name="中田 雄大" userId="62f770ad0d6c1cad" providerId="LiveId" clId="{7FE3D718-5711-B44F-9E89-6D42A4EC488F}" dt="2021-02-03T05:21:34.184" v="4214" actId="478"/>
          <ac:spMkLst>
            <pc:docMk/>
            <pc:sldMk cId="2214072557" sldId="408"/>
            <ac:spMk id="38" creationId="{5B4CE19E-2C00-7E47-8759-2892059AC3F5}"/>
          </ac:spMkLst>
        </pc:spChg>
        <pc:spChg chg="del">
          <ac:chgData name="中田 雄大" userId="62f770ad0d6c1cad" providerId="LiveId" clId="{7FE3D718-5711-B44F-9E89-6D42A4EC488F}" dt="2021-02-03T05:21:34.184" v="4214" actId="478"/>
          <ac:spMkLst>
            <pc:docMk/>
            <pc:sldMk cId="2214072557" sldId="408"/>
            <ac:spMk id="40" creationId="{00000000-0000-0000-0000-000000000000}"/>
          </ac:spMkLst>
        </pc:spChg>
        <pc:spChg chg="del">
          <ac:chgData name="中田 雄大" userId="62f770ad0d6c1cad" providerId="LiveId" clId="{7FE3D718-5711-B44F-9E89-6D42A4EC488F}" dt="2021-02-03T05:21:34.184" v="4214" actId="478"/>
          <ac:spMkLst>
            <pc:docMk/>
            <pc:sldMk cId="2214072557" sldId="408"/>
            <ac:spMk id="41" creationId="{AD923A43-4B40-2A48-A399-EC6F5F0800A0}"/>
          </ac:spMkLst>
        </pc:spChg>
        <pc:spChg chg="mod">
          <ac:chgData name="中田 雄大" userId="62f770ad0d6c1cad" providerId="LiveId" clId="{7FE3D718-5711-B44F-9E89-6D42A4EC488F}" dt="2021-02-03T05:21:42.981" v="4215" actId="1076"/>
          <ac:spMkLst>
            <pc:docMk/>
            <pc:sldMk cId="2214072557" sldId="408"/>
            <ac:spMk id="42" creationId="{4701944E-154A-3747-AAEE-17C380CE7CA3}"/>
          </ac:spMkLst>
        </pc:spChg>
        <pc:spChg chg="mod">
          <ac:chgData name="中田 雄大" userId="62f770ad0d6c1cad" providerId="LiveId" clId="{7FE3D718-5711-B44F-9E89-6D42A4EC488F}" dt="2021-02-03T05:55:11.397" v="5451" actId="20577"/>
          <ac:spMkLst>
            <pc:docMk/>
            <pc:sldMk cId="2214072557" sldId="408"/>
            <ac:spMk id="43" creationId="{7196A21A-FD47-264A-B4D0-F76F6EDFE466}"/>
          </ac:spMkLst>
        </pc:spChg>
        <pc:spChg chg="mod">
          <ac:chgData name="中田 雄大" userId="62f770ad0d6c1cad" providerId="LiveId" clId="{7FE3D718-5711-B44F-9E89-6D42A4EC488F}" dt="2021-02-03T06:01:28.989" v="5667" actId="20577"/>
          <ac:spMkLst>
            <pc:docMk/>
            <pc:sldMk cId="2214072557" sldId="408"/>
            <ac:spMk id="46" creationId="{8638B563-A9AF-5641-A1F7-A6587D32F08B}"/>
          </ac:spMkLst>
        </pc:spChg>
        <pc:spChg chg="mod">
          <ac:chgData name="中田 雄大" userId="62f770ad0d6c1cad" providerId="LiveId" clId="{7FE3D718-5711-B44F-9E89-6D42A4EC488F}" dt="2021-02-03T05:21:42.981" v="4215" actId="1076"/>
          <ac:spMkLst>
            <pc:docMk/>
            <pc:sldMk cId="2214072557" sldId="408"/>
            <ac:spMk id="47" creationId="{086A6955-3A38-C648-B586-BDA91218693F}"/>
          </ac:spMkLst>
        </pc:spChg>
        <pc:spChg chg="mod">
          <ac:chgData name="中田 雄大" userId="62f770ad0d6c1cad" providerId="LiveId" clId="{7FE3D718-5711-B44F-9E89-6D42A4EC488F}" dt="2021-02-03T05:57:31.045" v="5510" actId="1076"/>
          <ac:spMkLst>
            <pc:docMk/>
            <pc:sldMk cId="2214072557" sldId="408"/>
            <ac:spMk id="48" creationId="{FBD2DFC3-705B-6143-B8B3-4790061B5BEE}"/>
          </ac:spMkLst>
        </pc:spChg>
        <pc:spChg chg="del mod">
          <ac:chgData name="中田 雄大" userId="62f770ad0d6c1cad" providerId="LiveId" clId="{7FE3D718-5711-B44F-9E89-6D42A4EC488F}" dt="2021-02-03T05:51:43.553" v="5362"/>
          <ac:spMkLst>
            <pc:docMk/>
            <pc:sldMk cId="2214072557" sldId="408"/>
            <ac:spMk id="49" creationId="{7AC377F7-0A77-0341-95DF-986C00CF23EC}"/>
          </ac:spMkLst>
        </pc:spChg>
        <pc:spChg chg="mod">
          <ac:chgData name="中田 雄大" userId="62f770ad0d6c1cad" providerId="LiveId" clId="{7FE3D718-5711-B44F-9E89-6D42A4EC488F}" dt="2021-02-03T06:06:43.674" v="5695" actId="1035"/>
          <ac:spMkLst>
            <pc:docMk/>
            <pc:sldMk cId="2214072557" sldId="408"/>
            <ac:spMk id="52" creationId="{938CF662-BE4C-6240-8CFF-1A43BF036C41}"/>
          </ac:spMkLst>
        </pc:spChg>
        <pc:spChg chg="del">
          <ac:chgData name="中田 雄大" userId="62f770ad0d6c1cad" providerId="LiveId" clId="{7FE3D718-5711-B44F-9E89-6D42A4EC488F}" dt="2021-02-03T05:21:49.676" v="4221" actId="478"/>
          <ac:spMkLst>
            <pc:docMk/>
            <pc:sldMk cId="2214072557" sldId="408"/>
            <ac:spMk id="61" creationId="{00000000-0000-0000-0000-000000000000}"/>
          </ac:spMkLst>
        </pc:spChg>
        <pc:cxnChg chg="mod">
          <ac:chgData name="中田 雄大" userId="62f770ad0d6c1cad" providerId="LiveId" clId="{7FE3D718-5711-B44F-9E89-6D42A4EC488F}" dt="2021-02-03T06:02:39.947" v="5686" actId="1076"/>
          <ac:cxnSpMkLst>
            <pc:docMk/>
            <pc:sldMk cId="2214072557" sldId="408"/>
            <ac:cxnSpMk id="44" creationId="{7E17D81D-6E50-4B40-8708-6ACBECBEFAD4}"/>
          </ac:cxnSpMkLst>
        </pc:cxnChg>
        <pc:cxnChg chg="mod">
          <ac:chgData name="中田 雄大" userId="62f770ad0d6c1cad" providerId="LiveId" clId="{7FE3D718-5711-B44F-9E89-6D42A4EC488F}" dt="2021-02-03T05:27:43.937" v="4434" actId="1076"/>
          <ac:cxnSpMkLst>
            <pc:docMk/>
            <pc:sldMk cId="2214072557" sldId="408"/>
            <ac:cxnSpMk id="50" creationId="{0BB314CF-07D4-4849-8F70-8B7AE1C3B5A0}"/>
          </ac:cxnSpMkLst>
        </pc:cxnChg>
        <pc:cxnChg chg="mod">
          <ac:chgData name="中田 雄大" userId="62f770ad0d6c1cad" providerId="LiveId" clId="{7FE3D718-5711-B44F-9E89-6D42A4EC488F}" dt="2021-02-03T05:57:37.862" v="5511" actId="1076"/>
          <ac:cxnSpMkLst>
            <pc:docMk/>
            <pc:sldMk cId="2214072557" sldId="408"/>
            <ac:cxnSpMk id="51" creationId="{8AACD31C-9835-0245-91A7-257AC08FD70B}"/>
          </ac:cxnSpMkLst>
        </pc:cxnChg>
      </pc:sldChg>
      <pc:sldChg chg="add del mod modShow">
        <pc:chgData name="中田 雄大" userId="62f770ad0d6c1cad" providerId="LiveId" clId="{7FE3D718-5711-B44F-9E89-6D42A4EC488F}" dt="2021-02-03T07:30:14.608" v="7942" actId="2696"/>
        <pc:sldMkLst>
          <pc:docMk/>
          <pc:sldMk cId="1757551851" sldId="409"/>
        </pc:sldMkLst>
      </pc:sldChg>
      <pc:sldChg chg="add">
        <pc:chgData name="中田 雄大" userId="62f770ad0d6c1cad" providerId="LiveId" clId="{7FE3D718-5711-B44F-9E89-6D42A4EC488F}" dt="2021-02-03T07:30:21.710" v="7943"/>
        <pc:sldMkLst>
          <pc:docMk/>
          <pc:sldMk cId="1923077632" sldId="409"/>
        </pc:sldMkLst>
      </pc:sldChg>
      <pc:sldChg chg="add">
        <pc:chgData name="中田 雄大" userId="62f770ad0d6c1cad" providerId="LiveId" clId="{7FE3D718-5711-B44F-9E89-6D42A4EC488F}" dt="2021-02-03T07:30:36.842" v="7945"/>
        <pc:sldMkLst>
          <pc:docMk/>
          <pc:sldMk cId="899255624" sldId="410"/>
        </pc:sldMkLst>
      </pc:sldChg>
      <pc:sldChg chg="addSp modSp add del mod modShow">
        <pc:chgData name="中田 雄大" userId="62f770ad0d6c1cad" providerId="LiveId" clId="{7FE3D718-5711-B44F-9E89-6D42A4EC488F}" dt="2021-02-03T07:30:31.489" v="7944" actId="2696"/>
        <pc:sldMkLst>
          <pc:docMk/>
          <pc:sldMk cId="2822374684" sldId="410"/>
        </pc:sldMkLst>
        <pc:spChg chg="add mod">
          <ac:chgData name="中田 雄大" userId="62f770ad0d6c1cad" providerId="LiveId" clId="{7FE3D718-5711-B44F-9E89-6D42A4EC488F}" dt="2021-02-03T07:12:54.985" v="7373" actId="1036"/>
          <ac:spMkLst>
            <pc:docMk/>
            <pc:sldMk cId="2822374684" sldId="410"/>
            <ac:spMk id="18" creationId="{6E2B9CB1-822E-B24F-A47B-355BFC9A4A2A}"/>
          </ac:spMkLst>
        </pc:spChg>
        <pc:spChg chg="mod">
          <ac:chgData name="中田 雄大" userId="62f770ad0d6c1cad" providerId="LiveId" clId="{7FE3D718-5711-B44F-9E89-6D42A4EC488F}" dt="2021-02-03T07:12:43.066" v="7370" actId="1076"/>
          <ac:spMkLst>
            <pc:docMk/>
            <pc:sldMk cId="2822374684" sldId="410"/>
            <ac:spMk id="47" creationId="{77B5B205-7BF1-4243-B0E1-03BC4949AED9}"/>
          </ac:spMkLst>
        </pc:spChg>
        <pc:spChg chg="mod">
          <ac:chgData name="中田 雄大" userId="62f770ad0d6c1cad" providerId="LiveId" clId="{7FE3D718-5711-B44F-9E89-6D42A4EC488F}" dt="2021-02-03T07:12:43.066" v="7370" actId="1076"/>
          <ac:spMkLst>
            <pc:docMk/>
            <pc:sldMk cId="2822374684" sldId="410"/>
            <ac:spMk id="48" creationId="{CF83C960-8F8D-C94F-AFEB-A9F9DF0ED7AE}"/>
          </ac:spMkLst>
        </pc:spChg>
        <pc:spChg chg="mod">
          <ac:chgData name="中田 雄大" userId="62f770ad0d6c1cad" providerId="LiveId" clId="{7FE3D718-5711-B44F-9E89-6D42A4EC488F}" dt="2021-02-03T07:12:50.857" v="7372" actId="1076"/>
          <ac:spMkLst>
            <pc:docMk/>
            <pc:sldMk cId="2822374684" sldId="410"/>
            <ac:spMk id="49" creationId="{A1FD878D-E7FC-DC43-99E5-27683805FA83}"/>
          </ac:spMkLst>
        </pc:spChg>
        <pc:spChg chg="mod">
          <ac:chgData name="中田 雄大" userId="62f770ad0d6c1cad" providerId="LiveId" clId="{7FE3D718-5711-B44F-9E89-6D42A4EC488F}" dt="2021-02-03T07:12:50.857" v="7372" actId="1076"/>
          <ac:spMkLst>
            <pc:docMk/>
            <pc:sldMk cId="2822374684" sldId="410"/>
            <ac:spMk id="53" creationId="{199C1B69-4A12-004F-A39D-DC294FDDD68D}"/>
          </ac:spMkLst>
        </pc:spChg>
        <pc:spChg chg="mod">
          <ac:chgData name="中田 雄大" userId="62f770ad0d6c1cad" providerId="LiveId" clId="{7FE3D718-5711-B44F-9E89-6D42A4EC488F}" dt="2021-02-03T07:12:50.857" v="7372" actId="1076"/>
          <ac:spMkLst>
            <pc:docMk/>
            <pc:sldMk cId="2822374684" sldId="410"/>
            <ac:spMk id="56" creationId="{198AF65B-107D-2C40-AFE1-C850AD07523B}"/>
          </ac:spMkLst>
        </pc:spChg>
        <pc:picChg chg="mod">
          <ac:chgData name="中田 雄大" userId="62f770ad0d6c1cad" providerId="LiveId" clId="{7FE3D718-5711-B44F-9E89-6D42A4EC488F}" dt="2021-02-03T07:12:43.066" v="7370" actId="1076"/>
          <ac:picMkLst>
            <pc:docMk/>
            <pc:sldMk cId="2822374684" sldId="410"/>
            <ac:picMk id="5" creationId="{4CD4CA52-2717-D043-A51D-4AFD56576F2C}"/>
          </ac:picMkLst>
        </pc:picChg>
        <pc:picChg chg="mod">
          <ac:chgData name="中田 雄大" userId="62f770ad0d6c1cad" providerId="LiveId" clId="{7FE3D718-5711-B44F-9E89-6D42A4EC488F}" dt="2021-02-03T07:12:50.857" v="7372" actId="1076"/>
          <ac:picMkLst>
            <pc:docMk/>
            <pc:sldMk cId="2822374684" sldId="410"/>
            <ac:picMk id="9" creationId="{894AD0E9-CC4C-5A43-901E-D2212B1E1EFF}"/>
          </ac:picMkLst>
        </pc:picChg>
      </pc:sldChg>
      <pc:sldChg chg="addSp delSp modSp add mod">
        <pc:chgData name="中田 雄大" userId="62f770ad0d6c1cad" providerId="LiveId" clId="{7FE3D718-5711-B44F-9E89-6D42A4EC488F}" dt="2021-02-03T07:34:47.741" v="8008" actId="1076"/>
        <pc:sldMkLst>
          <pc:docMk/>
          <pc:sldMk cId="2822005347" sldId="411"/>
        </pc:sldMkLst>
        <pc:spChg chg="add mod">
          <ac:chgData name="中田 雄大" userId="62f770ad0d6c1cad" providerId="LiveId" clId="{7FE3D718-5711-B44F-9E89-6D42A4EC488F}" dt="2021-02-03T07:34:47.741" v="8008" actId="1076"/>
          <ac:spMkLst>
            <pc:docMk/>
            <pc:sldMk cId="2822005347" sldId="411"/>
            <ac:spMk id="3" creationId="{75731592-6674-B047-BEFF-2560F6F579AA}"/>
          </ac:spMkLst>
        </pc:spChg>
        <pc:spChg chg="add mod">
          <ac:chgData name="中田 雄大" userId="62f770ad0d6c1cad" providerId="LiveId" clId="{7FE3D718-5711-B44F-9E89-6D42A4EC488F}" dt="2021-02-03T07:31:55.272" v="7981" actId="20577"/>
          <ac:spMkLst>
            <pc:docMk/>
            <pc:sldMk cId="2822005347" sldId="411"/>
            <ac:spMk id="14" creationId="{ADA8BA9D-E66C-D144-8A69-5F03B4B447A4}"/>
          </ac:spMkLst>
        </pc:spChg>
        <pc:spChg chg="add mod">
          <ac:chgData name="中田 雄大" userId="62f770ad0d6c1cad" providerId="LiveId" clId="{7FE3D718-5711-B44F-9E89-6D42A4EC488F}" dt="2021-02-03T07:34:47.741" v="8008" actId="1076"/>
          <ac:spMkLst>
            <pc:docMk/>
            <pc:sldMk cId="2822005347" sldId="411"/>
            <ac:spMk id="16" creationId="{AC8E6C2D-6B6D-5C47-AF7A-605987DA0568}"/>
          </ac:spMkLst>
        </pc:spChg>
        <pc:spChg chg="del">
          <ac:chgData name="中田 雄大" userId="62f770ad0d6c1cad" providerId="LiveId" clId="{7FE3D718-5711-B44F-9E89-6D42A4EC488F}" dt="2021-02-03T07:31:29.383" v="7949" actId="478"/>
          <ac:spMkLst>
            <pc:docMk/>
            <pc:sldMk cId="2822005347" sldId="411"/>
            <ac:spMk id="17" creationId="{AA5025D9-3C4E-4E4B-BCC3-52523D999342}"/>
          </ac:spMkLst>
        </pc:spChg>
        <pc:spChg chg="del">
          <ac:chgData name="中田 雄大" userId="62f770ad0d6c1cad" providerId="LiveId" clId="{7FE3D718-5711-B44F-9E89-6D42A4EC488F}" dt="2021-02-03T07:31:29.383" v="7949" actId="478"/>
          <ac:spMkLst>
            <pc:docMk/>
            <pc:sldMk cId="2822005347" sldId="411"/>
            <ac:spMk id="18" creationId="{290B20C1-AF2F-5C4E-A3BC-42E2235480B5}"/>
          </ac:spMkLst>
        </pc:spChg>
        <pc:spChg chg="add mod">
          <ac:chgData name="中田 雄大" userId="62f770ad0d6c1cad" providerId="LiveId" clId="{7FE3D718-5711-B44F-9E89-6D42A4EC488F}" dt="2021-02-03T07:34:47.741" v="8008" actId="1076"/>
          <ac:spMkLst>
            <pc:docMk/>
            <pc:sldMk cId="2822005347" sldId="411"/>
            <ac:spMk id="19" creationId="{1606E2C4-1EA7-3944-87EB-131B8140C2EF}"/>
          </ac:spMkLst>
        </pc:spChg>
        <pc:spChg chg="add mod">
          <ac:chgData name="中田 雄大" userId="62f770ad0d6c1cad" providerId="LiveId" clId="{7FE3D718-5711-B44F-9E89-6D42A4EC488F}" dt="2021-02-03T07:34:47.741" v="8008" actId="1076"/>
          <ac:spMkLst>
            <pc:docMk/>
            <pc:sldMk cId="2822005347" sldId="411"/>
            <ac:spMk id="20" creationId="{DA72649C-D0EC-EA4A-922D-330271195A3A}"/>
          </ac:spMkLst>
        </pc:spChg>
        <pc:spChg chg="add mod">
          <ac:chgData name="中田 雄大" userId="62f770ad0d6c1cad" providerId="LiveId" clId="{7FE3D718-5711-B44F-9E89-6D42A4EC488F}" dt="2021-02-03T07:34:47.741" v="8008" actId="1076"/>
          <ac:spMkLst>
            <pc:docMk/>
            <pc:sldMk cId="2822005347" sldId="411"/>
            <ac:spMk id="21" creationId="{9E4CAA1D-7310-5840-9D9E-9E91446AA4EB}"/>
          </ac:spMkLst>
        </pc:spChg>
        <pc:spChg chg="del">
          <ac:chgData name="中田 雄大" userId="62f770ad0d6c1cad" providerId="LiveId" clId="{7FE3D718-5711-B44F-9E89-6D42A4EC488F}" dt="2021-02-03T07:31:29.383" v="7949" actId="478"/>
          <ac:spMkLst>
            <pc:docMk/>
            <pc:sldMk cId="2822005347" sldId="411"/>
            <ac:spMk id="22" creationId="{E82E2037-5084-A940-A573-05E1899A8DD5}"/>
          </ac:spMkLst>
        </pc:spChg>
        <pc:spChg chg="add mod">
          <ac:chgData name="中田 雄大" userId="62f770ad0d6c1cad" providerId="LiveId" clId="{7FE3D718-5711-B44F-9E89-6D42A4EC488F}" dt="2021-02-03T07:34:47.741" v="8008" actId="1076"/>
          <ac:spMkLst>
            <pc:docMk/>
            <pc:sldMk cId="2822005347" sldId="411"/>
            <ac:spMk id="23" creationId="{EC86848B-7C02-6F4F-808D-7D287B16E9A7}"/>
          </ac:spMkLst>
        </pc:spChg>
        <pc:spChg chg="add mod">
          <ac:chgData name="中田 雄大" userId="62f770ad0d6c1cad" providerId="LiveId" clId="{7FE3D718-5711-B44F-9E89-6D42A4EC488F}" dt="2021-02-03T07:34:47.741" v="8008" actId="1076"/>
          <ac:spMkLst>
            <pc:docMk/>
            <pc:sldMk cId="2822005347" sldId="411"/>
            <ac:spMk id="24" creationId="{BB803F8F-C78F-4944-B9C9-A849B8C42933}"/>
          </ac:spMkLst>
        </pc:spChg>
        <pc:spChg chg="add mod">
          <ac:chgData name="中田 雄大" userId="62f770ad0d6c1cad" providerId="LiveId" clId="{7FE3D718-5711-B44F-9E89-6D42A4EC488F}" dt="2021-02-03T07:34:47.741" v="8008" actId="1076"/>
          <ac:spMkLst>
            <pc:docMk/>
            <pc:sldMk cId="2822005347" sldId="411"/>
            <ac:spMk id="25" creationId="{3865D2AE-58AF-3D40-840F-81ACF582C0EA}"/>
          </ac:spMkLst>
        </pc:spChg>
        <pc:spChg chg="add mod">
          <ac:chgData name="中田 雄大" userId="62f770ad0d6c1cad" providerId="LiveId" clId="{7FE3D718-5711-B44F-9E89-6D42A4EC488F}" dt="2021-02-03T07:34:47.741" v="8008" actId="1076"/>
          <ac:spMkLst>
            <pc:docMk/>
            <pc:sldMk cId="2822005347" sldId="411"/>
            <ac:spMk id="26" creationId="{6B27DC14-6B17-2541-A943-A3015A46B988}"/>
          </ac:spMkLst>
        </pc:spChg>
        <pc:spChg chg="del">
          <ac:chgData name="中田 雄大" userId="62f770ad0d6c1cad" providerId="LiveId" clId="{7FE3D718-5711-B44F-9E89-6D42A4EC488F}" dt="2021-02-03T07:31:29.383" v="7949" actId="478"/>
          <ac:spMkLst>
            <pc:docMk/>
            <pc:sldMk cId="2822005347" sldId="411"/>
            <ac:spMk id="47" creationId="{77B5B205-7BF1-4243-B0E1-03BC4949AED9}"/>
          </ac:spMkLst>
        </pc:spChg>
        <pc:spChg chg="del">
          <ac:chgData name="中田 雄大" userId="62f770ad0d6c1cad" providerId="LiveId" clId="{7FE3D718-5711-B44F-9E89-6D42A4EC488F}" dt="2021-02-03T07:31:29.383" v="7949" actId="478"/>
          <ac:spMkLst>
            <pc:docMk/>
            <pc:sldMk cId="2822005347" sldId="411"/>
            <ac:spMk id="48" creationId="{CF83C960-8F8D-C94F-AFEB-A9F9DF0ED7AE}"/>
          </ac:spMkLst>
        </pc:spChg>
        <pc:spChg chg="del">
          <ac:chgData name="中田 雄大" userId="62f770ad0d6c1cad" providerId="LiveId" clId="{7FE3D718-5711-B44F-9E89-6D42A4EC488F}" dt="2021-02-03T07:31:29.383" v="7949" actId="478"/>
          <ac:spMkLst>
            <pc:docMk/>
            <pc:sldMk cId="2822005347" sldId="411"/>
            <ac:spMk id="53" creationId="{199C1B69-4A12-004F-A39D-DC294FDDD68D}"/>
          </ac:spMkLst>
        </pc:spChg>
        <pc:spChg chg="del">
          <ac:chgData name="中田 雄大" userId="62f770ad0d6c1cad" providerId="LiveId" clId="{7FE3D718-5711-B44F-9E89-6D42A4EC488F}" dt="2021-02-03T07:31:29.383" v="7949" actId="478"/>
          <ac:spMkLst>
            <pc:docMk/>
            <pc:sldMk cId="2822005347" sldId="411"/>
            <ac:spMk id="60" creationId="{0FCA9040-1DEA-1C42-A11F-6CEA9D833586}"/>
          </ac:spMkLst>
        </pc:spChg>
        <pc:picChg chg="del">
          <ac:chgData name="中田 雄大" userId="62f770ad0d6c1cad" providerId="LiveId" clId="{7FE3D718-5711-B44F-9E89-6D42A4EC488F}" dt="2021-02-03T07:31:29.383" v="7949" actId="478"/>
          <ac:picMkLst>
            <pc:docMk/>
            <pc:sldMk cId="2822005347" sldId="411"/>
            <ac:picMk id="5" creationId="{4CD4CA52-2717-D043-A51D-4AFD56576F2C}"/>
          </ac:picMkLst>
        </pc:picChg>
        <pc:picChg chg="del">
          <ac:chgData name="中田 雄大" userId="62f770ad0d6c1cad" providerId="LiveId" clId="{7FE3D718-5711-B44F-9E89-6D42A4EC488F}" dt="2021-02-03T07:31:29.383" v="7949" actId="478"/>
          <ac:picMkLst>
            <pc:docMk/>
            <pc:sldMk cId="2822005347" sldId="411"/>
            <ac:picMk id="8" creationId="{30FA92D3-7EFF-DC42-B79E-8782DB82FADA}"/>
          </ac:picMkLst>
        </pc:picChg>
        <pc:picChg chg="del">
          <ac:chgData name="中田 雄大" userId="62f770ad0d6c1cad" providerId="LiveId" clId="{7FE3D718-5711-B44F-9E89-6D42A4EC488F}" dt="2021-02-03T07:31:29.383" v="7949" actId="478"/>
          <ac:picMkLst>
            <pc:docMk/>
            <pc:sldMk cId="2822005347" sldId="411"/>
            <ac:picMk id="46" creationId="{6D155739-7FA9-204B-BA47-431FDEC5D92C}"/>
          </ac:picMkLst>
        </pc:picChg>
      </pc:sldChg>
    </pc:docChg>
  </pc:docChgLst>
  <pc:docChgLst>
    <pc:chgData name="中田 雄大" userId="62f770ad0d6c1cad" providerId="LiveId" clId="{507C2EBD-78C3-4F21-BAF6-143E81DC2840}"/>
    <pc:docChg chg="undo custSel addSld modSld">
      <pc:chgData name="中田 雄大" userId="62f770ad0d6c1cad" providerId="LiveId" clId="{507C2EBD-78C3-4F21-BAF6-143E81DC2840}" dt="2021-01-31T11:12:07.591" v="632" actId="404"/>
      <pc:docMkLst>
        <pc:docMk/>
      </pc:docMkLst>
      <pc:sldChg chg="modSp mod">
        <pc:chgData name="中田 雄大" userId="62f770ad0d6c1cad" providerId="LiveId" clId="{507C2EBD-78C3-4F21-BAF6-143E81DC2840}" dt="2021-01-31T10:31:34.332" v="265"/>
        <pc:sldMkLst>
          <pc:docMk/>
          <pc:sldMk cId="0" sldId="377"/>
        </pc:sldMkLst>
        <pc:spChg chg="mod">
          <ac:chgData name="中田 雄大" userId="62f770ad0d6c1cad" providerId="LiveId" clId="{507C2EBD-78C3-4F21-BAF6-143E81DC2840}" dt="2021-01-31T10:31:34.332" v="265"/>
          <ac:spMkLst>
            <pc:docMk/>
            <pc:sldMk cId="0" sldId="377"/>
            <ac:spMk id="2" creationId="{00000000-0000-0000-0000-000000000000}"/>
          </ac:spMkLst>
        </pc:spChg>
      </pc:sldChg>
      <pc:sldChg chg="addSp delSp modSp add mod modShow modNotesTx">
        <pc:chgData name="中田 雄大" userId="62f770ad0d6c1cad" providerId="LiveId" clId="{507C2EBD-78C3-4F21-BAF6-143E81DC2840}" dt="2021-01-31T11:12:07.591" v="632" actId="404"/>
        <pc:sldMkLst>
          <pc:docMk/>
          <pc:sldMk cId="4040161253" sldId="400"/>
        </pc:sldMkLst>
        <pc:spChg chg="mod">
          <ac:chgData name="中田 雄大" userId="62f770ad0d6c1cad" providerId="LiveId" clId="{507C2EBD-78C3-4F21-BAF6-143E81DC2840}" dt="2021-01-31T11:12:07.591" v="632" actId="404"/>
          <ac:spMkLst>
            <pc:docMk/>
            <pc:sldMk cId="4040161253" sldId="400"/>
            <ac:spMk id="2" creationId="{00000000-0000-0000-0000-000000000000}"/>
          </ac:spMkLst>
        </pc:spChg>
        <pc:spChg chg="add del mod">
          <ac:chgData name="中田 雄大" userId="62f770ad0d6c1cad" providerId="LiveId" clId="{507C2EBD-78C3-4F21-BAF6-143E81DC2840}" dt="2021-01-31T10:37:57.421" v="325" actId="478"/>
          <ac:spMkLst>
            <pc:docMk/>
            <pc:sldMk cId="4040161253" sldId="400"/>
            <ac:spMk id="10" creationId="{3AA5B5BC-C62E-4029-AA5C-6F859409D3F3}"/>
          </ac:spMkLst>
        </pc:spChg>
        <pc:spChg chg="del">
          <ac:chgData name="中田 雄大" userId="62f770ad0d6c1cad" providerId="LiveId" clId="{507C2EBD-78C3-4F21-BAF6-143E81DC2840}" dt="2021-01-31T08:47:11.194" v="12" actId="478"/>
          <ac:spMkLst>
            <pc:docMk/>
            <pc:sldMk cId="4040161253" sldId="400"/>
            <ac:spMk id="25" creationId="{B950AC04-57F6-BC48-A642-2FDD1AFA52AA}"/>
          </ac:spMkLst>
        </pc:spChg>
        <pc:spChg chg="add mod">
          <ac:chgData name="中田 雄大" userId="62f770ad0d6c1cad" providerId="LiveId" clId="{507C2EBD-78C3-4F21-BAF6-143E81DC2840}" dt="2021-01-31T11:09:44.725" v="624" actId="1076"/>
          <ac:spMkLst>
            <pc:docMk/>
            <pc:sldMk cId="4040161253" sldId="400"/>
            <ac:spMk id="31" creationId="{4F5FF7FD-6971-4C22-92D0-4F9BCC74ABA1}"/>
          </ac:spMkLst>
        </pc:spChg>
        <pc:spChg chg="add mod">
          <ac:chgData name="中田 雄大" userId="62f770ad0d6c1cad" providerId="LiveId" clId="{507C2EBD-78C3-4F21-BAF6-143E81DC2840}" dt="2021-01-31T11:09:44.725" v="624" actId="1076"/>
          <ac:spMkLst>
            <pc:docMk/>
            <pc:sldMk cId="4040161253" sldId="400"/>
            <ac:spMk id="34" creationId="{F2B7A604-37B0-4146-BA21-48ABB1021E5A}"/>
          </ac:spMkLst>
        </pc:spChg>
        <pc:spChg chg="add mod">
          <ac:chgData name="中田 雄大" userId="62f770ad0d6c1cad" providerId="LiveId" clId="{507C2EBD-78C3-4F21-BAF6-143E81DC2840}" dt="2021-01-31T11:09:44.725" v="624" actId="1076"/>
          <ac:spMkLst>
            <pc:docMk/>
            <pc:sldMk cId="4040161253" sldId="400"/>
            <ac:spMk id="35" creationId="{E327C4B9-FE2A-4C09-ACC0-9EAEA5364468}"/>
          </ac:spMkLst>
        </pc:spChg>
        <pc:spChg chg="add mod">
          <ac:chgData name="中田 雄大" userId="62f770ad0d6c1cad" providerId="LiveId" clId="{507C2EBD-78C3-4F21-BAF6-143E81DC2840}" dt="2021-01-31T11:09:44.725" v="624" actId="1076"/>
          <ac:spMkLst>
            <pc:docMk/>
            <pc:sldMk cId="4040161253" sldId="400"/>
            <ac:spMk id="36" creationId="{80F41F41-0539-4EF2-B80F-65EE0A5F0185}"/>
          </ac:spMkLst>
        </pc:spChg>
        <pc:spChg chg="add del mod">
          <ac:chgData name="中田 雄大" userId="62f770ad0d6c1cad" providerId="LiveId" clId="{507C2EBD-78C3-4F21-BAF6-143E81DC2840}" dt="2021-01-31T11:09:06.545" v="620" actId="478"/>
          <ac:spMkLst>
            <pc:docMk/>
            <pc:sldMk cId="4040161253" sldId="400"/>
            <ac:spMk id="44" creationId="{6A1754C9-F531-4B28-8D3A-AF7C8027DC8E}"/>
          </ac:spMkLst>
        </pc:spChg>
        <pc:spChg chg="add del mod">
          <ac:chgData name="中田 雄大" userId="62f770ad0d6c1cad" providerId="LiveId" clId="{507C2EBD-78C3-4F21-BAF6-143E81DC2840}" dt="2021-01-31T11:09:08.412" v="621" actId="478"/>
          <ac:spMkLst>
            <pc:docMk/>
            <pc:sldMk cId="4040161253" sldId="400"/>
            <ac:spMk id="45" creationId="{B5851FD7-03C3-4122-AA1C-AD5ACD46DFD5}"/>
          </ac:spMkLst>
        </pc:spChg>
        <pc:spChg chg="add mod">
          <ac:chgData name="中田 雄大" userId="62f770ad0d6c1cad" providerId="LiveId" clId="{507C2EBD-78C3-4F21-BAF6-143E81DC2840}" dt="2021-01-31T11:09:44.725" v="624" actId="1076"/>
          <ac:spMkLst>
            <pc:docMk/>
            <pc:sldMk cId="4040161253" sldId="400"/>
            <ac:spMk id="46" creationId="{695BBC7A-EB59-47EC-9313-02F48DC0C147}"/>
          </ac:spMkLst>
        </pc:spChg>
        <pc:spChg chg="add mod">
          <ac:chgData name="中田 雄大" userId="62f770ad0d6c1cad" providerId="LiveId" clId="{507C2EBD-78C3-4F21-BAF6-143E81DC2840}" dt="2021-01-31T11:09:44.725" v="624" actId="1076"/>
          <ac:spMkLst>
            <pc:docMk/>
            <pc:sldMk cId="4040161253" sldId="400"/>
            <ac:spMk id="47" creationId="{5E45AF8F-4F83-4182-BD49-57A8003BD977}"/>
          </ac:spMkLst>
        </pc:spChg>
        <pc:spChg chg="add mod">
          <ac:chgData name="中田 雄大" userId="62f770ad0d6c1cad" providerId="LiveId" clId="{507C2EBD-78C3-4F21-BAF6-143E81DC2840}" dt="2021-01-31T11:09:44.725" v="624" actId="1076"/>
          <ac:spMkLst>
            <pc:docMk/>
            <pc:sldMk cId="4040161253" sldId="400"/>
            <ac:spMk id="48" creationId="{E495266B-C9DF-4F76-AF05-E1AB5495AC84}"/>
          </ac:spMkLst>
        </pc:spChg>
        <pc:spChg chg="add mod">
          <ac:chgData name="中田 雄大" userId="62f770ad0d6c1cad" providerId="LiveId" clId="{507C2EBD-78C3-4F21-BAF6-143E81DC2840}" dt="2021-01-31T11:09:44.725" v="624" actId="1076"/>
          <ac:spMkLst>
            <pc:docMk/>
            <pc:sldMk cId="4040161253" sldId="400"/>
            <ac:spMk id="49" creationId="{A64FD82A-F0B4-4AB3-8964-5F1813C9A796}"/>
          </ac:spMkLst>
        </pc:spChg>
        <pc:spChg chg="add mod">
          <ac:chgData name="中田 雄大" userId="62f770ad0d6c1cad" providerId="LiveId" clId="{507C2EBD-78C3-4F21-BAF6-143E81DC2840}" dt="2021-01-31T11:09:44.725" v="624" actId="1076"/>
          <ac:spMkLst>
            <pc:docMk/>
            <pc:sldMk cId="4040161253" sldId="400"/>
            <ac:spMk id="50" creationId="{C4355891-1369-4A9A-B273-2EFB028AD625}"/>
          </ac:spMkLst>
        </pc:spChg>
        <pc:spChg chg="add mod">
          <ac:chgData name="中田 雄大" userId="62f770ad0d6c1cad" providerId="LiveId" clId="{507C2EBD-78C3-4F21-BAF6-143E81DC2840}" dt="2021-01-31T11:09:44.725" v="624" actId="1076"/>
          <ac:spMkLst>
            <pc:docMk/>
            <pc:sldMk cId="4040161253" sldId="400"/>
            <ac:spMk id="51" creationId="{D023A9BE-D5CB-4B21-922A-E5615D02A98E}"/>
          </ac:spMkLst>
        </pc:spChg>
        <pc:spChg chg="add mod">
          <ac:chgData name="中田 雄大" userId="62f770ad0d6c1cad" providerId="LiveId" clId="{507C2EBD-78C3-4F21-BAF6-143E81DC2840}" dt="2021-01-31T11:09:44.725" v="624" actId="1076"/>
          <ac:spMkLst>
            <pc:docMk/>
            <pc:sldMk cId="4040161253" sldId="400"/>
            <ac:spMk id="52" creationId="{41E763B0-5FDD-47D0-B076-B59E99F2A723}"/>
          </ac:spMkLst>
        </pc:spChg>
        <pc:spChg chg="add del mod">
          <ac:chgData name="中田 雄大" userId="62f770ad0d6c1cad" providerId="LiveId" clId="{507C2EBD-78C3-4F21-BAF6-143E81DC2840}" dt="2021-01-31T11:08:57.048" v="602" actId="478"/>
          <ac:spMkLst>
            <pc:docMk/>
            <pc:sldMk cId="4040161253" sldId="400"/>
            <ac:spMk id="53" creationId="{E0E534C0-0319-457D-B15D-50DA26B5E4E1}"/>
          </ac:spMkLst>
        </pc:spChg>
        <pc:grpChg chg="del">
          <ac:chgData name="中田 雄大" userId="62f770ad0d6c1cad" providerId="LiveId" clId="{507C2EBD-78C3-4F21-BAF6-143E81DC2840}" dt="2021-01-31T08:46:25.631" v="3" actId="478"/>
          <ac:grpSpMkLst>
            <pc:docMk/>
            <pc:sldMk cId="4040161253" sldId="400"/>
            <ac:grpSpMk id="3" creationId="{C5E88B40-C701-B148-8E7C-9FB006E0C51A}"/>
          </ac:grpSpMkLst>
        </pc:grpChg>
        <pc:picChg chg="add del mod modCrop">
          <ac:chgData name="中田 雄大" userId="62f770ad0d6c1cad" providerId="LiveId" clId="{507C2EBD-78C3-4F21-BAF6-143E81DC2840}" dt="2021-01-31T10:28:13.299" v="245" actId="478"/>
          <ac:picMkLst>
            <pc:docMk/>
            <pc:sldMk cId="4040161253" sldId="400"/>
            <ac:picMk id="6" creationId="{98B108DA-CB8B-45B2-8750-2D6D21E0DE5C}"/>
          </ac:picMkLst>
        </pc:picChg>
        <pc:picChg chg="add del mod">
          <ac:chgData name="中田 雄大" userId="62f770ad0d6c1cad" providerId="LiveId" clId="{507C2EBD-78C3-4F21-BAF6-143E81DC2840}" dt="2021-01-31T10:28:14.727" v="246" actId="478"/>
          <ac:picMkLst>
            <pc:docMk/>
            <pc:sldMk cId="4040161253" sldId="400"/>
            <ac:picMk id="8" creationId="{BF436E5F-E344-48B8-9E79-B9BB107A4AD1}"/>
          </ac:picMkLst>
        </pc:picChg>
        <pc:picChg chg="add del mod">
          <ac:chgData name="中田 雄大" userId="62f770ad0d6c1cad" providerId="LiveId" clId="{507C2EBD-78C3-4F21-BAF6-143E81DC2840}" dt="2021-01-31T10:32:20.166" v="278" actId="478"/>
          <ac:picMkLst>
            <pc:docMk/>
            <pc:sldMk cId="4040161253" sldId="400"/>
            <ac:picMk id="11" creationId="{4F28F3AE-DDD4-42FE-8B6A-6A8D49382198}"/>
          </ac:picMkLst>
        </pc:picChg>
        <pc:picChg chg="add del mod">
          <ac:chgData name="中田 雄大" userId="62f770ad0d6c1cad" providerId="LiveId" clId="{507C2EBD-78C3-4F21-BAF6-143E81DC2840}" dt="2021-01-31T10:32:21.074" v="279" actId="478"/>
          <ac:picMkLst>
            <pc:docMk/>
            <pc:sldMk cId="4040161253" sldId="400"/>
            <ac:picMk id="13" creationId="{0730CBA6-E3F4-49EF-B19C-BDF452F3C6F7}"/>
          </ac:picMkLst>
        </pc:picChg>
        <pc:picChg chg="add mod">
          <ac:chgData name="中田 雄大" userId="62f770ad0d6c1cad" providerId="LiveId" clId="{507C2EBD-78C3-4F21-BAF6-143E81DC2840}" dt="2021-01-31T11:09:44.725" v="624" actId="1076"/>
          <ac:picMkLst>
            <pc:docMk/>
            <pc:sldMk cId="4040161253" sldId="400"/>
            <ac:picMk id="15" creationId="{2BBFFA99-4343-4D3A-A546-F5DE67E3D6F4}"/>
          </ac:picMkLst>
        </pc:picChg>
        <pc:picChg chg="add mod">
          <ac:chgData name="中田 雄大" userId="62f770ad0d6c1cad" providerId="LiveId" clId="{507C2EBD-78C3-4F21-BAF6-143E81DC2840}" dt="2021-01-31T11:09:44.725" v="624" actId="1076"/>
          <ac:picMkLst>
            <pc:docMk/>
            <pc:sldMk cId="4040161253" sldId="400"/>
            <ac:picMk id="17" creationId="{2DF7272F-DA55-49AF-AF64-A47C4A7AB9DF}"/>
          </ac:picMkLst>
        </pc:picChg>
        <pc:picChg chg="add mod">
          <ac:chgData name="中田 雄大" userId="62f770ad0d6c1cad" providerId="LiveId" clId="{507C2EBD-78C3-4F21-BAF6-143E81DC2840}" dt="2021-01-31T11:09:44.725" v="624" actId="1076"/>
          <ac:picMkLst>
            <pc:docMk/>
            <pc:sldMk cId="4040161253" sldId="400"/>
            <ac:picMk id="19" creationId="{4BF04FCB-BE5D-4099-808A-0D9A534C92F2}"/>
          </ac:picMkLst>
        </pc:picChg>
        <pc:picChg chg="add mod">
          <ac:chgData name="中田 雄大" userId="62f770ad0d6c1cad" providerId="LiveId" clId="{507C2EBD-78C3-4F21-BAF6-143E81DC2840}" dt="2021-01-31T11:09:44.725" v="624" actId="1076"/>
          <ac:picMkLst>
            <pc:docMk/>
            <pc:sldMk cId="4040161253" sldId="400"/>
            <ac:picMk id="21" creationId="{3C76AF31-3764-4189-9A78-82B817B4E7CC}"/>
          </ac:picMkLst>
        </pc:picChg>
        <pc:picChg chg="add mod">
          <ac:chgData name="中田 雄大" userId="62f770ad0d6c1cad" providerId="LiveId" clId="{507C2EBD-78C3-4F21-BAF6-143E81DC2840}" dt="2021-01-31T11:09:44.725" v="624" actId="1076"/>
          <ac:picMkLst>
            <pc:docMk/>
            <pc:sldMk cId="4040161253" sldId="400"/>
            <ac:picMk id="23" creationId="{86A73BDA-748E-4F64-ACFE-93EC030B9FED}"/>
          </ac:picMkLst>
        </pc:picChg>
        <pc:picChg chg="add mod">
          <ac:chgData name="中田 雄大" userId="62f770ad0d6c1cad" providerId="LiveId" clId="{507C2EBD-78C3-4F21-BAF6-143E81DC2840}" dt="2021-01-31T11:09:44.725" v="624" actId="1076"/>
          <ac:picMkLst>
            <pc:docMk/>
            <pc:sldMk cId="4040161253" sldId="400"/>
            <ac:picMk id="26" creationId="{A5527CA2-0EF8-41AF-9B7C-F833995C4C74}"/>
          </ac:picMkLst>
        </pc:picChg>
        <pc:picChg chg="add mod">
          <ac:chgData name="中田 雄大" userId="62f770ad0d6c1cad" providerId="LiveId" clId="{507C2EBD-78C3-4F21-BAF6-143E81DC2840}" dt="2021-01-31T11:09:44.725" v="624" actId="1076"/>
          <ac:picMkLst>
            <pc:docMk/>
            <pc:sldMk cId="4040161253" sldId="400"/>
            <ac:picMk id="28" creationId="{FA02CA1C-31A5-496A-BC89-7D941CDA20EA}"/>
          </ac:picMkLst>
        </pc:picChg>
        <pc:picChg chg="add mod">
          <ac:chgData name="中田 雄大" userId="62f770ad0d6c1cad" providerId="LiveId" clId="{507C2EBD-78C3-4F21-BAF6-143E81DC2840}" dt="2021-01-31T11:09:44.725" v="624" actId="1076"/>
          <ac:picMkLst>
            <pc:docMk/>
            <pc:sldMk cId="4040161253" sldId="400"/>
            <ac:picMk id="30" creationId="{434FD840-B9B0-4233-BDD4-D7B0D6851DA6}"/>
          </ac:picMkLst>
        </pc:picChg>
        <pc:cxnChg chg="add del mod">
          <ac:chgData name="中田 雄大" userId="62f770ad0d6c1cad" providerId="LiveId" clId="{507C2EBD-78C3-4F21-BAF6-143E81DC2840}" dt="2021-01-31T11:03:08.945" v="424" actId="478"/>
          <ac:cxnSpMkLst>
            <pc:docMk/>
            <pc:sldMk cId="4040161253" sldId="400"/>
            <ac:cxnSpMk id="37" creationId="{1C87EA62-C89F-4FEF-8917-69804CE9C6B2}"/>
          </ac:cxnSpMkLst>
        </pc:cxnChg>
        <pc:cxnChg chg="add del mod">
          <ac:chgData name="中田 雄大" userId="62f770ad0d6c1cad" providerId="LiveId" clId="{507C2EBD-78C3-4F21-BAF6-143E81DC2840}" dt="2021-01-31T11:03:06.578" v="423" actId="478"/>
          <ac:cxnSpMkLst>
            <pc:docMk/>
            <pc:sldMk cId="4040161253" sldId="400"/>
            <ac:cxnSpMk id="41" creationId="{2A4BC4C0-685C-47FD-82F7-7D1C9CF98F72}"/>
          </ac:cxnSpMkLst>
        </pc:cxnChg>
      </pc:sldChg>
      <pc:sldChg chg="addSp delSp modSp add mod modNotesTx">
        <pc:chgData name="中田 雄大" userId="62f770ad0d6c1cad" providerId="LiveId" clId="{507C2EBD-78C3-4F21-BAF6-143E81DC2840}" dt="2021-01-31T08:56:11.293" v="223" actId="20577"/>
        <pc:sldMkLst>
          <pc:docMk/>
          <pc:sldMk cId="2685964390" sldId="401"/>
        </pc:sldMkLst>
        <pc:spChg chg="add mod">
          <ac:chgData name="中田 雄大" userId="62f770ad0d6c1cad" providerId="LiveId" clId="{507C2EBD-78C3-4F21-BAF6-143E81DC2840}" dt="2021-01-31T08:50:38.078" v="137" actId="20577"/>
          <ac:spMkLst>
            <pc:docMk/>
            <pc:sldMk cId="2685964390" sldId="401"/>
            <ac:spMk id="10" creationId="{F7C07306-4740-44EA-A0FC-24D3B23A4BA0}"/>
          </ac:spMkLst>
        </pc:spChg>
        <pc:spChg chg="del">
          <ac:chgData name="中田 雄大" userId="62f770ad0d6c1cad" providerId="LiveId" clId="{507C2EBD-78C3-4F21-BAF6-143E81DC2840}" dt="2021-01-31T08:49:05.710" v="88" actId="478"/>
          <ac:spMkLst>
            <pc:docMk/>
            <pc:sldMk cId="2685964390" sldId="401"/>
            <ac:spMk id="25" creationId="{B950AC04-57F6-BC48-A642-2FDD1AFA52AA}"/>
          </ac:spMkLst>
        </pc:spChg>
        <pc:grpChg chg="del">
          <ac:chgData name="中田 雄大" userId="62f770ad0d6c1cad" providerId="LiveId" clId="{507C2EBD-78C3-4F21-BAF6-143E81DC2840}" dt="2021-01-31T08:48:52.187" v="83" actId="478"/>
          <ac:grpSpMkLst>
            <pc:docMk/>
            <pc:sldMk cId="2685964390" sldId="401"/>
            <ac:grpSpMk id="3" creationId="{C5E88B40-C701-B148-8E7C-9FB006E0C51A}"/>
          </ac:grpSpMkLst>
        </pc:grpChg>
        <pc:picChg chg="add mod">
          <ac:chgData name="中田 雄大" userId="62f770ad0d6c1cad" providerId="LiveId" clId="{507C2EBD-78C3-4F21-BAF6-143E81DC2840}" dt="2021-01-31T08:49:32.687" v="94" actId="1076"/>
          <ac:picMkLst>
            <pc:docMk/>
            <pc:sldMk cId="2685964390" sldId="401"/>
            <ac:picMk id="6" creationId="{E81EE952-8B55-47E0-A58A-C8E1E5AE083B}"/>
          </ac:picMkLst>
        </pc:picChg>
        <pc:picChg chg="add mod">
          <ac:chgData name="中田 雄大" userId="62f770ad0d6c1cad" providerId="LiveId" clId="{507C2EBD-78C3-4F21-BAF6-143E81DC2840}" dt="2021-01-31T08:49:46.718" v="99" actId="1076"/>
          <ac:picMkLst>
            <pc:docMk/>
            <pc:sldMk cId="2685964390" sldId="401"/>
            <ac:picMk id="8" creationId="{E84699A8-4A23-442E-BD19-C6827D4658DD}"/>
          </ac:picMkLst>
        </pc:picChg>
      </pc:sldChg>
      <pc:sldChg chg="add">
        <pc:chgData name="中田 雄大" userId="62f770ad0d6c1cad" providerId="LiveId" clId="{507C2EBD-78C3-4F21-BAF6-143E81DC2840}" dt="2021-01-31T10:27:53.765" v="224"/>
        <pc:sldMkLst>
          <pc:docMk/>
          <pc:sldMk cId="2440176746" sldId="402"/>
        </pc:sldMkLst>
      </pc:sldChg>
    </pc:docChg>
  </pc:docChgLst>
  <pc:docChgLst>
    <pc:chgData name="中田 雄大" userId="62f770ad0d6c1cad" providerId="LiveId" clId="{4D5F1A7E-A1BE-4DC6-AE07-882DBF73AF2A}"/>
    <pc:docChg chg="modSld">
      <pc:chgData name="中田 雄大" userId="62f770ad0d6c1cad" providerId="LiveId" clId="{4D5F1A7E-A1BE-4DC6-AE07-882DBF73AF2A}" dt="2021-07-10T12:13:43.702" v="0" actId="1076"/>
      <pc:docMkLst>
        <pc:docMk/>
      </pc:docMkLst>
      <pc:sldChg chg="modSp mod">
        <pc:chgData name="中田 雄大" userId="62f770ad0d6c1cad" providerId="LiveId" clId="{4D5F1A7E-A1BE-4DC6-AE07-882DBF73AF2A}" dt="2021-07-10T12:13:43.702" v="0" actId="1076"/>
        <pc:sldMkLst>
          <pc:docMk/>
          <pc:sldMk cId="3939960394" sldId="427"/>
        </pc:sldMkLst>
        <pc:spChg chg="mod">
          <ac:chgData name="中田 雄大" userId="62f770ad0d6c1cad" providerId="LiveId" clId="{4D5F1A7E-A1BE-4DC6-AE07-882DBF73AF2A}" dt="2021-07-10T12:13:43.702" v="0" actId="1076"/>
          <ac:spMkLst>
            <pc:docMk/>
            <pc:sldMk cId="3939960394" sldId="427"/>
            <ac:spMk id="23" creationId="{83A6ED63-5E3A-4981-8DEC-1032D4CC8B00}"/>
          </ac:spMkLst>
        </pc:spChg>
      </pc:sldChg>
    </pc:docChg>
  </pc:docChgLst>
  <pc:docChgLst>
    <pc:chgData name="中田 雄大" userId="62f770ad0d6c1cad" providerId="LiveId" clId="{8BCC3813-83E9-A543-85CE-CE5A83794B13}"/>
    <pc:docChg chg="modSld">
      <pc:chgData name="中田 雄大" userId="62f770ad0d6c1cad" providerId="LiveId" clId="{8BCC3813-83E9-A543-85CE-CE5A83794B13}" dt="2021-06-28T04:28:28.296" v="1374" actId="20577"/>
      <pc:docMkLst>
        <pc:docMk/>
      </pc:docMkLst>
      <pc:sldChg chg="modNotesTx">
        <pc:chgData name="中田 雄大" userId="62f770ad0d6c1cad" providerId="LiveId" clId="{8BCC3813-83E9-A543-85CE-CE5A83794B13}" dt="2021-06-28T04:07:25.648" v="900" actId="20577"/>
        <pc:sldMkLst>
          <pc:docMk/>
          <pc:sldMk cId="310953623" sldId="417"/>
        </pc:sldMkLst>
      </pc:sldChg>
      <pc:sldChg chg="modNotesTx">
        <pc:chgData name="中田 雄大" userId="62f770ad0d6c1cad" providerId="LiveId" clId="{8BCC3813-83E9-A543-85CE-CE5A83794B13}" dt="2021-06-28T04:09:39.760" v="1008" actId="20577"/>
        <pc:sldMkLst>
          <pc:docMk/>
          <pc:sldMk cId="4224299849" sldId="419"/>
        </pc:sldMkLst>
      </pc:sldChg>
      <pc:sldChg chg="modNotesTx">
        <pc:chgData name="中田 雄大" userId="62f770ad0d6c1cad" providerId="LiveId" clId="{8BCC3813-83E9-A543-85CE-CE5A83794B13}" dt="2021-06-28T04:11:48.227" v="1056" actId="20577"/>
        <pc:sldMkLst>
          <pc:docMk/>
          <pc:sldMk cId="3845246463" sldId="425"/>
        </pc:sldMkLst>
      </pc:sldChg>
      <pc:sldChg chg="modNotesTx">
        <pc:chgData name="中田 雄大" userId="62f770ad0d6c1cad" providerId="LiveId" clId="{8BCC3813-83E9-A543-85CE-CE5A83794B13}" dt="2021-06-28T04:14:00.550" v="1088" actId="20577"/>
        <pc:sldMkLst>
          <pc:docMk/>
          <pc:sldMk cId="2172693709" sldId="426"/>
        </pc:sldMkLst>
      </pc:sldChg>
      <pc:sldChg chg="modNotesTx">
        <pc:chgData name="中田 雄大" userId="62f770ad0d6c1cad" providerId="LiveId" clId="{8BCC3813-83E9-A543-85CE-CE5A83794B13}" dt="2021-06-28T04:26:38.098" v="1287" actId="20577"/>
        <pc:sldMkLst>
          <pc:docMk/>
          <pc:sldMk cId="3939960394" sldId="427"/>
        </pc:sldMkLst>
      </pc:sldChg>
      <pc:sldChg chg="modNotesTx">
        <pc:chgData name="中田 雄大" userId="62f770ad0d6c1cad" providerId="LiveId" clId="{8BCC3813-83E9-A543-85CE-CE5A83794B13}" dt="2021-06-28T04:28:28.296" v="1374" actId="20577"/>
        <pc:sldMkLst>
          <pc:docMk/>
          <pc:sldMk cId="186116695" sldId="428"/>
        </pc:sldMkLst>
      </pc:sldChg>
      <pc:sldChg chg="modNotesTx">
        <pc:chgData name="中田 雄大" userId="62f770ad0d6c1cad" providerId="LiveId" clId="{8BCC3813-83E9-A543-85CE-CE5A83794B13}" dt="2021-06-28T03:52:49.861" v="825" actId="20577"/>
        <pc:sldMkLst>
          <pc:docMk/>
          <pc:sldMk cId="550320575" sldId="429"/>
        </pc:sldMkLst>
      </pc:sldChg>
    </pc:docChg>
  </pc:docChgLst>
  <pc:docChgLst>
    <pc:chgData name="中田 雄大" userId="62f770ad0d6c1cad" providerId="LiveId" clId="{2F7E61F8-A7F2-49EC-85C1-7778BB140E37}"/>
    <pc:docChg chg="undo custSel addSld delSld modSld modNotesMaster modHandout">
      <pc:chgData name="中田 雄大" userId="62f770ad0d6c1cad" providerId="LiveId" clId="{2F7E61F8-A7F2-49EC-85C1-7778BB140E37}" dt="2021-11-15T04:50:50.328" v="4420" actId="20577"/>
      <pc:docMkLst>
        <pc:docMk/>
      </pc:docMkLst>
      <pc:sldChg chg="addSp delSp modSp mod">
        <pc:chgData name="中田 雄大" userId="62f770ad0d6c1cad" providerId="LiveId" clId="{2F7E61F8-A7F2-49EC-85C1-7778BB140E37}" dt="2021-11-15T04:50:50.328" v="4420" actId="20577"/>
        <pc:sldMkLst>
          <pc:docMk/>
          <pc:sldMk cId="0" sldId="256"/>
        </pc:sldMkLst>
        <pc:spChg chg="del mod">
          <ac:chgData name="中田 雄大" userId="62f770ad0d6c1cad" providerId="LiveId" clId="{2F7E61F8-A7F2-49EC-85C1-7778BB140E37}" dt="2021-11-14T03:49:49.271" v="4360" actId="478"/>
          <ac:spMkLst>
            <pc:docMk/>
            <pc:sldMk cId="0" sldId="256"/>
            <ac:spMk id="2" creationId="{00000000-0000-0000-0000-000000000000}"/>
          </ac:spMkLst>
        </pc:spChg>
        <pc:spChg chg="del mod">
          <ac:chgData name="中田 雄大" userId="62f770ad0d6c1cad" providerId="LiveId" clId="{2F7E61F8-A7F2-49EC-85C1-7778BB140E37}" dt="2021-11-14T03:49:49.271" v="4360" actId="478"/>
          <ac:spMkLst>
            <pc:docMk/>
            <pc:sldMk cId="0" sldId="256"/>
            <ac:spMk id="3" creationId="{00000000-0000-0000-0000-000000000000}"/>
          </ac:spMkLst>
        </pc:spChg>
        <pc:spChg chg="add del mod">
          <ac:chgData name="中田 雄大" userId="62f770ad0d6c1cad" providerId="LiveId" clId="{2F7E61F8-A7F2-49EC-85C1-7778BB140E37}" dt="2021-11-14T03:49:49.271" v="4360" actId="478"/>
          <ac:spMkLst>
            <pc:docMk/>
            <pc:sldMk cId="0" sldId="256"/>
            <ac:spMk id="4" creationId="{BE6D74B8-6077-425D-A12F-24F6F6F64E81}"/>
          </ac:spMkLst>
        </pc:spChg>
        <pc:spChg chg="add del mod">
          <ac:chgData name="中田 雄大" userId="62f770ad0d6c1cad" providerId="LiveId" clId="{2F7E61F8-A7F2-49EC-85C1-7778BB140E37}" dt="2021-11-14T03:49:58.725" v="4363" actId="478"/>
          <ac:spMkLst>
            <pc:docMk/>
            <pc:sldMk cId="0" sldId="256"/>
            <ac:spMk id="5" creationId="{C8046BD6-5517-4139-97BF-804281455DDF}"/>
          </ac:spMkLst>
        </pc:spChg>
        <pc:spChg chg="add del mod">
          <ac:chgData name="中田 雄大" userId="62f770ad0d6c1cad" providerId="LiveId" clId="{2F7E61F8-A7F2-49EC-85C1-7778BB140E37}" dt="2021-11-14T03:49:52.168" v="4362" actId="478"/>
          <ac:spMkLst>
            <pc:docMk/>
            <pc:sldMk cId="0" sldId="256"/>
            <ac:spMk id="6" creationId="{93ED7C96-B10D-4AA5-A0AD-0D512B8F3484}"/>
          </ac:spMkLst>
        </pc:spChg>
        <pc:spChg chg="add mod">
          <ac:chgData name="中田 雄大" userId="62f770ad0d6c1cad" providerId="LiveId" clId="{2F7E61F8-A7F2-49EC-85C1-7778BB140E37}" dt="2021-11-14T03:49:49.528" v="4361"/>
          <ac:spMkLst>
            <pc:docMk/>
            <pc:sldMk cId="0" sldId="256"/>
            <ac:spMk id="7" creationId="{1D7268B9-56FA-499E-97FB-8FACFFF9310F}"/>
          </ac:spMkLst>
        </pc:spChg>
        <pc:spChg chg="add mod">
          <ac:chgData name="中田 雄大" userId="62f770ad0d6c1cad" providerId="LiveId" clId="{2F7E61F8-A7F2-49EC-85C1-7778BB140E37}" dt="2021-11-15T04:50:50.328" v="4420" actId="20577"/>
          <ac:spMkLst>
            <pc:docMk/>
            <pc:sldMk cId="0" sldId="256"/>
            <ac:spMk id="8" creationId="{02DB7D77-5D89-466E-9498-850C43BA75CA}"/>
          </ac:spMkLst>
        </pc:spChg>
        <pc:spChg chg="add mod">
          <ac:chgData name="中田 雄大" userId="62f770ad0d6c1cad" providerId="LiveId" clId="{2F7E61F8-A7F2-49EC-85C1-7778BB140E37}" dt="2021-11-14T03:49:49.528" v="4361"/>
          <ac:spMkLst>
            <pc:docMk/>
            <pc:sldMk cId="0" sldId="256"/>
            <ac:spMk id="9" creationId="{92FC6334-D0CA-4E55-A0A8-8BD12DAAC9AB}"/>
          </ac:spMkLst>
        </pc:spChg>
        <pc:spChg chg="add del mod">
          <ac:chgData name="中田 雄大" userId="62f770ad0d6c1cad" providerId="LiveId" clId="{2F7E61F8-A7F2-49EC-85C1-7778BB140E37}" dt="2021-11-14T03:59:54.135" v="4414" actId="478"/>
          <ac:spMkLst>
            <pc:docMk/>
            <pc:sldMk cId="0" sldId="256"/>
            <ac:spMk id="10" creationId="{DC788F53-571D-4AD3-B716-C5DB8A2E0730}"/>
          </ac:spMkLst>
        </pc:spChg>
      </pc:sldChg>
      <pc:sldChg chg="del">
        <pc:chgData name="中田 雄大" userId="62f770ad0d6c1cad" providerId="LiveId" clId="{2F7E61F8-A7F2-49EC-85C1-7778BB140E37}" dt="2021-11-03T03:42:48.558" v="19" actId="47"/>
        <pc:sldMkLst>
          <pc:docMk/>
          <pc:sldMk cId="0" sldId="322"/>
        </pc:sldMkLst>
      </pc:sldChg>
      <pc:sldChg chg="modSp mod">
        <pc:chgData name="中田 雄大" userId="62f770ad0d6c1cad" providerId="LiveId" clId="{2F7E61F8-A7F2-49EC-85C1-7778BB140E37}" dt="2021-11-03T04:19:21.375" v="701" actId="1076"/>
        <pc:sldMkLst>
          <pc:docMk/>
          <pc:sldMk cId="0" sldId="323"/>
        </pc:sldMkLst>
        <pc:spChg chg="mod">
          <ac:chgData name="中田 雄大" userId="62f770ad0d6c1cad" providerId="LiveId" clId="{2F7E61F8-A7F2-49EC-85C1-7778BB140E37}" dt="2021-11-03T04:19:21.375" v="701" actId="1076"/>
          <ac:spMkLst>
            <pc:docMk/>
            <pc:sldMk cId="0" sldId="323"/>
            <ac:spMk id="14" creationId="{00000000-0000-0000-0000-000000000000}"/>
          </ac:spMkLst>
        </pc:spChg>
      </pc:sldChg>
      <pc:sldChg chg="addSp delSp modSp mod delAnim modAnim">
        <pc:chgData name="中田 雄大" userId="62f770ad0d6c1cad" providerId="LiveId" clId="{2F7E61F8-A7F2-49EC-85C1-7778BB140E37}" dt="2021-11-03T05:16:06.382" v="1582" actId="14861"/>
        <pc:sldMkLst>
          <pc:docMk/>
          <pc:sldMk cId="0" sldId="324"/>
        </pc:sldMkLst>
        <pc:spChg chg="mod">
          <ac:chgData name="中田 雄大" userId="62f770ad0d6c1cad" providerId="LiveId" clId="{2F7E61F8-A7F2-49EC-85C1-7778BB140E37}" dt="2021-11-03T04:41:41.123" v="1150" actId="207"/>
          <ac:spMkLst>
            <pc:docMk/>
            <pc:sldMk cId="0" sldId="324"/>
            <ac:spMk id="3" creationId="{00000000-0000-0000-0000-000000000000}"/>
          </ac:spMkLst>
        </pc:spChg>
        <pc:spChg chg="add del">
          <ac:chgData name="中田 雄大" userId="62f770ad0d6c1cad" providerId="LiveId" clId="{2F7E61F8-A7F2-49EC-85C1-7778BB140E37}" dt="2021-11-03T04:32:48.964" v="913" actId="478"/>
          <ac:spMkLst>
            <pc:docMk/>
            <pc:sldMk cId="0" sldId="324"/>
            <ac:spMk id="14" creationId="{C2B6D60B-A2DE-4EEF-B270-14A1BC8FC887}"/>
          </ac:spMkLst>
        </pc:spChg>
        <pc:spChg chg="mod topLvl">
          <ac:chgData name="中田 雄大" userId="62f770ad0d6c1cad" providerId="LiveId" clId="{2F7E61F8-A7F2-49EC-85C1-7778BB140E37}" dt="2021-11-03T04:42:44.905" v="1156" actId="165"/>
          <ac:spMkLst>
            <pc:docMk/>
            <pc:sldMk cId="0" sldId="324"/>
            <ac:spMk id="15" creationId="{00000000-0000-0000-0000-000000000000}"/>
          </ac:spMkLst>
        </pc:spChg>
        <pc:spChg chg="del mod">
          <ac:chgData name="中田 雄大" userId="62f770ad0d6c1cad" providerId="LiveId" clId="{2F7E61F8-A7F2-49EC-85C1-7778BB140E37}" dt="2021-11-03T04:28:34.391" v="821" actId="478"/>
          <ac:spMkLst>
            <pc:docMk/>
            <pc:sldMk cId="0" sldId="324"/>
            <ac:spMk id="20" creationId="{00000000-0000-0000-0000-000000000000}"/>
          </ac:spMkLst>
        </pc:spChg>
        <pc:spChg chg="mod">
          <ac:chgData name="中田 雄大" userId="62f770ad0d6c1cad" providerId="LiveId" clId="{2F7E61F8-A7F2-49EC-85C1-7778BB140E37}" dt="2021-11-03T04:42:44.905" v="1156" actId="165"/>
          <ac:spMkLst>
            <pc:docMk/>
            <pc:sldMk cId="0" sldId="324"/>
            <ac:spMk id="26" creationId="{F431C2E2-E49A-44A4-9C93-1CACE941C7C1}"/>
          </ac:spMkLst>
        </pc:spChg>
        <pc:spChg chg="mod">
          <ac:chgData name="中田 雄大" userId="62f770ad0d6c1cad" providerId="LiveId" clId="{2F7E61F8-A7F2-49EC-85C1-7778BB140E37}" dt="2021-11-03T04:42:44.905" v="1156" actId="165"/>
          <ac:spMkLst>
            <pc:docMk/>
            <pc:sldMk cId="0" sldId="324"/>
            <ac:spMk id="27" creationId="{0C3F85C4-8504-40AB-A4F5-6A831A9CC043}"/>
          </ac:spMkLst>
        </pc:spChg>
        <pc:spChg chg="mod topLvl">
          <ac:chgData name="中田 雄大" userId="62f770ad0d6c1cad" providerId="LiveId" clId="{2F7E61F8-A7F2-49EC-85C1-7778BB140E37}" dt="2021-11-03T04:42:44.905" v="1156" actId="165"/>
          <ac:spMkLst>
            <pc:docMk/>
            <pc:sldMk cId="0" sldId="324"/>
            <ac:spMk id="28" creationId="{00000000-0000-0000-0000-000000000000}"/>
          </ac:spMkLst>
        </pc:spChg>
        <pc:spChg chg="mod">
          <ac:chgData name="中田 雄大" userId="62f770ad0d6c1cad" providerId="LiveId" clId="{2F7E61F8-A7F2-49EC-85C1-7778BB140E37}" dt="2021-11-03T04:42:44.905" v="1156" actId="165"/>
          <ac:spMkLst>
            <pc:docMk/>
            <pc:sldMk cId="0" sldId="324"/>
            <ac:spMk id="30" creationId="{31641693-65FC-4432-8726-F719D66156E1}"/>
          </ac:spMkLst>
        </pc:spChg>
        <pc:spChg chg="mod">
          <ac:chgData name="中田 雄大" userId="62f770ad0d6c1cad" providerId="LiveId" clId="{2F7E61F8-A7F2-49EC-85C1-7778BB140E37}" dt="2021-11-03T04:47:54.194" v="1228" actId="1076"/>
          <ac:spMkLst>
            <pc:docMk/>
            <pc:sldMk cId="0" sldId="324"/>
            <ac:spMk id="34" creationId="{00000000-0000-0000-0000-000000000000}"/>
          </ac:spMkLst>
        </pc:spChg>
        <pc:spChg chg="mod">
          <ac:chgData name="中田 雄大" userId="62f770ad0d6c1cad" providerId="LiveId" clId="{2F7E61F8-A7F2-49EC-85C1-7778BB140E37}" dt="2021-11-03T04:47:54.194" v="1228" actId="1076"/>
          <ac:spMkLst>
            <pc:docMk/>
            <pc:sldMk cId="0" sldId="324"/>
            <ac:spMk id="36" creationId="{00000000-0000-0000-0000-000000000000}"/>
          </ac:spMkLst>
        </pc:spChg>
        <pc:spChg chg="mod">
          <ac:chgData name="中田 雄大" userId="62f770ad0d6c1cad" providerId="LiveId" clId="{2F7E61F8-A7F2-49EC-85C1-7778BB140E37}" dt="2021-11-03T04:42:44.905" v="1156" actId="165"/>
          <ac:spMkLst>
            <pc:docMk/>
            <pc:sldMk cId="0" sldId="324"/>
            <ac:spMk id="38" creationId="{E315A87E-77AB-4BF6-B117-15AE60FC7CED}"/>
          </ac:spMkLst>
        </pc:spChg>
        <pc:spChg chg="mod">
          <ac:chgData name="中田 雄大" userId="62f770ad0d6c1cad" providerId="LiveId" clId="{2F7E61F8-A7F2-49EC-85C1-7778BB140E37}" dt="2021-11-03T04:47:54.194" v="1228" actId="1076"/>
          <ac:spMkLst>
            <pc:docMk/>
            <pc:sldMk cId="0" sldId="324"/>
            <ac:spMk id="40" creationId="{00000000-0000-0000-0000-000000000000}"/>
          </ac:spMkLst>
        </pc:spChg>
        <pc:spChg chg="mod">
          <ac:chgData name="中田 雄大" userId="62f770ad0d6c1cad" providerId="LiveId" clId="{2F7E61F8-A7F2-49EC-85C1-7778BB140E37}" dt="2021-11-03T04:47:54.194" v="1228" actId="1076"/>
          <ac:spMkLst>
            <pc:docMk/>
            <pc:sldMk cId="0" sldId="324"/>
            <ac:spMk id="44" creationId="{00000000-0000-0000-0000-000000000000}"/>
          </ac:spMkLst>
        </pc:spChg>
        <pc:spChg chg="mod">
          <ac:chgData name="中田 雄大" userId="62f770ad0d6c1cad" providerId="LiveId" clId="{2F7E61F8-A7F2-49EC-85C1-7778BB140E37}" dt="2021-11-03T04:42:44.905" v="1156" actId="165"/>
          <ac:spMkLst>
            <pc:docMk/>
            <pc:sldMk cId="0" sldId="324"/>
            <ac:spMk id="45" creationId="{25A5E7FB-2B3B-4DF7-A4A8-705D0E7F003E}"/>
          </ac:spMkLst>
        </pc:spChg>
        <pc:spChg chg="mod">
          <ac:chgData name="中田 雄大" userId="62f770ad0d6c1cad" providerId="LiveId" clId="{2F7E61F8-A7F2-49EC-85C1-7778BB140E37}" dt="2021-11-03T04:42:44.905" v="1156" actId="165"/>
          <ac:spMkLst>
            <pc:docMk/>
            <pc:sldMk cId="0" sldId="324"/>
            <ac:spMk id="47" creationId="{992C495D-DA88-477E-B7B6-916528F50336}"/>
          </ac:spMkLst>
        </pc:spChg>
        <pc:spChg chg="mod">
          <ac:chgData name="中田 雄大" userId="62f770ad0d6c1cad" providerId="LiveId" clId="{2F7E61F8-A7F2-49EC-85C1-7778BB140E37}" dt="2021-11-03T04:42:44.905" v="1156" actId="165"/>
          <ac:spMkLst>
            <pc:docMk/>
            <pc:sldMk cId="0" sldId="324"/>
            <ac:spMk id="48" creationId="{7CA4F3C3-0C09-4F82-A486-BFDF920FA058}"/>
          </ac:spMkLst>
        </pc:spChg>
        <pc:spChg chg="add mod">
          <ac:chgData name="中田 雄大" userId="62f770ad0d6c1cad" providerId="LiveId" clId="{2F7E61F8-A7F2-49EC-85C1-7778BB140E37}" dt="2021-11-03T04:56:50.253" v="1490" actId="20577"/>
          <ac:spMkLst>
            <pc:docMk/>
            <pc:sldMk cId="0" sldId="324"/>
            <ac:spMk id="49" creationId="{FB9AB49E-5203-4EAE-96FB-18C2FA08D65B}"/>
          </ac:spMkLst>
        </pc:spChg>
        <pc:spChg chg="add del mod">
          <ac:chgData name="中田 雄大" userId="62f770ad0d6c1cad" providerId="LiveId" clId="{2F7E61F8-A7F2-49EC-85C1-7778BB140E37}" dt="2021-11-03T04:32:31.249" v="911" actId="478"/>
          <ac:spMkLst>
            <pc:docMk/>
            <pc:sldMk cId="0" sldId="324"/>
            <ac:spMk id="50" creationId="{686E7FB4-7FBF-43EE-81B7-2C441303BDDE}"/>
          </ac:spMkLst>
        </pc:spChg>
        <pc:spChg chg="add mod">
          <ac:chgData name="中田 雄大" userId="62f770ad0d6c1cad" providerId="LiveId" clId="{2F7E61F8-A7F2-49EC-85C1-7778BB140E37}" dt="2021-11-03T04:48:06.249" v="1230" actId="1076"/>
          <ac:spMkLst>
            <pc:docMk/>
            <pc:sldMk cId="0" sldId="324"/>
            <ac:spMk id="51" creationId="{798D3078-DC72-4B6E-A418-1BB3FFED7CC6}"/>
          </ac:spMkLst>
        </pc:spChg>
        <pc:spChg chg="add mod">
          <ac:chgData name="中田 雄大" userId="62f770ad0d6c1cad" providerId="LiveId" clId="{2F7E61F8-A7F2-49EC-85C1-7778BB140E37}" dt="2021-11-03T04:47:54.194" v="1228" actId="1076"/>
          <ac:spMkLst>
            <pc:docMk/>
            <pc:sldMk cId="0" sldId="324"/>
            <ac:spMk id="52" creationId="{BEC1256C-D7ED-4595-B8A3-E88450F5AE2D}"/>
          </ac:spMkLst>
        </pc:spChg>
        <pc:spChg chg="mod">
          <ac:chgData name="中田 雄大" userId="62f770ad0d6c1cad" providerId="LiveId" clId="{2F7E61F8-A7F2-49EC-85C1-7778BB140E37}" dt="2021-11-03T04:44:00.093" v="1169" actId="1076"/>
          <ac:spMkLst>
            <pc:docMk/>
            <pc:sldMk cId="0" sldId="324"/>
            <ac:spMk id="55" creationId="{7D544497-B42B-4203-974F-623A3A3BB6C1}"/>
          </ac:spMkLst>
        </pc:spChg>
        <pc:spChg chg="mod">
          <ac:chgData name="中田 雄大" userId="62f770ad0d6c1cad" providerId="LiveId" clId="{2F7E61F8-A7F2-49EC-85C1-7778BB140E37}" dt="2021-11-03T04:43:59.127" v="1167" actId="1076"/>
          <ac:spMkLst>
            <pc:docMk/>
            <pc:sldMk cId="0" sldId="324"/>
            <ac:spMk id="57" creationId="{61003A45-B13C-453B-97F3-B3F1B0347626}"/>
          </ac:spMkLst>
        </pc:spChg>
        <pc:spChg chg="add del mod">
          <ac:chgData name="中田 雄大" userId="62f770ad0d6c1cad" providerId="LiveId" clId="{2F7E61F8-A7F2-49EC-85C1-7778BB140E37}" dt="2021-11-03T04:44:00.468" v="1170" actId="478"/>
          <ac:spMkLst>
            <pc:docMk/>
            <pc:sldMk cId="0" sldId="324"/>
            <ac:spMk id="58" creationId="{9BE5A45D-C214-4230-860A-9F9748FB22B3}"/>
          </ac:spMkLst>
        </pc:spChg>
        <pc:spChg chg="mod">
          <ac:chgData name="中田 雄大" userId="62f770ad0d6c1cad" providerId="LiveId" clId="{2F7E61F8-A7F2-49EC-85C1-7778BB140E37}" dt="2021-11-03T04:42:57.233" v="1157"/>
          <ac:spMkLst>
            <pc:docMk/>
            <pc:sldMk cId="0" sldId="324"/>
            <ac:spMk id="59" creationId="{1F2740B3-2090-4739-9292-DFC3AF2F84AB}"/>
          </ac:spMkLst>
        </pc:spChg>
        <pc:grpChg chg="add mod">
          <ac:chgData name="中田 雄大" userId="62f770ad0d6c1cad" providerId="LiveId" clId="{2F7E61F8-A7F2-49EC-85C1-7778BB140E37}" dt="2021-11-03T04:47:54.194" v="1228" actId="1076"/>
          <ac:grpSpMkLst>
            <pc:docMk/>
            <pc:sldMk cId="0" sldId="324"/>
            <ac:grpSpMk id="6" creationId="{ACE2BA9E-EFCD-49C9-9BEA-8B733348F766}"/>
          </ac:grpSpMkLst>
        </pc:grpChg>
        <pc:grpChg chg="add del mod">
          <ac:chgData name="中田 雄大" userId="62f770ad0d6c1cad" providerId="LiveId" clId="{2F7E61F8-A7F2-49EC-85C1-7778BB140E37}" dt="2021-11-03T04:42:44.905" v="1156" actId="165"/>
          <ac:grpSpMkLst>
            <pc:docMk/>
            <pc:sldMk cId="0" sldId="324"/>
            <ac:grpSpMk id="7" creationId="{969D09E0-BF1F-4563-A9CF-51DDCB1786FF}"/>
          </ac:grpSpMkLst>
        </pc:grpChg>
        <pc:grpChg chg="mod">
          <ac:chgData name="中田 雄大" userId="62f770ad0d6c1cad" providerId="LiveId" clId="{2F7E61F8-A7F2-49EC-85C1-7778BB140E37}" dt="2021-11-03T04:47:54.194" v="1228" actId="1076"/>
          <ac:grpSpMkLst>
            <pc:docMk/>
            <pc:sldMk cId="0" sldId="324"/>
            <ac:grpSpMk id="9" creationId="{00000000-0000-0000-0000-000000000000}"/>
          </ac:grpSpMkLst>
        </pc:grpChg>
        <pc:grpChg chg="add mod">
          <ac:chgData name="中田 雄大" userId="62f770ad0d6c1cad" providerId="LiveId" clId="{2F7E61F8-A7F2-49EC-85C1-7778BB140E37}" dt="2021-11-03T04:47:54.194" v="1228" actId="1076"/>
          <ac:grpSpMkLst>
            <pc:docMk/>
            <pc:sldMk cId="0" sldId="324"/>
            <ac:grpSpMk id="21" creationId="{63097A30-1E6F-4EA2-96B2-3487FDDDB857}"/>
          </ac:grpSpMkLst>
        </pc:grpChg>
        <pc:grpChg chg="add del mod topLvl">
          <ac:chgData name="中田 雄大" userId="62f770ad0d6c1cad" providerId="LiveId" clId="{2F7E61F8-A7F2-49EC-85C1-7778BB140E37}" dt="2021-11-03T04:44:01.836" v="1172" actId="478"/>
          <ac:grpSpMkLst>
            <pc:docMk/>
            <pc:sldMk cId="0" sldId="324"/>
            <ac:grpSpMk id="23" creationId="{ED34D946-7547-46C2-BD6D-A1EE6727E7E9}"/>
          </ac:grpSpMkLst>
        </pc:grpChg>
        <pc:grpChg chg="mod">
          <ac:chgData name="中田 雄大" userId="62f770ad0d6c1cad" providerId="LiveId" clId="{2F7E61F8-A7F2-49EC-85C1-7778BB140E37}" dt="2021-11-03T04:42:44.905" v="1156" actId="165"/>
          <ac:grpSpMkLst>
            <pc:docMk/>
            <pc:sldMk cId="0" sldId="324"/>
            <ac:grpSpMk id="24" creationId="{178B3657-F389-41C8-8C27-FD47DEC3444D}"/>
          </ac:grpSpMkLst>
        </pc:grpChg>
        <pc:grpChg chg="mod">
          <ac:chgData name="中田 雄大" userId="62f770ad0d6c1cad" providerId="LiveId" clId="{2F7E61F8-A7F2-49EC-85C1-7778BB140E37}" dt="2021-11-03T04:42:44.905" v="1156" actId="165"/>
          <ac:grpSpMkLst>
            <pc:docMk/>
            <pc:sldMk cId="0" sldId="324"/>
            <ac:grpSpMk id="25" creationId="{5094480B-584E-4D1E-8FE2-6F7E9A0FBAC1}"/>
          </ac:grpSpMkLst>
        </pc:grpChg>
        <pc:grpChg chg="mod">
          <ac:chgData name="中田 雄大" userId="62f770ad0d6c1cad" providerId="LiveId" clId="{2F7E61F8-A7F2-49EC-85C1-7778BB140E37}" dt="2021-11-03T04:47:54.194" v="1228" actId="1076"/>
          <ac:grpSpMkLst>
            <pc:docMk/>
            <pc:sldMk cId="0" sldId="324"/>
            <ac:grpSpMk id="31" creationId="{00000000-0000-0000-0000-000000000000}"/>
          </ac:grpSpMkLst>
        </pc:grpChg>
        <pc:grpChg chg="mod">
          <ac:chgData name="中田 雄大" userId="62f770ad0d6c1cad" providerId="LiveId" clId="{2F7E61F8-A7F2-49EC-85C1-7778BB140E37}" dt="2021-11-03T04:47:54.194" v="1228" actId="1076"/>
          <ac:grpSpMkLst>
            <pc:docMk/>
            <pc:sldMk cId="0" sldId="324"/>
            <ac:grpSpMk id="33" creationId="{00000000-0000-0000-0000-000000000000}"/>
          </ac:grpSpMkLst>
        </pc:grpChg>
        <pc:grpChg chg="mod">
          <ac:chgData name="中田 雄大" userId="62f770ad0d6c1cad" providerId="LiveId" clId="{2F7E61F8-A7F2-49EC-85C1-7778BB140E37}" dt="2021-11-03T04:47:54.194" v="1228" actId="1076"/>
          <ac:grpSpMkLst>
            <pc:docMk/>
            <pc:sldMk cId="0" sldId="324"/>
            <ac:grpSpMk id="35" creationId="{00000000-0000-0000-0000-000000000000}"/>
          </ac:grpSpMkLst>
        </pc:grpChg>
        <pc:grpChg chg="add del mod">
          <ac:chgData name="中田 雄大" userId="62f770ad0d6c1cad" providerId="LiveId" clId="{2F7E61F8-A7F2-49EC-85C1-7778BB140E37}" dt="2021-11-03T04:44:06.140" v="1176"/>
          <ac:grpSpMkLst>
            <pc:docMk/>
            <pc:sldMk cId="0" sldId="324"/>
            <ac:grpSpMk id="53" creationId="{40CD2D7E-5399-4568-9F89-48DA766C0143}"/>
          </ac:grpSpMkLst>
        </pc:grpChg>
        <pc:picChg chg="mod topLvl">
          <ac:chgData name="中田 雄大" userId="62f770ad0d6c1cad" providerId="LiveId" clId="{2F7E61F8-A7F2-49EC-85C1-7778BB140E37}" dt="2021-11-03T04:42:44.905" v="1156" actId="165"/>
          <ac:picMkLst>
            <pc:docMk/>
            <pc:sldMk cId="0" sldId="324"/>
            <ac:picMk id="19" creationId="{00000000-0000-0000-0000-000000000000}"/>
          </ac:picMkLst>
        </pc:picChg>
        <pc:picChg chg="mod">
          <ac:chgData name="中田 雄大" userId="62f770ad0d6c1cad" providerId="LiveId" clId="{2F7E61F8-A7F2-49EC-85C1-7778BB140E37}" dt="2021-11-03T04:42:44.905" v="1156" actId="165"/>
          <ac:picMkLst>
            <pc:docMk/>
            <pc:sldMk cId="0" sldId="324"/>
            <ac:picMk id="29" creationId="{FC28003D-7E33-4783-9EDD-4B40FABFD5F6}"/>
          </ac:picMkLst>
        </pc:picChg>
        <pc:picChg chg="mod">
          <ac:chgData name="中田 雄大" userId="62f770ad0d6c1cad" providerId="LiveId" clId="{2F7E61F8-A7F2-49EC-85C1-7778BB140E37}" dt="2021-11-03T04:47:54.194" v="1228" actId="1076"/>
          <ac:picMkLst>
            <pc:docMk/>
            <pc:sldMk cId="0" sldId="324"/>
            <ac:picMk id="32" creationId="{00000000-0000-0000-0000-000000000000}"/>
          </ac:picMkLst>
        </pc:picChg>
        <pc:picChg chg="mod">
          <ac:chgData name="中田 雄大" userId="62f770ad0d6c1cad" providerId="LiveId" clId="{2F7E61F8-A7F2-49EC-85C1-7778BB140E37}" dt="2021-11-03T05:16:06.382" v="1582" actId="14861"/>
          <ac:picMkLst>
            <pc:docMk/>
            <pc:sldMk cId="0" sldId="324"/>
            <ac:picMk id="37" creationId="{00000000-0000-0000-0000-000000000000}"/>
          </ac:picMkLst>
        </pc:picChg>
        <pc:picChg chg="mod">
          <ac:chgData name="中田 雄大" userId="62f770ad0d6c1cad" providerId="LiveId" clId="{2F7E61F8-A7F2-49EC-85C1-7778BB140E37}" dt="2021-11-03T04:42:44.905" v="1156" actId="165"/>
          <ac:picMkLst>
            <pc:docMk/>
            <pc:sldMk cId="0" sldId="324"/>
            <ac:picMk id="42" creationId="{4A6E5D8A-E12C-4B23-BDE6-EFC54E7F9D86}"/>
          </ac:picMkLst>
        </pc:picChg>
        <pc:picChg chg="mod">
          <ac:chgData name="中田 雄大" userId="62f770ad0d6c1cad" providerId="LiveId" clId="{2F7E61F8-A7F2-49EC-85C1-7778BB140E37}" dt="2021-11-03T05:16:01.733" v="1581" actId="14861"/>
          <ac:picMkLst>
            <pc:docMk/>
            <pc:sldMk cId="0" sldId="324"/>
            <ac:picMk id="43" creationId="{00000000-0000-0000-0000-000000000000}"/>
          </ac:picMkLst>
        </pc:picChg>
        <pc:picChg chg="mod">
          <ac:chgData name="中田 雄大" userId="62f770ad0d6c1cad" providerId="LiveId" clId="{2F7E61F8-A7F2-49EC-85C1-7778BB140E37}" dt="2021-11-03T04:42:57.233" v="1157"/>
          <ac:picMkLst>
            <pc:docMk/>
            <pc:sldMk cId="0" sldId="324"/>
            <ac:picMk id="54" creationId="{AC1E3803-02F8-44B1-9413-07F4E0514F8A}"/>
          </ac:picMkLst>
        </pc:picChg>
        <pc:picChg chg="mod">
          <ac:chgData name="中田 雄大" userId="62f770ad0d6c1cad" providerId="LiveId" clId="{2F7E61F8-A7F2-49EC-85C1-7778BB140E37}" dt="2021-11-03T04:42:57.233" v="1157"/>
          <ac:picMkLst>
            <pc:docMk/>
            <pc:sldMk cId="0" sldId="324"/>
            <ac:picMk id="56" creationId="{8144F9AE-42BB-4781-962A-54A2128C6273}"/>
          </ac:picMkLst>
        </pc:picChg>
        <pc:cxnChg chg="mod">
          <ac:chgData name="中田 雄大" userId="62f770ad0d6c1cad" providerId="LiveId" clId="{2F7E61F8-A7F2-49EC-85C1-7778BB140E37}" dt="2021-11-03T04:47:54.194" v="1228" actId="1076"/>
          <ac:cxnSpMkLst>
            <pc:docMk/>
            <pc:sldMk cId="0" sldId="324"/>
            <ac:cxnSpMk id="39" creationId="{00000000-0000-0000-0000-000000000000}"/>
          </ac:cxnSpMkLst>
        </pc:cxnChg>
        <pc:cxnChg chg="mod">
          <ac:chgData name="中田 雄大" userId="62f770ad0d6c1cad" providerId="LiveId" clId="{2F7E61F8-A7F2-49EC-85C1-7778BB140E37}" dt="2021-11-03T04:47:54.194" v="1228" actId="1076"/>
          <ac:cxnSpMkLst>
            <pc:docMk/>
            <pc:sldMk cId="0" sldId="324"/>
            <ac:cxnSpMk id="41" creationId="{00000000-0000-0000-0000-000000000000}"/>
          </ac:cxnSpMkLst>
        </pc:cxnChg>
        <pc:cxnChg chg="mod topLvl">
          <ac:chgData name="中田 雄大" userId="62f770ad0d6c1cad" providerId="LiveId" clId="{2F7E61F8-A7F2-49EC-85C1-7778BB140E37}" dt="2021-11-03T04:42:44.905" v="1156" actId="165"/>
          <ac:cxnSpMkLst>
            <pc:docMk/>
            <pc:sldMk cId="0" sldId="324"/>
            <ac:cxnSpMk id="46" creationId="{00000000-0000-0000-0000-000000000000}"/>
          </ac:cxnSpMkLst>
        </pc:cxnChg>
      </pc:sldChg>
      <pc:sldChg chg="addSp delSp modSp mod delAnim modAnim">
        <pc:chgData name="中田 雄大" userId="62f770ad0d6c1cad" providerId="LiveId" clId="{2F7E61F8-A7F2-49EC-85C1-7778BB140E37}" dt="2021-11-15T03:56:26.678" v="4416"/>
        <pc:sldMkLst>
          <pc:docMk/>
          <pc:sldMk cId="0" sldId="325"/>
        </pc:sldMkLst>
        <pc:spChg chg="mod">
          <ac:chgData name="中田 雄大" userId="62f770ad0d6c1cad" providerId="LiveId" clId="{2F7E61F8-A7F2-49EC-85C1-7778BB140E37}" dt="2021-11-03T04:41:28.340" v="1148" actId="207"/>
          <ac:spMkLst>
            <pc:docMk/>
            <pc:sldMk cId="0" sldId="325"/>
            <ac:spMk id="3" creationId="{00000000-0000-0000-0000-000000000000}"/>
          </ac:spMkLst>
        </pc:spChg>
        <pc:spChg chg="mod topLvl">
          <ac:chgData name="中田 雄大" userId="62f770ad0d6c1cad" providerId="LiveId" clId="{2F7E61F8-A7F2-49EC-85C1-7778BB140E37}" dt="2021-11-03T04:44:23.312" v="1180" actId="165"/>
          <ac:spMkLst>
            <pc:docMk/>
            <pc:sldMk cId="0" sldId="325"/>
            <ac:spMk id="23" creationId="{BC51544F-62FD-44DC-8424-7223DBC89CDA}"/>
          </ac:spMkLst>
        </pc:spChg>
        <pc:spChg chg="mod topLvl">
          <ac:chgData name="中田 雄大" userId="62f770ad0d6c1cad" providerId="LiveId" clId="{2F7E61F8-A7F2-49EC-85C1-7778BB140E37}" dt="2021-11-03T04:44:23.312" v="1180" actId="165"/>
          <ac:spMkLst>
            <pc:docMk/>
            <pc:sldMk cId="0" sldId="325"/>
            <ac:spMk id="26" creationId="{841E88A4-82CA-4F2B-B15F-76743D98612A}"/>
          </ac:spMkLst>
        </pc:spChg>
        <pc:spChg chg="del">
          <ac:chgData name="中田 雄大" userId="62f770ad0d6c1cad" providerId="LiveId" clId="{2F7E61F8-A7F2-49EC-85C1-7778BB140E37}" dt="2021-11-03T04:42:27.264" v="1154" actId="478"/>
          <ac:spMkLst>
            <pc:docMk/>
            <pc:sldMk cId="0" sldId="325"/>
            <ac:spMk id="32" creationId="{00000000-0000-0000-0000-000000000000}"/>
          </ac:spMkLst>
        </pc:spChg>
        <pc:spChg chg="mod">
          <ac:chgData name="中田 雄大" userId="62f770ad0d6c1cad" providerId="LiveId" clId="{2F7E61F8-A7F2-49EC-85C1-7778BB140E37}" dt="2021-11-03T04:50:07.385" v="1254" actId="1076"/>
          <ac:spMkLst>
            <pc:docMk/>
            <pc:sldMk cId="0" sldId="325"/>
            <ac:spMk id="34" creationId="{00000000-0000-0000-0000-000000000000}"/>
          </ac:spMkLst>
        </pc:spChg>
        <pc:spChg chg="mod">
          <ac:chgData name="中田 雄大" userId="62f770ad0d6c1cad" providerId="LiveId" clId="{2F7E61F8-A7F2-49EC-85C1-7778BB140E37}" dt="2021-11-03T04:50:07.385" v="1254" actId="1076"/>
          <ac:spMkLst>
            <pc:docMk/>
            <pc:sldMk cId="0" sldId="325"/>
            <ac:spMk id="37" creationId="{00000000-0000-0000-0000-000000000000}"/>
          </ac:spMkLst>
        </pc:spChg>
        <pc:spChg chg="mod">
          <ac:chgData name="中田 雄大" userId="62f770ad0d6c1cad" providerId="LiveId" clId="{2F7E61F8-A7F2-49EC-85C1-7778BB140E37}" dt="2021-11-03T04:50:07.385" v="1254" actId="1076"/>
          <ac:spMkLst>
            <pc:docMk/>
            <pc:sldMk cId="0" sldId="325"/>
            <ac:spMk id="41" creationId="{00000000-0000-0000-0000-000000000000}"/>
          </ac:spMkLst>
        </pc:spChg>
        <pc:spChg chg="mod">
          <ac:chgData name="中田 雄大" userId="62f770ad0d6c1cad" providerId="LiveId" clId="{2F7E61F8-A7F2-49EC-85C1-7778BB140E37}" dt="2021-11-03T04:50:07.385" v="1254" actId="1076"/>
          <ac:spMkLst>
            <pc:docMk/>
            <pc:sldMk cId="0" sldId="325"/>
            <ac:spMk id="42" creationId="{00000000-0000-0000-0000-000000000000}"/>
          </ac:spMkLst>
        </pc:spChg>
        <pc:spChg chg="del">
          <ac:chgData name="中田 雄大" userId="62f770ad0d6c1cad" providerId="LiveId" clId="{2F7E61F8-A7F2-49EC-85C1-7778BB140E37}" dt="2021-11-03T04:41:50.363" v="1151" actId="478"/>
          <ac:spMkLst>
            <pc:docMk/>
            <pc:sldMk cId="0" sldId="325"/>
            <ac:spMk id="43" creationId="{00000000-0000-0000-0000-000000000000}"/>
          </ac:spMkLst>
        </pc:spChg>
        <pc:spChg chg="del">
          <ac:chgData name="中田 雄大" userId="62f770ad0d6c1cad" providerId="LiveId" clId="{2F7E61F8-A7F2-49EC-85C1-7778BB140E37}" dt="2021-11-03T04:42:27.264" v="1154" actId="478"/>
          <ac:spMkLst>
            <pc:docMk/>
            <pc:sldMk cId="0" sldId="325"/>
            <ac:spMk id="44" creationId="{00000000-0000-0000-0000-000000000000}"/>
          </ac:spMkLst>
        </pc:spChg>
        <pc:spChg chg="mod">
          <ac:chgData name="中田 雄大" userId="62f770ad0d6c1cad" providerId="LiveId" clId="{2F7E61F8-A7F2-49EC-85C1-7778BB140E37}" dt="2021-11-03T04:44:23.312" v="1180" actId="165"/>
          <ac:spMkLst>
            <pc:docMk/>
            <pc:sldMk cId="0" sldId="325"/>
            <ac:spMk id="45" creationId="{D20DA4A8-88AE-414D-93F0-3DAC8B58CACD}"/>
          </ac:spMkLst>
        </pc:spChg>
        <pc:spChg chg="mod">
          <ac:chgData name="中田 雄大" userId="62f770ad0d6c1cad" providerId="LiveId" clId="{2F7E61F8-A7F2-49EC-85C1-7778BB140E37}" dt="2021-11-03T04:44:23.312" v="1180" actId="165"/>
          <ac:spMkLst>
            <pc:docMk/>
            <pc:sldMk cId="0" sldId="325"/>
            <ac:spMk id="46" creationId="{D43B97B1-8971-48F5-8D4A-968D5F8082E9}"/>
          </ac:spMkLst>
        </pc:spChg>
        <pc:spChg chg="mod">
          <ac:chgData name="中田 雄大" userId="62f770ad0d6c1cad" providerId="LiveId" clId="{2F7E61F8-A7F2-49EC-85C1-7778BB140E37}" dt="2021-11-03T04:44:23.312" v="1180" actId="165"/>
          <ac:spMkLst>
            <pc:docMk/>
            <pc:sldMk cId="0" sldId="325"/>
            <ac:spMk id="48" creationId="{42666EDA-B7D8-464E-B7EA-69FD98FF3CD8}"/>
          </ac:spMkLst>
        </pc:spChg>
        <pc:spChg chg="mod">
          <ac:chgData name="中田 雄大" userId="62f770ad0d6c1cad" providerId="LiveId" clId="{2F7E61F8-A7F2-49EC-85C1-7778BB140E37}" dt="2021-11-03T04:44:23.312" v="1180" actId="165"/>
          <ac:spMkLst>
            <pc:docMk/>
            <pc:sldMk cId="0" sldId="325"/>
            <ac:spMk id="49" creationId="{5F5F6737-804C-48E3-8642-53E3D0DF66EB}"/>
          </ac:spMkLst>
        </pc:spChg>
        <pc:spChg chg="mod">
          <ac:chgData name="中田 雄大" userId="62f770ad0d6c1cad" providerId="LiveId" clId="{2F7E61F8-A7F2-49EC-85C1-7778BB140E37}" dt="2021-11-03T04:44:23.312" v="1180" actId="165"/>
          <ac:spMkLst>
            <pc:docMk/>
            <pc:sldMk cId="0" sldId="325"/>
            <ac:spMk id="51" creationId="{09DC2CE1-3633-4E8D-B934-0B9A3739BB80}"/>
          </ac:spMkLst>
        </pc:spChg>
        <pc:spChg chg="mod">
          <ac:chgData name="中田 雄大" userId="62f770ad0d6c1cad" providerId="LiveId" clId="{2F7E61F8-A7F2-49EC-85C1-7778BB140E37}" dt="2021-11-03T04:44:23.312" v="1180" actId="165"/>
          <ac:spMkLst>
            <pc:docMk/>
            <pc:sldMk cId="0" sldId="325"/>
            <ac:spMk id="52" creationId="{CA286E34-EAD3-4436-9C56-FF85D7C0FD8B}"/>
          </ac:spMkLst>
        </pc:spChg>
        <pc:spChg chg="mod">
          <ac:chgData name="中田 雄大" userId="62f770ad0d6c1cad" providerId="LiveId" clId="{2F7E61F8-A7F2-49EC-85C1-7778BB140E37}" dt="2021-11-03T04:44:23.312" v="1180" actId="165"/>
          <ac:spMkLst>
            <pc:docMk/>
            <pc:sldMk cId="0" sldId="325"/>
            <ac:spMk id="53" creationId="{542FB275-6A7A-46FA-888D-A0DC7B84E402}"/>
          </ac:spMkLst>
        </pc:spChg>
        <pc:spChg chg="mod">
          <ac:chgData name="中田 雄大" userId="62f770ad0d6c1cad" providerId="LiveId" clId="{2F7E61F8-A7F2-49EC-85C1-7778BB140E37}" dt="2021-11-03T04:44:38.821" v="1185" actId="6549"/>
          <ac:spMkLst>
            <pc:docMk/>
            <pc:sldMk cId="0" sldId="325"/>
            <ac:spMk id="56" creationId="{017047CA-3FB6-44B7-B949-825A777D38FD}"/>
          </ac:spMkLst>
        </pc:spChg>
        <pc:spChg chg="mod">
          <ac:chgData name="中田 雄大" userId="62f770ad0d6c1cad" providerId="LiveId" clId="{2F7E61F8-A7F2-49EC-85C1-7778BB140E37}" dt="2021-11-03T04:44:57.049" v="1188" actId="1076"/>
          <ac:spMkLst>
            <pc:docMk/>
            <pc:sldMk cId="0" sldId="325"/>
            <ac:spMk id="58" creationId="{031AC872-67B7-470B-B5ED-230216FCC9E8}"/>
          </ac:spMkLst>
        </pc:spChg>
        <pc:spChg chg="del mod">
          <ac:chgData name="中田 雄大" userId="62f770ad0d6c1cad" providerId="LiveId" clId="{2F7E61F8-A7F2-49EC-85C1-7778BB140E37}" dt="2021-11-03T04:44:32.451" v="1183" actId="478"/>
          <ac:spMkLst>
            <pc:docMk/>
            <pc:sldMk cId="0" sldId="325"/>
            <ac:spMk id="59" creationId="{7C9F4ECD-8446-4C3C-842E-F9EE1573233D}"/>
          </ac:spMkLst>
        </pc:spChg>
        <pc:spChg chg="mod">
          <ac:chgData name="中田 雄大" userId="62f770ad0d6c1cad" providerId="LiveId" clId="{2F7E61F8-A7F2-49EC-85C1-7778BB140E37}" dt="2021-11-03T04:44:09.243" v="1177"/>
          <ac:spMkLst>
            <pc:docMk/>
            <pc:sldMk cId="0" sldId="325"/>
            <ac:spMk id="60" creationId="{BACDFB2E-1ABB-4798-91B3-95ED8830C276}"/>
          </ac:spMkLst>
        </pc:spChg>
        <pc:spChg chg="add mod">
          <ac:chgData name="中田 雄大" userId="62f770ad0d6c1cad" providerId="LiveId" clId="{2F7E61F8-A7F2-49EC-85C1-7778BB140E37}" dt="2021-11-03T04:45:26.257" v="1199" actId="14100"/>
          <ac:spMkLst>
            <pc:docMk/>
            <pc:sldMk cId="0" sldId="325"/>
            <ac:spMk id="61" creationId="{2904F8A7-C466-42B3-9D6F-1F0D76FA0C33}"/>
          </ac:spMkLst>
        </pc:spChg>
        <pc:spChg chg="add mod">
          <ac:chgData name="中田 雄大" userId="62f770ad0d6c1cad" providerId="LiveId" clId="{2F7E61F8-A7F2-49EC-85C1-7778BB140E37}" dt="2021-11-03T04:45:56.860" v="1208" actId="1076"/>
          <ac:spMkLst>
            <pc:docMk/>
            <pc:sldMk cId="0" sldId="325"/>
            <ac:spMk id="62" creationId="{08228EF0-AE9D-424A-A588-E9BE43F8FB1D}"/>
          </ac:spMkLst>
        </pc:spChg>
        <pc:spChg chg="add mod">
          <ac:chgData name="中田 雄大" userId="62f770ad0d6c1cad" providerId="LiveId" clId="{2F7E61F8-A7F2-49EC-85C1-7778BB140E37}" dt="2021-11-03T04:45:40.651" v="1204" actId="1076"/>
          <ac:spMkLst>
            <pc:docMk/>
            <pc:sldMk cId="0" sldId="325"/>
            <ac:spMk id="63" creationId="{B0CFE697-9AB1-4505-935A-9EC81D89901C}"/>
          </ac:spMkLst>
        </pc:spChg>
        <pc:spChg chg="add mod">
          <ac:chgData name="中田 雄大" userId="62f770ad0d6c1cad" providerId="LiveId" clId="{2F7E61F8-A7F2-49EC-85C1-7778BB140E37}" dt="2021-11-03T04:46:02.809" v="1209" actId="1076"/>
          <ac:spMkLst>
            <pc:docMk/>
            <pc:sldMk cId="0" sldId="325"/>
            <ac:spMk id="64" creationId="{32824458-BB30-42DD-AF6F-6841FBEB956C}"/>
          </ac:spMkLst>
        </pc:spChg>
        <pc:spChg chg="add mod">
          <ac:chgData name="中田 雄大" userId="62f770ad0d6c1cad" providerId="LiveId" clId="{2F7E61F8-A7F2-49EC-85C1-7778BB140E37}" dt="2021-11-03T04:49:53.068" v="1252" actId="20577"/>
          <ac:spMkLst>
            <pc:docMk/>
            <pc:sldMk cId="0" sldId="325"/>
            <ac:spMk id="65" creationId="{4DE33179-0082-41FD-A8A2-FB405262294E}"/>
          </ac:spMkLst>
        </pc:spChg>
        <pc:spChg chg="add mod">
          <ac:chgData name="中田 雄大" userId="62f770ad0d6c1cad" providerId="LiveId" clId="{2F7E61F8-A7F2-49EC-85C1-7778BB140E37}" dt="2021-11-03T04:50:16.751" v="1264" actId="207"/>
          <ac:spMkLst>
            <pc:docMk/>
            <pc:sldMk cId="0" sldId="325"/>
            <ac:spMk id="66" creationId="{AB296438-A567-4952-B45D-FCFF62E3A0CC}"/>
          </ac:spMkLst>
        </pc:spChg>
        <pc:spChg chg="add mod">
          <ac:chgData name="中田 雄大" userId="62f770ad0d6c1cad" providerId="LiveId" clId="{2F7E61F8-A7F2-49EC-85C1-7778BB140E37}" dt="2021-11-03T04:56:56.777" v="1491"/>
          <ac:spMkLst>
            <pc:docMk/>
            <pc:sldMk cId="0" sldId="325"/>
            <ac:spMk id="67" creationId="{C5492F09-90BD-4074-B1C6-C68F4E555AD2}"/>
          </ac:spMkLst>
        </pc:spChg>
        <pc:grpChg chg="mod">
          <ac:chgData name="中田 雄大" userId="62f770ad0d6c1cad" providerId="LiveId" clId="{2F7E61F8-A7F2-49EC-85C1-7778BB140E37}" dt="2021-11-03T04:50:07.385" v="1254" actId="1076"/>
          <ac:grpSpMkLst>
            <pc:docMk/>
            <pc:sldMk cId="0" sldId="325"/>
            <ac:grpSpMk id="7" creationId="{00000000-0000-0000-0000-000000000000}"/>
          </ac:grpSpMkLst>
        </pc:grpChg>
        <pc:grpChg chg="add del mod">
          <ac:chgData name="中田 雄大" userId="62f770ad0d6c1cad" providerId="LiveId" clId="{2F7E61F8-A7F2-49EC-85C1-7778BB140E37}" dt="2021-11-03T04:44:23.312" v="1180" actId="165"/>
          <ac:grpSpMkLst>
            <pc:docMk/>
            <pc:sldMk cId="0" sldId="325"/>
            <ac:grpSpMk id="22" creationId="{D766BECF-AE46-4F3C-8407-CE8BE789FD63}"/>
          </ac:grpSpMkLst>
        </pc:grpChg>
        <pc:grpChg chg="del mod topLvl">
          <ac:chgData name="中田 雄大" userId="62f770ad0d6c1cad" providerId="LiveId" clId="{2F7E61F8-A7F2-49EC-85C1-7778BB140E37}" dt="2021-11-03T04:44:27.429" v="1181" actId="478"/>
          <ac:grpSpMkLst>
            <pc:docMk/>
            <pc:sldMk cId="0" sldId="325"/>
            <ac:grpSpMk id="27" creationId="{30F2A754-19C5-4BA0-A55F-D233F747FAB0}"/>
          </ac:grpSpMkLst>
        </pc:grpChg>
        <pc:grpChg chg="mod">
          <ac:chgData name="中田 雄大" userId="62f770ad0d6c1cad" providerId="LiveId" clId="{2F7E61F8-A7F2-49EC-85C1-7778BB140E37}" dt="2021-11-03T04:44:23.312" v="1180" actId="165"/>
          <ac:grpSpMkLst>
            <pc:docMk/>
            <pc:sldMk cId="0" sldId="325"/>
            <ac:grpSpMk id="28" creationId="{F0F9AD01-2DFE-43C2-8BA8-C46480303405}"/>
          </ac:grpSpMkLst>
        </pc:grpChg>
        <pc:grpChg chg="mod">
          <ac:chgData name="中田 雄大" userId="62f770ad0d6c1cad" providerId="LiveId" clId="{2F7E61F8-A7F2-49EC-85C1-7778BB140E37}" dt="2021-11-03T04:44:23.312" v="1180" actId="165"/>
          <ac:grpSpMkLst>
            <pc:docMk/>
            <pc:sldMk cId="0" sldId="325"/>
            <ac:grpSpMk id="31" creationId="{9BDDBE78-0DD7-4069-8A73-A06D96DAFAFC}"/>
          </ac:grpSpMkLst>
        </pc:grpChg>
        <pc:grpChg chg="mod">
          <ac:chgData name="中田 雄大" userId="62f770ad0d6c1cad" providerId="LiveId" clId="{2F7E61F8-A7F2-49EC-85C1-7778BB140E37}" dt="2021-11-03T04:50:07.385" v="1254" actId="1076"/>
          <ac:grpSpMkLst>
            <pc:docMk/>
            <pc:sldMk cId="0" sldId="325"/>
            <ac:grpSpMk id="33" creationId="{00000000-0000-0000-0000-000000000000}"/>
          </ac:grpSpMkLst>
        </pc:grpChg>
        <pc:grpChg chg="mod">
          <ac:chgData name="中田 雄大" userId="62f770ad0d6c1cad" providerId="LiveId" clId="{2F7E61F8-A7F2-49EC-85C1-7778BB140E37}" dt="2021-11-03T04:50:07.385" v="1254" actId="1076"/>
          <ac:grpSpMkLst>
            <pc:docMk/>
            <pc:sldMk cId="0" sldId="325"/>
            <ac:grpSpMk id="35" creationId="{00000000-0000-0000-0000-000000000000}"/>
          </ac:grpSpMkLst>
        </pc:grpChg>
        <pc:grpChg chg="add mod">
          <ac:chgData name="中田 雄大" userId="62f770ad0d6c1cad" providerId="LiveId" clId="{2F7E61F8-A7F2-49EC-85C1-7778BB140E37}" dt="2021-11-03T04:44:30.449" v="1182" actId="1076"/>
          <ac:grpSpMkLst>
            <pc:docMk/>
            <pc:sldMk cId="0" sldId="325"/>
            <ac:grpSpMk id="54" creationId="{53ADDC96-FB41-44B2-ABD3-46A296F1CCC6}"/>
          </ac:grpSpMkLst>
        </pc:grpChg>
        <pc:picChg chg="del">
          <ac:chgData name="中田 雄大" userId="62f770ad0d6c1cad" providerId="LiveId" clId="{2F7E61F8-A7F2-49EC-85C1-7778BB140E37}" dt="2021-11-03T04:42:27.264" v="1154" actId="478"/>
          <ac:picMkLst>
            <pc:docMk/>
            <pc:sldMk cId="0" sldId="325"/>
            <ac:picMk id="20" creationId="{00000000-0000-0000-0000-000000000000}"/>
          </ac:picMkLst>
        </pc:picChg>
        <pc:picChg chg="mod topLvl">
          <ac:chgData name="中田 雄大" userId="62f770ad0d6c1cad" providerId="LiveId" clId="{2F7E61F8-A7F2-49EC-85C1-7778BB140E37}" dt="2021-11-03T04:44:23.312" v="1180" actId="165"/>
          <ac:picMkLst>
            <pc:docMk/>
            <pc:sldMk cId="0" sldId="325"/>
            <ac:picMk id="25" creationId="{90ADE7BB-1A0F-4439-BCF5-CFF23E3CED22}"/>
          </ac:picMkLst>
        </pc:picChg>
        <pc:picChg chg="mod">
          <ac:chgData name="中田 雄大" userId="62f770ad0d6c1cad" providerId="LiveId" clId="{2F7E61F8-A7F2-49EC-85C1-7778BB140E37}" dt="2021-11-03T04:50:07.385" v="1254" actId="1076"/>
          <ac:picMkLst>
            <pc:docMk/>
            <pc:sldMk cId="0" sldId="325"/>
            <ac:picMk id="29" creationId="{00000000-0000-0000-0000-000000000000}"/>
          </ac:picMkLst>
        </pc:picChg>
        <pc:picChg chg="mod">
          <ac:chgData name="中田 雄大" userId="62f770ad0d6c1cad" providerId="LiveId" clId="{2F7E61F8-A7F2-49EC-85C1-7778BB140E37}" dt="2021-11-03T05:16:15.700" v="1584" actId="14861"/>
          <ac:picMkLst>
            <pc:docMk/>
            <pc:sldMk cId="0" sldId="325"/>
            <ac:picMk id="36" creationId="{00000000-0000-0000-0000-000000000000}"/>
          </ac:picMkLst>
        </pc:picChg>
        <pc:picChg chg="mod">
          <ac:chgData name="中田 雄大" userId="62f770ad0d6c1cad" providerId="LiveId" clId="{2F7E61F8-A7F2-49EC-85C1-7778BB140E37}" dt="2021-11-03T05:16:11.382" v="1583" actId="14861"/>
          <ac:picMkLst>
            <pc:docMk/>
            <pc:sldMk cId="0" sldId="325"/>
            <ac:picMk id="40" creationId="{00000000-0000-0000-0000-000000000000}"/>
          </ac:picMkLst>
        </pc:picChg>
        <pc:picChg chg="mod">
          <ac:chgData name="中田 雄大" userId="62f770ad0d6c1cad" providerId="LiveId" clId="{2F7E61F8-A7F2-49EC-85C1-7778BB140E37}" dt="2021-11-03T04:44:23.312" v="1180" actId="165"/>
          <ac:picMkLst>
            <pc:docMk/>
            <pc:sldMk cId="0" sldId="325"/>
            <ac:picMk id="47" creationId="{FAD510D0-1B28-46B6-8BDA-AF14E236138B}"/>
          </ac:picMkLst>
        </pc:picChg>
        <pc:picChg chg="mod">
          <ac:chgData name="中田 雄大" userId="62f770ad0d6c1cad" providerId="LiveId" clId="{2F7E61F8-A7F2-49EC-85C1-7778BB140E37}" dt="2021-11-03T04:44:23.312" v="1180" actId="165"/>
          <ac:picMkLst>
            <pc:docMk/>
            <pc:sldMk cId="0" sldId="325"/>
            <ac:picMk id="50" creationId="{D6402312-952B-45ED-A595-213342F0D51D}"/>
          </ac:picMkLst>
        </pc:picChg>
        <pc:picChg chg="mod">
          <ac:chgData name="中田 雄大" userId="62f770ad0d6c1cad" providerId="LiveId" clId="{2F7E61F8-A7F2-49EC-85C1-7778BB140E37}" dt="2021-11-03T04:44:09.243" v="1177"/>
          <ac:picMkLst>
            <pc:docMk/>
            <pc:sldMk cId="0" sldId="325"/>
            <ac:picMk id="55" creationId="{878E0349-0AC3-4DAD-83B8-F93D0785CE54}"/>
          </ac:picMkLst>
        </pc:picChg>
        <pc:picChg chg="mod">
          <ac:chgData name="中田 雄大" userId="62f770ad0d6c1cad" providerId="LiveId" clId="{2F7E61F8-A7F2-49EC-85C1-7778BB140E37}" dt="2021-11-03T04:44:47.226" v="1187" actId="1076"/>
          <ac:picMkLst>
            <pc:docMk/>
            <pc:sldMk cId="0" sldId="325"/>
            <ac:picMk id="57" creationId="{D7F937A6-5BD3-473E-A0D3-01EBB59B4157}"/>
          </ac:picMkLst>
        </pc:picChg>
        <pc:cxnChg chg="mod topLvl">
          <ac:chgData name="中田 雄大" userId="62f770ad0d6c1cad" providerId="LiveId" clId="{2F7E61F8-A7F2-49EC-85C1-7778BB140E37}" dt="2021-11-03T04:44:23.312" v="1180" actId="165"/>
          <ac:cxnSpMkLst>
            <pc:docMk/>
            <pc:sldMk cId="0" sldId="325"/>
            <ac:cxnSpMk id="24" creationId="{D7E2EF68-2371-4E3E-84D9-6C83747307C9}"/>
          </ac:cxnSpMkLst>
        </pc:cxnChg>
        <pc:cxnChg chg="del">
          <ac:chgData name="中田 雄大" userId="62f770ad0d6c1cad" providerId="LiveId" clId="{2F7E61F8-A7F2-49EC-85C1-7778BB140E37}" dt="2021-11-03T04:42:27.264" v="1154" actId="478"/>
          <ac:cxnSpMkLst>
            <pc:docMk/>
            <pc:sldMk cId="0" sldId="325"/>
            <ac:cxnSpMk id="30" creationId="{00000000-0000-0000-0000-000000000000}"/>
          </ac:cxnSpMkLst>
        </pc:cxnChg>
        <pc:cxnChg chg="mod">
          <ac:chgData name="中田 雄大" userId="62f770ad0d6c1cad" providerId="LiveId" clId="{2F7E61F8-A7F2-49EC-85C1-7778BB140E37}" dt="2021-11-03T04:50:07.385" v="1254" actId="1076"/>
          <ac:cxnSpMkLst>
            <pc:docMk/>
            <pc:sldMk cId="0" sldId="325"/>
            <ac:cxnSpMk id="38" creationId="{00000000-0000-0000-0000-000000000000}"/>
          </ac:cxnSpMkLst>
        </pc:cxnChg>
        <pc:cxnChg chg="mod">
          <ac:chgData name="中田 雄大" userId="62f770ad0d6c1cad" providerId="LiveId" clId="{2F7E61F8-A7F2-49EC-85C1-7778BB140E37}" dt="2021-11-03T04:50:07.385" v="1254" actId="1076"/>
          <ac:cxnSpMkLst>
            <pc:docMk/>
            <pc:sldMk cId="0" sldId="325"/>
            <ac:cxnSpMk id="39" creationId="{00000000-0000-0000-0000-000000000000}"/>
          </ac:cxnSpMkLst>
        </pc:cxnChg>
      </pc:sldChg>
      <pc:sldChg chg="delSp modSp mod">
        <pc:chgData name="中田 雄大" userId="62f770ad0d6c1cad" providerId="LiveId" clId="{2F7E61F8-A7F2-49EC-85C1-7778BB140E37}" dt="2021-11-03T05:51:51.959" v="2716" actId="207"/>
        <pc:sldMkLst>
          <pc:docMk/>
          <pc:sldMk cId="0" sldId="327"/>
        </pc:sldMkLst>
        <pc:spChg chg="mod">
          <ac:chgData name="中田 雄大" userId="62f770ad0d6c1cad" providerId="LiveId" clId="{2F7E61F8-A7F2-49EC-85C1-7778BB140E37}" dt="2021-11-03T05:32:35.567" v="1873" actId="20577"/>
          <ac:spMkLst>
            <pc:docMk/>
            <pc:sldMk cId="0" sldId="327"/>
            <ac:spMk id="2" creationId="{00000000-0000-0000-0000-000000000000}"/>
          </ac:spMkLst>
        </pc:spChg>
        <pc:spChg chg="mod">
          <ac:chgData name="中田 雄大" userId="62f770ad0d6c1cad" providerId="LiveId" clId="{2F7E61F8-A7F2-49EC-85C1-7778BB140E37}" dt="2021-11-03T05:51:51.959" v="2716" actId="207"/>
          <ac:spMkLst>
            <pc:docMk/>
            <pc:sldMk cId="0" sldId="327"/>
            <ac:spMk id="3" creationId="{00000000-0000-0000-0000-000000000000}"/>
          </ac:spMkLst>
        </pc:spChg>
        <pc:spChg chg="del mod">
          <ac:chgData name="中田 雄大" userId="62f770ad0d6c1cad" providerId="LiveId" clId="{2F7E61F8-A7F2-49EC-85C1-7778BB140E37}" dt="2021-11-03T05:15:34.130" v="1578" actId="478"/>
          <ac:spMkLst>
            <pc:docMk/>
            <pc:sldMk cId="0" sldId="327"/>
            <ac:spMk id="5" creationId="{DD4369AE-9ED4-4F24-8366-A619C4B1E87E}"/>
          </ac:spMkLst>
        </pc:spChg>
        <pc:spChg chg="mod">
          <ac:chgData name="中田 雄大" userId="62f770ad0d6c1cad" providerId="LiveId" clId="{2F7E61F8-A7F2-49EC-85C1-7778BB140E37}" dt="2021-11-03T05:08:38.785" v="1546" actId="20577"/>
          <ac:spMkLst>
            <pc:docMk/>
            <pc:sldMk cId="0" sldId="327"/>
            <ac:spMk id="16" creationId="{209A824D-6268-4DF8-ADFB-1F5F417C526D}"/>
          </ac:spMkLst>
        </pc:spChg>
        <pc:spChg chg="mod">
          <ac:chgData name="中田 雄大" userId="62f770ad0d6c1cad" providerId="LiveId" clId="{2F7E61F8-A7F2-49EC-85C1-7778BB140E37}" dt="2021-11-03T05:14:45.226" v="1573" actId="1076"/>
          <ac:spMkLst>
            <pc:docMk/>
            <pc:sldMk cId="0" sldId="327"/>
            <ac:spMk id="18" creationId="{00000000-0000-0000-0000-000000000000}"/>
          </ac:spMkLst>
        </pc:spChg>
        <pc:spChg chg="mod">
          <ac:chgData name="中田 雄大" userId="62f770ad0d6c1cad" providerId="LiveId" clId="{2F7E61F8-A7F2-49EC-85C1-7778BB140E37}" dt="2021-11-03T05:14:45.226" v="1573" actId="1076"/>
          <ac:spMkLst>
            <pc:docMk/>
            <pc:sldMk cId="0" sldId="327"/>
            <ac:spMk id="19" creationId="{00000000-0000-0000-0000-000000000000}"/>
          </ac:spMkLst>
        </pc:spChg>
        <pc:spChg chg="mod">
          <ac:chgData name="中田 雄大" userId="62f770ad0d6c1cad" providerId="LiveId" clId="{2F7E61F8-A7F2-49EC-85C1-7778BB140E37}" dt="2021-11-03T05:15:42.114" v="1579" actId="1076"/>
          <ac:spMkLst>
            <pc:docMk/>
            <pc:sldMk cId="0" sldId="327"/>
            <ac:spMk id="25" creationId="{00000000-0000-0000-0000-000000000000}"/>
          </ac:spMkLst>
        </pc:spChg>
        <pc:spChg chg="mod">
          <ac:chgData name="中田 雄大" userId="62f770ad0d6c1cad" providerId="LiveId" clId="{2F7E61F8-A7F2-49EC-85C1-7778BB140E37}" dt="2021-11-03T05:15:42.114" v="1579" actId="1076"/>
          <ac:spMkLst>
            <pc:docMk/>
            <pc:sldMk cId="0" sldId="327"/>
            <ac:spMk id="26" creationId="{00000000-0000-0000-0000-000000000000}"/>
          </ac:spMkLst>
        </pc:spChg>
        <pc:spChg chg="mod">
          <ac:chgData name="中田 雄大" userId="62f770ad0d6c1cad" providerId="LiveId" clId="{2F7E61F8-A7F2-49EC-85C1-7778BB140E37}" dt="2021-11-03T05:14:50.441" v="1574" actId="1076"/>
          <ac:spMkLst>
            <pc:docMk/>
            <pc:sldMk cId="0" sldId="327"/>
            <ac:spMk id="28" creationId="{00000000-0000-0000-0000-000000000000}"/>
          </ac:spMkLst>
        </pc:spChg>
        <pc:spChg chg="mod">
          <ac:chgData name="中田 雄大" userId="62f770ad0d6c1cad" providerId="LiveId" clId="{2F7E61F8-A7F2-49EC-85C1-7778BB140E37}" dt="2021-11-03T05:14:57.666" v="1575" actId="1076"/>
          <ac:spMkLst>
            <pc:docMk/>
            <pc:sldMk cId="0" sldId="327"/>
            <ac:spMk id="29" creationId="{00000000-0000-0000-0000-000000000000}"/>
          </ac:spMkLst>
        </pc:spChg>
        <pc:spChg chg="mod">
          <ac:chgData name="中田 雄大" userId="62f770ad0d6c1cad" providerId="LiveId" clId="{2F7E61F8-A7F2-49EC-85C1-7778BB140E37}" dt="2021-11-03T05:15:46.674" v="1580" actId="1076"/>
          <ac:spMkLst>
            <pc:docMk/>
            <pc:sldMk cId="0" sldId="327"/>
            <ac:spMk id="31" creationId="{00000000-0000-0000-0000-000000000000}"/>
          </ac:spMkLst>
        </pc:spChg>
        <pc:picChg chg="mod">
          <ac:chgData name="中田 雄大" userId="62f770ad0d6c1cad" providerId="LiveId" clId="{2F7E61F8-A7F2-49EC-85C1-7778BB140E37}" dt="2021-11-03T05:14:38.179" v="1572" actId="1076"/>
          <ac:picMkLst>
            <pc:docMk/>
            <pc:sldMk cId="0" sldId="327"/>
            <ac:picMk id="13" creationId="{00000000-0000-0000-0000-000000000000}"/>
          </ac:picMkLst>
        </pc:picChg>
        <pc:picChg chg="mod">
          <ac:chgData name="中田 雄大" userId="62f770ad0d6c1cad" providerId="LiveId" clId="{2F7E61F8-A7F2-49EC-85C1-7778BB140E37}" dt="2021-11-03T05:14:38.179" v="1572" actId="1076"/>
          <ac:picMkLst>
            <pc:docMk/>
            <pc:sldMk cId="0" sldId="327"/>
            <ac:picMk id="15" creationId="{00000000-0000-0000-0000-000000000000}"/>
          </ac:picMkLst>
        </pc:picChg>
      </pc:sldChg>
      <pc:sldChg chg="del">
        <pc:chgData name="中田 雄大" userId="62f770ad0d6c1cad" providerId="LiveId" clId="{2F7E61F8-A7F2-49EC-85C1-7778BB140E37}" dt="2021-11-08T08:03:46.741" v="4331" actId="47"/>
        <pc:sldMkLst>
          <pc:docMk/>
          <pc:sldMk cId="1675846771" sldId="344"/>
        </pc:sldMkLst>
      </pc:sldChg>
      <pc:sldChg chg="del">
        <pc:chgData name="中田 雄大" userId="62f770ad0d6c1cad" providerId="LiveId" clId="{2F7E61F8-A7F2-49EC-85C1-7778BB140E37}" dt="2021-11-08T08:03:49.789" v="4341" actId="47"/>
        <pc:sldMkLst>
          <pc:docMk/>
          <pc:sldMk cId="0" sldId="379"/>
        </pc:sldMkLst>
      </pc:sldChg>
      <pc:sldChg chg="del">
        <pc:chgData name="中田 雄大" userId="62f770ad0d6c1cad" providerId="LiveId" clId="{2F7E61F8-A7F2-49EC-85C1-7778BB140E37}" dt="2021-11-08T08:03:53.584" v="4355" actId="47"/>
        <pc:sldMkLst>
          <pc:docMk/>
          <pc:sldMk cId="435751000" sldId="387"/>
        </pc:sldMkLst>
      </pc:sldChg>
      <pc:sldChg chg="del">
        <pc:chgData name="中田 雄大" userId="62f770ad0d6c1cad" providerId="LiveId" clId="{2F7E61F8-A7F2-49EC-85C1-7778BB140E37}" dt="2021-11-08T08:03:53.325" v="4354" actId="47"/>
        <pc:sldMkLst>
          <pc:docMk/>
          <pc:sldMk cId="4031481430" sldId="388"/>
        </pc:sldMkLst>
      </pc:sldChg>
      <pc:sldChg chg="del">
        <pc:chgData name="中田 雄大" userId="62f770ad0d6c1cad" providerId="LiveId" clId="{2F7E61F8-A7F2-49EC-85C1-7778BB140E37}" dt="2021-11-08T08:03:54.141" v="4357" actId="47"/>
        <pc:sldMkLst>
          <pc:docMk/>
          <pc:sldMk cId="1523671843" sldId="396"/>
        </pc:sldMkLst>
      </pc:sldChg>
      <pc:sldChg chg="del">
        <pc:chgData name="中田 雄大" userId="62f770ad0d6c1cad" providerId="LiveId" clId="{2F7E61F8-A7F2-49EC-85C1-7778BB140E37}" dt="2021-11-08T08:03:54.689" v="4358" actId="47"/>
        <pc:sldMkLst>
          <pc:docMk/>
          <pc:sldMk cId="4040161253" sldId="400"/>
        </pc:sldMkLst>
      </pc:sldChg>
      <pc:sldChg chg="del">
        <pc:chgData name="中田 雄大" userId="62f770ad0d6c1cad" providerId="LiveId" clId="{2F7E61F8-A7F2-49EC-85C1-7778BB140E37}" dt="2021-11-08T08:03:50.879" v="4345" actId="47"/>
        <pc:sldMkLst>
          <pc:docMk/>
          <pc:sldMk cId="2685964390" sldId="401"/>
        </pc:sldMkLst>
      </pc:sldChg>
      <pc:sldChg chg="del">
        <pc:chgData name="中田 雄大" userId="62f770ad0d6c1cad" providerId="LiveId" clId="{2F7E61F8-A7F2-49EC-85C1-7778BB140E37}" dt="2021-11-08T08:03:50.600" v="4344" actId="47"/>
        <pc:sldMkLst>
          <pc:docMk/>
          <pc:sldMk cId="2440176746" sldId="402"/>
        </pc:sldMkLst>
      </pc:sldChg>
      <pc:sldChg chg="del">
        <pc:chgData name="中田 雄大" userId="62f770ad0d6c1cad" providerId="LiveId" clId="{2F7E61F8-A7F2-49EC-85C1-7778BB140E37}" dt="2021-11-08T08:03:55.172" v="4359" actId="47"/>
        <pc:sldMkLst>
          <pc:docMk/>
          <pc:sldMk cId="3751911885" sldId="403"/>
        </pc:sldMkLst>
      </pc:sldChg>
      <pc:sldChg chg="del">
        <pc:chgData name="中田 雄大" userId="62f770ad0d6c1cad" providerId="LiveId" clId="{2F7E61F8-A7F2-49EC-85C1-7778BB140E37}" dt="2021-11-08T08:03:50.315" v="4343" actId="47"/>
        <pc:sldMkLst>
          <pc:docMk/>
          <pc:sldMk cId="2519537686" sldId="406"/>
        </pc:sldMkLst>
      </pc:sldChg>
      <pc:sldChg chg="del">
        <pc:chgData name="中田 雄大" userId="62f770ad0d6c1cad" providerId="LiveId" clId="{2F7E61F8-A7F2-49EC-85C1-7778BB140E37}" dt="2021-11-08T08:03:53.837" v="4356" actId="47"/>
        <pc:sldMkLst>
          <pc:docMk/>
          <pc:sldMk cId="899255624" sldId="410"/>
        </pc:sldMkLst>
      </pc:sldChg>
      <pc:sldChg chg="del">
        <pc:chgData name="中田 雄大" userId="62f770ad0d6c1cad" providerId="LiveId" clId="{2F7E61F8-A7F2-49EC-85C1-7778BB140E37}" dt="2021-11-08T08:03:53.079" v="4353" actId="47"/>
        <pc:sldMkLst>
          <pc:docMk/>
          <pc:sldMk cId="2822005347" sldId="411"/>
        </pc:sldMkLst>
      </pc:sldChg>
      <pc:sldChg chg="del">
        <pc:chgData name="中田 雄大" userId="62f770ad0d6c1cad" providerId="LiveId" clId="{2F7E61F8-A7F2-49EC-85C1-7778BB140E37}" dt="2021-11-08T08:03:46.348" v="4330" actId="47"/>
        <pc:sldMkLst>
          <pc:docMk/>
          <pc:sldMk cId="310953623" sldId="417"/>
        </pc:sldMkLst>
      </pc:sldChg>
      <pc:sldChg chg="del">
        <pc:chgData name="中田 雄大" userId="62f770ad0d6c1cad" providerId="LiveId" clId="{2F7E61F8-A7F2-49EC-85C1-7778BB140E37}" dt="2021-11-08T08:03:47.120" v="4332" actId="47"/>
        <pc:sldMkLst>
          <pc:docMk/>
          <pc:sldMk cId="2047325556" sldId="418"/>
        </pc:sldMkLst>
      </pc:sldChg>
      <pc:sldChg chg="del">
        <pc:chgData name="中田 雄大" userId="62f770ad0d6c1cad" providerId="LiveId" clId="{2F7E61F8-A7F2-49EC-85C1-7778BB140E37}" dt="2021-11-08T08:03:48.072" v="4335" actId="47"/>
        <pc:sldMkLst>
          <pc:docMk/>
          <pc:sldMk cId="4224299849" sldId="419"/>
        </pc:sldMkLst>
      </pc:sldChg>
      <pc:sldChg chg="del">
        <pc:chgData name="中田 雄大" userId="62f770ad0d6c1cad" providerId="LiveId" clId="{2F7E61F8-A7F2-49EC-85C1-7778BB140E37}" dt="2021-11-08T08:03:50.054" v="4342" actId="47"/>
        <pc:sldMkLst>
          <pc:docMk/>
          <pc:sldMk cId="3539987107" sldId="420"/>
        </pc:sldMkLst>
      </pc:sldChg>
      <pc:sldChg chg="del">
        <pc:chgData name="中田 雄大" userId="62f770ad0d6c1cad" providerId="LiveId" clId="{2F7E61F8-A7F2-49EC-85C1-7778BB140E37}" dt="2021-11-08T08:03:48.368" v="4336" actId="47"/>
        <pc:sldMkLst>
          <pc:docMk/>
          <pc:sldMk cId="2587169282" sldId="421"/>
        </pc:sldMkLst>
      </pc:sldChg>
      <pc:sldChg chg="del">
        <pc:chgData name="中田 雄大" userId="62f770ad0d6c1cad" providerId="LiveId" clId="{2F7E61F8-A7F2-49EC-85C1-7778BB140E37}" dt="2021-11-08T08:03:47.461" v="4333" actId="47"/>
        <pc:sldMkLst>
          <pc:docMk/>
          <pc:sldMk cId="1603895005" sldId="423"/>
        </pc:sldMkLst>
      </pc:sldChg>
      <pc:sldChg chg="del">
        <pc:chgData name="中田 雄大" userId="62f770ad0d6c1cad" providerId="LiveId" clId="{2F7E61F8-A7F2-49EC-85C1-7778BB140E37}" dt="2021-11-08T08:03:48.951" v="4338" actId="47"/>
        <pc:sldMkLst>
          <pc:docMk/>
          <pc:sldMk cId="3845246463" sldId="425"/>
        </pc:sldMkLst>
      </pc:sldChg>
      <pc:sldChg chg="del">
        <pc:chgData name="中田 雄大" userId="62f770ad0d6c1cad" providerId="LiveId" clId="{2F7E61F8-A7F2-49EC-85C1-7778BB140E37}" dt="2021-11-08T08:03:49.235" v="4339" actId="47"/>
        <pc:sldMkLst>
          <pc:docMk/>
          <pc:sldMk cId="186116695" sldId="428"/>
        </pc:sldMkLst>
      </pc:sldChg>
      <pc:sldChg chg="del">
        <pc:chgData name="中田 雄大" userId="62f770ad0d6c1cad" providerId="LiveId" clId="{2F7E61F8-A7F2-49EC-85C1-7778BB140E37}" dt="2021-11-08T08:03:49.505" v="4340" actId="47"/>
        <pc:sldMkLst>
          <pc:docMk/>
          <pc:sldMk cId="550320575" sldId="429"/>
        </pc:sldMkLst>
      </pc:sldChg>
      <pc:sldChg chg="del">
        <pc:chgData name="中田 雄大" userId="62f770ad0d6c1cad" providerId="LiveId" clId="{2F7E61F8-A7F2-49EC-85C1-7778BB140E37}" dt="2021-11-08T08:03:52.234" v="4350" actId="47"/>
        <pc:sldMkLst>
          <pc:docMk/>
          <pc:sldMk cId="1937219565" sldId="430"/>
        </pc:sldMkLst>
      </pc:sldChg>
      <pc:sldChg chg="del">
        <pc:chgData name="中田 雄大" userId="62f770ad0d6c1cad" providerId="LiveId" clId="{2F7E61F8-A7F2-49EC-85C1-7778BB140E37}" dt="2021-11-08T08:03:52.507" v="4351" actId="47"/>
        <pc:sldMkLst>
          <pc:docMk/>
          <pc:sldMk cId="4283471322" sldId="431"/>
        </pc:sldMkLst>
      </pc:sldChg>
      <pc:sldChg chg="del">
        <pc:chgData name="中田 雄大" userId="62f770ad0d6c1cad" providerId="LiveId" clId="{2F7E61F8-A7F2-49EC-85C1-7778BB140E37}" dt="2021-11-08T08:03:52.800" v="4352" actId="47"/>
        <pc:sldMkLst>
          <pc:docMk/>
          <pc:sldMk cId="4141181245" sldId="432"/>
        </pc:sldMkLst>
      </pc:sldChg>
      <pc:sldChg chg="del">
        <pc:chgData name="中田 雄大" userId="62f770ad0d6c1cad" providerId="LiveId" clId="{2F7E61F8-A7F2-49EC-85C1-7778BB140E37}" dt="2021-11-08T08:03:51.152" v="4346" actId="47"/>
        <pc:sldMkLst>
          <pc:docMk/>
          <pc:sldMk cId="2766155122" sldId="433"/>
        </pc:sldMkLst>
      </pc:sldChg>
      <pc:sldChg chg="del">
        <pc:chgData name="中田 雄大" userId="62f770ad0d6c1cad" providerId="LiveId" clId="{2F7E61F8-A7F2-49EC-85C1-7778BB140E37}" dt="2021-11-08T08:03:51.414" v="4347" actId="47"/>
        <pc:sldMkLst>
          <pc:docMk/>
          <pc:sldMk cId="2096535405" sldId="434"/>
        </pc:sldMkLst>
      </pc:sldChg>
      <pc:sldChg chg="del">
        <pc:chgData name="中田 雄大" userId="62f770ad0d6c1cad" providerId="LiveId" clId="{2F7E61F8-A7F2-49EC-85C1-7778BB140E37}" dt="2021-11-08T08:03:51.669" v="4348" actId="47"/>
        <pc:sldMkLst>
          <pc:docMk/>
          <pc:sldMk cId="2525352050" sldId="435"/>
        </pc:sldMkLst>
      </pc:sldChg>
      <pc:sldChg chg="del">
        <pc:chgData name="中田 雄大" userId="62f770ad0d6c1cad" providerId="LiveId" clId="{2F7E61F8-A7F2-49EC-85C1-7778BB140E37}" dt="2021-11-08T08:03:51.980" v="4349" actId="47"/>
        <pc:sldMkLst>
          <pc:docMk/>
          <pc:sldMk cId="1906729733" sldId="436"/>
        </pc:sldMkLst>
      </pc:sldChg>
      <pc:sldChg chg="addSp delSp modSp mod delAnim">
        <pc:chgData name="中田 雄大" userId="62f770ad0d6c1cad" providerId="LiveId" clId="{2F7E61F8-A7F2-49EC-85C1-7778BB140E37}" dt="2021-11-03T06:07:27.472" v="3209" actId="692"/>
        <pc:sldMkLst>
          <pc:docMk/>
          <pc:sldMk cId="4289829130" sldId="437"/>
        </pc:sldMkLst>
        <pc:spChg chg="mod">
          <ac:chgData name="中田 雄大" userId="62f770ad0d6c1cad" providerId="LiveId" clId="{2F7E61F8-A7F2-49EC-85C1-7778BB140E37}" dt="2021-11-03T05:47:09.342" v="2623" actId="20577"/>
          <ac:spMkLst>
            <pc:docMk/>
            <pc:sldMk cId="4289829130" sldId="437"/>
            <ac:spMk id="2" creationId="{0EA9C120-5499-4CD7-94C0-CEA4373A5355}"/>
          </ac:spMkLst>
        </pc:spChg>
        <pc:spChg chg="mod">
          <ac:chgData name="中田 雄大" userId="62f770ad0d6c1cad" providerId="LiveId" clId="{2F7E61F8-A7F2-49EC-85C1-7778BB140E37}" dt="2021-11-03T06:05:02.785" v="3207" actId="12"/>
          <ac:spMkLst>
            <pc:docMk/>
            <pc:sldMk cId="4289829130" sldId="437"/>
            <ac:spMk id="5" creationId="{C869A010-7B5E-4C27-BC47-E4C97B7F2113}"/>
          </ac:spMkLst>
        </pc:spChg>
        <pc:spChg chg="add mod ord">
          <ac:chgData name="中田 雄大" userId="62f770ad0d6c1cad" providerId="LiveId" clId="{2F7E61F8-A7F2-49EC-85C1-7778BB140E37}" dt="2021-11-03T06:07:27.472" v="3209" actId="692"/>
          <ac:spMkLst>
            <pc:docMk/>
            <pc:sldMk cId="4289829130" sldId="437"/>
            <ac:spMk id="8" creationId="{AB8355F8-5FDF-4632-B853-CAE17EDF1D71}"/>
          </ac:spMkLst>
        </pc:spChg>
        <pc:spChg chg="del">
          <ac:chgData name="中田 雄大" userId="62f770ad0d6c1cad" providerId="LiveId" clId="{2F7E61F8-A7F2-49EC-85C1-7778BB140E37}" dt="2021-11-03T05:34:26.986" v="1966" actId="478"/>
          <ac:spMkLst>
            <pc:docMk/>
            <pc:sldMk cId="4289829130" sldId="437"/>
            <ac:spMk id="11" creationId="{56B9A9EC-3618-4769-B27E-C7584FDE23E6}"/>
          </ac:spMkLst>
        </pc:spChg>
        <pc:spChg chg="del">
          <ac:chgData name="中田 雄大" userId="62f770ad0d6c1cad" providerId="LiveId" clId="{2F7E61F8-A7F2-49EC-85C1-7778BB140E37}" dt="2021-11-03T05:34:31.868" v="1968" actId="478"/>
          <ac:spMkLst>
            <pc:docMk/>
            <pc:sldMk cId="4289829130" sldId="437"/>
            <ac:spMk id="12" creationId="{21E688E0-565F-41C2-820A-FAF860553938}"/>
          </ac:spMkLst>
        </pc:spChg>
        <pc:spChg chg="add mod">
          <ac:chgData name="中田 雄大" userId="62f770ad0d6c1cad" providerId="LiveId" clId="{2F7E61F8-A7F2-49EC-85C1-7778BB140E37}" dt="2021-11-03T05:54:26.189" v="2723" actId="12"/>
          <ac:spMkLst>
            <pc:docMk/>
            <pc:sldMk cId="4289829130" sldId="437"/>
            <ac:spMk id="13" creationId="{507FF840-3885-4F4A-894C-0DDDDD8AAC9A}"/>
          </ac:spMkLst>
        </pc:spChg>
        <pc:spChg chg="del">
          <ac:chgData name="中田 雄大" userId="62f770ad0d6c1cad" providerId="LiveId" clId="{2F7E61F8-A7F2-49EC-85C1-7778BB140E37}" dt="2021-11-03T05:34:37.396" v="1969" actId="478"/>
          <ac:spMkLst>
            <pc:docMk/>
            <pc:sldMk cId="4289829130" sldId="437"/>
            <ac:spMk id="14" creationId="{0A9474C4-4D03-4C48-ACB5-1E6055352DF6}"/>
          </ac:spMkLst>
        </pc:spChg>
        <pc:spChg chg="add mod">
          <ac:chgData name="中田 雄大" userId="62f770ad0d6c1cad" providerId="LiveId" clId="{2F7E61F8-A7F2-49EC-85C1-7778BB140E37}" dt="2021-11-03T05:58:55.005" v="2997" actId="164"/>
          <ac:spMkLst>
            <pc:docMk/>
            <pc:sldMk cId="4289829130" sldId="437"/>
            <ac:spMk id="15" creationId="{CB12634F-E4EA-4289-A57E-1FA5800F6394}"/>
          </ac:spMkLst>
        </pc:spChg>
        <pc:spChg chg="add mod">
          <ac:chgData name="中田 雄大" userId="62f770ad0d6c1cad" providerId="LiveId" clId="{2F7E61F8-A7F2-49EC-85C1-7778BB140E37}" dt="2021-11-03T06:07:19.750" v="3208" actId="1076"/>
          <ac:spMkLst>
            <pc:docMk/>
            <pc:sldMk cId="4289829130" sldId="437"/>
            <ac:spMk id="16" creationId="{958FA3EB-6401-470B-B7DD-DDFBC7E615C7}"/>
          </ac:spMkLst>
        </pc:spChg>
        <pc:spChg chg="mod">
          <ac:chgData name="中田 雄大" userId="62f770ad0d6c1cad" providerId="LiveId" clId="{2F7E61F8-A7F2-49EC-85C1-7778BB140E37}" dt="2021-11-03T05:57:17.146" v="2889" actId="20577"/>
          <ac:spMkLst>
            <pc:docMk/>
            <pc:sldMk cId="4289829130" sldId="437"/>
            <ac:spMk id="18" creationId="{5BBA4EE9-E647-4060-A0FC-335C7CD00616}"/>
          </ac:spMkLst>
        </pc:spChg>
        <pc:spChg chg="mod">
          <ac:chgData name="中田 雄大" userId="62f770ad0d6c1cad" providerId="LiveId" clId="{2F7E61F8-A7F2-49EC-85C1-7778BB140E37}" dt="2021-11-03T06:04:33.421" v="3204" actId="12"/>
          <ac:spMkLst>
            <pc:docMk/>
            <pc:sldMk cId="4289829130" sldId="437"/>
            <ac:spMk id="19" creationId="{922C43C4-DFCA-4E1F-A50D-B58820922F76}"/>
          </ac:spMkLst>
        </pc:spChg>
        <pc:spChg chg="add del mod">
          <ac:chgData name="中田 雄大" userId="62f770ad0d6c1cad" providerId="LiveId" clId="{2F7E61F8-A7F2-49EC-85C1-7778BB140E37}" dt="2021-11-03T05:58:38.854" v="2995" actId="478"/>
          <ac:spMkLst>
            <pc:docMk/>
            <pc:sldMk cId="4289829130" sldId="437"/>
            <ac:spMk id="21" creationId="{24AD4339-EF79-4D05-B719-FE18EFD2BC97}"/>
          </ac:spMkLst>
        </pc:spChg>
        <pc:spChg chg="add del">
          <ac:chgData name="中田 雄大" userId="62f770ad0d6c1cad" providerId="LiveId" clId="{2F7E61F8-A7F2-49EC-85C1-7778BB140E37}" dt="2021-11-03T05:59:12.072" v="3000" actId="22"/>
          <ac:spMkLst>
            <pc:docMk/>
            <pc:sldMk cId="4289829130" sldId="437"/>
            <ac:spMk id="24" creationId="{0D86B107-F21A-49D7-AAEB-D8863EEA33FA}"/>
          </ac:spMkLst>
        </pc:spChg>
        <pc:spChg chg="mod">
          <ac:chgData name="中田 雄大" userId="62f770ad0d6c1cad" providerId="LiveId" clId="{2F7E61F8-A7F2-49EC-85C1-7778BB140E37}" dt="2021-11-03T05:59:14.462" v="3001"/>
          <ac:spMkLst>
            <pc:docMk/>
            <pc:sldMk cId="4289829130" sldId="437"/>
            <ac:spMk id="26" creationId="{4BDB9DF3-2080-402E-82E3-967FFD6829A0}"/>
          </ac:spMkLst>
        </pc:spChg>
        <pc:spChg chg="mod">
          <ac:chgData name="中田 雄大" userId="62f770ad0d6c1cad" providerId="LiveId" clId="{2F7E61F8-A7F2-49EC-85C1-7778BB140E37}" dt="2021-11-03T05:59:45.188" v="3049" actId="14100"/>
          <ac:spMkLst>
            <pc:docMk/>
            <pc:sldMk cId="4289829130" sldId="437"/>
            <ac:spMk id="28" creationId="{AA54E657-AF12-420D-96DD-367495C55A5D}"/>
          </ac:spMkLst>
        </pc:spChg>
        <pc:spChg chg="del mod">
          <ac:chgData name="中田 雄大" userId="62f770ad0d6c1cad" providerId="LiveId" clId="{2F7E61F8-A7F2-49EC-85C1-7778BB140E37}" dt="2021-11-03T06:00:04.680" v="3053" actId="478"/>
          <ac:spMkLst>
            <pc:docMk/>
            <pc:sldMk cId="4289829130" sldId="437"/>
            <ac:spMk id="29" creationId="{7D533D7C-0486-4DE0-8CD5-5C7261C7D583}"/>
          </ac:spMkLst>
        </pc:spChg>
        <pc:spChg chg="del mod">
          <ac:chgData name="中田 雄大" userId="62f770ad0d6c1cad" providerId="LiveId" clId="{2F7E61F8-A7F2-49EC-85C1-7778BB140E37}" dt="2021-11-03T06:00:02.484" v="3052" actId="478"/>
          <ac:spMkLst>
            <pc:docMk/>
            <pc:sldMk cId="4289829130" sldId="437"/>
            <ac:spMk id="30" creationId="{98F1A57D-2974-4968-A46A-7484F230BCF2}"/>
          </ac:spMkLst>
        </pc:spChg>
        <pc:spChg chg="add mod">
          <ac:chgData name="中田 雄大" userId="62f770ad0d6c1cad" providerId="LiveId" clId="{2F7E61F8-A7F2-49EC-85C1-7778BB140E37}" dt="2021-11-03T06:04:49.725" v="3206" actId="12"/>
          <ac:spMkLst>
            <pc:docMk/>
            <pc:sldMk cId="4289829130" sldId="437"/>
            <ac:spMk id="31" creationId="{05A8413F-732C-4525-86D2-950D9D7595E2}"/>
          </ac:spMkLst>
        </pc:spChg>
        <pc:grpChg chg="del">
          <ac:chgData name="中田 雄大" userId="62f770ad0d6c1cad" providerId="LiveId" clId="{2F7E61F8-A7F2-49EC-85C1-7778BB140E37}" dt="2021-11-03T05:34:29.286" v="1967" actId="478"/>
          <ac:grpSpMkLst>
            <pc:docMk/>
            <pc:sldMk cId="4289829130" sldId="437"/>
            <ac:grpSpMk id="3" creationId="{3EE86F5C-1B00-41BC-84A9-C5B0C600FB00}"/>
          </ac:grpSpMkLst>
        </pc:grpChg>
        <pc:grpChg chg="add mod">
          <ac:chgData name="中田 雄大" userId="62f770ad0d6c1cad" providerId="LiveId" clId="{2F7E61F8-A7F2-49EC-85C1-7778BB140E37}" dt="2021-11-03T05:58:55.005" v="2997" actId="164"/>
          <ac:grpSpMkLst>
            <pc:docMk/>
            <pc:sldMk cId="4289829130" sldId="437"/>
            <ac:grpSpMk id="7" creationId="{3ADD84EB-CBF8-4191-9CAD-D538755CA2CB}"/>
          </ac:grpSpMkLst>
        </pc:grpChg>
        <pc:grpChg chg="add mod ord">
          <ac:chgData name="中田 雄大" userId="62f770ad0d6c1cad" providerId="LiveId" clId="{2F7E61F8-A7F2-49EC-85C1-7778BB140E37}" dt="2021-11-03T06:03:05.669" v="3199" actId="164"/>
          <ac:grpSpMkLst>
            <pc:docMk/>
            <pc:sldMk cId="4289829130" sldId="437"/>
            <ac:grpSpMk id="17" creationId="{2B7435D4-56C5-4C24-9F55-D20678B519A5}"/>
          </ac:grpSpMkLst>
        </pc:grpChg>
        <pc:grpChg chg="add mod">
          <ac:chgData name="中田 雄大" userId="62f770ad0d6c1cad" providerId="LiveId" clId="{2F7E61F8-A7F2-49EC-85C1-7778BB140E37}" dt="2021-11-03T06:07:19.750" v="3208" actId="1076"/>
          <ac:grpSpMkLst>
            <pc:docMk/>
            <pc:sldMk cId="4289829130" sldId="437"/>
            <ac:grpSpMk id="22" creationId="{1F29BE09-C8C6-49ED-85DD-FCF50AD52A29}"/>
          </ac:grpSpMkLst>
        </pc:grpChg>
        <pc:grpChg chg="add mod">
          <ac:chgData name="中田 雄大" userId="62f770ad0d6c1cad" providerId="LiveId" clId="{2F7E61F8-A7F2-49EC-85C1-7778BB140E37}" dt="2021-11-03T06:03:05.669" v="3199" actId="164"/>
          <ac:grpSpMkLst>
            <pc:docMk/>
            <pc:sldMk cId="4289829130" sldId="437"/>
            <ac:grpSpMk id="25" creationId="{9A49BF1E-71DA-4D57-B4EC-CC9D10B5B806}"/>
          </ac:grpSpMkLst>
        </pc:grpChg>
        <pc:grpChg chg="del mod">
          <ac:chgData name="中田 雄大" userId="62f770ad0d6c1cad" providerId="LiveId" clId="{2F7E61F8-A7F2-49EC-85C1-7778BB140E37}" dt="2021-11-03T06:00:02.484" v="3052" actId="478"/>
          <ac:grpSpMkLst>
            <pc:docMk/>
            <pc:sldMk cId="4289829130" sldId="437"/>
            <ac:grpSpMk id="27" creationId="{2E5CCA83-E3BC-4787-A1CB-9E63052CF600}"/>
          </ac:grpSpMkLst>
        </pc:grpChg>
        <pc:grpChg chg="add mod">
          <ac:chgData name="中田 雄大" userId="62f770ad0d6c1cad" providerId="LiveId" clId="{2F7E61F8-A7F2-49EC-85C1-7778BB140E37}" dt="2021-11-03T06:07:19.750" v="3208" actId="1076"/>
          <ac:grpSpMkLst>
            <pc:docMk/>
            <pc:sldMk cId="4289829130" sldId="437"/>
            <ac:grpSpMk id="32" creationId="{ECD77B8B-4B23-47D0-83D8-49F1392FA78F}"/>
          </ac:grpSpMkLst>
        </pc:grpChg>
      </pc:sldChg>
      <pc:sldChg chg="del">
        <pc:chgData name="中田 雄大" userId="62f770ad0d6c1cad" providerId="LiveId" clId="{2F7E61F8-A7F2-49EC-85C1-7778BB140E37}" dt="2021-11-08T08:03:47.761" v="4334" actId="47"/>
        <pc:sldMkLst>
          <pc:docMk/>
          <pc:sldMk cId="2750393132" sldId="438"/>
        </pc:sldMkLst>
      </pc:sldChg>
      <pc:sldChg chg="del">
        <pc:chgData name="中田 雄大" userId="62f770ad0d6c1cad" providerId="LiveId" clId="{2F7E61F8-A7F2-49EC-85C1-7778BB140E37}" dt="2021-11-08T08:03:48.659" v="4337" actId="47"/>
        <pc:sldMkLst>
          <pc:docMk/>
          <pc:sldMk cId="929338426" sldId="439"/>
        </pc:sldMkLst>
      </pc:sldChg>
      <pc:sldChg chg="addSp delSp modSp new del mod">
        <pc:chgData name="中田 雄大" userId="62f770ad0d6c1cad" providerId="LiveId" clId="{2F7E61F8-A7F2-49EC-85C1-7778BB140E37}" dt="2021-11-03T06:28:24.385" v="4088" actId="2696"/>
        <pc:sldMkLst>
          <pc:docMk/>
          <pc:sldMk cId="2134442558" sldId="440"/>
        </pc:sldMkLst>
        <pc:spChg chg="del">
          <ac:chgData name="中田 雄大" userId="62f770ad0d6c1cad" providerId="LiveId" clId="{2F7E61F8-A7F2-49EC-85C1-7778BB140E37}" dt="2021-11-03T03:43:09.864" v="21" actId="478"/>
          <ac:spMkLst>
            <pc:docMk/>
            <pc:sldMk cId="2134442558" sldId="440"/>
            <ac:spMk id="2" creationId="{232A6236-EF0A-46F9-9CCA-57984ED72E35}"/>
          </ac:spMkLst>
        </pc:spChg>
        <pc:spChg chg="add del mod">
          <ac:chgData name="中田 雄大" userId="62f770ad0d6c1cad" providerId="LiveId" clId="{2F7E61F8-A7F2-49EC-85C1-7778BB140E37}" dt="2021-11-03T05:26:34.091" v="1831" actId="1076"/>
          <ac:spMkLst>
            <pc:docMk/>
            <pc:sldMk cId="2134442558" sldId="440"/>
            <ac:spMk id="3" creationId="{EADF9CD3-E670-4CF1-9EAC-8D3A3525769C}"/>
          </ac:spMkLst>
        </pc:spChg>
      </pc:sldChg>
      <pc:sldChg chg="addSp modSp add del mod">
        <pc:chgData name="中田 雄大" userId="62f770ad0d6c1cad" providerId="LiveId" clId="{2F7E61F8-A7F2-49EC-85C1-7778BB140E37}" dt="2021-11-08T08:03:45.683" v="4329" actId="47"/>
        <pc:sldMkLst>
          <pc:docMk/>
          <pc:sldMk cId="3208125760" sldId="440"/>
        </pc:sldMkLst>
        <pc:spChg chg="mod">
          <ac:chgData name="中田 雄大" userId="62f770ad0d6c1cad" providerId="LiveId" clId="{2F7E61F8-A7F2-49EC-85C1-7778BB140E37}" dt="2021-11-03T06:29:00.238" v="4102" actId="1076"/>
          <ac:spMkLst>
            <pc:docMk/>
            <pc:sldMk cId="3208125760" sldId="440"/>
            <ac:spMk id="3" creationId="{EADF9CD3-E670-4CF1-9EAC-8D3A3525769C}"/>
          </ac:spMkLst>
        </pc:spChg>
        <pc:spChg chg="add mod">
          <ac:chgData name="中田 雄大" userId="62f770ad0d6c1cad" providerId="LiveId" clId="{2F7E61F8-A7F2-49EC-85C1-7778BB140E37}" dt="2021-11-03T06:29:37.877" v="4164" actId="14100"/>
          <ac:spMkLst>
            <pc:docMk/>
            <pc:sldMk cId="3208125760" sldId="440"/>
            <ac:spMk id="5" creationId="{80E89C5F-4554-4C75-BF6F-D9EFC30F2D08}"/>
          </ac:spMkLst>
        </pc:spChg>
      </pc:sldChg>
      <pc:sldChg chg="delSp modSp new del mod">
        <pc:chgData name="中田 雄大" userId="62f770ad0d6c1cad" providerId="LiveId" clId="{2F7E61F8-A7F2-49EC-85C1-7778BB140E37}" dt="2021-11-03T06:09:44.456" v="3214" actId="47"/>
        <pc:sldMkLst>
          <pc:docMk/>
          <pc:sldMk cId="3170532626" sldId="441"/>
        </pc:sldMkLst>
        <pc:spChg chg="mod">
          <ac:chgData name="中田 雄大" userId="62f770ad0d6c1cad" providerId="LiveId" clId="{2F7E61F8-A7F2-49EC-85C1-7778BB140E37}" dt="2021-11-03T06:09:42.197" v="3213" actId="27636"/>
          <ac:spMkLst>
            <pc:docMk/>
            <pc:sldMk cId="3170532626" sldId="441"/>
            <ac:spMk id="2" creationId="{1F46C9FA-6A59-4539-AF8F-F494494F5872}"/>
          </ac:spMkLst>
        </pc:spChg>
        <pc:spChg chg="del">
          <ac:chgData name="中田 雄大" userId="62f770ad0d6c1cad" providerId="LiveId" clId="{2F7E61F8-A7F2-49EC-85C1-7778BB140E37}" dt="2021-11-03T06:09:39.383" v="3211" actId="478"/>
          <ac:spMkLst>
            <pc:docMk/>
            <pc:sldMk cId="3170532626" sldId="441"/>
            <ac:spMk id="3" creationId="{F3AB5D39-1191-42F4-886C-59037E3A8CF5}"/>
          </ac:spMkLst>
        </pc:spChg>
      </pc:sldChg>
      <pc:sldChg chg="addSp delSp modSp add mod">
        <pc:chgData name="中田 雄大" userId="62f770ad0d6c1cad" providerId="LiveId" clId="{2F7E61F8-A7F2-49EC-85C1-7778BB140E37}" dt="2021-11-04T03:47:15.650" v="4328" actId="20577"/>
        <pc:sldMkLst>
          <pc:docMk/>
          <pc:sldMk cId="3289583345" sldId="442"/>
        </pc:sldMkLst>
        <pc:spChg chg="mod">
          <ac:chgData name="中田 雄大" userId="62f770ad0d6c1cad" providerId="LiveId" clId="{2F7E61F8-A7F2-49EC-85C1-7778BB140E37}" dt="2021-11-03T06:09:50.896" v="3224" actId="20577"/>
          <ac:spMkLst>
            <pc:docMk/>
            <pc:sldMk cId="3289583345" sldId="442"/>
            <ac:spMk id="2" creationId="{0EA9C120-5499-4CD7-94C0-CEA4373A5355}"/>
          </ac:spMkLst>
        </pc:spChg>
        <pc:spChg chg="mod">
          <ac:chgData name="中田 雄大" userId="62f770ad0d6c1cad" providerId="LiveId" clId="{2F7E61F8-A7F2-49EC-85C1-7778BB140E37}" dt="2021-11-03T06:13:57.950" v="3489" actId="12"/>
          <ac:spMkLst>
            <pc:docMk/>
            <pc:sldMk cId="3289583345" sldId="442"/>
            <ac:spMk id="5" creationId="{C869A010-7B5E-4C27-BC47-E4C97B7F2113}"/>
          </ac:spMkLst>
        </pc:spChg>
        <pc:spChg chg="add del mod ord">
          <ac:chgData name="中田 雄大" userId="62f770ad0d6c1cad" providerId="LiveId" clId="{2F7E61F8-A7F2-49EC-85C1-7778BB140E37}" dt="2021-11-03T06:24:20.421" v="4059" actId="478"/>
          <ac:spMkLst>
            <pc:docMk/>
            <pc:sldMk cId="3289583345" sldId="442"/>
            <ac:spMk id="9" creationId="{0AC2F678-A243-4122-8123-B86D2F0F17BA}"/>
          </ac:spMkLst>
        </pc:spChg>
        <pc:spChg chg="mod">
          <ac:chgData name="中田 雄大" userId="62f770ad0d6c1cad" providerId="LiveId" clId="{2F7E61F8-A7F2-49EC-85C1-7778BB140E37}" dt="2021-11-03T06:13:48.448" v="3488" actId="207"/>
          <ac:spMkLst>
            <pc:docMk/>
            <pc:sldMk cId="3289583345" sldId="442"/>
            <ac:spMk id="13" creationId="{507FF840-3885-4F4A-894C-0DDDDD8AAC9A}"/>
          </ac:spMkLst>
        </pc:spChg>
        <pc:spChg chg="mod">
          <ac:chgData name="中田 雄大" userId="62f770ad0d6c1cad" providerId="LiveId" clId="{2F7E61F8-A7F2-49EC-85C1-7778BB140E37}" dt="2021-11-03T06:11:05.261" v="3240" actId="14100"/>
          <ac:spMkLst>
            <pc:docMk/>
            <pc:sldMk cId="3289583345" sldId="442"/>
            <ac:spMk id="15" creationId="{CB12634F-E4EA-4289-A57E-1FA5800F6394}"/>
          </ac:spMkLst>
        </pc:spChg>
        <pc:spChg chg="del">
          <ac:chgData name="中田 雄大" userId="62f770ad0d6c1cad" providerId="LiveId" clId="{2F7E61F8-A7F2-49EC-85C1-7778BB140E37}" dt="2021-11-03T06:14:39.431" v="3490" actId="478"/>
          <ac:spMkLst>
            <pc:docMk/>
            <pc:sldMk cId="3289583345" sldId="442"/>
            <ac:spMk id="16" creationId="{958FA3EB-6401-470B-B7DD-DDFBC7E615C7}"/>
          </ac:spMkLst>
        </pc:spChg>
        <pc:spChg chg="add mod">
          <ac:chgData name="中田 雄大" userId="62f770ad0d6c1cad" providerId="LiveId" clId="{2F7E61F8-A7F2-49EC-85C1-7778BB140E37}" dt="2021-11-04T03:47:15.650" v="4328" actId="20577"/>
          <ac:spMkLst>
            <pc:docMk/>
            <pc:sldMk cId="3289583345" sldId="442"/>
            <ac:spMk id="19" creationId="{34D40E6E-9413-4522-8CFF-2B00E7A266B2}"/>
          </ac:spMkLst>
        </pc:spChg>
        <pc:spChg chg="add del mod">
          <ac:chgData name="中田 雄大" userId="62f770ad0d6c1cad" providerId="LiveId" clId="{2F7E61F8-A7F2-49EC-85C1-7778BB140E37}" dt="2021-11-03T06:13:42.276" v="3487" actId="478"/>
          <ac:spMkLst>
            <pc:docMk/>
            <pc:sldMk cId="3289583345" sldId="442"/>
            <ac:spMk id="20" creationId="{1A4C97E8-F8A2-4F57-ACF8-E10991FE3862}"/>
          </ac:spMkLst>
        </pc:spChg>
        <pc:spChg chg="mod">
          <ac:chgData name="中田 雄大" userId="62f770ad0d6c1cad" providerId="LiveId" clId="{2F7E61F8-A7F2-49EC-85C1-7778BB140E37}" dt="2021-11-03T06:24:34.397" v="4060" actId="12"/>
          <ac:spMkLst>
            <pc:docMk/>
            <pc:sldMk cId="3289583345" sldId="442"/>
            <ac:spMk id="27" creationId="{0CDA5AEC-B697-4582-A4B4-CE99A8D6E8C0}"/>
          </ac:spMkLst>
        </pc:spChg>
        <pc:spChg chg="del mod">
          <ac:chgData name="中田 雄大" userId="62f770ad0d6c1cad" providerId="LiveId" clId="{2F7E61F8-A7F2-49EC-85C1-7778BB140E37}" dt="2021-11-03T06:14:56.886" v="3496" actId="478"/>
          <ac:spMkLst>
            <pc:docMk/>
            <pc:sldMk cId="3289583345" sldId="442"/>
            <ac:spMk id="29" creationId="{1494047F-A5CB-4B02-A2F8-4B4FF853552C}"/>
          </ac:spMkLst>
        </pc:spChg>
        <pc:spChg chg="mod">
          <ac:chgData name="中田 雄大" userId="62f770ad0d6c1cad" providerId="LiveId" clId="{2F7E61F8-A7F2-49EC-85C1-7778BB140E37}" dt="2021-11-03T06:24:47.942" v="4061" actId="12"/>
          <ac:spMkLst>
            <pc:docMk/>
            <pc:sldMk cId="3289583345" sldId="442"/>
            <ac:spMk id="30" creationId="{4C8226E2-11DF-433F-84CA-D5D49DED2392}"/>
          </ac:spMkLst>
        </pc:spChg>
        <pc:spChg chg="mod">
          <ac:chgData name="中田 雄大" userId="62f770ad0d6c1cad" providerId="LiveId" clId="{2F7E61F8-A7F2-49EC-85C1-7778BB140E37}" dt="2021-11-03T06:26:52.328" v="4076" actId="692"/>
          <ac:spMkLst>
            <pc:docMk/>
            <pc:sldMk cId="3289583345" sldId="442"/>
            <ac:spMk id="33" creationId="{EB3D1BF2-E07E-4FEA-B6D6-C5F27B49FAFC}"/>
          </ac:spMkLst>
        </pc:spChg>
        <pc:spChg chg="add del mod">
          <ac:chgData name="中田 雄大" userId="62f770ad0d6c1cad" providerId="LiveId" clId="{2F7E61F8-A7F2-49EC-85C1-7778BB140E37}" dt="2021-11-03T06:19:45.388" v="3731" actId="478"/>
          <ac:spMkLst>
            <pc:docMk/>
            <pc:sldMk cId="3289583345" sldId="442"/>
            <ac:spMk id="34" creationId="{A63DAF8B-2A23-4CE0-9D31-3C0BEF9BB5CF}"/>
          </ac:spMkLst>
        </pc:spChg>
        <pc:spChg chg="add mod">
          <ac:chgData name="中田 雄大" userId="62f770ad0d6c1cad" providerId="LiveId" clId="{2F7E61F8-A7F2-49EC-85C1-7778BB140E37}" dt="2021-11-03T06:16:43.749" v="3617" actId="1076"/>
          <ac:spMkLst>
            <pc:docMk/>
            <pc:sldMk cId="3289583345" sldId="442"/>
            <ac:spMk id="35" creationId="{6762A21E-EB20-4367-9153-8C9994B9D934}"/>
          </ac:spMkLst>
        </pc:spChg>
        <pc:spChg chg="add mod">
          <ac:chgData name="中田 雄大" userId="62f770ad0d6c1cad" providerId="LiveId" clId="{2F7E61F8-A7F2-49EC-85C1-7778BB140E37}" dt="2021-11-03T06:19:04.759" v="3715" actId="207"/>
          <ac:spMkLst>
            <pc:docMk/>
            <pc:sldMk cId="3289583345" sldId="442"/>
            <ac:spMk id="36" creationId="{7CB0118E-4B59-4E46-AE20-0CA91FCFAE83}"/>
          </ac:spMkLst>
        </pc:spChg>
        <pc:spChg chg="add del mod">
          <ac:chgData name="中田 雄大" userId="62f770ad0d6c1cad" providerId="LiveId" clId="{2F7E61F8-A7F2-49EC-85C1-7778BB140E37}" dt="2021-11-03T06:18:59.706" v="3714" actId="478"/>
          <ac:spMkLst>
            <pc:docMk/>
            <pc:sldMk cId="3289583345" sldId="442"/>
            <ac:spMk id="37" creationId="{81ABB025-4F54-4A70-AD28-183A5DCA79AB}"/>
          </ac:spMkLst>
        </pc:spChg>
        <pc:spChg chg="add mod">
          <ac:chgData name="中田 雄大" userId="62f770ad0d6c1cad" providerId="LiveId" clId="{2F7E61F8-A7F2-49EC-85C1-7778BB140E37}" dt="2021-11-04T03:43:56.713" v="4322" actId="1076"/>
          <ac:spMkLst>
            <pc:docMk/>
            <pc:sldMk cId="3289583345" sldId="442"/>
            <ac:spMk id="38" creationId="{0D8E4DE9-FDEF-4DD0-BA06-8CF338C6284B}"/>
          </ac:spMkLst>
        </pc:spChg>
        <pc:spChg chg="add mod">
          <ac:chgData name="中田 雄大" userId="62f770ad0d6c1cad" providerId="LiveId" clId="{2F7E61F8-A7F2-49EC-85C1-7778BB140E37}" dt="2021-11-04T03:44:17.761" v="4325" actId="1076"/>
          <ac:spMkLst>
            <pc:docMk/>
            <pc:sldMk cId="3289583345" sldId="442"/>
            <ac:spMk id="39" creationId="{CCD9BDA6-2B6B-4D5F-9CF2-E5D8ACC83C77}"/>
          </ac:spMkLst>
        </pc:spChg>
        <pc:spChg chg="add mod">
          <ac:chgData name="中田 雄大" userId="62f770ad0d6c1cad" providerId="LiveId" clId="{2F7E61F8-A7F2-49EC-85C1-7778BB140E37}" dt="2021-11-04T03:44:13.881" v="4324" actId="1076"/>
          <ac:spMkLst>
            <pc:docMk/>
            <pc:sldMk cId="3289583345" sldId="442"/>
            <ac:spMk id="40" creationId="{A7F22B5A-1B60-4BB4-B08C-503B4CA24D2E}"/>
          </ac:spMkLst>
        </pc:spChg>
        <pc:spChg chg="mod">
          <ac:chgData name="中田 雄大" userId="62f770ad0d6c1cad" providerId="LiveId" clId="{2F7E61F8-A7F2-49EC-85C1-7778BB140E37}" dt="2021-11-03T06:27:59.135" v="4086" actId="14861"/>
          <ac:spMkLst>
            <pc:docMk/>
            <pc:sldMk cId="3289583345" sldId="442"/>
            <ac:spMk id="42" creationId="{2B921005-49C0-47A9-9239-F0F3B84A8E8D}"/>
          </ac:spMkLst>
        </pc:spChg>
        <pc:spChg chg="mod">
          <ac:chgData name="中田 雄大" userId="62f770ad0d6c1cad" providerId="LiveId" clId="{2F7E61F8-A7F2-49EC-85C1-7778BB140E37}" dt="2021-11-03T06:28:05.598" v="4087" actId="14100"/>
          <ac:spMkLst>
            <pc:docMk/>
            <pc:sldMk cId="3289583345" sldId="442"/>
            <ac:spMk id="43" creationId="{74699C97-5017-4450-BBD0-963D8A3C0CFB}"/>
          </ac:spMkLst>
        </pc:spChg>
        <pc:grpChg chg="add mod">
          <ac:chgData name="中田 雄大" userId="62f770ad0d6c1cad" providerId="LiveId" clId="{2F7E61F8-A7F2-49EC-85C1-7778BB140E37}" dt="2021-11-04T03:44:29.347" v="4326" actId="164"/>
          <ac:grpSpMkLst>
            <pc:docMk/>
            <pc:sldMk cId="3289583345" sldId="442"/>
            <ac:grpSpMk id="3" creationId="{22571FE3-639C-44BE-9344-D2F5E435B64F}"/>
          </ac:grpSpMkLst>
        </pc:grpChg>
        <pc:grpChg chg="add mod">
          <ac:chgData name="中田 雄大" userId="62f770ad0d6c1cad" providerId="LiveId" clId="{2F7E61F8-A7F2-49EC-85C1-7778BB140E37}" dt="2021-11-04T03:44:29.347" v="4326" actId="164"/>
          <ac:grpSpMkLst>
            <pc:docMk/>
            <pc:sldMk cId="3289583345" sldId="442"/>
            <ac:grpSpMk id="10" creationId="{D5543BB2-6BE9-47E3-96C6-804BA836763A}"/>
          </ac:grpSpMkLst>
        </pc:grpChg>
        <pc:grpChg chg="add mod">
          <ac:chgData name="中田 雄大" userId="62f770ad0d6c1cad" providerId="LiveId" clId="{2F7E61F8-A7F2-49EC-85C1-7778BB140E37}" dt="2021-11-03T06:19:10.829" v="3717" actId="14100"/>
          <ac:grpSpMkLst>
            <pc:docMk/>
            <pc:sldMk cId="3289583345" sldId="442"/>
            <ac:grpSpMk id="21" creationId="{4FCD7709-79F7-4052-9B5C-1916A03EE8C0}"/>
          </ac:grpSpMkLst>
        </pc:grpChg>
        <pc:grpChg chg="del mod">
          <ac:chgData name="中田 雄大" userId="62f770ad0d6c1cad" providerId="LiveId" clId="{2F7E61F8-A7F2-49EC-85C1-7778BB140E37}" dt="2021-11-03T06:14:39.431" v="3490" actId="478"/>
          <ac:grpSpMkLst>
            <pc:docMk/>
            <pc:sldMk cId="3289583345" sldId="442"/>
            <ac:grpSpMk id="22" creationId="{1F29BE09-C8C6-49ED-85DD-FCF50AD52A29}"/>
          </ac:grpSpMkLst>
        </pc:grpChg>
        <pc:grpChg chg="add del mod">
          <ac:chgData name="中田 雄大" userId="62f770ad0d6c1cad" providerId="LiveId" clId="{2F7E61F8-A7F2-49EC-85C1-7778BB140E37}" dt="2021-11-03T06:19:45.388" v="3731" actId="478"/>
          <ac:grpSpMkLst>
            <pc:docMk/>
            <pc:sldMk cId="3289583345" sldId="442"/>
            <ac:grpSpMk id="23" creationId="{11FB4C2D-D49E-488F-A1AA-443E69C7EA43}"/>
          </ac:grpSpMkLst>
        </pc:grpChg>
        <pc:grpChg chg="del mod">
          <ac:chgData name="中田 雄大" userId="62f770ad0d6c1cad" providerId="LiveId" clId="{2F7E61F8-A7F2-49EC-85C1-7778BB140E37}" dt="2021-11-03T06:14:56.886" v="3496" actId="478"/>
          <ac:grpSpMkLst>
            <pc:docMk/>
            <pc:sldMk cId="3289583345" sldId="442"/>
            <ac:grpSpMk id="24" creationId="{342C724E-F39D-4E4F-9D99-2B6303741D9E}"/>
          </ac:grpSpMkLst>
        </pc:grpChg>
        <pc:grpChg chg="del">
          <ac:chgData name="中田 雄大" userId="62f770ad0d6c1cad" providerId="LiveId" clId="{2F7E61F8-A7F2-49EC-85C1-7778BB140E37}" dt="2021-11-03T06:14:39.431" v="3490" actId="478"/>
          <ac:grpSpMkLst>
            <pc:docMk/>
            <pc:sldMk cId="3289583345" sldId="442"/>
            <ac:grpSpMk id="32" creationId="{ECD77B8B-4B23-47D0-83D8-49F1392FA78F}"/>
          </ac:grpSpMkLst>
        </pc:grpChg>
        <pc:grpChg chg="add mod ord">
          <ac:chgData name="中田 雄大" userId="62f770ad0d6c1cad" providerId="LiveId" clId="{2F7E61F8-A7F2-49EC-85C1-7778BB140E37}" dt="2021-11-04T03:44:29.347" v="4326" actId="164"/>
          <ac:grpSpMkLst>
            <pc:docMk/>
            <pc:sldMk cId="3289583345" sldId="442"/>
            <ac:grpSpMk id="41" creationId="{25FD9F20-ACAB-47AA-95BD-413F395EDE63}"/>
          </ac:grpSpMkLst>
        </pc:grpChg>
      </pc:sldChg>
    </pc:docChg>
  </pc:docChgLst>
  <pc:docChgLst>
    <pc:chgData name="中田 雄大" userId="62f770ad0d6c1cad" providerId="LiveId" clId="{F23034A3-07E1-4F66-A173-E03A4A67D39B}"/>
    <pc:docChg chg="undo custSel addSld modSld sldOrd">
      <pc:chgData name="中田 雄大" userId="62f770ad0d6c1cad" providerId="LiveId" clId="{F23034A3-07E1-4F66-A173-E03A4A67D39B}" dt="2021-02-03T07:56:16.736" v="3035" actId="1076"/>
      <pc:docMkLst>
        <pc:docMk/>
      </pc:docMkLst>
      <pc:sldChg chg="modSp ord">
        <pc:chgData name="中田 雄大" userId="62f770ad0d6c1cad" providerId="LiveId" clId="{F23034A3-07E1-4F66-A173-E03A4A67D39B}" dt="2021-02-03T07:00:28.822" v="2431" actId="20577"/>
        <pc:sldMkLst>
          <pc:docMk/>
          <pc:sldMk cId="0" sldId="367"/>
        </pc:sldMkLst>
        <pc:spChg chg="mod">
          <ac:chgData name="中田 雄大" userId="62f770ad0d6c1cad" providerId="LiveId" clId="{F23034A3-07E1-4F66-A173-E03A4A67D39B}" dt="2021-02-03T07:00:28.822" v="2431" actId="20577"/>
          <ac:spMkLst>
            <pc:docMk/>
            <pc:sldMk cId="0" sldId="367"/>
            <ac:spMk id="23" creationId="{86CF7E82-8642-094F-8122-569E007CBE63}"/>
          </ac:spMkLst>
        </pc:spChg>
      </pc:sldChg>
      <pc:sldChg chg="addSp delSp modSp mod">
        <pc:chgData name="中田 雄大" userId="62f770ad0d6c1cad" providerId="LiveId" clId="{F23034A3-07E1-4F66-A173-E03A4A67D39B}" dt="2021-02-02T09:32:12.505" v="1579" actId="14100"/>
        <pc:sldMkLst>
          <pc:docMk/>
          <pc:sldMk cId="0" sldId="384"/>
        </pc:sldMkLst>
        <pc:spChg chg="add del mod">
          <ac:chgData name="中田 雄大" userId="62f770ad0d6c1cad" providerId="LiveId" clId="{F23034A3-07E1-4F66-A173-E03A4A67D39B}" dt="2021-02-02T09:28:44.627" v="1543" actId="478"/>
          <ac:spMkLst>
            <pc:docMk/>
            <pc:sldMk cId="0" sldId="384"/>
            <ac:spMk id="53" creationId="{DA5379E4-8320-44F8-9AF6-97E58507EC89}"/>
          </ac:spMkLst>
        </pc:spChg>
        <pc:spChg chg="add del mod">
          <ac:chgData name="中田 雄大" userId="62f770ad0d6c1cad" providerId="LiveId" clId="{F23034A3-07E1-4F66-A173-E03A4A67D39B}" dt="2021-02-02T09:31:02.388" v="1570"/>
          <ac:spMkLst>
            <pc:docMk/>
            <pc:sldMk cId="0" sldId="384"/>
            <ac:spMk id="63" creationId="{8C9D57D4-78F0-43D1-81B6-C4D4F4FE0042}"/>
          </ac:spMkLst>
        </pc:spChg>
        <pc:cxnChg chg="add del mod">
          <ac:chgData name="中田 雄大" userId="62f770ad0d6c1cad" providerId="LiveId" clId="{F23034A3-07E1-4F66-A173-E03A4A67D39B}" dt="2021-02-02T09:31:53.565" v="1576" actId="478"/>
          <ac:cxnSpMkLst>
            <pc:docMk/>
            <pc:sldMk cId="0" sldId="384"/>
            <ac:cxnSpMk id="57" creationId="{0D8FB8DE-4594-4F32-B3FF-3AC8E19E6738}"/>
          </ac:cxnSpMkLst>
        </pc:cxnChg>
        <pc:cxnChg chg="add mod">
          <ac:chgData name="中田 雄大" userId="62f770ad0d6c1cad" providerId="LiveId" clId="{F23034A3-07E1-4F66-A173-E03A4A67D39B}" dt="2021-02-02T09:32:12.505" v="1579" actId="14100"/>
          <ac:cxnSpMkLst>
            <pc:docMk/>
            <pc:sldMk cId="0" sldId="384"/>
            <ac:cxnSpMk id="71" creationId="{F308A770-698B-4E4F-87C2-5AAFA4F0924C}"/>
          </ac:cxnSpMkLst>
        </pc:cxnChg>
      </pc:sldChg>
      <pc:sldChg chg="modNotesTx">
        <pc:chgData name="中田 雄大" userId="62f770ad0d6c1cad" providerId="LiveId" clId="{F23034A3-07E1-4F66-A173-E03A4A67D39B}" dt="2021-02-02T10:27:45.226" v="2287" actId="20577"/>
        <pc:sldMkLst>
          <pc:docMk/>
          <pc:sldMk cId="2050723830" sldId="392"/>
        </pc:sldMkLst>
      </pc:sldChg>
      <pc:sldChg chg="modNotesTx">
        <pc:chgData name="中田 雄大" userId="62f770ad0d6c1cad" providerId="LiveId" clId="{F23034A3-07E1-4F66-A173-E03A4A67D39B}" dt="2021-02-02T10:24:39.708" v="2060" actId="20577"/>
        <pc:sldMkLst>
          <pc:docMk/>
          <pc:sldMk cId="1188777254" sldId="393"/>
        </pc:sldMkLst>
      </pc:sldChg>
      <pc:sldChg chg="addSp delSp modSp mod delAnim modAnim modNotesTx">
        <pc:chgData name="中田 雄大" userId="62f770ad0d6c1cad" providerId="LiveId" clId="{F23034A3-07E1-4F66-A173-E03A4A67D39B}" dt="2021-02-03T07:56:16.736" v="3035" actId="1076"/>
        <pc:sldMkLst>
          <pc:docMk/>
          <pc:sldMk cId="2642361543" sldId="397"/>
        </pc:sldMkLst>
        <pc:spChg chg="del">
          <ac:chgData name="中田 雄大" userId="62f770ad0d6c1cad" providerId="LiveId" clId="{F23034A3-07E1-4F66-A173-E03A4A67D39B}" dt="2021-02-03T07:51:07.094" v="2719" actId="478"/>
          <ac:spMkLst>
            <pc:docMk/>
            <pc:sldMk cId="2642361543" sldId="397"/>
            <ac:spMk id="8" creationId="{92629679-5506-CE42-8959-6C9A36194B7F}"/>
          </ac:spMkLst>
        </pc:spChg>
        <pc:spChg chg="del">
          <ac:chgData name="中田 雄大" userId="62f770ad0d6c1cad" providerId="LiveId" clId="{F23034A3-07E1-4F66-A173-E03A4A67D39B}" dt="2021-02-03T07:51:03.063" v="2718" actId="478"/>
          <ac:spMkLst>
            <pc:docMk/>
            <pc:sldMk cId="2642361543" sldId="397"/>
            <ac:spMk id="15" creationId="{E160DFF5-2747-DD49-9273-11FD58E20107}"/>
          </ac:spMkLst>
        </pc:spChg>
        <pc:spChg chg="mod">
          <ac:chgData name="中田 雄大" userId="62f770ad0d6c1cad" providerId="LiveId" clId="{F23034A3-07E1-4F66-A173-E03A4A67D39B}" dt="2021-02-03T07:56:16.736" v="3035" actId="1076"/>
          <ac:spMkLst>
            <pc:docMk/>
            <pc:sldMk cId="2642361543" sldId="397"/>
            <ac:spMk id="16" creationId="{E2435595-8C76-F14C-8F60-1F92054ED562}"/>
          </ac:spMkLst>
        </pc:spChg>
        <pc:spChg chg="mod">
          <ac:chgData name="中田 雄大" userId="62f770ad0d6c1cad" providerId="LiveId" clId="{F23034A3-07E1-4F66-A173-E03A4A67D39B}" dt="2021-02-03T07:56:16.736" v="3035" actId="1076"/>
          <ac:spMkLst>
            <pc:docMk/>
            <pc:sldMk cId="2642361543" sldId="397"/>
            <ac:spMk id="17" creationId="{026A1431-03E8-3041-BFE8-D5BBDF0F0D4B}"/>
          </ac:spMkLst>
        </pc:spChg>
        <pc:spChg chg="mod">
          <ac:chgData name="中田 雄大" userId="62f770ad0d6c1cad" providerId="LiveId" clId="{F23034A3-07E1-4F66-A173-E03A4A67D39B}" dt="2021-02-03T07:56:16.736" v="3035" actId="1076"/>
          <ac:spMkLst>
            <pc:docMk/>
            <pc:sldMk cId="2642361543" sldId="397"/>
            <ac:spMk id="18" creationId="{875C3FFA-2F4F-C34F-8F27-566B97FE8FCA}"/>
          </ac:spMkLst>
        </pc:spChg>
        <pc:spChg chg="mod">
          <ac:chgData name="中田 雄大" userId="62f770ad0d6c1cad" providerId="LiveId" clId="{F23034A3-07E1-4F66-A173-E03A4A67D39B}" dt="2021-02-03T07:56:16.736" v="3035" actId="1076"/>
          <ac:spMkLst>
            <pc:docMk/>
            <pc:sldMk cId="2642361543" sldId="397"/>
            <ac:spMk id="19" creationId="{CF03B471-9DDA-6145-B185-01D50DE7CF9C}"/>
          </ac:spMkLst>
        </pc:spChg>
        <pc:spChg chg="mod">
          <ac:chgData name="中田 雄大" userId="62f770ad0d6c1cad" providerId="LiveId" clId="{F23034A3-07E1-4F66-A173-E03A4A67D39B}" dt="2021-02-03T07:56:16.736" v="3035" actId="1076"/>
          <ac:spMkLst>
            <pc:docMk/>
            <pc:sldMk cId="2642361543" sldId="397"/>
            <ac:spMk id="20" creationId="{DE8592D0-B58F-814D-AB49-1639FC134AA8}"/>
          </ac:spMkLst>
        </pc:spChg>
        <pc:spChg chg="mod">
          <ac:chgData name="中田 雄大" userId="62f770ad0d6c1cad" providerId="LiveId" clId="{F23034A3-07E1-4F66-A173-E03A4A67D39B}" dt="2021-02-03T07:56:16.736" v="3035" actId="1076"/>
          <ac:spMkLst>
            <pc:docMk/>
            <pc:sldMk cId="2642361543" sldId="397"/>
            <ac:spMk id="22" creationId="{CD8A40C9-4B5F-8D49-B31B-1910371680E9}"/>
          </ac:spMkLst>
        </pc:spChg>
        <pc:spChg chg="add del mod">
          <ac:chgData name="中田 雄大" userId="62f770ad0d6c1cad" providerId="LiveId" clId="{F23034A3-07E1-4F66-A173-E03A4A67D39B}" dt="2021-02-03T07:50:58.827" v="2717" actId="478"/>
          <ac:spMkLst>
            <pc:docMk/>
            <pc:sldMk cId="2642361543" sldId="397"/>
            <ac:spMk id="23" creationId="{6586FDA9-0101-4037-A5EC-F0FC277DC514}"/>
          </ac:spMkLst>
        </pc:spChg>
        <pc:spChg chg="mod">
          <ac:chgData name="中田 雄大" userId="62f770ad0d6c1cad" providerId="LiveId" clId="{F23034A3-07E1-4F66-A173-E03A4A67D39B}" dt="2021-02-03T07:56:16.736" v="3035" actId="1076"/>
          <ac:spMkLst>
            <pc:docMk/>
            <pc:sldMk cId="2642361543" sldId="397"/>
            <ac:spMk id="24" creationId="{E5B079CF-4093-F440-B1EA-2413A27C98D5}"/>
          </ac:spMkLst>
        </pc:spChg>
        <pc:spChg chg="mod">
          <ac:chgData name="中田 雄大" userId="62f770ad0d6c1cad" providerId="LiveId" clId="{F23034A3-07E1-4F66-A173-E03A4A67D39B}" dt="2021-02-03T07:56:08.535" v="3033" actId="14100"/>
          <ac:spMkLst>
            <pc:docMk/>
            <pc:sldMk cId="2642361543" sldId="397"/>
            <ac:spMk id="25" creationId="{B950AC04-57F6-BC48-A642-2FDD1AFA52AA}"/>
          </ac:spMkLst>
        </pc:spChg>
        <pc:spChg chg="mod">
          <ac:chgData name="中田 雄大" userId="62f770ad0d6c1cad" providerId="LiveId" clId="{F23034A3-07E1-4F66-A173-E03A4A67D39B}" dt="2021-02-03T07:56:16.736" v="3035" actId="1076"/>
          <ac:spMkLst>
            <pc:docMk/>
            <pc:sldMk cId="2642361543" sldId="397"/>
            <ac:spMk id="26" creationId="{9FB5EC25-05BC-CC44-9B06-2C59E3145AEF}"/>
          </ac:spMkLst>
        </pc:spChg>
        <pc:spChg chg="mod">
          <ac:chgData name="中田 雄大" userId="62f770ad0d6c1cad" providerId="LiveId" clId="{F23034A3-07E1-4F66-A173-E03A4A67D39B}" dt="2021-02-03T07:56:16.736" v="3035" actId="1076"/>
          <ac:spMkLst>
            <pc:docMk/>
            <pc:sldMk cId="2642361543" sldId="397"/>
            <ac:spMk id="27" creationId="{EA27A434-1448-4045-AF8C-A01C26E44A0D}"/>
          </ac:spMkLst>
        </pc:spChg>
        <pc:picChg chg="mod">
          <ac:chgData name="中田 雄大" userId="62f770ad0d6c1cad" providerId="LiveId" clId="{F23034A3-07E1-4F66-A173-E03A4A67D39B}" dt="2021-02-03T07:56:16.736" v="3035" actId="1076"/>
          <ac:picMkLst>
            <pc:docMk/>
            <pc:sldMk cId="2642361543" sldId="397"/>
            <ac:picMk id="5" creationId="{2FE2170F-88B3-6847-81E6-7B1EEC0583BD}"/>
          </ac:picMkLst>
        </pc:picChg>
        <pc:picChg chg="mod">
          <ac:chgData name="中田 雄大" userId="62f770ad0d6c1cad" providerId="LiveId" clId="{F23034A3-07E1-4F66-A173-E03A4A67D39B}" dt="2021-02-03T07:56:16.736" v="3035" actId="1076"/>
          <ac:picMkLst>
            <pc:docMk/>
            <pc:sldMk cId="2642361543" sldId="397"/>
            <ac:picMk id="10" creationId="{A9ABD454-B721-A647-AC81-1146EDAFF586}"/>
          </ac:picMkLst>
        </pc:picChg>
        <pc:picChg chg="mod">
          <ac:chgData name="中田 雄大" userId="62f770ad0d6c1cad" providerId="LiveId" clId="{F23034A3-07E1-4F66-A173-E03A4A67D39B}" dt="2021-02-03T07:56:16.736" v="3035" actId="1076"/>
          <ac:picMkLst>
            <pc:docMk/>
            <pc:sldMk cId="2642361543" sldId="397"/>
            <ac:picMk id="13" creationId="{60470E00-FFB2-384A-8286-381057B4499D}"/>
          </ac:picMkLst>
        </pc:picChg>
        <pc:cxnChg chg="mod">
          <ac:chgData name="中田 雄大" userId="62f770ad0d6c1cad" providerId="LiveId" clId="{F23034A3-07E1-4F66-A173-E03A4A67D39B}" dt="2021-02-03T07:56:11.208" v="3034" actId="1076"/>
          <ac:cxnSpMkLst>
            <pc:docMk/>
            <pc:sldMk cId="2642361543" sldId="397"/>
            <ac:cxnSpMk id="21" creationId="{E8F6F4BA-D263-1946-957C-372A7AE87DA8}"/>
          </ac:cxnSpMkLst>
        </pc:cxnChg>
      </pc:sldChg>
      <pc:sldChg chg="addSp delSp modSp add mod modShow">
        <pc:chgData name="中田 雄大" userId="62f770ad0d6c1cad" providerId="LiveId" clId="{F23034A3-07E1-4F66-A173-E03A4A67D39B}" dt="2021-02-02T06:12:17.529" v="320" actId="20577"/>
        <pc:sldMkLst>
          <pc:docMk/>
          <pc:sldMk cId="3751911885" sldId="403"/>
        </pc:sldMkLst>
        <pc:spChg chg="mod">
          <ac:chgData name="中田 雄大" userId="62f770ad0d6c1cad" providerId="LiveId" clId="{F23034A3-07E1-4F66-A173-E03A4A67D39B}" dt="2021-02-02T06:12:17.529" v="320" actId="20577"/>
          <ac:spMkLst>
            <pc:docMk/>
            <pc:sldMk cId="3751911885" sldId="403"/>
            <ac:spMk id="2" creationId="{00000000-0000-0000-0000-000000000000}"/>
          </ac:spMkLst>
        </pc:spChg>
        <pc:spChg chg="add mod">
          <ac:chgData name="中田 雄大" userId="62f770ad0d6c1cad" providerId="LiveId" clId="{F23034A3-07E1-4F66-A173-E03A4A67D39B}" dt="2021-02-02T06:07:14.799" v="128" actId="164"/>
          <ac:spMkLst>
            <pc:docMk/>
            <pc:sldMk cId="3751911885" sldId="403"/>
            <ac:spMk id="29" creationId="{E8792E78-EE79-432C-9DDF-DF03669F77CA}"/>
          </ac:spMkLst>
        </pc:spChg>
        <pc:spChg chg="del mod ord">
          <ac:chgData name="中田 雄大" userId="62f770ad0d6c1cad" providerId="LiveId" clId="{F23034A3-07E1-4F66-A173-E03A4A67D39B}" dt="2021-02-02T06:06:53.868" v="124" actId="478"/>
          <ac:spMkLst>
            <pc:docMk/>
            <pc:sldMk cId="3751911885" sldId="403"/>
            <ac:spMk id="31" creationId="{4F5FF7FD-6971-4C22-92D0-4F9BCC74ABA1}"/>
          </ac:spMkLst>
        </pc:spChg>
        <pc:spChg chg="add mod">
          <ac:chgData name="中田 雄大" userId="62f770ad0d6c1cad" providerId="LiveId" clId="{F23034A3-07E1-4F66-A173-E03A4A67D39B}" dt="2021-02-02T06:07:14.799" v="128" actId="164"/>
          <ac:spMkLst>
            <pc:docMk/>
            <pc:sldMk cId="3751911885" sldId="403"/>
            <ac:spMk id="32" creationId="{E3B04368-6FC8-43F3-86A4-55B8FAF2F44D}"/>
          </ac:spMkLst>
        </pc:spChg>
        <pc:spChg chg="del">
          <ac:chgData name="中田 雄大" userId="62f770ad0d6c1cad" providerId="LiveId" clId="{F23034A3-07E1-4F66-A173-E03A4A67D39B}" dt="2021-02-02T06:01:55.339" v="7" actId="478"/>
          <ac:spMkLst>
            <pc:docMk/>
            <pc:sldMk cId="3751911885" sldId="403"/>
            <ac:spMk id="34" creationId="{F2B7A604-37B0-4146-BA21-48ABB1021E5A}"/>
          </ac:spMkLst>
        </pc:spChg>
        <pc:spChg chg="del">
          <ac:chgData name="中田 雄大" userId="62f770ad0d6c1cad" providerId="LiveId" clId="{F23034A3-07E1-4F66-A173-E03A4A67D39B}" dt="2021-02-02T06:01:55.339" v="7" actId="478"/>
          <ac:spMkLst>
            <pc:docMk/>
            <pc:sldMk cId="3751911885" sldId="403"/>
            <ac:spMk id="35" creationId="{E327C4B9-FE2A-4C09-ACC0-9EAEA5364468}"/>
          </ac:spMkLst>
        </pc:spChg>
        <pc:spChg chg="mod">
          <ac:chgData name="中田 雄大" userId="62f770ad0d6c1cad" providerId="LiveId" clId="{F23034A3-07E1-4F66-A173-E03A4A67D39B}" dt="2021-02-02T06:10:59.266" v="267" actId="1076"/>
          <ac:spMkLst>
            <pc:docMk/>
            <pc:sldMk cId="3751911885" sldId="403"/>
            <ac:spMk id="36" creationId="{80F41F41-0539-4EF2-B80F-65EE0A5F0185}"/>
          </ac:spMkLst>
        </pc:spChg>
        <pc:spChg chg="add mod">
          <ac:chgData name="中田 雄大" userId="62f770ad0d6c1cad" providerId="LiveId" clId="{F23034A3-07E1-4F66-A173-E03A4A67D39B}" dt="2021-02-02T06:11:31.949" v="309" actId="1076"/>
          <ac:spMkLst>
            <pc:docMk/>
            <pc:sldMk cId="3751911885" sldId="403"/>
            <ac:spMk id="41" creationId="{CB50E6CD-F4AC-4B31-A274-FC2CD5D106C8}"/>
          </ac:spMkLst>
        </pc:spChg>
        <pc:spChg chg="del">
          <ac:chgData name="中田 雄大" userId="62f770ad0d6c1cad" providerId="LiveId" clId="{F23034A3-07E1-4F66-A173-E03A4A67D39B}" dt="2021-02-02T06:01:55.339" v="7" actId="478"/>
          <ac:spMkLst>
            <pc:docMk/>
            <pc:sldMk cId="3751911885" sldId="403"/>
            <ac:spMk id="46" creationId="{695BBC7A-EB59-47EC-9313-02F48DC0C147}"/>
          </ac:spMkLst>
        </pc:spChg>
        <pc:spChg chg="mod">
          <ac:chgData name="中田 雄大" userId="62f770ad0d6c1cad" providerId="LiveId" clId="{F23034A3-07E1-4F66-A173-E03A4A67D39B}" dt="2021-02-02T06:07:14.799" v="128" actId="164"/>
          <ac:spMkLst>
            <pc:docMk/>
            <pc:sldMk cId="3751911885" sldId="403"/>
            <ac:spMk id="47" creationId="{5E45AF8F-4F83-4182-BD49-57A8003BD977}"/>
          </ac:spMkLst>
        </pc:spChg>
        <pc:spChg chg="mod">
          <ac:chgData name="中田 雄大" userId="62f770ad0d6c1cad" providerId="LiveId" clId="{F23034A3-07E1-4F66-A173-E03A4A67D39B}" dt="2021-02-02T06:07:14.799" v="128" actId="164"/>
          <ac:spMkLst>
            <pc:docMk/>
            <pc:sldMk cId="3751911885" sldId="403"/>
            <ac:spMk id="48" creationId="{E495266B-C9DF-4F76-AF05-E1AB5495AC84}"/>
          </ac:spMkLst>
        </pc:spChg>
        <pc:spChg chg="del">
          <ac:chgData name="中田 雄大" userId="62f770ad0d6c1cad" providerId="LiveId" clId="{F23034A3-07E1-4F66-A173-E03A4A67D39B}" dt="2021-02-02T06:01:55.339" v="7" actId="478"/>
          <ac:spMkLst>
            <pc:docMk/>
            <pc:sldMk cId="3751911885" sldId="403"/>
            <ac:spMk id="49" creationId="{A64FD82A-F0B4-4AB3-8964-5F1813C9A796}"/>
          </ac:spMkLst>
        </pc:spChg>
        <pc:spChg chg="del">
          <ac:chgData name="中田 雄大" userId="62f770ad0d6c1cad" providerId="LiveId" clId="{F23034A3-07E1-4F66-A173-E03A4A67D39B}" dt="2021-02-02T06:01:55.339" v="7" actId="478"/>
          <ac:spMkLst>
            <pc:docMk/>
            <pc:sldMk cId="3751911885" sldId="403"/>
            <ac:spMk id="50" creationId="{C4355891-1369-4A9A-B273-2EFB028AD625}"/>
          </ac:spMkLst>
        </pc:spChg>
        <pc:spChg chg="del">
          <ac:chgData name="中田 雄大" userId="62f770ad0d6c1cad" providerId="LiveId" clId="{F23034A3-07E1-4F66-A173-E03A4A67D39B}" dt="2021-02-02T06:01:55.339" v="7" actId="478"/>
          <ac:spMkLst>
            <pc:docMk/>
            <pc:sldMk cId="3751911885" sldId="403"/>
            <ac:spMk id="51" creationId="{D023A9BE-D5CB-4B21-922A-E5615D02A98E}"/>
          </ac:spMkLst>
        </pc:spChg>
        <pc:spChg chg="mod">
          <ac:chgData name="中田 雄大" userId="62f770ad0d6c1cad" providerId="LiveId" clId="{F23034A3-07E1-4F66-A173-E03A4A67D39B}" dt="2021-02-02T06:07:14.799" v="128" actId="164"/>
          <ac:spMkLst>
            <pc:docMk/>
            <pc:sldMk cId="3751911885" sldId="403"/>
            <ac:spMk id="52" creationId="{41E763B0-5FDD-47D0-B076-B59E99F2A723}"/>
          </ac:spMkLst>
        </pc:spChg>
        <pc:grpChg chg="add mod">
          <ac:chgData name="中田 雄大" userId="62f770ad0d6c1cad" providerId="LiveId" clId="{F23034A3-07E1-4F66-A173-E03A4A67D39B}" dt="2021-02-02T06:11:36.348" v="310" actId="1076"/>
          <ac:grpSpMkLst>
            <pc:docMk/>
            <pc:sldMk cId="3751911885" sldId="403"/>
            <ac:grpSpMk id="10" creationId="{BB8CBBBB-9FE0-4CDA-80A3-439C3BDCA56D}"/>
          </ac:grpSpMkLst>
        </pc:grpChg>
        <pc:picChg chg="add mod">
          <ac:chgData name="中田 雄大" userId="62f770ad0d6c1cad" providerId="LiveId" clId="{F23034A3-07E1-4F66-A173-E03A4A67D39B}" dt="2021-02-02T06:07:14.799" v="128" actId="164"/>
          <ac:picMkLst>
            <pc:docMk/>
            <pc:sldMk cId="3751911885" sldId="403"/>
            <ac:picMk id="5" creationId="{F1CACA98-EEA6-4B08-919B-400729033666}"/>
          </ac:picMkLst>
        </pc:picChg>
        <pc:picChg chg="add mod">
          <ac:chgData name="中田 雄大" userId="62f770ad0d6c1cad" providerId="LiveId" clId="{F23034A3-07E1-4F66-A173-E03A4A67D39B}" dt="2021-02-02T06:11:42.925" v="312" actId="14100"/>
          <ac:picMkLst>
            <pc:docMk/>
            <pc:sldMk cId="3751911885" sldId="403"/>
            <ac:picMk id="7" creationId="{BCB4D7DA-EE94-4674-A2C5-6A945E327C72}"/>
          </ac:picMkLst>
        </pc:picChg>
        <pc:picChg chg="add mod">
          <ac:chgData name="中田 雄大" userId="62f770ad0d6c1cad" providerId="LiveId" clId="{F23034A3-07E1-4F66-A173-E03A4A67D39B}" dt="2021-02-02T06:11:48.925" v="314" actId="14100"/>
          <ac:picMkLst>
            <pc:docMk/>
            <pc:sldMk cId="3751911885" sldId="403"/>
            <ac:picMk id="9" creationId="{C7ADEA1A-A2CA-4F4D-A27B-A3FCC8C64E88}"/>
          </ac:picMkLst>
        </pc:picChg>
        <pc:picChg chg="mod">
          <ac:chgData name="中田 雄大" userId="62f770ad0d6c1cad" providerId="LiveId" clId="{F23034A3-07E1-4F66-A173-E03A4A67D39B}" dt="2021-02-02T06:07:14.799" v="128" actId="164"/>
          <ac:picMkLst>
            <pc:docMk/>
            <pc:sldMk cId="3751911885" sldId="403"/>
            <ac:picMk id="15" creationId="{2BBFFA99-4343-4D3A-A546-F5DE67E3D6F4}"/>
          </ac:picMkLst>
        </pc:picChg>
        <pc:picChg chg="del mod">
          <ac:chgData name="中田 雄大" userId="62f770ad0d6c1cad" providerId="LiveId" clId="{F23034A3-07E1-4F66-A173-E03A4A67D39B}" dt="2021-02-02T06:01:25.406" v="2" actId="478"/>
          <ac:picMkLst>
            <pc:docMk/>
            <pc:sldMk cId="3751911885" sldId="403"/>
            <ac:picMk id="17" creationId="{2DF7272F-DA55-49AF-AF64-A47C4A7AB9DF}"/>
          </ac:picMkLst>
        </pc:picChg>
        <pc:picChg chg="del">
          <ac:chgData name="中田 雄大" userId="62f770ad0d6c1cad" providerId="LiveId" clId="{F23034A3-07E1-4F66-A173-E03A4A67D39B}" dt="2021-02-02T06:01:55.339" v="7" actId="478"/>
          <ac:picMkLst>
            <pc:docMk/>
            <pc:sldMk cId="3751911885" sldId="403"/>
            <ac:picMk id="19" creationId="{4BF04FCB-BE5D-4099-808A-0D9A534C92F2}"/>
          </ac:picMkLst>
        </pc:picChg>
        <pc:picChg chg="del">
          <ac:chgData name="中田 雄大" userId="62f770ad0d6c1cad" providerId="LiveId" clId="{F23034A3-07E1-4F66-A173-E03A4A67D39B}" dt="2021-02-02T06:01:55.339" v="7" actId="478"/>
          <ac:picMkLst>
            <pc:docMk/>
            <pc:sldMk cId="3751911885" sldId="403"/>
            <ac:picMk id="21" creationId="{3C76AF31-3764-4189-9A78-82B817B4E7CC}"/>
          </ac:picMkLst>
        </pc:picChg>
        <pc:picChg chg="del mod">
          <ac:chgData name="中田 雄大" userId="62f770ad0d6c1cad" providerId="LiveId" clId="{F23034A3-07E1-4F66-A173-E03A4A67D39B}" dt="2021-02-02T06:04:17.317" v="94" actId="478"/>
          <ac:picMkLst>
            <pc:docMk/>
            <pc:sldMk cId="3751911885" sldId="403"/>
            <ac:picMk id="23" creationId="{86A73BDA-748E-4F64-ACFE-93EC030B9FED}"/>
          </ac:picMkLst>
        </pc:picChg>
        <pc:picChg chg="del mod">
          <ac:chgData name="中田 雄大" userId="62f770ad0d6c1cad" providerId="LiveId" clId="{F23034A3-07E1-4F66-A173-E03A4A67D39B}" dt="2021-02-02T06:03:29.783" v="77" actId="478"/>
          <ac:picMkLst>
            <pc:docMk/>
            <pc:sldMk cId="3751911885" sldId="403"/>
            <ac:picMk id="26" creationId="{A5527CA2-0EF8-41AF-9B7C-F833995C4C74}"/>
          </ac:picMkLst>
        </pc:picChg>
        <pc:picChg chg="del">
          <ac:chgData name="中田 雄大" userId="62f770ad0d6c1cad" providerId="LiveId" clId="{F23034A3-07E1-4F66-A173-E03A4A67D39B}" dt="2021-02-02T06:01:55.339" v="7" actId="478"/>
          <ac:picMkLst>
            <pc:docMk/>
            <pc:sldMk cId="3751911885" sldId="403"/>
            <ac:picMk id="28" creationId="{FA02CA1C-31A5-496A-BC89-7D941CDA20EA}"/>
          </ac:picMkLst>
        </pc:picChg>
        <pc:picChg chg="del">
          <ac:chgData name="中田 雄大" userId="62f770ad0d6c1cad" providerId="LiveId" clId="{F23034A3-07E1-4F66-A173-E03A4A67D39B}" dt="2021-02-02T06:01:55.339" v="7" actId="478"/>
          <ac:picMkLst>
            <pc:docMk/>
            <pc:sldMk cId="3751911885" sldId="403"/>
            <ac:picMk id="30" creationId="{434FD840-B9B0-4233-BDD4-D7B0D6851DA6}"/>
          </ac:picMkLst>
        </pc:picChg>
        <pc:cxnChg chg="add mod">
          <ac:chgData name="中田 雄大" userId="62f770ad0d6c1cad" providerId="LiveId" clId="{F23034A3-07E1-4F66-A173-E03A4A67D39B}" dt="2021-02-02T06:11:48.925" v="314" actId="14100"/>
          <ac:cxnSpMkLst>
            <pc:docMk/>
            <pc:sldMk cId="3751911885" sldId="403"/>
            <ac:cxnSpMk id="33" creationId="{D9FB4E65-9B56-4B1B-864D-2EFB0FB2547C}"/>
          </ac:cxnSpMkLst>
        </pc:cxnChg>
        <pc:cxnChg chg="add mod">
          <ac:chgData name="中田 雄大" userId="62f770ad0d6c1cad" providerId="LiveId" clId="{F23034A3-07E1-4F66-A173-E03A4A67D39B}" dt="2021-02-02T06:11:42.925" v="312" actId="14100"/>
          <ac:cxnSpMkLst>
            <pc:docMk/>
            <pc:sldMk cId="3751911885" sldId="403"/>
            <ac:cxnSpMk id="37" creationId="{29649977-DE92-4ABF-92B2-33AA7E90310D}"/>
          </ac:cxnSpMkLst>
        </pc:cxnChg>
      </pc:sldChg>
      <pc:sldChg chg="addSp delSp modSp mod">
        <pc:chgData name="中田 雄大" userId="62f770ad0d6c1cad" providerId="LiveId" clId="{F23034A3-07E1-4F66-A173-E03A4A67D39B}" dt="2021-02-03T07:50:13.460" v="2716" actId="478"/>
        <pc:sldMkLst>
          <pc:docMk/>
          <pc:sldMk cId="2822005347" sldId="411"/>
        </pc:sldMkLst>
        <pc:spChg chg="del mod">
          <ac:chgData name="中田 雄大" userId="62f770ad0d6c1cad" providerId="LiveId" clId="{F23034A3-07E1-4F66-A173-E03A4A67D39B}" dt="2021-02-03T07:40:41.194" v="2484" actId="478"/>
          <ac:spMkLst>
            <pc:docMk/>
            <pc:sldMk cId="2822005347" sldId="411"/>
            <ac:spMk id="3" creationId="{75731592-6674-B047-BEFF-2560F6F579AA}"/>
          </ac:spMkLst>
        </pc:spChg>
        <pc:spChg chg="mod">
          <ac:chgData name="中田 雄大" userId="62f770ad0d6c1cad" providerId="LiveId" clId="{F23034A3-07E1-4F66-A173-E03A4A67D39B}" dt="2021-02-03T07:44:21.226" v="2560" actId="1076"/>
          <ac:spMkLst>
            <pc:docMk/>
            <pc:sldMk cId="2822005347" sldId="411"/>
            <ac:spMk id="16" creationId="{AC8E6C2D-6B6D-5C47-AF7A-605987DA0568}"/>
          </ac:spMkLst>
        </pc:spChg>
        <pc:spChg chg="del mod">
          <ac:chgData name="中田 雄大" userId="62f770ad0d6c1cad" providerId="LiveId" clId="{F23034A3-07E1-4F66-A173-E03A4A67D39B}" dt="2021-02-03T07:41:33.130" v="2503" actId="478"/>
          <ac:spMkLst>
            <pc:docMk/>
            <pc:sldMk cId="2822005347" sldId="411"/>
            <ac:spMk id="19" creationId="{1606E2C4-1EA7-3944-87EB-131B8140C2EF}"/>
          </ac:spMkLst>
        </pc:spChg>
        <pc:spChg chg="del mod">
          <ac:chgData name="中田 雄大" userId="62f770ad0d6c1cad" providerId="LiveId" clId="{F23034A3-07E1-4F66-A173-E03A4A67D39B}" dt="2021-02-03T07:41:42.600" v="2509" actId="478"/>
          <ac:spMkLst>
            <pc:docMk/>
            <pc:sldMk cId="2822005347" sldId="411"/>
            <ac:spMk id="20" creationId="{DA72649C-D0EC-EA4A-922D-330271195A3A}"/>
          </ac:spMkLst>
        </pc:spChg>
        <pc:spChg chg="del mod">
          <ac:chgData name="中田 雄大" userId="62f770ad0d6c1cad" providerId="LiveId" clId="{F23034A3-07E1-4F66-A173-E03A4A67D39B}" dt="2021-02-03T07:40:32.520" v="2481" actId="478"/>
          <ac:spMkLst>
            <pc:docMk/>
            <pc:sldMk cId="2822005347" sldId="411"/>
            <ac:spMk id="21" creationId="{9E4CAA1D-7310-5840-9D9E-9E91446AA4EB}"/>
          </ac:spMkLst>
        </pc:spChg>
        <pc:spChg chg="del mod">
          <ac:chgData name="中田 雄大" userId="62f770ad0d6c1cad" providerId="LiveId" clId="{F23034A3-07E1-4F66-A173-E03A4A67D39B}" dt="2021-02-03T07:41:02.977" v="2491" actId="478"/>
          <ac:spMkLst>
            <pc:docMk/>
            <pc:sldMk cId="2822005347" sldId="411"/>
            <ac:spMk id="23" creationId="{EC86848B-7C02-6F4F-808D-7D287B16E9A7}"/>
          </ac:spMkLst>
        </pc:spChg>
        <pc:spChg chg="del mod">
          <ac:chgData name="中田 雄大" userId="62f770ad0d6c1cad" providerId="LiveId" clId="{F23034A3-07E1-4F66-A173-E03A4A67D39B}" dt="2021-02-03T07:41:52.007" v="2512" actId="478"/>
          <ac:spMkLst>
            <pc:docMk/>
            <pc:sldMk cId="2822005347" sldId="411"/>
            <ac:spMk id="24" creationId="{BB803F8F-C78F-4944-B9C9-A849B8C42933}"/>
          </ac:spMkLst>
        </pc:spChg>
        <pc:spChg chg="del mod">
          <ac:chgData name="中田 雄大" userId="62f770ad0d6c1cad" providerId="LiveId" clId="{F23034A3-07E1-4F66-A173-E03A4A67D39B}" dt="2021-02-03T07:41:59.330" v="2517" actId="478"/>
          <ac:spMkLst>
            <pc:docMk/>
            <pc:sldMk cId="2822005347" sldId="411"/>
            <ac:spMk id="25" creationId="{3865D2AE-58AF-3D40-840F-81ACF582C0EA}"/>
          </ac:spMkLst>
        </pc:spChg>
        <pc:spChg chg="del mod">
          <ac:chgData name="中田 雄大" userId="62f770ad0d6c1cad" providerId="LiveId" clId="{F23034A3-07E1-4F66-A173-E03A4A67D39B}" dt="2021-02-03T07:41:23.255" v="2499" actId="478"/>
          <ac:spMkLst>
            <pc:docMk/>
            <pc:sldMk cId="2822005347" sldId="411"/>
            <ac:spMk id="26" creationId="{6B27DC14-6B17-2541-A943-A3015A46B988}"/>
          </ac:spMkLst>
        </pc:spChg>
        <pc:spChg chg="add mod">
          <ac:chgData name="中田 雄大" userId="62f770ad0d6c1cad" providerId="LiveId" clId="{F23034A3-07E1-4F66-A173-E03A4A67D39B}" dt="2021-02-03T07:44:21.226" v="2560" actId="1076"/>
          <ac:spMkLst>
            <pc:docMk/>
            <pc:sldMk cId="2822005347" sldId="411"/>
            <ac:spMk id="37" creationId="{DDC001C0-B91C-4129-830B-6223C591D4AA}"/>
          </ac:spMkLst>
        </pc:spChg>
        <pc:spChg chg="add mod">
          <ac:chgData name="中田 雄大" userId="62f770ad0d6c1cad" providerId="LiveId" clId="{F23034A3-07E1-4F66-A173-E03A4A67D39B}" dt="2021-02-03T07:44:21.226" v="2560" actId="1076"/>
          <ac:spMkLst>
            <pc:docMk/>
            <pc:sldMk cId="2822005347" sldId="411"/>
            <ac:spMk id="38" creationId="{9A82DE50-2DB0-4661-B35E-BBA62E4D32FD}"/>
          </ac:spMkLst>
        </pc:spChg>
        <pc:spChg chg="add mod">
          <ac:chgData name="中田 雄大" userId="62f770ad0d6c1cad" providerId="LiveId" clId="{F23034A3-07E1-4F66-A173-E03A4A67D39B}" dt="2021-02-03T07:44:21.226" v="2560" actId="1076"/>
          <ac:spMkLst>
            <pc:docMk/>
            <pc:sldMk cId="2822005347" sldId="411"/>
            <ac:spMk id="41" creationId="{BD27727F-47DF-4833-99D9-ADA688AC92C8}"/>
          </ac:spMkLst>
        </pc:spChg>
        <pc:spChg chg="add mod">
          <ac:chgData name="中田 雄大" userId="62f770ad0d6c1cad" providerId="LiveId" clId="{F23034A3-07E1-4F66-A173-E03A4A67D39B}" dt="2021-02-03T07:44:21.226" v="2560" actId="1076"/>
          <ac:spMkLst>
            <pc:docMk/>
            <pc:sldMk cId="2822005347" sldId="411"/>
            <ac:spMk id="42" creationId="{8C158048-C34D-41B4-97DF-7EFBF5CF0986}"/>
          </ac:spMkLst>
        </pc:spChg>
        <pc:spChg chg="add mod">
          <ac:chgData name="中田 雄大" userId="62f770ad0d6c1cad" providerId="LiveId" clId="{F23034A3-07E1-4F66-A173-E03A4A67D39B}" dt="2021-02-03T07:44:21.226" v="2560" actId="1076"/>
          <ac:spMkLst>
            <pc:docMk/>
            <pc:sldMk cId="2822005347" sldId="411"/>
            <ac:spMk id="43" creationId="{618A934D-FDBB-4043-8BD2-53AD627F3674}"/>
          </ac:spMkLst>
        </pc:spChg>
        <pc:spChg chg="add mod">
          <ac:chgData name="中田 雄大" userId="62f770ad0d6c1cad" providerId="LiveId" clId="{F23034A3-07E1-4F66-A173-E03A4A67D39B}" dt="2021-02-03T07:44:21.226" v="2560" actId="1076"/>
          <ac:spMkLst>
            <pc:docMk/>
            <pc:sldMk cId="2822005347" sldId="411"/>
            <ac:spMk id="44" creationId="{0045769A-E578-4489-9FCE-A4A419C1E01D}"/>
          </ac:spMkLst>
        </pc:spChg>
        <pc:spChg chg="add mod">
          <ac:chgData name="中田 雄大" userId="62f770ad0d6c1cad" providerId="LiveId" clId="{F23034A3-07E1-4F66-A173-E03A4A67D39B}" dt="2021-02-03T07:44:21.226" v="2560" actId="1076"/>
          <ac:spMkLst>
            <pc:docMk/>
            <pc:sldMk cId="2822005347" sldId="411"/>
            <ac:spMk id="45" creationId="{F8D30925-EFAB-4CA5-8948-D33D0DF2DC28}"/>
          </ac:spMkLst>
        </pc:spChg>
        <pc:spChg chg="add mod">
          <ac:chgData name="中田 雄大" userId="62f770ad0d6c1cad" providerId="LiveId" clId="{F23034A3-07E1-4F66-A173-E03A4A67D39B}" dt="2021-02-03T07:44:21.226" v="2560" actId="1076"/>
          <ac:spMkLst>
            <pc:docMk/>
            <pc:sldMk cId="2822005347" sldId="411"/>
            <ac:spMk id="49" creationId="{1F7506D5-09EE-4075-AEC8-8C97B0FC7318}"/>
          </ac:spMkLst>
        </pc:spChg>
        <pc:spChg chg="add mod">
          <ac:chgData name="中田 雄大" userId="62f770ad0d6c1cad" providerId="LiveId" clId="{F23034A3-07E1-4F66-A173-E03A4A67D39B}" dt="2021-02-03T07:47:15.100" v="2676" actId="1037"/>
          <ac:spMkLst>
            <pc:docMk/>
            <pc:sldMk cId="2822005347" sldId="411"/>
            <ac:spMk id="59" creationId="{164770B0-FDC4-4091-B518-5920AE57A81E}"/>
          </ac:spMkLst>
        </pc:spChg>
        <pc:spChg chg="add mod">
          <ac:chgData name="中田 雄大" userId="62f770ad0d6c1cad" providerId="LiveId" clId="{F23034A3-07E1-4F66-A173-E03A4A67D39B}" dt="2021-02-03T07:44:21.226" v="2560" actId="1076"/>
          <ac:spMkLst>
            <pc:docMk/>
            <pc:sldMk cId="2822005347" sldId="411"/>
            <ac:spMk id="62" creationId="{B1301BDA-9315-493F-8B71-5D7EE1DE375C}"/>
          </ac:spMkLst>
        </pc:spChg>
        <pc:spChg chg="add mod">
          <ac:chgData name="中田 雄大" userId="62f770ad0d6c1cad" providerId="LiveId" clId="{F23034A3-07E1-4F66-A173-E03A4A67D39B}" dt="2021-02-03T07:44:21.226" v="2560" actId="1076"/>
          <ac:spMkLst>
            <pc:docMk/>
            <pc:sldMk cId="2822005347" sldId="411"/>
            <ac:spMk id="72" creationId="{A59917B1-1385-4EA9-BDF0-9CFF4D1B5A79}"/>
          </ac:spMkLst>
        </pc:spChg>
        <pc:spChg chg="add mod">
          <ac:chgData name="中田 雄大" userId="62f770ad0d6c1cad" providerId="LiveId" clId="{F23034A3-07E1-4F66-A173-E03A4A67D39B}" dt="2021-02-03T07:44:21.226" v="2560" actId="1076"/>
          <ac:spMkLst>
            <pc:docMk/>
            <pc:sldMk cId="2822005347" sldId="411"/>
            <ac:spMk id="73" creationId="{F02434D2-CEC0-46F7-9D11-C9F29FA01CDB}"/>
          </ac:spMkLst>
        </pc:spChg>
        <pc:spChg chg="add mod">
          <ac:chgData name="中田 雄大" userId="62f770ad0d6c1cad" providerId="LiveId" clId="{F23034A3-07E1-4F66-A173-E03A4A67D39B}" dt="2021-02-03T07:44:21.226" v="2560" actId="1076"/>
          <ac:spMkLst>
            <pc:docMk/>
            <pc:sldMk cId="2822005347" sldId="411"/>
            <ac:spMk id="75" creationId="{A44BAAA3-9A8B-46CE-A98E-5EC3F113B644}"/>
          </ac:spMkLst>
        </pc:spChg>
        <pc:spChg chg="add mod">
          <ac:chgData name="中田 雄大" userId="62f770ad0d6c1cad" providerId="LiveId" clId="{F23034A3-07E1-4F66-A173-E03A4A67D39B}" dt="2021-02-03T07:44:21.226" v="2560" actId="1076"/>
          <ac:spMkLst>
            <pc:docMk/>
            <pc:sldMk cId="2822005347" sldId="411"/>
            <ac:spMk id="76" creationId="{4A852E01-F85A-463A-8D97-9C9AA0514C7B}"/>
          </ac:spMkLst>
        </pc:spChg>
        <pc:spChg chg="add mod">
          <ac:chgData name="中田 雄大" userId="62f770ad0d6c1cad" providerId="LiveId" clId="{F23034A3-07E1-4F66-A173-E03A4A67D39B}" dt="2021-02-03T07:44:21.226" v="2560" actId="1076"/>
          <ac:spMkLst>
            <pc:docMk/>
            <pc:sldMk cId="2822005347" sldId="411"/>
            <ac:spMk id="77" creationId="{5801ED7B-F4E7-41D8-8EB9-17965760B298}"/>
          </ac:spMkLst>
        </pc:spChg>
        <pc:spChg chg="add mod">
          <ac:chgData name="中田 雄大" userId="62f770ad0d6c1cad" providerId="LiveId" clId="{F23034A3-07E1-4F66-A173-E03A4A67D39B}" dt="2021-02-03T07:44:21.226" v="2560" actId="1076"/>
          <ac:spMkLst>
            <pc:docMk/>
            <pc:sldMk cId="2822005347" sldId="411"/>
            <ac:spMk id="78" creationId="{8E8C21E9-697E-4582-A656-B9B41536A15C}"/>
          </ac:spMkLst>
        </pc:spChg>
        <pc:spChg chg="add mod">
          <ac:chgData name="中田 雄大" userId="62f770ad0d6c1cad" providerId="LiveId" clId="{F23034A3-07E1-4F66-A173-E03A4A67D39B}" dt="2021-02-03T07:44:21.226" v="2560" actId="1076"/>
          <ac:spMkLst>
            <pc:docMk/>
            <pc:sldMk cId="2822005347" sldId="411"/>
            <ac:spMk id="79" creationId="{FA8FFCC7-9FB0-4C8D-B7A5-B86922FD4CB2}"/>
          </ac:spMkLst>
        </pc:spChg>
        <pc:spChg chg="add mod">
          <ac:chgData name="中田 雄大" userId="62f770ad0d6c1cad" providerId="LiveId" clId="{F23034A3-07E1-4F66-A173-E03A4A67D39B}" dt="2021-02-03T07:44:21.226" v="2560" actId="1076"/>
          <ac:spMkLst>
            <pc:docMk/>
            <pc:sldMk cId="2822005347" sldId="411"/>
            <ac:spMk id="80" creationId="{D4DDF1F8-FD44-4929-AFA5-5C53D35BF168}"/>
          </ac:spMkLst>
        </pc:spChg>
        <pc:spChg chg="add mod">
          <ac:chgData name="中田 雄大" userId="62f770ad0d6c1cad" providerId="LiveId" clId="{F23034A3-07E1-4F66-A173-E03A4A67D39B}" dt="2021-02-03T07:44:56.696" v="2580" actId="1076"/>
          <ac:spMkLst>
            <pc:docMk/>
            <pc:sldMk cId="2822005347" sldId="411"/>
            <ac:spMk id="88" creationId="{FE39FCD7-0249-4C8C-BC42-E8F4EFF3BF8A}"/>
          </ac:spMkLst>
        </pc:spChg>
        <pc:spChg chg="add mod">
          <ac:chgData name="中田 雄大" userId="62f770ad0d6c1cad" providerId="LiveId" clId="{F23034A3-07E1-4F66-A173-E03A4A67D39B}" dt="2021-02-03T07:45:07.281" v="2601"/>
          <ac:spMkLst>
            <pc:docMk/>
            <pc:sldMk cId="2822005347" sldId="411"/>
            <ac:spMk id="89" creationId="{902EEAD4-0B55-45DF-959E-5F5BA25FE875}"/>
          </ac:spMkLst>
        </pc:spChg>
        <pc:spChg chg="add mod">
          <ac:chgData name="中田 雄大" userId="62f770ad0d6c1cad" providerId="LiveId" clId="{F23034A3-07E1-4F66-A173-E03A4A67D39B}" dt="2021-02-03T07:46:54.027" v="2667" actId="207"/>
          <ac:spMkLst>
            <pc:docMk/>
            <pc:sldMk cId="2822005347" sldId="411"/>
            <ac:spMk id="91" creationId="{45B5B499-94BF-49C5-B325-4C1B5EA1A637}"/>
          </ac:spMkLst>
        </pc:spChg>
        <pc:spChg chg="add mod">
          <ac:chgData name="中田 雄大" userId="62f770ad0d6c1cad" providerId="LiveId" clId="{F23034A3-07E1-4F66-A173-E03A4A67D39B}" dt="2021-02-03T07:47:29.554" v="2680" actId="207"/>
          <ac:spMkLst>
            <pc:docMk/>
            <pc:sldMk cId="2822005347" sldId="411"/>
            <ac:spMk id="93" creationId="{93DAA4C8-8150-4B47-A35B-6E82B0A3CE57}"/>
          </ac:spMkLst>
        </pc:spChg>
        <pc:spChg chg="add mod">
          <ac:chgData name="中田 雄大" userId="62f770ad0d6c1cad" providerId="LiveId" clId="{F23034A3-07E1-4F66-A173-E03A4A67D39B}" dt="2021-02-03T07:49:28.048" v="2701" actId="1076"/>
          <ac:spMkLst>
            <pc:docMk/>
            <pc:sldMk cId="2822005347" sldId="411"/>
            <ac:spMk id="95" creationId="{BE8D6EE6-A0C7-445C-948B-FFA04C0A81F5}"/>
          </ac:spMkLst>
        </pc:spChg>
        <pc:picChg chg="add mod">
          <ac:chgData name="中田 雄大" userId="62f770ad0d6c1cad" providerId="LiveId" clId="{F23034A3-07E1-4F66-A173-E03A4A67D39B}" dt="2021-02-03T07:44:21.226" v="2560" actId="1076"/>
          <ac:picMkLst>
            <pc:docMk/>
            <pc:sldMk cId="2822005347" sldId="411"/>
            <ac:picMk id="7" creationId="{7FF24B35-34B6-4704-8222-00407D3EBD96}"/>
          </ac:picMkLst>
        </pc:picChg>
        <pc:picChg chg="add del mod">
          <ac:chgData name="中田 雄大" userId="62f770ad0d6c1cad" providerId="LiveId" clId="{F23034A3-07E1-4F66-A173-E03A4A67D39B}" dt="2021-02-03T07:43:02.373" v="2538" actId="478"/>
          <ac:picMkLst>
            <pc:docMk/>
            <pc:sldMk cId="2822005347" sldId="411"/>
            <ac:picMk id="10" creationId="{29D32FC9-3EFA-45AF-86EC-9774AF885AF9}"/>
          </ac:picMkLst>
        </pc:picChg>
        <pc:picChg chg="add mod">
          <ac:chgData name="中田 雄大" userId="62f770ad0d6c1cad" providerId="LiveId" clId="{F23034A3-07E1-4F66-A173-E03A4A67D39B}" dt="2021-02-03T07:44:21.226" v="2560" actId="1076"/>
          <ac:picMkLst>
            <pc:docMk/>
            <pc:sldMk cId="2822005347" sldId="411"/>
            <ac:picMk id="12" creationId="{C5D15C74-E7B7-43F3-8823-800C1EFC874A}"/>
          </ac:picMkLst>
        </pc:picChg>
        <pc:picChg chg="add mod">
          <ac:chgData name="中田 雄大" userId="62f770ad0d6c1cad" providerId="LiveId" clId="{F23034A3-07E1-4F66-A173-E03A4A67D39B}" dt="2021-02-03T07:44:21.226" v="2560" actId="1076"/>
          <ac:picMkLst>
            <pc:docMk/>
            <pc:sldMk cId="2822005347" sldId="411"/>
            <ac:picMk id="15" creationId="{499E1AB4-D03E-4243-A7B3-5AACF4B4F9C0}"/>
          </ac:picMkLst>
        </pc:picChg>
        <pc:picChg chg="add mod">
          <ac:chgData name="中田 雄大" userId="62f770ad0d6c1cad" providerId="LiveId" clId="{F23034A3-07E1-4F66-A173-E03A4A67D39B}" dt="2021-02-03T07:44:21.226" v="2560" actId="1076"/>
          <ac:picMkLst>
            <pc:docMk/>
            <pc:sldMk cId="2822005347" sldId="411"/>
            <ac:picMk id="27" creationId="{CA576EFD-8A75-402E-8122-1954892EAD8D}"/>
          </ac:picMkLst>
        </pc:picChg>
        <pc:picChg chg="add mod">
          <ac:chgData name="中田 雄大" userId="62f770ad0d6c1cad" providerId="LiveId" clId="{F23034A3-07E1-4F66-A173-E03A4A67D39B}" dt="2021-02-03T07:44:21.226" v="2560" actId="1076"/>
          <ac:picMkLst>
            <pc:docMk/>
            <pc:sldMk cId="2822005347" sldId="411"/>
            <ac:picMk id="28" creationId="{E34F5B95-D8E7-49A1-ADA2-267E1899680C}"/>
          </ac:picMkLst>
        </pc:picChg>
        <pc:picChg chg="add mod">
          <ac:chgData name="中田 雄大" userId="62f770ad0d6c1cad" providerId="LiveId" clId="{F23034A3-07E1-4F66-A173-E03A4A67D39B}" dt="2021-02-03T07:44:21.226" v="2560" actId="1076"/>
          <ac:picMkLst>
            <pc:docMk/>
            <pc:sldMk cId="2822005347" sldId="411"/>
            <ac:picMk id="29" creationId="{674B5867-A25F-4C11-874C-88C9700A9BC5}"/>
          </ac:picMkLst>
        </pc:picChg>
        <pc:picChg chg="add mod">
          <ac:chgData name="中田 雄大" userId="62f770ad0d6c1cad" providerId="LiveId" clId="{F23034A3-07E1-4F66-A173-E03A4A67D39B}" dt="2021-02-03T07:44:21.226" v="2560" actId="1076"/>
          <ac:picMkLst>
            <pc:docMk/>
            <pc:sldMk cId="2822005347" sldId="411"/>
            <ac:picMk id="30" creationId="{CB3CB691-88BA-4C4E-AFBA-134934DBB05C}"/>
          </ac:picMkLst>
        </pc:picChg>
        <pc:picChg chg="add mod">
          <ac:chgData name="中田 雄大" userId="62f770ad0d6c1cad" providerId="LiveId" clId="{F23034A3-07E1-4F66-A173-E03A4A67D39B}" dt="2021-02-03T07:44:21.226" v="2560" actId="1076"/>
          <ac:picMkLst>
            <pc:docMk/>
            <pc:sldMk cId="2822005347" sldId="411"/>
            <ac:picMk id="31" creationId="{3F75F975-B25C-4CC9-ACD5-BEC4CB623221}"/>
          </ac:picMkLst>
        </pc:picChg>
        <pc:picChg chg="add mod">
          <ac:chgData name="中田 雄大" userId="62f770ad0d6c1cad" providerId="LiveId" clId="{F23034A3-07E1-4F66-A173-E03A4A67D39B}" dt="2021-02-03T07:44:21.226" v="2560" actId="1076"/>
          <ac:picMkLst>
            <pc:docMk/>
            <pc:sldMk cId="2822005347" sldId="411"/>
            <ac:picMk id="32" creationId="{87A80122-C2DF-46B8-B88B-E39CA2E17D4E}"/>
          </ac:picMkLst>
        </pc:picChg>
        <pc:picChg chg="add mod">
          <ac:chgData name="中田 雄大" userId="62f770ad0d6c1cad" providerId="LiveId" clId="{F23034A3-07E1-4F66-A173-E03A4A67D39B}" dt="2021-02-03T07:44:21.226" v="2560" actId="1076"/>
          <ac:picMkLst>
            <pc:docMk/>
            <pc:sldMk cId="2822005347" sldId="411"/>
            <ac:picMk id="33" creationId="{34698B0C-8D66-45BA-8BA8-75ACB90357FB}"/>
          </ac:picMkLst>
        </pc:picChg>
        <pc:picChg chg="add mod">
          <ac:chgData name="中田 雄大" userId="62f770ad0d6c1cad" providerId="LiveId" clId="{F23034A3-07E1-4F66-A173-E03A4A67D39B}" dt="2021-02-03T07:44:21.226" v="2560" actId="1076"/>
          <ac:picMkLst>
            <pc:docMk/>
            <pc:sldMk cId="2822005347" sldId="411"/>
            <ac:picMk id="35" creationId="{533EC1FD-F561-4870-A233-7B8FECCB9C2E}"/>
          </ac:picMkLst>
        </pc:picChg>
        <pc:picChg chg="add mod">
          <ac:chgData name="中田 雄大" userId="62f770ad0d6c1cad" providerId="LiveId" clId="{F23034A3-07E1-4F66-A173-E03A4A67D39B}" dt="2021-02-03T07:44:21.226" v="2560" actId="1076"/>
          <ac:picMkLst>
            <pc:docMk/>
            <pc:sldMk cId="2822005347" sldId="411"/>
            <ac:picMk id="39" creationId="{BC44B999-CA40-4E7C-9A73-13BE92720CEE}"/>
          </ac:picMkLst>
        </pc:picChg>
        <pc:picChg chg="add del mod">
          <ac:chgData name="中田 雄大" userId="62f770ad0d6c1cad" providerId="LiveId" clId="{F23034A3-07E1-4F66-A173-E03A4A67D39B}" dt="2021-02-03T07:41:05.429" v="2493"/>
          <ac:picMkLst>
            <pc:docMk/>
            <pc:sldMk cId="2822005347" sldId="411"/>
            <ac:picMk id="40" creationId="{ECF5A281-F084-470A-AC2D-223C96B13840}"/>
          </ac:picMkLst>
        </pc:picChg>
        <pc:picChg chg="add mod">
          <ac:chgData name="中田 雄大" userId="62f770ad0d6c1cad" providerId="LiveId" clId="{F23034A3-07E1-4F66-A173-E03A4A67D39B}" dt="2021-02-03T07:44:21.226" v="2560" actId="1076"/>
          <ac:picMkLst>
            <pc:docMk/>
            <pc:sldMk cId="2822005347" sldId="411"/>
            <ac:picMk id="50" creationId="{A451B167-51AF-4ADF-84F1-DF2C145034DE}"/>
          </ac:picMkLst>
        </pc:picChg>
        <pc:picChg chg="add mod">
          <ac:chgData name="中田 雄大" userId="62f770ad0d6c1cad" providerId="LiveId" clId="{F23034A3-07E1-4F66-A173-E03A4A67D39B}" dt="2021-02-03T07:44:21.226" v="2560" actId="1076"/>
          <ac:picMkLst>
            <pc:docMk/>
            <pc:sldMk cId="2822005347" sldId="411"/>
            <ac:picMk id="51" creationId="{371D40FD-50B0-4D1C-985B-3959563B51B1}"/>
          </ac:picMkLst>
        </pc:picChg>
        <pc:picChg chg="add del mod">
          <ac:chgData name="中田 雄大" userId="62f770ad0d6c1cad" providerId="LiveId" clId="{F23034A3-07E1-4F66-A173-E03A4A67D39B}" dt="2021-02-03T07:42:39.042" v="2531" actId="478"/>
          <ac:picMkLst>
            <pc:docMk/>
            <pc:sldMk cId="2822005347" sldId="411"/>
            <ac:picMk id="52" creationId="{92A95870-05BE-465A-B605-E3C9A6AADC04}"/>
          </ac:picMkLst>
        </pc:picChg>
        <pc:picChg chg="add mod">
          <ac:chgData name="中田 雄大" userId="62f770ad0d6c1cad" providerId="LiveId" clId="{F23034A3-07E1-4F66-A173-E03A4A67D39B}" dt="2021-02-03T07:44:21.226" v="2560" actId="1076"/>
          <ac:picMkLst>
            <pc:docMk/>
            <pc:sldMk cId="2822005347" sldId="411"/>
            <ac:picMk id="54" creationId="{AEC3DD68-9580-4DF5-8F97-BF1F13716024}"/>
          </ac:picMkLst>
        </pc:picChg>
        <pc:picChg chg="add del mod">
          <ac:chgData name="中田 雄大" userId="62f770ad0d6c1cad" providerId="LiveId" clId="{F23034A3-07E1-4F66-A173-E03A4A67D39B}" dt="2021-02-03T07:43:27.558" v="2548"/>
          <ac:picMkLst>
            <pc:docMk/>
            <pc:sldMk cId="2822005347" sldId="411"/>
            <ac:picMk id="56" creationId="{1BDB2993-DC53-4843-A7DA-370A6C10D3D3}"/>
          </ac:picMkLst>
        </pc:picChg>
        <pc:picChg chg="add mod">
          <ac:chgData name="中田 雄大" userId="62f770ad0d6c1cad" providerId="LiveId" clId="{F23034A3-07E1-4F66-A173-E03A4A67D39B}" dt="2021-02-03T07:44:21.226" v="2560" actId="1076"/>
          <ac:picMkLst>
            <pc:docMk/>
            <pc:sldMk cId="2822005347" sldId="411"/>
            <ac:picMk id="58" creationId="{CCF860D7-A881-4C46-8C69-DC85C56A9117}"/>
          </ac:picMkLst>
        </pc:picChg>
        <pc:picChg chg="add mod">
          <ac:chgData name="中田 雄大" userId="62f770ad0d6c1cad" providerId="LiveId" clId="{F23034A3-07E1-4F66-A173-E03A4A67D39B}" dt="2021-02-03T07:44:21.226" v="2560" actId="1076"/>
          <ac:picMkLst>
            <pc:docMk/>
            <pc:sldMk cId="2822005347" sldId="411"/>
            <ac:picMk id="61" creationId="{C0CCA1CC-60A1-46CA-8709-5840F467EF0A}"/>
          </ac:picMkLst>
        </pc:picChg>
        <pc:picChg chg="add mod">
          <ac:chgData name="中田 雄大" userId="62f770ad0d6c1cad" providerId="LiveId" clId="{F23034A3-07E1-4F66-A173-E03A4A67D39B}" dt="2021-02-03T07:44:21.226" v="2560" actId="1076"/>
          <ac:picMkLst>
            <pc:docMk/>
            <pc:sldMk cId="2822005347" sldId="411"/>
            <ac:picMk id="63" creationId="{DCE9CB82-1BF7-42A4-B571-C5925302D692}"/>
          </ac:picMkLst>
        </pc:picChg>
        <pc:picChg chg="add mod">
          <ac:chgData name="中田 雄大" userId="62f770ad0d6c1cad" providerId="LiveId" clId="{F23034A3-07E1-4F66-A173-E03A4A67D39B}" dt="2021-02-03T07:44:21.226" v="2560" actId="1076"/>
          <ac:picMkLst>
            <pc:docMk/>
            <pc:sldMk cId="2822005347" sldId="411"/>
            <ac:picMk id="64" creationId="{B48872D8-A476-4182-A79A-5BA273561E75}"/>
          </ac:picMkLst>
        </pc:picChg>
        <pc:picChg chg="add mod">
          <ac:chgData name="中田 雄大" userId="62f770ad0d6c1cad" providerId="LiveId" clId="{F23034A3-07E1-4F66-A173-E03A4A67D39B}" dt="2021-02-03T07:44:21.226" v="2560" actId="1076"/>
          <ac:picMkLst>
            <pc:docMk/>
            <pc:sldMk cId="2822005347" sldId="411"/>
            <ac:picMk id="65" creationId="{56F60221-00C1-478F-853A-F91396E76E5A}"/>
          </ac:picMkLst>
        </pc:picChg>
        <pc:picChg chg="add mod">
          <ac:chgData name="中田 雄大" userId="62f770ad0d6c1cad" providerId="LiveId" clId="{F23034A3-07E1-4F66-A173-E03A4A67D39B}" dt="2021-02-03T07:44:21.226" v="2560" actId="1076"/>
          <ac:picMkLst>
            <pc:docMk/>
            <pc:sldMk cId="2822005347" sldId="411"/>
            <ac:picMk id="66" creationId="{1F5E35D5-47EC-4DA2-98CA-C07189220B93}"/>
          </ac:picMkLst>
        </pc:picChg>
        <pc:picChg chg="add mod">
          <ac:chgData name="中田 雄大" userId="62f770ad0d6c1cad" providerId="LiveId" clId="{F23034A3-07E1-4F66-A173-E03A4A67D39B}" dt="2021-02-03T07:44:21.226" v="2560" actId="1076"/>
          <ac:picMkLst>
            <pc:docMk/>
            <pc:sldMk cId="2822005347" sldId="411"/>
            <ac:picMk id="67" creationId="{78DC7261-C222-44AC-8663-7B17B52B4188}"/>
          </ac:picMkLst>
        </pc:picChg>
        <pc:picChg chg="add mod">
          <ac:chgData name="中田 雄大" userId="62f770ad0d6c1cad" providerId="LiveId" clId="{F23034A3-07E1-4F66-A173-E03A4A67D39B}" dt="2021-02-03T07:44:21.226" v="2560" actId="1076"/>
          <ac:picMkLst>
            <pc:docMk/>
            <pc:sldMk cId="2822005347" sldId="411"/>
            <ac:picMk id="68" creationId="{7CC2470C-D4FA-4F1B-A502-F03A3C49FE4D}"/>
          </ac:picMkLst>
        </pc:picChg>
        <pc:picChg chg="add mod">
          <ac:chgData name="中田 雄大" userId="62f770ad0d6c1cad" providerId="LiveId" clId="{F23034A3-07E1-4F66-A173-E03A4A67D39B}" dt="2021-02-03T07:44:21.226" v="2560" actId="1076"/>
          <ac:picMkLst>
            <pc:docMk/>
            <pc:sldMk cId="2822005347" sldId="411"/>
            <ac:picMk id="69" creationId="{EE7DEFD4-7D5C-46BB-86BF-6257DBED11BB}"/>
          </ac:picMkLst>
        </pc:picChg>
        <pc:picChg chg="add mod">
          <ac:chgData name="中田 雄大" userId="62f770ad0d6c1cad" providerId="LiveId" clId="{F23034A3-07E1-4F66-A173-E03A4A67D39B}" dt="2021-02-03T07:44:21.226" v="2560" actId="1076"/>
          <ac:picMkLst>
            <pc:docMk/>
            <pc:sldMk cId="2822005347" sldId="411"/>
            <ac:picMk id="70" creationId="{50AFE4C0-14A2-4148-B8F7-C0734EB3E9F1}"/>
          </ac:picMkLst>
        </pc:picChg>
        <pc:picChg chg="add mod">
          <ac:chgData name="中田 雄大" userId="62f770ad0d6c1cad" providerId="LiveId" clId="{F23034A3-07E1-4F66-A173-E03A4A67D39B}" dt="2021-02-03T07:44:21.226" v="2560" actId="1076"/>
          <ac:picMkLst>
            <pc:docMk/>
            <pc:sldMk cId="2822005347" sldId="411"/>
            <ac:picMk id="71" creationId="{9A4CAE1C-B180-4783-AB83-08879DC26AD0}"/>
          </ac:picMkLst>
        </pc:picChg>
        <pc:picChg chg="add mod">
          <ac:chgData name="中田 雄大" userId="62f770ad0d6c1cad" providerId="LiveId" clId="{F23034A3-07E1-4F66-A173-E03A4A67D39B}" dt="2021-02-03T07:44:21.226" v="2560" actId="1076"/>
          <ac:picMkLst>
            <pc:docMk/>
            <pc:sldMk cId="2822005347" sldId="411"/>
            <ac:picMk id="74" creationId="{584F43E8-7685-4E1D-B8C4-CB43C0DDC0E1}"/>
          </ac:picMkLst>
        </pc:picChg>
        <pc:picChg chg="add mod">
          <ac:chgData name="中田 雄大" userId="62f770ad0d6c1cad" providerId="LiveId" clId="{F23034A3-07E1-4F66-A173-E03A4A67D39B}" dt="2021-02-03T07:44:21.226" v="2560" actId="1076"/>
          <ac:picMkLst>
            <pc:docMk/>
            <pc:sldMk cId="2822005347" sldId="411"/>
            <ac:picMk id="81" creationId="{430E222B-0ADA-4738-B678-37411835F4B0}"/>
          </ac:picMkLst>
        </pc:picChg>
        <pc:picChg chg="add mod">
          <ac:chgData name="中田 雄大" userId="62f770ad0d6c1cad" providerId="LiveId" clId="{F23034A3-07E1-4F66-A173-E03A4A67D39B}" dt="2021-02-03T07:44:21.226" v="2560" actId="1076"/>
          <ac:picMkLst>
            <pc:docMk/>
            <pc:sldMk cId="2822005347" sldId="411"/>
            <ac:picMk id="82" creationId="{655DFE76-9B8F-4606-AA7A-7B41B37E01A0}"/>
          </ac:picMkLst>
        </pc:picChg>
        <pc:picChg chg="add mod">
          <ac:chgData name="中田 雄大" userId="62f770ad0d6c1cad" providerId="LiveId" clId="{F23034A3-07E1-4F66-A173-E03A4A67D39B}" dt="2021-02-03T07:44:21.226" v="2560" actId="1076"/>
          <ac:picMkLst>
            <pc:docMk/>
            <pc:sldMk cId="2822005347" sldId="411"/>
            <ac:picMk id="83" creationId="{ABC24D47-4F22-46BC-A4BD-18C682B552CC}"/>
          </ac:picMkLst>
        </pc:picChg>
        <pc:picChg chg="add mod">
          <ac:chgData name="中田 雄大" userId="62f770ad0d6c1cad" providerId="LiveId" clId="{F23034A3-07E1-4F66-A173-E03A4A67D39B}" dt="2021-02-03T07:44:21.226" v="2560" actId="1076"/>
          <ac:picMkLst>
            <pc:docMk/>
            <pc:sldMk cId="2822005347" sldId="411"/>
            <ac:picMk id="84" creationId="{5F917C00-1F8A-4CB4-BB18-13DE97940985}"/>
          </ac:picMkLst>
        </pc:picChg>
        <pc:picChg chg="add mod">
          <ac:chgData name="中田 雄大" userId="62f770ad0d6c1cad" providerId="LiveId" clId="{F23034A3-07E1-4F66-A173-E03A4A67D39B}" dt="2021-02-03T07:44:21.226" v="2560" actId="1076"/>
          <ac:picMkLst>
            <pc:docMk/>
            <pc:sldMk cId="2822005347" sldId="411"/>
            <ac:picMk id="85" creationId="{C50B469A-F325-441D-B133-36FD5C77A595}"/>
          </ac:picMkLst>
        </pc:picChg>
        <pc:picChg chg="add mod">
          <ac:chgData name="中田 雄大" userId="62f770ad0d6c1cad" providerId="LiveId" clId="{F23034A3-07E1-4F66-A173-E03A4A67D39B}" dt="2021-02-03T07:44:21.226" v="2560" actId="1076"/>
          <ac:picMkLst>
            <pc:docMk/>
            <pc:sldMk cId="2822005347" sldId="411"/>
            <ac:picMk id="86" creationId="{F4A26CAE-705A-4985-8A18-A78E636EBAF1}"/>
          </ac:picMkLst>
        </pc:picChg>
        <pc:picChg chg="add mod">
          <ac:chgData name="中田 雄大" userId="62f770ad0d6c1cad" providerId="LiveId" clId="{F23034A3-07E1-4F66-A173-E03A4A67D39B}" dt="2021-02-03T07:44:21.226" v="2560" actId="1076"/>
          <ac:picMkLst>
            <pc:docMk/>
            <pc:sldMk cId="2822005347" sldId="411"/>
            <ac:picMk id="87" creationId="{F6E56AAD-48A8-400E-A0E8-E40E17A3860B}"/>
          </ac:picMkLst>
        </pc:picChg>
        <pc:picChg chg="add mod">
          <ac:chgData name="中田 雄大" userId="62f770ad0d6c1cad" providerId="LiveId" clId="{F23034A3-07E1-4F66-A173-E03A4A67D39B}" dt="2021-02-03T07:46:16.072" v="2658" actId="1076"/>
          <ac:picMkLst>
            <pc:docMk/>
            <pc:sldMk cId="2822005347" sldId="411"/>
            <ac:picMk id="90" creationId="{10DA8D04-1A81-470C-9655-7518F2A51A62}"/>
          </ac:picMkLst>
        </pc:picChg>
        <pc:picChg chg="add mod">
          <ac:chgData name="中田 雄大" userId="62f770ad0d6c1cad" providerId="LiveId" clId="{F23034A3-07E1-4F66-A173-E03A4A67D39B}" dt="2021-02-03T07:47:52.450" v="2686" actId="1076"/>
          <ac:picMkLst>
            <pc:docMk/>
            <pc:sldMk cId="2822005347" sldId="411"/>
            <ac:picMk id="92" creationId="{7BFF27F3-2951-42C3-BD26-12859E0DAD2A}"/>
          </ac:picMkLst>
        </pc:picChg>
        <pc:picChg chg="add mod">
          <ac:chgData name="中田 雄大" userId="62f770ad0d6c1cad" providerId="LiveId" clId="{F23034A3-07E1-4F66-A173-E03A4A67D39B}" dt="2021-02-03T07:47:45.065" v="2684" actId="1076"/>
          <ac:picMkLst>
            <pc:docMk/>
            <pc:sldMk cId="2822005347" sldId="411"/>
            <ac:picMk id="94" creationId="{4CDBBA4A-F464-4A91-A118-9E1796ECB680}"/>
          </ac:picMkLst>
        </pc:picChg>
        <pc:picChg chg="add mod">
          <ac:chgData name="中田 雄大" userId="62f770ad0d6c1cad" providerId="LiveId" clId="{F23034A3-07E1-4F66-A173-E03A4A67D39B}" dt="2021-02-03T07:49:33.712" v="2704" actId="1076"/>
          <ac:picMkLst>
            <pc:docMk/>
            <pc:sldMk cId="2822005347" sldId="411"/>
            <ac:picMk id="96" creationId="{C7E6F797-9AEA-42D6-B28A-63A91BDF808D}"/>
          </ac:picMkLst>
        </pc:picChg>
        <pc:picChg chg="add mod">
          <ac:chgData name="中田 雄大" userId="62f770ad0d6c1cad" providerId="LiveId" clId="{F23034A3-07E1-4F66-A173-E03A4A67D39B}" dt="2021-02-03T07:49:43.240" v="2709" actId="14100"/>
          <ac:picMkLst>
            <pc:docMk/>
            <pc:sldMk cId="2822005347" sldId="411"/>
            <ac:picMk id="97" creationId="{1786FC3C-ACA1-4172-A6C1-8735310D77B6}"/>
          </ac:picMkLst>
        </pc:picChg>
        <pc:picChg chg="add mod">
          <ac:chgData name="中田 雄大" userId="62f770ad0d6c1cad" providerId="LiveId" clId="{F23034A3-07E1-4F66-A173-E03A4A67D39B}" dt="2021-02-03T07:49:47.616" v="2712" actId="1076"/>
          <ac:picMkLst>
            <pc:docMk/>
            <pc:sldMk cId="2822005347" sldId="411"/>
            <ac:picMk id="98" creationId="{C90A45DA-093C-46BA-A083-3EAC8095D258}"/>
          </ac:picMkLst>
        </pc:picChg>
        <pc:picChg chg="add del mod">
          <ac:chgData name="中田 雄大" userId="62f770ad0d6c1cad" providerId="LiveId" clId="{F23034A3-07E1-4F66-A173-E03A4A67D39B}" dt="2021-02-03T07:50:13.460" v="2716" actId="478"/>
          <ac:picMkLst>
            <pc:docMk/>
            <pc:sldMk cId="2822005347" sldId="411"/>
            <ac:picMk id="99" creationId="{952969E8-84FF-4587-AED3-9E01D05983FA}"/>
          </ac:picMkLst>
        </pc:picChg>
      </pc:sldChg>
    </pc:docChg>
  </pc:docChgLst>
  <pc:docChgLst>
    <pc:chgData name="中田 雄大" userId="62f770ad0d6c1cad" providerId="LiveId" clId="{E3682AFA-7594-054C-A783-1E92B0B26DBB}"/>
    <pc:docChg chg="undo redo custSel modSld sldOrd">
      <pc:chgData name="中田 雄大" userId="62f770ad0d6c1cad" providerId="LiveId" clId="{E3682AFA-7594-054C-A783-1E92B0B26DBB}" dt="2021-02-01T02:18:21.588" v="1332"/>
      <pc:docMkLst>
        <pc:docMk/>
      </pc:docMkLst>
      <pc:sldChg chg="modNotesTx">
        <pc:chgData name="中田 雄大" userId="62f770ad0d6c1cad" providerId="LiveId" clId="{E3682AFA-7594-054C-A783-1E92B0B26DBB}" dt="2021-01-30T15:37:11.807" v="133" actId="20577"/>
        <pc:sldMkLst>
          <pc:docMk/>
          <pc:sldMk cId="0" sldId="323"/>
        </pc:sldMkLst>
      </pc:sldChg>
      <pc:sldChg chg="modNotesTx">
        <pc:chgData name="中田 雄大" userId="62f770ad0d6c1cad" providerId="LiveId" clId="{E3682AFA-7594-054C-A783-1E92B0B26DBB}" dt="2021-01-30T17:48:54.639" v="333" actId="20577"/>
        <pc:sldMkLst>
          <pc:docMk/>
          <pc:sldMk cId="0" sldId="324"/>
        </pc:sldMkLst>
      </pc:sldChg>
      <pc:sldChg chg="modNotesTx">
        <pc:chgData name="中田 雄大" userId="62f770ad0d6c1cad" providerId="LiveId" clId="{E3682AFA-7594-054C-A783-1E92B0B26DBB}" dt="2021-01-31T07:16:28.064" v="806" actId="20577"/>
        <pc:sldMkLst>
          <pc:docMk/>
          <pc:sldMk cId="0" sldId="325"/>
        </pc:sldMkLst>
      </pc:sldChg>
      <pc:sldChg chg="addSp delSp modSp mod modAnim modNotesTx">
        <pc:chgData name="中田 雄大" userId="62f770ad0d6c1cad" providerId="LiveId" clId="{E3682AFA-7594-054C-A783-1E92B0B26DBB}" dt="2021-02-01T02:18:21.588" v="1332"/>
        <pc:sldMkLst>
          <pc:docMk/>
          <pc:sldMk cId="1381838387" sldId="329"/>
        </pc:sldMkLst>
        <pc:spChg chg="add del mod">
          <ac:chgData name="中田 雄大" userId="62f770ad0d6c1cad" providerId="LiveId" clId="{E3682AFA-7594-054C-A783-1E92B0B26DBB}" dt="2021-01-31T05:36:15.361" v="495" actId="478"/>
          <ac:spMkLst>
            <pc:docMk/>
            <pc:sldMk cId="1381838387" sldId="329"/>
            <ac:spMk id="3" creationId="{572372C1-CA19-0C44-A72C-FA6D6E22ABE6}"/>
          </ac:spMkLst>
        </pc:spChg>
        <pc:spChg chg="add mod">
          <ac:chgData name="中田 雄大" userId="62f770ad0d6c1cad" providerId="LiveId" clId="{E3682AFA-7594-054C-A783-1E92B0B26DBB}" dt="2021-01-31T05:37:11.886" v="524" actId="1076"/>
          <ac:spMkLst>
            <pc:docMk/>
            <pc:sldMk cId="1381838387" sldId="329"/>
            <ac:spMk id="37" creationId="{08BD82F3-D2E5-A243-9069-7BAC4FBDFBD5}"/>
          </ac:spMkLst>
        </pc:spChg>
        <pc:spChg chg="add mod">
          <ac:chgData name="中田 雄大" userId="62f770ad0d6c1cad" providerId="LiveId" clId="{E3682AFA-7594-054C-A783-1E92B0B26DBB}" dt="2021-01-31T07:22:12.724" v="981" actId="1076"/>
          <ac:spMkLst>
            <pc:docMk/>
            <pc:sldMk cId="1381838387" sldId="329"/>
            <ac:spMk id="38" creationId="{46CCF008-BC80-2844-95F2-E8AD79202E07}"/>
          </ac:spMkLst>
        </pc:spChg>
        <pc:spChg chg="mod">
          <ac:chgData name="中田 雄大" userId="62f770ad0d6c1cad" providerId="LiveId" clId="{E3682AFA-7594-054C-A783-1E92B0B26DBB}" dt="2021-01-31T05:38:50.175" v="531" actId="164"/>
          <ac:spMkLst>
            <pc:docMk/>
            <pc:sldMk cId="1381838387" sldId="329"/>
            <ac:spMk id="46" creationId="{71EA84F4-D4CD-1745-A4E7-07D8A3B03CBF}"/>
          </ac:spMkLst>
        </pc:spChg>
        <pc:spChg chg="mod">
          <ac:chgData name="中田 雄大" userId="62f770ad0d6c1cad" providerId="LiveId" clId="{E3682AFA-7594-054C-A783-1E92B0B26DBB}" dt="2021-01-31T05:38:50.175" v="531" actId="164"/>
          <ac:spMkLst>
            <pc:docMk/>
            <pc:sldMk cId="1381838387" sldId="329"/>
            <ac:spMk id="47" creationId="{7D177A9A-E524-1746-8AB0-C6152172927A}"/>
          </ac:spMkLst>
        </pc:spChg>
        <pc:spChg chg="mod">
          <ac:chgData name="中田 雄大" userId="62f770ad0d6c1cad" providerId="LiveId" clId="{E3682AFA-7594-054C-A783-1E92B0B26DBB}" dt="2021-01-31T05:36:56.495" v="521" actId="1076"/>
          <ac:spMkLst>
            <pc:docMk/>
            <pc:sldMk cId="1381838387" sldId="329"/>
            <ac:spMk id="49" creationId="{CF42EE51-61B7-7C4A-BE3D-2495ED50AC16}"/>
          </ac:spMkLst>
        </pc:spChg>
        <pc:spChg chg="mod topLvl">
          <ac:chgData name="中田 雄大" userId="62f770ad0d6c1cad" providerId="LiveId" clId="{E3682AFA-7594-054C-A783-1E92B0B26DBB}" dt="2021-01-31T07:21:58.149" v="977" actId="14100"/>
          <ac:spMkLst>
            <pc:docMk/>
            <pc:sldMk cId="1381838387" sldId="329"/>
            <ac:spMk id="92" creationId="{00000000-0000-0000-0000-000000000000}"/>
          </ac:spMkLst>
        </pc:spChg>
        <pc:spChg chg="mod">
          <ac:chgData name="中田 雄大" userId="62f770ad0d6c1cad" providerId="LiveId" clId="{E3682AFA-7594-054C-A783-1E92B0B26DBB}" dt="2021-01-31T05:46:39.969" v="568" actId="207"/>
          <ac:spMkLst>
            <pc:docMk/>
            <pc:sldMk cId="1381838387" sldId="329"/>
            <ac:spMk id="97" creationId="{00000000-0000-0000-0000-000000000000}"/>
          </ac:spMkLst>
        </pc:spChg>
        <pc:grpChg chg="add mod">
          <ac:chgData name="中田 雄大" userId="62f770ad0d6c1cad" providerId="LiveId" clId="{E3682AFA-7594-054C-A783-1E92B0B26DBB}" dt="2021-01-31T05:38:50.175" v="531" actId="164"/>
          <ac:grpSpMkLst>
            <pc:docMk/>
            <pc:sldMk cId="1381838387" sldId="329"/>
            <ac:grpSpMk id="5" creationId="{6B47EEA5-0E6E-6D4A-9A1B-3121697AD54F}"/>
          </ac:grpSpMkLst>
        </pc:grpChg>
        <pc:grpChg chg="del">
          <ac:chgData name="中田 雄大" userId="62f770ad0d6c1cad" providerId="LiveId" clId="{E3682AFA-7594-054C-A783-1E92B0B26DBB}" dt="2021-01-31T05:38:24.168" v="529" actId="165"/>
          <ac:grpSpMkLst>
            <pc:docMk/>
            <pc:sldMk cId="1381838387" sldId="329"/>
            <ac:grpSpMk id="79" creationId="{00000000-0000-0000-0000-000000000000}"/>
          </ac:grpSpMkLst>
        </pc:grpChg>
        <pc:picChg chg="mod topLvl">
          <ac:chgData name="中田 雄大" userId="62f770ad0d6c1cad" providerId="LiveId" clId="{E3682AFA-7594-054C-A783-1E92B0B26DBB}" dt="2021-01-31T05:38:50.175" v="531" actId="164"/>
          <ac:picMkLst>
            <pc:docMk/>
            <pc:sldMk cId="1381838387" sldId="329"/>
            <ac:picMk id="80"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1"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2"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3"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4"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5"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6"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7"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8"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9" creationId="{00000000-0000-0000-0000-000000000000}"/>
          </ac:picMkLst>
        </pc:picChg>
        <pc:cxnChg chg="mod">
          <ac:chgData name="中田 雄大" userId="62f770ad0d6c1cad" providerId="LiveId" clId="{E3682AFA-7594-054C-A783-1E92B0B26DBB}" dt="2021-01-31T05:37:03.820" v="522" actId="1076"/>
          <ac:cxnSpMkLst>
            <pc:docMk/>
            <pc:sldMk cId="1381838387" sldId="329"/>
            <ac:cxnSpMk id="52" creationId="{6E7BF097-4AFC-7B4E-BE25-206401E62563}"/>
          </ac:cxnSpMkLst>
        </pc:cxnChg>
      </pc:sldChg>
      <pc:sldChg chg="modNotesTx">
        <pc:chgData name="中田 雄大" userId="62f770ad0d6c1cad" providerId="LiveId" clId="{E3682AFA-7594-054C-A783-1E92B0B26DBB}" dt="2021-01-31T07:26:45.146" v="1181" actId="20577"/>
        <pc:sldMkLst>
          <pc:docMk/>
          <pc:sldMk cId="1172933833" sldId="344"/>
        </pc:sldMkLst>
      </pc:sldChg>
      <pc:sldChg chg="modSp mod modAnim modNotesTx">
        <pc:chgData name="中田 雄大" userId="62f770ad0d6c1cad" providerId="LiveId" clId="{E3682AFA-7594-054C-A783-1E92B0B26DBB}" dt="2021-01-31T05:46:26.042" v="567" actId="207"/>
        <pc:sldMkLst>
          <pc:docMk/>
          <pc:sldMk cId="477095545" sldId="365"/>
        </pc:sldMkLst>
        <pc:spChg chg="mod">
          <ac:chgData name="中田 雄大" userId="62f770ad0d6c1cad" providerId="LiveId" clId="{E3682AFA-7594-054C-A783-1E92B0B26DBB}" dt="2021-01-30T14:33:04.295" v="5" actId="14100"/>
          <ac:spMkLst>
            <pc:docMk/>
            <pc:sldMk cId="477095545" sldId="365"/>
            <ac:spMk id="61" creationId="{00000000-0000-0000-0000-000000000000}"/>
          </ac:spMkLst>
        </pc:spChg>
        <pc:spChg chg="mod">
          <ac:chgData name="中田 雄大" userId="62f770ad0d6c1cad" providerId="LiveId" clId="{E3682AFA-7594-054C-A783-1E92B0B26DBB}" dt="2021-01-30T14:48:59.392" v="33" actId="20577"/>
          <ac:spMkLst>
            <pc:docMk/>
            <pc:sldMk cId="477095545" sldId="365"/>
            <ac:spMk id="77" creationId="{C97DC7FB-6DA0-3543-9CF8-2FBD18A5018C}"/>
          </ac:spMkLst>
        </pc:spChg>
        <pc:spChg chg="mod">
          <ac:chgData name="中田 雄大" userId="62f770ad0d6c1cad" providerId="LiveId" clId="{E3682AFA-7594-054C-A783-1E92B0B26DBB}" dt="2021-01-31T05:46:26.042" v="567" actId="207"/>
          <ac:spMkLst>
            <pc:docMk/>
            <pc:sldMk cId="477095545" sldId="365"/>
            <ac:spMk id="78" creationId="{78B8C6C2-AA3F-4046-9B66-0A8A6DAC0D66}"/>
          </ac:spMkLst>
        </pc:spChg>
        <pc:spChg chg="mod">
          <ac:chgData name="中田 雄大" userId="62f770ad0d6c1cad" providerId="LiveId" clId="{E3682AFA-7594-054C-A783-1E92B0B26DBB}" dt="2021-01-31T05:30:07.554" v="477"/>
          <ac:spMkLst>
            <pc:docMk/>
            <pc:sldMk cId="477095545" sldId="365"/>
            <ac:spMk id="79" creationId="{E79AE9AD-3665-9047-99F8-1970C4436B0A}"/>
          </ac:spMkLst>
        </pc:spChg>
        <pc:cxnChg chg="mod">
          <ac:chgData name="中田 雄大" userId="62f770ad0d6c1cad" providerId="LiveId" clId="{E3682AFA-7594-054C-A783-1E92B0B26DBB}" dt="2021-01-31T05:30:07.554" v="477"/>
          <ac:cxnSpMkLst>
            <pc:docMk/>
            <pc:sldMk cId="477095545" sldId="365"/>
            <ac:cxnSpMk id="80" creationId="{EAB00114-C5A2-1841-8AA4-DFCE915652C8}"/>
          </ac:cxnSpMkLst>
        </pc:cxnChg>
      </pc:sldChg>
      <pc:sldChg chg="addSp delSp modSp mod modAnim modNotesTx">
        <pc:chgData name="中田 雄大" userId="62f770ad0d6c1cad" providerId="LiveId" clId="{E3682AFA-7594-054C-A783-1E92B0B26DBB}" dt="2021-01-31T07:17:31.993" v="841" actId="20577"/>
        <pc:sldMkLst>
          <pc:docMk/>
          <pc:sldMk cId="2775603045" sldId="366"/>
        </pc:sldMkLst>
        <pc:spChg chg="mod">
          <ac:chgData name="中田 雄大" userId="62f770ad0d6c1cad" providerId="LiveId" clId="{E3682AFA-7594-054C-A783-1E92B0B26DBB}" dt="2021-01-31T05:41:44.255" v="540" actId="164"/>
          <ac:spMkLst>
            <pc:docMk/>
            <pc:sldMk cId="2775603045" sldId="366"/>
            <ac:spMk id="3" creationId="{00000000-0000-0000-0000-000000000000}"/>
          </ac:spMkLst>
        </pc:spChg>
        <pc:spChg chg="add mod">
          <ac:chgData name="中田 雄大" userId="62f770ad0d6c1cad" providerId="LiveId" clId="{E3682AFA-7594-054C-A783-1E92B0B26DBB}" dt="2021-01-31T05:50:24.897" v="600" actId="692"/>
          <ac:spMkLst>
            <pc:docMk/>
            <pc:sldMk cId="2775603045" sldId="366"/>
            <ac:spMk id="7" creationId="{DF0EADA8-EA0C-F442-802E-3C3B9AB12989}"/>
          </ac:spMkLst>
        </pc:spChg>
        <pc:spChg chg="mod topLvl">
          <ac:chgData name="中田 雄大" userId="62f770ad0d6c1cad" providerId="LiveId" clId="{E3682AFA-7594-054C-A783-1E92B0B26DBB}" dt="2021-01-31T05:42:57.680" v="545" actId="164"/>
          <ac:spMkLst>
            <pc:docMk/>
            <pc:sldMk cId="2775603045" sldId="366"/>
            <ac:spMk id="32" creationId="{00000000-0000-0000-0000-000000000000}"/>
          </ac:spMkLst>
        </pc:spChg>
        <pc:spChg chg="mod topLvl">
          <ac:chgData name="中田 雄大" userId="62f770ad0d6c1cad" providerId="LiveId" clId="{E3682AFA-7594-054C-A783-1E92B0B26DBB}" dt="2021-01-31T05:42:46.889" v="544" actId="165"/>
          <ac:spMkLst>
            <pc:docMk/>
            <pc:sldMk cId="2775603045" sldId="366"/>
            <ac:spMk id="33" creationId="{00000000-0000-0000-0000-000000000000}"/>
          </ac:spMkLst>
        </pc:spChg>
        <pc:spChg chg="mod topLvl">
          <ac:chgData name="中田 雄大" userId="62f770ad0d6c1cad" providerId="LiveId" clId="{E3682AFA-7594-054C-A783-1E92B0B26DBB}" dt="2021-01-31T05:42:57.680" v="545" actId="164"/>
          <ac:spMkLst>
            <pc:docMk/>
            <pc:sldMk cId="2775603045" sldId="366"/>
            <ac:spMk id="34" creationId="{00000000-0000-0000-0000-000000000000}"/>
          </ac:spMkLst>
        </pc:spChg>
        <pc:spChg chg="mod">
          <ac:chgData name="中田 雄大" userId="62f770ad0d6c1cad" providerId="LiveId" clId="{E3682AFA-7594-054C-A783-1E92B0B26DBB}" dt="2021-01-31T05:41:44.255" v="540" actId="164"/>
          <ac:spMkLst>
            <pc:docMk/>
            <pc:sldMk cId="2775603045" sldId="366"/>
            <ac:spMk id="40" creationId="{00000000-0000-0000-0000-000000000000}"/>
          </ac:spMkLst>
        </pc:spChg>
        <pc:spChg chg="mod">
          <ac:chgData name="中田 雄大" userId="62f770ad0d6c1cad" providerId="LiveId" clId="{E3682AFA-7594-054C-A783-1E92B0B26DBB}" dt="2021-01-31T05:41:44.255" v="540" actId="164"/>
          <ac:spMkLst>
            <pc:docMk/>
            <pc:sldMk cId="2775603045" sldId="366"/>
            <ac:spMk id="43" creationId="{00000000-0000-0000-0000-000000000000}"/>
          </ac:spMkLst>
        </pc:spChg>
        <pc:grpChg chg="add mod">
          <ac:chgData name="中田 雄大" userId="62f770ad0d6c1cad" providerId="LiveId" clId="{E3682AFA-7594-054C-A783-1E92B0B26DBB}" dt="2021-01-31T05:43:08.895" v="547" actId="1076"/>
          <ac:grpSpMkLst>
            <pc:docMk/>
            <pc:sldMk cId="2775603045" sldId="366"/>
            <ac:grpSpMk id="5" creationId="{A5FE217F-F9D7-A64A-8BA1-90B9649AA903}"/>
          </ac:grpSpMkLst>
        </pc:grpChg>
        <pc:grpChg chg="add mod">
          <ac:chgData name="中田 雄大" userId="62f770ad0d6c1cad" providerId="LiveId" clId="{E3682AFA-7594-054C-A783-1E92B0B26DBB}" dt="2021-01-31T05:42:57.680" v="545" actId="164"/>
          <ac:grpSpMkLst>
            <pc:docMk/>
            <pc:sldMk cId="2775603045" sldId="366"/>
            <ac:grpSpMk id="6" creationId="{E2475F2B-C408-E04A-B60F-1D624EA3B95C}"/>
          </ac:grpSpMkLst>
        </pc:grpChg>
        <pc:grpChg chg="del mod">
          <ac:chgData name="中田 雄大" userId="62f770ad0d6c1cad" providerId="LiveId" clId="{E3682AFA-7594-054C-A783-1E92B0B26DBB}" dt="2021-01-31T05:42:46.889" v="544" actId="165"/>
          <ac:grpSpMkLst>
            <pc:docMk/>
            <pc:sldMk cId="2775603045" sldId="366"/>
            <ac:grpSpMk id="24" creationId="{00000000-0000-0000-0000-000000000000}"/>
          </ac:grpSpMkLst>
        </pc:grpChg>
        <pc:picChg chg="mod topLvl">
          <ac:chgData name="中田 雄大" userId="62f770ad0d6c1cad" providerId="LiveId" clId="{E3682AFA-7594-054C-A783-1E92B0B26DBB}" dt="2021-01-31T05:42:57.680" v="545" actId="164"/>
          <ac:picMkLst>
            <pc:docMk/>
            <pc:sldMk cId="2775603045" sldId="366"/>
            <ac:picMk id="27" creationId="{00000000-0000-0000-0000-000000000000}"/>
          </ac:picMkLst>
        </pc:picChg>
        <pc:picChg chg="mod topLvl">
          <ac:chgData name="中田 雄大" userId="62f770ad0d6c1cad" providerId="LiveId" clId="{E3682AFA-7594-054C-A783-1E92B0B26DBB}" dt="2021-01-31T05:42:46.889" v="544" actId="165"/>
          <ac:picMkLst>
            <pc:docMk/>
            <pc:sldMk cId="2775603045" sldId="366"/>
            <ac:picMk id="30" creationId="{00000000-0000-0000-0000-000000000000}"/>
          </ac:picMkLst>
        </pc:picChg>
      </pc:sldChg>
      <pc:sldChg chg="modSp mod modNotesTx">
        <pc:chgData name="中田 雄大" userId="62f770ad0d6c1cad" providerId="LiveId" clId="{E3682AFA-7594-054C-A783-1E92B0B26DBB}" dt="2021-01-31T07:26:23.211" v="1172" actId="2710"/>
        <pc:sldMkLst>
          <pc:docMk/>
          <pc:sldMk cId="0" sldId="367"/>
        </pc:sldMkLst>
        <pc:spChg chg="mod">
          <ac:chgData name="中田 雄大" userId="62f770ad0d6c1cad" providerId="LiveId" clId="{E3682AFA-7594-054C-A783-1E92B0B26DBB}" dt="2021-01-31T07:25:32.547" v="1129" actId="207"/>
          <ac:spMkLst>
            <pc:docMk/>
            <pc:sldMk cId="0" sldId="367"/>
            <ac:spMk id="12" creationId="{00000000-0000-0000-0000-000000000000}"/>
          </ac:spMkLst>
        </pc:spChg>
      </pc:sldChg>
      <pc:sldChg chg="modNotesTx">
        <pc:chgData name="中田 雄大" userId="62f770ad0d6c1cad" providerId="LiveId" clId="{E3682AFA-7594-054C-A783-1E92B0B26DBB}" dt="2021-01-31T07:27:11.130" v="1193" actId="20577"/>
        <pc:sldMkLst>
          <pc:docMk/>
          <pc:sldMk cId="0" sldId="384"/>
        </pc:sldMkLst>
      </pc:sldChg>
      <pc:sldChg chg="modAnim modNotesTx">
        <pc:chgData name="中田 雄大" userId="62f770ad0d6c1cad" providerId="LiveId" clId="{E3682AFA-7594-054C-A783-1E92B0B26DBB}" dt="2021-01-31T05:52:00.826" v="601"/>
        <pc:sldMkLst>
          <pc:docMk/>
          <pc:sldMk cId="2767091831" sldId="387"/>
        </pc:sldMkLst>
      </pc:sldChg>
      <pc:sldChg chg="mod ord modShow modNotesTx">
        <pc:chgData name="中田 雄大" userId="62f770ad0d6c1cad" providerId="LiveId" clId="{E3682AFA-7594-054C-A783-1E92B0B26DBB}" dt="2021-01-31T05:35:03.543" v="489" actId="20578"/>
        <pc:sldMkLst>
          <pc:docMk/>
          <pc:sldMk cId="4031481430" sldId="388"/>
        </pc:sldMkLst>
      </pc:sldChg>
      <pc:sldChg chg="addSp delSp modSp mod modAnim modNotesTx">
        <pc:chgData name="中田 雄大" userId="62f770ad0d6c1cad" providerId="LiveId" clId="{E3682AFA-7594-054C-A783-1E92B0B26DBB}" dt="2021-01-31T06:05:10.294" v="675"/>
        <pc:sldMkLst>
          <pc:docMk/>
          <pc:sldMk cId="3638584725" sldId="390"/>
        </pc:sldMkLst>
        <pc:spChg chg="add mod">
          <ac:chgData name="中田 雄大" userId="62f770ad0d6c1cad" providerId="LiveId" clId="{E3682AFA-7594-054C-A783-1E92B0B26DBB}" dt="2021-01-31T05:58:29.870" v="636" actId="1035"/>
          <ac:spMkLst>
            <pc:docMk/>
            <pc:sldMk cId="3638584725" sldId="390"/>
            <ac:spMk id="3" creationId="{E5A3BC69-6D72-4F43-B38E-5A395467915C}"/>
          </ac:spMkLst>
        </pc:spChg>
        <pc:spChg chg="mod">
          <ac:chgData name="中田 雄大" userId="62f770ad0d6c1cad" providerId="LiveId" clId="{E3682AFA-7594-054C-A783-1E92B0B26DBB}" dt="2021-01-31T05:47:24.289" v="571" actId="207"/>
          <ac:spMkLst>
            <pc:docMk/>
            <pc:sldMk cId="3638584725" sldId="390"/>
            <ac:spMk id="25" creationId="{B950AC04-57F6-BC48-A642-2FDD1AFA52AA}"/>
          </ac:spMkLst>
        </pc:spChg>
        <pc:spChg chg="mod">
          <ac:chgData name="中田 雄大" userId="62f770ad0d6c1cad" providerId="LiveId" clId="{E3682AFA-7594-054C-A783-1E92B0B26DBB}" dt="2021-01-31T06:02:16.355" v="659" actId="1076"/>
          <ac:spMkLst>
            <pc:docMk/>
            <pc:sldMk cId="3638584725" sldId="390"/>
            <ac:spMk id="32" creationId="{CF4F3F08-8005-B54B-B15E-D7567DDA7461}"/>
          </ac:spMkLst>
        </pc:spChg>
        <pc:spChg chg="add mod">
          <ac:chgData name="中田 雄大" userId="62f770ad0d6c1cad" providerId="LiveId" clId="{E3682AFA-7594-054C-A783-1E92B0B26DBB}" dt="2021-01-31T05:58:54.210" v="644" actId="1036"/>
          <ac:spMkLst>
            <pc:docMk/>
            <pc:sldMk cId="3638584725" sldId="390"/>
            <ac:spMk id="34" creationId="{3A80901C-E1F3-B247-9254-E736AE10ECD6}"/>
          </ac:spMkLst>
        </pc:spChg>
        <pc:spChg chg="add mod">
          <ac:chgData name="中田 雄大" userId="62f770ad0d6c1cad" providerId="LiveId" clId="{E3682AFA-7594-054C-A783-1E92B0B26DBB}" dt="2021-01-31T06:04:51.644" v="673" actId="1076"/>
          <ac:spMkLst>
            <pc:docMk/>
            <pc:sldMk cId="3638584725" sldId="390"/>
            <ac:spMk id="35" creationId="{FDCB0175-E4D6-674F-8752-84EC3CBFDDE2}"/>
          </ac:spMkLst>
        </pc:spChg>
        <pc:spChg chg="mod">
          <ac:chgData name="中田 雄大" userId="62f770ad0d6c1cad" providerId="LiveId" clId="{E3682AFA-7594-054C-A783-1E92B0B26DBB}" dt="2021-01-31T05:55:08.976" v="617" actId="1076"/>
          <ac:spMkLst>
            <pc:docMk/>
            <pc:sldMk cId="3638584725" sldId="390"/>
            <ac:spMk id="45" creationId="{BE23D04C-83E1-EB43-8135-4BD9D3F303F1}"/>
          </ac:spMkLst>
        </pc:spChg>
        <pc:spChg chg="mod">
          <ac:chgData name="中田 雄大" userId="62f770ad0d6c1cad" providerId="LiveId" clId="{E3682AFA-7594-054C-A783-1E92B0B26DBB}" dt="2021-01-31T06:02:16.355" v="659" actId="1076"/>
          <ac:spMkLst>
            <pc:docMk/>
            <pc:sldMk cId="3638584725" sldId="390"/>
            <ac:spMk id="51" creationId="{4BEA117E-A694-CA4C-933D-501823E11DB1}"/>
          </ac:spMkLst>
        </pc:spChg>
        <pc:spChg chg="mod">
          <ac:chgData name="中田 雄大" userId="62f770ad0d6c1cad" providerId="LiveId" clId="{E3682AFA-7594-054C-A783-1E92B0B26DBB}" dt="2021-01-31T06:02:16.355" v="659" actId="1076"/>
          <ac:spMkLst>
            <pc:docMk/>
            <pc:sldMk cId="3638584725" sldId="390"/>
            <ac:spMk id="52" creationId="{B7A83B23-8DC2-314F-B580-E912D49C2A32}"/>
          </ac:spMkLst>
        </pc:spChg>
        <pc:picChg chg="mod">
          <ac:chgData name="中田 雄大" userId="62f770ad0d6c1cad" providerId="LiveId" clId="{E3682AFA-7594-054C-A783-1E92B0B26DBB}" dt="2021-01-31T06:02:16.355" v="659" actId="1076"/>
          <ac:picMkLst>
            <pc:docMk/>
            <pc:sldMk cId="3638584725" sldId="390"/>
            <ac:picMk id="54" creationId="{9ACB6119-EE77-9542-84D9-CE2337D22DDD}"/>
          </ac:picMkLst>
        </pc:picChg>
        <pc:picChg chg="mod">
          <ac:chgData name="中田 雄大" userId="62f770ad0d6c1cad" providerId="LiveId" clId="{E3682AFA-7594-054C-A783-1E92B0B26DBB}" dt="2021-01-31T06:02:16.355" v="659" actId="1076"/>
          <ac:picMkLst>
            <pc:docMk/>
            <pc:sldMk cId="3638584725" sldId="390"/>
            <ac:picMk id="55" creationId="{EDD7240C-B555-1843-A40E-D749E71755B1}"/>
          </ac:picMkLst>
        </pc:picChg>
        <pc:picChg chg="mod">
          <ac:chgData name="中田 雄大" userId="62f770ad0d6c1cad" providerId="LiveId" clId="{E3682AFA-7594-054C-A783-1E92B0B26DBB}" dt="2021-01-31T06:02:16.355" v="659" actId="1076"/>
          <ac:picMkLst>
            <pc:docMk/>
            <pc:sldMk cId="3638584725" sldId="390"/>
            <ac:picMk id="59" creationId="{5BF0FE58-9C0C-AF4C-8F2E-79D64C8DC3D3}"/>
          </ac:picMkLst>
        </pc:picChg>
        <pc:picChg chg="del">
          <ac:chgData name="中田 雄大" userId="62f770ad0d6c1cad" providerId="LiveId" clId="{E3682AFA-7594-054C-A783-1E92B0B26DBB}" dt="2021-01-31T06:01:27.247" v="650" actId="478"/>
          <ac:picMkLst>
            <pc:docMk/>
            <pc:sldMk cId="3638584725" sldId="390"/>
            <ac:picMk id="66" creationId="{D5F04295-256C-734D-964B-06B3FA55279D}"/>
          </ac:picMkLst>
        </pc:picChg>
        <pc:picChg chg="del">
          <ac:chgData name="中田 雄大" userId="62f770ad0d6c1cad" providerId="LiveId" clId="{E3682AFA-7594-054C-A783-1E92B0B26DBB}" dt="2021-01-31T06:01:29.130" v="652" actId="478"/>
          <ac:picMkLst>
            <pc:docMk/>
            <pc:sldMk cId="3638584725" sldId="390"/>
            <ac:picMk id="67" creationId="{2DF60190-C818-8644-81D7-64B9EF90E984}"/>
          </ac:picMkLst>
        </pc:picChg>
        <pc:picChg chg="del">
          <ac:chgData name="中田 雄大" userId="62f770ad0d6c1cad" providerId="LiveId" clId="{E3682AFA-7594-054C-A783-1E92B0B26DBB}" dt="2021-01-31T06:01:28.251" v="651" actId="478"/>
          <ac:picMkLst>
            <pc:docMk/>
            <pc:sldMk cId="3638584725" sldId="390"/>
            <ac:picMk id="68" creationId="{4EC71027-BA8E-D249-937B-DA739A3C4558}"/>
          </ac:picMkLst>
        </pc:picChg>
        <pc:cxnChg chg="mod">
          <ac:chgData name="中田 雄大" userId="62f770ad0d6c1cad" providerId="LiveId" clId="{E3682AFA-7594-054C-A783-1E92B0B26DBB}" dt="2021-01-31T05:55:08.976" v="617" actId="1076"/>
          <ac:cxnSpMkLst>
            <pc:docMk/>
            <pc:sldMk cId="3638584725" sldId="390"/>
            <ac:cxnSpMk id="61" creationId="{CFFFAAD4-3E8B-AB41-BA14-6B41213EC267}"/>
          </ac:cxnSpMkLst>
        </pc:cxnChg>
        <pc:cxnChg chg="mod">
          <ac:chgData name="中田 雄大" userId="62f770ad0d6c1cad" providerId="LiveId" clId="{E3682AFA-7594-054C-A783-1E92B0B26DBB}" dt="2021-01-31T05:53:12.881" v="605" actId="1036"/>
          <ac:cxnSpMkLst>
            <pc:docMk/>
            <pc:sldMk cId="3638584725" sldId="390"/>
            <ac:cxnSpMk id="69" creationId="{151F0541-343F-4644-9FD8-8D1199818F5B}"/>
          </ac:cxnSpMkLst>
        </pc:cxnChg>
      </pc:sldChg>
      <pc:sldChg chg="modSp mod modAnim modNotesTx">
        <pc:chgData name="中田 雄大" userId="62f770ad0d6c1cad" providerId="LiveId" clId="{E3682AFA-7594-054C-A783-1E92B0B26DBB}" dt="2021-01-31T06:06:10.776" v="676"/>
        <pc:sldMkLst>
          <pc:docMk/>
          <pc:sldMk cId="1875767901" sldId="391"/>
        </pc:sldMkLst>
        <pc:spChg chg="mod">
          <ac:chgData name="中田 雄大" userId="62f770ad0d6c1cad" providerId="LiveId" clId="{E3682AFA-7594-054C-A783-1E92B0B26DBB}" dt="2021-01-31T05:47:52.642" v="572" actId="207"/>
          <ac:spMkLst>
            <pc:docMk/>
            <pc:sldMk cId="1875767901" sldId="391"/>
            <ac:spMk id="36" creationId="{6B3B251B-38A2-6D4B-8E7E-DA681EAE3A9C}"/>
          </ac:spMkLst>
        </pc:spChg>
      </pc:sldChg>
      <pc:sldChg chg="modSp mod modAnim modNotesTx">
        <pc:chgData name="中田 雄大" userId="62f770ad0d6c1cad" providerId="LiveId" clId="{E3682AFA-7594-054C-A783-1E92B0B26DBB}" dt="2021-01-31T07:28:56.403" v="1230" actId="20577"/>
        <pc:sldMkLst>
          <pc:docMk/>
          <pc:sldMk cId="2050723830" sldId="392"/>
        </pc:sldMkLst>
        <pc:spChg chg="mod">
          <ac:chgData name="中田 雄大" userId="62f770ad0d6c1cad" providerId="LiveId" clId="{E3682AFA-7594-054C-A783-1E92B0B26DBB}" dt="2021-01-31T05:48:11.836" v="573" actId="207"/>
          <ac:spMkLst>
            <pc:docMk/>
            <pc:sldMk cId="2050723830" sldId="392"/>
            <ac:spMk id="15" creationId="{8671E37E-5429-5244-82D3-7C7F805F3416}"/>
          </ac:spMkLst>
        </pc:spChg>
      </pc:sldChg>
      <pc:sldChg chg="addSp modSp mod modAnim modNotesTx">
        <pc:chgData name="中田 雄大" userId="62f770ad0d6c1cad" providerId="LiveId" clId="{E3682AFA-7594-054C-A783-1E92B0B26DBB}" dt="2021-01-31T07:33:18.316" v="1323" actId="1035"/>
        <pc:sldMkLst>
          <pc:docMk/>
          <pc:sldMk cId="1188777254" sldId="393"/>
        </pc:sldMkLst>
        <pc:spChg chg="mod">
          <ac:chgData name="中田 雄大" userId="62f770ad0d6c1cad" providerId="LiveId" clId="{E3682AFA-7594-054C-A783-1E92B0B26DBB}" dt="2021-01-31T06:08:13.773" v="684" actId="692"/>
          <ac:spMkLst>
            <pc:docMk/>
            <pc:sldMk cId="1188777254" sldId="393"/>
            <ac:spMk id="16" creationId="{E57A7A7E-49DA-0F40-AE54-FC6C17D6CB8D}"/>
          </ac:spMkLst>
        </pc:spChg>
        <pc:spChg chg="add mod">
          <ac:chgData name="中田 雄大" userId="62f770ad0d6c1cad" providerId="LiveId" clId="{E3682AFA-7594-054C-A783-1E92B0B26DBB}" dt="2021-01-31T07:32:31.075" v="1301" actId="20577"/>
          <ac:spMkLst>
            <pc:docMk/>
            <pc:sldMk cId="1188777254" sldId="393"/>
            <ac:spMk id="38" creationId="{2349621A-210D-CF46-9296-9A57EAFCF8A3}"/>
          </ac:spMkLst>
        </pc:spChg>
        <pc:spChg chg="mod">
          <ac:chgData name="中田 雄大" userId="62f770ad0d6c1cad" providerId="LiveId" clId="{E3682AFA-7594-054C-A783-1E92B0B26DBB}" dt="2021-01-31T06:07:55.433" v="683" actId="207"/>
          <ac:spMkLst>
            <pc:docMk/>
            <pc:sldMk cId="1188777254" sldId="393"/>
            <ac:spMk id="40" creationId="{8046531C-E2ED-5747-AB49-90BA906BBF06}"/>
          </ac:spMkLst>
        </pc:spChg>
        <pc:spChg chg="add mod">
          <ac:chgData name="中田 雄大" userId="62f770ad0d6c1cad" providerId="LiveId" clId="{E3682AFA-7594-054C-A783-1E92B0B26DBB}" dt="2021-01-31T07:33:18.316" v="1323" actId="1035"/>
          <ac:spMkLst>
            <pc:docMk/>
            <pc:sldMk cId="1188777254" sldId="393"/>
            <ac:spMk id="43" creationId="{F2868692-6F51-1C4E-98E1-E533F18EEA95}"/>
          </ac:spMkLst>
        </pc:spChg>
        <pc:spChg chg="mod">
          <ac:chgData name="中田 雄大" userId="62f770ad0d6c1cad" providerId="LiveId" clId="{E3682AFA-7594-054C-A783-1E92B0B26DBB}" dt="2021-01-31T06:08:40.328" v="689" actId="207"/>
          <ac:spMkLst>
            <pc:docMk/>
            <pc:sldMk cId="1188777254" sldId="393"/>
            <ac:spMk id="50" creationId="{9D3D40B5-3899-CA49-A730-7A3B6D6EDBD3}"/>
          </ac:spMkLst>
        </pc:spChg>
        <pc:spChg chg="mod">
          <ac:chgData name="中田 雄大" userId="62f770ad0d6c1cad" providerId="LiveId" clId="{E3682AFA-7594-054C-A783-1E92B0B26DBB}" dt="2021-01-31T06:07:50.479" v="682" actId="207"/>
          <ac:spMkLst>
            <pc:docMk/>
            <pc:sldMk cId="1188777254" sldId="393"/>
            <ac:spMk id="52" creationId="{4560E131-3B6C-DA41-B4D6-4A3E92127E58}"/>
          </ac:spMkLst>
        </pc:spChg>
        <pc:spChg chg="mod">
          <ac:chgData name="中田 雄大" userId="62f770ad0d6c1cad" providerId="LiveId" clId="{E3682AFA-7594-054C-A783-1E92B0B26DBB}" dt="2021-01-31T06:07:39.124" v="681" actId="207"/>
          <ac:spMkLst>
            <pc:docMk/>
            <pc:sldMk cId="1188777254" sldId="393"/>
            <ac:spMk id="54" creationId="{7DC2E0D3-783A-4F48-8E9D-2387FB8EAEE7}"/>
          </ac:spMkLst>
        </pc:spChg>
        <pc:picChg chg="mod">
          <ac:chgData name="中田 雄大" userId="62f770ad0d6c1cad" providerId="LiveId" clId="{E3682AFA-7594-054C-A783-1E92B0B26DBB}" dt="2021-01-31T06:08:31.476" v="688" actId="692"/>
          <ac:picMkLst>
            <pc:docMk/>
            <pc:sldMk cId="1188777254" sldId="393"/>
            <ac:picMk id="8" creationId="{30FA92D3-7EFF-DC42-B79E-8782DB82FADA}"/>
          </ac:picMkLst>
        </pc:picChg>
        <pc:picChg chg="mod">
          <ac:chgData name="中田 雄大" userId="62f770ad0d6c1cad" providerId="LiveId" clId="{E3682AFA-7594-054C-A783-1E92B0B26DBB}" dt="2021-01-31T06:08:18.073" v="685" actId="692"/>
          <ac:picMkLst>
            <pc:docMk/>
            <pc:sldMk cId="1188777254" sldId="393"/>
            <ac:picMk id="21" creationId="{CFA5748E-848D-0F46-919A-363416D4B68D}"/>
          </ac:picMkLst>
        </pc:picChg>
        <pc:picChg chg="mod">
          <ac:chgData name="中田 雄大" userId="62f770ad0d6c1cad" providerId="LiveId" clId="{E3682AFA-7594-054C-A783-1E92B0B26DBB}" dt="2021-01-31T06:08:26.782" v="687" actId="692"/>
          <ac:picMkLst>
            <pc:docMk/>
            <pc:sldMk cId="1188777254" sldId="393"/>
            <ac:picMk id="26" creationId="{063373A5-D8C1-2044-939B-9137935FC56E}"/>
          </ac:picMkLst>
        </pc:picChg>
        <pc:picChg chg="mod">
          <ac:chgData name="中田 雄大" userId="62f770ad0d6c1cad" providerId="LiveId" clId="{E3682AFA-7594-054C-A783-1E92B0B26DBB}" dt="2021-01-31T06:08:22.126" v="686" actId="692"/>
          <ac:picMkLst>
            <pc:docMk/>
            <pc:sldMk cId="1188777254" sldId="393"/>
            <ac:picMk id="39" creationId="{F671A598-BC2D-DB47-AB70-BEB4DA5783D4}"/>
          </ac:picMkLst>
        </pc:picChg>
      </pc:sldChg>
      <pc:sldChg chg="modNotesTx">
        <pc:chgData name="中田 雄大" userId="62f770ad0d6c1cad" providerId="LiveId" clId="{E3682AFA-7594-054C-A783-1E92B0B26DBB}" dt="2021-01-30T17:38:30.936" v="279" actId="20577"/>
        <pc:sldMkLst>
          <pc:docMk/>
          <pc:sldMk cId="528948070" sldId="394"/>
        </pc:sldMkLst>
      </pc:sldChg>
      <pc:sldChg chg="modNotesTx">
        <pc:chgData name="中田 雄大" userId="62f770ad0d6c1cad" providerId="LiveId" clId="{E3682AFA-7594-054C-A783-1E92B0B26DBB}" dt="2021-01-30T17:39:08.047" v="290" actId="20577"/>
        <pc:sldMkLst>
          <pc:docMk/>
          <pc:sldMk cId="3810856469" sldId="395"/>
        </pc:sldMkLst>
      </pc:sldChg>
      <pc:sldChg chg="addSp modSp mod modAnim">
        <pc:chgData name="中田 雄大" userId="62f770ad0d6c1cad" providerId="LiveId" clId="{E3682AFA-7594-054C-A783-1E92B0B26DBB}" dt="2021-01-31T06:54:27.300" v="722"/>
        <pc:sldMkLst>
          <pc:docMk/>
          <pc:sldMk cId="2996397845" sldId="396"/>
        </pc:sldMkLst>
        <pc:spChg chg="add mod">
          <ac:chgData name="中田 雄大" userId="62f770ad0d6c1cad" providerId="LiveId" clId="{E3682AFA-7594-054C-A783-1E92B0B26DBB}" dt="2021-01-31T06:51:36.836" v="693" actId="14100"/>
          <ac:spMkLst>
            <pc:docMk/>
            <pc:sldMk cId="2996397845" sldId="396"/>
            <ac:spMk id="13" creationId="{FDDF8B69-5884-3547-90CD-1072847B518F}"/>
          </ac:spMkLst>
        </pc:spChg>
        <pc:spChg chg="add mod">
          <ac:chgData name="中田 雄大" userId="62f770ad0d6c1cad" providerId="LiveId" clId="{E3682AFA-7594-054C-A783-1E92B0B26DBB}" dt="2021-01-31T06:52:11.442" v="708" actId="14100"/>
          <ac:spMkLst>
            <pc:docMk/>
            <pc:sldMk cId="2996397845" sldId="396"/>
            <ac:spMk id="14" creationId="{53F63A56-385D-8149-B016-C30580AF1551}"/>
          </ac:spMkLst>
        </pc:spChg>
        <pc:spChg chg="add mod">
          <ac:chgData name="中田 雄大" userId="62f770ad0d6c1cad" providerId="LiveId" clId="{E3682AFA-7594-054C-A783-1E92B0B26DBB}" dt="2021-01-31T06:52:00.687" v="700" actId="14100"/>
          <ac:spMkLst>
            <pc:docMk/>
            <pc:sldMk cId="2996397845" sldId="396"/>
            <ac:spMk id="16" creationId="{2681CBF4-4D90-8A47-8F59-D9ED4C8072F0}"/>
          </ac:spMkLst>
        </pc:spChg>
        <pc:spChg chg="add mod">
          <ac:chgData name="中田 雄大" userId="62f770ad0d6c1cad" providerId="LiveId" clId="{E3682AFA-7594-054C-A783-1E92B0B26DBB}" dt="2021-01-31T06:52:24.171" v="711" actId="14100"/>
          <ac:spMkLst>
            <pc:docMk/>
            <pc:sldMk cId="2996397845" sldId="396"/>
            <ac:spMk id="20" creationId="{2BFF25CE-29A2-D84B-A098-26FA1DF5FD43}"/>
          </ac:spMkLst>
        </pc:spChg>
        <pc:spChg chg="add mod">
          <ac:chgData name="中田 雄大" userId="62f770ad0d6c1cad" providerId="LiveId" clId="{E3682AFA-7594-054C-A783-1E92B0B26DBB}" dt="2021-01-31T06:53:04.207" v="720" actId="14100"/>
          <ac:spMkLst>
            <pc:docMk/>
            <pc:sldMk cId="2996397845" sldId="396"/>
            <ac:spMk id="21" creationId="{3D55CB87-D27B-DF4C-80E5-5186CE7FC1BE}"/>
          </ac:spMkLst>
        </pc:spChg>
        <pc:spChg chg="add mod">
          <ac:chgData name="中田 雄大" userId="62f770ad0d6c1cad" providerId="LiveId" clId="{E3682AFA-7594-054C-A783-1E92B0B26DBB}" dt="2021-01-31T06:52:56.158" v="719" actId="14100"/>
          <ac:spMkLst>
            <pc:docMk/>
            <pc:sldMk cId="2996397845" sldId="396"/>
            <ac:spMk id="22" creationId="{63C99D01-F4A2-E34E-95A7-71C86ACD537C}"/>
          </ac:spMkLst>
        </pc:spChg>
      </pc:sldChg>
      <pc:sldChg chg="addSp delSp modSp mod modAnim modNotesTx">
        <pc:chgData name="中田 雄大" userId="62f770ad0d6c1cad" providerId="LiveId" clId="{E3682AFA-7594-054C-A783-1E92B0B26DBB}" dt="2021-01-31T06:56:08.638" v="742"/>
        <pc:sldMkLst>
          <pc:docMk/>
          <pc:sldMk cId="2642361543" sldId="397"/>
        </pc:sldMkLst>
        <pc:spChg chg="add mod">
          <ac:chgData name="中田 雄大" userId="62f770ad0d6c1cad" providerId="LiveId" clId="{E3682AFA-7594-054C-A783-1E92B0B26DBB}" dt="2021-01-31T06:54:52.771" v="725" actId="14100"/>
          <ac:spMkLst>
            <pc:docMk/>
            <pc:sldMk cId="2642361543" sldId="397"/>
            <ac:spMk id="16" creationId="{E2435595-8C76-F14C-8F60-1F92054ED562}"/>
          </ac:spMkLst>
        </pc:spChg>
        <pc:spChg chg="add mod">
          <ac:chgData name="中田 雄大" userId="62f770ad0d6c1cad" providerId="LiveId" clId="{E3682AFA-7594-054C-A783-1E92B0B26DBB}" dt="2021-01-31T06:55:01.150" v="728" actId="14100"/>
          <ac:spMkLst>
            <pc:docMk/>
            <pc:sldMk cId="2642361543" sldId="397"/>
            <ac:spMk id="22" creationId="{CD8A40C9-4B5F-8D49-B31B-1910371680E9}"/>
          </ac:spMkLst>
        </pc:spChg>
        <pc:spChg chg="add mod">
          <ac:chgData name="中田 雄大" userId="62f770ad0d6c1cad" providerId="LiveId" clId="{E3682AFA-7594-054C-A783-1E92B0B26DBB}" dt="2021-01-31T06:55:24.040" v="733" actId="14100"/>
          <ac:spMkLst>
            <pc:docMk/>
            <pc:sldMk cId="2642361543" sldId="397"/>
            <ac:spMk id="24" creationId="{E5B079CF-4093-F440-B1EA-2413A27C98D5}"/>
          </ac:spMkLst>
        </pc:spChg>
        <pc:spChg chg="add mod">
          <ac:chgData name="中田 雄大" userId="62f770ad0d6c1cad" providerId="LiveId" clId="{E3682AFA-7594-054C-A783-1E92B0B26DBB}" dt="2021-01-31T06:55:31.037" v="735" actId="1076"/>
          <ac:spMkLst>
            <pc:docMk/>
            <pc:sldMk cId="2642361543" sldId="397"/>
            <ac:spMk id="26" creationId="{9FB5EC25-05BC-CC44-9B06-2C59E3145AEF}"/>
          </ac:spMkLst>
        </pc:spChg>
        <pc:spChg chg="add mod">
          <ac:chgData name="中田 雄大" userId="62f770ad0d6c1cad" providerId="LiveId" clId="{E3682AFA-7594-054C-A783-1E92B0B26DBB}" dt="2021-01-31T06:55:38.362" v="738" actId="14100"/>
          <ac:spMkLst>
            <pc:docMk/>
            <pc:sldMk cId="2642361543" sldId="397"/>
            <ac:spMk id="27" creationId="{EA27A434-1448-4045-AF8C-A01C26E44A0D}"/>
          </ac:spMkLst>
        </pc:spChg>
        <pc:picChg chg="add del mod">
          <ac:chgData name="中田 雄大" userId="62f770ad0d6c1cad" providerId="LiveId" clId="{E3682AFA-7594-054C-A783-1E92B0B26DBB}" dt="2021-01-31T06:55:08.940" v="730"/>
          <ac:picMkLst>
            <pc:docMk/>
            <pc:sldMk cId="2642361543" sldId="397"/>
            <ac:picMk id="23" creationId="{28B2782A-DEE6-004C-9FF1-B7B19D996014}"/>
          </ac:picMkLst>
        </pc:picChg>
      </pc:sldChg>
      <pc:sldChg chg="mod ord modShow">
        <pc:chgData name="中田 雄大" userId="62f770ad0d6c1cad" providerId="LiveId" clId="{E3682AFA-7594-054C-A783-1E92B0B26DBB}" dt="2021-01-31T05:34:50.574" v="488" actId="20578"/>
        <pc:sldMkLst>
          <pc:docMk/>
          <pc:sldMk cId="2069494962" sldId="398"/>
        </pc:sldMkLst>
      </pc:sldChg>
      <pc:sldChg chg="addSp modSp mod modAnim modNotesTx">
        <pc:chgData name="中田 雄大" userId="62f770ad0d6c1cad" providerId="LiveId" clId="{E3682AFA-7594-054C-A783-1E92B0B26DBB}" dt="2021-01-31T07:01:19.527" v="770"/>
        <pc:sldMkLst>
          <pc:docMk/>
          <pc:sldMk cId="1738464696" sldId="399"/>
        </pc:sldMkLst>
        <pc:spChg chg="add mod">
          <ac:chgData name="中田 雄大" userId="62f770ad0d6c1cad" providerId="LiveId" clId="{E3682AFA-7594-054C-A783-1E92B0B26DBB}" dt="2021-01-31T06:58:52.850" v="751" actId="14100"/>
          <ac:spMkLst>
            <pc:docMk/>
            <pc:sldMk cId="1738464696" sldId="399"/>
            <ac:spMk id="3" creationId="{C0A0BC36-4339-2641-8DDE-D3CC2A85FE3A}"/>
          </ac:spMkLst>
        </pc:spChg>
        <pc:spChg chg="add mod">
          <ac:chgData name="中田 雄大" userId="62f770ad0d6c1cad" providerId="LiveId" clId="{E3682AFA-7594-054C-A783-1E92B0B26DBB}" dt="2021-01-31T07:00:55.813" v="768" actId="1076"/>
          <ac:spMkLst>
            <pc:docMk/>
            <pc:sldMk cId="1738464696" sldId="399"/>
            <ac:spMk id="6" creationId="{03BB081D-84F2-BE44-A290-17571DD3D716}"/>
          </ac:spMkLst>
        </pc:spChg>
        <pc:spChg chg="mod">
          <ac:chgData name="中田 雄大" userId="62f770ad0d6c1cad" providerId="LiveId" clId="{E3682AFA-7594-054C-A783-1E92B0B26DBB}" dt="2021-01-31T07:00:08.081" v="763" actId="164"/>
          <ac:spMkLst>
            <pc:docMk/>
            <pc:sldMk cId="1738464696" sldId="399"/>
            <ac:spMk id="149" creationId="{00000000-0000-0000-0000-000000000000}"/>
          </ac:spMkLst>
        </pc:spChg>
        <pc:grpChg chg="add mod">
          <ac:chgData name="中田 雄大" userId="62f770ad0d6c1cad" providerId="LiveId" clId="{E3682AFA-7594-054C-A783-1E92B0B26DBB}" dt="2021-01-31T07:00:08.081" v="763" actId="164"/>
          <ac:grpSpMkLst>
            <pc:docMk/>
            <pc:sldMk cId="1738464696" sldId="399"/>
            <ac:grpSpMk id="7" creationId="{FF86BACC-03ED-DE49-A031-F8F34221C352}"/>
          </ac:grpSpMkLst>
        </pc:grpChg>
        <pc:grpChg chg="add mod">
          <ac:chgData name="中田 雄大" userId="62f770ad0d6c1cad" providerId="LiveId" clId="{E3682AFA-7594-054C-A783-1E92B0B26DBB}" dt="2021-01-31T07:00:25.400" v="764" actId="164"/>
          <ac:grpSpMkLst>
            <pc:docMk/>
            <pc:sldMk cId="1738464696" sldId="399"/>
            <ac:grpSpMk id="8" creationId="{F42794B8-075E-9E4B-9B15-2FBB7FE3A176}"/>
          </ac:grpSpMkLst>
        </pc:grpChg>
        <pc:cxnChg chg="add mod">
          <ac:chgData name="中田 雄大" userId="62f770ad0d6c1cad" providerId="LiveId" clId="{E3682AFA-7594-054C-A783-1E92B0B26DBB}" dt="2021-01-31T05:49:24.566" v="590" actId="14100"/>
          <ac:cxnSpMkLst>
            <pc:docMk/>
            <pc:sldMk cId="1738464696" sldId="399"/>
            <ac:cxnSpMk id="5" creationId="{1A3D44FA-28D3-B44F-B9F1-5C750C3C8AF3}"/>
          </ac:cxnSpMkLst>
        </pc:cxnChg>
        <pc:cxnChg chg="add mod">
          <ac:chgData name="中田 雄大" userId="62f770ad0d6c1cad" providerId="LiveId" clId="{E3682AFA-7594-054C-A783-1E92B0B26DBB}" dt="2021-01-31T07:00:48.260" v="767" actId="1076"/>
          <ac:cxnSpMkLst>
            <pc:docMk/>
            <pc:sldMk cId="1738464696" sldId="399"/>
            <ac:cxnSpMk id="11" creationId="{9C29232D-11A3-C841-B6E0-CB31420D9285}"/>
          </ac:cxnSpMkLst>
        </pc:cxnChg>
        <pc:cxnChg chg="add mod">
          <ac:chgData name="中田 雄大" userId="62f770ad0d6c1cad" providerId="LiveId" clId="{E3682AFA-7594-054C-A783-1E92B0B26DBB}" dt="2021-01-31T07:00:25.400" v="764" actId="164"/>
          <ac:cxnSpMkLst>
            <pc:docMk/>
            <pc:sldMk cId="1738464696" sldId="399"/>
            <ac:cxnSpMk id="12" creationId="{E7406815-779E-4448-9AB7-D8AC1F984321}"/>
          </ac:cxnSpMkLst>
        </pc:cxnChg>
      </pc:sldChg>
    </pc:docChg>
  </pc:docChgLst>
  <pc:docChgLst>
    <pc:chgData name="中田 雄大" userId="62f770ad0d6c1cad" providerId="LiveId" clId="{059E75A6-A867-9D46-B527-8B5A1281C524}"/>
    <pc:docChg chg="custSel modSld sldOrd">
      <pc:chgData name="中田 雄大" userId="62f770ad0d6c1cad" providerId="LiveId" clId="{059E75A6-A867-9D46-B527-8B5A1281C524}" dt="2021-02-03T09:46:23.680" v="284" actId="20577"/>
      <pc:docMkLst>
        <pc:docMk/>
      </pc:docMkLst>
      <pc:sldChg chg="modNotesTx">
        <pc:chgData name="中田 雄大" userId="62f770ad0d6c1cad" providerId="LiveId" clId="{059E75A6-A867-9D46-B527-8B5A1281C524}" dt="2021-02-03T09:46:23.680" v="284" actId="20577"/>
        <pc:sldMkLst>
          <pc:docMk/>
          <pc:sldMk cId="0" sldId="324"/>
        </pc:sldMkLst>
      </pc:sldChg>
      <pc:sldChg chg="addSp modSp mod">
        <pc:chgData name="中田 雄大" userId="62f770ad0d6c1cad" providerId="LiveId" clId="{059E75A6-A867-9D46-B527-8B5A1281C524}" dt="2021-02-03T09:36:25.291" v="283" actId="1076"/>
        <pc:sldMkLst>
          <pc:docMk/>
          <pc:sldMk cId="2050723830" sldId="392"/>
        </pc:sldMkLst>
        <pc:spChg chg="add mod">
          <ac:chgData name="中田 雄大" userId="62f770ad0d6c1cad" providerId="LiveId" clId="{059E75A6-A867-9D46-B527-8B5A1281C524}" dt="2021-02-03T09:36:18.418" v="282" actId="20577"/>
          <ac:spMkLst>
            <pc:docMk/>
            <pc:sldMk cId="2050723830" sldId="392"/>
            <ac:spMk id="14" creationId="{AB6CD5B5-490C-F643-BEE6-2B3D485CD984}"/>
          </ac:spMkLst>
        </pc:spChg>
        <pc:spChg chg="mod">
          <ac:chgData name="中田 雄大" userId="62f770ad0d6c1cad" providerId="LiveId" clId="{059E75A6-A867-9D46-B527-8B5A1281C524}" dt="2021-02-03T09:35:50.622" v="238" actId="1076"/>
          <ac:spMkLst>
            <pc:docMk/>
            <pc:sldMk cId="2050723830" sldId="392"/>
            <ac:spMk id="17" creationId="{AA5025D9-3C4E-4E4B-BCC3-52523D999342}"/>
          </ac:spMkLst>
        </pc:spChg>
        <pc:spChg chg="mod">
          <ac:chgData name="中田 雄大" userId="62f770ad0d6c1cad" providerId="LiveId" clId="{059E75A6-A867-9D46-B527-8B5A1281C524}" dt="2021-02-03T09:36:25.291" v="283" actId="1076"/>
          <ac:spMkLst>
            <pc:docMk/>
            <pc:sldMk cId="2050723830" sldId="392"/>
            <ac:spMk id="47" creationId="{77B5B205-7BF1-4243-B0E1-03BC4949AED9}"/>
          </ac:spMkLst>
        </pc:spChg>
        <pc:spChg chg="mod">
          <ac:chgData name="中田 雄大" userId="62f770ad0d6c1cad" providerId="LiveId" clId="{059E75A6-A867-9D46-B527-8B5A1281C524}" dt="2021-02-03T09:36:25.291" v="283" actId="1076"/>
          <ac:spMkLst>
            <pc:docMk/>
            <pc:sldMk cId="2050723830" sldId="392"/>
            <ac:spMk id="48" creationId="{CF83C960-8F8D-C94F-AFEB-A9F9DF0ED7AE}"/>
          </ac:spMkLst>
        </pc:spChg>
        <pc:picChg chg="mod">
          <ac:chgData name="中田 雄大" userId="62f770ad0d6c1cad" providerId="LiveId" clId="{059E75A6-A867-9D46-B527-8B5A1281C524}" dt="2021-02-03T09:36:25.291" v="283" actId="1076"/>
          <ac:picMkLst>
            <pc:docMk/>
            <pc:sldMk cId="2050723830" sldId="392"/>
            <ac:picMk id="5" creationId="{4CD4CA52-2717-D043-A51D-4AFD56576F2C}"/>
          </ac:picMkLst>
        </pc:picChg>
      </pc:sldChg>
      <pc:sldChg chg="delSp modSp mod delAnim">
        <pc:chgData name="中田 雄大" userId="62f770ad0d6c1cad" providerId="LiveId" clId="{059E75A6-A867-9D46-B527-8B5A1281C524}" dt="2021-02-03T09:25:02.884" v="135" actId="1076"/>
        <pc:sldMkLst>
          <pc:docMk/>
          <pc:sldMk cId="2642361543" sldId="397"/>
        </pc:sldMkLst>
        <pc:spChg chg="mod">
          <ac:chgData name="中田 雄大" userId="62f770ad0d6c1cad" providerId="LiveId" clId="{059E75A6-A867-9D46-B527-8B5A1281C524}" dt="2021-02-03T09:25:02.884" v="135" actId="1076"/>
          <ac:spMkLst>
            <pc:docMk/>
            <pc:sldMk cId="2642361543" sldId="397"/>
            <ac:spMk id="16" creationId="{E2435595-8C76-F14C-8F60-1F92054ED562}"/>
          </ac:spMkLst>
        </pc:spChg>
        <pc:spChg chg="mod">
          <ac:chgData name="中田 雄大" userId="62f770ad0d6c1cad" providerId="LiveId" clId="{059E75A6-A867-9D46-B527-8B5A1281C524}" dt="2021-02-03T09:25:02.884" v="135" actId="1076"/>
          <ac:spMkLst>
            <pc:docMk/>
            <pc:sldMk cId="2642361543" sldId="397"/>
            <ac:spMk id="17" creationId="{026A1431-03E8-3041-BFE8-D5BBDF0F0D4B}"/>
          </ac:spMkLst>
        </pc:spChg>
        <pc:spChg chg="mod">
          <ac:chgData name="中田 雄大" userId="62f770ad0d6c1cad" providerId="LiveId" clId="{059E75A6-A867-9D46-B527-8B5A1281C524}" dt="2021-02-03T09:25:02.884" v="135" actId="1076"/>
          <ac:spMkLst>
            <pc:docMk/>
            <pc:sldMk cId="2642361543" sldId="397"/>
            <ac:spMk id="18" creationId="{875C3FFA-2F4F-C34F-8F27-566B97FE8FCA}"/>
          </ac:spMkLst>
        </pc:spChg>
        <pc:spChg chg="del">
          <ac:chgData name="中田 雄大" userId="62f770ad0d6c1cad" providerId="LiveId" clId="{059E75A6-A867-9D46-B527-8B5A1281C524}" dt="2021-02-03T09:24:54.760" v="134" actId="478"/>
          <ac:spMkLst>
            <pc:docMk/>
            <pc:sldMk cId="2642361543" sldId="397"/>
            <ac:spMk id="19" creationId="{CF03B471-9DDA-6145-B185-01D50DE7CF9C}"/>
          </ac:spMkLst>
        </pc:spChg>
        <pc:spChg chg="mod">
          <ac:chgData name="中田 雄大" userId="62f770ad0d6c1cad" providerId="LiveId" clId="{059E75A6-A867-9D46-B527-8B5A1281C524}" dt="2021-02-03T09:25:02.884" v="135" actId="1076"/>
          <ac:spMkLst>
            <pc:docMk/>
            <pc:sldMk cId="2642361543" sldId="397"/>
            <ac:spMk id="22" creationId="{CD8A40C9-4B5F-8D49-B31B-1910371680E9}"/>
          </ac:spMkLst>
        </pc:spChg>
        <pc:spChg chg="mod">
          <ac:chgData name="中田 雄大" userId="62f770ad0d6c1cad" providerId="LiveId" clId="{059E75A6-A867-9D46-B527-8B5A1281C524}" dt="2021-02-03T09:25:02.884" v="135" actId="1076"/>
          <ac:spMkLst>
            <pc:docMk/>
            <pc:sldMk cId="2642361543" sldId="397"/>
            <ac:spMk id="24" creationId="{E5B079CF-4093-F440-B1EA-2413A27C98D5}"/>
          </ac:spMkLst>
        </pc:spChg>
        <pc:spChg chg="del">
          <ac:chgData name="中田 雄大" userId="62f770ad0d6c1cad" providerId="LiveId" clId="{059E75A6-A867-9D46-B527-8B5A1281C524}" dt="2021-02-03T09:24:54.760" v="134" actId="478"/>
          <ac:spMkLst>
            <pc:docMk/>
            <pc:sldMk cId="2642361543" sldId="397"/>
            <ac:spMk id="26" creationId="{9FB5EC25-05BC-CC44-9B06-2C59E3145AEF}"/>
          </ac:spMkLst>
        </pc:spChg>
        <pc:spChg chg="del">
          <ac:chgData name="中田 雄大" userId="62f770ad0d6c1cad" providerId="LiveId" clId="{059E75A6-A867-9D46-B527-8B5A1281C524}" dt="2021-02-03T09:24:54.760" v="134" actId="478"/>
          <ac:spMkLst>
            <pc:docMk/>
            <pc:sldMk cId="2642361543" sldId="397"/>
            <ac:spMk id="27" creationId="{EA27A434-1448-4045-AF8C-A01C26E44A0D}"/>
          </ac:spMkLst>
        </pc:spChg>
        <pc:picChg chg="mod">
          <ac:chgData name="中田 雄大" userId="62f770ad0d6c1cad" providerId="LiveId" clId="{059E75A6-A867-9D46-B527-8B5A1281C524}" dt="2021-02-03T09:25:02.884" v="135" actId="1076"/>
          <ac:picMkLst>
            <pc:docMk/>
            <pc:sldMk cId="2642361543" sldId="397"/>
            <ac:picMk id="5" creationId="{2FE2170F-88B3-6847-81E6-7B1EEC0583BD}"/>
          </ac:picMkLst>
        </pc:picChg>
        <pc:picChg chg="mod">
          <ac:chgData name="中田 雄大" userId="62f770ad0d6c1cad" providerId="LiveId" clId="{059E75A6-A867-9D46-B527-8B5A1281C524}" dt="2021-02-03T09:25:02.884" v="135" actId="1076"/>
          <ac:picMkLst>
            <pc:docMk/>
            <pc:sldMk cId="2642361543" sldId="397"/>
            <ac:picMk id="10" creationId="{A9ABD454-B721-A647-AC81-1146EDAFF586}"/>
          </ac:picMkLst>
        </pc:picChg>
        <pc:picChg chg="del">
          <ac:chgData name="中田 雄大" userId="62f770ad0d6c1cad" providerId="LiveId" clId="{059E75A6-A867-9D46-B527-8B5A1281C524}" dt="2021-02-03T09:24:54.760" v="134" actId="478"/>
          <ac:picMkLst>
            <pc:docMk/>
            <pc:sldMk cId="2642361543" sldId="397"/>
            <ac:picMk id="13" creationId="{60470E00-FFB2-384A-8286-381057B4499D}"/>
          </ac:picMkLst>
        </pc:picChg>
      </pc:sldChg>
      <pc:sldChg chg="modSp mod modNotesTx">
        <pc:chgData name="中田 雄大" userId="62f770ad0d6c1cad" providerId="LiveId" clId="{059E75A6-A867-9D46-B527-8B5A1281C524}" dt="2021-02-03T09:24:16.946" v="133" actId="1076"/>
        <pc:sldMkLst>
          <pc:docMk/>
          <pc:sldMk cId="1405981178" sldId="405"/>
        </pc:sldMkLst>
        <pc:spChg chg="mod">
          <ac:chgData name="中田 雄大" userId="62f770ad0d6c1cad" providerId="LiveId" clId="{059E75A6-A867-9D46-B527-8B5A1281C524}" dt="2021-02-03T09:22:29.309" v="2" actId="1076"/>
          <ac:spMkLst>
            <pc:docMk/>
            <pc:sldMk cId="1405981178" sldId="405"/>
            <ac:spMk id="10" creationId="{77C95E52-7291-EA41-9E1B-1537B23762B7}"/>
          </ac:spMkLst>
        </pc:spChg>
        <pc:spChg chg="mod">
          <ac:chgData name="中田 雄大" userId="62f770ad0d6c1cad" providerId="LiveId" clId="{059E75A6-A867-9D46-B527-8B5A1281C524}" dt="2021-02-03T09:22:29.309" v="2" actId="1076"/>
          <ac:spMkLst>
            <pc:docMk/>
            <pc:sldMk cId="1405981178" sldId="405"/>
            <ac:spMk id="14" creationId="{BEB6483C-9D2E-D14D-994A-C439D60E0234}"/>
          </ac:spMkLst>
        </pc:spChg>
        <pc:spChg chg="mod">
          <ac:chgData name="中田 雄大" userId="62f770ad0d6c1cad" providerId="LiveId" clId="{059E75A6-A867-9D46-B527-8B5A1281C524}" dt="2021-02-03T09:22:29.309" v="2" actId="1076"/>
          <ac:spMkLst>
            <pc:docMk/>
            <pc:sldMk cId="1405981178" sldId="405"/>
            <ac:spMk id="49" creationId="{7FE09DAC-B30C-4740-A82F-59E3997DF9D5}"/>
          </ac:spMkLst>
        </pc:spChg>
        <pc:spChg chg="mod">
          <ac:chgData name="中田 雄大" userId="62f770ad0d6c1cad" providerId="LiveId" clId="{059E75A6-A867-9D46-B527-8B5A1281C524}" dt="2021-02-03T09:23:38.756" v="112" actId="20577"/>
          <ac:spMkLst>
            <pc:docMk/>
            <pc:sldMk cId="1405981178" sldId="405"/>
            <ac:spMk id="50" creationId="{B11A45F6-FC76-8645-919F-2EA8A3B9F111}"/>
          </ac:spMkLst>
        </pc:spChg>
        <pc:spChg chg="mod">
          <ac:chgData name="中田 雄大" userId="62f770ad0d6c1cad" providerId="LiveId" clId="{059E75A6-A867-9D46-B527-8B5A1281C524}" dt="2021-02-03T09:23:41.980" v="119" actId="20577"/>
          <ac:spMkLst>
            <pc:docMk/>
            <pc:sldMk cId="1405981178" sldId="405"/>
            <ac:spMk id="52" creationId="{CDBECF29-0FE1-7F4C-BCFD-253F15D343A8}"/>
          </ac:spMkLst>
        </pc:spChg>
        <pc:spChg chg="mod">
          <ac:chgData name="中田 雄大" userId="62f770ad0d6c1cad" providerId="LiveId" clId="{059E75A6-A867-9D46-B527-8B5A1281C524}" dt="2021-02-03T09:22:29.309" v="2" actId="1076"/>
          <ac:spMkLst>
            <pc:docMk/>
            <pc:sldMk cId="1405981178" sldId="405"/>
            <ac:spMk id="53" creationId="{86791631-A5FD-714F-AC08-EE7F9916316F}"/>
          </ac:spMkLst>
        </pc:spChg>
        <pc:spChg chg="mod">
          <ac:chgData name="中田 雄大" userId="62f770ad0d6c1cad" providerId="LiveId" clId="{059E75A6-A867-9D46-B527-8B5A1281C524}" dt="2021-02-03T09:22:29.309" v="2" actId="1076"/>
          <ac:spMkLst>
            <pc:docMk/>
            <pc:sldMk cId="1405981178" sldId="405"/>
            <ac:spMk id="54" creationId="{96BB1524-A378-3A47-BA76-3A7C24C9BDDA}"/>
          </ac:spMkLst>
        </pc:spChg>
        <pc:spChg chg="mod">
          <ac:chgData name="中田 雄大" userId="62f770ad0d6c1cad" providerId="LiveId" clId="{059E75A6-A867-9D46-B527-8B5A1281C524}" dt="2021-02-03T09:22:29.309" v="2" actId="1076"/>
          <ac:spMkLst>
            <pc:docMk/>
            <pc:sldMk cId="1405981178" sldId="405"/>
            <ac:spMk id="58" creationId="{B375EEDF-E00D-1B42-9ACF-AD276FE9E55B}"/>
          </ac:spMkLst>
        </pc:spChg>
        <pc:spChg chg="mod">
          <ac:chgData name="中田 雄大" userId="62f770ad0d6c1cad" providerId="LiveId" clId="{059E75A6-A867-9D46-B527-8B5A1281C524}" dt="2021-02-03T09:22:29.309" v="2" actId="1076"/>
          <ac:spMkLst>
            <pc:docMk/>
            <pc:sldMk cId="1405981178" sldId="405"/>
            <ac:spMk id="59" creationId="{36FB895B-8D36-3F4F-BB63-985EA87B51F6}"/>
          </ac:spMkLst>
        </pc:spChg>
        <pc:spChg chg="mod">
          <ac:chgData name="中田 雄大" userId="62f770ad0d6c1cad" providerId="LiveId" clId="{059E75A6-A867-9D46-B527-8B5A1281C524}" dt="2021-02-03T09:22:29.309" v="2" actId="1076"/>
          <ac:spMkLst>
            <pc:docMk/>
            <pc:sldMk cId="1405981178" sldId="405"/>
            <ac:spMk id="60" creationId="{D623EAEE-3894-C441-A3FB-EAB6181A80DC}"/>
          </ac:spMkLst>
        </pc:spChg>
        <pc:spChg chg="mod">
          <ac:chgData name="中田 雄大" userId="62f770ad0d6c1cad" providerId="LiveId" clId="{059E75A6-A867-9D46-B527-8B5A1281C524}" dt="2021-02-03T09:22:29.309" v="2" actId="1076"/>
          <ac:spMkLst>
            <pc:docMk/>
            <pc:sldMk cId="1405981178" sldId="405"/>
            <ac:spMk id="61" creationId="{F7F148EB-862F-CC44-A8A3-AB937301174A}"/>
          </ac:spMkLst>
        </pc:spChg>
        <pc:spChg chg="mod">
          <ac:chgData name="中田 雄大" userId="62f770ad0d6c1cad" providerId="LiveId" clId="{059E75A6-A867-9D46-B527-8B5A1281C524}" dt="2021-02-03T09:22:29.309" v="2" actId="1076"/>
          <ac:spMkLst>
            <pc:docMk/>
            <pc:sldMk cId="1405981178" sldId="405"/>
            <ac:spMk id="62" creationId="{55E27332-1BE1-DC45-A2C2-F6090FAC5170}"/>
          </ac:spMkLst>
        </pc:spChg>
        <pc:spChg chg="mod">
          <ac:chgData name="中田 雄大" userId="62f770ad0d6c1cad" providerId="LiveId" clId="{059E75A6-A867-9D46-B527-8B5A1281C524}" dt="2021-02-03T09:22:29.309" v="2" actId="1076"/>
          <ac:spMkLst>
            <pc:docMk/>
            <pc:sldMk cId="1405981178" sldId="405"/>
            <ac:spMk id="63" creationId="{1E8AE568-3165-6C4C-9A7B-846296066AC6}"/>
          </ac:spMkLst>
        </pc:spChg>
        <pc:spChg chg="mod">
          <ac:chgData name="中田 雄大" userId="62f770ad0d6c1cad" providerId="LiveId" clId="{059E75A6-A867-9D46-B527-8B5A1281C524}" dt="2021-02-03T09:22:29.309" v="2" actId="1076"/>
          <ac:spMkLst>
            <pc:docMk/>
            <pc:sldMk cId="1405981178" sldId="405"/>
            <ac:spMk id="64" creationId="{63BB4F7F-0169-B14A-A9E9-AF9883D52027}"/>
          </ac:spMkLst>
        </pc:spChg>
        <pc:spChg chg="mod">
          <ac:chgData name="中田 雄大" userId="62f770ad0d6c1cad" providerId="LiveId" clId="{059E75A6-A867-9D46-B527-8B5A1281C524}" dt="2021-02-03T09:24:16.946" v="133" actId="1076"/>
          <ac:spMkLst>
            <pc:docMk/>
            <pc:sldMk cId="1405981178" sldId="405"/>
            <ac:spMk id="65" creationId="{60DE51CA-5308-A848-AF04-57B58E07F4D1}"/>
          </ac:spMkLst>
        </pc:spChg>
        <pc:spChg chg="mod">
          <ac:chgData name="中田 雄大" userId="62f770ad0d6c1cad" providerId="LiveId" clId="{059E75A6-A867-9D46-B527-8B5A1281C524}" dt="2021-02-03T09:24:02.481" v="126" actId="1076"/>
          <ac:spMkLst>
            <pc:docMk/>
            <pc:sldMk cId="1405981178" sldId="405"/>
            <ac:spMk id="66" creationId="{71D8E751-B7CF-7D4F-A2FC-F8AF395A78B6}"/>
          </ac:spMkLst>
        </pc:spChg>
        <pc:grpChg chg="mod">
          <ac:chgData name="中田 雄大" userId="62f770ad0d6c1cad" providerId="LiveId" clId="{059E75A6-A867-9D46-B527-8B5A1281C524}" dt="2021-02-03T09:22:29.309" v="2" actId="1076"/>
          <ac:grpSpMkLst>
            <pc:docMk/>
            <pc:sldMk cId="1405981178" sldId="405"/>
            <ac:grpSpMk id="11" creationId="{A881696A-7499-574C-A126-1F28BD125972}"/>
          </ac:grpSpMkLst>
        </pc:grpChg>
        <pc:grpChg chg="mod">
          <ac:chgData name="中田 雄大" userId="62f770ad0d6c1cad" providerId="LiveId" clId="{059E75A6-A867-9D46-B527-8B5A1281C524}" dt="2021-02-03T09:22:29.309" v="2" actId="1076"/>
          <ac:grpSpMkLst>
            <pc:docMk/>
            <pc:sldMk cId="1405981178" sldId="405"/>
            <ac:grpSpMk id="12" creationId="{AAD7477E-BD7B-A54E-AC8E-B3D97B020FF4}"/>
          </ac:grpSpMkLst>
        </pc:grpChg>
        <pc:grpChg chg="mod">
          <ac:chgData name="中田 雄大" userId="62f770ad0d6c1cad" providerId="LiveId" clId="{059E75A6-A867-9D46-B527-8B5A1281C524}" dt="2021-02-03T09:23:58.814" v="125" actId="1076"/>
          <ac:grpSpMkLst>
            <pc:docMk/>
            <pc:sldMk cId="1405981178" sldId="405"/>
            <ac:grpSpMk id="44" creationId="{67857915-9ECA-8040-82BF-C7611E5F8A3B}"/>
          </ac:grpSpMkLst>
        </pc:grpChg>
        <pc:cxnChg chg="mod">
          <ac:chgData name="中田 雄大" userId="62f770ad0d6c1cad" providerId="LiveId" clId="{059E75A6-A867-9D46-B527-8B5A1281C524}" dt="2021-02-03T09:22:29.309" v="2" actId="1076"/>
          <ac:cxnSpMkLst>
            <pc:docMk/>
            <pc:sldMk cId="1405981178" sldId="405"/>
            <ac:cxnSpMk id="6" creationId="{A2587736-BD66-954D-ABBC-14EB1725252D}"/>
          </ac:cxnSpMkLst>
        </pc:cxnChg>
        <pc:cxnChg chg="mod">
          <ac:chgData name="中田 雄大" userId="62f770ad0d6c1cad" providerId="LiveId" clId="{059E75A6-A867-9D46-B527-8B5A1281C524}" dt="2021-02-03T09:22:29.309" v="2" actId="1076"/>
          <ac:cxnSpMkLst>
            <pc:docMk/>
            <pc:sldMk cId="1405981178" sldId="405"/>
            <ac:cxnSpMk id="43" creationId="{000606F3-84DF-024F-B46D-0319DE3453C7}"/>
          </ac:cxnSpMkLst>
        </pc:cxnChg>
      </pc:sldChg>
      <pc:sldChg chg="modSp mod">
        <pc:chgData name="中田 雄大" userId="62f770ad0d6c1cad" providerId="LiveId" clId="{059E75A6-A867-9D46-B527-8B5A1281C524}" dt="2021-02-03T09:33:50.313" v="236" actId="1076"/>
        <pc:sldMkLst>
          <pc:docMk/>
          <pc:sldMk cId="2519537686" sldId="406"/>
        </pc:sldMkLst>
        <pc:spChg chg="mod">
          <ac:chgData name="中田 雄大" userId="62f770ad0d6c1cad" providerId="LiveId" clId="{059E75A6-A867-9D46-B527-8B5A1281C524}" dt="2021-02-03T09:33:28.876" v="212" actId="207"/>
          <ac:spMkLst>
            <pc:docMk/>
            <pc:sldMk cId="2519537686" sldId="406"/>
            <ac:spMk id="68" creationId="{838865E9-DE5E-B84B-A584-E3DD9F004F68}"/>
          </ac:spMkLst>
        </pc:spChg>
        <pc:spChg chg="mod">
          <ac:chgData name="中田 雄大" userId="62f770ad0d6c1cad" providerId="LiveId" clId="{059E75A6-A867-9D46-B527-8B5A1281C524}" dt="2021-02-03T09:33:50.313" v="236" actId="1076"/>
          <ac:spMkLst>
            <pc:docMk/>
            <pc:sldMk cId="2519537686" sldId="406"/>
            <ac:spMk id="69" creationId="{2160DA9B-E60D-B44B-A3E5-41143CBE0B1C}"/>
          </ac:spMkLst>
        </pc:spChg>
      </pc:sldChg>
      <pc:sldChg chg="ord">
        <pc:chgData name="中田 雄大" userId="62f770ad0d6c1cad" providerId="LiveId" clId="{059E75A6-A867-9D46-B527-8B5A1281C524}" dt="2021-02-03T09:34:10.792" v="237" actId="20578"/>
        <pc:sldMkLst>
          <pc:docMk/>
          <pc:sldMk cId="2822005347" sldId="411"/>
        </pc:sldMkLst>
      </pc:sldChg>
    </pc:docChg>
  </pc:docChgLst>
  <pc:docChgLst>
    <pc:chgData name="中田 雄大" userId="62f770ad0d6c1cad" providerId="LiveId" clId="{1C6C70BD-3EC2-40B3-8C3D-7E9DD3B6B866}"/>
    <pc:docChg chg="undo custSel addSld delSld modSld sldOrd">
      <pc:chgData name="中田 雄大" userId="62f770ad0d6c1cad" providerId="LiveId" clId="{1C6C70BD-3EC2-40B3-8C3D-7E9DD3B6B866}" dt="2021-10-18T08:42:12.293" v="7991" actId="20577"/>
      <pc:docMkLst>
        <pc:docMk/>
      </pc:docMkLst>
      <pc:sldChg chg="modSp mod">
        <pc:chgData name="中田 雄大" userId="62f770ad0d6c1cad" providerId="LiveId" clId="{1C6C70BD-3EC2-40B3-8C3D-7E9DD3B6B866}" dt="2021-10-15T06:24:14.226" v="134" actId="20577"/>
        <pc:sldMkLst>
          <pc:docMk/>
          <pc:sldMk cId="0" sldId="256"/>
        </pc:sldMkLst>
        <pc:spChg chg="mod">
          <ac:chgData name="中田 雄大" userId="62f770ad0d6c1cad" providerId="LiveId" clId="{1C6C70BD-3EC2-40B3-8C3D-7E9DD3B6B866}" dt="2021-10-15T06:24:14.226" v="134" actId="20577"/>
          <ac:spMkLst>
            <pc:docMk/>
            <pc:sldMk cId="0" sldId="256"/>
            <ac:spMk id="2" creationId="{00000000-0000-0000-0000-000000000000}"/>
          </ac:spMkLst>
        </pc:spChg>
        <pc:spChg chg="mod">
          <ac:chgData name="中田 雄大" userId="62f770ad0d6c1cad" providerId="LiveId" clId="{1C6C70BD-3EC2-40B3-8C3D-7E9DD3B6B866}" dt="2021-10-15T06:22:53.795" v="9" actId="20577"/>
          <ac:spMkLst>
            <pc:docMk/>
            <pc:sldMk cId="0" sldId="256"/>
            <ac:spMk id="3" creationId="{00000000-0000-0000-0000-000000000000}"/>
          </ac:spMkLst>
        </pc:spChg>
      </pc:sldChg>
      <pc:sldChg chg="modSp">
        <pc:chgData name="中田 雄大" userId="62f770ad0d6c1cad" providerId="LiveId" clId="{1C6C70BD-3EC2-40B3-8C3D-7E9DD3B6B866}" dt="2021-10-15T06:25:24.415" v="208" actId="20577"/>
        <pc:sldMkLst>
          <pc:docMk/>
          <pc:sldMk cId="0" sldId="322"/>
        </pc:sldMkLst>
        <pc:graphicFrameChg chg="mod">
          <ac:chgData name="中田 雄大" userId="62f770ad0d6c1cad" providerId="LiveId" clId="{1C6C70BD-3EC2-40B3-8C3D-7E9DD3B6B866}" dt="2021-10-15T06:25:24.415" v="208" actId="20577"/>
          <ac:graphicFrameMkLst>
            <pc:docMk/>
            <pc:sldMk cId="0" sldId="322"/>
            <ac:graphicFrameMk id="15" creationId="{00000000-0000-0000-0000-000000000000}"/>
          </ac:graphicFrameMkLst>
        </pc:graphicFrameChg>
      </pc:sldChg>
      <pc:sldChg chg="modSp mod">
        <pc:chgData name="中田 雄大" userId="62f770ad0d6c1cad" providerId="LiveId" clId="{1C6C70BD-3EC2-40B3-8C3D-7E9DD3B6B866}" dt="2021-10-15T06:29:11.746" v="367" actId="20577"/>
        <pc:sldMkLst>
          <pc:docMk/>
          <pc:sldMk cId="0" sldId="323"/>
        </pc:sldMkLst>
        <pc:spChg chg="mod">
          <ac:chgData name="中田 雄大" userId="62f770ad0d6c1cad" providerId="LiveId" clId="{1C6C70BD-3EC2-40B3-8C3D-7E9DD3B6B866}" dt="2021-10-15T06:29:11.746" v="367" actId="20577"/>
          <ac:spMkLst>
            <pc:docMk/>
            <pc:sldMk cId="0" sldId="323"/>
            <ac:spMk id="14" creationId="{00000000-0000-0000-0000-000000000000}"/>
          </ac:spMkLst>
        </pc:spChg>
        <pc:spChg chg="mod">
          <ac:chgData name="中田 雄大" userId="62f770ad0d6c1cad" providerId="LiveId" clId="{1C6C70BD-3EC2-40B3-8C3D-7E9DD3B6B866}" dt="2021-10-15T06:27:17.996" v="232" actId="1076"/>
          <ac:spMkLst>
            <pc:docMk/>
            <pc:sldMk cId="0" sldId="323"/>
            <ac:spMk id="16" creationId="{00000000-0000-0000-0000-000000000000}"/>
          </ac:spMkLst>
        </pc:spChg>
        <pc:spChg chg="mod">
          <ac:chgData name="中田 雄大" userId="62f770ad0d6c1cad" providerId="LiveId" clId="{1C6C70BD-3EC2-40B3-8C3D-7E9DD3B6B866}" dt="2021-10-15T06:27:17.996" v="232" actId="1076"/>
          <ac:spMkLst>
            <pc:docMk/>
            <pc:sldMk cId="0" sldId="323"/>
            <ac:spMk id="17" creationId="{00000000-0000-0000-0000-000000000000}"/>
          </ac:spMkLst>
        </pc:spChg>
        <pc:spChg chg="mod">
          <ac:chgData name="中田 雄大" userId="62f770ad0d6c1cad" providerId="LiveId" clId="{1C6C70BD-3EC2-40B3-8C3D-7E9DD3B6B866}" dt="2021-10-15T06:27:17.996" v="232" actId="1076"/>
          <ac:spMkLst>
            <pc:docMk/>
            <pc:sldMk cId="0" sldId="323"/>
            <ac:spMk id="19" creationId="{00000000-0000-0000-0000-000000000000}"/>
          </ac:spMkLst>
        </pc:spChg>
        <pc:picChg chg="mod">
          <ac:chgData name="中田 雄大" userId="62f770ad0d6c1cad" providerId="LiveId" clId="{1C6C70BD-3EC2-40B3-8C3D-7E9DD3B6B866}" dt="2021-10-15T06:27:17.996" v="232" actId="1076"/>
          <ac:picMkLst>
            <pc:docMk/>
            <pc:sldMk cId="0" sldId="323"/>
            <ac:picMk id="13" creationId="{00000000-0000-0000-0000-000000000000}"/>
          </ac:picMkLst>
        </pc:picChg>
        <pc:picChg chg="mod">
          <ac:chgData name="中田 雄大" userId="62f770ad0d6c1cad" providerId="LiveId" clId="{1C6C70BD-3EC2-40B3-8C3D-7E9DD3B6B866}" dt="2021-10-15T06:27:17.996" v="232" actId="1076"/>
          <ac:picMkLst>
            <pc:docMk/>
            <pc:sldMk cId="0" sldId="323"/>
            <ac:picMk id="18" creationId="{00000000-0000-0000-0000-000000000000}"/>
          </ac:picMkLst>
        </pc:picChg>
        <pc:cxnChg chg="mod">
          <ac:chgData name="中田 雄大" userId="62f770ad0d6c1cad" providerId="LiveId" clId="{1C6C70BD-3EC2-40B3-8C3D-7E9DD3B6B866}" dt="2021-10-15T06:27:17.996" v="232" actId="1076"/>
          <ac:cxnSpMkLst>
            <pc:docMk/>
            <pc:sldMk cId="0" sldId="323"/>
            <ac:cxnSpMk id="20" creationId="{00000000-0000-0000-0000-000000000000}"/>
          </ac:cxnSpMkLst>
        </pc:cxnChg>
      </pc:sldChg>
      <pc:sldChg chg="delSp modSp mod delAnim">
        <pc:chgData name="中田 雄大" userId="62f770ad0d6c1cad" providerId="LiveId" clId="{1C6C70BD-3EC2-40B3-8C3D-7E9DD3B6B866}" dt="2021-10-15T06:34:47.123" v="671" actId="20577"/>
        <pc:sldMkLst>
          <pc:docMk/>
          <pc:sldMk cId="0" sldId="324"/>
        </pc:sldMkLst>
        <pc:spChg chg="mod">
          <ac:chgData name="中田 雄大" userId="62f770ad0d6c1cad" providerId="LiveId" clId="{1C6C70BD-3EC2-40B3-8C3D-7E9DD3B6B866}" dt="2021-10-15T06:34:47.123" v="671" actId="20577"/>
          <ac:spMkLst>
            <pc:docMk/>
            <pc:sldMk cId="0" sldId="324"/>
            <ac:spMk id="3" creationId="{00000000-0000-0000-0000-000000000000}"/>
          </ac:spMkLst>
        </pc:spChg>
        <pc:spChg chg="mod">
          <ac:chgData name="中田 雄大" userId="62f770ad0d6c1cad" providerId="LiveId" clId="{1C6C70BD-3EC2-40B3-8C3D-7E9DD3B6B866}" dt="2021-10-15T06:31:14.938" v="453" actId="6549"/>
          <ac:spMkLst>
            <pc:docMk/>
            <pc:sldMk cId="0" sldId="324"/>
            <ac:spMk id="20" creationId="{00000000-0000-0000-0000-000000000000}"/>
          </ac:spMkLst>
        </pc:spChg>
        <pc:grpChg chg="del">
          <ac:chgData name="中田 雄大" userId="62f770ad0d6c1cad" providerId="LiveId" clId="{1C6C70BD-3EC2-40B3-8C3D-7E9DD3B6B866}" dt="2021-10-15T06:30:52.979" v="415" actId="478"/>
          <ac:grpSpMkLst>
            <pc:docMk/>
            <pc:sldMk cId="0" sldId="324"/>
            <ac:grpSpMk id="10" creationId="{00000000-0000-0000-0000-000000000000}"/>
          </ac:grpSpMkLst>
        </pc:grpChg>
      </pc:sldChg>
      <pc:sldChg chg="delSp modSp mod delAnim">
        <pc:chgData name="中田 雄大" userId="62f770ad0d6c1cad" providerId="LiveId" clId="{1C6C70BD-3EC2-40B3-8C3D-7E9DD3B6B866}" dt="2021-10-16T07:24:40.514" v="6410" actId="1076"/>
        <pc:sldMkLst>
          <pc:docMk/>
          <pc:sldMk cId="0" sldId="325"/>
        </pc:sldMkLst>
        <pc:spChg chg="mod">
          <ac:chgData name="中田 雄大" userId="62f770ad0d6c1cad" providerId="LiveId" clId="{1C6C70BD-3EC2-40B3-8C3D-7E9DD3B6B866}" dt="2021-10-16T07:24:29.566" v="6408" actId="20577"/>
          <ac:spMkLst>
            <pc:docMk/>
            <pc:sldMk cId="0" sldId="325"/>
            <ac:spMk id="3" creationId="{00000000-0000-0000-0000-000000000000}"/>
          </ac:spMkLst>
        </pc:spChg>
        <pc:spChg chg="mod">
          <ac:chgData name="中田 雄大" userId="62f770ad0d6c1cad" providerId="LiveId" clId="{1C6C70BD-3EC2-40B3-8C3D-7E9DD3B6B866}" dt="2021-10-16T07:24:38.139" v="6409" actId="1076"/>
          <ac:spMkLst>
            <pc:docMk/>
            <pc:sldMk cId="0" sldId="325"/>
            <ac:spMk id="32" creationId="{00000000-0000-0000-0000-000000000000}"/>
          </ac:spMkLst>
        </pc:spChg>
        <pc:spChg chg="mod">
          <ac:chgData name="中田 雄大" userId="62f770ad0d6c1cad" providerId="LiveId" clId="{1C6C70BD-3EC2-40B3-8C3D-7E9DD3B6B866}" dt="2021-10-16T07:24:38.139" v="6409" actId="1076"/>
          <ac:spMkLst>
            <pc:docMk/>
            <pc:sldMk cId="0" sldId="325"/>
            <ac:spMk id="34" creationId="{00000000-0000-0000-0000-000000000000}"/>
          </ac:spMkLst>
        </pc:spChg>
        <pc:spChg chg="mod">
          <ac:chgData name="中田 雄大" userId="62f770ad0d6c1cad" providerId="LiveId" clId="{1C6C70BD-3EC2-40B3-8C3D-7E9DD3B6B866}" dt="2021-10-16T07:24:38.139" v="6409" actId="1076"/>
          <ac:spMkLst>
            <pc:docMk/>
            <pc:sldMk cId="0" sldId="325"/>
            <ac:spMk id="37" creationId="{00000000-0000-0000-0000-000000000000}"/>
          </ac:spMkLst>
        </pc:spChg>
        <pc:spChg chg="mod">
          <ac:chgData name="中田 雄大" userId="62f770ad0d6c1cad" providerId="LiveId" clId="{1C6C70BD-3EC2-40B3-8C3D-7E9DD3B6B866}" dt="2021-10-16T07:24:38.139" v="6409" actId="1076"/>
          <ac:spMkLst>
            <pc:docMk/>
            <pc:sldMk cId="0" sldId="325"/>
            <ac:spMk id="41" creationId="{00000000-0000-0000-0000-000000000000}"/>
          </ac:spMkLst>
        </pc:spChg>
        <pc:spChg chg="mod">
          <ac:chgData name="中田 雄大" userId="62f770ad0d6c1cad" providerId="LiveId" clId="{1C6C70BD-3EC2-40B3-8C3D-7E9DD3B6B866}" dt="2021-10-16T07:24:38.139" v="6409" actId="1076"/>
          <ac:spMkLst>
            <pc:docMk/>
            <pc:sldMk cId="0" sldId="325"/>
            <ac:spMk id="42" creationId="{00000000-0000-0000-0000-000000000000}"/>
          </ac:spMkLst>
        </pc:spChg>
        <pc:spChg chg="mod">
          <ac:chgData name="中田 雄大" userId="62f770ad0d6c1cad" providerId="LiveId" clId="{1C6C70BD-3EC2-40B3-8C3D-7E9DD3B6B866}" dt="2021-10-16T07:24:40.514" v="6410" actId="1076"/>
          <ac:spMkLst>
            <pc:docMk/>
            <pc:sldMk cId="0" sldId="325"/>
            <ac:spMk id="43" creationId="{00000000-0000-0000-0000-000000000000}"/>
          </ac:spMkLst>
        </pc:spChg>
        <pc:spChg chg="mod">
          <ac:chgData name="中田 雄大" userId="62f770ad0d6c1cad" providerId="LiveId" clId="{1C6C70BD-3EC2-40B3-8C3D-7E9DD3B6B866}" dt="2021-10-16T07:24:38.139" v="6409" actId="1076"/>
          <ac:spMkLst>
            <pc:docMk/>
            <pc:sldMk cId="0" sldId="325"/>
            <ac:spMk id="44" creationId="{00000000-0000-0000-0000-000000000000}"/>
          </ac:spMkLst>
        </pc:spChg>
        <pc:grpChg chg="del">
          <ac:chgData name="中田 雄大" userId="62f770ad0d6c1cad" providerId="LiveId" clId="{1C6C70BD-3EC2-40B3-8C3D-7E9DD3B6B866}" dt="2021-10-15T06:36:45.379" v="790" actId="478"/>
          <ac:grpSpMkLst>
            <pc:docMk/>
            <pc:sldMk cId="0" sldId="325"/>
            <ac:grpSpMk id="6" creationId="{00000000-0000-0000-0000-000000000000}"/>
          </ac:grpSpMkLst>
        </pc:grpChg>
        <pc:grpChg chg="mod">
          <ac:chgData name="中田 雄大" userId="62f770ad0d6c1cad" providerId="LiveId" clId="{1C6C70BD-3EC2-40B3-8C3D-7E9DD3B6B866}" dt="2021-10-16T07:24:38.139" v="6409" actId="1076"/>
          <ac:grpSpMkLst>
            <pc:docMk/>
            <pc:sldMk cId="0" sldId="325"/>
            <ac:grpSpMk id="7" creationId="{00000000-0000-0000-0000-000000000000}"/>
          </ac:grpSpMkLst>
        </pc:grpChg>
        <pc:grpChg chg="mod">
          <ac:chgData name="中田 雄大" userId="62f770ad0d6c1cad" providerId="LiveId" clId="{1C6C70BD-3EC2-40B3-8C3D-7E9DD3B6B866}" dt="2021-10-16T07:24:38.139" v="6409" actId="1076"/>
          <ac:grpSpMkLst>
            <pc:docMk/>
            <pc:sldMk cId="0" sldId="325"/>
            <ac:grpSpMk id="33" creationId="{00000000-0000-0000-0000-000000000000}"/>
          </ac:grpSpMkLst>
        </pc:grpChg>
        <pc:grpChg chg="mod">
          <ac:chgData name="中田 雄大" userId="62f770ad0d6c1cad" providerId="LiveId" clId="{1C6C70BD-3EC2-40B3-8C3D-7E9DD3B6B866}" dt="2021-10-16T07:24:38.139" v="6409" actId="1076"/>
          <ac:grpSpMkLst>
            <pc:docMk/>
            <pc:sldMk cId="0" sldId="325"/>
            <ac:grpSpMk id="35" creationId="{00000000-0000-0000-0000-000000000000}"/>
          </ac:grpSpMkLst>
        </pc:grpChg>
        <pc:picChg chg="mod">
          <ac:chgData name="中田 雄大" userId="62f770ad0d6c1cad" providerId="LiveId" clId="{1C6C70BD-3EC2-40B3-8C3D-7E9DD3B6B866}" dt="2021-10-16T07:24:38.139" v="6409" actId="1076"/>
          <ac:picMkLst>
            <pc:docMk/>
            <pc:sldMk cId="0" sldId="325"/>
            <ac:picMk id="20" creationId="{00000000-0000-0000-0000-000000000000}"/>
          </ac:picMkLst>
        </pc:picChg>
        <pc:picChg chg="mod">
          <ac:chgData name="中田 雄大" userId="62f770ad0d6c1cad" providerId="LiveId" clId="{1C6C70BD-3EC2-40B3-8C3D-7E9DD3B6B866}" dt="2021-10-16T07:24:38.139" v="6409" actId="1076"/>
          <ac:picMkLst>
            <pc:docMk/>
            <pc:sldMk cId="0" sldId="325"/>
            <ac:picMk id="29" creationId="{00000000-0000-0000-0000-000000000000}"/>
          </ac:picMkLst>
        </pc:picChg>
        <pc:picChg chg="mod">
          <ac:chgData name="中田 雄大" userId="62f770ad0d6c1cad" providerId="LiveId" clId="{1C6C70BD-3EC2-40B3-8C3D-7E9DD3B6B866}" dt="2021-10-16T07:24:38.139" v="6409" actId="1076"/>
          <ac:picMkLst>
            <pc:docMk/>
            <pc:sldMk cId="0" sldId="325"/>
            <ac:picMk id="36" creationId="{00000000-0000-0000-0000-000000000000}"/>
          </ac:picMkLst>
        </pc:picChg>
        <pc:picChg chg="mod">
          <ac:chgData name="中田 雄大" userId="62f770ad0d6c1cad" providerId="LiveId" clId="{1C6C70BD-3EC2-40B3-8C3D-7E9DD3B6B866}" dt="2021-10-16T07:24:38.139" v="6409" actId="1076"/>
          <ac:picMkLst>
            <pc:docMk/>
            <pc:sldMk cId="0" sldId="325"/>
            <ac:picMk id="40" creationId="{00000000-0000-0000-0000-000000000000}"/>
          </ac:picMkLst>
        </pc:picChg>
        <pc:cxnChg chg="mod">
          <ac:chgData name="中田 雄大" userId="62f770ad0d6c1cad" providerId="LiveId" clId="{1C6C70BD-3EC2-40B3-8C3D-7E9DD3B6B866}" dt="2021-10-16T07:24:38.139" v="6409" actId="1076"/>
          <ac:cxnSpMkLst>
            <pc:docMk/>
            <pc:sldMk cId="0" sldId="325"/>
            <ac:cxnSpMk id="30" creationId="{00000000-0000-0000-0000-000000000000}"/>
          </ac:cxnSpMkLst>
        </pc:cxnChg>
        <pc:cxnChg chg="mod">
          <ac:chgData name="中田 雄大" userId="62f770ad0d6c1cad" providerId="LiveId" clId="{1C6C70BD-3EC2-40B3-8C3D-7E9DD3B6B866}" dt="2021-10-16T07:24:38.139" v="6409" actId="1076"/>
          <ac:cxnSpMkLst>
            <pc:docMk/>
            <pc:sldMk cId="0" sldId="325"/>
            <ac:cxnSpMk id="38" creationId="{00000000-0000-0000-0000-000000000000}"/>
          </ac:cxnSpMkLst>
        </pc:cxnChg>
        <pc:cxnChg chg="mod">
          <ac:chgData name="中田 雄大" userId="62f770ad0d6c1cad" providerId="LiveId" clId="{1C6C70BD-3EC2-40B3-8C3D-7E9DD3B6B866}" dt="2021-10-16T07:24:38.139" v="6409" actId="1076"/>
          <ac:cxnSpMkLst>
            <pc:docMk/>
            <pc:sldMk cId="0" sldId="325"/>
            <ac:cxnSpMk id="39" creationId="{00000000-0000-0000-0000-000000000000}"/>
          </ac:cxnSpMkLst>
        </pc:cxnChg>
      </pc:sldChg>
      <pc:sldChg chg="addSp modSp mod">
        <pc:chgData name="中田 雄大" userId="62f770ad0d6c1cad" providerId="LiveId" clId="{1C6C70BD-3EC2-40B3-8C3D-7E9DD3B6B866}" dt="2021-10-16T06:33:11.068" v="5272" actId="20577"/>
        <pc:sldMkLst>
          <pc:docMk/>
          <pc:sldMk cId="0" sldId="327"/>
        </pc:sldMkLst>
        <pc:spChg chg="mod">
          <ac:chgData name="中田 雄大" userId="62f770ad0d6c1cad" providerId="LiveId" clId="{1C6C70BD-3EC2-40B3-8C3D-7E9DD3B6B866}" dt="2021-10-16T06:32:27.541" v="5269" actId="20577"/>
          <ac:spMkLst>
            <pc:docMk/>
            <pc:sldMk cId="0" sldId="327"/>
            <ac:spMk id="2" creationId="{00000000-0000-0000-0000-000000000000}"/>
          </ac:spMkLst>
        </pc:spChg>
        <pc:spChg chg="add mod">
          <ac:chgData name="中田 雄大" userId="62f770ad0d6c1cad" providerId="LiveId" clId="{1C6C70BD-3EC2-40B3-8C3D-7E9DD3B6B866}" dt="2021-10-16T06:33:11.068" v="5272" actId="20577"/>
          <ac:spMkLst>
            <pc:docMk/>
            <pc:sldMk cId="0" sldId="327"/>
            <ac:spMk id="16" creationId="{209A824D-6268-4DF8-ADFB-1F5F417C526D}"/>
          </ac:spMkLst>
        </pc:spChg>
        <pc:spChg chg="mod">
          <ac:chgData name="中田 雄大" userId="62f770ad0d6c1cad" providerId="LiveId" clId="{1C6C70BD-3EC2-40B3-8C3D-7E9DD3B6B866}" dt="2021-10-16T06:00:20.690" v="4603" actId="20577"/>
          <ac:spMkLst>
            <pc:docMk/>
            <pc:sldMk cId="0" sldId="327"/>
            <ac:spMk id="25" creationId="{00000000-0000-0000-0000-000000000000}"/>
          </ac:spMkLst>
        </pc:spChg>
        <pc:spChg chg="mod">
          <ac:chgData name="中田 雄大" userId="62f770ad0d6c1cad" providerId="LiveId" clId="{1C6C70BD-3EC2-40B3-8C3D-7E9DD3B6B866}" dt="2021-10-16T06:00:42.899" v="4624" actId="20577"/>
          <ac:spMkLst>
            <pc:docMk/>
            <pc:sldMk cId="0" sldId="327"/>
            <ac:spMk id="26" creationId="{00000000-0000-0000-0000-000000000000}"/>
          </ac:spMkLst>
        </pc:spChg>
        <pc:spChg chg="mod">
          <ac:chgData name="中田 雄大" userId="62f770ad0d6c1cad" providerId="LiveId" clId="{1C6C70BD-3EC2-40B3-8C3D-7E9DD3B6B866}" dt="2021-10-16T06:32:08.570" v="5265" actId="1076"/>
          <ac:spMkLst>
            <pc:docMk/>
            <pc:sldMk cId="0" sldId="327"/>
            <ac:spMk id="31" creationId="{00000000-0000-0000-0000-000000000000}"/>
          </ac:spMkLst>
        </pc:spChg>
      </pc:sldChg>
      <pc:sldChg chg="addSp delSp modSp mod">
        <pc:chgData name="中田 雄大" userId="62f770ad0d6c1cad" providerId="LiveId" clId="{1C6C70BD-3EC2-40B3-8C3D-7E9DD3B6B866}" dt="2021-10-16T06:56:33.242" v="5706" actId="1076"/>
        <pc:sldMkLst>
          <pc:docMk/>
          <pc:sldMk cId="1675846771" sldId="344"/>
        </pc:sldMkLst>
        <pc:spChg chg="del">
          <ac:chgData name="中田 雄大" userId="62f770ad0d6c1cad" providerId="LiveId" clId="{1C6C70BD-3EC2-40B3-8C3D-7E9DD3B6B866}" dt="2021-10-16T06:46:11.556" v="5431" actId="478"/>
          <ac:spMkLst>
            <pc:docMk/>
            <pc:sldMk cId="1675846771" sldId="344"/>
            <ac:spMk id="5" creationId="{00000000-0000-0000-0000-000000000000}"/>
          </ac:spMkLst>
        </pc:spChg>
        <pc:spChg chg="del">
          <ac:chgData name="中田 雄大" userId="62f770ad0d6c1cad" providerId="LiveId" clId="{1C6C70BD-3EC2-40B3-8C3D-7E9DD3B6B866}" dt="2021-10-16T06:46:11.556" v="5431" actId="478"/>
          <ac:spMkLst>
            <pc:docMk/>
            <pc:sldMk cId="1675846771" sldId="344"/>
            <ac:spMk id="24" creationId="{00000000-0000-0000-0000-000000000000}"/>
          </ac:spMkLst>
        </pc:spChg>
        <pc:spChg chg="del">
          <ac:chgData name="中田 雄大" userId="62f770ad0d6c1cad" providerId="LiveId" clId="{1C6C70BD-3EC2-40B3-8C3D-7E9DD3B6B866}" dt="2021-10-16T06:46:11.556" v="5431" actId="478"/>
          <ac:spMkLst>
            <pc:docMk/>
            <pc:sldMk cId="1675846771" sldId="344"/>
            <ac:spMk id="30" creationId="{00000000-0000-0000-0000-000000000000}"/>
          </ac:spMkLst>
        </pc:spChg>
        <pc:spChg chg="del">
          <ac:chgData name="中田 雄大" userId="62f770ad0d6c1cad" providerId="LiveId" clId="{1C6C70BD-3EC2-40B3-8C3D-7E9DD3B6B866}" dt="2021-10-16T06:46:11.556" v="5431" actId="478"/>
          <ac:spMkLst>
            <pc:docMk/>
            <pc:sldMk cId="1675846771" sldId="344"/>
            <ac:spMk id="32" creationId="{00000000-0000-0000-0000-000000000000}"/>
          </ac:spMkLst>
        </pc:spChg>
        <pc:spChg chg="del">
          <ac:chgData name="中田 雄大" userId="62f770ad0d6c1cad" providerId="LiveId" clId="{1C6C70BD-3EC2-40B3-8C3D-7E9DD3B6B866}" dt="2021-10-16T06:46:11.556" v="5431" actId="478"/>
          <ac:spMkLst>
            <pc:docMk/>
            <pc:sldMk cId="1675846771" sldId="344"/>
            <ac:spMk id="38" creationId="{517F13D0-DF2F-6D4C-9B2A-CEA57380C992}"/>
          </ac:spMkLst>
        </pc:spChg>
        <pc:spChg chg="del">
          <ac:chgData name="中田 雄大" userId="62f770ad0d6c1cad" providerId="LiveId" clId="{1C6C70BD-3EC2-40B3-8C3D-7E9DD3B6B866}" dt="2021-10-16T06:46:11.556" v="5431" actId="478"/>
          <ac:spMkLst>
            <pc:docMk/>
            <pc:sldMk cId="1675846771" sldId="344"/>
            <ac:spMk id="39" creationId="{A4321AF8-DBCC-FE48-BE6F-25DE00F8374D}"/>
          </ac:spMkLst>
        </pc:spChg>
        <pc:spChg chg="del">
          <ac:chgData name="中田 雄大" userId="62f770ad0d6c1cad" providerId="LiveId" clId="{1C6C70BD-3EC2-40B3-8C3D-7E9DD3B6B866}" dt="2021-10-16T06:46:11.556" v="5431" actId="478"/>
          <ac:spMkLst>
            <pc:docMk/>
            <pc:sldMk cId="1675846771" sldId="344"/>
            <ac:spMk id="40" creationId="{B7C5A36F-4BA7-42D0-9E89-57F704D52DA2}"/>
          </ac:spMkLst>
        </pc:spChg>
        <pc:spChg chg="del">
          <ac:chgData name="中田 雄大" userId="62f770ad0d6c1cad" providerId="LiveId" clId="{1C6C70BD-3EC2-40B3-8C3D-7E9DD3B6B866}" dt="2021-10-16T06:46:11.556" v="5431" actId="478"/>
          <ac:spMkLst>
            <pc:docMk/>
            <pc:sldMk cId="1675846771" sldId="344"/>
            <ac:spMk id="43" creationId="{00000000-0000-0000-0000-000000000000}"/>
          </ac:spMkLst>
        </pc:spChg>
        <pc:spChg chg="del">
          <ac:chgData name="中田 雄大" userId="62f770ad0d6c1cad" providerId="LiveId" clId="{1C6C70BD-3EC2-40B3-8C3D-7E9DD3B6B866}" dt="2021-10-16T06:46:11.556" v="5431" actId="478"/>
          <ac:spMkLst>
            <pc:docMk/>
            <pc:sldMk cId="1675846771" sldId="344"/>
            <ac:spMk id="44" creationId="{00000000-0000-0000-0000-000000000000}"/>
          </ac:spMkLst>
        </pc:spChg>
        <pc:spChg chg="del">
          <ac:chgData name="中田 雄大" userId="62f770ad0d6c1cad" providerId="LiveId" clId="{1C6C70BD-3EC2-40B3-8C3D-7E9DD3B6B866}" dt="2021-10-16T06:46:11.556" v="5431" actId="478"/>
          <ac:spMkLst>
            <pc:docMk/>
            <pc:sldMk cId="1675846771" sldId="344"/>
            <ac:spMk id="47"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49" creationId="{AE5F9260-B3C1-5243-B5FE-8DB635EC833D}"/>
          </ac:spMkLst>
        </pc:spChg>
        <pc:spChg chg="del mod">
          <ac:chgData name="中田 雄大" userId="62f770ad0d6c1cad" providerId="LiveId" clId="{1C6C70BD-3EC2-40B3-8C3D-7E9DD3B6B866}" dt="2021-10-16T06:46:11.556" v="5431" actId="478"/>
          <ac:spMkLst>
            <pc:docMk/>
            <pc:sldMk cId="1675846771" sldId="344"/>
            <ac:spMk id="50" creationId="{DD7EC9FA-5BF7-7745-824A-7CAF4813A6B2}"/>
          </ac:spMkLst>
        </pc:spChg>
        <pc:spChg chg="del">
          <ac:chgData name="中田 雄大" userId="62f770ad0d6c1cad" providerId="LiveId" clId="{1C6C70BD-3EC2-40B3-8C3D-7E9DD3B6B866}" dt="2021-10-16T06:46:11.556" v="5431" actId="478"/>
          <ac:spMkLst>
            <pc:docMk/>
            <pc:sldMk cId="1675846771" sldId="344"/>
            <ac:spMk id="51" creationId="{00000000-0000-0000-0000-000000000000}"/>
          </ac:spMkLst>
        </pc:spChg>
        <pc:spChg chg="del">
          <ac:chgData name="中田 雄大" userId="62f770ad0d6c1cad" providerId="LiveId" clId="{1C6C70BD-3EC2-40B3-8C3D-7E9DD3B6B866}" dt="2021-10-16T06:46:11.556" v="5431" actId="478"/>
          <ac:spMkLst>
            <pc:docMk/>
            <pc:sldMk cId="1675846771" sldId="344"/>
            <ac:spMk id="54"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55" creationId="{06C8EC50-ED5C-4F52-98E1-071A1F2ABE76}"/>
          </ac:spMkLst>
        </pc:spChg>
        <pc:spChg chg="add del mod">
          <ac:chgData name="中田 雄大" userId="62f770ad0d6c1cad" providerId="LiveId" clId="{1C6C70BD-3EC2-40B3-8C3D-7E9DD3B6B866}" dt="2021-10-16T06:46:20.801" v="5433"/>
          <ac:spMkLst>
            <pc:docMk/>
            <pc:sldMk cId="1675846771" sldId="344"/>
            <ac:spMk id="56" creationId="{B322FC81-B745-4ADF-A135-CAD69435AF16}"/>
          </ac:spMkLst>
        </pc:spChg>
        <pc:spChg chg="del">
          <ac:chgData name="中田 雄大" userId="62f770ad0d6c1cad" providerId="LiveId" clId="{1C6C70BD-3EC2-40B3-8C3D-7E9DD3B6B866}" dt="2021-10-16T06:46:11.556" v="5431" actId="478"/>
          <ac:spMkLst>
            <pc:docMk/>
            <pc:sldMk cId="1675846771" sldId="344"/>
            <ac:spMk id="58"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64" creationId="{74D62EB9-AAE8-8F47-B724-A8A091637FDE}"/>
          </ac:spMkLst>
        </pc:spChg>
        <pc:spChg chg="add del mod">
          <ac:chgData name="中田 雄大" userId="62f770ad0d6c1cad" providerId="LiveId" clId="{1C6C70BD-3EC2-40B3-8C3D-7E9DD3B6B866}" dt="2021-10-16T06:46:20.801" v="5433"/>
          <ac:spMkLst>
            <pc:docMk/>
            <pc:sldMk cId="1675846771" sldId="344"/>
            <ac:spMk id="65" creationId="{BDC8CEAB-A78F-45C7-8B34-7354760EA9E2}"/>
          </ac:spMkLst>
        </pc:spChg>
        <pc:spChg chg="del">
          <ac:chgData name="中田 雄大" userId="62f770ad0d6c1cad" providerId="LiveId" clId="{1C6C70BD-3EC2-40B3-8C3D-7E9DD3B6B866}" dt="2021-10-16T06:46:11.556" v="5431" actId="478"/>
          <ac:spMkLst>
            <pc:docMk/>
            <pc:sldMk cId="1675846771" sldId="344"/>
            <ac:spMk id="67" creationId="{17BB835D-FFE9-E741-85BA-C6B348C9F86A}"/>
          </ac:spMkLst>
        </pc:spChg>
        <pc:spChg chg="add del mod">
          <ac:chgData name="中田 雄大" userId="62f770ad0d6c1cad" providerId="LiveId" clId="{1C6C70BD-3EC2-40B3-8C3D-7E9DD3B6B866}" dt="2021-10-16T06:46:20.801" v="5433"/>
          <ac:spMkLst>
            <pc:docMk/>
            <pc:sldMk cId="1675846771" sldId="344"/>
            <ac:spMk id="70" creationId="{164F5507-DCF3-4ABA-B22E-908C8FAC05DB}"/>
          </ac:spMkLst>
        </pc:spChg>
        <pc:spChg chg="add del mod">
          <ac:chgData name="中田 雄大" userId="62f770ad0d6c1cad" providerId="LiveId" clId="{1C6C70BD-3EC2-40B3-8C3D-7E9DD3B6B866}" dt="2021-10-16T06:46:20.801" v="5433"/>
          <ac:spMkLst>
            <pc:docMk/>
            <pc:sldMk cId="1675846771" sldId="344"/>
            <ac:spMk id="73" creationId="{1356A578-8F23-4793-868A-84E5283F950E}"/>
          </ac:spMkLst>
        </pc:spChg>
        <pc:spChg chg="mod">
          <ac:chgData name="中田 雄大" userId="62f770ad0d6c1cad" providerId="LiveId" clId="{1C6C70BD-3EC2-40B3-8C3D-7E9DD3B6B866}" dt="2021-10-16T06:46:12.391" v="5432"/>
          <ac:spMkLst>
            <pc:docMk/>
            <pc:sldMk cId="1675846771" sldId="344"/>
            <ac:spMk id="77" creationId="{8FE60797-8705-4F84-9AC7-3589B47EC474}"/>
          </ac:spMkLst>
        </pc:spChg>
        <pc:spChg chg="mod">
          <ac:chgData name="中田 雄大" userId="62f770ad0d6c1cad" providerId="LiveId" clId="{1C6C70BD-3EC2-40B3-8C3D-7E9DD3B6B866}" dt="2021-10-16T06:46:12.391" v="5432"/>
          <ac:spMkLst>
            <pc:docMk/>
            <pc:sldMk cId="1675846771" sldId="344"/>
            <ac:spMk id="78" creationId="{A8993324-EAE1-44E1-83A8-B6A75939EFCC}"/>
          </ac:spMkLst>
        </pc:spChg>
        <pc:spChg chg="add del mod">
          <ac:chgData name="中田 雄大" userId="62f770ad0d6c1cad" providerId="LiveId" clId="{1C6C70BD-3EC2-40B3-8C3D-7E9DD3B6B866}" dt="2021-10-16T06:46:20.801" v="5433"/>
          <ac:spMkLst>
            <pc:docMk/>
            <pc:sldMk cId="1675846771" sldId="344"/>
            <ac:spMk id="80" creationId="{D66A54CD-9914-48A2-A952-EB6A6035D92D}"/>
          </ac:spMkLst>
        </pc:spChg>
        <pc:spChg chg="add del mod">
          <ac:chgData name="中田 雄大" userId="62f770ad0d6c1cad" providerId="LiveId" clId="{1C6C70BD-3EC2-40B3-8C3D-7E9DD3B6B866}" dt="2021-10-16T06:46:20.801" v="5433"/>
          <ac:spMkLst>
            <pc:docMk/>
            <pc:sldMk cId="1675846771" sldId="344"/>
            <ac:spMk id="81" creationId="{6DC2438D-79D6-4FEC-BD0C-56A1EC0FBDF2}"/>
          </ac:spMkLst>
        </pc:spChg>
        <pc:spChg chg="add del mod">
          <ac:chgData name="中田 雄大" userId="62f770ad0d6c1cad" providerId="LiveId" clId="{1C6C70BD-3EC2-40B3-8C3D-7E9DD3B6B866}" dt="2021-10-16T06:46:20.801" v="5433"/>
          <ac:spMkLst>
            <pc:docMk/>
            <pc:sldMk cId="1675846771" sldId="344"/>
            <ac:spMk id="82" creationId="{0D82B1E3-DB0F-400F-837B-7DA32D84AF02}"/>
          </ac:spMkLst>
        </pc:spChg>
        <pc:spChg chg="add del mod">
          <ac:chgData name="中田 雄大" userId="62f770ad0d6c1cad" providerId="LiveId" clId="{1C6C70BD-3EC2-40B3-8C3D-7E9DD3B6B866}" dt="2021-10-16T06:46:20.801" v="5433"/>
          <ac:spMkLst>
            <pc:docMk/>
            <pc:sldMk cId="1675846771" sldId="344"/>
            <ac:spMk id="83" creationId="{CA4796FC-AB8E-40FF-8086-0D60AB61F124}"/>
          </ac:spMkLst>
        </pc:spChg>
        <pc:spChg chg="add del mod">
          <ac:chgData name="中田 雄大" userId="62f770ad0d6c1cad" providerId="LiveId" clId="{1C6C70BD-3EC2-40B3-8C3D-7E9DD3B6B866}" dt="2021-10-16T06:46:20.801" v="5433"/>
          <ac:spMkLst>
            <pc:docMk/>
            <pc:sldMk cId="1675846771" sldId="344"/>
            <ac:spMk id="86" creationId="{D9B98651-0C09-4389-88C8-51A5B1AB52F6}"/>
          </ac:spMkLst>
        </pc:spChg>
        <pc:spChg chg="add del mod">
          <ac:chgData name="中田 雄大" userId="62f770ad0d6c1cad" providerId="LiveId" clId="{1C6C70BD-3EC2-40B3-8C3D-7E9DD3B6B866}" dt="2021-10-16T06:46:20.801" v="5433"/>
          <ac:spMkLst>
            <pc:docMk/>
            <pc:sldMk cId="1675846771" sldId="344"/>
            <ac:spMk id="87" creationId="{0B2B20B5-9104-4D90-97B6-F902D18E3675}"/>
          </ac:spMkLst>
        </pc:spChg>
        <pc:spChg chg="add del mod">
          <ac:chgData name="中田 雄大" userId="62f770ad0d6c1cad" providerId="LiveId" clId="{1C6C70BD-3EC2-40B3-8C3D-7E9DD3B6B866}" dt="2021-10-16T06:46:20.801" v="5433"/>
          <ac:spMkLst>
            <pc:docMk/>
            <pc:sldMk cId="1675846771" sldId="344"/>
            <ac:spMk id="88" creationId="{4F5F253D-8E5C-4C0C-B640-31AB666300CB}"/>
          </ac:spMkLst>
        </pc:spChg>
        <pc:spChg chg="add del mod">
          <ac:chgData name="中田 雄大" userId="62f770ad0d6c1cad" providerId="LiveId" clId="{1C6C70BD-3EC2-40B3-8C3D-7E9DD3B6B866}" dt="2021-10-16T06:46:20.801" v="5433"/>
          <ac:spMkLst>
            <pc:docMk/>
            <pc:sldMk cId="1675846771" sldId="344"/>
            <ac:spMk id="89" creationId="{FFD7E8C8-590F-4D29-A615-8B10612E2BC7}"/>
          </ac:spMkLst>
        </pc:spChg>
        <pc:spChg chg="add del mod">
          <ac:chgData name="中田 雄大" userId="62f770ad0d6c1cad" providerId="LiveId" clId="{1C6C70BD-3EC2-40B3-8C3D-7E9DD3B6B866}" dt="2021-10-16T06:46:20.801" v="5433"/>
          <ac:spMkLst>
            <pc:docMk/>
            <pc:sldMk cId="1675846771" sldId="344"/>
            <ac:spMk id="90" creationId="{C97FB33E-610F-421A-8325-15635FD12A0E}"/>
          </ac:spMkLst>
        </pc:spChg>
        <pc:spChg chg="mod">
          <ac:chgData name="中田 雄大" userId="62f770ad0d6c1cad" providerId="LiveId" clId="{1C6C70BD-3EC2-40B3-8C3D-7E9DD3B6B866}" dt="2021-10-16T06:46:12.391" v="5432"/>
          <ac:spMkLst>
            <pc:docMk/>
            <pc:sldMk cId="1675846771" sldId="344"/>
            <ac:spMk id="92" creationId="{A89D3D0A-F8C2-4723-AD77-14D7CE4809C6}"/>
          </ac:spMkLst>
        </pc:spChg>
        <pc:spChg chg="mod">
          <ac:chgData name="中田 雄大" userId="62f770ad0d6c1cad" providerId="LiveId" clId="{1C6C70BD-3EC2-40B3-8C3D-7E9DD3B6B866}" dt="2021-10-16T06:46:12.391" v="5432"/>
          <ac:spMkLst>
            <pc:docMk/>
            <pc:sldMk cId="1675846771" sldId="344"/>
            <ac:spMk id="93" creationId="{F4F41AB9-D59D-4A79-A444-2D35FFF8E083}"/>
          </ac:spMkLst>
        </pc:spChg>
        <pc:spChg chg="add del mod">
          <ac:chgData name="中田 雄大" userId="62f770ad0d6c1cad" providerId="LiveId" clId="{1C6C70BD-3EC2-40B3-8C3D-7E9DD3B6B866}" dt="2021-10-16T06:46:20.801" v="5433"/>
          <ac:spMkLst>
            <pc:docMk/>
            <pc:sldMk cId="1675846771" sldId="344"/>
            <ac:spMk id="94" creationId="{101D8329-23BF-4071-A948-FBB811BF3084}"/>
          </ac:spMkLst>
        </pc:spChg>
        <pc:spChg chg="add del mod">
          <ac:chgData name="中田 雄大" userId="62f770ad0d6c1cad" providerId="LiveId" clId="{1C6C70BD-3EC2-40B3-8C3D-7E9DD3B6B866}" dt="2021-10-16T06:46:20.801" v="5433"/>
          <ac:spMkLst>
            <pc:docMk/>
            <pc:sldMk cId="1675846771" sldId="344"/>
            <ac:spMk id="95" creationId="{286A297C-64A3-462D-9911-0C179AE195F6}"/>
          </ac:spMkLst>
        </pc:spChg>
        <pc:spChg chg="add del mod">
          <ac:chgData name="中田 雄大" userId="62f770ad0d6c1cad" providerId="LiveId" clId="{1C6C70BD-3EC2-40B3-8C3D-7E9DD3B6B866}" dt="2021-10-16T06:46:20.801" v="5433"/>
          <ac:spMkLst>
            <pc:docMk/>
            <pc:sldMk cId="1675846771" sldId="344"/>
            <ac:spMk id="96" creationId="{6C2059A0-B079-448A-A3BE-6DEE24A97C5B}"/>
          </ac:spMkLst>
        </pc:spChg>
        <pc:spChg chg="add del mod">
          <ac:chgData name="中田 雄大" userId="62f770ad0d6c1cad" providerId="LiveId" clId="{1C6C70BD-3EC2-40B3-8C3D-7E9DD3B6B866}" dt="2021-10-16T06:46:20.801" v="5433"/>
          <ac:spMkLst>
            <pc:docMk/>
            <pc:sldMk cId="1675846771" sldId="344"/>
            <ac:spMk id="97" creationId="{9AF4AD14-9AA2-430A-B425-524F0920D2B3}"/>
          </ac:spMkLst>
        </pc:spChg>
        <pc:spChg chg="add del mod">
          <ac:chgData name="中田 雄大" userId="62f770ad0d6c1cad" providerId="LiveId" clId="{1C6C70BD-3EC2-40B3-8C3D-7E9DD3B6B866}" dt="2021-10-16T06:46:20.801" v="5433"/>
          <ac:spMkLst>
            <pc:docMk/>
            <pc:sldMk cId="1675846771" sldId="344"/>
            <ac:spMk id="102" creationId="{C9058E7B-FC49-4BA4-A6FC-3AA3431FBF1A}"/>
          </ac:spMkLst>
        </pc:spChg>
        <pc:spChg chg="add del mod">
          <ac:chgData name="中田 雄大" userId="62f770ad0d6c1cad" providerId="LiveId" clId="{1C6C70BD-3EC2-40B3-8C3D-7E9DD3B6B866}" dt="2021-10-16T06:46:20.801" v="5433"/>
          <ac:spMkLst>
            <pc:docMk/>
            <pc:sldMk cId="1675846771" sldId="344"/>
            <ac:spMk id="103" creationId="{90A6BD2A-F667-45D2-806C-68C74AF478B7}"/>
          </ac:spMkLst>
        </pc:spChg>
        <pc:spChg chg="add del mod">
          <ac:chgData name="中田 雄大" userId="62f770ad0d6c1cad" providerId="LiveId" clId="{1C6C70BD-3EC2-40B3-8C3D-7E9DD3B6B866}" dt="2021-10-16T06:46:20.801" v="5433"/>
          <ac:spMkLst>
            <pc:docMk/>
            <pc:sldMk cId="1675846771" sldId="344"/>
            <ac:spMk id="104" creationId="{92B84C04-0D01-452D-A12B-97938B6A6D02}"/>
          </ac:spMkLst>
        </pc:spChg>
        <pc:spChg chg="add mod">
          <ac:chgData name="中田 雄大" userId="62f770ad0d6c1cad" providerId="LiveId" clId="{1C6C70BD-3EC2-40B3-8C3D-7E9DD3B6B866}" dt="2021-10-16T06:47:52.804" v="5435" actId="1076"/>
          <ac:spMkLst>
            <pc:docMk/>
            <pc:sldMk cId="1675846771" sldId="344"/>
            <ac:spMk id="110" creationId="{9078ECA4-3750-4796-916D-AB13F483105A}"/>
          </ac:spMkLst>
        </pc:spChg>
        <pc:spChg chg="add mod">
          <ac:chgData name="中田 雄大" userId="62f770ad0d6c1cad" providerId="LiveId" clId="{1C6C70BD-3EC2-40B3-8C3D-7E9DD3B6B866}" dt="2021-10-16T06:47:52.804" v="5435" actId="1076"/>
          <ac:spMkLst>
            <pc:docMk/>
            <pc:sldMk cId="1675846771" sldId="344"/>
            <ac:spMk id="115" creationId="{ECBB0131-CBE7-4860-B821-05F7439FBAB4}"/>
          </ac:spMkLst>
        </pc:spChg>
        <pc:spChg chg="mod">
          <ac:chgData name="中田 雄大" userId="62f770ad0d6c1cad" providerId="LiveId" clId="{1C6C70BD-3EC2-40B3-8C3D-7E9DD3B6B866}" dt="2021-10-16T06:47:45.865" v="5434"/>
          <ac:spMkLst>
            <pc:docMk/>
            <pc:sldMk cId="1675846771" sldId="344"/>
            <ac:spMk id="120" creationId="{9A72FA6D-2D16-4C57-9A1E-FA9B64376E08}"/>
          </ac:spMkLst>
        </pc:spChg>
        <pc:spChg chg="mod">
          <ac:chgData name="中田 雄大" userId="62f770ad0d6c1cad" providerId="LiveId" clId="{1C6C70BD-3EC2-40B3-8C3D-7E9DD3B6B866}" dt="2021-10-16T06:48:24.643" v="5462" actId="404"/>
          <ac:spMkLst>
            <pc:docMk/>
            <pc:sldMk cId="1675846771" sldId="344"/>
            <ac:spMk id="121" creationId="{250F2656-BBBB-4646-9F4A-3864CDFCD6A8}"/>
          </ac:spMkLst>
        </pc:spChg>
        <pc:spChg chg="add mod">
          <ac:chgData name="中田 雄大" userId="62f770ad0d6c1cad" providerId="LiveId" clId="{1C6C70BD-3EC2-40B3-8C3D-7E9DD3B6B866}" dt="2021-10-16T06:51:51.786" v="5594" actId="14100"/>
          <ac:spMkLst>
            <pc:docMk/>
            <pc:sldMk cId="1675846771" sldId="344"/>
            <ac:spMk id="123" creationId="{0C88C98F-1B7B-4943-9779-C4AAAF663053}"/>
          </ac:spMkLst>
        </pc:spChg>
        <pc:spChg chg="add mod">
          <ac:chgData name="中田 雄大" userId="62f770ad0d6c1cad" providerId="LiveId" clId="{1C6C70BD-3EC2-40B3-8C3D-7E9DD3B6B866}" dt="2021-10-16T06:51:48.619" v="5593" actId="1076"/>
          <ac:spMkLst>
            <pc:docMk/>
            <pc:sldMk cId="1675846771" sldId="344"/>
            <ac:spMk id="124" creationId="{BE47F3F9-443C-4B3B-AAB3-C97900C7AE25}"/>
          </ac:spMkLst>
        </pc:spChg>
        <pc:spChg chg="add mod">
          <ac:chgData name="中田 雄大" userId="62f770ad0d6c1cad" providerId="LiveId" clId="{1C6C70BD-3EC2-40B3-8C3D-7E9DD3B6B866}" dt="2021-10-16T06:50:19.914" v="5559" actId="1076"/>
          <ac:spMkLst>
            <pc:docMk/>
            <pc:sldMk cId="1675846771" sldId="344"/>
            <ac:spMk id="125" creationId="{3C13B298-8081-4E7B-A01A-171FD77687EE}"/>
          </ac:spMkLst>
        </pc:spChg>
        <pc:spChg chg="add mod">
          <ac:chgData name="中田 雄大" userId="62f770ad0d6c1cad" providerId="LiveId" clId="{1C6C70BD-3EC2-40B3-8C3D-7E9DD3B6B866}" dt="2021-10-16T06:50:14.210" v="5558" actId="1076"/>
          <ac:spMkLst>
            <pc:docMk/>
            <pc:sldMk cId="1675846771" sldId="344"/>
            <ac:spMk id="126" creationId="{A6AA4B9E-202A-4C66-A021-852792CB83B6}"/>
          </ac:spMkLst>
        </pc:spChg>
        <pc:spChg chg="add mod">
          <ac:chgData name="中田 雄大" userId="62f770ad0d6c1cad" providerId="LiveId" clId="{1C6C70BD-3EC2-40B3-8C3D-7E9DD3B6B866}" dt="2021-10-16T06:47:52.804" v="5435" actId="1076"/>
          <ac:spMkLst>
            <pc:docMk/>
            <pc:sldMk cId="1675846771" sldId="344"/>
            <ac:spMk id="127" creationId="{73E59231-4ACE-4967-B055-73BF9C522D69}"/>
          </ac:spMkLst>
        </pc:spChg>
        <pc:spChg chg="add mod">
          <ac:chgData name="中田 雄大" userId="62f770ad0d6c1cad" providerId="LiveId" clId="{1C6C70BD-3EC2-40B3-8C3D-7E9DD3B6B866}" dt="2021-10-16T06:47:52.804" v="5435" actId="1076"/>
          <ac:spMkLst>
            <pc:docMk/>
            <pc:sldMk cId="1675846771" sldId="344"/>
            <ac:spMk id="128" creationId="{766DFE7A-9FF9-4B74-9CCF-AB5DA2EBB2BC}"/>
          </ac:spMkLst>
        </pc:spChg>
        <pc:spChg chg="add mod">
          <ac:chgData name="中田 雄大" userId="62f770ad0d6c1cad" providerId="LiveId" clId="{1C6C70BD-3EC2-40B3-8C3D-7E9DD3B6B866}" dt="2021-10-16T06:47:52.804" v="5435" actId="1076"/>
          <ac:spMkLst>
            <pc:docMk/>
            <pc:sldMk cId="1675846771" sldId="344"/>
            <ac:spMk id="129" creationId="{33A2A488-3E9B-428F-9C7C-7BAE22DCC33B}"/>
          </ac:spMkLst>
        </pc:spChg>
        <pc:spChg chg="add mod">
          <ac:chgData name="中田 雄大" userId="62f770ad0d6c1cad" providerId="LiveId" clId="{1C6C70BD-3EC2-40B3-8C3D-7E9DD3B6B866}" dt="2021-10-16T06:47:52.804" v="5435" actId="1076"/>
          <ac:spMkLst>
            <pc:docMk/>
            <pc:sldMk cId="1675846771" sldId="344"/>
            <ac:spMk id="130" creationId="{C0CD07DA-6179-4A41-9723-EFD10B335E5B}"/>
          </ac:spMkLst>
        </pc:spChg>
        <pc:spChg chg="add mod">
          <ac:chgData name="中田 雄大" userId="62f770ad0d6c1cad" providerId="LiveId" clId="{1C6C70BD-3EC2-40B3-8C3D-7E9DD3B6B866}" dt="2021-10-16T06:48:36.002" v="5465" actId="1076"/>
          <ac:spMkLst>
            <pc:docMk/>
            <pc:sldMk cId="1675846771" sldId="344"/>
            <ac:spMk id="131" creationId="{70D04628-C017-4086-B84E-EEA7DB81EBAA}"/>
          </ac:spMkLst>
        </pc:spChg>
        <pc:spChg chg="add mod">
          <ac:chgData name="中田 雄大" userId="62f770ad0d6c1cad" providerId="LiveId" clId="{1C6C70BD-3EC2-40B3-8C3D-7E9DD3B6B866}" dt="2021-10-16T06:51:01.770" v="5581" actId="1076"/>
          <ac:spMkLst>
            <pc:docMk/>
            <pc:sldMk cId="1675846771" sldId="344"/>
            <ac:spMk id="134" creationId="{A42525FB-2311-496F-B949-1E8FC6AD2573}"/>
          </ac:spMkLst>
        </pc:spChg>
        <pc:spChg chg="add mod">
          <ac:chgData name="中田 雄大" userId="62f770ad0d6c1cad" providerId="LiveId" clId="{1C6C70BD-3EC2-40B3-8C3D-7E9DD3B6B866}" dt="2021-10-16T06:51:10.730" v="5583" actId="1076"/>
          <ac:spMkLst>
            <pc:docMk/>
            <pc:sldMk cId="1675846771" sldId="344"/>
            <ac:spMk id="135" creationId="{DF3F2201-B8E1-41A9-B0BE-29BD3B3A62AE}"/>
          </ac:spMkLst>
        </pc:spChg>
        <pc:spChg chg="add del mod">
          <ac:chgData name="中田 雄大" userId="62f770ad0d6c1cad" providerId="LiveId" clId="{1C6C70BD-3EC2-40B3-8C3D-7E9DD3B6B866}" dt="2021-10-16T06:51:16.821" v="5585"/>
          <ac:spMkLst>
            <pc:docMk/>
            <pc:sldMk cId="1675846771" sldId="344"/>
            <ac:spMk id="136" creationId="{2A557FD2-8E0F-4D09-B57E-501027AAC26C}"/>
          </ac:spMkLst>
        </pc:spChg>
        <pc:spChg chg="add mod">
          <ac:chgData name="中田 雄大" userId="62f770ad0d6c1cad" providerId="LiveId" clId="{1C6C70BD-3EC2-40B3-8C3D-7E9DD3B6B866}" dt="2021-10-16T06:51:31.514" v="5589" actId="14100"/>
          <ac:spMkLst>
            <pc:docMk/>
            <pc:sldMk cId="1675846771" sldId="344"/>
            <ac:spMk id="137" creationId="{BA34C233-C25D-4CCC-A86B-2B64F0F97C5D}"/>
          </ac:spMkLst>
        </pc:spChg>
        <pc:spChg chg="add mod">
          <ac:chgData name="中田 雄大" userId="62f770ad0d6c1cad" providerId="LiveId" clId="{1C6C70BD-3EC2-40B3-8C3D-7E9DD3B6B866}" dt="2021-10-16T06:51:40.443" v="5591" actId="1076"/>
          <ac:spMkLst>
            <pc:docMk/>
            <pc:sldMk cId="1675846771" sldId="344"/>
            <ac:spMk id="138" creationId="{052A07EE-38FE-4059-BF9C-160CCC897B42}"/>
          </ac:spMkLst>
        </pc:spChg>
        <pc:spChg chg="add mod">
          <ac:chgData name="中田 雄大" userId="62f770ad0d6c1cad" providerId="LiveId" clId="{1C6C70BD-3EC2-40B3-8C3D-7E9DD3B6B866}" dt="2021-10-16T06:52:23.803" v="5599" actId="1076"/>
          <ac:spMkLst>
            <pc:docMk/>
            <pc:sldMk cId="1675846771" sldId="344"/>
            <ac:spMk id="140" creationId="{9305846F-71FE-467E-88C9-90ECBB85509A}"/>
          </ac:spMkLst>
        </pc:spChg>
        <pc:spChg chg="add mod">
          <ac:chgData name="中田 雄大" userId="62f770ad0d6c1cad" providerId="LiveId" clId="{1C6C70BD-3EC2-40B3-8C3D-7E9DD3B6B866}" dt="2021-10-16T06:52:23.803" v="5599" actId="1076"/>
          <ac:spMkLst>
            <pc:docMk/>
            <pc:sldMk cId="1675846771" sldId="344"/>
            <ac:spMk id="142" creationId="{2A0D479A-A2BB-469C-904D-9671B08DC10E}"/>
          </ac:spMkLst>
        </pc:spChg>
        <pc:spChg chg="mod">
          <ac:chgData name="中田 雄大" userId="62f770ad0d6c1cad" providerId="LiveId" clId="{1C6C70BD-3EC2-40B3-8C3D-7E9DD3B6B866}" dt="2021-10-16T06:52:16.501" v="5598"/>
          <ac:spMkLst>
            <pc:docMk/>
            <pc:sldMk cId="1675846771" sldId="344"/>
            <ac:spMk id="144" creationId="{2A6924CE-FBBD-4167-926B-DBCA56FF74F9}"/>
          </ac:spMkLst>
        </pc:spChg>
        <pc:spChg chg="mod">
          <ac:chgData name="中田 雄大" userId="62f770ad0d6c1cad" providerId="LiveId" clId="{1C6C70BD-3EC2-40B3-8C3D-7E9DD3B6B866}" dt="2021-10-16T06:52:16.501" v="5598"/>
          <ac:spMkLst>
            <pc:docMk/>
            <pc:sldMk cId="1675846771" sldId="344"/>
            <ac:spMk id="145" creationId="{32DBA9E3-9CF7-4F6B-A093-813FCD18E30F}"/>
          </ac:spMkLst>
        </pc:spChg>
        <pc:spChg chg="add mod">
          <ac:chgData name="中田 雄大" userId="62f770ad0d6c1cad" providerId="LiveId" clId="{1C6C70BD-3EC2-40B3-8C3D-7E9DD3B6B866}" dt="2021-10-16T06:53:16.450" v="5617" actId="1076"/>
          <ac:spMkLst>
            <pc:docMk/>
            <pc:sldMk cId="1675846771" sldId="344"/>
            <ac:spMk id="147" creationId="{B63D6C07-CFAA-47EF-A7C4-92FD7EABA3E8}"/>
          </ac:spMkLst>
        </pc:spChg>
        <pc:spChg chg="add mod">
          <ac:chgData name="中田 雄大" userId="62f770ad0d6c1cad" providerId="LiveId" clId="{1C6C70BD-3EC2-40B3-8C3D-7E9DD3B6B866}" dt="2021-10-16T06:53:45.850" v="5622" actId="1076"/>
          <ac:spMkLst>
            <pc:docMk/>
            <pc:sldMk cId="1675846771" sldId="344"/>
            <ac:spMk id="148" creationId="{055B4442-0386-4160-B4E5-63026E7A5C6F}"/>
          </ac:spMkLst>
        </pc:spChg>
        <pc:spChg chg="add del mod">
          <ac:chgData name="中田 雄大" userId="62f770ad0d6c1cad" providerId="LiveId" clId="{1C6C70BD-3EC2-40B3-8C3D-7E9DD3B6B866}" dt="2021-10-16T06:54:46.044" v="5637" actId="478"/>
          <ac:spMkLst>
            <pc:docMk/>
            <pc:sldMk cId="1675846771" sldId="344"/>
            <ac:spMk id="156" creationId="{8EB7090D-6A68-4342-8F89-E462CDC426D7}"/>
          </ac:spMkLst>
        </pc:spChg>
        <pc:spChg chg="add mod">
          <ac:chgData name="中田 雄大" userId="62f770ad0d6c1cad" providerId="LiveId" clId="{1C6C70BD-3EC2-40B3-8C3D-7E9DD3B6B866}" dt="2021-10-16T06:55:03.786" v="5640" actId="1076"/>
          <ac:spMkLst>
            <pc:docMk/>
            <pc:sldMk cId="1675846771" sldId="344"/>
            <ac:spMk id="157" creationId="{663EAE1B-D956-408C-AD7A-226EB9BD1315}"/>
          </ac:spMkLst>
        </pc:spChg>
        <pc:spChg chg="add mod ord">
          <ac:chgData name="中田 雄大" userId="62f770ad0d6c1cad" providerId="LiveId" clId="{1C6C70BD-3EC2-40B3-8C3D-7E9DD3B6B866}" dt="2021-10-16T06:55:54.371" v="5646" actId="14100"/>
          <ac:spMkLst>
            <pc:docMk/>
            <pc:sldMk cId="1675846771" sldId="344"/>
            <ac:spMk id="158" creationId="{4429D305-20EA-4876-9309-2BCD04046923}"/>
          </ac:spMkLst>
        </pc:spChg>
        <pc:spChg chg="add mod">
          <ac:chgData name="中田 雄大" userId="62f770ad0d6c1cad" providerId="LiveId" clId="{1C6C70BD-3EC2-40B3-8C3D-7E9DD3B6B866}" dt="2021-10-16T06:56:33.242" v="5706" actId="1076"/>
          <ac:spMkLst>
            <pc:docMk/>
            <pc:sldMk cId="1675846771" sldId="344"/>
            <ac:spMk id="159" creationId="{33CE64B3-DE58-4DBE-8196-2DB63DC0BC1E}"/>
          </ac:spMkLst>
        </pc:spChg>
        <pc:grpChg chg="add del mod">
          <ac:chgData name="中田 雄大" userId="62f770ad0d6c1cad" providerId="LiveId" clId="{1C6C70BD-3EC2-40B3-8C3D-7E9DD3B6B866}" dt="2021-10-16T06:46:20.801" v="5433"/>
          <ac:grpSpMkLst>
            <pc:docMk/>
            <pc:sldMk cId="1675846771" sldId="344"/>
            <ac:grpSpMk id="76" creationId="{B205C7C3-B385-4E28-B4A2-062B73E4DF45}"/>
          </ac:grpSpMkLst>
        </pc:grpChg>
        <pc:grpChg chg="add del mod">
          <ac:chgData name="中田 雄大" userId="62f770ad0d6c1cad" providerId="LiveId" clId="{1C6C70BD-3EC2-40B3-8C3D-7E9DD3B6B866}" dt="2021-10-16T06:46:20.801" v="5433"/>
          <ac:grpSpMkLst>
            <pc:docMk/>
            <pc:sldMk cId="1675846771" sldId="344"/>
            <ac:grpSpMk id="91" creationId="{5F9C2C5E-F4D7-49E0-B8B1-F57573B388D1}"/>
          </ac:grpSpMkLst>
        </pc:grpChg>
        <pc:grpChg chg="add mod">
          <ac:chgData name="中田 雄大" userId="62f770ad0d6c1cad" providerId="LiveId" clId="{1C6C70BD-3EC2-40B3-8C3D-7E9DD3B6B866}" dt="2021-10-16T06:48:33.242" v="5464" actId="1076"/>
          <ac:grpSpMkLst>
            <pc:docMk/>
            <pc:sldMk cId="1675846771" sldId="344"/>
            <ac:grpSpMk id="119" creationId="{611E5CD8-B3C4-4972-B9DD-5F3FC33C5803}"/>
          </ac:grpSpMkLst>
        </pc:grpChg>
        <pc:grpChg chg="add mod">
          <ac:chgData name="中田 雄大" userId="62f770ad0d6c1cad" providerId="LiveId" clId="{1C6C70BD-3EC2-40B3-8C3D-7E9DD3B6B866}" dt="2021-10-16T06:52:23.803" v="5599" actId="1076"/>
          <ac:grpSpMkLst>
            <pc:docMk/>
            <pc:sldMk cId="1675846771" sldId="344"/>
            <ac:grpSpMk id="143" creationId="{FCD64F88-E247-4144-B4C9-85856B405E35}"/>
          </ac:grpSpMkLst>
        </pc:grpChg>
        <pc:picChg chg="del">
          <ac:chgData name="中田 雄大" userId="62f770ad0d6c1cad" providerId="LiveId" clId="{1C6C70BD-3EC2-40B3-8C3D-7E9DD3B6B866}" dt="2021-10-16T06:46:11.556" v="5431" actId="478"/>
          <ac:picMkLst>
            <pc:docMk/>
            <pc:sldMk cId="1675846771" sldId="344"/>
            <ac:picMk id="46"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48"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52"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57" creationId="{00000000-0000-0000-0000-000000000000}"/>
          </ac:picMkLst>
        </pc:picChg>
        <pc:picChg chg="add del mod">
          <ac:chgData name="中田 雄大" userId="62f770ad0d6c1cad" providerId="LiveId" clId="{1C6C70BD-3EC2-40B3-8C3D-7E9DD3B6B866}" dt="2021-10-16T06:46:20.801" v="5433"/>
          <ac:picMkLst>
            <pc:docMk/>
            <pc:sldMk cId="1675846771" sldId="344"/>
            <ac:picMk id="63" creationId="{F3047E1A-F42C-4C0E-BBA7-C25C9BE328DB}"/>
          </ac:picMkLst>
        </pc:picChg>
        <pc:picChg chg="add del mod">
          <ac:chgData name="中田 雄大" userId="62f770ad0d6c1cad" providerId="LiveId" clId="{1C6C70BD-3EC2-40B3-8C3D-7E9DD3B6B866}" dt="2021-10-16T06:46:20.801" v="5433"/>
          <ac:picMkLst>
            <pc:docMk/>
            <pc:sldMk cId="1675846771" sldId="344"/>
            <ac:picMk id="74" creationId="{8550A284-1F1B-4B2A-934B-9B6BA6A4C122}"/>
          </ac:picMkLst>
        </pc:picChg>
        <pc:picChg chg="add del mod">
          <ac:chgData name="中田 雄大" userId="62f770ad0d6c1cad" providerId="LiveId" clId="{1C6C70BD-3EC2-40B3-8C3D-7E9DD3B6B866}" dt="2021-10-16T06:46:20.801" v="5433"/>
          <ac:picMkLst>
            <pc:docMk/>
            <pc:sldMk cId="1675846771" sldId="344"/>
            <ac:picMk id="105" creationId="{F4D6FD98-CB98-4762-8907-8B8ED9AE0275}"/>
          </ac:picMkLst>
        </pc:picChg>
        <pc:picChg chg="add del mod">
          <ac:chgData name="中田 雄大" userId="62f770ad0d6c1cad" providerId="LiveId" clId="{1C6C70BD-3EC2-40B3-8C3D-7E9DD3B6B866}" dt="2021-10-16T06:46:20.801" v="5433"/>
          <ac:picMkLst>
            <pc:docMk/>
            <pc:sldMk cId="1675846771" sldId="344"/>
            <ac:picMk id="106" creationId="{390F724F-29A6-49FC-AE16-0832330B7645}"/>
          </ac:picMkLst>
        </pc:picChg>
        <pc:picChg chg="add del mod">
          <ac:chgData name="中田 雄大" userId="62f770ad0d6c1cad" providerId="LiveId" clId="{1C6C70BD-3EC2-40B3-8C3D-7E9DD3B6B866}" dt="2021-10-16T06:46:20.801" v="5433"/>
          <ac:picMkLst>
            <pc:docMk/>
            <pc:sldMk cId="1675846771" sldId="344"/>
            <ac:picMk id="107" creationId="{1CC2B804-9F2C-4A20-A36B-E971411D2791}"/>
          </ac:picMkLst>
        </pc:picChg>
        <pc:picChg chg="add del mod">
          <ac:chgData name="中田 雄大" userId="62f770ad0d6c1cad" providerId="LiveId" clId="{1C6C70BD-3EC2-40B3-8C3D-7E9DD3B6B866}" dt="2021-10-16T06:46:20.801" v="5433"/>
          <ac:picMkLst>
            <pc:docMk/>
            <pc:sldMk cId="1675846771" sldId="344"/>
            <ac:picMk id="108" creationId="{AC790B8E-A1BE-478F-B6D5-D83FC013ACC1}"/>
          </ac:picMkLst>
        </pc:picChg>
        <pc:picChg chg="add mod">
          <ac:chgData name="中田 雄大" userId="62f770ad0d6c1cad" providerId="LiveId" clId="{1C6C70BD-3EC2-40B3-8C3D-7E9DD3B6B866}" dt="2021-10-16T06:47:52.804" v="5435" actId="1076"/>
          <ac:picMkLst>
            <pc:docMk/>
            <pc:sldMk cId="1675846771" sldId="344"/>
            <ac:picMk id="111" creationId="{1DEE7977-22EA-469D-B900-F598E5898478}"/>
          </ac:picMkLst>
        </pc:picChg>
        <pc:picChg chg="add mod">
          <ac:chgData name="中田 雄大" userId="62f770ad0d6c1cad" providerId="LiveId" clId="{1C6C70BD-3EC2-40B3-8C3D-7E9DD3B6B866}" dt="2021-10-16T06:47:52.804" v="5435" actId="1076"/>
          <ac:picMkLst>
            <pc:docMk/>
            <pc:sldMk cId="1675846771" sldId="344"/>
            <ac:picMk id="132" creationId="{C740649B-7028-40BE-A52F-00D3820EA4AC}"/>
          </ac:picMkLst>
        </pc:picChg>
        <pc:picChg chg="add mod">
          <ac:chgData name="中田 雄大" userId="62f770ad0d6c1cad" providerId="LiveId" clId="{1C6C70BD-3EC2-40B3-8C3D-7E9DD3B6B866}" dt="2021-10-16T06:47:52.804" v="5435" actId="1076"/>
          <ac:picMkLst>
            <pc:docMk/>
            <pc:sldMk cId="1675846771" sldId="344"/>
            <ac:picMk id="133" creationId="{E5AB2AA2-89AF-4751-A921-3C1B0AA9FBB4}"/>
          </ac:picMkLst>
        </pc:picChg>
        <pc:picChg chg="add mod">
          <ac:chgData name="中田 雄大" userId="62f770ad0d6c1cad" providerId="LiveId" clId="{1C6C70BD-3EC2-40B3-8C3D-7E9DD3B6B866}" dt="2021-10-16T06:52:23.803" v="5599" actId="1076"/>
          <ac:picMkLst>
            <pc:docMk/>
            <pc:sldMk cId="1675846771" sldId="344"/>
            <ac:picMk id="141" creationId="{025C9469-83EB-46FE-9C51-0D6CA282306C}"/>
          </ac:picMkLst>
        </pc:picChg>
        <pc:picChg chg="add mod">
          <ac:chgData name="中田 雄大" userId="62f770ad0d6c1cad" providerId="LiveId" clId="{1C6C70BD-3EC2-40B3-8C3D-7E9DD3B6B866}" dt="2021-10-16T06:52:56.530" v="5606" actId="1076"/>
          <ac:picMkLst>
            <pc:docMk/>
            <pc:sldMk cId="1675846771" sldId="344"/>
            <ac:picMk id="149" creationId="{8E7233E8-0BD2-4F9E-9ACD-006BCCC16410}"/>
          </ac:picMkLst>
        </pc:picChg>
        <pc:picChg chg="add mod">
          <ac:chgData name="中田 雄大" userId="62f770ad0d6c1cad" providerId="LiveId" clId="{1C6C70BD-3EC2-40B3-8C3D-7E9DD3B6B866}" dt="2021-10-16T06:53:50.530" v="5623" actId="1076"/>
          <ac:picMkLst>
            <pc:docMk/>
            <pc:sldMk cId="1675846771" sldId="344"/>
            <ac:picMk id="150" creationId="{898E2A44-D039-4790-A9AF-2CB9A064A0B5}"/>
          </ac:picMkLst>
        </pc:picChg>
        <pc:cxnChg chg="del">
          <ac:chgData name="中田 雄大" userId="62f770ad0d6c1cad" providerId="LiveId" clId="{1C6C70BD-3EC2-40B3-8C3D-7E9DD3B6B866}" dt="2021-10-16T06:46:11.556" v="5431" actId="478"/>
          <ac:cxnSpMkLst>
            <pc:docMk/>
            <pc:sldMk cId="1675846771" sldId="344"/>
            <ac:cxnSpMk id="2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6"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7"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9"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4"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6"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7"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45" creationId="{9D3FC13B-D242-7243-93AA-FE907C17DF7A}"/>
          </ac:cxnSpMkLst>
        </pc:cxnChg>
        <pc:cxnChg chg="del">
          <ac:chgData name="中田 雄大" userId="62f770ad0d6c1cad" providerId="LiveId" clId="{1C6C70BD-3EC2-40B3-8C3D-7E9DD3B6B866}" dt="2021-10-16T06:46:11.556" v="5431" actId="478"/>
          <ac:cxnSpMkLst>
            <pc:docMk/>
            <pc:sldMk cId="1675846771" sldId="344"/>
            <ac:cxnSpMk id="5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59"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0"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1"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2" creationId="{91849E94-C803-324F-BC65-037B13393BD4}"/>
          </ac:cxnSpMkLst>
        </pc:cxnChg>
        <pc:cxnChg chg="add del mod">
          <ac:chgData name="中田 雄大" userId="62f770ad0d6c1cad" providerId="LiveId" clId="{1C6C70BD-3EC2-40B3-8C3D-7E9DD3B6B866}" dt="2021-10-16T06:46:20.801" v="5433"/>
          <ac:cxnSpMkLst>
            <pc:docMk/>
            <pc:sldMk cId="1675846771" sldId="344"/>
            <ac:cxnSpMk id="66" creationId="{0167EF61-D6B2-49CF-8256-A44634693D28}"/>
          </ac:cxnSpMkLst>
        </pc:cxnChg>
        <pc:cxnChg chg="add del mod">
          <ac:chgData name="中田 雄大" userId="62f770ad0d6c1cad" providerId="LiveId" clId="{1C6C70BD-3EC2-40B3-8C3D-7E9DD3B6B866}" dt="2021-10-16T06:46:20.801" v="5433"/>
          <ac:cxnSpMkLst>
            <pc:docMk/>
            <pc:sldMk cId="1675846771" sldId="344"/>
            <ac:cxnSpMk id="68" creationId="{DFE3BD6B-2CC9-45E6-B0AA-5E394B516550}"/>
          </ac:cxnSpMkLst>
        </pc:cxnChg>
        <pc:cxnChg chg="add del mod">
          <ac:chgData name="中田 雄大" userId="62f770ad0d6c1cad" providerId="LiveId" clId="{1C6C70BD-3EC2-40B3-8C3D-7E9DD3B6B866}" dt="2021-10-16T06:46:20.801" v="5433"/>
          <ac:cxnSpMkLst>
            <pc:docMk/>
            <pc:sldMk cId="1675846771" sldId="344"/>
            <ac:cxnSpMk id="69" creationId="{4D186C98-B30C-4994-ABFE-FA9E263EAFD2}"/>
          </ac:cxnSpMkLst>
        </pc:cxnChg>
        <pc:cxnChg chg="add del mod">
          <ac:chgData name="中田 雄大" userId="62f770ad0d6c1cad" providerId="LiveId" clId="{1C6C70BD-3EC2-40B3-8C3D-7E9DD3B6B866}" dt="2021-10-16T06:46:20.801" v="5433"/>
          <ac:cxnSpMkLst>
            <pc:docMk/>
            <pc:sldMk cId="1675846771" sldId="344"/>
            <ac:cxnSpMk id="71" creationId="{1C8FA5B6-A4B9-4CD1-B997-9A2656FC37DF}"/>
          </ac:cxnSpMkLst>
        </pc:cxnChg>
        <pc:cxnChg chg="add del mod">
          <ac:chgData name="中田 雄大" userId="62f770ad0d6c1cad" providerId="LiveId" clId="{1C6C70BD-3EC2-40B3-8C3D-7E9DD3B6B866}" dt="2021-10-16T06:46:20.801" v="5433"/>
          <ac:cxnSpMkLst>
            <pc:docMk/>
            <pc:sldMk cId="1675846771" sldId="344"/>
            <ac:cxnSpMk id="72" creationId="{0D915589-210D-4731-A3EE-18813BAA4DB6}"/>
          </ac:cxnSpMkLst>
        </pc:cxnChg>
        <pc:cxnChg chg="add del mod">
          <ac:chgData name="中田 雄大" userId="62f770ad0d6c1cad" providerId="LiveId" clId="{1C6C70BD-3EC2-40B3-8C3D-7E9DD3B6B866}" dt="2021-10-16T06:46:20.801" v="5433"/>
          <ac:cxnSpMkLst>
            <pc:docMk/>
            <pc:sldMk cId="1675846771" sldId="344"/>
            <ac:cxnSpMk id="75" creationId="{29C58D63-D6C3-425C-A470-2288E90E5391}"/>
          </ac:cxnSpMkLst>
        </pc:cxnChg>
        <pc:cxnChg chg="add del mod">
          <ac:chgData name="中田 雄大" userId="62f770ad0d6c1cad" providerId="LiveId" clId="{1C6C70BD-3EC2-40B3-8C3D-7E9DD3B6B866}" dt="2021-10-16T06:46:20.801" v="5433"/>
          <ac:cxnSpMkLst>
            <pc:docMk/>
            <pc:sldMk cId="1675846771" sldId="344"/>
            <ac:cxnSpMk id="79" creationId="{CFA2EC5C-C285-4EAC-9FE1-E00861F9FB79}"/>
          </ac:cxnSpMkLst>
        </pc:cxnChg>
        <pc:cxnChg chg="add del mod">
          <ac:chgData name="中田 雄大" userId="62f770ad0d6c1cad" providerId="LiveId" clId="{1C6C70BD-3EC2-40B3-8C3D-7E9DD3B6B866}" dt="2021-10-16T06:46:20.801" v="5433"/>
          <ac:cxnSpMkLst>
            <pc:docMk/>
            <pc:sldMk cId="1675846771" sldId="344"/>
            <ac:cxnSpMk id="84" creationId="{5E6ECDE4-0E47-42FF-A7A2-26401C7562CA}"/>
          </ac:cxnSpMkLst>
        </pc:cxnChg>
        <pc:cxnChg chg="add del mod">
          <ac:chgData name="中田 雄大" userId="62f770ad0d6c1cad" providerId="LiveId" clId="{1C6C70BD-3EC2-40B3-8C3D-7E9DD3B6B866}" dt="2021-10-16T06:46:20.801" v="5433"/>
          <ac:cxnSpMkLst>
            <pc:docMk/>
            <pc:sldMk cId="1675846771" sldId="344"/>
            <ac:cxnSpMk id="85" creationId="{35CF10A1-E31A-4022-A518-055B0AEFE3A8}"/>
          </ac:cxnSpMkLst>
        </pc:cxnChg>
        <pc:cxnChg chg="add del mod">
          <ac:chgData name="中田 雄大" userId="62f770ad0d6c1cad" providerId="LiveId" clId="{1C6C70BD-3EC2-40B3-8C3D-7E9DD3B6B866}" dt="2021-10-16T06:46:20.801" v="5433"/>
          <ac:cxnSpMkLst>
            <pc:docMk/>
            <pc:sldMk cId="1675846771" sldId="344"/>
            <ac:cxnSpMk id="98" creationId="{ACDBD816-7D09-43EA-B57A-7F1B38B00E6D}"/>
          </ac:cxnSpMkLst>
        </pc:cxnChg>
        <pc:cxnChg chg="add del mod">
          <ac:chgData name="中田 雄大" userId="62f770ad0d6c1cad" providerId="LiveId" clId="{1C6C70BD-3EC2-40B3-8C3D-7E9DD3B6B866}" dt="2021-10-16T06:46:20.801" v="5433"/>
          <ac:cxnSpMkLst>
            <pc:docMk/>
            <pc:sldMk cId="1675846771" sldId="344"/>
            <ac:cxnSpMk id="99" creationId="{3FDCA07C-4455-41A2-813C-5B136E57608E}"/>
          </ac:cxnSpMkLst>
        </pc:cxnChg>
        <pc:cxnChg chg="add del mod">
          <ac:chgData name="中田 雄大" userId="62f770ad0d6c1cad" providerId="LiveId" clId="{1C6C70BD-3EC2-40B3-8C3D-7E9DD3B6B866}" dt="2021-10-16T06:46:20.801" v="5433"/>
          <ac:cxnSpMkLst>
            <pc:docMk/>
            <pc:sldMk cId="1675846771" sldId="344"/>
            <ac:cxnSpMk id="100" creationId="{876F67C2-B004-471D-9B8F-1288AEB2665A}"/>
          </ac:cxnSpMkLst>
        </pc:cxnChg>
        <pc:cxnChg chg="add del mod">
          <ac:chgData name="中田 雄大" userId="62f770ad0d6c1cad" providerId="LiveId" clId="{1C6C70BD-3EC2-40B3-8C3D-7E9DD3B6B866}" dt="2021-10-16T06:46:20.801" v="5433"/>
          <ac:cxnSpMkLst>
            <pc:docMk/>
            <pc:sldMk cId="1675846771" sldId="344"/>
            <ac:cxnSpMk id="101" creationId="{4C667C22-1C83-4779-A175-10B7B0B56C6E}"/>
          </ac:cxnSpMkLst>
        </pc:cxnChg>
        <pc:cxnChg chg="add del mod">
          <ac:chgData name="中田 雄大" userId="62f770ad0d6c1cad" providerId="LiveId" clId="{1C6C70BD-3EC2-40B3-8C3D-7E9DD3B6B866}" dt="2021-10-16T06:46:20.801" v="5433"/>
          <ac:cxnSpMkLst>
            <pc:docMk/>
            <pc:sldMk cId="1675846771" sldId="344"/>
            <ac:cxnSpMk id="109" creationId="{6F4C22A9-39E0-41D9-87E2-6983556A6E2C}"/>
          </ac:cxnSpMkLst>
        </pc:cxnChg>
        <pc:cxnChg chg="add mod">
          <ac:chgData name="中田 雄大" userId="62f770ad0d6c1cad" providerId="LiveId" clId="{1C6C70BD-3EC2-40B3-8C3D-7E9DD3B6B866}" dt="2021-10-16T06:47:52.804" v="5435" actId="1076"/>
          <ac:cxnSpMkLst>
            <pc:docMk/>
            <pc:sldMk cId="1675846771" sldId="344"/>
            <ac:cxnSpMk id="112" creationId="{8F7F6EBD-AAF0-4580-A54A-26DC97E33884}"/>
          </ac:cxnSpMkLst>
        </pc:cxnChg>
        <pc:cxnChg chg="add mod">
          <ac:chgData name="中田 雄大" userId="62f770ad0d6c1cad" providerId="LiveId" clId="{1C6C70BD-3EC2-40B3-8C3D-7E9DD3B6B866}" dt="2021-10-16T06:47:52.804" v="5435" actId="1076"/>
          <ac:cxnSpMkLst>
            <pc:docMk/>
            <pc:sldMk cId="1675846771" sldId="344"/>
            <ac:cxnSpMk id="113" creationId="{6392AC9E-A964-45E1-ABCB-30BFB569C3D6}"/>
          </ac:cxnSpMkLst>
        </pc:cxnChg>
        <pc:cxnChg chg="add mod">
          <ac:chgData name="中田 雄大" userId="62f770ad0d6c1cad" providerId="LiveId" clId="{1C6C70BD-3EC2-40B3-8C3D-7E9DD3B6B866}" dt="2021-10-16T06:47:52.804" v="5435" actId="1076"/>
          <ac:cxnSpMkLst>
            <pc:docMk/>
            <pc:sldMk cId="1675846771" sldId="344"/>
            <ac:cxnSpMk id="114" creationId="{6C8C54CD-92C0-484A-9936-0C63B342A4BE}"/>
          </ac:cxnSpMkLst>
        </pc:cxnChg>
        <pc:cxnChg chg="add mod">
          <ac:chgData name="中田 雄大" userId="62f770ad0d6c1cad" providerId="LiveId" clId="{1C6C70BD-3EC2-40B3-8C3D-7E9DD3B6B866}" dt="2021-10-16T06:47:52.804" v="5435" actId="1076"/>
          <ac:cxnSpMkLst>
            <pc:docMk/>
            <pc:sldMk cId="1675846771" sldId="344"/>
            <ac:cxnSpMk id="116" creationId="{17EE2F40-E42B-4185-8010-0C235DEF3A9F}"/>
          </ac:cxnSpMkLst>
        </pc:cxnChg>
        <pc:cxnChg chg="add mod">
          <ac:chgData name="中田 雄大" userId="62f770ad0d6c1cad" providerId="LiveId" clId="{1C6C70BD-3EC2-40B3-8C3D-7E9DD3B6B866}" dt="2021-10-16T06:47:52.804" v="5435" actId="1076"/>
          <ac:cxnSpMkLst>
            <pc:docMk/>
            <pc:sldMk cId="1675846771" sldId="344"/>
            <ac:cxnSpMk id="117" creationId="{B817ABEA-49C4-46A2-B158-FCB6AEFF988A}"/>
          </ac:cxnSpMkLst>
        </pc:cxnChg>
        <pc:cxnChg chg="add mod">
          <ac:chgData name="中田 雄大" userId="62f770ad0d6c1cad" providerId="LiveId" clId="{1C6C70BD-3EC2-40B3-8C3D-7E9DD3B6B866}" dt="2021-10-16T06:47:52.804" v="5435" actId="1076"/>
          <ac:cxnSpMkLst>
            <pc:docMk/>
            <pc:sldMk cId="1675846771" sldId="344"/>
            <ac:cxnSpMk id="118" creationId="{479213B8-F884-465F-BBC6-DE2D539E271F}"/>
          </ac:cxnSpMkLst>
        </pc:cxnChg>
        <pc:cxnChg chg="add mod">
          <ac:chgData name="中田 雄大" userId="62f770ad0d6c1cad" providerId="LiveId" clId="{1C6C70BD-3EC2-40B3-8C3D-7E9DD3B6B866}" dt="2021-10-16T06:48:33.242" v="5464" actId="1076"/>
          <ac:cxnSpMkLst>
            <pc:docMk/>
            <pc:sldMk cId="1675846771" sldId="344"/>
            <ac:cxnSpMk id="122" creationId="{E0E4782D-0570-40DF-A50E-3AC4D35323E4}"/>
          </ac:cxnSpMkLst>
        </pc:cxnChg>
        <pc:cxnChg chg="add mod">
          <ac:chgData name="中田 雄大" userId="62f770ad0d6c1cad" providerId="LiveId" clId="{1C6C70BD-3EC2-40B3-8C3D-7E9DD3B6B866}" dt="2021-10-16T06:52:01.587" v="5597" actId="14100"/>
          <ac:cxnSpMkLst>
            <pc:docMk/>
            <pc:sldMk cId="1675846771" sldId="344"/>
            <ac:cxnSpMk id="139" creationId="{C816C59A-D70B-4098-87CA-632B4B56DDC7}"/>
          </ac:cxnSpMkLst>
        </pc:cxnChg>
        <pc:cxnChg chg="add mod">
          <ac:chgData name="中田 雄大" userId="62f770ad0d6c1cad" providerId="LiveId" clId="{1C6C70BD-3EC2-40B3-8C3D-7E9DD3B6B866}" dt="2021-10-16T06:52:29.586" v="5601" actId="14100"/>
          <ac:cxnSpMkLst>
            <pc:docMk/>
            <pc:sldMk cId="1675846771" sldId="344"/>
            <ac:cxnSpMk id="146" creationId="{B1B2CCF1-228B-4ACC-9775-30D7C31EBB50}"/>
          </ac:cxnSpMkLst>
        </pc:cxnChg>
        <pc:cxnChg chg="add mod">
          <ac:chgData name="中田 雄大" userId="62f770ad0d6c1cad" providerId="LiveId" clId="{1C6C70BD-3EC2-40B3-8C3D-7E9DD3B6B866}" dt="2021-10-16T06:52:56.530" v="5606" actId="1076"/>
          <ac:cxnSpMkLst>
            <pc:docMk/>
            <pc:sldMk cId="1675846771" sldId="344"/>
            <ac:cxnSpMk id="151" creationId="{30266656-3A88-422A-8BA3-A85ACC20B093}"/>
          </ac:cxnSpMkLst>
        </pc:cxnChg>
        <pc:cxnChg chg="add mod">
          <ac:chgData name="中田 雄大" userId="62f770ad0d6c1cad" providerId="LiveId" clId="{1C6C70BD-3EC2-40B3-8C3D-7E9DD3B6B866}" dt="2021-10-16T06:53:50.530" v="5623" actId="1076"/>
          <ac:cxnSpMkLst>
            <pc:docMk/>
            <pc:sldMk cId="1675846771" sldId="344"/>
            <ac:cxnSpMk id="152" creationId="{4FA37B18-FD44-44E2-AD36-F95D63EEAA03}"/>
          </ac:cxnSpMkLst>
        </pc:cxnChg>
        <pc:cxnChg chg="add mod">
          <ac:chgData name="中田 雄大" userId="62f770ad0d6c1cad" providerId="LiveId" clId="{1C6C70BD-3EC2-40B3-8C3D-7E9DD3B6B866}" dt="2021-10-16T06:54:04.003" v="5626" actId="14100"/>
          <ac:cxnSpMkLst>
            <pc:docMk/>
            <pc:sldMk cId="1675846771" sldId="344"/>
            <ac:cxnSpMk id="153" creationId="{4B9426D3-7805-40AB-897E-599DCD84098B}"/>
          </ac:cxnSpMkLst>
        </pc:cxnChg>
        <pc:cxnChg chg="add del mod">
          <ac:chgData name="中田 雄大" userId="62f770ad0d6c1cad" providerId="LiveId" clId="{1C6C70BD-3EC2-40B3-8C3D-7E9DD3B6B866}" dt="2021-10-16T06:54:21.553" v="5631" actId="478"/>
          <ac:cxnSpMkLst>
            <pc:docMk/>
            <pc:sldMk cId="1675846771" sldId="344"/>
            <ac:cxnSpMk id="154" creationId="{D4ABC11A-CC03-4C1B-ADBB-CA65B75BA9F3}"/>
          </ac:cxnSpMkLst>
        </pc:cxnChg>
        <pc:cxnChg chg="add mod">
          <ac:chgData name="中田 雄大" userId="62f770ad0d6c1cad" providerId="LiveId" clId="{1C6C70BD-3EC2-40B3-8C3D-7E9DD3B6B866}" dt="2021-10-16T06:54:30.114" v="5634" actId="14100"/>
          <ac:cxnSpMkLst>
            <pc:docMk/>
            <pc:sldMk cId="1675846771" sldId="344"/>
            <ac:cxnSpMk id="155" creationId="{05CC5C7B-F410-421E-90E4-B2D12E2E208E}"/>
          </ac:cxnSpMkLst>
        </pc:cxnChg>
      </pc:sldChg>
      <pc:sldChg chg="modSp mod modShow">
        <pc:chgData name="中田 雄大" userId="62f770ad0d6c1cad" providerId="LiveId" clId="{1C6C70BD-3EC2-40B3-8C3D-7E9DD3B6B866}" dt="2021-10-18T08:42:12.293" v="7991" actId="20577"/>
        <pc:sldMkLst>
          <pc:docMk/>
          <pc:sldMk cId="0" sldId="379"/>
        </pc:sldMkLst>
        <pc:spChg chg="mod">
          <ac:chgData name="中田 雄大" userId="62f770ad0d6c1cad" providerId="LiveId" clId="{1C6C70BD-3EC2-40B3-8C3D-7E9DD3B6B866}" dt="2021-10-18T08:42:12.293" v="7991" actId="20577"/>
          <ac:spMkLst>
            <pc:docMk/>
            <pc:sldMk cId="0" sldId="379"/>
            <ac:spMk id="3" creationId="{00000000-0000-0000-0000-000000000000}"/>
          </ac:spMkLst>
        </pc:spChg>
      </pc:sldChg>
      <pc:sldChg chg="modSp mod ord modShow">
        <pc:chgData name="中田 雄大" userId="62f770ad0d6c1cad" providerId="LiveId" clId="{1C6C70BD-3EC2-40B3-8C3D-7E9DD3B6B866}" dt="2021-10-16T06:22:37.573" v="5220"/>
        <pc:sldMkLst>
          <pc:docMk/>
          <pc:sldMk cId="2519537686" sldId="406"/>
        </pc:sldMkLst>
        <pc:spChg chg="mod">
          <ac:chgData name="中田 雄大" userId="62f770ad0d6c1cad" providerId="LiveId" clId="{1C6C70BD-3EC2-40B3-8C3D-7E9DD3B6B866}" dt="2021-10-15T07:01:49.703" v="1580" actId="20577"/>
          <ac:spMkLst>
            <pc:docMk/>
            <pc:sldMk cId="2519537686" sldId="406"/>
            <ac:spMk id="37" creationId="{9024B9FA-AEBC-4C41-99F4-1E5081AEE470}"/>
          </ac:spMkLst>
        </pc:spChg>
        <pc:spChg chg="mod">
          <ac:chgData name="中田 雄大" userId="62f770ad0d6c1cad" providerId="LiveId" clId="{1C6C70BD-3EC2-40B3-8C3D-7E9DD3B6B866}" dt="2021-10-16T05:11:48.713" v="2617" actId="20577"/>
          <ac:spMkLst>
            <pc:docMk/>
            <pc:sldMk cId="2519537686" sldId="406"/>
            <ac:spMk id="40" creationId="{D099D38C-B13E-6143-9D0C-53CB3F29183B}"/>
          </ac:spMkLst>
        </pc:spChg>
      </pc:sldChg>
      <pc:sldChg chg="addSp delSp modSp mod ord delAnim modAnim modShow">
        <pc:chgData name="中田 雄大" userId="62f770ad0d6c1cad" providerId="LiveId" clId="{1C6C70BD-3EC2-40B3-8C3D-7E9DD3B6B866}" dt="2021-10-16T07:25:58.090" v="6440" actId="1076"/>
        <pc:sldMkLst>
          <pc:docMk/>
          <pc:sldMk cId="310953623" sldId="417"/>
        </pc:sldMkLst>
        <pc:spChg chg="mod">
          <ac:chgData name="中田 雄大" userId="62f770ad0d6c1cad" providerId="LiveId" clId="{1C6C70BD-3EC2-40B3-8C3D-7E9DD3B6B866}" dt="2021-10-15T06:53:16.147" v="1482" actId="20577"/>
          <ac:spMkLst>
            <pc:docMk/>
            <pc:sldMk cId="310953623" sldId="417"/>
            <ac:spMk id="2" creationId="{00000000-0000-0000-0000-000000000000}"/>
          </ac:spMkLst>
        </pc:spChg>
        <pc:spChg chg="del mod">
          <ac:chgData name="中田 雄大" userId="62f770ad0d6c1cad" providerId="LiveId" clId="{1C6C70BD-3EC2-40B3-8C3D-7E9DD3B6B866}" dt="2021-10-15T06:53:18.839" v="1483" actId="478"/>
          <ac:spMkLst>
            <pc:docMk/>
            <pc:sldMk cId="310953623" sldId="417"/>
            <ac:spMk id="3" creationId="{00000000-0000-0000-0000-000000000000}"/>
          </ac:spMkLst>
        </pc:spChg>
        <pc:spChg chg="mod">
          <ac:chgData name="中田 雄大" userId="62f770ad0d6c1cad" providerId="LiveId" clId="{1C6C70BD-3EC2-40B3-8C3D-7E9DD3B6B866}" dt="2021-10-16T07:25:58.090" v="6440" actId="1076"/>
          <ac:spMkLst>
            <pc:docMk/>
            <pc:sldMk cId="310953623" sldId="417"/>
            <ac:spMk id="8" creationId="{7D0B4C40-6CBB-4E1D-8128-439E67F04B21}"/>
          </ac:spMkLst>
        </pc:spChg>
        <pc:spChg chg="add mod">
          <ac:chgData name="中田 雄大" userId="62f770ad0d6c1cad" providerId="LiveId" clId="{1C6C70BD-3EC2-40B3-8C3D-7E9DD3B6B866}" dt="2021-10-16T07:25:52.362" v="6439" actId="1076"/>
          <ac:spMkLst>
            <pc:docMk/>
            <pc:sldMk cId="310953623" sldId="417"/>
            <ac:spMk id="34" creationId="{65F55D72-1CC7-49DB-BA60-5624D9CA3FF4}"/>
          </ac:spMkLst>
        </pc:spChg>
        <pc:spChg chg="add del mod">
          <ac:chgData name="中田 雄大" userId="62f770ad0d6c1cad" providerId="LiveId" clId="{1C6C70BD-3EC2-40B3-8C3D-7E9DD3B6B866}" dt="2021-10-15T06:52:29.618" v="1430" actId="478"/>
          <ac:spMkLst>
            <pc:docMk/>
            <pc:sldMk cId="310953623" sldId="417"/>
            <ac:spMk id="35" creationId="{B80D290D-8010-4E72-9CAA-AC9F6F42FE81}"/>
          </ac:spMkLst>
        </pc:spChg>
        <pc:spChg chg="mod">
          <ac:chgData name="中田 雄大" userId="62f770ad0d6c1cad" providerId="LiveId" clId="{1C6C70BD-3EC2-40B3-8C3D-7E9DD3B6B866}" dt="2021-10-15T06:53:27.778" v="1492" actId="20577"/>
          <ac:spMkLst>
            <pc:docMk/>
            <pc:sldMk cId="310953623" sldId="417"/>
            <ac:spMk id="50" creationId="{B11A45F6-FC76-8645-919F-2EA8A3B9F111}"/>
          </ac:spMkLst>
        </pc:spChg>
        <pc:spChg chg="mod">
          <ac:chgData name="中田 雄大" userId="62f770ad0d6c1cad" providerId="LiveId" clId="{1C6C70BD-3EC2-40B3-8C3D-7E9DD3B6B866}" dt="2021-10-15T06:53:32.512" v="1501" actId="20577"/>
          <ac:spMkLst>
            <pc:docMk/>
            <pc:sldMk cId="310953623" sldId="417"/>
            <ac:spMk id="52" creationId="{CDBECF29-0FE1-7F4C-BCFD-253F15D343A8}"/>
          </ac:spMkLst>
        </pc:spChg>
        <pc:spChg chg="mod">
          <ac:chgData name="中田 雄大" userId="62f770ad0d6c1cad" providerId="LiveId" clId="{1C6C70BD-3EC2-40B3-8C3D-7E9DD3B6B866}" dt="2021-10-16T05:02:36.123" v="2268" actId="20577"/>
          <ac:spMkLst>
            <pc:docMk/>
            <pc:sldMk cId="310953623" sldId="417"/>
            <ac:spMk id="60" creationId="{D623EAEE-3894-C441-A3FB-EAB6181A80DC}"/>
          </ac:spMkLst>
        </pc:spChg>
        <pc:spChg chg="mod">
          <ac:chgData name="中田 雄大" userId="62f770ad0d6c1cad" providerId="LiveId" clId="{1C6C70BD-3EC2-40B3-8C3D-7E9DD3B6B866}" dt="2021-10-15T06:52:32.943" v="1431" actId="1076"/>
          <ac:spMkLst>
            <pc:docMk/>
            <pc:sldMk cId="310953623" sldId="417"/>
            <ac:spMk id="63" creationId="{1E8AE568-3165-6C4C-9A7B-846296066AC6}"/>
          </ac:spMkLst>
        </pc:spChg>
        <pc:spChg chg="mod">
          <ac:chgData name="中田 雄大" userId="62f770ad0d6c1cad" providerId="LiveId" clId="{1C6C70BD-3EC2-40B3-8C3D-7E9DD3B6B866}" dt="2021-10-15T06:52:40.898" v="1440" actId="20577"/>
          <ac:spMkLst>
            <pc:docMk/>
            <pc:sldMk cId="310953623" sldId="417"/>
            <ac:spMk id="65" creationId="{60DE51CA-5308-A848-AF04-57B58E07F4D1}"/>
          </ac:spMkLst>
        </pc:spChg>
        <pc:spChg chg="mod">
          <ac:chgData name="中田 雄大" userId="62f770ad0d6c1cad" providerId="LiveId" clId="{1C6C70BD-3EC2-40B3-8C3D-7E9DD3B6B866}" dt="2021-10-16T07:25:14.398" v="6414" actId="20577"/>
          <ac:spMkLst>
            <pc:docMk/>
            <pc:sldMk cId="310953623" sldId="417"/>
            <ac:spMk id="66" creationId="{71D8E751-B7CF-7D4F-A2FC-F8AF395A78B6}"/>
          </ac:spMkLst>
        </pc:spChg>
      </pc:sldChg>
      <pc:sldChg chg="addSp delSp modSp mod">
        <pc:chgData name="中田 雄大" userId="62f770ad0d6c1cad" providerId="LiveId" clId="{1C6C70BD-3EC2-40B3-8C3D-7E9DD3B6B866}" dt="2021-10-16T05:30:48.295" v="3307" actId="167"/>
        <pc:sldMkLst>
          <pc:docMk/>
          <pc:sldMk cId="2047325556" sldId="418"/>
        </pc:sldMkLst>
        <pc:spChg chg="mod">
          <ac:chgData name="中田 雄大" userId="62f770ad0d6c1cad" providerId="LiveId" clId="{1C6C70BD-3EC2-40B3-8C3D-7E9DD3B6B866}" dt="2021-10-16T05:28:31.421" v="3273" actId="20577"/>
          <ac:spMkLst>
            <pc:docMk/>
            <pc:sldMk cId="2047325556" sldId="418"/>
            <ac:spMk id="8" creationId="{6A264DA4-6051-40ED-8E1B-1785F5435453}"/>
          </ac:spMkLst>
        </pc:spChg>
        <pc:spChg chg="mod">
          <ac:chgData name="中田 雄大" userId="62f770ad0d6c1cad" providerId="LiveId" clId="{1C6C70BD-3EC2-40B3-8C3D-7E9DD3B6B866}" dt="2021-10-16T05:28:11.661" v="3264" actId="20577"/>
          <ac:spMkLst>
            <pc:docMk/>
            <pc:sldMk cId="2047325556" sldId="418"/>
            <ac:spMk id="40" creationId="{D099D38C-B13E-6143-9D0C-53CB3F29183B}"/>
          </ac:spMkLst>
        </pc:spChg>
        <pc:spChg chg="mod topLvl">
          <ac:chgData name="中田 雄大" userId="62f770ad0d6c1cad" providerId="LiveId" clId="{1C6C70BD-3EC2-40B3-8C3D-7E9DD3B6B866}" dt="2021-10-16T05:30:19.452" v="3298" actId="165"/>
          <ac:spMkLst>
            <pc:docMk/>
            <pc:sldMk cId="2047325556" sldId="418"/>
            <ac:spMk id="49" creationId="{B555B924-3901-4623-97E3-236738C20A22}"/>
          </ac:spMkLst>
        </pc:spChg>
        <pc:grpChg chg="add del">
          <ac:chgData name="中田 雄大" userId="62f770ad0d6c1cad" providerId="LiveId" clId="{1C6C70BD-3EC2-40B3-8C3D-7E9DD3B6B866}" dt="2021-10-16T05:30:19.452" v="3298" actId="165"/>
          <ac:grpSpMkLst>
            <pc:docMk/>
            <pc:sldMk cId="2047325556" sldId="418"/>
            <ac:grpSpMk id="47" creationId="{76CAD7FE-76DF-4ACF-8813-D5AC5CFA5DA4}"/>
          </ac:grpSpMkLst>
        </pc:grpChg>
        <pc:picChg chg="add mod ord">
          <ac:chgData name="中田 雄大" userId="62f770ad0d6c1cad" providerId="LiveId" clId="{1C6C70BD-3EC2-40B3-8C3D-7E9DD3B6B866}" dt="2021-10-16T05:30:48.295" v="3307" actId="167"/>
          <ac:picMkLst>
            <pc:docMk/>
            <pc:sldMk cId="2047325556" sldId="418"/>
            <ac:picMk id="34" creationId="{DEE238B7-45AD-41FB-A7E9-BEC79841B144}"/>
          </ac:picMkLst>
        </pc:picChg>
        <pc:picChg chg="del mod topLvl">
          <ac:chgData name="中田 雄大" userId="62f770ad0d6c1cad" providerId="LiveId" clId="{1C6C70BD-3EC2-40B3-8C3D-7E9DD3B6B866}" dt="2021-10-16T05:30:44.001" v="3305" actId="478"/>
          <ac:picMkLst>
            <pc:docMk/>
            <pc:sldMk cId="2047325556" sldId="418"/>
            <ac:picMk id="48" creationId="{1C69D784-D11C-41FD-AD34-681B8BD5F512}"/>
          </ac:picMkLst>
        </pc:picChg>
        <pc:picChg chg="mod topLvl">
          <ac:chgData name="中田 雄大" userId="62f770ad0d6c1cad" providerId="LiveId" clId="{1C6C70BD-3EC2-40B3-8C3D-7E9DD3B6B866}" dt="2021-10-16T05:30:19.452" v="3298" actId="165"/>
          <ac:picMkLst>
            <pc:docMk/>
            <pc:sldMk cId="2047325556" sldId="418"/>
            <ac:picMk id="51" creationId="{BF060B7A-D193-4180-97BA-FF12160AC462}"/>
          </ac:picMkLst>
        </pc:picChg>
        <pc:cxnChg chg="mod topLvl">
          <ac:chgData name="中田 雄大" userId="62f770ad0d6c1cad" providerId="LiveId" clId="{1C6C70BD-3EC2-40B3-8C3D-7E9DD3B6B866}" dt="2021-10-16T05:30:19.452" v="3298" actId="165"/>
          <ac:cxnSpMkLst>
            <pc:docMk/>
            <pc:sldMk cId="2047325556" sldId="418"/>
            <ac:cxnSpMk id="50" creationId="{63229CC8-34F3-4391-8E08-1F2B46F56F4B}"/>
          </ac:cxnSpMkLst>
        </pc:cxnChg>
        <pc:cxnChg chg="mod">
          <ac:chgData name="中田 雄大" userId="62f770ad0d6c1cad" providerId="LiveId" clId="{1C6C70BD-3EC2-40B3-8C3D-7E9DD3B6B866}" dt="2021-10-16T05:30:16.115" v="3297" actId="478"/>
          <ac:cxnSpMkLst>
            <pc:docMk/>
            <pc:sldMk cId="2047325556" sldId="418"/>
            <ac:cxnSpMk id="69" creationId="{021FAD91-F062-4EFC-A296-05A3B862238E}"/>
          </ac:cxnSpMkLst>
        </pc:cxnChg>
      </pc:sldChg>
      <pc:sldChg chg="addSp delSp modSp mod delAnim">
        <pc:chgData name="中田 雄大" userId="62f770ad0d6c1cad" providerId="LiveId" clId="{1C6C70BD-3EC2-40B3-8C3D-7E9DD3B6B866}" dt="2021-10-16T08:34:08.848" v="7029" actId="20577"/>
        <pc:sldMkLst>
          <pc:docMk/>
          <pc:sldMk cId="4224299849" sldId="419"/>
        </pc:sldMkLst>
        <pc:spChg chg="mod">
          <ac:chgData name="中田 雄大" userId="62f770ad0d6c1cad" providerId="LiveId" clId="{1C6C70BD-3EC2-40B3-8C3D-7E9DD3B6B866}" dt="2021-10-16T06:07:05.315" v="4814" actId="1076"/>
          <ac:spMkLst>
            <pc:docMk/>
            <pc:sldMk cId="4224299849" sldId="419"/>
            <ac:spMk id="3" creationId="{E5A3BC69-6D72-4F43-B38E-5A395467915C}"/>
          </ac:spMkLst>
        </pc:spChg>
        <pc:spChg chg="mod">
          <ac:chgData name="中田 雄大" userId="62f770ad0d6c1cad" providerId="LiveId" clId="{1C6C70BD-3EC2-40B3-8C3D-7E9DD3B6B866}" dt="2021-10-16T06:07:36.417" v="4826" actId="1076"/>
          <ac:spMkLst>
            <pc:docMk/>
            <pc:sldMk cId="4224299849" sldId="419"/>
            <ac:spMk id="27" creationId="{FBA0B299-92A9-437C-B684-F0878C5B92B8}"/>
          </ac:spMkLst>
        </pc:spChg>
        <pc:spChg chg="add mod">
          <ac:chgData name="中田 雄大" userId="62f770ad0d6c1cad" providerId="LiveId" clId="{1C6C70BD-3EC2-40B3-8C3D-7E9DD3B6B866}" dt="2021-10-16T06:14:28.590" v="5174" actId="20577"/>
          <ac:spMkLst>
            <pc:docMk/>
            <pc:sldMk cId="4224299849" sldId="419"/>
            <ac:spMk id="28" creationId="{DCD2492C-8E82-4D55-8B49-91CC5F845727}"/>
          </ac:spMkLst>
        </pc:spChg>
        <pc:spChg chg="mod">
          <ac:chgData name="中田 雄大" userId="62f770ad0d6c1cad" providerId="LiveId" clId="{1C6C70BD-3EC2-40B3-8C3D-7E9DD3B6B866}" dt="2021-10-16T06:09:11.409" v="4854" actId="1076"/>
          <ac:spMkLst>
            <pc:docMk/>
            <pc:sldMk cId="4224299849" sldId="419"/>
            <ac:spMk id="30" creationId="{5CF8E0F1-E6CC-443C-9A14-7E41F2F23EE0}"/>
          </ac:spMkLst>
        </pc:spChg>
        <pc:spChg chg="mod">
          <ac:chgData name="中田 雄大" userId="62f770ad0d6c1cad" providerId="LiveId" clId="{1C6C70BD-3EC2-40B3-8C3D-7E9DD3B6B866}" dt="2021-10-16T06:11:44.003" v="5018" actId="14100"/>
          <ac:spMkLst>
            <pc:docMk/>
            <pc:sldMk cId="4224299849" sldId="419"/>
            <ac:spMk id="31" creationId="{F45BB135-7FCA-4BA7-A91B-462F948D9FAB}"/>
          </ac:spMkLst>
        </pc:spChg>
        <pc:spChg chg="mod">
          <ac:chgData name="中田 雄大" userId="62f770ad0d6c1cad" providerId="LiveId" clId="{1C6C70BD-3EC2-40B3-8C3D-7E9DD3B6B866}" dt="2021-10-16T06:09:11.409" v="4854" actId="1076"/>
          <ac:spMkLst>
            <pc:docMk/>
            <pc:sldMk cId="4224299849" sldId="419"/>
            <ac:spMk id="32" creationId="{CF4F3F08-8005-B54B-B15E-D7567DDA7461}"/>
          </ac:spMkLst>
        </pc:spChg>
        <pc:spChg chg="mod">
          <ac:chgData name="中田 雄大" userId="62f770ad0d6c1cad" providerId="LiveId" clId="{1C6C70BD-3EC2-40B3-8C3D-7E9DD3B6B866}" dt="2021-10-16T06:07:05.315" v="4814" actId="1076"/>
          <ac:spMkLst>
            <pc:docMk/>
            <pc:sldMk cId="4224299849" sldId="419"/>
            <ac:spMk id="34" creationId="{3A80901C-E1F3-B247-9254-E736AE10ECD6}"/>
          </ac:spMkLst>
        </pc:spChg>
        <pc:spChg chg="del">
          <ac:chgData name="中田 雄大" userId="62f770ad0d6c1cad" providerId="LiveId" clId="{1C6C70BD-3EC2-40B3-8C3D-7E9DD3B6B866}" dt="2021-10-16T06:06:23.652" v="4811" actId="478"/>
          <ac:spMkLst>
            <pc:docMk/>
            <pc:sldMk cId="4224299849" sldId="419"/>
            <ac:spMk id="35" creationId="{1F0DD9A5-1923-4CBB-9AA5-FC90C6C26A09}"/>
          </ac:spMkLst>
        </pc:spChg>
        <pc:spChg chg="mod">
          <ac:chgData name="中田 雄大" userId="62f770ad0d6c1cad" providerId="LiveId" clId="{1C6C70BD-3EC2-40B3-8C3D-7E9DD3B6B866}" dt="2021-10-16T06:07:05.315" v="4814" actId="1076"/>
          <ac:spMkLst>
            <pc:docMk/>
            <pc:sldMk cId="4224299849" sldId="419"/>
            <ac:spMk id="45" creationId="{BE23D04C-83E1-EB43-8135-4BD9D3F303F1}"/>
          </ac:spMkLst>
        </pc:spChg>
        <pc:spChg chg="mod">
          <ac:chgData name="中田 雄大" userId="62f770ad0d6c1cad" providerId="LiveId" clId="{1C6C70BD-3EC2-40B3-8C3D-7E9DD3B6B866}" dt="2021-10-16T08:34:08.848" v="7029" actId="20577"/>
          <ac:spMkLst>
            <pc:docMk/>
            <pc:sldMk cId="4224299849" sldId="419"/>
            <ac:spMk id="46" creationId="{DD74FA20-D849-9E42-BE33-61BF25F9CE4B}"/>
          </ac:spMkLst>
        </pc:spChg>
        <pc:spChg chg="mod">
          <ac:chgData name="中田 雄大" userId="62f770ad0d6c1cad" providerId="LiveId" clId="{1C6C70BD-3EC2-40B3-8C3D-7E9DD3B6B866}" dt="2021-10-16T06:13:25.561" v="5129" actId="1076"/>
          <ac:spMkLst>
            <pc:docMk/>
            <pc:sldMk cId="4224299849" sldId="419"/>
            <ac:spMk id="51" creationId="{4BEA117E-A694-CA4C-933D-501823E11DB1}"/>
          </ac:spMkLst>
        </pc:spChg>
        <pc:spChg chg="mod">
          <ac:chgData name="中田 雄大" userId="62f770ad0d6c1cad" providerId="LiveId" clId="{1C6C70BD-3EC2-40B3-8C3D-7E9DD3B6B866}" dt="2021-10-16T06:13:28.610" v="5130" actId="1076"/>
          <ac:spMkLst>
            <pc:docMk/>
            <pc:sldMk cId="4224299849" sldId="419"/>
            <ac:spMk id="52" creationId="{B7A83B23-8DC2-314F-B580-E912D49C2A32}"/>
          </ac:spMkLst>
        </pc:spChg>
        <pc:spChg chg="mod">
          <ac:chgData name="中田 雄大" userId="62f770ad0d6c1cad" providerId="LiveId" clId="{1C6C70BD-3EC2-40B3-8C3D-7E9DD3B6B866}" dt="2021-10-16T06:08:50.521" v="4852" actId="1076"/>
          <ac:spMkLst>
            <pc:docMk/>
            <pc:sldMk cId="4224299849" sldId="419"/>
            <ac:spMk id="62" creationId="{A1CA5316-8469-634C-A519-F6638588F53D}"/>
          </ac:spMkLst>
        </pc:spChg>
        <pc:grpChg chg="mod">
          <ac:chgData name="中田 雄大" userId="62f770ad0d6c1cad" providerId="LiveId" clId="{1C6C70BD-3EC2-40B3-8C3D-7E9DD3B6B866}" dt="2021-10-16T06:07:05.315" v="4814" actId="1076"/>
          <ac:grpSpMkLst>
            <pc:docMk/>
            <pc:sldMk cId="4224299849" sldId="419"/>
            <ac:grpSpMk id="37" creationId="{DEFF8CF7-A193-964A-A83E-C13B5D5A73CB}"/>
          </ac:grpSpMkLst>
        </pc:grpChg>
        <pc:grpChg chg="mod">
          <ac:chgData name="中田 雄大" userId="62f770ad0d6c1cad" providerId="LiveId" clId="{1C6C70BD-3EC2-40B3-8C3D-7E9DD3B6B866}" dt="2021-10-16T06:07:05.315" v="4814" actId="1076"/>
          <ac:grpSpMkLst>
            <pc:docMk/>
            <pc:sldMk cId="4224299849" sldId="419"/>
            <ac:grpSpMk id="42" creationId="{6608CC20-8A24-624C-A872-6CBA23C96F05}"/>
          </ac:grpSpMkLst>
        </pc:grpChg>
        <pc:picChg chg="add mod ord">
          <ac:chgData name="中田 雄大" userId="62f770ad0d6c1cad" providerId="LiveId" clId="{1C6C70BD-3EC2-40B3-8C3D-7E9DD3B6B866}" dt="2021-10-16T06:07:29.014" v="4819" actId="167"/>
          <ac:picMkLst>
            <pc:docMk/>
            <pc:sldMk cId="4224299849" sldId="419"/>
            <ac:picMk id="29" creationId="{7C3BF4D0-D5CC-4936-99B0-C4C5CF079B0C}"/>
          </ac:picMkLst>
        </pc:picChg>
        <pc:picChg chg="del">
          <ac:chgData name="中田 雄大" userId="62f770ad0d6c1cad" providerId="LiveId" clId="{1C6C70BD-3EC2-40B3-8C3D-7E9DD3B6B866}" dt="2021-10-16T06:07:16.066" v="4815" actId="478"/>
          <ac:picMkLst>
            <pc:docMk/>
            <pc:sldMk cId="4224299849" sldId="419"/>
            <ac:picMk id="38" creationId="{8C8EB1C6-8E26-1746-99BC-4CA79A9F0798}"/>
          </ac:picMkLst>
        </pc:picChg>
        <pc:picChg chg="mod">
          <ac:chgData name="中田 雄大" userId="62f770ad0d6c1cad" providerId="LiveId" clId="{1C6C70BD-3EC2-40B3-8C3D-7E9DD3B6B866}" dt="2021-10-16T06:09:11.409" v="4854" actId="1076"/>
          <ac:picMkLst>
            <pc:docMk/>
            <pc:sldMk cId="4224299849" sldId="419"/>
            <ac:picMk id="54" creationId="{9ACB6119-EE77-9542-84D9-CE2337D22DDD}"/>
          </ac:picMkLst>
        </pc:picChg>
        <pc:picChg chg="mod">
          <ac:chgData name="中田 雄大" userId="62f770ad0d6c1cad" providerId="LiveId" clId="{1C6C70BD-3EC2-40B3-8C3D-7E9DD3B6B866}" dt="2021-10-16T06:09:11.409" v="4854" actId="1076"/>
          <ac:picMkLst>
            <pc:docMk/>
            <pc:sldMk cId="4224299849" sldId="419"/>
            <ac:picMk id="55" creationId="{EDD7240C-B555-1843-A40E-D749E71755B1}"/>
          </ac:picMkLst>
        </pc:picChg>
        <pc:picChg chg="del mod">
          <ac:chgData name="中田 雄大" userId="62f770ad0d6c1cad" providerId="LiveId" clId="{1C6C70BD-3EC2-40B3-8C3D-7E9DD3B6B866}" dt="2021-10-16T06:09:30.419" v="4856" actId="478"/>
          <ac:picMkLst>
            <pc:docMk/>
            <pc:sldMk cId="4224299849" sldId="419"/>
            <ac:picMk id="59" creationId="{5BF0FE58-9C0C-AF4C-8F2E-79D64C8DC3D3}"/>
          </ac:picMkLst>
        </pc:picChg>
        <pc:cxnChg chg="add mod">
          <ac:chgData name="中田 雄大" userId="62f770ad0d6c1cad" providerId="LiveId" clId="{1C6C70BD-3EC2-40B3-8C3D-7E9DD3B6B866}" dt="2021-10-16T06:08:46.609" v="4851" actId="14100"/>
          <ac:cxnSpMkLst>
            <pc:docMk/>
            <pc:sldMk cId="4224299849" sldId="419"/>
            <ac:cxnSpMk id="33" creationId="{2B145DD8-95C8-4DC4-AF44-E7D10C8F0168}"/>
          </ac:cxnSpMkLst>
        </pc:cxnChg>
        <pc:cxnChg chg="mod">
          <ac:chgData name="中田 雄大" userId="62f770ad0d6c1cad" providerId="LiveId" clId="{1C6C70BD-3EC2-40B3-8C3D-7E9DD3B6B866}" dt="2021-10-16T06:09:19.082" v="4855" actId="14100"/>
          <ac:cxnSpMkLst>
            <pc:docMk/>
            <pc:sldMk cId="4224299849" sldId="419"/>
            <ac:cxnSpMk id="61" creationId="{CFFFAAD4-3E8B-AB41-BA14-6B41213EC267}"/>
          </ac:cxnSpMkLst>
        </pc:cxnChg>
      </pc:sldChg>
      <pc:sldChg chg="delSp modSp mod ord delAnim modShow">
        <pc:chgData name="中田 雄大" userId="62f770ad0d6c1cad" providerId="LiveId" clId="{1C6C70BD-3EC2-40B3-8C3D-7E9DD3B6B866}" dt="2021-10-16T06:25:10.149" v="5249"/>
        <pc:sldMkLst>
          <pc:docMk/>
          <pc:sldMk cId="3539987107" sldId="420"/>
        </pc:sldMkLst>
        <pc:spChg chg="mod">
          <ac:chgData name="中田 雄大" userId="62f770ad0d6c1cad" providerId="LiveId" clId="{1C6C70BD-3EC2-40B3-8C3D-7E9DD3B6B866}" dt="2021-10-16T06:06:09.693" v="4810" actId="20577"/>
          <ac:spMkLst>
            <pc:docMk/>
            <pc:sldMk cId="3539987107" sldId="420"/>
            <ac:spMk id="2" creationId="{00000000-0000-0000-0000-000000000000}"/>
          </ac:spMkLst>
        </pc:spChg>
        <pc:spChg chg="mod">
          <ac:chgData name="中田 雄大" userId="62f770ad0d6c1cad" providerId="LiveId" clId="{1C6C70BD-3EC2-40B3-8C3D-7E9DD3B6B866}" dt="2021-10-16T06:02:02.941" v="4643" actId="20577"/>
          <ac:spMkLst>
            <pc:docMk/>
            <pc:sldMk cId="3539987107" sldId="420"/>
            <ac:spMk id="8" creationId="{43FFCE80-6E5C-1044-AAFB-9529B3273950}"/>
          </ac:spMkLst>
        </pc:spChg>
        <pc:spChg chg="del mod">
          <ac:chgData name="中田 雄大" userId="62f770ad0d6c1cad" providerId="LiveId" clId="{1C6C70BD-3EC2-40B3-8C3D-7E9DD3B6B866}" dt="2021-10-16T06:04:48.004" v="4785" actId="478"/>
          <ac:spMkLst>
            <pc:docMk/>
            <pc:sldMk cId="3539987107" sldId="420"/>
            <ac:spMk id="9" creationId="{9EB637B4-8596-464A-AB65-220650A657E8}"/>
          </ac:spMkLst>
        </pc:spChg>
        <pc:spChg chg="mod">
          <ac:chgData name="中田 雄大" userId="62f770ad0d6c1cad" providerId="LiveId" clId="{1C6C70BD-3EC2-40B3-8C3D-7E9DD3B6B866}" dt="2021-10-16T06:05:48.577" v="4790" actId="1076"/>
          <ac:spMkLst>
            <pc:docMk/>
            <pc:sldMk cId="3539987107" sldId="420"/>
            <ac:spMk id="11" creationId="{1DCD4AE9-E8E6-6A43-AA7D-572146674481}"/>
          </ac:spMkLst>
        </pc:spChg>
        <pc:spChg chg="del">
          <ac:chgData name="中田 雄大" userId="62f770ad0d6c1cad" providerId="LiveId" clId="{1C6C70BD-3EC2-40B3-8C3D-7E9DD3B6B866}" dt="2021-10-16T06:02:38.630" v="4648" actId="478"/>
          <ac:spMkLst>
            <pc:docMk/>
            <pc:sldMk cId="3539987107" sldId="420"/>
            <ac:spMk id="13" creationId="{322A9DF4-AE9E-4862-A046-63D3EC5E09E1}"/>
          </ac:spMkLst>
        </pc:spChg>
        <pc:spChg chg="mod">
          <ac:chgData name="中田 雄大" userId="62f770ad0d6c1cad" providerId="LiveId" clId="{1C6C70BD-3EC2-40B3-8C3D-7E9DD3B6B866}" dt="2021-10-16T06:05:48.577" v="4790" actId="1076"/>
          <ac:spMkLst>
            <pc:docMk/>
            <pc:sldMk cId="3539987107" sldId="420"/>
            <ac:spMk id="22" creationId="{54FE8418-70BE-654D-9A88-E6950729113B}"/>
          </ac:spMkLst>
        </pc:spChg>
        <pc:spChg chg="mod">
          <ac:chgData name="中田 雄大" userId="62f770ad0d6c1cad" providerId="LiveId" clId="{1C6C70BD-3EC2-40B3-8C3D-7E9DD3B6B866}" dt="2021-10-16T06:05:48.577" v="4790" actId="1076"/>
          <ac:spMkLst>
            <pc:docMk/>
            <pc:sldMk cId="3539987107" sldId="420"/>
            <ac:spMk id="26" creationId="{E1AA7356-6CC1-416F-A408-725EFD66D9A2}"/>
          </ac:spMkLst>
        </pc:spChg>
        <pc:spChg chg="del">
          <ac:chgData name="中田 雄大" userId="62f770ad0d6c1cad" providerId="LiveId" clId="{1C6C70BD-3EC2-40B3-8C3D-7E9DD3B6B866}" dt="2021-10-16T06:02:25.592" v="4645" actId="478"/>
          <ac:spMkLst>
            <pc:docMk/>
            <pc:sldMk cId="3539987107" sldId="420"/>
            <ac:spMk id="27" creationId="{43071186-F35A-4BC0-BD66-534876DC0771}"/>
          </ac:spMkLst>
        </pc:spChg>
        <pc:spChg chg="del">
          <ac:chgData name="中田 雄大" userId="62f770ad0d6c1cad" providerId="LiveId" clId="{1C6C70BD-3EC2-40B3-8C3D-7E9DD3B6B866}" dt="2021-10-16T06:02:31.843" v="4646" actId="478"/>
          <ac:spMkLst>
            <pc:docMk/>
            <pc:sldMk cId="3539987107" sldId="420"/>
            <ac:spMk id="28" creationId="{B6775681-D6AD-4149-93F1-DEAE3816BCF0}"/>
          </ac:spMkLst>
        </pc:spChg>
        <pc:spChg chg="del">
          <ac:chgData name="中田 雄大" userId="62f770ad0d6c1cad" providerId="LiveId" clId="{1C6C70BD-3EC2-40B3-8C3D-7E9DD3B6B866}" dt="2021-10-16T06:02:31.843" v="4646" actId="478"/>
          <ac:spMkLst>
            <pc:docMk/>
            <pc:sldMk cId="3539987107" sldId="420"/>
            <ac:spMk id="29" creationId="{D8E85A88-5B4A-45A4-BBF0-D018983F2C60}"/>
          </ac:spMkLst>
        </pc:spChg>
        <pc:spChg chg="del">
          <ac:chgData name="中田 雄大" userId="62f770ad0d6c1cad" providerId="LiveId" clId="{1C6C70BD-3EC2-40B3-8C3D-7E9DD3B6B866}" dt="2021-10-16T06:02:31.843" v="4646" actId="478"/>
          <ac:spMkLst>
            <pc:docMk/>
            <pc:sldMk cId="3539987107" sldId="420"/>
            <ac:spMk id="31" creationId="{A7837636-ED62-4769-8763-ECD59EE56AEC}"/>
          </ac:spMkLst>
        </pc:spChg>
        <pc:spChg chg="del mod">
          <ac:chgData name="中田 雄大" userId="62f770ad0d6c1cad" providerId="LiveId" clId="{1C6C70BD-3EC2-40B3-8C3D-7E9DD3B6B866}" dt="2021-10-16T06:02:36.388" v="4647" actId="478"/>
          <ac:spMkLst>
            <pc:docMk/>
            <pc:sldMk cId="3539987107" sldId="420"/>
            <ac:spMk id="32" creationId="{F760D139-4777-4ADF-A372-407B18FDCD3F}"/>
          </ac:spMkLst>
        </pc:spChg>
        <pc:spChg chg="del">
          <ac:chgData name="中田 雄大" userId="62f770ad0d6c1cad" providerId="LiveId" clId="{1C6C70BD-3EC2-40B3-8C3D-7E9DD3B6B866}" dt="2021-10-16T06:02:31.843" v="4646" actId="478"/>
          <ac:spMkLst>
            <pc:docMk/>
            <pc:sldMk cId="3539987107" sldId="420"/>
            <ac:spMk id="34" creationId="{6B44795F-1476-43CA-AAD5-0B0C1FC30EDD}"/>
          </ac:spMkLst>
        </pc:spChg>
        <pc:grpChg chg="mod">
          <ac:chgData name="中田 雄大" userId="62f770ad0d6c1cad" providerId="LiveId" clId="{1C6C70BD-3EC2-40B3-8C3D-7E9DD3B6B866}" dt="2021-10-16T06:05:48.577" v="4790" actId="1076"/>
          <ac:grpSpMkLst>
            <pc:docMk/>
            <pc:sldMk cId="3539987107" sldId="420"/>
            <ac:grpSpMk id="19" creationId="{DCFE7A71-8465-004E-A1BF-1B8CCF6F48EA}"/>
          </ac:grpSpMkLst>
        </pc:grpChg>
      </pc:sldChg>
      <pc:sldChg chg="addSp delSp modSp mod">
        <pc:chgData name="中田 雄大" userId="62f770ad0d6c1cad" providerId="LiveId" clId="{1C6C70BD-3EC2-40B3-8C3D-7E9DD3B6B866}" dt="2021-10-16T06:37:05.251" v="5309" actId="207"/>
        <pc:sldMkLst>
          <pc:docMk/>
          <pc:sldMk cId="2587169282" sldId="421"/>
        </pc:sldMkLst>
        <pc:spChg chg="add mod">
          <ac:chgData name="中田 雄大" userId="62f770ad0d6c1cad" providerId="LiveId" clId="{1C6C70BD-3EC2-40B3-8C3D-7E9DD3B6B866}" dt="2021-10-16T06:24:41.538" v="5242" actId="1076"/>
          <ac:spMkLst>
            <pc:docMk/>
            <pc:sldMk cId="2587169282" sldId="421"/>
            <ac:spMk id="11" creationId="{CEE5623E-EBC0-4B19-B32F-43FF40BB9836}"/>
          </ac:spMkLst>
        </pc:spChg>
        <pc:spChg chg="mod">
          <ac:chgData name="中田 雄大" userId="62f770ad0d6c1cad" providerId="LiveId" clId="{1C6C70BD-3EC2-40B3-8C3D-7E9DD3B6B866}" dt="2021-10-16T06:37:05.251" v="5309" actId="207"/>
          <ac:spMkLst>
            <pc:docMk/>
            <pc:sldMk cId="2587169282" sldId="421"/>
            <ac:spMk id="25" creationId="{B950AC04-57F6-BC48-A642-2FDD1AFA52AA}"/>
          </ac:spMkLst>
        </pc:spChg>
        <pc:graphicFrameChg chg="del">
          <ac:chgData name="中田 雄大" userId="62f770ad0d6c1cad" providerId="LiveId" clId="{1C6C70BD-3EC2-40B3-8C3D-7E9DD3B6B866}" dt="2021-10-16T06:20:16.375" v="5175" actId="478"/>
          <ac:graphicFrameMkLst>
            <pc:docMk/>
            <pc:sldMk cId="2587169282" sldId="421"/>
            <ac:graphicFrameMk id="8" creationId="{00000000-0008-0000-0000-000003000000}"/>
          </ac:graphicFrameMkLst>
        </pc:graphicFrameChg>
        <pc:graphicFrameChg chg="add mod">
          <ac:chgData name="中田 雄大" userId="62f770ad0d6c1cad" providerId="LiveId" clId="{1C6C70BD-3EC2-40B3-8C3D-7E9DD3B6B866}" dt="2021-10-16T06:36:06.746" v="5284" actId="403"/>
          <ac:graphicFrameMkLst>
            <pc:docMk/>
            <pc:sldMk cId="2587169282" sldId="421"/>
            <ac:graphicFrameMk id="10" creationId="{00000000-0008-0000-0000-000003000000}"/>
          </ac:graphicFrameMkLst>
        </pc:graphicFrameChg>
        <pc:picChg chg="mod ord">
          <ac:chgData name="中田 雄大" userId="62f770ad0d6c1cad" providerId="LiveId" clId="{1C6C70BD-3EC2-40B3-8C3D-7E9DD3B6B866}" dt="2021-10-16T06:21:17.994" v="5192" actId="1076"/>
          <ac:picMkLst>
            <pc:docMk/>
            <pc:sldMk cId="2587169282" sldId="421"/>
            <ac:picMk id="43" creationId="{DE8787E6-3FC2-D54C-A100-1FCD441153A2}"/>
          </ac:picMkLst>
        </pc:picChg>
      </pc:sldChg>
      <pc:sldChg chg="addSp delSp modSp mod">
        <pc:chgData name="中田 雄大" userId="62f770ad0d6c1cad" providerId="LiveId" clId="{1C6C70BD-3EC2-40B3-8C3D-7E9DD3B6B866}" dt="2021-10-16T09:09:47.332" v="7850" actId="14100"/>
        <pc:sldMkLst>
          <pc:docMk/>
          <pc:sldMk cId="1603895005" sldId="423"/>
        </pc:sldMkLst>
        <pc:spChg chg="add del mod">
          <ac:chgData name="中田 雄大" userId="62f770ad0d6c1cad" providerId="LiveId" clId="{1C6C70BD-3EC2-40B3-8C3D-7E9DD3B6B866}" dt="2021-10-16T05:31:43.014" v="3314"/>
          <ac:spMkLst>
            <pc:docMk/>
            <pc:sldMk cId="1603895005" sldId="423"/>
            <ac:spMk id="36" creationId="{B986A9D2-0F09-41D0-8FA7-4E4C5A38CCA1}"/>
          </ac:spMkLst>
        </pc:spChg>
        <pc:spChg chg="del">
          <ac:chgData name="中田 雄大" userId="62f770ad0d6c1cad" providerId="LiveId" clId="{1C6C70BD-3EC2-40B3-8C3D-7E9DD3B6B866}" dt="2021-10-16T05:17:30.752" v="2670" actId="478"/>
          <ac:spMkLst>
            <pc:docMk/>
            <pc:sldMk cId="1603895005" sldId="423"/>
            <ac:spMk id="38" creationId="{8962CC92-9E94-4362-88F9-0DB1CEA656D9}"/>
          </ac:spMkLst>
        </pc:spChg>
        <pc:spChg chg="mod">
          <ac:chgData name="中田 雄大" userId="62f770ad0d6c1cad" providerId="LiveId" clId="{1C6C70BD-3EC2-40B3-8C3D-7E9DD3B6B866}" dt="2021-10-16T05:38:18.343" v="3579" actId="1076"/>
          <ac:spMkLst>
            <pc:docMk/>
            <pc:sldMk cId="1603895005" sldId="423"/>
            <ac:spMk id="40" creationId="{D099D38C-B13E-6143-9D0C-53CB3F29183B}"/>
          </ac:spMkLst>
        </pc:spChg>
        <pc:spChg chg="add mod">
          <ac:chgData name="中田 雄大" userId="62f770ad0d6c1cad" providerId="LiveId" clId="{1C6C70BD-3EC2-40B3-8C3D-7E9DD3B6B866}" dt="2021-10-16T05:39:43.578" v="3599" actId="1076"/>
          <ac:spMkLst>
            <pc:docMk/>
            <pc:sldMk cId="1603895005" sldId="423"/>
            <ac:spMk id="47" creationId="{04EE8316-5D7F-400D-89FC-2C2C5C8A7DB9}"/>
          </ac:spMkLst>
        </pc:spChg>
        <pc:spChg chg="add mod">
          <ac:chgData name="中田 雄大" userId="62f770ad0d6c1cad" providerId="LiveId" clId="{1C6C70BD-3EC2-40B3-8C3D-7E9DD3B6B866}" dt="2021-10-16T05:38:24.136" v="3580" actId="1076"/>
          <ac:spMkLst>
            <pc:docMk/>
            <pc:sldMk cId="1603895005" sldId="423"/>
            <ac:spMk id="49" creationId="{90ABFF8E-C67F-4015-8922-9416857B0074}"/>
          </ac:spMkLst>
        </pc:spChg>
        <pc:spChg chg="add mod">
          <ac:chgData name="中田 雄大" userId="62f770ad0d6c1cad" providerId="LiveId" clId="{1C6C70BD-3EC2-40B3-8C3D-7E9DD3B6B866}" dt="2021-10-16T05:38:49.952" v="3585" actId="1076"/>
          <ac:spMkLst>
            <pc:docMk/>
            <pc:sldMk cId="1603895005" sldId="423"/>
            <ac:spMk id="51" creationId="{F8A41BE6-1299-4F7D-87A8-B240D0F65A2A}"/>
          </ac:spMkLst>
        </pc:spChg>
        <pc:spChg chg="add mod">
          <ac:chgData name="中田 雄大" userId="62f770ad0d6c1cad" providerId="LiveId" clId="{1C6C70BD-3EC2-40B3-8C3D-7E9DD3B6B866}" dt="2021-10-16T05:38:53.409" v="3587" actId="1076"/>
          <ac:spMkLst>
            <pc:docMk/>
            <pc:sldMk cId="1603895005" sldId="423"/>
            <ac:spMk id="52" creationId="{51881C43-FC62-4BC3-A59C-ACAD59A5CA78}"/>
          </ac:spMkLst>
        </pc:spChg>
        <pc:spChg chg="add mod">
          <ac:chgData name="中田 雄大" userId="62f770ad0d6c1cad" providerId="LiveId" clId="{1C6C70BD-3EC2-40B3-8C3D-7E9DD3B6B866}" dt="2021-10-16T05:38:58.145" v="3589" actId="1076"/>
          <ac:spMkLst>
            <pc:docMk/>
            <pc:sldMk cId="1603895005" sldId="423"/>
            <ac:spMk id="53" creationId="{34C0B7DA-6D88-45DB-BA89-B5EF9E6D6E85}"/>
          </ac:spMkLst>
        </pc:spChg>
        <pc:spChg chg="add mod">
          <ac:chgData name="中田 雄大" userId="62f770ad0d6c1cad" providerId="LiveId" clId="{1C6C70BD-3EC2-40B3-8C3D-7E9DD3B6B866}" dt="2021-10-16T05:39:04.233" v="3592" actId="1076"/>
          <ac:spMkLst>
            <pc:docMk/>
            <pc:sldMk cId="1603895005" sldId="423"/>
            <ac:spMk id="54" creationId="{F8508637-69C6-4F56-A55C-4A4D963D32D0}"/>
          </ac:spMkLst>
        </pc:spChg>
        <pc:spChg chg="add mod">
          <ac:chgData name="中田 雄大" userId="62f770ad0d6c1cad" providerId="LiveId" clId="{1C6C70BD-3EC2-40B3-8C3D-7E9DD3B6B866}" dt="2021-10-16T05:39:10.898" v="3594" actId="1076"/>
          <ac:spMkLst>
            <pc:docMk/>
            <pc:sldMk cId="1603895005" sldId="423"/>
            <ac:spMk id="56" creationId="{16FBF028-C746-430B-9606-DD89BCC677A0}"/>
          </ac:spMkLst>
        </pc:spChg>
        <pc:spChg chg="add mod">
          <ac:chgData name="中田 雄大" userId="62f770ad0d6c1cad" providerId="LiveId" clId="{1C6C70BD-3EC2-40B3-8C3D-7E9DD3B6B866}" dt="2021-10-16T07:02:09.475" v="5856" actId="1076"/>
          <ac:spMkLst>
            <pc:docMk/>
            <pc:sldMk cId="1603895005" sldId="423"/>
            <ac:spMk id="62" creationId="{EE9B72B0-7B18-4BE4-A938-BD971130E036}"/>
          </ac:spMkLst>
        </pc:spChg>
        <pc:spChg chg="del">
          <ac:chgData name="中田 雄大" userId="62f770ad0d6c1cad" providerId="LiveId" clId="{1C6C70BD-3EC2-40B3-8C3D-7E9DD3B6B866}" dt="2021-10-16T05:17:30.752" v="2670" actId="478"/>
          <ac:spMkLst>
            <pc:docMk/>
            <pc:sldMk cId="1603895005" sldId="423"/>
            <ac:spMk id="79" creationId="{90BFD732-8BA2-4794-9BC9-7DCA26FE15AB}"/>
          </ac:spMkLst>
        </pc:spChg>
        <pc:spChg chg="del">
          <ac:chgData name="中田 雄大" userId="62f770ad0d6c1cad" providerId="LiveId" clId="{1C6C70BD-3EC2-40B3-8C3D-7E9DD3B6B866}" dt="2021-10-16T05:17:30.752" v="2670" actId="478"/>
          <ac:spMkLst>
            <pc:docMk/>
            <pc:sldMk cId="1603895005" sldId="423"/>
            <ac:spMk id="81" creationId="{07E0BC82-F473-4ACA-AD47-E3CF086AB390}"/>
          </ac:spMkLst>
        </pc:spChg>
        <pc:spChg chg="del">
          <ac:chgData name="中田 雄大" userId="62f770ad0d6c1cad" providerId="LiveId" clId="{1C6C70BD-3EC2-40B3-8C3D-7E9DD3B6B866}" dt="2021-10-16T05:17:30.752" v="2670" actId="478"/>
          <ac:spMkLst>
            <pc:docMk/>
            <pc:sldMk cId="1603895005" sldId="423"/>
            <ac:spMk id="82" creationId="{CE8FA91C-E877-4587-B002-26CDF149B194}"/>
          </ac:spMkLst>
        </pc:spChg>
        <pc:spChg chg="del">
          <ac:chgData name="中田 雄大" userId="62f770ad0d6c1cad" providerId="LiveId" clId="{1C6C70BD-3EC2-40B3-8C3D-7E9DD3B6B866}" dt="2021-10-16T05:17:30.752" v="2670" actId="478"/>
          <ac:spMkLst>
            <pc:docMk/>
            <pc:sldMk cId="1603895005" sldId="423"/>
            <ac:spMk id="83" creationId="{D70CDB6E-D9F0-4114-A628-C6320D32D91B}"/>
          </ac:spMkLst>
        </pc:spChg>
        <pc:spChg chg="add del mod">
          <ac:chgData name="中田 雄大" userId="62f770ad0d6c1cad" providerId="LiveId" clId="{1C6C70BD-3EC2-40B3-8C3D-7E9DD3B6B866}" dt="2021-10-16T08:20:10.820" v="6731" actId="1076"/>
          <ac:spMkLst>
            <pc:docMk/>
            <pc:sldMk cId="1603895005" sldId="423"/>
            <ac:spMk id="86" creationId="{AB8A4B3E-E00F-4989-9FD9-F4B1D0585209}"/>
          </ac:spMkLst>
        </pc:spChg>
        <pc:spChg chg="del mod">
          <ac:chgData name="中田 雄大" userId="62f770ad0d6c1cad" providerId="LiveId" clId="{1C6C70BD-3EC2-40B3-8C3D-7E9DD3B6B866}" dt="2021-10-16T05:18:37.535" v="2683" actId="478"/>
          <ac:spMkLst>
            <pc:docMk/>
            <pc:sldMk cId="1603895005" sldId="423"/>
            <ac:spMk id="88" creationId="{D58D488E-6AC8-487A-AA78-A49F7C935245}"/>
          </ac:spMkLst>
        </pc:spChg>
        <pc:spChg chg="add del mod">
          <ac:chgData name="中田 雄大" userId="62f770ad0d6c1cad" providerId="LiveId" clId="{1C6C70BD-3EC2-40B3-8C3D-7E9DD3B6B866}" dt="2021-10-16T08:23:31.614" v="6782" actId="1076"/>
          <ac:spMkLst>
            <pc:docMk/>
            <pc:sldMk cId="1603895005" sldId="423"/>
            <ac:spMk id="95" creationId="{1AD1409F-171B-446E-A9A0-0536901BAB71}"/>
          </ac:spMkLst>
        </pc:spChg>
        <pc:spChg chg="del">
          <ac:chgData name="中田 雄大" userId="62f770ad0d6c1cad" providerId="LiveId" clId="{1C6C70BD-3EC2-40B3-8C3D-7E9DD3B6B866}" dt="2021-10-16T05:17:11.536" v="2669" actId="478"/>
          <ac:spMkLst>
            <pc:docMk/>
            <pc:sldMk cId="1603895005" sldId="423"/>
            <ac:spMk id="111" creationId="{B69C0FC8-4A40-4C57-9B52-65247F08074B}"/>
          </ac:spMkLst>
        </pc:spChg>
        <pc:spChg chg="del mod">
          <ac:chgData name="中田 雄大" userId="62f770ad0d6c1cad" providerId="LiveId" clId="{1C6C70BD-3EC2-40B3-8C3D-7E9DD3B6B866}" dt="2021-10-16T05:18:40.803" v="2685" actId="478"/>
          <ac:spMkLst>
            <pc:docMk/>
            <pc:sldMk cId="1603895005" sldId="423"/>
            <ac:spMk id="112" creationId="{240C9E7C-98DA-4843-AFC9-7EE411392DC0}"/>
          </ac:spMkLst>
        </pc:spChg>
        <pc:spChg chg="mod">
          <ac:chgData name="中田 雄大" userId="62f770ad0d6c1cad" providerId="LiveId" clId="{1C6C70BD-3EC2-40B3-8C3D-7E9DD3B6B866}" dt="2021-10-16T05:28:45.620" v="3274" actId="207"/>
          <ac:spMkLst>
            <pc:docMk/>
            <pc:sldMk cId="1603895005" sldId="423"/>
            <ac:spMk id="113" creationId="{5286A193-6E51-44C0-964A-F91E35929938}"/>
          </ac:spMkLst>
        </pc:spChg>
        <pc:grpChg chg="del">
          <ac:chgData name="中田 雄大" userId="62f770ad0d6c1cad" providerId="LiveId" clId="{1C6C70BD-3EC2-40B3-8C3D-7E9DD3B6B866}" dt="2021-10-16T05:17:34.896" v="2672" actId="478"/>
          <ac:grpSpMkLst>
            <pc:docMk/>
            <pc:sldMk cId="1603895005" sldId="423"/>
            <ac:grpSpMk id="7" creationId="{D16C8ED1-FB7B-4E39-A0CA-136E075067A3}"/>
          </ac:grpSpMkLst>
        </pc:grpChg>
        <pc:grpChg chg="add mod topLvl">
          <ac:chgData name="中田 雄大" userId="62f770ad0d6c1cad" providerId="LiveId" clId="{1C6C70BD-3EC2-40B3-8C3D-7E9DD3B6B866}" dt="2021-10-16T08:31:15.708" v="6908" actId="1076"/>
          <ac:grpSpMkLst>
            <pc:docMk/>
            <pc:sldMk cId="1603895005" sldId="423"/>
            <ac:grpSpMk id="31" creationId="{15781DD2-7571-42C7-942D-18B3B443927F}"/>
          </ac:grpSpMkLst>
        </pc:grpChg>
        <pc:grpChg chg="add del mod">
          <ac:chgData name="中田 雄大" userId="62f770ad0d6c1cad" providerId="LiveId" clId="{1C6C70BD-3EC2-40B3-8C3D-7E9DD3B6B866}" dt="2021-10-16T08:31:06.792" v="6905" actId="165"/>
          <ac:grpSpMkLst>
            <pc:docMk/>
            <pc:sldMk cId="1603895005" sldId="423"/>
            <ac:grpSpMk id="32" creationId="{0242CFFF-B84E-411B-A152-17CDC9D32298}"/>
          </ac:grpSpMkLst>
        </pc:grpChg>
        <pc:grpChg chg="del mod">
          <ac:chgData name="中田 雄大" userId="62f770ad0d6c1cad" providerId="LiveId" clId="{1C6C70BD-3EC2-40B3-8C3D-7E9DD3B6B866}" dt="2021-10-16T08:07:37.178" v="6625" actId="478"/>
          <ac:grpSpMkLst>
            <pc:docMk/>
            <pc:sldMk cId="1603895005" sldId="423"/>
            <ac:grpSpMk id="39" creationId="{DC82F0B2-0600-41EE-A4D4-E23FA3432E2E}"/>
          </ac:grpSpMkLst>
        </pc:grpChg>
        <pc:graphicFrameChg chg="mod">
          <ac:chgData name="中田 雄大" userId="62f770ad0d6c1cad" providerId="LiveId" clId="{1C6C70BD-3EC2-40B3-8C3D-7E9DD3B6B866}" dt="2021-10-16T07:16:47.148" v="6267" actId="20577"/>
          <ac:graphicFrameMkLst>
            <pc:docMk/>
            <pc:sldMk cId="1603895005" sldId="423"/>
            <ac:graphicFrameMk id="41" creationId="{125A4251-78F1-4D97-9756-F7371952E90A}"/>
          </ac:graphicFrameMkLst>
        </pc:graphicFrameChg>
        <pc:graphicFrameChg chg="add mod topLvl">
          <ac:chgData name="中田 雄大" userId="62f770ad0d6c1cad" providerId="LiveId" clId="{1C6C70BD-3EC2-40B3-8C3D-7E9DD3B6B866}" dt="2021-10-16T08:31:09.865" v="6907" actId="1076"/>
          <ac:graphicFrameMkLst>
            <pc:docMk/>
            <pc:sldMk cId="1603895005" sldId="423"/>
            <ac:graphicFrameMk id="67" creationId="{B66BCD1C-DF00-479A-B4AE-0026D1AAAC6C}"/>
          </ac:graphicFrameMkLst>
        </pc:graphicFrameChg>
        <pc:picChg chg="add mod">
          <ac:chgData name="中田 雄大" userId="62f770ad0d6c1cad" providerId="LiveId" clId="{1C6C70BD-3EC2-40B3-8C3D-7E9DD3B6B866}" dt="2021-10-16T08:31:06.792" v="6905" actId="165"/>
          <ac:picMkLst>
            <pc:docMk/>
            <pc:sldMk cId="1603895005" sldId="423"/>
            <ac:picMk id="15" creationId="{28FCDF05-3241-4A4A-8486-5BC7F9E72B1D}"/>
          </ac:picMkLst>
        </pc:picChg>
        <pc:picChg chg="add mod">
          <ac:chgData name="中田 雄大" userId="62f770ad0d6c1cad" providerId="LiveId" clId="{1C6C70BD-3EC2-40B3-8C3D-7E9DD3B6B866}" dt="2021-10-16T08:31:06.792" v="6905" actId="165"/>
          <ac:picMkLst>
            <pc:docMk/>
            <pc:sldMk cId="1603895005" sldId="423"/>
            <ac:picMk id="17" creationId="{FD971729-4A64-41DD-A40C-81DFFF106F25}"/>
          </ac:picMkLst>
        </pc:picChg>
        <pc:picChg chg="add mod">
          <ac:chgData name="中田 雄大" userId="62f770ad0d6c1cad" providerId="LiveId" clId="{1C6C70BD-3EC2-40B3-8C3D-7E9DD3B6B866}" dt="2021-10-16T08:31:06.792" v="6905" actId="165"/>
          <ac:picMkLst>
            <pc:docMk/>
            <pc:sldMk cId="1603895005" sldId="423"/>
            <ac:picMk id="20" creationId="{87A2A709-9442-436A-A15C-C357E6028EE7}"/>
          </ac:picMkLst>
        </pc:picChg>
        <pc:picChg chg="add mod">
          <ac:chgData name="中田 雄大" userId="62f770ad0d6c1cad" providerId="LiveId" clId="{1C6C70BD-3EC2-40B3-8C3D-7E9DD3B6B866}" dt="2021-10-16T08:31:06.792" v="6905" actId="165"/>
          <ac:picMkLst>
            <pc:docMk/>
            <pc:sldMk cId="1603895005" sldId="423"/>
            <ac:picMk id="22" creationId="{C5EAA06E-AE6A-4386-BFB9-1F2DE9146C2B}"/>
          </ac:picMkLst>
        </pc:picChg>
        <pc:picChg chg="add mod">
          <ac:chgData name="中田 雄大" userId="62f770ad0d6c1cad" providerId="LiveId" clId="{1C6C70BD-3EC2-40B3-8C3D-7E9DD3B6B866}" dt="2021-10-16T08:31:06.792" v="6905" actId="165"/>
          <ac:picMkLst>
            <pc:docMk/>
            <pc:sldMk cId="1603895005" sldId="423"/>
            <ac:picMk id="24" creationId="{4D9380D2-4D6E-4AB0-B5CC-760311B2087C}"/>
          </ac:picMkLst>
        </pc:picChg>
        <pc:picChg chg="add mod">
          <ac:chgData name="中田 雄大" userId="62f770ad0d6c1cad" providerId="LiveId" clId="{1C6C70BD-3EC2-40B3-8C3D-7E9DD3B6B866}" dt="2021-10-16T08:31:06.792" v="6905" actId="165"/>
          <ac:picMkLst>
            <pc:docMk/>
            <pc:sldMk cId="1603895005" sldId="423"/>
            <ac:picMk id="26" creationId="{1B08E7A3-8689-4851-B497-1255D8A2AF06}"/>
          </ac:picMkLst>
        </pc:picChg>
        <pc:picChg chg="add mod">
          <ac:chgData name="中田 雄大" userId="62f770ad0d6c1cad" providerId="LiveId" clId="{1C6C70BD-3EC2-40B3-8C3D-7E9DD3B6B866}" dt="2021-10-16T08:31:06.792" v="6905" actId="165"/>
          <ac:picMkLst>
            <pc:docMk/>
            <pc:sldMk cId="1603895005" sldId="423"/>
            <ac:picMk id="28" creationId="{F8FC2629-574C-40B9-9FED-46D313CDEF36}"/>
          </ac:picMkLst>
        </pc:picChg>
        <pc:picChg chg="add mod">
          <ac:chgData name="中田 雄大" userId="62f770ad0d6c1cad" providerId="LiveId" clId="{1C6C70BD-3EC2-40B3-8C3D-7E9DD3B6B866}" dt="2021-10-16T08:31:06.792" v="6905" actId="165"/>
          <ac:picMkLst>
            <pc:docMk/>
            <pc:sldMk cId="1603895005" sldId="423"/>
            <ac:picMk id="30" creationId="{C1D42804-4419-436B-AC36-12C0DD873DB6}"/>
          </ac:picMkLst>
        </pc:picChg>
        <pc:picChg chg="add del mod">
          <ac:chgData name="中田 雄大" userId="62f770ad0d6c1cad" providerId="LiveId" clId="{1C6C70BD-3EC2-40B3-8C3D-7E9DD3B6B866}" dt="2021-10-16T05:17:54.875" v="2677" actId="478"/>
          <ac:picMkLst>
            <pc:docMk/>
            <pc:sldMk cId="1603895005" sldId="423"/>
            <ac:picMk id="34" creationId="{11C74D19-6C9D-4966-A321-72BDCE31445C}"/>
          </ac:picMkLst>
        </pc:picChg>
        <pc:picChg chg="add mod">
          <ac:chgData name="中田 雄大" userId="62f770ad0d6c1cad" providerId="LiveId" clId="{1C6C70BD-3EC2-40B3-8C3D-7E9DD3B6B866}" dt="2021-10-16T05:38:27.049" v="3581" actId="1076"/>
          <ac:picMkLst>
            <pc:docMk/>
            <pc:sldMk cId="1603895005" sldId="423"/>
            <ac:picMk id="35" creationId="{65BBA300-D5B9-4C47-9DF0-1C9575F8AE3E}"/>
          </ac:picMkLst>
        </pc:picChg>
        <pc:picChg chg="mod">
          <ac:chgData name="中田 雄大" userId="62f770ad0d6c1cad" providerId="LiveId" clId="{1C6C70BD-3EC2-40B3-8C3D-7E9DD3B6B866}" dt="2021-10-16T07:19:43.138" v="6292" actId="1076"/>
          <ac:picMkLst>
            <pc:docMk/>
            <pc:sldMk cId="1603895005" sldId="423"/>
            <ac:picMk id="44" creationId="{374ECEBD-FA4E-4FC9-8103-C1C3CE0291D5}"/>
          </ac:picMkLst>
        </pc:picChg>
        <pc:picChg chg="mod">
          <ac:chgData name="中田 雄大" userId="62f770ad0d6c1cad" providerId="LiveId" clId="{1C6C70BD-3EC2-40B3-8C3D-7E9DD3B6B866}" dt="2021-10-16T07:18:35.266" v="6276" actId="1076"/>
          <ac:picMkLst>
            <pc:docMk/>
            <pc:sldMk cId="1603895005" sldId="423"/>
            <ac:picMk id="45" creationId="{BB6BCC82-DA56-4700-98A7-422C394A7ADC}"/>
          </ac:picMkLst>
        </pc:picChg>
        <pc:picChg chg="add del mod">
          <ac:chgData name="中田 雄大" userId="62f770ad0d6c1cad" providerId="LiveId" clId="{1C6C70BD-3EC2-40B3-8C3D-7E9DD3B6B866}" dt="2021-10-16T05:37:25.475" v="3525" actId="21"/>
          <ac:picMkLst>
            <pc:docMk/>
            <pc:sldMk cId="1603895005" sldId="423"/>
            <ac:picMk id="48" creationId="{690E6D58-3C87-401C-B8F7-3B5745EB6319}"/>
          </ac:picMkLst>
        </pc:picChg>
        <pc:picChg chg="add del mod">
          <ac:chgData name="中田 雄大" userId="62f770ad0d6c1cad" providerId="LiveId" clId="{1C6C70BD-3EC2-40B3-8C3D-7E9DD3B6B866}" dt="2021-10-16T08:20:34.019" v="6735" actId="478"/>
          <ac:picMkLst>
            <pc:docMk/>
            <pc:sldMk cId="1603895005" sldId="423"/>
            <ac:picMk id="50" creationId="{F132DAC2-0825-4107-BEC6-7B9396B8F7D7}"/>
          </ac:picMkLst>
        </pc:picChg>
        <pc:picChg chg="add del mod">
          <ac:chgData name="中田 雄大" userId="62f770ad0d6c1cad" providerId="LiveId" clId="{1C6C70BD-3EC2-40B3-8C3D-7E9DD3B6B866}" dt="2021-10-16T08:15:34.947" v="6655" actId="478"/>
          <ac:picMkLst>
            <pc:docMk/>
            <pc:sldMk cId="1603895005" sldId="423"/>
            <ac:picMk id="63" creationId="{4A2EACAC-2B56-4703-9B97-8948AEA49D85}"/>
          </ac:picMkLst>
        </pc:picChg>
        <pc:picChg chg="add del mod">
          <ac:chgData name="中田 雄大" userId="62f770ad0d6c1cad" providerId="LiveId" clId="{1C6C70BD-3EC2-40B3-8C3D-7E9DD3B6B866}" dt="2021-10-16T08:15:34.947" v="6655" actId="478"/>
          <ac:picMkLst>
            <pc:docMk/>
            <pc:sldMk cId="1603895005" sldId="423"/>
            <ac:picMk id="64" creationId="{4D06B1A3-4409-4804-9F72-EA653EBC954B}"/>
          </ac:picMkLst>
        </pc:picChg>
        <pc:picChg chg="add del mod">
          <ac:chgData name="中田 雄大" userId="62f770ad0d6c1cad" providerId="LiveId" clId="{1C6C70BD-3EC2-40B3-8C3D-7E9DD3B6B866}" dt="2021-10-16T08:15:34.947" v="6655" actId="478"/>
          <ac:picMkLst>
            <pc:docMk/>
            <pc:sldMk cId="1603895005" sldId="423"/>
            <ac:picMk id="65" creationId="{2F4D7AA7-D35A-4964-9EC0-FD54B2FF4E94}"/>
          </ac:picMkLst>
        </pc:picChg>
        <pc:picChg chg="add del mod">
          <ac:chgData name="中田 雄大" userId="62f770ad0d6c1cad" providerId="LiveId" clId="{1C6C70BD-3EC2-40B3-8C3D-7E9DD3B6B866}" dt="2021-10-16T08:15:34.947" v="6655" actId="478"/>
          <ac:picMkLst>
            <pc:docMk/>
            <pc:sldMk cId="1603895005" sldId="423"/>
            <ac:picMk id="66" creationId="{5612A6B7-47C7-4F09-A20E-132C035CB0A9}"/>
          </ac:picMkLst>
        </pc:picChg>
        <pc:picChg chg="mod">
          <ac:chgData name="中田 雄大" userId="62f770ad0d6c1cad" providerId="LiveId" clId="{1C6C70BD-3EC2-40B3-8C3D-7E9DD3B6B866}" dt="2021-10-16T07:18:08.435" v="6269" actId="1076"/>
          <ac:picMkLst>
            <pc:docMk/>
            <pc:sldMk cId="1603895005" sldId="423"/>
            <ac:picMk id="78" creationId="{AA3853BC-36B3-418F-89BA-CEB2378639B0}"/>
          </ac:picMkLst>
        </pc:picChg>
        <pc:picChg chg="add mod">
          <ac:chgData name="中田 雄大" userId="62f770ad0d6c1cad" providerId="LiveId" clId="{1C6C70BD-3EC2-40B3-8C3D-7E9DD3B6B866}" dt="2021-10-16T08:31:06.792" v="6905" actId="165"/>
          <ac:picMkLst>
            <pc:docMk/>
            <pc:sldMk cId="1603895005" sldId="423"/>
            <ac:picMk id="80" creationId="{C8F9B411-15F1-419A-95B8-593EC86455F1}"/>
          </ac:picMkLst>
        </pc:picChg>
        <pc:picChg chg="add mod">
          <ac:chgData name="中田 雄大" userId="62f770ad0d6c1cad" providerId="LiveId" clId="{1C6C70BD-3EC2-40B3-8C3D-7E9DD3B6B866}" dt="2021-10-16T08:31:06.792" v="6905" actId="165"/>
          <ac:picMkLst>
            <pc:docMk/>
            <pc:sldMk cId="1603895005" sldId="423"/>
            <ac:picMk id="84" creationId="{FFFCF052-8731-44A2-A8A5-AC90AA23928F}"/>
          </ac:picMkLst>
        </pc:picChg>
        <pc:picChg chg="add mod">
          <ac:chgData name="中田 雄大" userId="62f770ad0d6c1cad" providerId="LiveId" clId="{1C6C70BD-3EC2-40B3-8C3D-7E9DD3B6B866}" dt="2021-10-16T08:31:06.792" v="6905" actId="165"/>
          <ac:picMkLst>
            <pc:docMk/>
            <pc:sldMk cId="1603895005" sldId="423"/>
            <ac:picMk id="90" creationId="{E539E038-9ED7-44B7-ACF5-24AF272E5C2B}"/>
          </ac:picMkLst>
        </pc:picChg>
        <pc:picChg chg="add mod">
          <ac:chgData name="中田 雄大" userId="62f770ad0d6c1cad" providerId="LiveId" clId="{1C6C70BD-3EC2-40B3-8C3D-7E9DD3B6B866}" dt="2021-10-16T08:31:06.792" v="6905" actId="165"/>
          <ac:picMkLst>
            <pc:docMk/>
            <pc:sldMk cId="1603895005" sldId="423"/>
            <ac:picMk id="91" creationId="{9A1E7059-31E7-4A53-A9D1-889369ADFE69}"/>
          </ac:picMkLst>
        </pc:picChg>
        <pc:picChg chg="add mod">
          <ac:chgData name="中田 雄大" userId="62f770ad0d6c1cad" providerId="LiveId" clId="{1C6C70BD-3EC2-40B3-8C3D-7E9DD3B6B866}" dt="2021-10-16T08:31:06.792" v="6905" actId="165"/>
          <ac:picMkLst>
            <pc:docMk/>
            <pc:sldMk cId="1603895005" sldId="423"/>
            <ac:picMk id="92" creationId="{27316520-417A-405C-B640-AAACFCE7D7DB}"/>
          </ac:picMkLst>
        </pc:picChg>
        <pc:picChg chg="add mod">
          <ac:chgData name="中田 雄大" userId="62f770ad0d6c1cad" providerId="LiveId" clId="{1C6C70BD-3EC2-40B3-8C3D-7E9DD3B6B866}" dt="2021-10-16T08:31:06.792" v="6905" actId="165"/>
          <ac:picMkLst>
            <pc:docMk/>
            <pc:sldMk cId="1603895005" sldId="423"/>
            <ac:picMk id="93" creationId="{0ABDE1BC-8B2E-41B3-8D47-92B5732D2ED0}"/>
          </ac:picMkLst>
        </pc:picChg>
        <pc:picChg chg="add mod">
          <ac:chgData name="中田 雄大" userId="62f770ad0d6c1cad" providerId="LiveId" clId="{1C6C70BD-3EC2-40B3-8C3D-7E9DD3B6B866}" dt="2021-10-16T08:20:57.179" v="6743" actId="1076"/>
          <ac:picMkLst>
            <pc:docMk/>
            <pc:sldMk cId="1603895005" sldId="423"/>
            <ac:picMk id="94" creationId="{F03C0BB6-CADF-4354-8E26-57EB80B4C69F}"/>
          </ac:picMkLst>
        </pc:picChg>
        <pc:picChg chg="add mod">
          <ac:chgData name="中田 雄大" userId="62f770ad0d6c1cad" providerId="LiveId" clId="{1C6C70BD-3EC2-40B3-8C3D-7E9DD3B6B866}" dt="2021-10-16T08:20:54.987" v="6742" actId="1076"/>
          <ac:picMkLst>
            <pc:docMk/>
            <pc:sldMk cId="1603895005" sldId="423"/>
            <ac:picMk id="96" creationId="{75380603-E142-4EED-9D9E-9E6B98439D3A}"/>
          </ac:picMkLst>
        </pc:picChg>
        <pc:picChg chg="add mod">
          <ac:chgData name="中田 雄大" userId="62f770ad0d6c1cad" providerId="LiveId" clId="{1C6C70BD-3EC2-40B3-8C3D-7E9DD3B6B866}" dt="2021-10-16T08:20:37.892" v="6737" actId="1076"/>
          <ac:picMkLst>
            <pc:docMk/>
            <pc:sldMk cId="1603895005" sldId="423"/>
            <ac:picMk id="97" creationId="{2D3BF3AD-D016-4248-BDF8-E35E34AEF347}"/>
          </ac:picMkLst>
        </pc:picChg>
        <pc:picChg chg="add mod">
          <ac:chgData name="中田 雄大" userId="62f770ad0d6c1cad" providerId="LiveId" clId="{1C6C70BD-3EC2-40B3-8C3D-7E9DD3B6B866}" dt="2021-10-16T08:31:06.792" v="6905" actId="165"/>
          <ac:picMkLst>
            <pc:docMk/>
            <pc:sldMk cId="1603895005" sldId="423"/>
            <ac:picMk id="98" creationId="{6BC89437-AED5-4871-968B-09C1AACDA5F5}"/>
          </ac:picMkLst>
        </pc:picChg>
        <pc:picChg chg="add del mod">
          <ac:chgData name="中田 雄大" userId="62f770ad0d6c1cad" providerId="LiveId" clId="{1C6C70BD-3EC2-40B3-8C3D-7E9DD3B6B866}" dt="2021-10-16T08:22:41.729" v="6764" actId="478"/>
          <ac:picMkLst>
            <pc:docMk/>
            <pc:sldMk cId="1603895005" sldId="423"/>
            <ac:picMk id="99" creationId="{22357BB7-BD12-44F1-AFA4-6083C3CE29BD}"/>
          </ac:picMkLst>
        </pc:picChg>
        <pc:picChg chg="add del mod">
          <ac:chgData name="中田 雄大" userId="62f770ad0d6c1cad" providerId="LiveId" clId="{1C6C70BD-3EC2-40B3-8C3D-7E9DD3B6B866}" dt="2021-10-16T08:22:32.845" v="6761" actId="478"/>
          <ac:picMkLst>
            <pc:docMk/>
            <pc:sldMk cId="1603895005" sldId="423"/>
            <ac:picMk id="100" creationId="{66F2CB21-4EAA-43A0-9F1D-E3755C6A482E}"/>
          </ac:picMkLst>
        </pc:picChg>
        <pc:picChg chg="add mod">
          <ac:chgData name="中田 雄大" userId="62f770ad0d6c1cad" providerId="LiveId" clId="{1C6C70BD-3EC2-40B3-8C3D-7E9DD3B6B866}" dt="2021-10-16T08:31:06.792" v="6905" actId="165"/>
          <ac:picMkLst>
            <pc:docMk/>
            <pc:sldMk cId="1603895005" sldId="423"/>
            <ac:picMk id="101" creationId="{59996DE3-730E-46C3-BD12-785CFC56A38E}"/>
          </ac:picMkLst>
        </pc:picChg>
        <pc:picChg chg="add mod">
          <ac:chgData name="中田 雄大" userId="62f770ad0d6c1cad" providerId="LiveId" clId="{1C6C70BD-3EC2-40B3-8C3D-7E9DD3B6B866}" dt="2021-10-16T08:31:06.792" v="6905" actId="165"/>
          <ac:picMkLst>
            <pc:docMk/>
            <pc:sldMk cId="1603895005" sldId="423"/>
            <ac:picMk id="102" creationId="{58881E7B-209B-4E7E-8B05-D12E59395277}"/>
          </ac:picMkLst>
        </pc:picChg>
        <pc:picChg chg="add mod">
          <ac:chgData name="中田 雄大" userId="62f770ad0d6c1cad" providerId="LiveId" clId="{1C6C70BD-3EC2-40B3-8C3D-7E9DD3B6B866}" dt="2021-10-16T08:31:06.792" v="6905" actId="165"/>
          <ac:picMkLst>
            <pc:docMk/>
            <pc:sldMk cId="1603895005" sldId="423"/>
            <ac:picMk id="103" creationId="{0F4FFD92-7DA5-46C9-9ECA-6D73D682D5D9}"/>
          </ac:picMkLst>
        </pc:picChg>
        <pc:cxnChg chg="del">
          <ac:chgData name="中田 雄大" userId="62f770ad0d6c1cad" providerId="LiveId" clId="{1C6C70BD-3EC2-40B3-8C3D-7E9DD3B6B866}" dt="2021-10-16T05:17:32.991" v="2671" actId="478"/>
          <ac:cxnSpMkLst>
            <pc:docMk/>
            <pc:sldMk cId="1603895005" sldId="423"/>
            <ac:cxnSpMk id="37" creationId="{E80E06FA-6394-4FB5-959B-2D7644741C61}"/>
          </ac:cxnSpMkLst>
        </pc:cxnChg>
        <pc:cxnChg chg="add mod">
          <ac:chgData name="中田 雄大" userId="62f770ad0d6c1cad" providerId="LiveId" clId="{1C6C70BD-3EC2-40B3-8C3D-7E9DD3B6B866}" dt="2021-10-16T09:09:47.332" v="7850" actId="14100"/>
          <ac:cxnSpMkLst>
            <pc:docMk/>
            <pc:sldMk cId="1603895005" sldId="423"/>
            <ac:cxnSpMk id="57" creationId="{2CC900DB-564E-4FE0-A9E0-9F73CFC615A6}"/>
          </ac:cxnSpMkLst>
        </pc:cxnChg>
        <pc:cxnChg chg="add mod">
          <ac:chgData name="中田 雄大" userId="62f770ad0d6c1cad" providerId="LiveId" clId="{1C6C70BD-3EC2-40B3-8C3D-7E9DD3B6B866}" dt="2021-10-16T09:09:43.020" v="7849" actId="14100"/>
          <ac:cxnSpMkLst>
            <pc:docMk/>
            <pc:sldMk cId="1603895005" sldId="423"/>
            <ac:cxnSpMk id="58" creationId="{E53C2898-EC6F-4003-8FBC-29258DCAB28B}"/>
          </ac:cxnSpMkLst>
        </pc:cxnChg>
        <pc:cxnChg chg="add mod">
          <ac:chgData name="中田 雄大" userId="62f770ad0d6c1cad" providerId="LiveId" clId="{1C6C70BD-3EC2-40B3-8C3D-7E9DD3B6B866}" dt="2021-10-16T09:09:25.172" v="7846" actId="14100"/>
          <ac:cxnSpMkLst>
            <pc:docMk/>
            <pc:sldMk cId="1603895005" sldId="423"/>
            <ac:cxnSpMk id="59" creationId="{3A8F5346-E050-45A1-A53F-1799B2C668E0}"/>
          </ac:cxnSpMkLst>
        </pc:cxnChg>
        <pc:cxnChg chg="add mod">
          <ac:chgData name="中田 雄大" userId="62f770ad0d6c1cad" providerId="LiveId" clId="{1C6C70BD-3EC2-40B3-8C3D-7E9DD3B6B866}" dt="2021-10-16T09:09:33.988" v="7848" actId="14100"/>
          <ac:cxnSpMkLst>
            <pc:docMk/>
            <pc:sldMk cId="1603895005" sldId="423"/>
            <ac:cxnSpMk id="60" creationId="{31F224FE-0F17-4A2B-AA8B-4AE25A721A5B}"/>
          </ac:cxnSpMkLst>
        </pc:cxnChg>
        <pc:cxnChg chg="add mod">
          <ac:chgData name="中田 雄大" userId="62f770ad0d6c1cad" providerId="LiveId" clId="{1C6C70BD-3EC2-40B3-8C3D-7E9DD3B6B866}" dt="2021-10-16T09:09:29.628" v="7847" actId="14100"/>
          <ac:cxnSpMkLst>
            <pc:docMk/>
            <pc:sldMk cId="1603895005" sldId="423"/>
            <ac:cxnSpMk id="61" creationId="{F0B47652-E297-40AA-A534-7306A717F353}"/>
          </ac:cxnSpMkLst>
        </pc:cxnChg>
      </pc:sldChg>
      <pc:sldChg chg="del">
        <pc:chgData name="中田 雄大" userId="62f770ad0d6c1cad" providerId="LiveId" clId="{1C6C70BD-3EC2-40B3-8C3D-7E9DD3B6B866}" dt="2021-10-16T07:03:05.384" v="5857" actId="47"/>
        <pc:sldMkLst>
          <pc:docMk/>
          <pc:sldMk cId="2293304487" sldId="424"/>
        </pc:sldMkLst>
      </pc:sldChg>
      <pc:sldChg chg="addSp delSp modSp mod delAnim modAnim">
        <pc:chgData name="中田 雄大" userId="62f770ad0d6c1cad" providerId="LiveId" clId="{1C6C70BD-3EC2-40B3-8C3D-7E9DD3B6B866}" dt="2021-10-16T08:50:30.437" v="7613" actId="14100"/>
        <pc:sldMkLst>
          <pc:docMk/>
          <pc:sldMk cId="3845246463" sldId="425"/>
        </pc:sldMkLst>
        <pc:spChg chg="mod">
          <ac:chgData name="中田 雄大" userId="62f770ad0d6c1cad" providerId="LiveId" clId="{1C6C70BD-3EC2-40B3-8C3D-7E9DD3B6B866}" dt="2021-10-16T08:32:07.391" v="6934" actId="20577"/>
          <ac:spMkLst>
            <pc:docMk/>
            <pc:sldMk cId="3845246463" sldId="425"/>
            <ac:spMk id="2" creationId="{00000000-0000-0000-0000-000000000000}"/>
          </ac:spMkLst>
        </pc:spChg>
        <pc:spChg chg="add del mod">
          <ac:chgData name="中田 雄大" userId="62f770ad0d6c1cad" providerId="LiveId" clId="{1C6C70BD-3EC2-40B3-8C3D-7E9DD3B6B866}" dt="2021-10-16T08:38:02.564" v="7179" actId="478"/>
          <ac:spMkLst>
            <pc:docMk/>
            <pc:sldMk cId="3845246463" sldId="425"/>
            <ac:spMk id="3" creationId="{CC170B22-8F7C-4107-ACF9-E9F1D0B43D74}"/>
          </ac:spMkLst>
        </pc:spChg>
        <pc:spChg chg="add mod">
          <ac:chgData name="中田 雄大" userId="62f770ad0d6c1cad" providerId="LiveId" clId="{1C6C70BD-3EC2-40B3-8C3D-7E9DD3B6B866}" dt="2021-10-16T08:50:30.437" v="7613" actId="14100"/>
          <ac:spMkLst>
            <pc:docMk/>
            <pc:sldMk cId="3845246463" sldId="425"/>
            <ac:spMk id="12" creationId="{B0B129BB-1717-48A7-B9E5-9FCE6DEA1359}"/>
          </ac:spMkLst>
        </pc:spChg>
        <pc:spChg chg="add del mod">
          <ac:chgData name="中田 雄大" userId="62f770ad0d6c1cad" providerId="LiveId" clId="{1C6C70BD-3EC2-40B3-8C3D-7E9DD3B6B866}" dt="2021-10-16T08:36:35.773" v="7166" actId="478"/>
          <ac:spMkLst>
            <pc:docMk/>
            <pc:sldMk cId="3845246463" sldId="425"/>
            <ac:spMk id="14" creationId="{24C6AA6A-1D90-4C59-88B5-3DBF5F6B7373}"/>
          </ac:spMkLst>
        </pc:spChg>
        <pc:spChg chg="add del mod">
          <ac:chgData name="中田 雄大" userId="62f770ad0d6c1cad" providerId="LiveId" clId="{1C6C70BD-3EC2-40B3-8C3D-7E9DD3B6B866}" dt="2021-10-16T08:38:02.564" v="7179" actId="478"/>
          <ac:spMkLst>
            <pc:docMk/>
            <pc:sldMk cId="3845246463" sldId="425"/>
            <ac:spMk id="15" creationId="{68404F58-062E-4B89-8F8C-29D7EE549B37}"/>
          </ac:spMkLst>
        </pc:spChg>
        <pc:spChg chg="add del mod">
          <ac:chgData name="中田 雄大" userId="62f770ad0d6c1cad" providerId="LiveId" clId="{1C6C70BD-3EC2-40B3-8C3D-7E9DD3B6B866}" dt="2021-10-16T08:38:02.564" v="7179" actId="478"/>
          <ac:spMkLst>
            <pc:docMk/>
            <pc:sldMk cId="3845246463" sldId="425"/>
            <ac:spMk id="16" creationId="{9AEA55C4-4400-4043-8960-BCB023BE7324}"/>
          </ac:spMkLst>
        </pc:spChg>
        <pc:spChg chg="add del mod">
          <ac:chgData name="中田 雄大" userId="62f770ad0d6c1cad" providerId="LiveId" clId="{1C6C70BD-3EC2-40B3-8C3D-7E9DD3B6B866}" dt="2021-10-16T08:39:09.707" v="7186" actId="478"/>
          <ac:spMkLst>
            <pc:docMk/>
            <pc:sldMk cId="3845246463" sldId="425"/>
            <ac:spMk id="17" creationId="{C0B9AD18-C9CC-469F-B1BA-F792A3BC68CF}"/>
          </ac:spMkLst>
        </pc:spChg>
        <pc:spChg chg="add del mod">
          <ac:chgData name="中田 雄大" userId="62f770ad0d6c1cad" providerId="LiveId" clId="{1C6C70BD-3EC2-40B3-8C3D-7E9DD3B6B866}" dt="2021-10-16T08:39:09.707" v="7186" actId="478"/>
          <ac:spMkLst>
            <pc:docMk/>
            <pc:sldMk cId="3845246463" sldId="425"/>
            <ac:spMk id="18" creationId="{E17E34C7-F859-476F-A387-785E96DF7487}"/>
          </ac:spMkLst>
        </pc:spChg>
        <pc:spChg chg="add mod">
          <ac:chgData name="中田 雄大" userId="62f770ad0d6c1cad" providerId="LiveId" clId="{1C6C70BD-3EC2-40B3-8C3D-7E9DD3B6B866}" dt="2021-10-16T08:40:25.765" v="7198" actId="1076"/>
          <ac:spMkLst>
            <pc:docMk/>
            <pc:sldMk cId="3845246463" sldId="425"/>
            <ac:spMk id="19" creationId="{A6BA3751-8E9A-44AE-A9B5-25155CB232C9}"/>
          </ac:spMkLst>
        </pc:spChg>
        <pc:spChg chg="add del mod">
          <ac:chgData name="中田 雄大" userId="62f770ad0d6c1cad" providerId="LiveId" clId="{1C6C70BD-3EC2-40B3-8C3D-7E9DD3B6B866}" dt="2021-10-16T08:39:15.358" v="7187" actId="478"/>
          <ac:spMkLst>
            <pc:docMk/>
            <pc:sldMk cId="3845246463" sldId="425"/>
            <ac:spMk id="20" creationId="{A8258B9C-3C79-4BBA-AFA8-F21A029689DE}"/>
          </ac:spMkLst>
        </pc:spChg>
        <pc:spChg chg="add mod">
          <ac:chgData name="中田 雄大" userId="62f770ad0d6c1cad" providerId="LiveId" clId="{1C6C70BD-3EC2-40B3-8C3D-7E9DD3B6B866}" dt="2021-10-16T08:40:25.765" v="7198" actId="1076"/>
          <ac:spMkLst>
            <pc:docMk/>
            <pc:sldMk cId="3845246463" sldId="425"/>
            <ac:spMk id="21" creationId="{D14369EE-2E0C-413D-8AE2-40C70CBCAF2E}"/>
          </ac:spMkLst>
        </pc:spChg>
        <pc:spChg chg="mod">
          <ac:chgData name="中田 雄大" userId="62f770ad0d6c1cad" providerId="LiveId" clId="{1C6C70BD-3EC2-40B3-8C3D-7E9DD3B6B866}" dt="2021-10-16T08:45:11.348" v="7412" actId="14100"/>
          <ac:spMkLst>
            <pc:docMk/>
            <pc:sldMk cId="3845246463" sldId="425"/>
            <ac:spMk id="24" creationId="{C692DE04-1E8A-40B1-BE9D-E64DBFD5F50F}"/>
          </ac:spMkLst>
        </pc:spChg>
        <pc:spChg chg="mod">
          <ac:chgData name="中田 雄大" userId="62f770ad0d6c1cad" providerId="LiveId" clId="{1C6C70BD-3EC2-40B3-8C3D-7E9DD3B6B866}" dt="2021-10-16T08:45:21.029" v="7415" actId="14100"/>
          <ac:spMkLst>
            <pc:docMk/>
            <pc:sldMk cId="3845246463" sldId="425"/>
            <ac:spMk id="25" creationId="{B5A8A242-465E-49DB-AA7A-97F23438B245}"/>
          </ac:spMkLst>
        </pc:spChg>
        <pc:spChg chg="mod">
          <ac:chgData name="中田 雄大" userId="62f770ad0d6c1cad" providerId="LiveId" clId="{1C6C70BD-3EC2-40B3-8C3D-7E9DD3B6B866}" dt="2021-10-16T08:45:30.444" v="7417" actId="14100"/>
          <ac:spMkLst>
            <pc:docMk/>
            <pc:sldMk cId="3845246463" sldId="425"/>
            <ac:spMk id="26" creationId="{64C9CE7C-8C8B-49B6-AF63-EFF0DDD926B3}"/>
          </ac:spMkLst>
        </pc:spChg>
        <pc:spChg chg="add del mod">
          <ac:chgData name="中田 雄大" userId="62f770ad0d6c1cad" providerId="LiveId" clId="{1C6C70BD-3EC2-40B3-8C3D-7E9DD3B6B866}" dt="2021-10-16T08:39:09.707" v="7186" actId="478"/>
          <ac:spMkLst>
            <pc:docMk/>
            <pc:sldMk cId="3845246463" sldId="425"/>
            <ac:spMk id="27" creationId="{08D032D3-2DAF-4DBE-9AA1-A508BDDF5607}"/>
          </ac:spMkLst>
        </pc:spChg>
        <pc:spChg chg="add del mod">
          <ac:chgData name="中田 雄大" userId="62f770ad0d6c1cad" providerId="LiveId" clId="{1C6C70BD-3EC2-40B3-8C3D-7E9DD3B6B866}" dt="2021-10-16T08:39:09.707" v="7186" actId="478"/>
          <ac:spMkLst>
            <pc:docMk/>
            <pc:sldMk cId="3845246463" sldId="425"/>
            <ac:spMk id="28" creationId="{54BA7B8E-AA3D-42EA-B919-AC611593C2C5}"/>
          </ac:spMkLst>
        </pc:spChg>
        <pc:spChg chg="add del mod">
          <ac:chgData name="中田 雄大" userId="62f770ad0d6c1cad" providerId="LiveId" clId="{1C6C70BD-3EC2-40B3-8C3D-7E9DD3B6B866}" dt="2021-10-16T08:39:18.328" v="7188" actId="478"/>
          <ac:spMkLst>
            <pc:docMk/>
            <pc:sldMk cId="3845246463" sldId="425"/>
            <ac:spMk id="29" creationId="{D56C0CC5-AE5A-4424-8337-D85ADDECC206}"/>
          </ac:spMkLst>
        </pc:spChg>
        <pc:spChg chg="add mod">
          <ac:chgData name="中田 雄大" userId="62f770ad0d6c1cad" providerId="LiveId" clId="{1C6C70BD-3EC2-40B3-8C3D-7E9DD3B6B866}" dt="2021-10-16T08:40:25.765" v="7198" actId="1076"/>
          <ac:spMkLst>
            <pc:docMk/>
            <pc:sldMk cId="3845246463" sldId="425"/>
            <ac:spMk id="30" creationId="{BC962B6E-74ED-4785-9A97-C6355310D0FF}"/>
          </ac:spMkLst>
        </pc:spChg>
        <pc:spChg chg="del mod">
          <ac:chgData name="中田 雄大" userId="62f770ad0d6c1cad" providerId="LiveId" clId="{1C6C70BD-3EC2-40B3-8C3D-7E9DD3B6B866}" dt="2021-10-16T08:35:26.887" v="7157" actId="478"/>
          <ac:spMkLst>
            <pc:docMk/>
            <pc:sldMk cId="3845246463" sldId="425"/>
            <ac:spMk id="31" creationId="{F45BB135-7FCA-4BA7-A91B-462F948D9FAB}"/>
          </ac:spMkLst>
        </pc:spChg>
        <pc:spChg chg="add mod">
          <ac:chgData name="中田 雄大" userId="62f770ad0d6c1cad" providerId="LiveId" clId="{1C6C70BD-3EC2-40B3-8C3D-7E9DD3B6B866}" dt="2021-10-16T08:40:25.765" v="7198" actId="1076"/>
          <ac:spMkLst>
            <pc:docMk/>
            <pc:sldMk cId="3845246463" sldId="425"/>
            <ac:spMk id="32" creationId="{0E1BFD22-F69D-4D5C-8513-0E505F13E0E6}"/>
          </ac:spMkLst>
        </pc:spChg>
        <pc:spChg chg="add del mod">
          <ac:chgData name="中田 雄大" userId="62f770ad0d6c1cad" providerId="LiveId" clId="{1C6C70BD-3EC2-40B3-8C3D-7E9DD3B6B866}" dt="2021-10-16T08:38:14.590" v="7181" actId="478"/>
          <ac:spMkLst>
            <pc:docMk/>
            <pc:sldMk cId="3845246463" sldId="425"/>
            <ac:spMk id="33" creationId="{BDB2DF38-D3E1-4711-9CEE-F43A85250D5E}"/>
          </ac:spMkLst>
        </pc:spChg>
        <pc:spChg chg="add del mod">
          <ac:chgData name="中田 雄大" userId="62f770ad0d6c1cad" providerId="LiveId" clId="{1C6C70BD-3EC2-40B3-8C3D-7E9DD3B6B866}" dt="2021-10-16T08:38:17.050" v="7182" actId="478"/>
          <ac:spMkLst>
            <pc:docMk/>
            <pc:sldMk cId="3845246463" sldId="425"/>
            <ac:spMk id="34" creationId="{E5C381CB-DFBF-466A-BAF0-1569322ABFFF}"/>
          </ac:spMkLst>
        </pc:spChg>
        <pc:spChg chg="add del mod">
          <ac:chgData name="中田 雄大" userId="62f770ad0d6c1cad" providerId="LiveId" clId="{1C6C70BD-3EC2-40B3-8C3D-7E9DD3B6B866}" dt="2021-10-16T08:38:14.590" v="7181" actId="478"/>
          <ac:spMkLst>
            <pc:docMk/>
            <pc:sldMk cId="3845246463" sldId="425"/>
            <ac:spMk id="35" creationId="{56D1C365-865B-4DFB-90E6-8DE5A8D736F6}"/>
          </ac:spMkLst>
        </pc:spChg>
        <pc:spChg chg="del">
          <ac:chgData name="中田 雄大" userId="62f770ad0d6c1cad" providerId="LiveId" clId="{1C6C70BD-3EC2-40B3-8C3D-7E9DD3B6B866}" dt="2021-10-16T08:35:26.887" v="7157" actId="478"/>
          <ac:spMkLst>
            <pc:docMk/>
            <pc:sldMk cId="3845246463" sldId="425"/>
            <ac:spMk id="36" creationId="{A1E8F82C-4A2A-4186-98FC-8C1E3CEAA37F}"/>
          </ac:spMkLst>
        </pc:spChg>
        <pc:spChg chg="add del mod">
          <ac:chgData name="中田 雄大" userId="62f770ad0d6c1cad" providerId="LiveId" clId="{1C6C70BD-3EC2-40B3-8C3D-7E9DD3B6B866}" dt="2021-10-16T08:38:17.050" v="7182" actId="478"/>
          <ac:spMkLst>
            <pc:docMk/>
            <pc:sldMk cId="3845246463" sldId="425"/>
            <ac:spMk id="37" creationId="{529E7F36-F6F7-4841-9289-F4AF6579EA14}"/>
          </ac:spMkLst>
        </pc:spChg>
        <pc:spChg chg="add mod">
          <ac:chgData name="中田 雄大" userId="62f770ad0d6c1cad" providerId="LiveId" clId="{1C6C70BD-3EC2-40B3-8C3D-7E9DD3B6B866}" dt="2021-10-16T08:40:25.765" v="7198" actId="1076"/>
          <ac:spMkLst>
            <pc:docMk/>
            <pc:sldMk cId="3845246463" sldId="425"/>
            <ac:spMk id="38" creationId="{5C42B01B-316C-4E98-84A2-F416090DB392}"/>
          </ac:spMkLst>
        </pc:spChg>
        <pc:spChg chg="add mod">
          <ac:chgData name="中田 雄大" userId="62f770ad0d6c1cad" providerId="LiveId" clId="{1C6C70BD-3EC2-40B3-8C3D-7E9DD3B6B866}" dt="2021-10-16T08:40:25.765" v="7198" actId="1076"/>
          <ac:spMkLst>
            <pc:docMk/>
            <pc:sldMk cId="3845246463" sldId="425"/>
            <ac:spMk id="39" creationId="{26E591F5-84D3-47F4-BD51-025F970BEDB0}"/>
          </ac:spMkLst>
        </pc:spChg>
        <pc:spChg chg="add mod">
          <ac:chgData name="中田 雄大" userId="62f770ad0d6c1cad" providerId="LiveId" clId="{1C6C70BD-3EC2-40B3-8C3D-7E9DD3B6B866}" dt="2021-10-16T08:40:25.765" v="7198" actId="1076"/>
          <ac:spMkLst>
            <pc:docMk/>
            <pc:sldMk cId="3845246463" sldId="425"/>
            <ac:spMk id="40" creationId="{F669FDBC-FA84-4572-8C83-AD2AE0215F24}"/>
          </ac:spMkLst>
        </pc:spChg>
        <pc:spChg chg="del mod">
          <ac:chgData name="中田 雄大" userId="62f770ad0d6c1cad" providerId="LiveId" clId="{1C6C70BD-3EC2-40B3-8C3D-7E9DD3B6B866}" dt="2021-10-16T08:33:52.758" v="7021" actId="21"/>
          <ac:spMkLst>
            <pc:docMk/>
            <pc:sldMk cId="3845246463" sldId="425"/>
            <ac:spMk id="46" creationId="{DD74FA20-D849-9E42-BE33-61BF25F9CE4B}"/>
          </ac:spMkLst>
        </pc:spChg>
        <pc:spChg chg="mod">
          <ac:chgData name="中田 雄大" userId="62f770ad0d6c1cad" providerId="LiveId" clId="{1C6C70BD-3EC2-40B3-8C3D-7E9DD3B6B866}" dt="2021-10-16T08:49:34.315" v="7573" actId="207"/>
          <ac:spMkLst>
            <pc:docMk/>
            <pc:sldMk cId="3845246463" sldId="425"/>
            <ac:spMk id="49" creationId="{FCDEF842-A01C-4DB6-96A4-EAD645B9B04F}"/>
          </ac:spMkLst>
        </pc:spChg>
        <pc:spChg chg="add mod">
          <ac:chgData name="中田 雄大" userId="62f770ad0d6c1cad" providerId="LiveId" clId="{1C6C70BD-3EC2-40B3-8C3D-7E9DD3B6B866}" dt="2021-10-16T08:45:48.412" v="7436" actId="1076"/>
          <ac:spMkLst>
            <pc:docMk/>
            <pc:sldMk cId="3845246463" sldId="425"/>
            <ac:spMk id="51" creationId="{1FB4EAE6-2078-452A-A8B8-8C6E3AF3861E}"/>
          </ac:spMkLst>
        </pc:spChg>
        <pc:spChg chg="add mod">
          <ac:chgData name="中田 雄大" userId="62f770ad0d6c1cad" providerId="LiveId" clId="{1C6C70BD-3EC2-40B3-8C3D-7E9DD3B6B866}" dt="2021-10-16T08:46:58.756" v="7488" actId="1076"/>
          <ac:spMkLst>
            <pc:docMk/>
            <pc:sldMk cId="3845246463" sldId="425"/>
            <ac:spMk id="52" creationId="{7FC071D3-1280-4841-94EC-7E55339007B3}"/>
          </ac:spMkLst>
        </pc:spChg>
        <pc:spChg chg="add mod">
          <ac:chgData name="中田 雄大" userId="62f770ad0d6c1cad" providerId="LiveId" clId="{1C6C70BD-3EC2-40B3-8C3D-7E9DD3B6B866}" dt="2021-10-16T08:48:29.916" v="7524" actId="14100"/>
          <ac:spMkLst>
            <pc:docMk/>
            <pc:sldMk cId="3845246463" sldId="425"/>
            <ac:spMk id="53" creationId="{542F6350-09C7-4F1F-B599-0335B6D39848}"/>
          </ac:spMkLst>
        </pc:spChg>
        <pc:grpChg chg="add mod ord">
          <ac:chgData name="中田 雄大" userId="62f770ad0d6c1cad" providerId="LiveId" clId="{1C6C70BD-3EC2-40B3-8C3D-7E9DD3B6B866}" dt="2021-10-16T08:48:10.894" v="7520" actId="164"/>
          <ac:grpSpMkLst>
            <pc:docMk/>
            <pc:sldMk cId="3845246463" sldId="425"/>
            <ac:grpSpMk id="5" creationId="{436A1FE5-5047-4E2C-9730-0369B4E577EC}"/>
          </ac:grpSpMkLst>
        </pc:grpChg>
        <pc:grpChg chg="add mod">
          <ac:chgData name="中田 雄大" userId="62f770ad0d6c1cad" providerId="LiveId" clId="{1C6C70BD-3EC2-40B3-8C3D-7E9DD3B6B866}" dt="2021-10-16T08:44:53.451" v="7410" actId="1076"/>
          <ac:grpSpMkLst>
            <pc:docMk/>
            <pc:sldMk cId="3845246463" sldId="425"/>
            <ac:grpSpMk id="13" creationId="{0BCC0F4F-8609-4D5E-BB41-65252129E51B}"/>
          </ac:grpSpMkLst>
        </pc:grpChg>
        <pc:grpChg chg="add mod">
          <ac:chgData name="中田 雄大" userId="62f770ad0d6c1cad" providerId="LiveId" clId="{1C6C70BD-3EC2-40B3-8C3D-7E9DD3B6B866}" dt="2021-10-16T08:40:48.100" v="7200" actId="1076"/>
          <ac:grpSpMkLst>
            <pc:docMk/>
            <pc:sldMk cId="3845246463" sldId="425"/>
            <ac:grpSpMk id="22" creationId="{49574FCB-F181-4B44-911A-B56BAFD345AC}"/>
          </ac:grpSpMkLst>
        </pc:grpChg>
        <pc:grpChg chg="mod">
          <ac:chgData name="中田 雄大" userId="62f770ad0d6c1cad" providerId="LiveId" clId="{1C6C70BD-3EC2-40B3-8C3D-7E9DD3B6B866}" dt="2021-10-16T08:38:02.917" v="7180"/>
          <ac:grpSpMkLst>
            <pc:docMk/>
            <pc:sldMk cId="3845246463" sldId="425"/>
            <ac:grpSpMk id="23" creationId="{21F07BB6-BA36-4331-A47E-3B06F46C8BA9}"/>
          </ac:grpSpMkLst>
        </pc:grpChg>
        <pc:grpChg chg="add mod">
          <ac:chgData name="中田 雄大" userId="62f770ad0d6c1cad" providerId="LiveId" clId="{1C6C70BD-3EC2-40B3-8C3D-7E9DD3B6B866}" dt="2021-10-16T08:48:26.340" v="7523" actId="1076"/>
          <ac:grpSpMkLst>
            <pc:docMk/>
            <pc:sldMk cId="3845246463" sldId="425"/>
            <ac:grpSpMk id="45" creationId="{06669425-D97B-4846-B8CC-4BA249BF4834}"/>
          </ac:grpSpMkLst>
        </pc:grpChg>
        <pc:graphicFrameChg chg="del">
          <ac:chgData name="中田 雄大" userId="62f770ad0d6c1cad" providerId="LiveId" clId="{1C6C70BD-3EC2-40B3-8C3D-7E9DD3B6B866}" dt="2021-10-16T08:35:26.887" v="7157" actId="478"/>
          <ac:graphicFrameMkLst>
            <pc:docMk/>
            <pc:sldMk cId="3845246463" sldId="425"/>
            <ac:graphicFrameMk id="11" creationId="{CD6B6B22-A873-4011-9560-E84D9F89CD14}"/>
          </ac:graphicFrameMkLst>
        </pc:graphicFrameChg>
        <pc:picChg chg="del">
          <ac:chgData name="中田 雄大" userId="62f770ad0d6c1cad" providerId="LiveId" clId="{1C6C70BD-3EC2-40B3-8C3D-7E9DD3B6B866}" dt="2021-10-16T08:35:26.887" v="7157" actId="478"/>
          <ac:picMkLst>
            <pc:docMk/>
            <pc:sldMk cId="3845246463" sldId="425"/>
            <ac:picMk id="6" creationId="{1DB29297-5AB8-4EF6-AA76-8D8D3366DFA8}"/>
          </ac:picMkLst>
        </pc:picChg>
        <pc:picChg chg="del">
          <ac:chgData name="中田 雄大" userId="62f770ad0d6c1cad" providerId="LiveId" clId="{1C6C70BD-3EC2-40B3-8C3D-7E9DD3B6B866}" dt="2021-10-16T08:35:26.887" v="7157" actId="478"/>
          <ac:picMkLst>
            <pc:docMk/>
            <pc:sldMk cId="3845246463" sldId="425"/>
            <ac:picMk id="8" creationId="{22147CBB-1995-45E3-9B92-E16A80C63B47}"/>
          </ac:picMkLst>
        </pc:picChg>
        <pc:picChg chg="add mod">
          <ac:chgData name="中田 雄大" userId="62f770ad0d6c1cad" providerId="LiveId" clId="{1C6C70BD-3EC2-40B3-8C3D-7E9DD3B6B866}" dt="2021-10-16T08:43:46.229" v="7397" actId="164"/>
          <ac:picMkLst>
            <pc:docMk/>
            <pc:sldMk cId="3845246463" sldId="425"/>
            <ac:picMk id="42" creationId="{0298F951-7903-4A6B-97BC-ACFBDABB5841}"/>
          </ac:picMkLst>
        </pc:picChg>
        <pc:picChg chg="add mod">
          <ac:chgData name="中田 雄大" userId="62f770ad0d6c1cad" providerId="LiveId" clId="{1C6C70BD-3EC2-40B3-8C3D-7E9DD3B6B866}" dt="2021-10-16T08:43:46.229" v="7397" actId="164"/>
          <ac:picMkLst>
            <pc:docMk/>
            <pc:sldMk cId="3845246463" sldId="425"/>
            <ac:picMk id="43" creationId="{65D8ED80-93C7-437E-B721-1ADC8A9156FE}"/>
          </ac:picMkLst>
        </pc:picChg>
        <pc:picChg chg="add mod">
          <ac:chgData name="中田 雄大" userId="62f770ad0d6c1cad" providerId="LiveId" clId="{1C6C70BD-3EC2-40B3-8C3D-7E9DD3B6B866}" dt="2021-10-16T08:43:46.229" v="7397" actId="164"/>
          <ac:picMkLst>
            <pc:docMk/>
            <pc:sldMk cId="3845246463" sldId="425"/>
            <ac:picMk id="44" creationId="{C6F02B52-E60D-4467-8A92-4BF2B79D88FC}"/>
          </ac:picMkLst>
        </pc:picChg>
        <pc:picChg chg="del">
          <ac:chgData name="中田 雄大" userId="62f770ad0d6c1cad" providerId="LiveId" clId="{1C6C70BD-3EC2-40B3-8C3D-7E9DD3B6B866}" dt="2021-10-16T08:35:26.887" v="7157" actId="478"/>
          <ac:picMkLst>
            <pc:docMk/>
            <pc:sldMk cId="3845246463" sldId="425"/>
            <ac:picMk id="48" creationId="{09230ACD-80EB-47F1-BD43-4D64494218DE}"/>
          </ac:picMkLst>
        </pc:picChg>
        <pc:cxnChg chg="add del">
          <ac:chgData name="中田 雄大" userId="62f770ad0d6c1cad" providerId="LiveId" clId="{1C6C70BD-3EC2-40B3-8C3D-7E9DD3B6B866}" dt="2021-10-16T08:44:10.740" v="7400" actId="478"/>
          <ac:cxnSpMkLst>
            <pc:docMk/>
            <pc:sldMk cId="3845246463" sldId="425"/>
            <ac:cxnSpMk id="9" creationId="{D70B41AB-360F-43DA-B822-A8529316681E}"/>
          </ac:cxnSpMkLst>
        </pc:cxnChg>
        <pc:cxnChg chg="add mod">
          <ac:chgData name="中田 雄大" userId="62f770ad0d6c1cad" providerId="LiveId" clId="{1C6C70BD-3EC2-40B3-8C3D-7E9DD3B6B866}" dt="2021-10-16T08:40:36.276" v="7199" actId="1076"/>
          <ac:cxnSpMkLst>
            <pc:docMk/>
            <pc:sldMk cId="3845246463" sldId="425"/>
            <ac:cxnSpMk id="41" creationId="{26365AAF-A7C3-40C7-8B8D-98A6E24A5F7A}"/>
          </ac:cxnSpMkLst>
        </pc:cxnChg>
        <pc:cxnChg chg="add mod">
          <ac:chgData name="中田 雄大" userId="62f770ad0d6c1cad" providerId="LiveId" clId="{1C6C70BD-3EC2-40B3-8C3D-7E9DD3B6B866}" dt="2021-10-16T08:44:50.703" v="7409" actId="164"/>
          <ac:cxnSpMkLst>
            <pc:docMk/>
            <pc:sldMk cId="3845246463" sldId="425"/>
            <ac:cxnSpMk id="47" creationId="{E11432D8-715E-48E9-9051-B34C11D8BCA1}"/>
          </ac:cxnSpMkLst>
        </pc:cxnChg>
        <pc:cxnChg chg="add mod">
          <ac:chgData name="中田 雄大" userId="62f770ad0d6c1cad" providerId="LiveId" clId="{1C6C70BD-3EC2-40B3-8C3D-7E9DD3B6B866}" dt="2021-10-16T08:44:50.703" v="7409" actId="164"/>
          <ac:cxnSpMkLst>
            <pc:docMk/>
            <pc:sldMk cId="3845246463" sldId="425"/>
            <ac:cxnSpMk id="50" creationId="{DC97F2EB-1068-4D69-BF61-FD5B20BC3BA1}"/>
          </ac:cxnSpMkLst>
        </pc:cxnChg>
      </pc:sldChg>
      <pc:sldChg chg="del">
        <pc:chgData name="中田 雄大" userId="62f770ad0d6c1cad" providerId="LiveId" clId="{1C6C70BD-3EC2-40B3-8C3D-7E9DD3B6B866}" dt="2021-10-16T08:49:41.890" v="7574" actId="47"/>
        <pc:sldMkLst>
          <pc:docMk/>
          <pc:sldMk cId="2172693709" sldId="426"/>
        </pc:sldMkLst>
      </pc:sldChg>
      <pc:sldChg chg="del">
        <pc:chgData name="中田 雄大" userId="62f770ad0d6c1cad" providerId="LiveId" clId="{1C6C70BD-3EC2-40B3-8C3D-7E9DD3B6B866}" dt="2021-10-16T08:49:43.762" v="7575" actId="47"/>
        <pc:sldMkLst>
          <pc:docMk/>
          <pc:sldMk cId="3939960394" sldId="427"/>
        </pc:sldMkLst>
      </pc:sldChg>
      <pc:sldChg chg="addSp delSp modSp mod">
        <pc:chgData name="中田 雄大" userId="62f770ad0d6c1cad" providerId="LiveId" clId="{1C6C70BD-3EC2-40B3-8C3D-7E9DD3B6B866}" dt="2021-10-16T09:13:56.853" v="7906" actId="14100"/>
        <pc:sldMkLst>
          <pc:docMk/>
          <pc:sldMk cId="186116695" sldId="428"/>
        </pc:sldMkLst>
        <pc:spChg chg="del">
          <ac:chgData name="中田 雄大" userId="62f770ad0d6c1cad" providerId="LiveId" clId="{1C6C70BD-3EC2-40B3-8C3D-7E9DD3B6B866}" dt="2021-10-16T08:57:30.222" v="7732" actId="478"/>
          <ac:spMkLst>
            <pc:docMk/>
            <pc:sldMk cId="186116695" sldId="428"/>
            <ac:spMk id="8" creationId="{DE791792-1437-40EC-B435-14DD0075ED38}"/>
          </ac:spMkLst>
        </pc:spChg>
        <pc:spChg chg="add del mod">
          <ac:chgData name="中田 雄大" userId="62f770ad0d6c1cad" providerId="LiveId" clId="{1C6C70BD-3EC2-40B3-8C3D-7E9DD3B6B866}" dt="2021-10-16T09:11:29.332" v="7868" actId="478"/>
          <ac:spMkLst>
            <pc:docMk/>
            <pc:sldMk cId="186116695" sldId="428"/>
            <ac:spMk id="23" creationId="{B9F8A984-3FE1-42F6-BB52-0C60BD2A71D2}"/>
          </ac:spMkLst>
        </pc:spChg>
        <pc:spChg chg="del mod">
          <ac:chgData name="中田 雄大" userId="62f770ad0d6c1cad" providerId="LiveId" clId="{1C6C70BD-3EC2-40B3-8C3D-7E9DD3B6B866}" dt="2021-10-16T09:05:29.546" v="7838" actId="478"/>
          <ac:spMkLst>
            <pc:docMk/>
            <pc:sldMk cId="186116695" sldId="428"/>
            <ac:spMk id="26" creationId="{13D1E43A-4AC6-4B86-8798-196E57E45D57}"/>
          </ac:spMkLst>
        </pc:spChg>
        <pc:spChg chg="mod ord">
          <ac:chgData name="中田 雄大" userId="62f770ad0d6c1cad" providerId="LiveId" clId="{1C6C70BD-3EC2-40B3-8C3D-7E9DD3B6B866}" dt="2021-10-16T09:13:56.853" v="7906" actId="14100"/>
          <ac:spMkLst>
            <pc:docMk/>
            <pc:sldMk cId="186116695" sldId="428"/>
            <ac:spMk id="30" creationId="{77F25762-88F5-43D7-ADCE-BEEEA9D687B7}"/>
          </ac:spMkLst>
        </pc:spChg>
        <pc:spChg chg="add mod">
          <ac:chgData name="中田 雄大" userId="62f770ad0d6c1cad" providerId="LiveId" clId="{1C6C70BD-3EC2-40B3-8C3D-7E9DD3B6B866}" dt="2021-10-16T09:11:03.860" v="7862" actId="14100"/>
          <ac:spMkLst>
            <pc:docMk/>
            <pc:sldMk cId="186116695" sldId="428"/>
            <ac:spMk id="32" creationId="{5D425D79-0BB7-427E-BE78-24621C6CFA82}"/>
          </ac:spMkLst>
        </pc:spChg>
        <pc:spChg chg="mod">
          <ac:chgData name="中田 雄大" userId="62f770ad0d6c1cad" providerId="LiveId" clId="{1C6C70BD-3EC2-40B3-8C3D-7E9DD3B6B866}" dt="2021-10-16T08:54:19.574" v="7712"/>
          <ac:spMkLst>
            <pc:docMk/>
            <pc:sldMk cId="186116695" sldId="428"/>
            <ac:spMk id="33" creationId="{FB63BBDA-9165-49F3-871E-C4F2B0ADCEF4}"/>
          </ac:spMkLst>
        </pc:spChg>
        <pc:spChg chg="add mod">
          <ac:chgData name="中田 雄大" userId="62f770ad0d6c1cad" providerId="LiveId" clId="{1C6C70BD-3EC2-40B3-8C3D-7E9DD3B6B866}" dt="2021-10-16T09:05:27.094" v="7837"/>
          <ac:spMkLst>
            <pc:docMk/>
            <pc:sldMk cId="186116695" sldId="428"/>
            <ac:spMk id="37" creationId="{8907E09E-5F65-4315-8823-DB4AF389C180}"/>
          </ac:spMkLst>
        </pc:spChg>
        <pc:spChg chg="add mod">
          <ac:chgData name="中田 雄大" userId="62f770ad0d6c1cad" providerId="LiveId" clId="{1C6C70BD-3EC2-40B3-8C3D-7E9DD3B6B866}" dt="2021-10-16T09:05:46.762" v="7839"/>
          <ac:spMkLst>
            <pc:docMk/>
            <pc:sldMk cId="186116695" sldId="428"/>
            <ac:spMk id="38" creationId="{F17E0C9F-6C11-4EE0-BF25-1BA842A22DAC}"/>
          </ac:spMkLst>
        </pc:spChg>
        <pc:spChg chg="add mod">
          <ac:chgData name="中田 雄大" userId="62f770ad0d6c1cad" providerId="LiveId" clId="{1C6C70BD-3EC2-40B3-8C3D-7E9DD3B6B866}" dt="2021-10-16T09:13:51.676" v="7905" actId="14100"/>
          <ac:spMkLst>
            <pc:docMk/>
            <pc:sldMk cId="186116695" sldId="428"/>
            <ac:spMk id="39" creationId="{7C045E7C-FC8B-4504-8414-71558D70F722}"/>
          </ac:spMkLst>
        </pc:spChg>
        <pc:grpChg chg="add mod">
          <ac:chgData name="中田 雄大" userId="62f770ad0d6c1cad" providerId="LiveId" clId="{1C6C70BD-3EC2-40B3-8C3D-7E9DD3B6B866}" dt="2021-10-16T09:13:12.044" v="7896" actId="1076"/>
          <ac:grpSpMkLst>
            <pc:docMk/>
            <pc:sldMk cId="186116695" sldId="428"/>
            <ac:grpSpMk id="11" creationId="{21B88FB6-C3F3-4CA1-A574-B59A6E3F022A}"/>
          </ac:grpSpMkLst>
        </pc:grpChg>
        <pc:graphicFrameChg chg="add mod">
          <ac:chgData name="中田 雄大" userId="62f770ad0d6c1cad" providerId="LiveId" clId="{1C6C70BD-3EC2-40B3-8C3D-7E9DD3B6B866}" dt="2021-10-16T09:12:28.782" v="7886"/>
          <ac:graphicFrameMkLst>
            <pc:docMk/>
            <pc:sldMk cId="186116695" sldId="428"/>
            <ac:graphicFrameMk id="13" creationId="{BB37B291-B000-47DF-9DE0-9C7286713D6F}"/>
          </ac:graphicFrameMkLst>
        </pc:graphicFrameChg>
        <pc:graphicFrameChg chg="del">
          <ac:chgData name="中田 雄大" userId="62f770ad0d6c1cad" providerId="LiveId" clId="{1C6C70BD-3EC2-40B3-8C3D-7E9DD3B6B866}" dt="2021-10-16T08:51:27.474" v="7614" actId="478"/>
          <ac:graphicFrameMkLst>
            <pc:docMk/>
            <pc:sldMk cId="186116695" sldId="428"/>
            <ac:graphicFrameMk id="22" creationId="{271DC176-9F20-448E-A4B7-883BC4AD536D}"/>
          </ac:graphicFrameMkLst>
        </pc:graphicFrameChg>
        <pc:picChg chg="add mod">
          <ac:chgData name="中田 雄大" userId="62f770ad0d6c1cad" providerId="LiveId" clId="{1C6C70BD-3EC2-40B3-8C3D-7E9DD3B6B866}" dt="2021-10-16T09:10:29.325" v="7852" actId="1076"/>
          <ac:picMkLst>
            <pc:docMk/>
            <pc:sldMk cId="186116695" sldId="428"/>
            <ac:picMk id="5" creationId="{9E74DAA9-4C62-4CE7-BC51-7705157BBC1E}"/>
          </ac:picMkLst>
        </pc:picChg>
        <pc:picChg chg="add mod ord">
          <ac:chgData name="中田 雄大" userId="62f770ad0d6c1cad" providerId="LiveId" clId="{1C6C70BD-3EC2-40B3-8C3D-7E9DD3B6B866}" dt="2021-10-16T09:13:20.612" v="7898" actId="1076"/>
          <ac:picMkLst>
            <pc:docMk/>
            <pc:sldMk cId="186116695" sldId="428"/>
            <ac:picMk id="7" creationId="{A733BB90-E451-4A04-BA59-2B9A4D6551C3}"/>
          </ac:picMkLst>
        </pc:picChg>
        <pc:picChg chg="add mod ord">
          <ac:chgData name="中田 雄大" userId="62f770ad0d6c1cad" providerId="LiveId" clId="{1C6C70BD-3EC2-40B3-8C3D-7E9DD3B6B866}" dt="2021-10-16T09:13:21.844" v="7899" actId="1076"/>
          <ac:picMkLst>
            <pc:docMk/>
            <pc:sldMk cId="186116695" sldId="428"/>
            <ac:picMk id="10" creationId="{4F16C1CF-D16E-4222-A2C9-E2F74B6562E0}"/>
          </ac:picMkLst>
        </pc:picChg>
        <pc:picChg chg="del">
          <ac:chgData name="中田 雄大" userId="62f770ad0d6c1cad" providerId="LiveId" clId="{1C6C70BD-3EC2-40B3-8C3D-7E9DD3B6B866}" dt="2021-10-16T08:57:30.222" v="7732" actId="478"/>
          <ac:picMkLst>
            <pc:docMk/>
            <pc:sldMk cId="186116695" sldId="428"/>
            <ac:picMk id="12" creationId="{BC505EDE-8936-462E-B7F6-F533D04FFD24}"/>
          </ac:picMkLst>
        </pc:picChg>
        <pc:picChg chg="add mod ord">
          <ac:chgData name="中田 雄大" userId="62f770ad0d6c1cad" providerId="LiveId" clId="{1C6C70BD-3EC2-40B3-8C3D-7E9DD3B6B866}" dt="2021-10-16T09:13:41.837" v="7902" actId="1076"/>
          <ac:picMkLst>
            <pc:docMk/>
            <pc:sldMk cId="186116695" sldId="428"/>
            <ac:picMk id="20" creationId="{829D8EB3-CF2A-4AF4-8D34-C3C90B998C98}"/>
          </ac:picMkLst>
        </pc:picChg>
        <pc:picChg chg="add mod ord">
          <ac:chgData name="中田 雄大" userId="62f770ad0d6c1cad" providerId="LiveId" clId="{1C6C70BD-3EC2-40B3-8C3D-7E9DD3B6B866}" dt="2021-10-16T09:13:44.324" v="7903" actId="1076"/>
          <ac:picMkLst>
            <pc:docMk/>
            <pc:sldMk cId="186116695" sldId="428"/>
            <ac:picMk id="24" creationId="{8C543FC3-A5B4-4F91-8D8E-F7EE57E91FDD}"/>
          </ac:picMkLst>
        </pc:picChg>
        <pc:picChg chg="del">
          <ac:chgData name="中田 雄大" userId="62f770ad0d6c1cad" providerId="LiveId" clId="{1C6C70BD-3EC2-40B3-8C3D-7E9DD3B6B866}" dt="2021-10-16T08:53:14.808" v="7632" actId="478"/>
          <ac:picMkLst>
            <pc:docMk/>
            <pc:sldMk cId="186116695" sldId="428"/>
            <ac:picMk id="25" creationId="{4D027350-98A3-422E-99D2-A3A1F0BB1007}"/>
          </ac:picMkLst>
        </pc:picChg>
        <pc:picChg chg="add mod ord">
          <ac:chgData name="中田 雄大" userId="62f770ad0d6c1cad" providerId="LiveId" clId="{1C6C70BD-3EC2-40B3-8C3D-7E9DD3B6B866}" dt="2021-10-16T09:13:47.525" v="7904" actId="1076"/>
          <ac:picMkLst>
            <pc:docMk/>
            <pc:sldMk cId="186116695" sldId="428"/>
            <ac:picMk id="27" creationId="{C6DC3D3D-3930-44A6-835D-4224E81E69BC}"/>
          </ac:picMkLst>
        </pc:picChg>
        <pc:picChg chg="del">
          <ac:chgData name="中田 雄大" userId="62f770ad0d6c1cad" providerId="LiveId" clId="{1C6C70BD-3EC2-40B3-8C3D-7E9DD3B6B866}" dt="2021-10-16T08:57:30.222" v="7732" actId="478"/>
          <ac:picMkLst>
            <pc:docMk/>
            <pc:sldMk cId="186116695" sldId="428"/>
            <ac:picMk id="28" creationId="{38F78AAB-4822-4275-A447-10A8DC25D0D6}"/>
          </ac:picMkLst>
        </pc:picChg>
        <pc:picChg chg="add mod ord">
          <ac:chgData name="中田 雄大" userId="62f770ad0d6c1cad" providerId="LiveId" clId="{1C6C70BD-3EC2-40B3-8C3D-7E9DD3B6B866}" dt="2021-10-16T09:10:38.076" v="7854" actId="14100"/>
          <ac:picMkLst>
            <pc:docMk/>
            <pc:sldMk cId="186116695" sldId="428"/>
            <ac:picMk id="29" creationId="{3ABE54EE-3D0D-485D-8FF3-789764D69E15}"/>
          </ac:picMkLst>
        </pc:picChg>
        <pc:picChg chg="del mod">
          <ac:chgData name="中田 雄大" userId="62f770ad0d6c1cad" providerId="LiveId" clId="{1C6C70BD-3EC2-40B3-8C3D-7E9DD3B6B866}" dt="2021-10-16T09:00:15.015" v="7755" actId="478"/>
          <ac:picMkLst>
            <pc:docMk/>
            <pc:sldMk cId="186116695" sldId="428"/>
            <ac:picMk id="31" creationId="{35E75BE8-44B7-4B03-ADC0-8721FCD575E1}"/>
          </ac:picMkLst>
        </pc:picChg>
        <pc:picChg chg="add del mod">
          <ac:chgData name="中田 雄大" userId="62f770ad0d6c1cad" providerId="LiveId" clId="{1C6C70BD-3EC2-40B3-8C3D-7E9DD3B6B866}" dt="2021-10-16T09:04:01.808" v="7812" actId="478"/>
          <ac:picMkLst>
            <pc:docMk/>
            <pc:sldMk cId="186116695" sldId="428"/>
            <ac:picMk id="34" creationId="{00AC9AF0-FB3C-4C30-8C04-AE62187888AF}"/>
          </ac:picMkLst>
        </pc:picChg>
        <pc:picChg chg="add mod">
          <ac:chgData name="中田 雄大" userId="62f770ad0d6c1cad" providerId="LiveId" clId="{1C6C70BD-3EC2-40B3-8C3D-7E9DD3B6B866}" dt="2021-10-16T09:10:59.364" v="7861" actId="1076"/>
          <ac:picMkLst>
            <pc:docMk/>
            <pc:sldMk cId="186116695" sldId="428"/>
            <ac:picMk id="35" creationId="{2E89CA49-9833-43D3-BB0E-E5C8A6F4DB49}"/>
          </ac:picMkLst>
        </pc:picChg>
        <pc:picChg chg="add mod">
          <ac:chgData name="中田 雄大" userId="62f770ad0d6c1cad" providerId="LiveId" clId="{1C6C70BD-3EC2-40B3-8C3D-7E9DD3B6B866}" dt="2021-10-16T09:10:53.460" v="7860" actId="1076"/>
          <ac:picMkLst>
            <pc:docMk/>
            <pc:sldMk cId="186116695" sldId="428"/>
            <ac:picMk id="36" creationId="{BB32B926-822B-4070-99A6-F78719E876DB}"/>
          </ac:picMkLst>
        </pc:picChg>
      </pc:sldChg>
      <pc:sldChg chg="delSp modSp mod">
        <pc:chgData name="中田 雄大" userId="62f770ad0d6c1cad" providerId="LiveId" clId="{1C6C70BD-3EC2-40B3-8C3D-7E9DD3B6B866}" dt="2021-10-16T06:39:30.478" v="5348" actId="20577"/>
        <pc:sldMkLst>
          <pc:docMk/>
          <pc:sldMk cId="550320575" sldId="429"/>
        </pc:sldMkLst>
        <pc:spChg chg="del">
          <ac:chgData name="中田 雄大" userId="62f770ad0d6c1cad" providerId="LiveId" clId="{1C6C70BD-3EC2-40B3-8C3D-7E9DD3B6B866}" dt="2021-10-16T05:48:03.523" v="3976" actId="478"/>
          <ac:spMkLst>
            <pc:docMk/>
            <pc:sldMk cId="550320575" sldId="429"/>
            <ac:spMk id="6" creationId="{03BB081D-84F2-BE44-A290-17571DD3D716}"/>
          </ac:spMkLst>
        </pc:spChg>
        <pc:spChg chg="mod">
          <ac:chgData name="中田 雄大" userId="62f770ad0d6c1cad" providerId="LiveId" clId="{1C6C70BD-3EC2-40B3-8C3D-7E9DD3B6B866}" dt="2021-10-16T05:48:14.762" v="3978" actId="20577"/>
          <ac:spMkLst>
            <pc:docMk/>
            <pc:sldMk cId="550320575" sldId="429"/>
            <ac:spMk id="17" creationId="{E96722AD-9EC1-4CE6-AF6A-BE9924DC7EED}"/>
          </ac:spMkLst>
        </pc:spChg>
        <pc:spChg chg="mod">
          <ac:chgData name="中田 雄大" userId="62f770ad0d6c1cad" providerId="LiveId" clId="{1C6C70BD-3EC2-40B3-8C3D-7E9DD3B6B866}" dt="2021-10-16T06:35:32.241" v="5282" actId="1076"/>
          <ac:spMkLst>
            <pc:docMk/>
            <pc:sldMk cId="550320575" sldId="429"/>
            <ac:spMk id="19" creationId="{6DD1E848-3454-4867-9376-5F2D6575C02F}"/>
          </ac:spMkLst>
        </pc:spChg>
        <pc:spChg chg="mod">
          <ac:chgData name="中田 雄大" userId="62f770ad0d6c1cad" providerId="LiveId" clId="{1C6C70BD-3EC2-40B3-8C3D-7E9DD3B6B866}" dt="2021-10-16T06:39:30.478" v="5348" actId="20577"/>
          <ac:spMkLst>
            <pc:docMk/>
            <pc:sldMk cId="550320575" sldId="429"/>
            <ac:spMk id="149" creationId="{00000000-0000-0000-0000-000000000000}"/>
          </ac:spMkLst>
        </pc:spChg>
      </pc:sldChg>
      <pc:sldChg chg="mod modShow">
        <pc:chgData name="中田 雄大" userId="62f770ad0d6c1cad" providerId="LiveId" clId="{1C6C70BD-3EC2-40B3-8C3D-7E9DD3B6B866}" dt="2021-10-16T09:06:09.137" v="7841" actId="729"/>
        <pc:sldMkLst>
          <pc:docMk/>
          <pc:sldMk cId="2766155122" sldId="433"/>
        </pc:sldMkLst>
      </pc:sldChg>
      <pc:sldChg chg="mod modShow">
        <pc:chgData name="中田 雄大" userId="62f770ad0d6c1cad" providerId="LiveId" clId="{1C6C70BD-3EC2-40B3-8C3D-7E9DD3B6B866}" dt="2021-10-16T09:06:06.282" v="7840" actId="729"/>
        <pc:sldMkLst>
          <pc:docMk/>
          <pc:sldMk cId="2096535405" sldId="434"/>
        </pc:sldMkLst>
      </pc:sldChg>
      <pc:sldChg chg="mod modShow">
        <pc:chgData name="中田 雄大" userId="62f770ad0d6c1cad" providerId="LiveId" clId="{1C6C70BD-3EC2-40B3-8C3D-7E9DD3B6B866}" dt="2021-10-16T06:25:20.309" v="5250" actId="729"/>
        <pc:sldMkLst>
          <pc:docMk/>
          <pc:sldMk cId="2525352050" sldId="435"/>
        </pc:sldMkLst>
      </pc:sldChg>
      <pc:sldChg chg="addSp delSp modSp new mod delAnim modAnim">
        <pc:chgData name="中田 雄大" userId="62f770ad0d6c1cad" providerId="LiveId" clId="{1C6C70BD-3EC2-40B3-8C3D-7E9DD3B6B866}" dt="2021-10-16T06:42:48.434" v="5353" actId="1076"/>
        <pc:sldMkLst>
          <pc:docMk/>
          <pc:sldMk cId="4289829130" sldId="437"/>
        </pc:sldMkLst>
        <pc:spChg chg="mod">
          <ac:chgData name="中田 雄大" userId="62f770ad0d6c1cad" providerId="LiveId" clId="{1C6C70BD-3EC2-40B3-8C3D-7E9DD3B6B866}" dt="2021-10-15T06:40:37.490" v="987" actId="20577"/>
          <ac:spMkLst>
            <pc:docMk/>
            <pc:sldMk cId="4289829130" sldId="437"/>
            <ac:spMk id="2" creationId="{0EA9C120-5499-4CD7-94C0-CEA4373A5355}"/>
          </ac:spMkLst>
        </pc:spChg>
        <pc:spChg chg="del">
          <ac:chgData name="中田 雄大" userId="62f770ad0d6c1cad" providerId="LiveId" clId="{1C6C70BD-3EC2-40B3-8C3D-7E9DD3B6B866}" dt="2021-10-15T06:40:50.310" v="988" actId="478"/>
          <ac:spMkLst>
            <pc:docMk/>
            <pc:sldMk cId="4289829130" sldId="437"/>
            <ac:spMk id="3" creationId="{8364EED1-DEF6-45B3-A9D8-C58FB3B4A6A2}"/>
          </ac:spMkLst>
        </pc:spChg>
        <pc:spChg chg="add mod">
          <ac:chgData name="中田 雄大" userId="62f770ad0d6c1cad" providerId="LiveId" clId="{1C6C70BD-3EC2-40B3-8C3D-7E9DD3B6B866}" dt="2021-10-16T06:42:48.434" v="5353" actId="1076"/>
          <ac:spMkLst>
            <pc:docMk/>
            <pc:sldMk cId="4289829130" sldId="437"/>
            <ac:spMk id="5" creationId="{C869A010-7B5E-4C27-BC47-E4C97B7F2113}"/>
          </ac:spMkLst>
        </pc:spChg>
        <pc:spChg chg="add del mod">
          <ac:chgData name="中田 雄大" userId="62f770ad0d6c1cad" providerId="LiveId" clId="{1C6C70BD-3EC2-40B3-8C3D-7E9DD3B6B866}" dt="2021-10-16T04:40:15.696" v="2103" actId="478"/>
          <ac:spMkLst>
            <pc:docMk/>
            <pc:sldMk cId="4289829130" sldId="437"/>
            <ac:spMk id="6" creationId="{E2CC0EE9-9538-4C1F-AB44-8556B9DCCE00}"/>
          </ac:spMkLst>
        </pc:spChg>
        <pc:spChg chg="add del mod">
          <ac:chgData name="中田 雄大" userId="62f770ad0d6c1cad" providerId="LiveId" clId="{1C6C70BD-3EC2-40B3-8C3D-7E9DD3B6B866}" dt="2021-10-16T04:40:10.921" v="2101" actId="478"/>
          <ac:spMkLst>
            <pc:docMk/>
            <pc:sldMk cId="4289829130" sldId="437"/>
            <ac:spMk id="7" creationId="{08F4B74A-86AD-4837-901E-CF76EEEB47F2}"/>
          </ac:spMkLst>
        </pc:spChg>
        <pc:spChg chg="add del mod">
          <ac:chgData name="中田 雄大" userId="62f770ad0d6c1cad" providerId="LiveId" clId="{1C6C70BD-3EC2-40B3-8C3D-7E9DD3B6B866}" dt="2021-10-16T04:40:13.098" v="2102" actId="478"/>
          <ac:spMkLst>
            <pc:docMk/>
            <pc:sldMk cId="4289829130" sldId="437"/>
            <ac:spMk id="8" creationId="{AACC7D41-1FE5-4449-995A-7BC2B3EBFEAC}"/>
          </ac:spMkLst>
        </pc:spChg>
        <pc:spChg chg="add mod">
          <ac:chgData name="中田 雄大" userId="62f770ad0d6c1cad" providerId="LiveId" clId="{1C6C70BD-3EC2-40B3-8C3D-7E9DD3B6B866}" dt="2021-10-16T05:59:24.150" v="4567" actId="20577"/>
          <ac:spMkLst>
            <pc:docMk/>
            <pc:sldMk cId="4289829130" sldId="437"/>
            <ac:spMk id="9" creationId="{FA6A4CBB-6B76-41B0-B736-390238B5023F}"/>
          </ac:spMkLst>
        </pc:spChg>
        <pc:spChg chg="add mod">
          <ac:chgData name="中田 雄大" userId="62f770ad0d6c1cad" providerId="LiveId" clId="{1C6C70BD-3EC2-40B3-8C3D-7E9DD3B6B866}" dt="2021-10-16T05:01:14.853" v="2250" actId="164"/>
          <ac:spMkLst>
            <pc:docMk/>
            <pc:sldMk cId="4289829130" sldId="437"/>
            <ac:spMk id="10" creationId="{FBA05BF2-2BDA-441E-BBD4-121EAEC2FD06}"/>
          </ac:spMkLst>
        </pc:spChg>
        <pc:spChg chg="add mod">
          <ac:chgData name="中田 雄大" userId="62f770ad0d6c1cad" providerId="LiveId" clId="{1C6C70BD-3EC2-40B3-8C3D-7E9DD3B6B866}" dt="2021-10-16T05:09:46.336" v="2583" actId="1076"/>
          <ac:spMkLst>
            <pc:docMk/>
            <pc:sldMk cId="4289829130" sldId="437"/>
            <ac:spMk id="11" creationId="{56B9A9EC-3618-4769-B27E-C7584FDE23E6}"/>
          </ac:spMkLst>
        </pc:spChg>
        <pc:spChg chg="add mod">
          <ac:chgData name="中田 雄大" userId="62f770ad0d6c1cad" providerId="LiveId" clId="{1C6C70BD-3EC2-40B3-8C3D-7E9DD3B6B866}" dt="2021-10-16T05:57:22.577" v="4521" actId="1076"/>
          <ac:spMkLst>
            <pc:docMk/>
            <pc:sldMk cId="4289829130" sldId="437"/>
            <ac:spMk id="12" creationId="{21E688E0-565F-41C2-820A-FAF860553938}"/>
          </ac:spMkLst>
        </pc:spChg>
        <pc:spChg chg="add del mod">
          <ac:chgData name="中田 雄大" userId="62f770ad0d6c1cad" providerId="LiveId" clId="{1C6C70BD-3EC2-40B3-8C3D-7E9DD3B6B866}" dt="2021-10-16T05:09:09.011" v="2573" actId="478"/>
          <ac:spMkLst>
            <pc:docMk/>
            <pc:sldMk cId="4289829130" sldId="437"/>
            <ac:spMk id="13" creationId="{90AA6034-AF59-4D06-B7AB-4673FE457E19}"/>
          </ac:spMkLst>
        </pc:spChg>
        <pc:spChg chg="add mod">
          <ac:chgData name="中田 雄大" userId="62f770ad0d6c1cad" providerId="LiveId" clId="{1C6C70BD-3EC2-40B3-8C3D-7E9DD3B6B866}" dt="2021-10-16T06:42:47.434" v="5352" actId="403"/>
          <ac:spMkLst>
            <pc:docMk/>
            <pc:sldMk cId="4289829130" sldId="437"/>
            <ac:spMk id="14" creationId="{0A9474C4-4D03-4C48-ACB5-1E6055352DF6}"/>
          </ac:spMkLst>
        </pc:spChg>
        <pc:grpChg chg="add mod">
          <ac:chgData name="中田 雄大" userId="62f770ad0d6c1cad" providerId="LiveId" clId="{1C6C70BD-3EC2-40B3-8C3D-7E9DD3B6B866}" dt="2021-10-16T05:55:48.513" v="4507" actId="1076"/>
          <ac:grpSpMkLst>
            <pc:docMk/>
            <pc:sldMk cId="4289829130" sldId="437"/>
            <ac:grpSpMk id="3" creationId="{3EE86F5C-1B00-41BC-84A9-C5B0C600FB00}"/>
          </ac:grpSpMkLst>
        </pc:grpChg>
      </pc:sldChg>
      <pc:sldChg chg="addSp delSp modSp add mod">
        <pc:chgData name="中田 雄大" userId="62f770ad0d6c1cad" providerId="LiveId" clId="{1C6C70BD-3EC2-40B3-8C3D-7E9DD3B6B866}" dt="2021-10-16T07:00:30.754" v="5854" actId="1076"/>
        <pc:sldMkLst>
          <pc:docMk/>
          <pc:sldMk cId="2750393132" sldId="438"/>
        </pc:sldMkLst>
        <pc:spChg chg="add del mod">
          <ac:chgData name="中田 雄大" userId="62f770ad0d6c1cad" providerId="LiveId" clId="{1C6C70BD-3EC2-40B3-8C3D-7E9DD3B6B866}" dt="2021-10-16T06:57:04.213" v="5712" actId="478"/>
          <ac:spMkLst>
            <pc:docMk/>
            <pc:sldMk cId="2750393132" sldId="438"/>
            <ac:spMk id="3" creationId="{BB245062-0903-4519-BEAA-CF296C1E4C75}"/>
          </ac:spMkLst>
        </pc:spChg>
        <pc:spChg chg="del">
          <ac:chgData name="中田 雄大" userId="62f770ad0d6c1cad" providerId="LiveId" clId="{1C6C70BD-3EC2-40B3-8C3D-7E9DD3B6B866}" dt="2021-10-16T06:57:21.633" v="5721" actId="478"/>
          <ac:spMkLst>
            <pc:docMk/>
            <pc:sldMk cId="2750393132" sldId="438"/>
            <ac:spMk id="41" creationId="{0529D96A-B370-438B-B89B-7D945088CF02}"/>
          </ac:spMkLst>
        </pc:spChg>
        <pc:spChg chg="del">
          <ac:chgData name="中田 雄大" userId="62f770ad0d6c1cad" providerId="LiveId" clId="{1C6C70BD-3EC2-40B3-8C3D-7E9DD3B6B866}" dt="2021-10-16T06:57:00.823" v="5708" actId="478"/>
          <ac:spMkLst>
            <pc:docMk/>
            <pc:sldMk cId="2750393132" sldId="438"/>
            <ac:spMk id="42" creationId="{13DF4133-D7F2-604F-9EE4-5F47C0361848}"/>
          </ac:spMkLst>
        </pc:spChg>
        <pc:spChg chg="add del mod">
          <ac:chgData name="中田 雄大" userId="62f770ad0d6c1cad" providerId="LiveId" clId="{1C6C70BD-3EC2-40B3-8C3D-7E9DD3B6B866}" dt="2021-10-16T06:57:09.890" v="5713" actId="478"/>
          <ac:spMkLst>
            <pc:docMk/>
            <pc:sldMk cId="2750393132" sldId="438"/>
            <ac:spMk id="54" creationId="{1E903B6E-6C0F-49B2-BF3E-4C942FBACE0D}"/>
          </ac:spMkLst>
        </pc:spChg>
        <pc:spChg chg="add mod">
          <ac:chgData name="中田 雄大" userId="62f770ad0d6c1cad" providerId="LiveId" clId="{1C6C70BD-3EC2-40B3-8C3D-7E9DD3B6B866}" dt="2021-10-16T06:57:10.936" v="5714"/>
          <ac:spMkLst>
            <pc:docMk/>
            <pc:sldMk cId="2750393132" sldId="438"/>
            <ac:spMk id="55" creationId="{100FC956-2FB1-4982-9C2C-A0340875D53F}"/>
          </ac:spMkLst>
        </pc:spChg>
        <pc:spChg chg="mod">
          <ac:chgData name="中田 雄大" userId="62f770ad0d6c1cad" providerId="LiveId" clId="{1C6C70BD-3EC2-40B3-8C3D-7E9DD3B6B866}" dt="2021-10-16T07:00:10.325" v="5853" actId="1076"/>
          <ac:spMkLst>
            <pc:docMk/>
            <pc:sldMk cId="2750393132" sldId="438"/>
            <ac:spMk id="110" creationId="{9078ECA4-3750-4796-916D-AB13F483105A}"/>
          </ac:spMkLst>
        </pc:spChg>
        <pc:spChg chg="mod">
          <ac:chgData name="中田 雄大" userId="62f770ad0d6c1cad" providerId="LiveId" clId="{1C6C70BD-3EC2-40B3-8C3D-7E9DD3B6B866}" dt="2021-10-16T07:00:10.325" v="5853" actId="1076"/>
          <ac:spMkLst>
            <pc:docMk/>
            <pc:sldMk cId="2750393132" sldId="438"/>
            <ac:spMk id="115" creationId="{ECBB0131-CBE7-4860-B821-05F7439FBAB4}"/>
          </ac:spMkLst>
        </pc:spChg>
        <pc:spChg chg="mod">
          <ac:chgData name="中田 雄大" userId="62f770ad0d6c1cad" providerId="LiveId" clId="{1C6C70BD-3EC2-40B3-8C3D-7E9DD3B6B866}" dt="2021-10-16T06:57:18.963" v="5720"/>
          <ac:spMkLst>
            <pc:docMk/>
            <pc:sldMk cId="2750393132" sldId="438"/>
            <ac:spMk id="121" creationId="{250F2656-BBBB-4646-9F4A-3864CDFCD6A8}"/>
          </ac:spMkLst>
        </pc:spChg>
        <pc:spChg chg="mod">
          <ac:chgData name="中田 雄大" userId="62f770ad0d6c1cad" providerId="LiveId" clId="{1C6C70BD-3EC2-40B3-8C3D-7E9DD3B6B866}" dt="2021-10-16T07:00:10.325" v="5853" actId="1076"/>
          <ac:spMkLst>
            <pc:docMk/>
            <pc:sldMk cId="2750393132" sldId="438"/>
            <ac:spMk id="123" creationId="{0C88C98F-1B7B-4943-9779-C4AAAF663053}"/>
          </ac:spMkLst>
        </pc:spChg>
        <pc:spChg chg="mod">
          <ac:chgData name="中田 雄大" userId="62f770ad0d6c1cad" providerId="LiveId" clId="{1C6C70BD-3EC2-40B3-8C3D-7E9DD3B6B866}" dt="2021-10-16T07:00:10.325" v="5853" actId="1076"/>
          <ac:spMkLst>
            <pc:docMk/>
            <pc:sldMk cId="2750393132" sldId="438"/>
            <ac:spMk id="124" creationId="{BE47F3F9-443C-4B3B-AAB3-C97900C7AE25}"/>
          </ac:spMkLst>
        </pc:spChg>
        <pc:spChg chg="mod">
          <ac:chgData name="中田 雄大" userId="62f770ad0d6c1cad" providerId="LiveId" clId="{1C6C70BD-3EC2-40B3-8C3D-7E9DD3B6B866}" dt="2021-10-16T07:00:10.325" v="5853" actId="1076"/>
          <ac:spMkLst>
            <pc:docMk/>
            <pc:sldMk cId="2750393132" sldId="438"/>
            <ac:spMk id="125" creationId="{3C13B298-8081-4E7B-A01A-171FD77687EE}"/>
          </ac:spMkLst>
        </pc:spChg>
        <pc:spChg chg="mod">
          <ac:chgData name="中田 雄大" userId="62f770ad0d6c1cad" providerId="LiveId" clId="{1C6C70BD-3EC2-40B3-8C3D-7E9DD3B6B866}" dt="2021-10-16T07:00:10.325" v="5853" actId="1076"/>
          <ac:spMkLst>
            <pc:docMk/>
            <pc:sldMk cId="2750393132" sldId="438"/>
            <ac:spMk id="126" creationId="{A6AA4B9E-202A-4C66-A021-852792CB83B6}"/>
          </ac:spMkLst>
        </pc:spChg>
        <pc:spChg chg="mod">
          <ac:chgData name="中田 雄大" userId="62f770ad0d6c1cad" providerId="LiveId" clId="{1C6C70BD-3EC2-40B3-8C3D-7E9DD3B6B866}" dt="2021-10-16T07:00:10.325" v="5853" actId="1076"/>
          <ac:spMkLst>
            <pc:docMk/>
            <pc:sldMk cId="2750393132" sldId="438"/>
            <ac:spMk id="127" creationId="{73E59231-4ACE-4967-B055-73BF9C522D69}"/>
          </ac:spMkLst>
        </pc:spChg>
        <pc:spChg chg="mod">
          <ac:chgData name="中田 雄大" userId="62f770ad0d6c1cad" providerId="LiveId" clId="{1C6C70BD-3EC2-40B3-8C3D-7E9DD3B6B866}" dt="2021-10-16T07:00:10.325" v="5853" actId="1076"/>
          <ac:spMkLst>
            <pc:docMk/>
            <pc:sldMk cId="2750393132" sldId="438"/>
            <ac:spMk id="128" creationId="{766DFE7A-9FF9-4B74-9CCF-AB5DA2EBB2BC}"/>
          </ac:spMkLst>
        </pc:spChg>
        <pc:spChg chg="mod">
          <ac:chgData name="中田 雄大" userId="62f770ad0d6c1cad" providerId="LiveId" clId="{1C6C70BD-3EC2-40B3-8C3D-7E9DD3B6B866}" dt="2021-10-16T07:00:10.325" v="5853" actId="1076"/>
          <ac:spMkLst>
            <pc:docMk/>
            <pc:sldMk cId="2750393132" sldId="438"/>
            <ac:spMk id="129" creationId="{33A2A488-3E9B-428F-9C7C-7BAE22DCC33B}"/>
          </ac:spMkLst>
        </pc:spChg>
        <pc:spChg chg="mod">
          <ac:chgData name="中田 雄大" userId="62f770ad0d6c1cad" providerId="LiveId" clId="{1C6C70BD-3EC2-40B3-8C3D-7E9DD3B6B866}" dt="2021-10-16T07:00:10.325" v="5853" actId="1076"/>
          <ac:spMkLst>
            <pc:docMk/>
            <pc:sldMk cId="2750393132" sldId="438"/>
            <ac:spMk id="130" creationId="{C0CD07DA-6179-4A41-9723-EFD10B335E5B}"/>
          </ac:spMkLst>
        </pc:spChg>
        <pc:spChg chg="mod">
          <ac:chgData name="中田 雄大" userId="62f770ad0d6c1cad" providerId="LiveId" clId="{1C6C70BD-3EC2-40B3-8C3D-7E9DD3B6B866}" dt="2021-10-16T07:00:10.325" v="5853" actId="1076"/>
          <ac:spMkLst>
            <pc:docMk/>
            <pc:sldMk cId="2750393132" sldId="438"/>
            <ac:spMk id="131" creationId="{70D04628-C017-4086-B84E-EEA7DB81EBAA}"/>
          </ac:spMkLst>
        </pc:spChg>
        <pc:spChg chg="mod">
          <ac:chgData name="中田 雄大" userId="62f770ad0d6c1cad" providerId="LiveId" clId="{1C6C70BD-3EC2-40B3-8C3D-7E9DD3B6B866}" dt="2021-10-16T07:00:10.325" v="5853" actId="1076"/>
          <ac:spMkLst>
            <pc:docMk/>
            <pc:sldMk cId="2750393132" sldId="438"/>
            <ac:spMk id="134" creationId="{A42525FB-2311-496F-B949-1E8FC6AD2573}"/>
          </ac:spMkLst>
        </pc:spChg>
        <pc:spChg chg="mod">
          <ac:chgData name="中田 雄大" userId="62f770ad0d6c1cad" providerId="LiveId" clId="{1C6C70BD-3EC2-40B3-8C3D-7E9DD3B6B866}" dt="2021-10-16T07:00:30.754" v="5854" actId="1076"/>
          <ac:spMkLst>
            <pc:docMk/>
            <pc:sldMk cId="2750393132" sldId="438"/>
            <ac:spMk id="135" creationId="{DF3F2201-B8E1-41A9-B0BE-29BD3B3A62AE}"/>
          </ac:spMkLst>
        </pc:spChg>
        <pc:spChg chg="mod">
          <ac:chgData name="中田 雄大" userId="62f770ad0d6c1cad" providerId="LiveId" clId="{1C6C70BD-3EC2-40B3-8C3D-7E9DD3B6B866}" dt="2021-10-16T07:00:10.325" v="5853" actId="1076"/>
          <ac:spMkLst>
            <pc:docMk/>
            <pc:sldMk cId="2750393132" sldId="438"/>
            <ac:spMk id="137" creationId="{BA34C233-C25D-4CCC-A86B-2B64F0F97C5D}"/>
          </ac:spMkLst>
        </pc:spChg>
        <pc:spChg chg="mod">
          <ac:chgData name="中田 雄大" userId="62f770ad0d6c1cad" providerId="LiveId" clId="{1C6C70BD-3EC2-40B3-8C3D-7E9DD3B6B866}" dt="2021-10-16T07:00:10.325" v="5853" actId="1076"/>
          <ac:spMkLst>
            <pc:docMk/>
            <pc:sldMk cId="2750393132" sldId="438"/>
            <ac:spMk id="138" creationId="{052A07EE-38FE-4059-BF9C-160CCC897B42}"/>
          </ac:spMkLst>
        </pc:spChg>
        <pc:spChg chg="mod">
          <ac:chgData name="中田 雄大" userId="62f770ad0d6c1cad" providerId="LiveId" clId="{1C6C70BD-3EC2-40B3-8C3D-7E9DD3B6B866}" dt="2021-10-16T07:00:10.325" v="5853" actId="1076"/>
          <ac:spMkLst>
            <pc:docMk/>
            <pc:sldMk cId="2750393132" sldId="438"/>
            <ac:spMk id="140" creationId="{9305846F-71FE-467E-88C9-90ECBB85509A}"/>
          </ac:spMkLst>
        </pc:spChg>
        <pc:spChg chg="mod">
          <ac:chgData name="中田 雄大" userId="62f770ad0d6c1cad" providerId="LiveId" clId="{1C6C70BD-3EC2-40B3-8C3D-7E9DD3B6B866}" dt="2021-10-16T07:00:10.325" v="5853" actId="1076"/>
          <ac:spMkLst>
            <pc:docMk/>
            <pc:sldMk cId="2750393132" sldId="438"/>
            <ac:spMk id="142" creationId="{2A0D479A-A2BB-469C-904D-9671B08DC10E}"/>
          </ac:spMkLst>
        </pc:spChg>
        <pc:spChg chg="mod">
          <ac:chgData name="中田 雄大" userId="62f770ad0d6c1cad" providerId="LiveId" clId="{1C6C70BD-3EC2-40B3-8C3D-7E9DD3B6B866}" dt="2021-10-16T07:00:10.325" v="5853" actId="1076"/>
          <ac:spMkLst>
            <pc:docMk/>
            <pc:sldMk cId="2750393132" sldId="438"/>
            <ac:spMk id="147" creationId="{B63D6C07-CFAA-47EF-A7C4-92FD7EABA3E8}"/>
          </ac:spMkLst>
        </pc:spChg>
        <pc:spChg chg="mod">
          <ac:chgData name="中田 雄大" userId="62f770ad0d6c1cad" providerId="LiveId" clId="{1C6C70BD-3EC2-40B3-8C3D-7E9DD3B6B866}" dt="2021-10-16T07:00:10.325" v="5853" actId="1076"/>
          <ac:spMkLst>
            <pc:docMk/>
            <pc:sldMk cId="2750393132" sldId="438"/>
            <ac:spMk id="148" creationId="{055B4442-0386-4160-B4E5-63026E7A5C6F}"/>
          </ac:spMkLst>
        </pc:spChg>
        <pc:spChg chg="mod">
          <ac:chgData name="中田 雄大" userId="62f770ad0d6c1cad" providerId="LiveId" clId="{1C6C70BD-3EC2-40B3-8C3D-7E9DD3B6B866}" dt="2021-10-16T07:00:10.325" v="5853" actId="1076"/>
          <ac:spMkLst>
            <pc:docMk/>
            <pc:sldMk cId="2750393132" sldId="438"/>
            <ac:spMk id="157" creationId="{663EAE1B-D956-408C-AD7A-226EB9BD1315}"/>
          </ac:spMkLst>
        </pc:spChg>
        <pc:spChg chg="mod">
          <ac:chgData name="中田 雄大" userId="62f770ad0d6c1cad" providerId="LiveId" clId="{1C6C70BD-3EC2-40B3-8C3D-7E9DD3B6B866}" dt="2021-10-16T07:00:10.325" v="5853" actId="1076"/>
          <ac:spMkLst>
            <pc:docMk/>
            <pc:sldMk cId="2750393132" sldId="438"/>
            <ac:spMk id="158" creationId="{4429D305-20EA-4876-9309-2BCD04046923}"/>
          </ac:spMkLst>
        </pc:spChg>
        <pc:spChg chg="mod">
          <ac:chgData name="中田 雄大" userId="62f770ad0d6c1cad" providerId="LiveId" clId="{1C6C70BD-3EC2-40B3-8C3D-7E9DD3B6B866}" dt="2021-10-16T07:00:10.325" v="5853" actId="1076"/>
          <ac:spMkLst>
            <pc:docMk/>
            <pc:sldMk cId="2750393132" sldId="438"/>
            <ac:spMk id="159" creationId="{33CE64B3-DE58-4DBE-8196-2DB63DC0BC1E}"/>
          </ac:spMkLst>
        </pc:spChg>
        <pc:grpChg chg="mod">
          <ac:chgData name="中田 雄大" userId="62f770ad0d6c1cad" providerId="LiveId" clId="{1C6C70BD-3EC2-40B3-8C3D-7E9DD3B6B866}" dt="2021-10-16T07:00:10.325" v="5853" actId="1076"/>
          <ac:grpSpMkLst>
            <pc:docMk/>
            <pc:sldMk cId="2750393132" sldId="438"/>
            <ac:grpSpMk id="119" creationId="{611E5CD8-B3C4-4972-B9DD-5F3FC33C5803}"/>
          </ac:grpSpMkLst>
        </pc:grpChg>
        <pc:grpChg chg="mod">
          <ac:chgData name="中田 雄大" userId="62f770ad0d6c1cad" providerId="LiveId" clId="{1C6C70BD-3EC2-40B3-8C3D-7E9DD3B6B866}" dt="2021-10-16T07:00:10.325" v="5853" actId="1076"/>
          <ac:grpSpMkLst>
            <pc:docMk/>
            <pc:sldMk cId="2750393132" sldId="438"/>
            <ac:grpSpMk id="143" creationId="{FCD64F88-E247-4144-B4C9-85856B405E35}"/>
          </ac:grpSpMkLst>
        </pc:grpChg>
        <pc:picChg chg="mod">
          <ac:chgData name="中田 雄大" userId="62f770ad0d6c1cad" providerId="LiveId" clId="{1C6C70BD-3EC2-40B3-8C3D-7E9DD3B6B866}" dt="2021-10-16T07:00:10.325" v="5853" actId="1076"/>
          <ac:picMkLst>
            <pc:docMk/>
            <pc:sldMk cId="2750393132" sldId="438"/>
            <ac:picMk id="111" creationId="{1DEE7977-22EA-469D-B900-F598E5898478}"/>
          </ac:picMkLst>
        </pc:picChg>
        <pc:picChg chg="mod">
          <ac:chgData name="中田 雄大" userId="62f770ad0d6c1cad" providerId="LiveId" clId="{1C6C70BD-3EC2-40B3-8C3D-7E9DD3B6B866}" dt="2021-10-16T07:00:10.325" v="5853" actId="1076"/>
          <ac:picMkLst>
            <pc:docMk/>
            <pc:sldMk cId="2750393132" sldId="438"/>
            <ac:picMk id="132" creationId="{C740649B-7028-40BE-A52F-00D3820EA4AC}"/>
          </ac:picMkLst>
        </pc:picChg>
        <pc:picChg chg="mod">
          <ac:chgData name="中田 雄大" userId="62f770ad0d6c1cad" providerId="LiveId" clId="{1C6C70BD-3EC2-40B3-8C3D-7E9DD3B6B866}" dt="2021-10-16T07:00:10.325" v="5853" actId="1076"/>
          <ac:picMkLst>
            <pc:docMk/>
            <pc:sldMk cId="2750393132" sldId="438"/>
            <ac:picMk id="133" creationId="{E5AB2AA2-89AF-4751-A921-3C1B0AA9FBB4}"/>
          </ac:picMkLst>
        </pc:picChg>
        <pc:picChg chg="mod">
          <ac:chgData name="中田 雄大" userId="62f770ad0d6c1cad" providerId="LiveId" clId="{1C6C70BD-3EC2-40B3-8C3D-7E9DD3B6B866}" dt="2021-10-16T07:00:10.325" v="5853" actId="1076"/>
          <ac:picMkLst>
            <pc:docMk/>
            <pc:sldMk cId="2750393132" sldId="438"/>
            <ac:picMk id="141" creationId="{025C9469-83EB-46FE-9C51-0D6CA282306C}"/>
          </ac:picMkLst>
        </pc:picChg>
        <pc:picChg chg="mod">
          <ac:chgData name="中田 雄大" userId="62f770ad0d6c1cad" providerId="LiveId" clId="{1C6C70BD-3EC2-40B3-8C3D-7E9DD3B6B866}" dt="2021-10-16T07:00:10.325" v="5853" actId="1076"/>
          <ac:picMkLst>
            <pc:docMk/>
            <pc:sldMk cId="2750393132" sldId="438"/>
            <ac:picMk id="149" creationId="{8E7233E8-0BD2-4F9E-9ACD-006BCCC16410}"/>
          </ac:picMkLst>
        </pc:picChg>
        <pc:picChg chg="mod">
          <ac:chgData name="中田 雄大" userId="62f770ad0d6c1cad" providerId="LiveId" clId="{1C6C70BD-3EC2-40B3-8C3D-7E9DD3B6B866}" dt="2021-10-16T07:00:10.325" v="5853" actId="1076"/>
          <ac:picMkLst>
            <pc:docMk/>
            <pc:sldMk cId="2750393132" sldId="438"/>
            <ac:picMk id="150" creationId="{898E2A44-D039-4790-A9AF-2CB9A064A0B5}"/>
          </ac:picMkLst>
        </pc:picChg>
        <pc:cxnChg chg="mod">
          <ac:chgData name="中田 雄大" userId="62f770ad0d6c1cad" providerId="LiveId" clId="{1C6C70BD-3EC2-40B3-8C3D-7E9DD3B6B866}" dt="2021-10-16T07:00:10.325" v="5853" actId="1076"/>
          <ac:cxnSpMkLst>
            <pc:docMk/>
            <pc:sldMk cId="2750393132" sldId="438"/>
            <ac:cxnSpMk id="112" creationId="{8F7F6EBD-AAF0-4580-A54A-26DC97E33884}"/>
          </ac:cxnSpMkLst>
        </pc:cxnChg>
        <pc:cxnChg chg="mod">
          <ac:chgData name="中田 雄大" userId="62f770ad0d6c1cad" providerId="LiveId" clId="{1C6C70BD-3EC2-40B3-8C3D-7E9DD3B6B866}" dt="2021-10-16T07:00:10.325" v="5853" actId="1076"/>
          <ac:cxnSpMkLst>
            <pc:docMk/>
            <pc:sldMk cId="2750393132" sldId="438"/>
            <ac:cxnSpMk id="113" creationId="{6392AC9E-A964-45E1-ABCB-30BFB569C3D6}"/>
          </ac:cxnSpMkLst>
        </pc:cxnChg>
        <pc:cxnChg chg="mod">
          <ac:chgData name="中田 雄大" userId="62f770ad0d6c1cad" providerId="LiveId" clId="{1C6C70BD-3EC2-40B3-8C3D-7E9DD3B6B866}" dt="2021-10-16T07:00:10.325" v="5853" actId="1076"/>
          <ac:cxnSpMkLst>
            <pc:docMk/>
            <pc:sldMk cId="2750393132" sldId="438"/>
            <ac:cxnSpMk id="114" creationId="{6C8C54CD-92C0-484A-9936-0C63B342A4BE}"/>
          </ac:cxnSpMkLst>
        </pc:cxnChg>
        <pc:cxnChg chg="mod">
          <ac:chgData name="中田 雄大" userId="62f770ad0d6c1cad" providerId="LiveId" clId="{1C6C70BD-3EC2-40B3-8C3D-7E9DD3B6B866}" dt="2021-10-16T07:00:10.325" v="5853" actId="1076"/>
          <ac:cxnSpMkLst>
            <pc:docMk/>
            <pc:sldMk cId="2750393132" sldId="438"/>
            <ac:cxnSpMk id="116" creationId="{17EE2F40-E42B-4185-8010-0C235DEF3A9F}"/>
          </ac:cxnSpMkLst>
        </pc:cxnChg>
        <pc:cxnChg chg="mod">
          <ac:chgData name="中田 雄大" userId="62f770ad0d6c1cad" providerId="LiveId" clId="{1C6C70BD-3EC2-40B3-8C3D-7E9DD3B6B866}" dt="2021-10-16T07:00:10.325" v="5853" actId="1076"/>
          <ac:cxnSpMkLst>
            <pc:docMk/>
            <pc:sldMk cId="2750393132" sldId="438"/>
            <ac:cxnSpMk id="117" creationId="{B817ABEA-49C4-46A2-B158-FCB6AEFF988A}"/>
          </ac:cxnSpMkLst>
        </pc:cxnChg>
        <pc:cxnChg chg="mod">
          <ac:chgData name="中田 雄大" userId="62f770ad0d6c1cad" providerId="LiveId" clId="{1C6C70BD-3EC2-40B3-8C3D-7E9DD3B6B866}" dt="2021-10-16T07:00:10.325" v="5853" actId="1076"/>
          <ac:cxnSpMkLst>
            <pc:docMk/>
            <pc:sldMk cId="2750393132" sldId="438"/>
            <ac:cxnSpMk id="118" creationId="{479213B8-F884-465F-BBC6-DE2D539E271F}"/>
          </ac:cxnSpMkLst>
        </pc:cxnChg>
        <pc:cxnChg chg="mod">
          <ac:chgData name="中田 雄大" userId="62f770ad0d6c1cad" providerId="LiveId" clId="{1C6C70BD-3EC2-40B3-8C3D-7E9DD3B6B866}" dt="2021-10-16T07:00:10.325" v="5853" actId="1076"/>
          <ac:cxnSpMkLst>
            <pc:docMk/>
            <pc:sldMk cId="2750393132" sldId="438"/>
            <ac:cxnSpMk id="122" creationId="{E0E4782D-0570-40DF-A50E-3AC4D35323E4}"/>
          </ac:cxnSpMkLst>
        </pc:cxnChg>
        <pc:cxnChg chg="mod">
          <ac:chgData name="中田 雄大" userId="62f770ad0d6c1cad" providerId="LiveId" clId="{1C6C70BD-3EC2-40B3-8C3D-7E9DD3B6B866}" dt="2021-10-16T07:00:10.325" v="5853" actId="1076"/>
          <ac:cxnSpMkLst>
            <pc:docMk/>
            <pc:sldMk cId="2750393132" sldId="438"/>
            <ac:cxnSpMk id="139" creationId="{C816C59A-D70B-4098-87CA-632B4B56DDC7}"/>
          </ac:cxnSpMkLst>
        </pc:cxnChg>
        <pc:cxnChg chg="mod">
          <ac:chgData name="中田 雄大" userId="62f770ad0d6c1cad" providerId="LiveId" clId="{1C6C70BD-3EC2-40B3-8C3D-7E9DD3B6B866}" dt="2021-10-16T07:00:10.325" v="5853" actId="1076"/>
          <ac:cxnSpMkLst>
            <pc:docMk/>
            <pc:sldMk cId="2750393132" sldId="438"/>
            <ac:cxnSpMk id="146" creationId="{B1B2CCF1-228B-4ACC-9775-30D7C31EBB50}"/>
          </ac:cxnSpMkLst>
        </pc:cxnChg>
        <pc:cxnChg chg="mod">
          <ac:chgData name="中田 雄大" userId="62f770ad0d6c1cad" providerId="LiveId" clId="{1C6C70BD-3EC2-40B3-8C3D-7E9DD3B6B866}" dt="2021-10-16T07:00:10.325" v="5853" actId="1076"/>
          <ac:cxnSpMkLst>
            <pc:docMk/>
            <pc:sldMk cId="2750393132" sldId="438"/>
            <ac:cxnSpMk id="151" creationId="{30266656-3A88-422A-8BA3-A85ACC20B093}"/>
          </ac:cxnSpMkLst>
        </pc:cxnChg>
        <pc:cxnChg chg="mod">
          <ac:chgData name="中田 雄大" userId="62f770ad0d6c1cad" providerId="LiveId" clId="{1C6C70BD-3EC2-40B3-8C3D-7E9DD3B6B866}" dt="2021-10-16T07:00:10.325" v="5853" actId="1076"/>
          <ac:cxnSpMkLst>
            <pc:docMk/>
            <pc:sldMk cId="2750393132" sldId="438"/>
            <ac:cxnSpMk id="152" creationId="{4FA37B18-FD44-44E2-AD36-F95D63EEAA03}"/>
          </ac:cxnSpMkLst>
        </pc:cxnChg>
        <pc:cxnChg chg="mod">
          <ac:chgData name="中田 雄大" userId="62f770ad0d6c1cad" providerId="LiveId" clId="{1C6C70BD-3EC2-40B3-8C3D-7E9DD3B6B866}" dt="2021-10-16T07:00:10.325" v="5853" actId="1076"/>
          <ac:cxnSpMkLst>
            <pc:docMk/>
            <pc:sldMk cId="2750393132" sldId="438"/>
            <ac:cxnSpMk id="153" creationId="{4B9426D3-7805-40AB-897E-599DCD84098B}"/>
          </ac:cxnSpMkLst>
        </pc:cxnChg>
        <pc:cxnChg chg="mod">
          <ac:chgData name="中田 雄大" userId="62f770ad0d6c1cad" providerId="LiveId" clId="{1C6C70BD-3EC2-40B3-8C3D-7E9DD3B6B866}" dt="2021-10-16T07:00:10.325" v="5853" actId="1076"/>
          <ac:cxnSpMkLst>
            <pc:docMk/>
            <pc:sldMk cId="2750393132" sldId="438"/>
            <ac:cxnSpMk id="155" creationId="{05CC5C7B-F410-421E-90E4-B2D12E2E208E}"/>
          </ac:cxnSpMkLst>
        </pc:cxnChg>
      </pc:sldChg>
      <pc:sldChg chg="addSp delSp modSp add mod">
        <pc:chgData name="中田 雄大" userId="62f770ad0d6c1cad" providerId="LiveId" clId="{1C6C70BD-3EC2-40B3-8C3D-7E9DD3B6B866}" dt="2021-10-16T09:09:13.962" v="7845" actId="208"/>
        <pc:sldMkLst>
          <pc:docMk/>
          <pc:sldMk cId="929338426" sldId="439"/>
        </pc:sldMkLst>
        <pc:spChg chg="add del mod">
          <ac:chgData name="中田 雄大" userId="62f770ad0d6c1cad" providerId="LiveId" clId="{1C6C70BD-3EC2-40B3-8C3D-7E9DD3B6B866}" dt="2021-10-16T08:06:39.300" v="6621" actId="478"/>
          <ac:spMkLst>
            <pc:docMk/>
            <pc:sldMk cId="929338426" sldId="439"/>
            <ac:spMk id="2" creationId="{6D3330AF-EB12-47B9-AEDD-24542744F78A}"/>
          </ac:spMkLst>
        </pc:spChg>
        <pc:spChg chg="add del mod">
          <ac:chgData name="中田 雄大" userId="62f770ad0d6c1cad" providerId="LiveId" clId="{1C6C70BD-3EC2-40B3-8C3D-7E9DD3B6B866}" dt="2021-10-16T07:22:57.602" v="6342" actId="478"/>
          <ac:spMkLst>
            <pc:docMk/>
            <pc:sldMk cId="929338426" sldId="439"/>
            <ac:spMk id="3" creationId="{43CE4EE1-760D-46DD-8811-2C9D8A87DBAE}"/>
          </ac:spMkLst>
        </pc:spChg>
        <pc:spChg chg="mod">
          <ac:chgData name="中田 雄大" userId="62f770ad0d6c1cad" providerId="LiveId" clId="{1C6C70BD-3EC2-40B3-8C3D-7E9DD3B6B866}" dt="2021-10-16T07:05:53.996" v="5954" actId="404"/>
          <ac:spMkLst>
            <pc:docMk/>
            <pc:sldMk cId="929338426" sldId="439"/>
            <ac:spMk id="19" creationId="{6CA018C1-B969-47AE-8B1B-1172CDFD4343}"/>
          </ac:spMkLst>
        </pc:spChg>
        <pc:spChg chg="add mod">
          <ac:chgData name="中田 雄大" userId="62f770ad0d6c1cad" providerId="LiveId" clId="{1C6C70BD-3EC2-40B3-8C3D-7E9DD3B6B866}" dt="2021-10-16T07:10:51.899" v="6226" actId="14100"/>
          <ac:spMkLst>
            <pc:docMk/>
            <pc:sldMk cId="929338426" sldId="439"/>
            <ac:spMk id="36" creationId="{1F667ED6-AE83-4FFA-956E-6D04396530CE}"/>
          </ac:spMkLst>
        </pc:spChg>
        <pc:spChg chg="add mod">
          <ac:chgData name="中田 雄大" userId="62f770ad0d6c1cad" providerId="LiveId" clId="{1C6C70BD-3EC2-40B3-8C3D-7E9DD3B6B866}" dt="2021-10-16T07:10:58.499" v="6228" actId="1076"/>
          <ac:spMkLst>
            <pc:docMk/>
            <pc:sldMk cId="929338426" sldId="439"/>
            <ac:spMk id="37" creationId="{F1065FCD-E1E7-4395-A9EA-A22E909A04D6}"/>
          </ac:spMkLst>
        </pc:spChg>
        <pc:spChg chg="add mod">
          <ac:chgData name="中田 雄大" userId="62f770ad0d6c1cad" providerId="LiveId" clId="{1C6C70BD-3EC2-40B3-8C3D-7E9DD3B6B866}" dt="2021-10-16T09:08:57.746" v="7843" actId="208"/>
          <ac:spMkLst>
            <pc:docMk/>
            <pc:sldMk cId="929338426" sldId="439"/>
            <ac:spMk id="38" creationId="{9F6B4352-50BD-49CA-B233-2707CA801F93}"/>
          </ac:spMkLst>
        </pc:spChg>
        <pc:spChg chg="mod">
          <ac:chgData name="中田 雄大" userId="62f770ad0d6c1cad" providerId="LiveId" clId="{1C6C70BD-3EC2-40B3-8C3D-7E9DD3B6B866}" dt="2021-10-16T07:06:09.067" v="5970" actId="14100"/>
          <ac:spMkLst>
            <pc:docMk/>
            <pc:sldMk cId="929338426" sldId="439"/>
            <ac:spMk id="40" creationId="{D099D38C-B13E-6143-9D0C-53CB3F29183B}"/>
          </ac:spMkLst>
        </pc:spChg>
        <pc:spChg chg="del">
          <ac:chgData name="中田 雄大" userId="62f770ad0d6c1cad" providerId="LiveId" clId="{1C6C70BD-3EC2-40B3-8C3D-7E9DD3B6B866}" dt="2021-10-16T07:10:02.259" v="6211" actId="478"/>
          <ac:spMkLst>
            <pc:docMk/>
            <pc:sldMk cId="929338426" sldId="439"/>
            <ac:spMk id="46" creationId="{5F64DC00-EA3D-405F-B38C-2C882E066CEC}"/>
          </ac:spMkLst>
        </pc:spChg>
        <pc:spChg chg="mod ord">
          <ac:chgData name="中田 雄大" userId="62f770ad0d6c1cad" providerId="LiveId" clId="{1C6C70BD-3EC2-40B3-8C3D-7E9DD3B6B866}" dt="2021-10-16T07:38:23.084" v="6597" actId="1076"/>
          <ac:spMkLst>
            <pc:docMk/>
            <pc:sldMk cId="929338426" sldId="439"/>
            <ac:spMk id="47" creationId="{04EE8316-5D7F-400D-89FC-2C2C5C8A7DB9}"/>
          </ac:spMkLst>
        </pc:spChg>
        <pc:spChg chg="add del mod">
          <ac:chgData name="中田 雄大" userId="62f770ad0d6c1cad" providerId="LiveId" clId="{1C6C70BD-3EC2-40B3-8C3D-7E9DD3B6B866}" dt="2021-10-16T07:11:44.675" v="6235" actId="478"/>
          <ac:spMkLst>
            <pc:docMk/>
            <pc:sldMk cId="929338426" sldId="439"/>
            <ac:spMk id="48" creationId="{0AAD3D22-821C-4D5E-9007-F0A71DDB8714}"/>
          </ac:spMkLst>
        </pc:spChg>
        <pc:spChg chg="mod">
          <ac:chgData name="中田 雄大" userId="62f770ad0d6c1cad" providerId="LiveId" clId="{1C6C70BD-3EC2-40B3-8C3D-7E9DD3B6B866}" dt="2021-10-16T07:10:26.834" v="6214" actId="1076"/>
          <ac:spMkLst>
            <pc:docMk/>
            <pc:sldMk cId="929338426" sldId="439"/>
            <ac:spMk id="49" creationId="{90ABFF8E-C67F-4015-8922-9416857B0074}"/>
          </ac:spMkLst>
        </pc:spChg>
        <pc:spChg chg="del">
          <ac:chgData name="中田 雄大" userId="62f770ad0d6c1cad" providerId="LiveId" clId="{1C6C70BD-3EC2-40B3-8C3D-7E9DD3B6B866}" dt="2021-10-16T07:11:44.675" v="6235" actId="478"/>
          <ac:spMkLst>
            <pc:docMk/>
            <pc:sldMk cId="929338426" sldId="439"/>
            <ac:spMk id="51" creationId="{F8A41BE6-1299-4F7D-87A8-B240D0F65A2A}"/>
          </ac:spMkLst>
        </pc:spChg>
        <pc:spChg chg="del">
          <ac:chgData name="中田 雄大" userId="62f770ad0d6c1cad" providerId="LiveId" clId="{1C6C70BD-3EC2-40B3-8C3D-7E9DD3B6B866}" dt="2021-10-16T07:11:44.675" v="6235" actId="478"/>
          <ac:spMkLst>
            <pc:docMk/>
            <pc:sldMk cId="929338426" sldId="439"/>
            <ac:spMk id="52" creationId="{51881C43-FC62-4BC3-A59C-ACAD59A5CA78}"/>
          </ac:spMkLst>
        </pc:spChg>
        <pc:spChg chg="del">
          <ac:chgData name="中田 雄大" userId="62f770ad0d6c1cad" providerId="LiveId" clId="{1C6C70BD-3EC2-40B3-8C3D-7E9DD3B6B866}" dt="2021-10-16T07:11:44.675" v="6235" actId="478"/>
          <ac:spMkLst>
            <pc:docMk/>
            <pc:sldMk cId="929338426" sldId="439"/>
            <ac:spMk id="53" creationId="{34C0B7DA-6D88-45DB-BA89-B5EF9E6D6E85}"/>
          </ac:spMkLst>
        </pc:spChg>
        <pc:spChg chg="del">
          <ac:chgData name="中田 雄大" userId="62f770ad0d6c1cad" providerId="LiveId" clId="{1C6C70BD-3EC2-40B3-8C3D-7E9DD3B6B866}" dt="2021-10-16T07:11:44.675" v="6235" actId="478"/>
          <ac:spMkLst>
            <pc:docMk/>
            <pc:sldMk cId="929338426" sldId="439"/>
            <ac:spMk id="54" creationId="{F8508637-69C6-4F56-A55C-4A4D963D32D0}"/>
          </ac:spMkLst>
        </pc:spChg>
        <pc:spChg chg="del">
          <ac:chgData name="中田 雄大" userId="62f770ad0d6c1cad" providerId="LiveId" clId="{1C6C70BD-3EC2-40B3-8C3D-7E9DD3B6B866}" dt="2021-10-16T07:11:44.675" v="6235" actId="478"/>
          <ac:spMkLst>
            <pc:docMk/>
            <pc:sldMk cId="929338426" sldId="439"/>
            <ac:spMk id="56" creationId="{16FBF028-C746-430B-9606-DD89BCC677A0}"/>
          </ac:spMkLst>
        </pc:spChg>
        <pc:spChg chg="del mod">
          <ac:chgData name="中田 雄大" userId="62f770ad0d6c1cad" providerId="LiveId" clId="{1C6C70BD-3EC2-40B3-8C3D-7E9DD3B6B866}" dt="2021-10-16T07:06:32.165" v="5988" actId="478"/>
          <ac:spMkLst>
            <pc:docMk/>
            <pc:sldMk cId="929338426" sldId="439"/>
            <ac:spMk id="62" creationId="{EE9B72B0-7B18-4BE4-A938-BD971130E036}"/>
          </ac:spMkLst>
        </pc:spChg>
        <pc:spChg chg="add del mod">
          <ac:chgData name="中田 雄大" userId="62f770ad0d6c1cad" providerId="LiveId" clId="{1C6C70BD-3EC2-40B3-8C3D-7E9DD3B6B866}" dt="2021-10-16T07:11:52.730" v="6237"/>
          <ac:spMkLst>
            <pc:docMk/>
            <pc:sldMk cId="929338426" sldId="439"/>
            <ac:spMk id="65" creationId="{EEFC39D1-816A-4EF8-A612-1DE161CD8DB8}"/>
          </ac:spMkLst>
        </pc:spChg>
        <pc:spChg chg="add del mod">
          <ac:chgData name="中田 雄大" userId="62f770ad0d6c1cad" providerId="LiveId" clId="{1C6C70BD-3EC2-40B3-8C3D-7E9DD3B6B866}" dt="2021-10-16T07:11:52.730" v="6237"/>
          <ac:spMkLst>
            <pc:docMk/>
            <pc:sldMk cId="929338426" sldId="439"/>
            <ac:spMk id="66" creationId="{314E250B-B933-4AE6-B1FC-EA95D6F2FB90}"/>
          </ac:spMkLst>
        </pc:spChg>
        <pc:spChg chg="add del mod">
          <ac:chgData name="中田 雄大" userId="62f770ad0d6c1cad" providerId="LiveId" clId="{1C6C70BD-3EC2-40B3-8C3D-7E9DD3B6B866}" dt="2021-10-16T07:11:52.730" v="6237"/>
          <ac:spMkLst>
            <pc:docMk/>
            <pc:sldMk cId="929338426" sldId="439"/>
            <ac:spMk id="67" creationId="{95CBC016-9289-4ABB-81CC-38F0F4188407}"/>
          </ac:spMkLst>
        </pc:spChg>
        <pc:spChg chg="add del mod">
          <ac:chgData name="中田 雄大" userId="62f770ad0d6c1cad" providerId="LiveId" clId="{1C6C70BD-3EC2-40B3-8C3D-7E9DD3B6B866}" dt="2021-10-16T07:11:52.730" v="6237"/>
          <ac:spMkLst>
            <pc:docMk/>
            <pc:sldMk cId="929338426" sldId="439"/>
            <ac:spMk id="68" creationId="{687F1C6E-14E2-45D9-9EE3-452A292B3007}"/>
          </ac:spMkLst>
        </pc:spChg>
        <pc:spChg chg="add del mod">
          <ac:chgData name="中田 雄大" userId="62f770ad0d6c1cad" providerId="LiveId" clId="{1C6C70BD-3EC2-40B3-8C3D-7E9DD3B6B866}" dt="2021-10-16T07:11:52.730" v="6237"/>
          <ac:spMkLst>
            <pc:docMk/>
            <pc:sldMk cId="929338426" sldId="439"/>
            <ac:spMk id="69" creationId="{F0F8A0C5-7B1A-47BF-8CF1-E035EF0EFEB7}"/>
          </ac:spMkLst>
        </pc:spChg>
        <pc:spChg chg="add mod">
          <ac:chgData name="中田 雄大" userId="62f770ad0d6c1cad" providerId="LiveId" clId="{1C6C70BD-3EC2-40B3-8C3D-7E9DD3B6B866}" dt="2021-10-16T07:12:03.627" v="6239" actId="1076"/>
          <ac:spMkLst>
            <pc:docMk/>
            <pc:sldMk cId="929338426" sldId="439"/>
            <ac:spMk id="72" creationId="{1668244E-244A-47D3-9B1B-B8840646BC6F}"/>
          </ac:spMkLst>
        </pc:spChg>
        <pc:spChg chg="add mod">
          <ac:chgData name="中田 雄大" userId="62f770ad0d6c1cad" providerId="LiveId" clId="{1C6C70BD-3EC2-40B3-8C3D-7E9DD3B6B866}" dt="2021-10-16T07:12:03.627" v="6239" actId="1076"/>
          <ac:spMkLst>
            <pc:docMk/>
            <pc:sldMk cId="929338426" sldId="439"/>
            <ac:spMk id="73" creationId="{7266769E-6DCA-4C9B-A566-A9567C9A6772}"/>
          </ac:spMkLst>
        </pc:spChg>
        <pc:spChg chg="add mod">
          <ac:chgData name="中田 雄大" userId="62f770ad0d6c1cad" providerId="LiveId" clId="{1C6C70BD-3EC2-40B3-8C3D-7E9DD3B6B866}" dt="2021-10-16T07:12:03.627" v="6239" actId="1076"/>
          <ac:spMkLst>
            <pc:docMk/>
            <pc:sldMk cId="929338426" sldId="439"/>
            <ac:spMk id="79" creationId="{E192AA81-DCB5-4B99-815B-B2235FEF5140}"/>
          </ac:spMkLst>
        </pc:spChg>
        <pc:spChg chg="add mod">
          <ac:chgData name="中田 雄大" userId="62f770ad0d6c1cad" providerId="LiveId" clId="{1C6C70BD-3EC2-40B3-8C3D-7E9DD3B6B866}" dt="2021-10-16T07:12:03.627" v="6239" actId="1076"/>
          <ac:spMkLst>
            <pc:docMk/>
            <pc:sldMk cId="929338426" sldId="439"/>
            <ac:spMk id="80" creationId="{74ED4DB3-A18E-415C-89CA-BF011E5BCE9C}"/>
          </ac:spMkLst>
        </pc:spChg>
        <pc:spChg chg="add mod">
          <ac:chgData name="中田 雄大" userId="62f770ad0d6c1cad" providerId="LiveId" clId="{1C6C70BD-3EC2-40B3-8C3D-7E9DD3B6B866}" dt="2021-10-16T07:12:03.627" v="6239" actId="1076"/>
          <ac:spMkLst>
            <pc:docMk/>
            <pc:sldMk cId="929338426" sldId="439"/>
            <ac:spMk id="81" creationId="{E150D10E-8FDC-4313-AD60-2D34B53A00B9}"/>
          </ac:spMkLst>
        </pc:spChg>
        <pc:spChg chg="add mod">
          <ac:chgData name="中田 雄大" userId="62f770ad0d6c1cad" providerId="LiveId" clId="{1C6C70BD-3EC2-40B3-8C3D-7E9DD3B6B866}" dt="2021-10-16T09:09:03.537" v="7844" actId="208"/>
          <ac:spMkLst>
            <pc:docMk/>
            <pc:sldMk cId="929338426" sldId="439"/>
            <ac:spMk id="82" creationId="{8929F550-EDBB-4E1D-BFC1-BAFCA865E423}"/>
          </ac:spMkLst>
        </pc:spChg>
        <pc:spChg chg="add mod">
          <ac:chgData name="中田 雄大" userId="62f770ad0d6c1cad" providerId="LiveId" clId="{1C6C70BD-3EC2-40B3-8C3D-7E9DD3B6B866}" dt="2021-10-16T09:09:13.962" v="7845" actId="208"/>
          <ac:spMkLst>
            <pc:docMk/>
            <pc:sldMk cId="929338426" sldId="439"/>
            <ac:spMk id="83" creationId="{CFAC8A0E-AB04-4535-982B-5EC4DB1A2181}"/>
          </ac:spMkLst>
        </pc:spChg>
        <pc:spChg chg="add mod">
          <ac:chgData name="中田 雄大" userId="62f770ad0d6c1cad" providerId="LiveId" clId="{1C6C70BD-3EC2-40B3-8C3D-7E9DD3B6B866}" dt="2021-10-16T09:09:13.962" v="7845" actId="208"/>
          <ac:spMkLst>
            <pc:docMk/>
            <pc:sldMk cId="929338426" sldId="439"/>
            <ac:spMk id="84" creationId="{73ED9ED1-6160-427C-B8E4-AE3105762630}"/>
          </ac:spMkLst>
        </pc:spChg>
        <pc:spChg chg="add mod">
          <ac:chgData name="中田 雄大" userId="62f770ad0d6c1cad" providerId="LiveId" clId="{1C6C70BD-3EC2-40B3-8C3D-7E9DD3B6B866}" dt="2021-10-16T09:09:13.962" v="7845" actId="208"/>
          <ac:spMkLst>
            <pc:docMk/>
            <pc:sldMk cId="929338426" sldId="439"/>
            <ac:spMk id="85" creationId="{ED3B3BE4-81EF-4B7F-9715-69467C2CD6D0}"/>
          </ac:spMkLst>
        </pc:spChg>
        <pc:spChg chg="del">
          <ac:chgData name="中田 雄大" userId="62f770ad0d6c1cad" providerId="LiveId" clId="{1C6C70BD-3EC2-40B3-8C3D-7E9DD3B6B866}" dt="2021-10-16T07:06:38.788" v="5989" actId="478"/>
          <ac:spMkLst>
            <pc:docMk/>
            <pc:sldMk cId="929338426" sldId="439"/>
            <ac:spMk id="86" creationId="{AB8A4B3E-E00F-4989-9FD9-F4B1D0585209}"/>
          </ac:spMkLst>
        </pc:spChg>
        <pc:spChg chg="add mod">
          <ac:chgData name="中田 雄大" userId="62f770ad0d6c1cad" providerId="LiveId" clId="{1C6C70BD-3EC2-40B3-8C3D-7E9DD3B6B866}" dt="2021-10-16T09:09:13.962" v="7845" actId="208"/>
          <ac:spMkLst>
            <pc:docMk/>
            <pc:sldMk cId="929338426" sldId="439"/>
            <ac:spMk id="87" creationId="{D871D123-9734-4BAE-9442-907CC0E7A746}"/>
          </ac:spMkLst>
        </pc:spChg>
        <pc:spChg chg="add mod">
          <ac:chgData name="中田 雄大" userId="62f770ad0d6c1cad" providerId="LiveId" clId="{1C6C70BD-3EC2-40B3-8C3D-7E9DD3B6B866}" dt="2021-10-16T09:09:13.962" v="7845" actId="208"/>
          <ac:spMkLst>
            <pc:docMk/>
            <pc:sldMk cId="929338426" sldId="439"/>
            <ac:spMk id="88" creationId="{BB21DD27-BD98-45E6-904B-0E15161104AD}"/>
          </ac:spMkLst>
        </pc:spChg>
        <pc:spChg chg="mod">
          <ac:chgData name="中田 雄大" userId="62f770ad0d6c1cad" providerId="LiveId" clId="{1C6C70BD-3EC2-40B3-8C3D-7E9DD3B6B866}" dt="2021-10-16T08:24:37.916" v="6791" actId="1076"/>
          <ac:spMkLst>
            <pc:docMk/>
            <pc:sldMk cId="929338426" sldId="439"/>
            <ac:spMk id="95" creationId="{1AD1409F-171B-446E-A9A0-0536901BAB71}"/>
          </ac:spMkLst>
        </pc:spChg>
        <pc:spChg chg="mod">
          <ac:chgData name="中田 雄大" userId="62f770ad0d6c1cad" providerId="LiveId" clId="{1C6C70BD-3EC2-40B3-8C3D-7E9DD3B6B866}" dt="2021-10-16T07:10:29.850" v="6215" actId="1076"/>
          <ac:spMkLst>
            <pc:docMk/>
            <pc:sldMk cId="929338426" sldId="439"/>
            <ac:spMk id="113" creationId="{5286A193-6E51-44C0-964A-F91E35929938}"/>
          </ac:spMkLst>
        </pc:spChg>
        <pc:spChg chg="add mod">
          <ac:chgData name="中田 雄大" userId="62f770ad0d6c1cad" providerId="LiveId" clId="{1C6C70BD-3EC2-40B3-8C3D-7E9DD3B6B866}" dt="2021-10-16T07:28:33.427" v="6516" actId="1076"/>
          <ac:spMkLst>
            <pc:docMk/>
            <pc:sldMk cId="929338426" sldId="439"/>
            <ac:spMk id="123" creationId="{BDE8EEEF-1F27-4261-9663-960E1B37B0AA}"/>
          </ac:spMkLst>
        </pc:spChg>
        <pc:grpChg chg="add mod topLvl">
          <ac:chgData name="中田 雄大" userId="62f770ad0d6c1cad" providerId="LiveId" clId="{1C6C70BD-3EC2-40B3-8C3D-7E9DD3B6B866}" dt="2021-10-16T08:31:50.932" v="6914" actId="1076"/>
          <ac:grpSpMkLst>
            <pc:docMk/>
            <pc:sldMk cId="929338426" sldId="439"/>
            <ac:grpSpMk id="5" creationId="{67169A7C-431E-4A03-905E-F6A095A2D641}"/>
          </ac:grpSpMkLst>
        </pc:grpChg>
        <pc:grpChg chg="add del mod">
          <ac:chgData name="中田 雄大" userId="62f770ad0d6c1cad" providerId="LiveId" clId="{1C6C70BD-3EC2-40B3-8C3D-7E9DD3B6B866}" dt="2021-10-16T08:31:26.363" v="6909" actId="165"/>
          <ac:grpSpMkLst>
            <pc:docMk/>
            <pc:sldMk cId="929338426" sldId="439"/>
            <ac:grpSpMk id="6" creationId="{B9AB5A3B-0DF0-43BB-B7B7-E5150E7D5E03}"/>
          </ac:grpSpMkLst>
        </pc:grpChg>
        <pc:grpChg chg="del mod">
          <ac:chgData name="中田 雄大" userId="62f770ad0d6c1cad" providerId="LiveId" clId="{1C6C70BD-3EC2-40B3-8C3D-7E9DD3B6B866}" dt="2021-10-16T07:20:48.650" v="6297" actId="478"/>
          <ac:grpSpMkLst>
            <pc:docMk/>
            <pc:sldMk cId="929338426" sldId="439"/>
            <ac:grpSpMk id="39" creationId="{DC82F0B2-0600-41EE-A4D4-E23FA3432E2E}"/>
          </ac:grpSpMkLst>
        </pc:grpChg>
        <pc:grpChg chg="add del mod">
          <ac:chgData name="中田 雄大" userId="62f770ad0d6c1cad" providerId="LiveId" clId="{1C6C70BD-3EC2-40B3-8C3D-7E9DD3B6B866}" dt="2021-10-16T07:20:45.216" v="6296"/>
          <ac:grpSpMkLst>
            <pc:docMk/>
            <pc:sldMk cId="929338426" sldId="439"/>
            <ac:grpSpMk id="89" creationId="{86448D61-A8BB-4F33-AF05-6B6B5F02E4CB}"/>
          </ac:grpSpMkLst>
        </pc:grpChg>
        <pc:grpChg chg="add del mod">
          <ac:chgData name="中田 雄大" userId="62f770ad0d6c1cad" providerId="LiveId" clId="{1C6C70BD-3EC2-40B3-8C3D-7E9DD3B6B866}" dt="2021-10-16T08:15:22.391" v="6652" actId="478"/>
          <ac:grpSpMkLst>
            <pc:docMk/>
            <pc:sldMk cId="929338426" sldId="439"/>
            <ac:grpSpMk id="106" creationId="{B706140E-1A6F-490B-9C8C-638ECC1D9859}"/>
          </ac:grpSpMkLst>
        </pc:grpChg>
        <pc:grpChg chg="add del mod">
          <ac:chgData name="中田 雄大" userId="62f770ad0d6c1cad" providerId="LiveId" clId="{1C6C70BD-3EC2-40B3-8C3D-7E9DD3B6B866}" dt="2021-10-16T08:24:17.431" v="6788" actId="165"/>
          <ac:grpSpMkLst>
            <pc:docMk/>
            <pc:sldMk cId="929338426" sldId="439"/>
            <ac:grpSpMk id="126" creationId="{8064D018-0F31-4FCF-BAA4-1F37A04FF454}"/>
          </ac:grpSpMkLst>
        </pc:grpChg>
        <pc:grpChg chg="del mod topLvl">
          <ac:chgData name="中田 雄大" userId="62f770ad0d6c1cad" providerId="LiveId" clId="{1C6C70BD-3EC2-40B3-8C3D-7E9DD3B6B866}" dt="2021-10-16T08:24:42.512" v="6792" actId="165"/>
          <ac:grpSpMkLst>
            <pc:docMk/>
            <pc:sldMk cId="929338426" sldId="439"/>
            <ac:grpSpMk id="128" creationId="{F302EDD9-F783-4FC3-B59B-9971EA4E245F}"/>
          </ac:grpSpMkLst>
        </pc:grpChg>
        <pc:graphicFrameChg chg="mod">
          <ac:chgData name="中田 雄大" userId="62f770ad0d6c1cad" providerId="LiveId" clId="{1C6C70BD-3EC2-40B3-8C3D-7E9DD3B6B866}" dt="2021-10-16T07:16:34.141" v="6264" actId="6549"/>
          <ac:graphicFrameMkLst>
            <pc:docMk/>
            <pc:sldMk cId="929338426" sldId="439"/>
            <ac:graphicFrameMk id="41" creationId="{125A4251-78F1-4D97-9756-F7371952E90A}"/>
          </ac:graphicFrameMkLst>
        </pc:graphicFrameChg>
        <pc:graphicFrameChg chg="mod">
          <ac:chgData name="中田 雄大" userId="62f770ad0d6c1cad" providerId="LiveId" clId="{1C6C70BD-3EC2-40B3-8C3D-7E9DD3B6B866}" dt="2021-10-16T07:20:40.844" v="6295"/>
          <ac:graphicFrameMkLst>
            <pc:docMk/>
            <pc:sldMk cId="929338426" sldId="439"/>
            <ac:graphicFrameMk id="90" creationId="{EB78AEB6-54A3-41E9-B373-816495249239}"/>
          </ac:graphicFrameMkLst>
        </pc:graphicFrameChg>
        <pc:graphicFrameChg chg="del mod">
          <ac:chgData name="中田 雄大" userId="62f770ad0d6c1cad" providerId="LiveId" clId="{1C6C70BD-3EC2-40B3-8C3D-7E9DD3B6B866}" dt="2021-10-16T08:06:34.061" v="6619" actId="478"/>
          <ac:graphicFrameMkLst>
            <pc:docMk/>
            <pc:sldMk cId="929338426" sldId="439"/>
            <ac:graphicFrameMk id="107" creationId="{3D3807B7-4EDE-4B84-9723-249720B54F49}"/>
          </ac:graphicFrameMkLst>
        </pc:graphicFrameChg>
        <pc:graphicFrameChg chg="add del mod">
          <ac:chgData name="中田 雄大" userId="62f770ad0d6c1cad" providerId="LiveId" clId="{1C6C70BD-3EC2-40B3-8C3D-7E9DD3B6B866}" dt="2021-10-16T08:14:45.240" v="6647" actId="478"/>
          <ac:graphicFrameMkLst>
            <pc:docMk/>
            <pc:sldMk cId="929338426" sldId="439"/>
            <ac:graphicFrameMk id="124" creationId="{CEE34516-D710-4AA2-AA4E-3032A297C8F1}"/>
          </ac:graphicFrameMkLst>
        </pc:graphicFrameChg>
        <pc:graphicFrameChg chg="add mod topLvl">
          <ac:chgData name="中田 雄大" userId="62f770ad0d6c1cad" providerId="LiveId" clId="{1C6C70BD-3EC2-40B3-8C3D-7E9DD3B6B866}" dt="2021-10-16T08:31:47.092" v="6913" actId="1076"/>
          <ac:graphicFrameMkLst>
            <pc:docMk/>
            <pc:sldMk cId="929338426" sldId="439"/>
            <ac:graphicFrameMk id="125" creationId="{1C8D25A3-1D60-4933-AD62-77A98D3475B0}"/>
          </ac:graphicFrameMkLst>
        </pc:graphicFrameChg>
        <pc:graphicFrameChg chg="del mod topLvl">
          <ac:chgData name="中田 雄大" userId="62f770ad0d6c1cad" providerId="LiveId" clId="{1C6C70BD-3EC2-40B3-8C3D-7E9DD3B6B866}" dt="2021-10-16T08:24:27.527" v="6789" actId="478"/>
          <ac:graphicFrameMkLst>
            <pc:docMk/>
            <pc:sldMk cId="929338426" sldId="439"/>
            <ac:graphicFrameMk id="127" creationId="{2B2DC096-19E7-451D-8D29-8B24A78B953C}"/>
          </ac:graphicFrameMkLst>
        </pc:graphicFrameChg>
        <pc:picChg chg="del mod">
          <ac:chgData name="中田 雄大" userId="62f770ad0d6c1cad" providerId="LiveId" clId="{1C6C70BD-3EC2-40B3-8C3D-7E9DD3B6B866}" dt="2021-10-16T07:11:44.675" v="6235" actId="478"/>
          <ac:picMkLst>
            <pc:docMk/>
            <pc:sldMk cId="929338426" sldId="439"/>
            <ac:picMk id="35" creationId="{65BBA300-D5B9-4C47-9DF0-1C9575F8AE3E}"/>
          </ac:picMkLst>
        </pc:picChg>
        <pc:picChg chg="del mod">
          <ac:chgData name="中田 雄大" userId="62f770ad0d6c1cad" providerId="LiveId" clId="{1C6C70BD-3EC2-40B3-8C3D-7E9DD3B6B866}" dt="2021-10-16T08:26:09.261" v="6809" actId="478"/>
          <ac:picMkLst>
            <pc:docMk/>
            <pc:sldMk cId="929338426" sldId="439"/>
            <ac:picMk id="50" creationId="{F132DAC2-0825-4107-BEC6-7B9396B8F7D7}"/>
          </ac:picMkLst>
        </pc:picChg>
        <pc:picChg chg="add del mod">
          <ac:chgData name="中田 雄大" userId="62f770ad0d6c1cad" providerId="LiveId" clId="{1C6C70BD-3EC2-40B3-8C3D-7E9DD3B6B866}" dt="2021-10-16T07:11:52.730" v="6237"/>
          <ac:picMkLst>
            <pc:docMk/>
            <pc:sldMk cId="929338426" sldId="439"/>
            <ac:picMk id="63" creationId="{2A85F4BF-F151-4DF8-A904-D4FCEE930614}"/>
          </ac:picMkLst>
        </pc:picChg>
        <pc:picChg chg="add del mod">
          <ac:chgData name="中田 雄大" userId="62f770ad0d6c1cad" providerId="LiveId" clId="{1C6C70BD-3EC2-40B3-8C3D-7E9DD3B6B866}" dt="2021-10-16T07:11:52.730" v="6237"/>
          <ac:picMkLst>
            <pc:docMk/>
            <pc:sldMk cId="929338426" sldId="439"/>
            <ac:picMk id="64" creationId="{313427C2-801D-4E3C-B5E3-450A8FBE2000}"/>
          </ac:picMkLst>
        </pc:picChg>
        <pc:picChg chg="add mod">
          <ac:chgData name="中田 雄大" userId="62f770ad0d6c1cad" providerId="LiveId" clId="{1C6C70BD-3EC2-40B3-8C3D-7E9DD3B6B866}" dt="2021-10-16T07:12:41.933" v="6250" actId="1076"/>
          <ac:picMkLst>
            <pc:docMk/>
            <pc:sldMk cId="929338426" sldId="439"/>
            <ac:picMk id="70" creationId="{DDB222F7-22BC-48B6-9319-C36343C40B03}"/>
          </ac:picMkLst>
        </pc:picChg>
        <pc:picChg chg="add del mod">
          <ac:chgData name="中田 雄大" userId="62f770ad0d6c1cad" providerId="LiveId" clId="{1C6C70BD-3EC2-40B3-8C3D-7E9DD3B6B866}" dt="2021-10-16T07:12:05.665" v="6240" actId="478"/>
          <ac:picMkLst>
            <pc:docMk/>
            <pc:sldMk cId="929338426" sldId="439"/>
            <ac:picMk id="71" creationId="{01A5DFD3-87FE-414B-9B86-C3925F452EC5}"/>
          </ac:picMkLst>
        </pc:picChg>
        <pc:picChg chg="mod">
          <ac:chgData name="中田 雄大" userId="62f770ad0d6c1cad" providerId="LiveId" clId="{1C6C70BD-3EC2-40B3-8C3D-7E9DD3B6B866}" dt="2021-10-16T07:20:40.844" v="6295"/>
          <ac:picMkLst>
            <pc:docMk/>
            <pc:sldMk cId="929338426" sldId="439"/>
            <ac:picMk id="91" creationId="{3E9C9E12-2CA7-4373-99D4-CCD92529B9AF}"/>
          </ac:picMkLst>
        </pc:picChg>
        <pc:picChg chg="mod">
          <ac:chgData name="中田 雄大" userId="62f770ad0d6c1cad" providerId="LiveId" clId="{1C6C70BD-3EC2-40B3-8C3D-7E9DD3B6B866}" dt="2021-10-16T07:20:40.844" v="6295"/>
          <ac:picMkLst>
            <pc:docMk/>
            <pc:sldMk cId="929338426" sldId="439"/>
            <ac:picMk id="92" creationId="{572114BE-A0AF-4326-BD36-FD31E602B231}"/>
          </ac:picMkLst>
        </pc:picChg>
        <pc:picChg chg="mod">
          <ac:chgData name="中田 雄大" userId="62f770ad0d6c1cad" providerId="LiveId" clId="{1C6C70BD-3EC2-40B3-8C3D-7E9DD3B6B866}" dt="2021-10-16T07:20:40.844" v="6295"/>
          <ac:picMkLst>
            <pc:docMk/>
            <pc:sldMk cId="929338426" sldId="439"/>
            <ac:picMk id="93" creationId="{A4AF32B5-B9FF-4710-9334-F530B125217A}"/>
          </ac:picMkLst>
        </pc:picChg>
        <pc:picChg chg="mod">
          <ac:chgData name="中田 雄大" userId="62f770ad0d6c1cad" providerId="LiveId" clId="{1C6C70BD-3EC2-40B3-8C3D-7E9DD3B6B866}" dt="2021-10-16T07:20:40.844" v="6295"/>
          <ac:picMkLst>
            <pc:docMk/>
            <pc:sldMk cId="929338426" sldId="439"/>
            <ac:picMk id="94" creationId="{E8741A96-B51B-4716-BA70-8CDA53EBCB12}"/>
          </ac:picMkLst>
        </pc:picChg>
        <pc:picChg chg="mod">
          <ac:chgData name="中田 雄大" userId="62f770ad0d6c1cad" providerId="LiveId" clId="{1C6C70BD-3EC2-40B3-8C3D-7E9DD3B6B866}" dt="2021-10-16T07:20:40.844" v="6295"/>
          <ac:picMkLst>
            <pc:docMk/>
            <pc:sldMk cId="929338426" sldId="439"/>
            <ac:picMk id="96" creationId="{0BEB4E5B-E6C9-4A4A-9E0C-C3F9FDEC39AF}"/>
          </ac:picMkLst>
        </pc:picChg>
        <pc:picChg chg="mod">
          <ac:chgData name="中田 雄大" userId="62f770ad0d6c1cad" providerId="LiveId" clId="{1C6C70BD-3EC2-40B3-8C3D-7E9DD3B6B866}" dt="2021-10-16T07:20:40.844" v="6295"/>
          <ac:picMkLst>
            <pc:docMk/>
            <pc:sldMk cId="929338426" sldId="439"/>
            <ac:picMk id="97" creationId="{12A1075B-A707-4B89-A9A6-F5A93A5B9059}"/>
          </ac:picMkLst>
        </pc:picChg>
        <pc:picChg chg="mod">
          <ac:chgData name="中田 雄大" userId="62f770ad0d6c1cad" providerId="LiveId" clId="{1C6C70BD-3EC2-40B3-8C3D-7E9DD3B6B866}" dt="2021-10-16T07:20:40.844" v="6295"/>
          <ac:picMkLst>
            <pc:docMk/>
            <pc:sldMk cId="929338426" sldId="439"/>
            <ac:picMk id="98" creationId="{9450A506-C9C3-4F67-A484-531D3A1F0E30}"/>
          </ac:picMkLst>
        </pc:picChg>
        <pc:picChg chg="mod">
          <ac:chgData name="中田 雄大" userId="62f770ad0d6c1cad" providerId="LiveId" clId="{1C6C70BD-3EC2-40B3-8C3D-7E9DD3B6B866}" dt="2021-10-16T07:20:40.844" v="6295"/>
          <ac:picMkLst>
            <pc:docMk/>
            <pc:sldMk cId="929338426" sldId="439"/>
            <ac:picMk id="99" creationId="{5F474279-571D-431D-8574-1F2374C5DD48}"/>
          </ac:picMkLst>
        </pc:picChg>
        <pc:picChg chg="mod">
          <ac:chgData name="中田 雄大" userId="62f770ad0d6c1cad" providerId="LiveId" clId="{1C6C70BD-3EC2-40B3-8C3D-7E9DD3B6B866}" dt="2021-10-16T07:20:40.844" v="6295"/>
          <ac:picMkLst>
            <pc:docMk/>
            <pc:sldMk cId="929338426" sldId="439"/>
            <ac:picMk id="100" creationId="{0D173B27-83DD-48A7-B5B2-9D54F26B3966}"/>
          </ac:picMkLst>
        </pc:picChg>
        <pc:picChg chg="mod">
          <ac:chgData name="中田 雄大" userId="62f770ad0d6c1cad" providerId="LiveId" clId="{1C6C70BD-3EC2-40B3-8C3D-7E9DD3B6B866}" dt="2021-10-16T07:20:40.844" v="6295"/>
          <ac:picMkLst>
            <pc:docMk/>
            <pc:sldMk cId="929338426" sldId="439"/>
            <ac:picMk id="101" creationId="{D4C386AB-7F7B-4596-AB73-14C4A5AEAC03}"/>
          </ac:picMkLst>
        </pc:picChg>
        <pc:picChg chg="add del mod">
          <ac:chgData name="中田 雄大" userId="62f770ad0d6c1cad" providerId="LiveId" clId="{1C6C70BD-3EC2-40B3-8C3D-7E9DD3B6B866}" dt="2021-10-16T07:20:45.216" v="6296"/>
          <ac:picMkLst>
            <pc:docMk/>
            <pc:sldMk cId="929338426" sldId="439"/>
            <ac:picMk id="102" creationId="{B33A19B9-DFF3-46C9-8334-E0414076E64C}"/>
          </ac:picMkLst>
        </pc:picChg>
        <pc:picChg chg="add del mod">
          <ac:chgData name="中田 雄大" userId="62f770ad0d6c1cad" providerId="LiveId" clId="{1C6C70BD-3EC2-40B3-8C3D-7E9DD3B6B866}" dt="2021-10-16T07:20:45.216" v="6296"/>
          <ac:picMkLst>
            <pc:docMk/>
            <pc:sldMk cId="929338426" sldId="439"/>
            <ac:picMk id="103" creationId="{45078C11-0C02-4091-B36A-A186A92E3C67}"/>
          </ac:picMkLst>
        </pc:picChg>
        <pc:picChg chg="add del mod">
          <ac:chgData name="中田 雄大" userId="62f770ad0d6c1cad" providerId="LiveId" clId="{1C6C70BD-3EC2-40B3-8C3D-7E9DD3B6B866}" dt="2021-10-16T07:20:45.216" v="6296"/>
          <ac:picMkLst>
            <pc:docMk/>
            <pc:sldMk cId="929338426" sldId="439"/>
            <ac:picMk id="104" creationId="{FB7E32E3-13F0-41DF-9A4B-EF3119685910}"/>
          </ac:picMkLst>
        </pc:picChg>
        <pc:picChg chg="add del mod">
          <ac:chgData name="中田 雄大" userId="62f770ad0d6c1cad" providerId="LiveId" clId="{1C6C70BD-3EC2-40B3-8C3D-7E9DD3B6B866}" dt="2021-10-16T07:20:45.216" v="6296"/>
          <ac:picMkLst>
            <pc:docMk/>
            <pc:sldMk cId="929338426" sldId="439"/>
            <ac:picMk id="105" creationId="{52C14B95-3726-499E-8B59-FABA6C03BB82}"/>
          </ac:picMkLst>
        </pc:picChg>
        <pc:picChg chg="mod">
          <ac:chgData name="中田 雄大" userId="62f770ad0d6c1cad" providerId="LiveId" clId="{1C6C70BD-3EC2-40B3-8C3D-7E9DD3B6B866}" dt="2021-10-16T07:20:49.563" v="6298"/>
          <ac:picMkLst>
            <pc:docMk/>
            <pc:sldMk cId="929338426" sldId="439"/>
            <ac:picMk id="108" creationId="{8D1E2E39-30E1-43DB-BBCA-2698BBEF4D1E}"/>
          </ac:picMkLst>
        </pc:picChg>
        <pc:picChg chg="mod">
          <ac:chgData name="中田 雄大" userId="62f770ad0d6c1cad" providerId="LiveId" clId="{1C6C70BD-3EC2-40B3-8C3D-7E9DD3B6B866}" dt="2021-10-16T07:20:49.563" v="6298"/>
          <ac:picMkLst>
            <pc:docMk/>
            <pc:sldMk cId="929338426" sldId="439"/>
            <ac:picMk id="109" creationId="{D51113DD-F4E1-44F5-9A4C-27ED7D670510}"/>
          </ac:picMkLst>
        </pc:picChg>
        <pc:picChg chg="mod">
          <ac:chgData name="中田 雄大" userId="62f770ad0d6c1cad" providerId="LiveId" clId="{1C6C70BD-3EC2-40B3-8C3D-7E9DD3B6B866}" dt="2021-10-16T07:20:49.563" v="6298"/>
          <ac:picMkLst>
            <pc:docMk/>
            <pc:sldMk cId="929338426" sldId="439"/>
            <ac:picMk id="110" creationId="{06B3FB9D-6F18-41FE-837F-5966D548F0B1}"/>
          </ac:picMkLst>
        </pc:picChg>
        <pc:picChg chg="mod">
          <ac:chgData name="中田 雄大" userId="62f770ad0d6c1cad" providerId="LiveId" clId="{1C6C70BD-3EC2-40B3-8C3D-7E9DD3B6B866}" dt="2021-10-16T07:20:49.563" v="6298"/>
          <ac:picMkLst>
            <pc:docMk/>
            <pc:sldMk cId="929338426" sldId="439"/>
            <ac:picMk id="111" creationId="{B42FFFCF-B697-42D4-8033-4E29F9039F4D}"/>
          </ac:picMkLst>
        </pc:picChg>
        <pc:picChg chg="mod">
          <ac:chgData name="中田 雄大" userId="62f770ad0d6c1cad" providerId="LiveId" clId="{1C6C70BD-3EC2-40B3-8C3D-7E9DD3B6B866}" dt="2021-10-16T07:20:49.563" v="6298"/>
          <ac:picMkLst>
            <pc:docMk/>
            <pc:sldMk cId="929338426" sldId="439"/>
            <ac:picMk id="112" creationId="{5E4BCCFF-84BA-4AE7-8B45-97E4A2578E75}"/>
          </ac:picMkLst>
        </pc:picChg>
        <pc:picChg chg="mod">
          <ac:chgData name="中田 雄大" userId="62f770ad0d6c1cad" providerId="LiveId" clId="{1C6C70BD-3EC2-40B3-8C3D-7E9DD3B6B866}" dt="2021-10-16T07:20:49.563" v="6298"/>
          <ac:picMkLst>
            <pc:docMk/>
            <pc:sldMk cId="929338426" sldId="439"/>
            <ac:picMk id="114" creationId="{0FCB4FBF-5E7C-4AC0-B68B-C463A58EABB2}"/>
          </ac:picMkLst>
        </pc:picChg>
        <pc:picChg chg="mod">
          <ac:chgData name="中田 雄大" userId="62f770ad0d6c1cad" providerId="LiveId" clId="{1C6C70BD-3EC2-40B3-8C3D-7E9DD3B6B866}" dt="2021-10-16T07:20:49.563" v="6298"/>
          <ac:picMkLst>
            <pc:docMk/>
            <pc:sldMk cId="929338426" sldId="439"/>
            <ac:picMk id="115" creationId="{BF5CECB9-2C70-4739-A315-9B05410EA3E7}"/>
          </ac:picMkLst>
        </pc:picChg>
        <pc:picChg chg="mod">
          <ac:chgData name="中田 雄大" userId="62f770ad0d6c1cad" providerId="LiveId" clId="{1C6C70BD-3EC2-40B3-8C3D-7E9DD3B6B866}" dt="2021-10-16T07:20:49.563" v="6298"/>
          <ac:picMkLst>
            <pc:docMk/>
            <pc:sldMk cId="929338426" sldId="439"/>
            <ac:picMk id="116" creationId="{0C118F9C-B9A9-4B89-B519-49F22C5B17C8}"/>
          </ac:picMkLst>
        </pc:picChg>
        <pc:picChg chg="mod">
          <ac:chgData name="中田 雄大" userId="62f770ad0d6c1cad" providerId="LiveId" clId="{1C6C70BD-3EC2-40B3-8C3D-7E9DD3B6B866}" dt="2021-10-16T07:20:49.563" v="6298"/>
          <ac:picMkLst>
            <pc:docMk/>
            <pc:sldMk cId="929338426" sldId="439"/>
            <ac:picMk id="117" creationId="{A7F7258F-F710-4B01-8815-87B749A2A021}"/>
          </ac:picMkLst>
        </pc:picChg>
        <pc:picChg chg="mod">
          <ac:chgData name="中田 雄大" userId="62f770ad0d6c1cad" providerId="LiveId" clId="{1C6C70BD-3EC2-40B3-8C3D-7E9DD3B6B866}" dt="2021-10-16T07:20:49.563" v="6298"/>
          <ac:picMkLst>
            <pc:docMk/>
            <pc:sldMk cId="929338426" sldId="439"/>
            <ac:picMk id="118" creationId="{A6ADD1BE-4456-4A37-9C09-9F961D7BD081}"/>
          </ac:picMkLst>
        </pc:picChg>
        <pc:picChg chg="add del mod">
          <ac:chgData name="中田 雄大" userId="62f770ad0d6c1cad" providerId="LiveId" clId="{1C6C70BD-3EC2-40B3-8C3D-7E9DD3B6B866}" dt="2021-10-16T08:15:22.391" v="6652" actId="478"/>
          <ac:picMkLst>
            <pc:docMk/>
            <pc:sldMk cId="929338426" sldId="439"/>
            <ac:picMk id="119" creationId="{C4296DB5-9179-474E-B57A-BF7BF603A10E}"/>
          </ac:picMkLst>
        </pc:picChg>
        <pc:picChg chg="add del mod">
          <ac:chgData name="中田 雄大" userId="62f770ad0d6c1cad" providerId="LiveId" clId="{1C6C70BD-3EC2-40B3-8C3D-7E9DD3B6B866}" dt="2021-10-16T08:15:22.391" v="6652" actId="478"/>
          <ac:picMkLst>
            <pc:docMk/>
            <pc:sldMk cId="929338426" sldId="439"/>
            <ac:picMk id="120" creationId="{6B530AC0-7B03-4A25-9DE2-01E73F262893}"/>
          </ac:picMkLst>
        </pc:picChg>
        <pc:picChg chg="add del mod">
          <ac:chgData name="中田 雄大" userId="62f770ad0d6c1cad" providerId="LiveId" clId="{1C6C70BD-3EC2-40B3-8C3D-7E9DD3B6B866}" dt="2021-10-16T08:15:22.391" v="6652" actId="478"/>
          <ac:picMkLst>
            <pc:docMk/>
            <pc:sldMk cId="929338426" sldId="439"/>
            <ac:picMk id="121" creationId="{04796E35-1819-409E-B62A-4CF092892822}"/>
          </ac:picMkLst>
        </pc:picChg>
        <pc:picChg chg="add del mod">
          <ac:chgData name="中田 雄大" userId="62f770ad0d6c1cad" providerId="LiveId" clId="{1C6C70BD-3EC2-40B3-8C3D-7E9DD3B6B866}" dt="2021-10-16T08:15:22.391" v="6652" actId="478"/>
          <ac:picMkLst>
            <pc:docMk/>
            <pc:sldMk cId="929338426" sldId="439"/>
            <ac:picMk id="122" creationId="{25B94F62-DB93-463A-A8F1-519478A462FA}"/>
          </ac:picMkLst>
        </pc:picChg>
        <pc:picChg chg="mod topLvl">
          <ac:chgData name="中田 雄大" userId="62f770ad0d6c1cad" providerId="LiveId" clId="{1C6C70BD-3EC2-40B3-8C3D-7E9DD3B6B866}" dt="2021-10-16T08:31:26.363" v="6909" actId="165"/>
          <ac:picMkLst>
            <pc:docMk/>
            <pc:sldMk cId="929338426" sldId="439"/>
            <ac:picMk id="129" creationId="{2482254D-20BC-4C9F-AB49-8BD5BC5ECFD9}"/>
          </ac:picMkLst>
        </pc:picChg>
        <pc:picChg chg="mod topLvl">
          <ac:chgData name="中田 雄大" userId="62f770ad0d6c1cad" providerId="LiveId" clId="{1C6C70BD-3EC2-40B3-8C3D-7E9DD3B6B866}" dt="2021-10-16T08:31:26.363" v="6909" actId="165"/>
          <ac:picMkLst>
            <pc:docMk/>
            <pc:sldMk cId="929338426" sldId="439"/>
            <ac:picMk id="130" creationId="{C6E6C200-81B7-426F-BF9D-D53E11DF59CB}"/>
          </ac:picMkLst>
        </pc:picChg>
        <pc:picChg chg="mod topLvl">
          <ac:chgData name="中田 雄大" userId="62f770ad0d6c1cad" providerId="LiveId" clId="{1C6C70BD-3EC2-40B3-8C3D-7E9DD3B6B866}" dt="2021-10-16T08:31:26.363" v="6909" actId="165"/>
          <ac:picMkLst>
            <pc:docMk/>
            <pc:sldMk cId="929338426" sldId="439"/>
            <ac:picMk id="131" creationId="{5C8CA30C-4E73-40E9-9814-188F6C9C40F2}"/>
          </ac:picMkLst>
        </pc:picChg>
        <pc:picChg chg="mod topLvl">
          <ac:chgData name="中田 雄大" userId="62f770ad0d6c1cad" providerId="LiveId" clId="{1C6C70BD-3EC2-40B3-8C3D-7E9DD3B6B866}" dt="2021-10-16T08:31:26.363" v="6909" actId="165"/>
          <ac:picMkLst>
            <pc:docMk/>
            <pc:sldMk cId="929338426" sldId="439"/>
            <ac:picMk id="132" creationId="{BADF8234-4002-4CAD-8356-9FA2FAA75C65}"/>
          </ac:picMkLst>
        </pc:picChg>
        <pc:picChg chg="mod topLvl">
          <ac:chgData name="中田 雄大" userId="62f770ad0d6c1cad" providerId="LiveId" clId="{1C6C70BD-3EC2-40B3-8C3D-7E9DD3B6B866}" dt="2021-10-16T08:31:26.363" v="6909" actId="165"/>
          <ac:picMkLst>
            <pc:docMk/>
            <pc:sldMk cId="929338426" sldId="439"/>
            <ac:picMk id="133" creationId="{0B8002CB-3613-4904-9EFA-5A3F0135C23D}"/>
          </ac:picMkLst>
        </pc:picChg>
        <pc:picChg chg="mod topLvl">
          <ac:chgData name="中田 雄大" userId="62f770ad0d6c1cad" providerId="LiveId" clId="{1C6C70BD-3EC2-40B3-8C3D-7E9DD3B6B866}" dt="2021-10-16T08:31:26.363" v="6909" actId="165"/>
          <ac:picMkLst>
            <pc:docMk/>
            <pc:sldMk cId="929338426" sldId="439"/>
            <ac:picMk id="134" creationId="{E2D498C9-5338-4C71-95F8-9FDA8E745C51}"/>
          </ac:picMkLst>
        </pc:picChg>
        <pc:picChg chg="mod topLvl">
          <ac:chgData name="中田 雄大" userId="62f770ad0d6c1cad" providerId="LiveId" clId="{1C6C70BD-3EC2-40B3-8C3D-7E9DD3B6B866}" dt="2021-10-16T08:31:26.363" v="6909" actId="165"/>
          <ac:picMkLst>
            <pc:docMk/>
            <pc:sldMk cId="929338426" sldId="439"/>
            <ac:picMk id="135" creationId="{30D98C41-6AC2-4DA6-A4EB-0469481914A6}"/>
          </ac:picMkLst>
        </pc:picChg>
        <pc:picChg chg="mod topLvl">
          <ac:chgData name="中田 雄大" userId="62f770ad0d6c1cad" providerId="LiveId" clId="{1C6C70BD-3EC2-40B3-8C3D-7E9DD3B6B866}" dt="2021-10-16T08:31:26.363" v="6909" actId="165"/>
          <ac:picMkLst>
            <pc:docMk/>
            <pc:sldMk cId="929338426" sldId="439"/>
            <ac:picMk id="136" creationId="{047AE59B-79E8-4A85-A14A-1918E4FD040D}"/>
          </ac:picMkLst>
        </pc:picChg>
        <pc:picChg chg="mod topLvl">
          <ac:chgData name="中田 雄大" userId="62f770ad0d6c1cad" providerId="LiveId" clId="{1C6C70BD-3EC2-40B3-8C3D-7E9DD3B6B866}" dt="2021-10-16T08:31:26.363" v="6909" actId="165"/>
          <ac:picMkLst>
            <pc:docMk/>
            <pc:sldMk cId="929338426" sldId="439"/>
            <ac:picMk id="137" creationId="{61542BDE-68DE-4983-9AE4-56E5FA9B557D}"/>
          </ac:picMkLst>
        </pc:picChg>
        <pc:picChg chg="mod topLvl">
          <ac:chgData name="中田 雄大" userId="62f770ad0d6c1cad" providerId="LiveId" clId="{1C6C70BD-3EC2-40B3-8C3D-7E9DD3B6B866}" dt="2021-10-16T08:31:26.363" v="6909" actId="165"/>
          <ac:picMkLst>
            <pc:docMk/>
            <pc:sldMk cId="929338426" sldId="439"/>
            <ac:picMk id="138" creationId="{9B98BDF7-B2A3-4787-A719-1FF50B01321C}"/>
          </ac:picMkLst>
        </pc:picChg>
        <pc:picChg chg="mod topLvl">
          <ac:chgData name="中田 雄大" userId="62f770ad0d6c1cad" providerId="LiveId" clId="{1C6C70BD-3EC2-40B3-8C3D-7E9DD3B6B866}" dt="2021-10-16T08:31:26.363" v="6909" actId="165"/>
          <ac:picMkLst>
            <pc:docMk/>
            <pc:sldMk cId="929338426" sldId="439"/>
            <ac:picMk id="139" creationId="{67B2CDC8-6FAE-43A5-9759-08765134685B}"/>
          </ac:picMkLst>
        </pc:picChg>
        <pc:picChg chg="mod topLvl">
          <ac:chgData name="中田 雄大" userId="62f770ad0d6c1cad" providerId="LiveId" clId="{1C6C70BD-3EC2-40B3-8C3D-7E9DD3B6B866}" dt="2021-10-16T08:31:26.363" v="6909" actId="165"/>
          <ac:picMkLst>
            <pc:docMk/>
            <pc:sldMk cId="929338426" sldId="439"/>
            <ac:picMk id="140" creationId="{1161214C-BEE8-4A11-84D0-5AE778969BC3}"/>
          </ac:picMkLst>
        </pc:picChg>
        <pc:picChg chg="mod topLvl">
          <ac:chgData name="中田 雄大" userId="62f770ad0d6c1cad" providerId="LiveId" clId="{1C6C70BD-3EC2-40B3-8C3D-7E9DD3B6B866}" dt="2021-10-16T08:31:26.363" v="6909" actId="165"/>
          <ac:picMkLst>
            <pc:docMk/>
            <pc:sldMk cId="929338426" sldId="439"/>
            <ac:picMk id="141" creationId="{A2ED2EC2-4D5A-41F5-B762-8BEE776EC8B4}"/>
          </ac:picMkLst>
        </pc:picChg>
        <pc:picChg chg="mod topLvl">
          <ac:chgData name="中田 雄大" userId="62f770ad0d6c1cad" providerId="LiveId" clId="{1C6C70BD-3EC2-40B3-8C3D-7E9DD3B6B866}" dt="2021-10-16T08:31:26.363" v="6909" actId="165"/>
          <ac:picMkLst>
            <pc:docMk/>
            <pc:sldMk cId="929338426" sldId="439"/>
            <ac:picMk id="142" creationId="{878704B1-B52B-46B8-BDC1-59C1CC33DD4E}"/>
          </ac:picMkLst>
        </pc:picChg>
        <pc:picChg chg="mod topLvl">
          <ac:chgData name="中田 雄大" userId="62f770ad0d6c1cad" providerId="LiveId" clId="{1C6C70BD-3EC2-40B3-8C3D-7E9DD3B6B866}" dt="2021-10-16T08:31:26.363" v="6909" actId="165"/>
          <ac:picMkLst>
            <pc:docMk/>
            <pc:sldMk cId="929338426" sldId="439"/>
            <ac:picMk id="143" creationId="{4B068BDC-9375-438B-9E58-77966CF1D2C2}"/>
          </ac:picMkLst>
        </pc:picChg>
        <pc:picChg chg="mod topLvl">
          <ac:chgData name="中田 雄大" userId="62f770ad0d6c1cad" providerId="LiveId" clId="{1C6C70BD-3EC2-40B3-8C3D-7E9DD3B6B866}" dt="2021-10-16T08:31:26.363" v="6909" actId="165"/>
          <ac:picMkLst>
            <pc:docMk/>
            <pc:sldMk cId="929338426" sldId="439"/>
            <ac:picMk id="144" creationId="{0BED09AA-B3A3-4036-A593-A3436F76BDF8}"/>
          </ac:picMkLst>
        </pc:picChg>
        <pc:picChg chg="mod topLvl">
          <ac:chgData name="中田 雄大" userId="62f770ad0d6c1cad" providerId="LiveId" clId="{1C6C70BD-3EC2-40B3-8C3D-7E9DD3B6B866}" dt="2021-10-16T08:31:26.363" v="6909" actId="165"/>
          <ac:picMkLst>
            <pc:docMk/>
            <pc:sldMk cId="929338426" sldId="439"/>
            <ac:picMk id="145" creationId="{6161F522-4EC7-4958-9460-9E8ED9961338}"/>
          </ac:picMkLst>
        </pc:picChg>
        <pc:picChg chg="mod topLvl">
          <ac:chgData name="中田 雄大" userId="62f770ad0d6c1cad" providerId="LiveId" clId="{1C6C70BD-3EC2-40B3-8C3D-7E9DD3B6B866}" dt="2021-10-16T08:31:26.363" v="6909" actId="165"/>
          <ac:picMkLst>
            <pc:docMk/>
            <pc:sldMk cId="929338426" sldId="439"/>
            <ac:picMk id="146" creationId="{9DA2FDB1-F507-4C1B-994D-3A597505ECCE}"/>
          </ac:picMkLst>
        </pc:picChg>
        <pc:picChg chg="add mod">
          <ac:chgData name="中田 雄大" userId="62f770ad0d6c1cad" providerId="LiveId" clId="{1C6C70BD-3EC2-40B3-8C3D-7E9DD3B6B866}" dt="2021-10-16T08:26:13.860" v="6810" actId="1076"/>
          <ac:picMkLst>
            <pc:docMk/>
            <pc:sldMk cId="929338426" sldId="439"/>
            <ac:picMk id="147" creationId="{A7CBBCD7-5BAF-45CE-862A-0D215D607B73}"/>
          </ac:picMkLst>
        </pc:picChg>
        <pc:picChg chg="add mod">
          <ac:chgData name="中田 雄大" userId="62f770ad0d6c1cad" providerId="LiveId" clId="{1C6C70BD-3EC2-40B3-8C3D-7E9DD3B6B866}" dt="2021-10-16T08:26:13.860" v="6810" actId="1076"/>
          <ac:picMkLst>
            <pc:docMk/>
            <pc:sldMk cId="929338426" sldId="439"/>
            <ac:picMk id="148" creationId="{23EBEEA8-B8A6-4534-A58B-E005A0AD1297}"/>
          </ac:picMkLst>
        </pc:picChg>
        <pc:picChg chg="add mod">
          <ac:chgData name="中田 雄大" userId="62f770ad0d6c1cad" providerId="LiveId" clId="{1C6C70BD-3EC2-40B3-8C3D-7E9DD3B6B866}" dt="2021-10-16T08:26:13.860" v="6810" actId="1076"/>
          <ac:picMkLst>
            <pc:docMk/>
            <pc:sldMk cId="929338426" sldId="439"/>
            <ac:picMk id="149" creationId="{6BC577DE-CF43-488D-8B65-16F502B6E4E9}"/>
          </ac:picMkLst>
        </pc:picChg>
        <pc:cxnChg chg="del mod">
          <ac:chgData name="中田 雄大" userId="62f770ad0d6c1cad" providerId="LiveId" clId="{1C6C70BD-3EC2-40B3-8C3D-7E9DD3B6B866}" dt="2021-10-16T07:13:09.630" v="6258" actId="478"/>
          <ac:cxnSpMkLst>
            <pc:docMk/>
            <pc:sldMk cId="929338426" sldId="439"/>
            <ac:cxnSpMk id="57" creationId="{2CC900DB-564E-4FE0-A9E0-9F73CFC615A6}"/>
          </ac:cxnSpMkLst>
        </pc:cxnChg>
        <pc:cxnChg chg="del mod">
          <ac:chgData name="中田 雄大" userId="62f770ad0d6c1cad" providerId="LiveId" clId="{1C6C70BD-3EC2-40B3-8C3D-7E9DD3B6B866}" dt="2021-10-16T07:13:08.679" v="6257" actId="478"/>
          <ac:cxnSpMkLst>
            <pc:docMk/>
            <pc:sldMk cId="929338426" sldId="439"/>
            <ac:cxnSpMk id="58" creationId="{E53C2898-EC6F-4003-8FBC-29258DCAB28B}"/>
          </ac:cxnSpMkLst>
        </pc:cxnChg>
        <pc:cxnChg chg="del mod">
          <ac:chgData name="中田 雄大" userId="62f770ad0d6c1cad" providerId="LiveId" clId="{1C6C70BD-3EC2-40B3-8C3D-7E9DD3B6B866}" dt="2021-10-16T07:13:08.059" v="6256" actId="478"/>
          <ac:cxnSpMkLst>
            <pc:docMk/>
            <pc:sldMk cId="929338426" sldId="439"/>
            <ac:cxnSpMk id="59" creationId="{3A8F5346-E050-45A1-A53F-1799B2C668E0}"/>
          </ac:cxnSpMkLst>
        </pc:cxnChg>
        <pc:cxnChg chg="del mod">
          <ac:chgData name="中田 雄大" userId="62f770ad0d6c1cad" providerId="LiveId" clId="{1C6C70BD-3EC2-40B3-8C3D-7E9DD3B6B866}" dt="2021-10-16T07:13:11.827" v="6260" actId="478"/>
          <ac:cxnSpMkLst>
            <pc:docMk/>
            <pc:sldMk cId="929338426" sldId="439"/>
            <ac:cxnSpMk id="60" creationId="{31F224FE-0F17-4A2B-AA8B-4AE25A721A5B}"/>
          </ac:cxnSpMkLst>
        </pc:cxnChg>
        <pc:cxnChg chg="del mod">
          <ac:chgData name="中田 雄大" userId="62f770ad0d6c1cad" providerId="LiveId" clId="{1C6C70BD-3EC2-40B3-8C3D-7E9DD3B6B866}" dt="2021-10-16T07:13:10.962" v="6259" actId="478"/>
          <ac:cxnSpMkLst>
            <pc:docMk/>
            <pc:sldMk cId="929338426" sldId="439"/>
            <ac:cxnSpMk id="61" creationId="{F0B47652-E297-40AA-A534-7306A717F353}"/>
          </ac:cxnSpMkLst>
        </pc:cxnChg>
      </pc:sldChg>
    </pc:docChg>
  </pc:docChgLst>
  <pc:docChgLst>
    <pc:chgData name="中田 雄大" userId="62f770ad0d6c1cad" providerId="LiveId" clId="{8AB3F085-6703-4D96-8E4A-3BA73921EDC7}"/>
    <pc:docChg chg="modSld">
      <pc:chgData name="中田 雄大" userId="62f770ad0d6c1cad" providerId="LiveId" clId="{8AB3F085-6703-4D96-8E4A-3BA73921EDC7}" dt="2021-02-01T02:07:44.353" v="0"/>
      <pc:docMkLst>
        <pc:docMk/>
      </pc:docMkLst>
      <pc:sldChg chg="modAnim">
        <pc:chgData name="中田 雄大" userId="62f770ad0d6c1cad" providerId="LiveId" clId="{8AB3F085-6703-4D96-8E4A-3BA73921EDC7}" dt="2021-02-01T02:07:44.353" v="0"/>
        <pc:sldMkLst>
          <pc:docMk/>
          <pc:sldMk cId="1381838387" sldId="329"/>
        </pc:sldMkLst>
      </pc:sldChg>
    </pc:docChg>
  </pc:docChgLst>
  <pc:docChgLst>
    <pc:chgData name="中田 雄大" userId="62f770ad0d6c1cad" providerId="LiveId" clId="{E6A93A17-C42B-4084-8F06-66D07ED1980F}"/>
    <pc:docChg chg="undo custSel addSld modSld">
      <pc:chgData name="中田 雄大" userId="62f770ad0d6c1cad" providerId="LiveId" clId="{E6A93A17-C42B-4084-8F06-66D07ED1980F}" dt="2021-02-10T09:05:25.405" v="22452" actId="167"/>
      <pc:docMkLst>
        <pc:docMk/>
      </pc:docMkLst>
      <pc:sldChg chg="addSp delSp mod">
        <pc:chgData name="中田 雄大" userId="62f770ad0d6c1cad" providerId="LiveId" clId="{E6A93A17-C42B-4084-8F06-66D07ED1980F}" dt="2021-02-04T11:03:36.176" v="21747" actId="22"/>
        <pc:sldMkLst>
          <pc:docMk/>
          <pc:sldMk cId="0" sldId="256"/>
        </pc:sldMkLst>
        <pc:spChg chg="add del">
          <ac:chgData name="中田 雄大" userId="62f770ad0d6c1cad" providerId="LiveId" clId="{E6A93A17-C42B-4084-8F06-66D07ED1980F}" dt="2021-02-04T11:03:36.176" v="21747" actId="22"/>
          <ac:spMkLst>
            <pc:docMk/>
            <pc:sldMk cId="0" sldId="256"/>
            <ac:spMk id="5" creationId="{39439F9F-85B6-41F6-A33E-6A809FFDEA02}"/>
          </ac:spMkLst>
        </pc:spChg>
      </pc:sldChg>
      <pc:sldChg chg="modNotesTx">
        <pc:chgData name="中田 雄大" userId="62f770ad0d6c1cad" providerId="LiveId" clId="{E6A93A17-C42B-4084-8F06-66D07ED1980F}" dt="2021-02-04T11:02:49.206" v="21744" actId="20577"/>
        <pc:sldMkLst>
          <pc:docMk/>
          <pc:sldMk cId="0" sldId="323"/>
        </pc:sldMkLst>
      </pc:sldChg>
      <pc:sldChg chg="modNotesTx">
        <pc:chgData name="中田 雄大" userId="62f770ad0d6c1cad" providerId="LiveId" clId="{E6A93A17-C42B-4084-8F06-66D07ED1980F}" dt="2021-02-04T11:02:30.460" v="21733" actId="20577"/>
        <pc:sldMkLst>
          <pc:docMk/>
          <pc:sldMk cId="0" sldId="324"/>
        </pc:sldMkLst>
      </pc:sldChg>
      <pc:sldChg chg="modSp mod modNotesTx">
        <pc:chgData name="中田 雄大" userId="62f770ad0d6c1cad" providerId="LiveId" clId="{E6A93A17-C42B-4084-8F06-66D07ED1980F}" dt="2021-02-04T11:25:49.400" v="21827"/>
        <pc:sldMkLst>
          <pc:docMk/>
          <pc:sldMk cId="0" sldId="325"/>
        </pc:sldMkLst>
        <pc:spChg chg="mod">
          <ac:chgData name="中田 雄大" userId="62f770ad0d6c1cad" providerId="LiveId" clId="{E6A93A17-C42B-4084-8F06-66D07ED1980F}" dt="2021-02-04T01:37:53.551" v="4124" actId="1076"/>
          <ac:spMkLst>
            <pc:docMk/>
            <pc:sldMk cId="0" sldId="325"/>
            <ac:spMk id="4" creationId="{00000000-0000-0000-0000-000000000000}"/>
          </ac:spMkLst>
        </pc:spChg>
        <pc:spChg chg="mod">
          <ac:chgData name="中田 雄大" userId="62f770ad0d6c1cad" providerId="LiveId" clId="{E6A93A17-C42B-4084-8F06-66D07ED1980F}" dt="2021-02-04T11:25:49.400" v="21827"/>
          <ac:spMkLst>
            <pc:docMk/>
            <pc:sldMk cId="0" sldId="325"/>
            <ac:spMk id="42" creationId="{00000000-0000-0000-0000-000000000000}"/>
          </ac:spMkLst>
        </pc:spChg>
      </pc:sldChg>
      <pc:sldChg chg="modSp mod">
        <pc:chgData name="中田 雄大" userId="62f770ad0d6c1cad" providerId="LiveId" clId="{E6A93A17-C42B-4084-8F06-66D07ED1980F}" dt="2021-02-04T04:41:36.827" v="10596"/>
        <pc:sldMkLst>
          <pc:docMk/>
          <pc:sldMk cId="0" sldId="326"/>
        </pc:sldMkLst>
        <pc:spChg chg="mod">
          <ac:chgData name="中田 雄大" userId="62f770ad0d6c1cad" providerId="LiveId" clId="{E6A93A17-C42B-4084-8F06-66D07ED1980F}" dt="2021-02-04T04:41:36.827" v="10596"/>
          <ac:spMkLst>
            <pc:docMk/>
            <pc:sldMk cId="0" sldId="326"/>
            <ac:spMk id="3" creationId="{00000000-0000-0000-0000-000000000000}"/>
          </ac:spMkLst>
        </pc:spChg>
      </pc:sldChg>
      <pc:sldChg chg="modSp mod modNotesTx">
        <pc:chgData name="中田 雄大" userId="62f770ad0d6c1cad" providerId="LiveId" clId="{E6A93A17-C42B-4084-8F06-66D07ED1980F}" dt="2021-02-04T10:17:18.433" v="20596" actId="20577"/>
        <pc:sldMkLst>
          <pc:docMk/>
          <pc:sldMk cId="0" sldId="327"/>
        </pc:sldMkLst>
        <pc:spChg chg="mod">
          <ac:chgData name="中田 雄大" userId="62f770ad0d6c1cad" providerId="LiveId" clId="{E6A93A17-C42B-4084-8F06-66D07ED1980F}" dt="2021-02-04T01:34:05.348" v="3985"/>
          <ac:spMkLst>
            <pc:docMk/>
            <pc:sldMk cId="0" sldId="327"/>
            <ac:spMk id="3" creationId="{00000000-0000-0000-0000-000000000000}"/>
          </ac:spMkLst>
        </pc:spChg>
      </pc:sldChg>
      <pc:sldChg chg="modSp mod modNotesTx">
        <pc:chgData name="中田 雄大" userId="62f770ad0d6c1cad" providerId="LiveId" clId="{E6A93A17-C42B-4084-8F06-66D07ED1980F}" dt="2021-02-04T11:50:49.118" v="21999" actId="20577"/>
        <pc:sldMkLst>
          <pc:docMk/>
          <pc:sldMk cId="0" sldId="335"/>
        </pc:sldMkLst>
        <pc:spChg chg="mod">
          <ac:chgData name="中田 雄大" userId="62f770ad0d6c1cad" providerId="LiveId" clId="{E6A93A17-C42B-4084-8F06-66D07ED1980F}" dt="2021-02-04T04:41:58.726" v="10605" actId="20577"/>
          <ac:spMkLst>
            <pc:docMk/>
            <pc:sldMk cId="0" sldId="335"/>
            <ac:spMk id="6" creationId="{00000000-0000-0000-0000-000000000000}"/>
          </ac:spMkLst>
        </pc:spChg>
      </pc:sldChg>
      <pc:sldChg chg="addSp modSp mod modNotesTx">
        <pc:chgData name="中田 雄大" userId="62f770ad0d6c1cad" providerId="LiveId" clId="{E6A93A17-C42B-4084-8F06-66D07ED1980F}" dt="2021-02-04T10:26:52.590" v="20675" actId="20577"/>
        <pc:sldMkLst>
          <pc:docMk/>
          <pc:sldMk cId="1675846771" sldId="344"/>
        </pc:sldMkLst>
        <pc:spChg chg="mod">
          <ac:chgData name="中田 雄大" userId="62f770ad0d6c1cad" providerId="LiveId" clId="{E6A93A17-C42B-4084-8F06-66D07ED1980F}" dt="2021-02-04T02:56:56.445" v="6364"/>
          <ac:spMkLst>
            <pc:docMk/>
            <pc:sldMk cId="1675846771" sldId="344"/>
            <ac:spMk id="30" creationId="{00000000-0000-0000-0000-000000000000}"/>
          </ac:spMkLst>
        </pc:spChg>
        <pc:spChg chg="mod">
          <ac:chgData name="中田 雄大" userId="62f770ad0d6c1cad" providerId="LiveId" clId="{E6A93A17-C42B-4084-8F06-66D07ED1980F}" dt="2021-02-04T02:57:00.991" v="6381"/>
          <ac:spMkLst>
            <pc:docMk/>
            <pc:sldMk cId="1675846771" sldId="344"/>
            <ac:spMk id="38" creationId="{517F13D0-DF2F-6D4C-9B2A-CEA57380C992}"/>
          </ac:spMkLst>
        </pc:spChg>
        <pc:spChg chg="add mod">
          <ac:chgData name="中田 雄大" userId="62f770ad0d6c1cad" providerId="LiveId" clId="{E6A93A17-C42B-4084-8F06-66D07ED1980F}" dt="2021-02-04T02:58:19.843" v="6457" actId="1076"/>
          <ac:spMkLst>
            <pc:docMk/>
            <pc:sldMk cId="1675846771" sldId="344"/>
            <ac:spMk id="40" creationId="{B7C5A36F-4BA7-42D0-9E89-57F704D52DA2}"/>
          </ac:spMkLst>
        </pc:spChg>
        <pc:spChg chg="mod">
          <ac:chgData name="中田 雄大" userId="62f770ad0d6c1cad" providerId="LiveId" clId="{E6A93A17-C42B-4084-8F06-66D07ED1980F}" dt="2021-02-03T08:24:48.162" v="1865"/>
          <ac:spMkLst>
            <pc:docMk/>
            <pc:sldMk cId="1675846771" sldId="344"/>
            <ac:spMk id="42" creationId="{13DF4133-D7F2-604F-9EE4-5F47C0361848}"/>
          </ac:spMkLst>
        </pc:spChg>
        <pc:spChg chg="mod">
          <ac:chgData name="中田 雄大" userId="62f770ad0d6c1cad" providerId="LiveId" clId="{E6A93A17-C42B-4084-8F06-66D07ED1980F}" dt="2021-02-04T02:57:07.903" v="6398"/>
          <ac:spMkLst>
            <pc:docMk/>
            <pc:sldMk cId="1675846771" sldId="344"/>
            <ac:spMk id="51" creationId="{00000000-0000-0000-0000-000000000000}"/>
          </ac:spMkLst>
        </pc:spChg>
      </pc:sldChg>
      <pc:sldChg chg="modSp mod modAnim modNotesTx">
        <pc:chgData name="中田 雄大" userId="62f770ad0d6c1cad" providerId="LiveId" clId="{E6A93A17-C42B-4084-8F06-66D07ED1980F}" dt="2021-02-04T11:58:28.502" v="22224" actId="20577"/>
        <pc:sldMkLst>
          <pc:docMk/>
          <pc:sldMk cId="0" sldId="367"/>
        </pc:sldMkLst>
        <pc:spChg chg="mod">
          <ac:chgData name="中田 雄大" userId="62f770ad0d6c1cad" providerId="LiveId" clId="{E6A93A17-C42B-4084-8F06-66D07ED1980F}" dt="2021-02-04T04:26:24.745" v="9983"/>
          <ac:spMkLst>
            <pc:docMk/>
            <pc:sldMk cId="0" sldId="367"/>
            <ac:spMk id="9" creationId="{9EB637B4-8596-464A-AB65-220650A657E8}"/>
          </ac:spMkLst>
        </pc:spChg>
        <pc:spChg chg="mod">
          <ac:chgData name="中田 雄大" userId="62f770ad0d6c1cad" providerId="LiveId" clId="{E6A93A17-C42B-4084-8F06-66D07ED1980F}" dt="2021-02-04T04:49:31.736" v="11048" actId="20577"/>
          <ac:spMkLst>
            <pc:docMk/>
            <pc:sldMk cId="0" sldId="367"/>
            <ac:spMk id="16" creationId="{17FD2BFF-4AB0-9840-AF0C-A2023E9699C2}"/>
          </ac:spMkLst>
        </pc:spChg>
        <pc:spChg chg="mod">
          <ac:chgData name="中田 雄大" userId="62f770ad0d6c1cad" providerId="LiveId" clId="{E6A93A17-C42B-4084-8F06-66D07ED1980F}" dt="2021-02-04T04:41:07.433" v="10584" actId="20577"/>
          <ac:spMkLst>
            <pc:docMk/>
            <pc:sldMk cId="0" sldId="367"/>
            <ac:spMk id="23" creationId="{86CF7E82-8642-094F-8122-569E007CBE63}"/>
          </ac:spMkLst>
        </pc:spChg>
      </pc:sldChg>
      <pc:sldChg chg="modSp mod modNotesTx">
        <pc:chgData name="中田 雄大" userId="62f770ad0d6c1cad" providerId="LiveId" clId="{E6A93A17-C42B-4084-8F06-66D07ED1980F}" dt="2021-02-04T11:50:32.805" v="21985" actId="20577"/>
        <pc:sldMkLst>
          <pc:docMk/>
          <pc:sldMk cId="0" sldId="377"/>
        </pc:sldMkLst>
        <pc:spChg chg="mod">
          <ac:chgData name="中田 雄大" userId="62f770ad0d6c1cad" providerId="LiveId" clId="{E6A93A17-C42B-4084-8F06-66D07ED1980F}" dt="2021-02-04T11:49:40.057" v="21915" actId="20577"/>
          <ac:spMkLst>
            <pc:docMk/>
            <pc:sldMk cId="0" sldId="377"/>
            <ac:spMk id="6" creationId="{00000000-0000-0000-0000-000000000000}"/>
          </ac:spMkLst>
        </pc:spChg>
      </pc:sldChg>
      <pc:sldChg chg="addSp modSp mod modNotesTx">
        <pc:chgData name="中田 雄大" userId="62f770ad0d6c1cad" providerId="LiveId" clId="{E6A93A17-C42B-4084-8F06-66D07ED1980F}" dt="2021-02-04T11:59:23.828" v="22238" actId="20577"/>
        <pc:sldMkLst>
          <pc:docMk/>
          <pc:sldMk cId="0" sldId="384"/>
        </pc:sldMkLst>
        <pc:spChg chg="mod">
          <ac:chgData name="中田 雄大" userId="62f770ad0d6c1cad" providerId="LiveId" clId="{E6A93A17-C42B-4084-8F06-66D07ED1980F}" dt="2021-02-04T04:44:07.271" v="10708" actId="14100"/>
          <ac:spMkLst>
            <pc:docMk/>
            <pc:sldMk cId="0" sldId="384"/>
            <ac:spMk id="22" creationId="{00000000-0000-0000-0000-000000000000}"/>
          </ac:spMkLst>
        </pc:spChg>
        <pc:spChg chg="mod">
          <ac:chgData name="中田 雄大" userId="62f770ad0d6c1cad" providerId="LiveId" clId="{E6A93A17-C42B-4084-8F06-66D07ED1980F}" dt="2021-02-04T04:44:11.020" v="10709" actId="1076"/>
          <ac:spMkLst>
            <pc:docMk/>
            <pc:sldMk cId="0" sldId="384"/>
            <ac:spMk id="23" creationId="{00000000-0000-0000-0000-000000000000}"/>
          </ac:spMkLst>
        </pc:spChg>
        <pc:spChg chg="mod">
          <ac:chgData name="中田 雄大" userId="62f770ad0d6c1cad" providerId="LiveId" clId="{E6A93A17-C42B-4084-8F06-66D07ED1980F}" dt="2021-02-04T04:53:34.468" v="11440" actId="1076"/>
          <ac:spMkLst>
            <pc:docMk/>
            <pc:sldMk cId="0" sldId="384"/>
            <ac:spMk id="27" creationId="{00000000-0000-0000-0000-000000000000}"/>
          </ac:spMkLst>
        </pc:spChg>
        <pc:spChg chg="mod">
          <ac:chgData name="中田 雄大" userId="62f770ad0d6c1cad" providerId="LiveId" clId="{E6A93A17-C42B-4084-8F06-66D07ED1980F}" dt="2021-02-04T02:57:42.219" v="6436" actId="692"/>
          <ac:spMkLst>
            <pc:docMk/>
            <pc:sldMk cId="0" sldId="384"/>
            <ac:spMk id="30" creationId="{00000000-0000-0000-0000-000000000000}"/>
          </ac:spMkLst>
        </pc:spChg>
        <pc:spChg chg="mod">
          <ac:chgData name="中田 雄大" userId="62f770ad0d6c1cad" providerId="LiveId" clId="{E6A93A17-C42B-4084-8F06-66D07ED1980F}" dt="2021-02-04T02:57:18.175" v="6415"/>
          <ac:spMkLst>
            <pc:docMk/>
            <pc:sldMk cId="0" sldId="384"/>
            <ac:spMk id="31" creationId="{00000000-0000-0000-0000-000000000000}"/>
          </ac:spMkLst>
        </pc:spChg>
        <pc:spChg chg="mod">
          <ac:chgData name="中田 雄大" userId="62f770ad0d6c1cad" providerId="LiveId" clId="{E6A93A17-C42B-4084-8F06-66D07ED1980F}" dt="2021-02-04T02:58:00.916" v="6442" actId="692"/>
          <ac:spMkLst>
            <pc:docMk/>
            <pc:sldMk cId="0" sldId="384"/>
            <ac:spMk id="33" creationId="{00000000-0000-0000-0000-000000000000}"/>
          </ac:spMkLst>
        </pc:spChg>
        <pc:spChg chg="mod">
          <ac:chgData name="中田 雄大" userId="62f770ad0d6c1cad" providerId="LiveId" clId="{E6A93A17-C42B-4084-8F06-66D07ED1980F}" dt="2021-02-04T02:57:23.503" v="6430"/>
          <ac:spMkLst>
            <pc:docMk/>
            <pc:sldMk cId="0" sldId="384"/>
            <ac:spMk id="35" creationId="{00000000-0000-0000-0000-000000000000}"/>
          </ac:spMkLst>
        </pc:spChg>
        <pc:spChg chg="mod">
          <ac:chgData name="中田 雄大" userId="62f770ad0d6c1cad" providerId="LiveId" clId="{E6A93A17-C42B-4084-8F06-66D07ED1980F}" dt="2021-02-04T02:58:11.359" v="6455"/>
          <ac:spMkLst>
            <pc:docMk/>
            <pc:sldMk cId="0" sldId="384"/>
            <ac:spMk id="38" creationId="{00000000-0000-0000-0000-000000000000}"/>
          </ac:spMkLst>
        </pc:spChg>
        <pc:spChg chg="mod">
          <ac:chgData name="中田 雄大" userId="62f770ad0d6c1cad" providerId="LiveId" clId="{E6A93A17-C42B-4084-8F06-66D07ED1980F}" dt="2021-02-04T04:42:25.061" v="10606" actId="14100"/>
          <ac:spMkLst>
            <pc:docMk/>
            <pc:sldMk cId="0" sldId="384"/>
            <ac:spMk id="52" creationId="{C150A6E1-2768-1E4C-B45B-442DD11A601A}"/>
          </ac:spMkLst>
        </pc:spChg>
        <pc:spChg chg="mod">
          <ac:chgData name="中田 雄大" userId="62f770ad0d6c1cad" providerId="LiveId" clId="{E6A93A17-C42B-4084-8F06-66D07ED1980F}" dt="2021-02-04T04:42:41.844" v="10611" actId="1076"/>
          <ac:spMkLst>
            <pc:docMk/>
            <pc:sldMk cId="0" sldId="384"/>
            <ac:spMk id="53" creationId="{7A009DE4-5EE4-AC4F-8F24-40C48DAC9D15}"/>
          </ac:spMkLst>
        </pc:spChg>
        <pc:spChg chg="mod">
          <ac:chgData name="中田 雄大" userId="62f770ad0d6c1cad" providerId="LiveId" clId="{E6A93A17-C42B-4084-8F06-66D07ED1980F}" dt="2021-02-04T04:42:36.309" v="10610" actId="1076"/>
          <ac:spMkLst>
            <pc:docMk/>
            <pc:sldMk cId="0" sldId="384"/>
            <ac:spMk id="57" creationId="{A2BCF70E-7E68-E44D-AB9E-7D54D664FD8A}"/>
          </ac:spMkLst>
        </pc:spChg>
        <pc:spChg chg="add mod">
          <ac:chgData name="中田 雄大" userId="62f770ad0d6c1cad" providerId="LiveId" clId="{E6A93A17-C42B-4084-8F06-66D07ED1980F}" dt="2021-02-04T04:44:25.178" v="10715" actId="1038"/>
          <ac:spMkLst>
            <pc:docMk/>
            <pc:sldMk cId="0" sldId="384"/>
            <ac:spMk id="60" creationId="{6CF339D8-4C35-4DA3-AA6A-96F7A14B53E5}"/>
          </ac:spMkLst>
        </pc:spChg>
        <pc:spChg chg="mod">
          <ac:chgData name="中田 雄大" userId="62f770ad0d6c1cad" providerId="LiveId" clId="{E6A93A17-C42B-4084-8F06-66D07ED1980F}" dt="2021-02-04T04:52:26.116" v="11331" actId="1076"/>
          <ac:spMkLst>
            <pc:docMk/>
            <pc:sldMk cId="0" sldId="384"/>
            <ac:spMk id="69" creationId="{57B073B8-FA3D-1A41-8D9B-9444243E708A}"/>
          </ac:spMkLst>
        </pc:spChg>
        <pc:spChg chg="mod">
          <ac:chgData name="中田 雄大" userId="62f770ad0d6c1cad" providerId="LiveId" clId="{E6A93A17-C42B-4084-8F06-66D07ED1980F}" dt="2021-02-04T04:52:23.204" v="11330" actId="1076"/>
          <ac:spMkLst>
            <pc:docMk/>
            <pc:sldMk cId="0" sldId="384"/>
            <ac:spMk id="70" creationId="{787AF25D-FBF1-F847-9A88-03D828D061F9}"/>
          </ac:spMkLst>
        </pc:spChg>
        <pc:cxnChg chg="mod">
          <ac:chgData name="中田 雄大" userId="62f770ad0d6c1cad" providerId="LiveId" clId="{E6A93A17-C42B-4084-8F06-66D07ED1980F}" dt="2021-02-04T04:44:07.271" v="10708" actId="14100"/>
          <ac:cxnSpMkLst>
            <pc:docMk/>
            <pc:sldMk cId="0" sldId="384"/>
            <ac:cxnSpMk id="49" creationId="{00000000-0000-0000-0000-000000000000}"/>
          </ac:cxnSpMkLst>
        </pc:cxnChg>
        <pc:cxnChg chg="mod">
          <ac:chgData name="中田 雄大" userId="62f770ad0d6c1cad" providerId="LiveId" clId="{E6A93A17-C42B-4084-8F06-66D07ED1980F}" dt="2021-02-04T04:44:07.271" v="10708" actId="14100"/>
          <ac:cxnSpMkLst>
            <pc:docMk/>
            <pc:sldMk cId="0" sldId="384"/>
            <ac:cxnSpMk id="50" creationId="{00000000-0000-0000-0000-000000000000}"/>
          </ac:cxnSpMkLst>
        </pc:cxnChg>
        <pc:cxnChg chg="mod">
          <ac:chgData name="中田 雄大" userId="62f770ad0d6c1cad" providerId="LiveId" clId="{E6A93A17-C42B-4084-8F06-66D07ED1980F}" dt="2021-02-04T04:44:13.724" v="10710" actId="14100"/>
          <ac:cxnSpMkLst>
            <pc:docMk/>
            <pc:sldMk cId="0" sldId="384"/>
            <ac:cxnSpMk id="54" creationId="{00000000-0000-0000-0000-000000000000}"/>
          </ac:cxnSpMkLst>
        </pc:cxnChg>
      </pc:sldChg>
      <pc:sldChg chg="addSp delSp modSp mod delAnim modAnim modNotesTx">
        <pc:chgData name="中田 雄大" userId="62f770ad0d6c1cad" providerId="LiveId" clId="{E6A93A17-C42B-4084-8F06-66D07ED1980F}" dt="2021-02-04T12:00:06.675" v="22244" actId="20577"/>
        <pc:sldMkLst>
          <pc:docMk/>
          <pc:sldMk cId="3638584725" sldId="390"/>
        </pc:sldMkLst>
        <pc:spChg chg="mod">
          <ac:chgData name="中田 雄大" userId="62f770ad0d6c1cad" providerId="LiveId" clId="{E6A93A17-C42B-4084-8F06-66D07ED1980F}" dt="2021-02-04T05:07:15.908" v="12311" actId="1076"/>
          <ac:spMkLst>
            <pc:docMk/>
            <pc:sldMk cId="3638584725" sldId="390"/>
            <ac:spMk id="3" creationId="{E5A3BC69-6D72-4F43-B38E-5A395467915C}"/>
          </ac:spMkLst>
        </pc:spChg>
        <pc:spChg chg="del">
          <ac:chgData name="中田 雄大" userId="62f770ad0d6c1cad" providerId="LiveId" clId="{E6A93A17-C42B-4084-8F06-66D07ED1980F}" dt="2021-02-04T04:59:07.781" v="11808" actId="478"/>
          <ac:spMkLst>
            <pc:docMk/>
            <pc:sldMk cId="3638584725" sldId="390"/>
            <ac:spMk id="25" creationId="{B950AC04-57F6-BC48-A642-2FDD1AFA52AA}"/>
          </ac:spMkLst>
        </pc:spChg>
        <pc:spChg chg="add del mod">
          <ac:chgData name="中田 雄大" userId="62f770ad0d6c1cad" providerId="LiveId" clId="{E6A93A17-C42B-4084-8F06-66D07ED1980F}" dt="2021-02-04T05:01:43.464" v="11875" actId="478"/>
          <ac:spMkLst>
            <pc:docMk/>
            <pc:sldMk cId="3638584725" sldId="390"/>
            <ac:spMk id="26" creationId="{2E3867AC-BC16-401F-96F9-D01AD3D9E84A}"/>
          </ac:spMkLst>
        </pc:spChg>
        <pc:spChg chg="add del mod">
          <ac:chgData name="中田 雄大" userId="62f770ad0d6c1cad" providerId="LiveId" clId="{E6A93A17-C42B-4084-8F06-66D07ED1980F}" dt="2021-02-04T05:01:43.464" v="11875" actId="478"/>
          <ac:spMkLst>
            <pc:docMk/>
            <pc:sldMk cId="3638584725" sldId="390"/>
            <ac:spMk id="27" creationId="{7C90037E-49BF-4FFE-A2DA-438DDCE89E26}"/>
          </ac:spMkLst>
        </pc:spChg>
        <pc:spChg chg="add mod">
          <ac:chgData name="中田 雄大" userId="62f770ad0d6c1cad" providerId="LiveId" clId="{E6A93A17-C42B-4084-8F06-66D07ED1980F}" dt="2021-02-04T11:49:03.372" v="21910" actId="1076"/>
          <ac:spMkLst>
            <pc:docMk/>
            <pc:sldMk cId="3638584725" sldId="390"/>
            <ac:spMk id="27" creationId="{FBA0B299-92A9-437C-B684-F0878C5B92B8}"/>
          </ac:spMkLst>
        </pc:spChg>
        <pc:spChg chg="add mod">
          <ac:chgData name="中田 雄大" userId="62f770ad0d6c1cad" providerId="LiveId" clId="{E6A93A17-C42B-4084-8F06-66D07ED1980F}" dt="2021-02-04T05:05:48.492" v="12223" actId="14100"/>
          <ac:spMkLst>
            <pc:docMk/>
            <pc:sldMk cId="3638584725" sldId="390"/>
            <ac:spMk id="28" creationId="{44A2620F-4C2B-44D2-9530-0B052A2B1AA2}"/>
          </ac:spMkLst>
        </pc:spChg>
        <pc:spChg chg="add mod">
          <ac:chgData name="中田 雄大" userId="62f770ad0d6c1cad" providerId="LiveId" clId="{E6A93A17-C42B-4084-8F06-66D07ED1980F}" dt="2021-02-04T05:05:52.939" v="12224" actId="1076"/>
          <ac:spMkLst>
            <pc:docMk/>
            <pc:sldMk cId="3638584725" sldId="390"/>
            <ac:spMk id="29" creationId="{CD9FD27D-5BE5-4A9A-B257-377FC05EC8D4}"/>
          </ac:spMkLst>
        </pc:spChg>
        <pc:spChg chg="mod">
          <ac:chgData name="中田 雄大" userId="62f770ad0d6c1cad" providerId="LiveId" clId="{E6A93A17-C42B-4084-8F06-66D07ED1980F}" dt="2021-02-04T05:08:20.355" v="12338" actId="1076"/>
          <ac:spMkLst>
            <pc:docMk/>
            <pc:sldMk cId="3638584725" sldId="390"/>
            <ac:spMk id="32" creationId="{CF4F3F08-8005-B54B-B15E-D7567DDA7461}"/>
          </ac:spMkLst>
        </pc:spChg>
        <pc:spChg chg="mod">
          <ac:chgData name="中田 雄大" userId="62f770ad0d6c1cad" providerId="LiveId" clId="{E6A93A17-C42B-4084-8F06-66D07ED1980F}" dt="2021-02-04T05:07:15.908" v="12311" actId="1076"/>
          <ac:spMkLst>
            <pc:docMk/>
            <pc:sldMk cId="3638584725" sldId="390"/>
            <ac:spMk id="34" creationId="{3A80901C-E1F3-B247-9254-E736AE10ECD6}"/>
          </ac:spMkLst>
        </pc:spChg>
        <pc:spChg chg="add mod">
          <ac:chgData name="中田 雄大" userId="62f770ad0d6c1cad" providerId="LiveId" clId="{E6A93A17-C42B-4084-8F06-66D07ED1980F}" dt="2021-02-04T05:10:06.323" v="12353" actId="1076"/>
          <ac:spMkLst>
            <pc:docMk/>
            <pc:sldMk cId="3638584725" sldId="390"/>
            <ac:spMk id="35" creationId="{1F0DD9A5-1923-4CBB-9AA5-FC90C6C26A09}"/>
          </ac:spMkLst>
        </pc:spChg>
        <pc:spChg chg="del mod">
          <ac:chgData name="中田 雄大" userId="62f770ad0d6c1cad" providerId="LiveId" clId="{E6A93A17-C42B-4084-8F06-66D07ED1980F}" dt="2021-02-04T05:01:43.464" v="11875" actId="478"/>
          <ac:spMkLst>
            <pc:docMk/>
            <pc:sldMk cId="3638584725" sldId="390"/>
            <ac:spMk id="36" creationId="{C75E7FC1-C652-5E45-8C53-419C25679CE1}"/>
          </ac:spMkLst>
        </pc:spChg>
        <pc:spChg chg="mod">
          <ac:chgData name="中田 雄大" userId="62f770ad0d6c1cad" providerId="LiveId" clId="{E6A93A17-C42B-4084-8F06-66D07ED1980F}" dt="2021-02-04T05:08:38.147" v="12342" actId="14100"/>
          <ac:spMkLst>
            <pc:docMk/>
            <pc:sldMk cId="3638584725" sldId="390"/>
            <ac:spMk id="39" creationId="{E5D53A6D-C11A-9549-9D66-118104C341CA}"/>
          </ac:spMkLst>
        </pc:spChg>
        <pc:spChg chg="mod">
          <ac:chgData name="中田 雄大" userId="62f770ad0d6c1cad" providerId="LiveId" clId="{E6A93A17-C42B-4084-8F06-66D07ED1980F}" dt="2021-02-04T05:07:15.908" v="12311" actId="1076"/>
          <ac:spMkLst>
            <pc:docMk/>
            <pc:sldMk cId="3638584725" sldId="390"/>
            <ac:spMk id="45" creationId="{BE23D04C-83E1-EB43-8135-4BD9D3F303F1}"/>
          </ac:spMkLst>
        </pc:spChg>
        <pc:spChg chg="mod">
          <ac:chgData name="中田 雄大" userId="62f770ad0d6c1cad" providerId="LiveId" clId="{E6A93A17-C42B-4084-8F06-66D07ED1980F}" dt="2021-02-04T05:02:33.619" v="11889" actId="1076"/>
          <ac:spMkLst>
            <pc:docMk/>
            <pc:sldMk cId="3638584725" sldId="390"/>
            <ac:spMk id="46" creationId="{DD74FA20-D849-9E42-BE33-61BF25F9CE4B}"/>
          </ac:spMkLst>
        </pc:spChg>
        <pc:spChg chg="mod">
          <ac:chgData name="中田 雄大" userId="62f770ad0d6c1cad" providerId="LiveId" clId="{E6A93A17-C42B-4084-8F06-66D07ED1980F}" dt="2021-02-04T05:08:15.403" v="12337" actId="1076"/>
          <ac:spMkLst>
            <pc:docMk/>
            <pc:sldMk cId="3638584725" sldId="390"/>
            <ac:spMk id="51" creationId="{4BEA117E-A694-CA4C-933D-501823E11DB1}"/>
          </ac:spMkLst>
        </pc:spChg>
        <pc:spChg chg="mod">
          <ac:chgData name="中田 雄大" userId="62f770ad0d6c1cad" providerId="LiveId" clId="{E6A93A17-C42B-4084-8F06-66D07ED1980F}" dt="2021-02-04T05:07:48.964" v="12334" actId="20577"/>
          <ac:spMkLst>
            <pc:docMk/>
            <pc:sldMk cId="3638584725" sldId="390"/>
            <ac:spMk id="52" creationId="{B7A83B23-8DC2-314F-B580-E912D49C2A32}"/>
          </ac:spMkLst>
        </pc:spChg>
        <pc:spChg chg="mod">
          <ac:chgData name="中田 雄大" userId="62f770ad0d6c1cad" providerId="LiveId" clId="{E6A93A17-C42B-4084-8F06-66D07ED1980F}" dt="2021-02-04T05:08:48.178" v="12344" actId="1076"/>
          <ac:spMkLst>
            <pc:docMk/>
            <pc:sldMk cId="3638584725" sldId="390"/>
            <ac:spMk id="62" creationId="{A1CA5316-8469-634C-A519-F6638588F53D}"/>
          </ac:spMkLst>
        </pc:spChg>
        <pc:grpChg chg="mod">
          <ac:chgData name="中田 雄大" userId="62f770ad0d6c1cad" providerId="LiveId" clId="{E6A93A17-C42B-4084-8F06-66D07ED1980F}" dt="2021-02-04T05:07:15.908" v="12311" actId="1076"/>
          <ac:grpSpMkLst>
            <pc:docMk/>
            <pc:sldMk cId="3638584725" sldId="390"/>
            <ac:grpSpMk id="37" creationId="{DEFF8CF7-A193-964A-A83E-C13B5D5A73CB}"/>
          </ac:grpSpMkLst>
        </pc:grpChg>
        <pc:grpChg chg="mod">
          <ac:chgData name="中田 雄大" userId="62f770ad0d6c1cad" providerId="LiveId" clId="{E6A93A17-C42B-4084-8F06-66D07ED1980F}" dt="2021-02-04T05:07:15.908" v="12311" actId="1076"/>
          <ac:grpSpMkLst>
            <pc:docMk/>
            <pc:sldMk cId="3638584725" sldId="390"/>
            <ac:grpSpMk id="42" creationId="{6608CC20-8A24-624C-A872-6CBA23C96F05}"/>
          </ac:grpSpMkLst>
        </pc:grpChg>
        <pc:picChg chg="mod">
          <ac:chgData name="中田 雄大" userId="62f770ad0d6c1cad" providerId="LiveId" clId="{E6A93A17-C42B-4084-8F06-66D07ED1980F}" dt="2021-02-04T05:08:27.235" v="12340" actId="1076"/>
          <ac:picMkLst>
            <pc:docMk/>
            <pc:sldMk cId="3638584725" sldId="390"/>
            <ac:picMk id="38" creationId="{8C8EB1C6-8E26-1746-99BC-4CA79A9F0798}"/>
          </ac:picMkLst>
        </pc:picChg>
        <pc:picChg chg="mod">
          <ac:chgData name="中田 雄大" userId="62f770ad0d6c1cad" providerId="LiveId" clId="{E6A93A17-C42B-4084-8F06-66D07ED1980F}" dt="2021-02-04T05:08:45.459" v="12343" actId="1076"/>
          <ac:picMkLst>
            <pc:docMk/>
            <pc:sldMk cId="3638584725" sldId="390"/>
            <ac:picMk id="41" creationId="{6D276538-4051-F84E-ABFE-2D7AB6B44887}"/>
          </ac:picMkLst>
        </pc:picChg>
        <pc:picChg chg="mod">
          <ac:chgData name="中田 雄大" userId="62f770ad0d6c1cad" providerId="LiveId" clId="{E6A93A17-C42B-4084-8F06-66D07ED1980F}" dt="2021-02-04T05:08:20.355" v="12338" actId="1076"/>
          <ac:picMkLst>
            <pc:docMk/>
            <pc:sldMk cId="3638584725" sldId="390"/>
            <ac:picMk id="54" creationId="{9ACB6119-EE77-9542-84D9-CE2337D22DDD}"/>
          </ac:picMkLst>
        </pc:picChg>
        <pc:picChg chg="mod">
          <ac:chgData name="中田 雄大" userId="62f770ad0d6c1cad" providerId="LiveId" clId="{E6A93A17-C42B-4084-8F06-66D07ED1980F}" dt="2021-02-04T05:08:20.355" v="12338" actId="1076"/>
          <ac:picMkLst>
            <pc:docMk/>
            <pc:sldMk cId="3638584725" sldId="390"/>
            <ac:picMk id="55" creationId="{EDD7240C-B555-1843-A40E-D749E71755B1}"/>
          </ac:picMkLst>
        </pc:picChg>
        <pc:picChg chg="mod">
          <ac:chgData name="中田 雄大" userId="62f770ad0d6c1cad" providerId="LiveId" clId="{E6A93A17-C42B-4084-8F06-66D07ED1980F}" dt="2021-02-04T05:08:20.355" v="12338" actId="1076"/>
          <ac:picMkLst>
            <pc:docMk/>
            <pc:sldMk cId="3638584725" sldId="390"/>
            <ac:picMk id="59" creationId="{5BF0FE58-9C0C-AF4C-8F2E-79D64C8DC3D3}"/>
          </ac:picMkLst>
        </pc:picChg>
        <pc:cxnChg chg="mod">
          <ac:chgData name="中田 雄大" userId="62f770ad0d6c1cad" providerId="LiveId" clId="{E6A93A17-C42B-4084-8F06-66D07ED1980F}" dt="2021-02-04T05:08:45.459" v="12343" actId="1076"/>
          <ac:cxnSpMkLst>
            <pc:docMk/>
            <pc:sldMk cId="3638584725" sldId="390"/>
            <ac:cxnSpMk id="40" creationId="{AD1C4565-673D-FA4D-AE2C-E341993DCE4B}"/>
          </ac:cxnSpMkLst>
        </pc:cxnChg>
        <pc:cxnChg chg="mod">
          <ac:chgData name="中田 雄大" userId="62f770ad0d6c1cad" providerId="LiveId" clId="{E6A93A17-C42B-4084-8F06-66D07ED1980F}" dt="2021-02-04T05:08:45.459" v="12343" actId="1076"/>
          <ac:cxnSpMkLst>
            <pc:docMk/>
            <pc:sldMk cId="3638584725" sldId="390"/>
            <ac:cxnSpMk id="61" creationId="{CFFFAAD4-3E8B-AB41-BA14-6B41213EC267}"/>
          </ac:cxnSpMkLst>
        </pc:cxnChg>
      </pc:sldChg>
      <pc:sldChg chg="addSp delSp modSp mod modAnim modNotesTx">
        <pc:chgData name="中田 雄大" userId="62f770ad0d6c1cad" providerId="LiveId" clId="{E6A93A17-C42B-4084-8F06-66D07ED1980F}" dt="2021-02-04T12:01:38.490" v="22269" actId="20577"/>
        <pc:sldMkLst>
          <pc:docMk/>
          <pc:sldMk cId="1875767901" sldId="391"/>
        </pc:sldMkLst>
        <pc:spChg chg="add mod">
          <ac:chgData name="中田 雄大" userId="62f770ad0d6c1cad" providerId="LiveId" clId="{E6A93A17-C42B-4084-8F06-66D07ED1980F}" dt="2021-02-04T05:40:18.375" v="13674" actId="20577"/>
          <ac:spMkLst>
            <pc:docMk/>
            <pc:sldMk cId="1875767901" sldId="391"/>
            <ac:spMk id="16" creationId="{FF103E31-0A5A-4DE3-ADB5-B4512E04FAEC}"/>
          </ac:spMkLst>
        </pc:spChg>
        <pc:spChg chg="add mod">
          <ac:chgData name="中田 雄大" userId="62f770ad0d6c1cad" providerId="LiveId" clId="{E6A93A17-C42B-4084-8F06-66D07ED1980F}" dt="2021-02-04T06:33:43.756" v="15122" actId="20577"/>
          <ac:spMkLst>
            <pc:docMk/>
            <pc:sldMk cId="1875767901" sldId="391"/>
            <ac:spMk id="17" creationId="{26D3287F-3433-4C06-ABA3-B40903138765}"/>
          </ac:spMkLst>
        </pc:spChg>
        <pc:spChg chg="del">
          <ac:chgData name="中田 雄大" userId="62f770ad0d6c1cad" providerId="LiveId" clId="{E6A93A17-C42B-4084-8F06-66D07ED1980F}" dt="2021-02-04T05:36:34.281" v="13504" actId="478"/>
          <ac:spMkLst>
            <pc:docMk/>
            <pc:sldMk cId="1875767901" sldId="391"/>
            <ac:spMk id="18" creationId="{70697871-56E1-BE43-9053-64ACFCA1A95F}"/>
          </ac:spMkLst>
        </pc:spChg>
        <pc:spChg chg="add mod">
          <ac:chgData name="中田 雄大" userId="62f770ad0d6c1cad" providerId="LiveId" clId="{E6A93A17-C42B-4084-8F06-66D07ED1980F}" dt="2021-02-04T06:22:28.041" v="14728" actId="692"/>
          <ac:spMkLst>
            <pc:docMk/>
            <pc:sldMk cId="1875767901" sldId="391"/>
            <ac:spMk id="20" creationId="{4EBACEF3-F27A-4818-9FA7-C72E5F658B1A}"/>
          </ac:spMkLst>
        </pc:spChg>
        <pc:spChg chg="add mod">
          <ac:chgData name="中田 雄大" userId="62f770ad0d6c1cad" providerId="LiveId" clId="{E6A93A17-C42B-4084-8F06-66D07ED1980F}" dt="2021-02-04T05:54:41.162" v="13790" actId="692"/>
          <ac:spMkLst>
            <pc:docMk/>
            <pc:sldMk cId="1875767901" sldId="391"/>
            <ac:spMk id="23" creationId="{92B35DA3-8E40-4C27-A1E8-6986C5992159}"/>
          </ac:spMkLst>
        </pc:spChg>
        <pc:spChg chg="add mod">
          <ac:chgData name="中田 雄大" userId="62f770ad0d6c1cad" providerId="LiveId" clId="{E6A93A17-C42B-4084-8F06-66D07ED1980F}" dt="2021-02-04T06:23:15.839" v="14735" actId="1076"/>
          <ac:spMkLst>
            <pc:docMk/>
            <pc:sldMk cId="1875767901" sldId="391"/>
            <ac:spMk id="24" creationId="{F92CAC45-A58D-45AD-B996-83CB87C42E11}"/>
          </ac:spMkLst>
        </pc:spChg>
        <pc:spChg chg="add mod">
          <ac:chgData name="中田 雄大" userId="62f770ad0d6c1cad" providerId="LiveId" clId="{E6A93A17-C42B-4084-8F06-66D07ED1980F}" dt="2021-02-04T05:55:06.496" v="13795" actId="1076"/>
          <ac:spMkLst>
            <pc:docMk/>
            <pc:sldMk cId="1875767901" sldId="391"/>
            <ac:spMk id="25" creationId="{49A85896-887F-40DD-AAC4-AD6C0990C370}"/>
          </ac:spMkLst>
        </pc:spChg>
        <pc:spChg chg="add mod">
          <ac:chgData name="中田 雄大" userId="62f770ad0d6c1cad" providerId="LiveId" clId="{E6A93A17-C42B-4084-8F06-66D07ED1980F}" dt="2021-02-04T05:56:02.138" v="13833" actId="692"/>
          <ac:spMkLst>
            <pc:docMk/>
            <pc:sldMk cId="1875767901" sldId="391"/>
            <ac:spMk id="26" creationId="{F3ADB019-6F76-4675-B977-25DC1E8E84D7}"/>
          </ac:spMkLst>
        </pc:spChg>
        <pc:spChg chg="add mod">
          <ac:chgData name="中田 雄大" userId="62f770ad0d6c1cad" providerId="LiveId" clId="{E6A93A17-C42B-4084-8F06-66D07ED1980F}" dt="2021-02-04T06:22:44.009" v="14730" actId="692"/>
          <ac:spMkLst>
            <pc:docMk/>
            <pc:sldMk cId="1875767901" sldId="391"/>
            <ac:spMk id="27" creationId="{2C9CA8A5-2816-4082-B7A7-9B568021D7A8}"/>
          </ac:spMkLst>
        </pc:spChg>
        <pc:spChg chg="add mod">
          <ac:chgData name="中田 雄大" userId="62f770ad0d6c1cad" providerId="LiveId" clId="{E6A93A17-C42B-4084-8F06-66D07ED1980F}" dt="2021-02-04T06:01:21.672" v="14186" actId="1076"/>
          <ac:spMkLst>
            <pc:docMk/>
            <pc:sldMk cId="1875767901" sldId="391"/>
            <ac:spMk id="28" creationId="{924B0505-984E-4F91-9334-BF0C912B74F4}"/>
          </ac:spMkLst>
        </pc:spChg>
        <pc:spChg chg="del">
          <ac:chgData name="中田 雄大" userId="62f770ad0d6c1cad" providerId="LiveId" clId="{E6A93A17-C42B-4084-8F06-66D07ED1980F}" dt="2021-02-04T05:36:26.421" v="13503" actId="478"/>
          <ac:spMkLst>
            <pc:docMk/>
            <pc:sldMk cId="1875767901" sldId="391"/>
            <ac:spMk id="36" creationId="{6B3B251B-38A2-6D4B-8E7E-DA681EAE3A9C}"/>
          </ac:spMkLst>
        </pc:spChg>
        <pc:spChg chg="mod">
          <ac:chgData name="中田 雄大" userId="62f770ad0d6c1cad" providerId="LiveId" clId="{E6A93A17-C42B-4084-8F06-66D07ED1980F}" dt="2021-02-04T06:22:15.344" v="14726" actId="692"/>
          <ac:spMkLst>
            <pc:docMk/>
            <pc:sldMk cId="1875767901" sldId="391"/>
            <ac:spMk id="47" creationId="{77B5B205-7BF1-4243-B0E1-03BC4949AED9}"/>
          </ac:spMkLst>
        </pc:spChg>
        <pc:spChg chg="mod">
          <ac:chgData name="中田 雄大" userId="62f770ad0d6c1cad" providerId="LiveId" clId="{E6A93A17-C42B-4084-8F06-66D07ED1980F}" dt="2021-02-04T05:39:16.673" v="13670" actId="1076"/>
          <ac:spMkLst>
            <pc:docMk/>
            <pc:sldMk cId="1875767901" sldId="391"/>
            <ac:spMk id="48" creationId="{CF83C960-8F8D-C94F-AFEB-A9F9DF0ED7AE}"/>
          </ac:spMkLst>
        </pc:spChg>
        <pc:spChg chg="mod">
          <ac:chgData name="中田 雄大" userId="62f770ad0d6c1cad" providerId="LiveId" clId="{E6A93A17-C42B-4084-8F06-66D07ED1980F}" dt="2021-02-04T05:55:29.074" v="13824"/>
          <ac:spMkLst>
            <pc:docMk/>
            <pc:sldMk cId="1875767901" sldId="391"/>
            <ac:spMk id="49" creationId="{A1FD878D-E7FC-DC43-99E5-27683805FA83}"/>
          </ac:spMkLst>
        </pc:spChg>
        <pc:spChg chg="mod">
          <ac:chgData name="中田 雄大" userId="62f770ad0d6c1cad" providerId="LiveId" clId="{E6A93A17-C42B-4084-8F06-66D07ED1980F}" dt="2021-02-04T05:55:22.883" v="13811"/>
          <ac:spMkLst>
            <pc:docMk/>
            <pc:sldMk cId="1875767901" sldId="391"/>
            <ac:spMk id="50" creationId="{377C3928-7C98-4F45-BBCE-D4A5AB485FD5}"/>
          </ac:spMkLst>
        </pc:spChg>
        <pc:spChg chg="mod">
          <ac:chgData name="中田 雄大" userId="62f770ad0d6c1cad" providerId="LiveId" clId="{E6A93A17-C42B-4084-8F06-66D07ED1980F}" dt="2021-02-04T05:39:32.625" v="13671" actId="1076"/>
          <ac:spMkLst>
            <pc:docMk/>
            <pc:sldMk cId="1875767901" sldId="391"/>
            <ac:spMk id="53" creationId="{199C1B69-4A12-004F-A39D-DC294FDDD68D}"/>
          </ac:spMkLst>
        </pc:spChg>
        <pc:spChg chg="mod">
          <ac:chgData name="中田 雄大" userId="62f770ad0d6c1cad" providerId="LiveId" clId="{E6A93A17-C42B-4084-8F06-66D07ED1980F}" dt="2021-02-04T06:23:06.015" v="14732" actId="1076"/>
          <ac:spMkLst>
            <pc:docMk/>
            <pc:sldMk cId="1875767901" sldId="391"/>
            <ac:spMk id="58" creationId="{4929270A-8E3F-D84D-A95F-A7A783D4D879}"/>
          </ac:spMkLst>
        </pc:spChg>
        <pc:spChg chg="mod">
          <ac:chgData name="中田 雄大" userId="62f770ad0d6c1cad" providerId="LiveId" clId="{E6A93A17-C42B-4084-8F06-66D07ED1980F}" dt="2021-02-04T06:23:10.261" v="14734" actId="1076"/>
          <ac:spMkLst>
            <pc:docMk/>
            <pc:sldMk cId="1875767901" sldId="391"/>
            <ac:spMk id="60" creationId="{0FCA9040-1DEA-1C42-A11F-6CEA9D833586}"/>
          </ac:spMkLst>
        </pc:spChg>
        <pc:picChg chg="mod">
          <ac:chgData name="中田 雄大" userId="62f770ad0d6c1cad" providerId="LiveId" clId="{E6A93A17-C42B-4084-8F06-66D07ED1980F}" dt="2021-02-04T05:49:02.633" v="13753" actId="1076"/>
          <ac:picMkLst>
            <pc:docMk/>
            <pc:sldMk cId="1875767901" sldId="391"/>
            <ac:picMk id="5" creationId="{4CD4CA52-2717-D043-A51D-4AFD56576F2C}"/>
          </ac:picMkLst>
        </pc:picChg>
        <pc:picChg chg="add mod">
          <ac:chgData name="中田 雄大" userId="62f770ad0d6c1cad" providerId="LiveId" clId="{E6A93A17-C42B-4084-8F06-66D07ED1980F}" dt="2021-02-04T06:22:19.570" v="14727" actId="692"/>
          <ac:picMkLst>
            <pc:docMk/>
            <pc:sldMk cId="1875767901" sldId="391"/>
            <ac:picMk id="6" creationId="{6082EAAB-EF47-43F4-A729-4E98B1BE218E}"/>
          </ac:picMkLst>
        </pc:picChg>
        <pc:picChg chg="add mod">
          <ac:chgData name="中田 雄大" userId="62f770ad0d6c1cad" providerId="LiveId" clId="{E6A93A17-C42B-4084-8F06-66D07ED1980F}" dt="2021-02-04T06:23:15.839" v="14735" actId="1076"/>
          <ac:picMkLst>
            <pc:docMk/>
            <pc:sldMk cId="1875767901" sldId="391"/>
            <ac:picMk id="8" creationId="{FE40D68B-8278-4EB5-8B4C-248240247A3F}"/>
          </ac:picMkLst>
        </pc:picChg>
        <pc:picChg chg="mod">
          <ac:chgData name="中田 雄大" userId="62f770ad0d6c1cad" providerId="LiveId" clId="{E6A93A17-C42B-4084-8F06-66D07ED1980F}" dt="2021-02-04T05:39:32.625" v="13671" actId="1076"/>
          <ac:picMkLst>
            <pc:docMk/>
            <pc:sldMk cId="1875767901" sldId="391"/>
            <ac:picMk id="9" creationId="{894AD0E9-CC4C-5A43-901E-D2212B1E1EFF}"/>
          </ac:picMkLst>
        </pc:picChg>
        <pc:picChg chg="mod">
          <ac:chgData name="中田 雄大" userId="62f770ad0d6c1cad" providerId="LiveId" clId="{E6A93A17-C42B-4084-8F06-66D07ED1980F}" dt="2021-02-04T06:23:06.015" v="14732" actId="1076"/>
          <ac:picMkLst>
            <pc:docMk/>
            <pc:sldMk cId="1875767901" sldId="391"/>
            <ac:picMk id="46" creationId="{6D155739-7FA9-204B-BA47-431FDEC5D92C}"/>
          </ac:picMkLst>
        </pc:picChg>
      </pc:sldChg>
      <pc:sldChg chg="addSp delSp modSp mod modNotesTx">
        <pc:chgData name="中田 雄大" userId="62f770ad0d6c1cad" providerId="LiveId" clId="{E6A93A17-C42B-4084-8F06-66D07ED1980F}" dt="2021-02-04T11:49:13.975" v="21911" actId="20577"/>
        <pc:sldMkLst>
          <pc:docMk/>
          <pc:sldMk cId="2050723830" sldId="392"/>
        </pc:sldMkLst>
        <pc:spChg chg="mod">
          <ac:chgData name="中田 雄大" userId="62f770ad0d6c1cad" providerId="LiveId" clId="{E6A93A17-C42B-4084-8F06-66D07ED1980F}" dt="2021-02-04T06:32:35.911" v="15044" actId="1076"/>
          <ac:spMkLst>
            <pc:docMk/>
            <pc:sldMk cId="2050723830" sldId="392"/>
            <ac:spMk id="14" creationId="{AB6CD5B5-490C-F643-BEE6-2B3D485CD984}"/>
          </ac:spMkLst>
        </pc:spChg>
        <pc:spChg chg="add del mod">
          <ac:chgData name="中田 雄大" userId="62f770ad0d6c1cad" providerId="LiveId" clId="{E6A93A17-C42B-4084-8F06-66D07ED1980F}" dt="2021-02-04T06:02:56.947" v="14246" actId="478"/>
          <ac:spMkLst>
            <pc:docMk/>
            <pc:sldMk cId="2050723830" sldId="392"/>
            <ac:spMk id="15" creationId="{EBE8C0CC-BB18-4814-95D6-EBC48EB93771}"/>
          </ac:spMkLst>
        </pc:spChg>
        <pc:spChg chg="mod">
          <ac:chgData name="中田 雄大" userId="62f770ad0d6c1cad" providerId="LiveId" clId="{E6A93A17-C42B-4084-8F06-66D07ED1980F}" dt="2021-02-04T06:33:10.783" v="15087" actId="207"/>
          <ac:spMkLst>
            <pc:docMk/>
            <pc:sldMk cId="2050723830" sldId="392"/>
            <ac:spMk id="17" creationId="{AA5025D9-3C4E-4E4B-BCC3-52523D999342}"/>
          </ac:spMkLst>
        </pc:spChg>
        <pc:spChg chg="del mod">
          <ac:chgData name="中田 雄大" userId="62f770ad0d6c1cad" providerId="LiveId" clId="{E6A93A17-C42B-4084-8F06-66D07ED1980F}" dt="2021-02-04T06:28:00.081" v="14972" actId="478"/>
          <ac:spMkLst>
            <pc:docMk/>
            <pc:sldMk cId="2050723830" sldId="392"/>
            <ac:spMk id="18" creationId="{290B20C1-AF2F-5C4E-A3BC-42E2235480B5}"/>
          </ac:spMkLst>
        </pc:spChg>
        <pc:spChg chg="add mod">
          <ac:chgData name="中田 雄大" userId="62f770ad0d6c1cad" providerId="LiveId" clId="{E6A93A17-C42B-4084-8F06-66D07ED1980F}" dt="2021-02-04T06:05:59.604" v="14327" actId="1037"/>
          <ac:spMkLst>
            <pc:docMk/>
            <pc:sldMk cId="2050723830" sldId="392"/>
            <ac:spMk id="19" creationId="{926F01DD-70B2-4744-A541-CBF4B463726C}"/>
          </ac:spMkLst>
        </pc:spChg>
        <pc:spChg chg="add mod">
          <ac:chgData name="中田 雄大" userId="62f770ad0d6c1cad" providerId="LiveId" clId="{E6A93A17-C42B-4084-8F06-66D07ED1980F}" dt="2021-02-04T06:05:47.184" v="14324" actId="1076"/>
          <ac:spMkLst>
            <pc:docMk/>
            <pc:sldMk cId="2050723830" sldId="392"/>
            <ac:spMk id="20" creationId="{A16FA91F-BE40-49F9-AF5D-B2C1A4885EFA}"/>
          </ac:spMkLst>
        </pc:spChg>
        <pc:spChg chg="mod">
          <ac:chgData name="中田 雄大" userId="62f770ad0d6c1cad" providerId="LiveId" clId="{E6A93A17-C42B-4084-8F06-66D07ED1980F}" dt="2021-02-04T06:23:36.479" v="14739" actId="1076"/>
          <ac:spMkLst>
            <pc:docMk/>
            <pc:sldMk cId="2050723830" sldId="392"/>
            <ac:spMk id="22" creationId="{E82E2037-5084-A940-A573-05E1899A8DD5}"/>
          </ac:spMkLst>
        </pc:spChg>
        <pc:spChg chg="add del mod">
          <ac:chgData name="中田 雄大" userId="62f770ad0d6c1cad" providerId="LiveId" clId="{E6A93A17-C42B-4084-8F06-66D07ED1980F}" dt="2021-02-04T06:23:32.392" v="14738" actId="21"/>
          <ac:spMkLst>
            <pc:docMk/>
            <pc:sldMk cId="2050723830" sldId="392"/>
            <ac:spMk id="33" creationId="{33EE7796-B328-4059-B8E8-133A9C0CA0AA}"/>
          </ac:spMkLst>
        </pc:spChg>
        <pc:spChg chg="add del mod">
          <ac:chgData name="中田 雄大" userId="62f770ad0d6c1cad" providerId="LiveId" clId="{E6A93A17-C42B-4084-8F06-66D07ED1980F}" dt="2021-02-04T06:23:32.392" v="14738" actId="21"/>
          <ac:spMkLst>
            <pc:docMk/>
            <pc:sldMk cId="2050723830" sldId="392"/>
            <ac:spMk id="34" creationId="{640219A7-E36A-4FE3-9DCB-2FA4BDFD3A7C}"/>
          </ac:spMkLst>
        </pc:spChg>
        <pc:spChg chg="add mod">
          <ac:chgData name="中田 雄大" userId="62f770ad0d6c1cad" providerId="LiveId" clId="{E6A93A17-C42B-4084-8F06-66D07ED1980F}" dt="2021-02-04T06:23:42.408" v="14741" actId="1076"/>
          <ac:spMkLst>
            <pc:docMk/>
            <pc:sldMk cId="2050723830" sldId="392"/>
            <ac:spMk id="36" creationId="{BC06123F-17E5-431D-BD88-03B2A91B31FE}"/>
          </ac:spMkLst>
        </pc:spChg>
        <pc:spChg chg="add mod">
          <ac:chgData name="中田 雄大" userId="62f770ad0d6c1cad" providerId="LiveId" clId="{E6A93A17-C42B-4084-8F06-66D07ED1980F}" dt="2021-02-04T06:23:42.408" v="14741" actId="1076"/>
          <ac:spMkLst>
            <pc:docMk/>
            <pc:sldMk cId="2050723830" sldId="392"/>
            <ac:spMk id="41" creationId="{75BC2174-4D94-447C-99F7-79993453A79E}"/>
          </ac:spMkLst>
        </pc:spChg>
        <pc:spChg chg="add mod">
          <ac:chgData name="中田 雄大" userId="62f770ad0d6c1cad" providerId="LiveId" clId="{E6A93A17-C42B-4084-8F06-66D07ED1980F}" dt="2021-02-04T06:23:42.408" v="14741" actId="1076"/>
          <ac:spMkLst>
            <pc:docMk/>
            <pc:sldMk cId="2050723830" sldId="392"/>
            <ac:spMk id="42" creationId="{2714DA4E-2BD4-4AD5-A220-94EE2915584E}"/>
          </ac:spMkLst>
        </pc:spChg>
        <pc:spChg chg="add mod">
          <ac:chgData name="中田 雄大" userId="62f770ad0d6c1cad" providerId="LiveId" clId="{E6A93A17-C42B-4084-8F06-66D07ED1980F}" dt="2021-02-04T06:24:21.257" v="14745" actId="692"/>
          <ac:spMkLst>
            <pc:docMk/>
            <pc:sldMk cId="2050723830" sldId="392"/>
            <ac:spMk id="43" creationId="{6A4F53C2-3268-4759-89B6-7ACE192C2492}"/>
          </ac:spMkLst>
        </pc:spChg>
        <pc:spChg chg="add mod">
          <ac:chgData name="中田 雄大" userId="62f770ad0d6c1cad" providerId="LiveId" clId="{E6A93A17-C42B-4084-8F06-66D07ED1980F}" dt="2021-02-04T06:24:13.655" v="14744" actId="1076"/>
          <ac:spMkLst>
            <pc:docMk/>
            <pc:sldMk cId="2050723830" sldId="392"/>
            <ac:spMk id="44" creationId="{2D6E9673-4EAA-495D-AB58-82F87B7E3F9C}"/>
          </ac:spMkLst>
        </pc:spChg>
        <pc:spChg chg="mod">
          <ac:chgData name="中田 雄大" userId="62f770ad0d6c1cad" providerId="LiveId" clId="{E6A93A17-C42B-4084-8F06-66D07ED1980F}" dt="2021-02-04T06:23:49.353" v="14742" actId="692"/>
          <ac:spMkLst>
            <pc:docMk/>
            <pc:sldMk cId="2050723830" sldId="392"/>
            <ac:spMk id="47" creationId="{77B5B205-7BF1-4243-B0E1-03BC4949AED9}"/>
          </ac:spMkLst>
        </pc:spChg>
        <pc:spChg chg="del mod">
          <ac:chgData name="中田 雄大" userId="62f770ad0d6c1cad" providerId="LiveId" clId="{E6A93A17-C42B-4084-8F06-66D07ED1980F}" dt="2021-02-04T06:05:20.756" v="14320" actId="478"/>
          <ac:spMkLst>
            <pc:docMk/>
            <pc:sldMk cId="2050723830" sldId="392"/>
            <ac:spMk id="48" creationId="{CF83C960-8F8D-C94F-AFEB-A9F9DF0ED7AE}"/>
          </ac:spMkLst>
        </pc:spChg>
        <pc:spChg chg="del mod">
          <ac:chgData name="中田 雄大" userId="62f770ad0d6c1cad" providerId="LiveId" clId="{E6A93A17-C42B-4084-8F06-66D07ED1980F}" dt="2021-02-04T06:23:32.392" v="14738" actId="21"/>
          <ac:spMkLst>
            <pc:docMk/>
            <pc:sldMk cId="2050723830" sldId="392"/>
            <ac:spMk id="53" creationId="{199C1B69-4A12-004F-A39D-DC294FDDD68D}"/>
          </ac:spMkLst>
        </pc:spChg>
        <pc:spChg chg="mod">
          <ac:chgData name="中田 雄大" userId="62f770ad0d6c1cad" providerId="LiveId" clId="{E6A93A17-C42B-4084-8F06-66D07ED1980F}" dt="2021-02-04T06:02:54.002" v="14245"/>
          <ac:spMkLst>
            <pc:docMk/>
            <pc:sldMk cId="2050723830" sldId="392"/>
            <ac:spMk id="60" creationId="{0FCA9040-1DEA-1C42-A11F-6CEA9D833586}"/>
          </ac:spMkLst>
        </pc:spChg>
        <pc:picChg chg="mod">
          <ac:chgData name="中田 雄大" userId="62f770ad0d6c1cad" providerId="LiveId" clId="{E6A93A17-C42B-4084-8F06-66D07ED1980F}" dt="2021-02-04T06:05:47.184" v="14324" actId="1076"/>
          <ac:picMkLst>
            <pc:docMk/>
            <pc:sldMk cId="2050723830" sldId="392"/>
            <ac:picMk id="5" creationId="{4CD4CA52-2717-D043-A51D-4AFD56576F2C}"/>
          </ac:picMkLst>
        </pc:picChg>
        <pc:picChg chg="add del mod">
          <ac:chgData name="中田 雄大" userId="62f770ad0d6c1cad" providerId="LiveId" clId="{E6A93A17-C42B-4084-8F06-66D07ED1980F}" dt="2021-02-04T06:23:32.392" v="14738" actId="21"/>
          <ac:picMkLst>
            <pc:docMk/>
            <pc:sldMk cId="2050723830" sldId="392"/>
            <ac:picMk id="6" creationId="{25D35994-CF38-44ED-8855-55BB0BB6E9FC}"/>
          </ac:picMkLst>
        </pc:picChg>
        <pc:picChg chg="del mod">
          <ac:chgData name="中田 雄大" userId="62f770ad0d6c1cad" providerId="LiveId" clId="{E6A93A17-C42B-4084-8F06-66D07ED1980F}" dt="2021-02-04T06:04:40.451" v="14298" actId="478"/>
          <ac:picMkLst>
            <pc:docMk/>
            <pc:sldMk cId="2050723830" sldId="392"/>
            <ac:picMk id="8" creationId="{30FA92D3-7EFF-DC42-B79E-8782DB82FADA}"/>
          </ac:picMkLst>
        </pc:picChg>
        <pc:picChg chg="add del mod">
          <ac:chgData name="中田 雄大" userId="62f770ad0d6c1cad" providerId="LiveId" clId="{E6A93A17-C42B-4084-8F06-66D07ED1980F}" dt="2021-02-04T06:41:18.580" v="15184" actId="21"/>
          <ac:picMkLst>
            <pc:docMk/>
            <pc:sldMk cId="2050723830" sldId="392"/>
            <ac:picMk id="9" creationId="{294E85CB-17DE-48BE-BD3A-38171750115A}"/>
          </ac:picMkLst>
        </pc:picChg>
        <pc:picChg chg="add del mod">
          <ac:chgData name="中田 雄大" userId="62f770ad0d6c1cad" providerId="LiveId" clId="{E6A93A17-C42B-4084-8F06-66D07ED1980F}" dt="2021-02-04T06:18:28.434" v="14674" actId="478"/>
          <ac:picMkLst>
            <pc:docMk/>
            <pc:sldMk cId="2050723830" sldId="392"/>
            <ac:picMk id="11" creationId="{F21B55EB-DF26-4383-96B5-CD65E8F9E577}"/>
          </ac:picMkLst>
        </pc:picChg>
        <pc:picChg chg="add del mod">
          <ac:chgData name="中田 雄大" userId="62f770ad0d6c1cad" providerId="LiveId" clId="{E6A93A17-C42B-4084-8F06-66D07ED1980F}" dt="2021-02-04T06:23:32.392" v="14738" actId="21"/>
          <ac:picMkLst>
            <pc:docMk/>
            <pc:sldMk cId="2050723830" sldId="392"/>
            <ac:picMk id="13" creationId="{B55F593B-FBEE-4674-9DFA-786693BDFA99}"/>
          </ac:picMkLst>
        </pc:picChg>
        <pc:picChg chg="add mod">
          <ac:chgData name="中田 雄大" userId="62f770ad0d6c1cad" providerId="LiveId" clId="{E6A93A17-C42B-4084-8F06-66D07ED1980F}" dt="2021-02-04T06:23:36.479" v="14739" actId="1076"/>
          <ac:picMkLst>
            <pc:docMk/>
            <pc:sldMk cId="2050723830" sldId="392"/>
            <ac:picMk id="16" creationId="{D9EDFAA7-4308-47A6-A65D-78B99A62B29D}"/>
          </ac:picMkLst>
        </pc:picChg>
        <pc:picChg chg="add mod">
          <ac:chgData name="中田 雄大" userId="62f770ad0d6c1cad" providerId="LiveId" clId="{E6A93A17-C42B-4084-8F06-66D07ED1980F}" dt="2021-02-04T06:41:25.429" v="15185" actId="1076"/>
          <ac:picMkLst>
            <pc:docMk/>
            <pc:sldMk cId="2050723830" sldId="392"/>
            <ac:picMk id="21" creationId="{CB2AB12B-2BD0-46BD-B799-AD9C9E663CC3}"/>
          </ac:picMkLst>
        </pc:picChg>
        <pc:picChg chg="add del mod">
          <ac:chgData name="中田 雄大" userId="62f770ad0d6c1cad" providerId="LiveId" clId="{E6A93A17-C42B-4084-8F06-66D07ED1980F}" dt="2021-02-04T06:23:32.392" v="14738" actId="21"/>
          <ac:picMkLst>
            <pc:docMk/>
            <pc:sldMk cId="2050723830" sldId="392"/>
            <ac:picMk id="23" creationId="{BE137895-701A-46AE-ACCF-37F462E3FA64}"/>
          </ac:picMkLst>
        </pc:picChg>
        <pc:picChg chg="add del mod">
          <ac:chgData name="中田 雄大" userId="62f770ad0d6c1cad" providerId="LiveId" clId="{E6A93A17-C42B-4084-8F06-66D07ED1980F}" dt="2021-02-04T06:23:32.392" v="14738" actId="21"/>
          <ac:picMkLst>
            <pc:docMk/>
            <pc:sldMk cId="2050723830" sldId="392"/>
            <ac:picMk id="24" creationId="{FFAB44E1-3053-440A-A7E8-CDC2E6F7CF06}"/>
          </ac:picMkLst>
        </pc:picChg>
        <pc:picChg chg="add mod">
          <ac:chgData name="中田 雄大" userId="62f770ad0d6c1cad" providerId="LiveId" clId="{E6A93A17-C42B-4084-8F06-66D07ED1980F}" dt="2021-02-04T06:41:25.429" v="15185" actId="1076"/>
          <ac:picMkLst>
            <pc:docMk/>
            <pc:sldMk cId="2050723830" sldId="392"/>
            <ac:picMk id="26" creationId="{833491D8-61C1-4431-86A9-698B9113E6FE}"/>
          </ac:picMkLst>
        </pc:picChg>
        <pc:picChg chg="add del mod">
          <ac:chgData name="中田 雄大" userId="62f770ad0d6c1cad" providerId="LiveId" clId="{E6A93A17-C42B-4084-8F06-66D07ED1980F}" dt="2021-02-04T06:41:18.580" v="15184" actId="21"/>
          <ac:picMkLst>
            <pc:docMk/>
            <pc:sldMk cId="2050723830" sldId="392"/>
            <ac:picMk id="28" creationId="{FE7ADEF0-820B-471E-99F7-15545B1E5235}"/>
          </ac:picMkLst>
        </pc:picChg>
        <pc:picChg chg="add mod">
          <ac:chgData name="中田 雄大" userId="62f770ad0d6c1cad" providerId="LiveId" clId="{E6A93A17-C42B-4084-8F06-66D07ED1980F}" dt="2021-02-04T06:23:42.408" v="14741" actId="1076"/>
          <ac:picMkLst>
            <pc:docMk/>
            <pc:sldMk cId="2050723830" sldId="392"/>
            <ac:picMk id="35" creationId="{2CBA3CE1-483F-4727-80DF-87F8E0F3C2CE}"/>
          </ac:picMkLst>
        </pc:picChg>
        <pc:picChg chg="add mod">
          <ac:chgData name="中田 雄大" userId="62f770ad0d6c1cad" providerId="LiveId" clId="{E6A93A17-C42B-4084-8F06-66D07ED1980F}" dt="2021-02-04T06:23:42.408" v="14741" actId="1076"/>
          <ac:picMkLst>
            <pc:docMk/>
            <pc:sldMk cId="2050723830" sldId="392"/>
            <ac:picMk id="37" creationId="{F5E7E814-9E7F-445B-92C3-0AD44506BB85}"/>
          </ac:picMkLst>
        </pc:picChg>
        <pc:picChg chg="add mod">
          <ac:chgData name="中田 雄大" userId="62f770ad0d6c1cad" providerId="LiveId" clId="{E6A93A17-C42B-4084-8F06-66D07ED1980F}" dt="2021-02-04T06:23:42.408" v="14741" actId="1076"/>
          <ac:picMkLst>
            <pc:docMk/>
            <pc:sldMk cId="2050723830" sldId="392"/>
            <ac:picMk id="38" creationId="{4D475276-4DBA-4DCB-8130-B7B38D8F541B}"/>
          </ac:picMkLst>
        </pc:picChg>
        <pc:picChg chg="add mod">
          <ac:chgData name="中田 雄大" userId="62f770ad0d6c1cad" providerId="LiveId" clId="{E6A93A17-C42B-4084-8F06-66D07ED1980F}" dt="2021-02-04T06:23:42.408" v="14741" actId="1076"/>
          <ac:picMkLst>
            <pc:docMk/>
            <pc:sldMk cId="2050723830" sldId="392"/>
            <ac:picMk id="39" creationId="{51D351DE-5918-4FDB-8C35-7EE88CC03FE2}"/>
          </ac:picMkLst>
        </pc:picChg>
        <pc:picChg chg="add mod">
          <ac:chgData name="中田 雄大" userId="62f770ad0d6c1cad" providerId="LiveId" clId="{E6A93A17-C42B-4084-8F06-66D07ED1980F}" dt="2021-02-04T06:23:42.408" v="14741" actId="1076"/>
          <ac:picMkLst>
            <pc:docMk/>
            <pc:sldMk cId="2050723830" sldId="392"/>
            <ac:picMk id="40" creationId="{88D03983-A00E-458B-BA2C-047919E624C2}"/>
          </ac:picMkLst>
        </pc:picChg>
        <pc:picChg chg="add mod">
          <ac:chgData name="中田 雄大" userId="62f770ad0d6c1cad" providerId="LiveId" clId="{E6A93A17-C42B-4084-8F06-66D07ED1980F}" dt="2021-02-04T06:41:30.038" v="15187" actId="1076"/>
          <ac:picMkLst>
            <pc:docMk/>
            <pc:sldMk cId="2050723830" sldId="392"/>
            <ac:picMk id="45" creationId="{37E93845-0DBD-457F-BBBA-C5CC09E4D27C}"/>
          </ac:picMkLst>
        </pc:picChg>
        <pc:picChg chg="del mod">
          <ac:chgData name="中田 雄大" userId="62f770ad0d6c1cad" providerId="LiveId" clId="{E6A93A17-C42B-4084-8F06-66D07ED1980F}" dt="2021-02-04T06:23:32.392" v="14738" actId="21"/>
          <ac:picMkLst>
            <pc:docMk/>
            <pc:sldMk cId="2050723830" sldId="392"/>
            <ac:picMk id="46" creationId="{6D155739-7FA9-204B-BA47-431FDEC5D92C}"/>
          </ac:picMkLst>
        </pc:picChg>
        <pc:picChg chg="add mod">
          <ac:chgData name="中田 雄大" userId="62f770ad0d6c1cad" providerId="LiveId" clId="{E6A93A17-C42B-4084-8F06-66D07ED1980F}" dt="2021-02-04T06:41:30.038" v="15187" actId="1076"/>
          <ac:picMkLst>
            <pc:docMk/>
            <pc:sldMk cId="2050723830" sldId="392"/>
            <ac:picMk id="49" creationId="{CEEA6AF4-B600-4336-897E-9A33212256C1}"/>
          </ac:picMkLst>
        </pc:picChg>
      </pc:sldChg>
      <pc:sldChg chg="addSp delSp modSp mod modShow modNotesTx">
        <pc:chgData name="中田 雄大" userId="62f770ad0d6c1cad" providerId="LiveId" clId="{E6A93A17-C42B-4084-8F06-66D07ED1980F}" dt="2021-02-04T11:21:12.223" v="21800" actId="20577"/>
        <pc:sldMkLst>
          <pc:docMk/>
          <pc:sldMk cId="1188777254" sldId="393"/>
        </pc:sldMkLst>
        <pc:spChg chg="mod">
          <ac:chgData name="中田 雄大" userId="62f770ad0d6c1cad" providerId="LiveId" clId="{E6A93A17-C42B-4084-8F06-66D07ED1980F}" dt="2021-02-04T06:36:03.350" v="15139" actId="1076"/>
          <ac:spMkLst>
            <pc:docMk/>
            <pc:sldMk cId="1188777254" sldId="393"/>
            <ac:spMk id="16" creationId="{E57A7A7E-49DA-0F40-AE54-FC6C17D6CB8D}"/>
          </ac:spMkLst>
        </pc:spChg>
        <pc:spChg chg="mod">
          <ac:chgData name="中田 雄大" userId="62f770ad0d6c1cad" providerId="LiveId" clId="{E6A93A17-C42B-4084-8F06-66D07ED1980F}" dt="2021-02-04T10:52:25.447" v="21563" actId="1076"/>
          <ac:spMkLst>
            <pc:docMk/>
            <pc:sldMk cId="1188777254" sldId="393"/>
            <ac:spMk id="20" creationId="{1896ABBF-8B4E-AC44-A28C-354ECB56D9E9}"/>
          </ac:spMkLst>
        </pc:spChg>
        <pc:spChg chg="mod">
          <ac:chgData name="中田 雄大" userId="62f770ad0d6c1cad" providerId="LiveId" clId="{E6A93A17-C42B-4084-8F06-66D07ED1980F}" dt="2021-02-04T06:56:36.413" v="15277" actId="1076"/>
          <ac:spMkLst>
            <pc:docMk/>
            <pc:sldMk cId="1188777254" sldId="393"/>
            <ac:spMk id="23" creationId="{4121C9C9-5441-8647-BCF7-4E2E0A6421DC}"/>
          </ac:spMkLst>
        </pc:spChg>
        <pc:spChg chg="mod">
          <ac:chgData name="中田 雄大" userId="62f770ad0d6c1cad" providerId="LiveId" clId="{E6A93A17-C42B-4084-8F06-66D07ED1980F}" dt="2021-02-04T06:49:19.869" v="15270" actId="20577"/>
          <ac:spMkLst>
            <pc:docMk/>
            <pc:sldMk cId="1188777254" sldId="393"/>
            <ac:spMk id="25" creationId="{B950AC04-57F6-BC48-A642-2FDD1AFA52AA}"/>
          </ac:spMkLst>
        </pc:spChg>
        <pc:spChg chg="del">
          <ac:chgData name="中田 雄大" userId="62f770ad0d6c1cad" providerId="LiveId" clId="{E6A93A17-C42B-4084-8F06-66D07ED1980F}" dt="2021-02-04T06:35:55.119" v="15138" actId="478"/>
          <ac:spMkLst>
            <pc:docMk/>
            <pc:sldMk cId="1188777254" sldId="393"/>
            <ac:spMk id="27" creationId="{9863DDF0-44C5-214D-BD7F-9C451A227CCA}"/>
          </ac:spMkLst>
        </pc:spChg>
        <pc:spChg chg="del">
          <ac:chgData name="中田 雄大" userId="62f770ad0d6c1cad" providerId="LiveId" clId="{E6A93A17-C42B-4084-8F06-66D07ED1980F}" dt="2021-02-04T06:34:30.243" v="15124" actId="478"/>
          <ac:spMkLst>
            <pc:docMk/>
            <pc:sldMk cId="1188777254" sldId="393"/>
            <ac:spMk id="33" creationId="{B4C5D9AA-0D60-0640-8D6F-51F6BF2640DB}"/>
          </ac:spMkLst>
        </pc:spChg>
        <pc:spChg chg="del">
          <ac:chgData name="中田 雄大" userId="62f770ad0d6c1cad" providerId="LiveId" clId="{E6A93A17-C42B-4084-8F06-66D07ED1980F}" dt="2021-02-04T06:35:55.119" v="15138" actId="478"/>
          <ac:spMkLst>
            <pc:docMk/>
            <pc:sldMk cId="1188777254" sldId="393"/>
            <ac:spMk id="34" creationId="{F7CB6A83-1825-8D41-9AB6-45351D645D4E}"/>
          </ac:spMkLst>
        </pc:spChg>
        <pc:spChg chg="del">
          <ac:chgData name="中田 雄大" userId="62f770ad0d6c1cad" providerId="LiveId" clId="{E6A93A17-C42B-4084-8F06-66D07ED1980F}" dt="2021-02-04T06:34:30.243" v="15124" actId="478"/>
          <ac:spMkLst>
            <pc:docMk/>
            <pc:sldMk cId="1188777254" sldId="393"/>
            <ac:spMk id="35" creationId="{30930547-9D72-C540-9D3E-960D09F53CF1}"/>
          </ac:spMkLst>
        </pc:spChg>
        <pc:spChg chg="mod">
          <ac:chgData name="中田 雄大" userId="62f770ad0d6c1cad" providerId="LiveId" clId="{E6A93A17-C42B-4084-8F06-66D07ED1980F}" dt="2021-02-04T06:28:34.994" v="14983"/>
          <ac:spMkLst>
            <pc:docMk/>
            <pc:sldMk cId="1188777254" sldId="393"/>
            <ac:spMk id="36" creationId="{6B3B251B-38A2-6D4B-8E7E-DA681EAE3A9C}"/>
          </ac:spMkLst>
        </pc:spChg>
        <pc:spChg chg="del">
          <ac:chgData name="中田 雄大" userId="62f770ad0d6c1cad" providerId="LiveId" clId="{E6A93A17-C42B-4084-8F06-66D07ED1980F}" dt="2021-02-04T06:34:30.243" v="15124" actId="478"/>
          <ac:spMkLst>
            <pc:docMk/>
            <pc:sldMk cId="1188777254" sldId="393"/>
            <ac:spMk id="37" creationId="{03F3C0C6-900C-3F42-B5BA-57AAB9F26879}"/>
          </ac:spMkLst>
        </pc:spChg>
        <pc:spChg chg="mod ord">
          <ac:chgData name="中田 雄大" userId="62f770ad0d6c1cad" providerId="LiveId" clId="{E6A93A17-C42B-4084-8F06-66D07ED1980F}" dt="2021-02-04T07:05:40.189" v="15846"/>
          <ac:spMkLst>
            <pc:docMk/>
            <pc:sldMk cId="1188777254" sldId="393"/>
            <ac:spMk id="38" creationId="{2349621A-210D-CF46-9296-9A57EAFCF8A3}"/>
          </ac:spMkLst>
        </pc:spChg>
        <pc:spChg chg="mod">
          <ac:chgData name="中田 雄大" userId="62f770ad0d6c1cad" providerId="LiveId" clId="{E6A93A17-C42B-4084-8F06-66D07ED1980F}" dt="2021-02-04T06:47:50.117" v="15262" actId="1037"/>
          <ac:spMkLst>
            <pc:docMk/>
            <pc:sldMk cId="1188777254" sldId="393"/>
            <ac:spMk id="40" creationId="{8046531C-E2ED-5747-AB49-90BA906BBF06}"/>
          </ac:spMkLst>
        </pc:spChg>
        <pc:spChg chg="del">
          <ac:chgData name="中田 雄大" userId="62f770ad0d6c1cad" providerId="LiveId" clId="{E6A93A17-C42B-4084-8F06-66D07ED1980F}" dt="2021-02-04T06:35:55.119" v="15138" actId="478"/>
          <ac:spMkLst>
            <pc:docMk/>
            <pc:sldMk cId="1188777254" sldId="393"/>
            <ac:spMk id="41" creationId="{697EF915-3E4B-194E-9A7C-203B8402B359}"/>
          </ac:spMkLst>
        </pc:spChg>
        <pc:spChg chg="del">
          <ac:chgData name="中田 雄大" userId="62f770ad0d6c1cad" providerId="LiveId" clId="{E6A93A17-C42B-4084-8F06-66D07ED1980F}" dt="2021-02-04T06:35:55.119" v="15138" actId="478"/>
          <ac:spMkLst>
            <pc:docMk/>
            <pc:sldMk cId="1188777254" sldId="393"/>
            <ac:spMk id="42" creationId="{B3F0D6E8-688A-4740-B0DC-3B9011BD88D9}"/>
          </ac:spMkLst>
        </pc:spChg>
        <pc:spChg chg="mod ord">
          <ac:chgData name="中田 雄大" userId="62f770ad0d6c1cad" providerId="LiveId" clId="{E6A93A17-C42B-4084-8F06-66D07ED1980F}" dt="2021-02-04T07:06:56.164" v="15972" actId="1076"/>
          <ac:spMkLst>
            <pc:docMk/>
            <pc:sldMk cId="1188777254" sldId="393"/>
            <ac:spMk id="43" creationId="{F2868692-6F51-1C4E-98E1-E533F18EEA95}"/>
          </ac:spMkLst>
        </pc:spChg>
        <pc:spChg chg="del">
          <ac:chgData name="中田 雄大" userId="62f770ad0d6c1cad" providerId="LiveId" clId="{E6A93A17-C42B-4084-8F06-66D07ED1980F}" dt="2021-02-04T06:35:55.119" v="15138" actId="478"/>
          <ac:spMkLst>
            <pc:docMk/>
            <pc:sldMk cId="1188777254" sldId="393"/>
            <ac:spMk id="45" creationId="{CDB32FB1-F823-CD4B-BEBF-FF5B72CA9AE8}"/>
          </ac:spMkLst>
        </pc:spChg>
        <pc:spChg chg="add del mod">
          <ac:chgData name="中田 雄大" userId="62f770ad0d6c1cad" providerId="LiveId" clId="{E6A93A17-C42B-4084-8F06-66D07ED1980F}" dt="2021-02-04T06:34:41.509" v="15127" actId="478"/>
          <ac:spMkLst>
            <pc:docMk/>
            <pc:sldMk cId="1188777254" sldId="393"/>
            <ac:spMk id="47" creationId="{622FF78F-FDC7-47D9-98FC-517B7BB56416}"/>
          </ac:spMkLst>
        </pc:spChg>
        <pc:spChg chg="del">
          <ac:chgData name="中田 雄大" userId="62f770ad0d6c1cad" providerId="LiveId" clId="{E6A93A17-C42B-4084-8F06-66D07ED1980F}" dt="2021-02-04T06:34:30.243" v="15124" actId="478"/>
          <ac:spMkLst>
            <pc:docMk/>
            <pc:sldMk cId="1188777254" sldId="393"/>
            <ac:spMk id="49" creationId="{9998AA34-016B-B147-9F5D-2A7A55BCE78D}"/>
          </ac:spMkLst>
        </pc:spChg>
        <pc:spChg chg="mod">
          <ac:chgData name="中田 雄大" userId="62f770ad0d6c1cad" providerId="LiveId" clId="{E6A93A17-C42B-4084-8F06-66D07ED1980F}" dt="2021-02-04T06:40:33.399" v="15179" actId="1076"/>
          <ac:spMkLst>
            <pc:docMk/>
            <pc:sldMk cId="1188777254" sldId="393"/>
            <ac:spMk id="50" creationId="{9D3D40B5-3899-CA49-A730-7A3B6D6EDBD3}"/>
          </ac:spMkLst>
        </pc:spChg>
        <pc:spChg chg="mod">
          <ac:chgData name="中田 雄大" userId="62f770ad0d6c1cad" providerId="LiveId" clId="{E6A93A17-C42B-4084-8F06-66D07ED1980F}" dt="2021-02-04T06:36:09.627" v="15140" actId="207"/>
          <ac:spMkLst>
            <pc:docMk/>
            <pc:sldMk cId="1188777254" sldId="393"/>
            <ac:spMk id="51" creationId="{21811F8E-F34B-5A48-A965-B92435491FA5}"/>
          </ac:spMkLst>
        </pc:spChg>
        <pc:spChg chg="del">
          <ac:chgData name="中田 雄大" userId="62f770ad0d6c1cad" providerId="LiveId" clId="{E6A93A17-C42B-4084-8F06-66D07ED1980F}" dt="2021-02-04T06:47:55.704" v="15263" actId="21"/>
          <ac:spMkLst>
            <pc:docMk/>
            <pc:sldMk cId="1188777254" sldId="393"/>
            <ac:spMk id="52" creationId="{4560E131-3B6C-DA41-B4D6-4A3E92127E58}"/>
          </ac:spMkLst>
        </pc:spChg>
        <pc:spChg chg="del">
          <ac:chgData name="中田 雄大" userId="62f770ad0d6c1cad" providerId="LiveId" clId="{E6A93A17-C42B-4084-8F06-66D07ED1980F}" dt="2021-02-04T06:48:14.674" v="15264" actId="478"/>
          <ac:spMkLst>
            <pc:docMk/>
            <pc:sldMk cId="1188777254" sldId="393"/>
            <ac:spMk id="55" creationId="{C4A03541-C91D-4A47-8D11-24728F385831}"/>
          </ac:spMkLst>
        </pc:spChg>
        <pc:spChg chg="mod">
          <ac:chgData name="中田 雄大" userId="62f770ad0d6c1cad" providerId="LiveId" clId="{E6A93A17-C42B-4084-8F06-66D07ED1980F}" dt="2021-02-04T06:21:34.713" v="14722" actId="207"/>
          <ac:spMkLst>
            <pc:docMk/>
            <pc:sldMk cId="1188777254" sldId="393"/>
            <ac:spMk id="56" creationId="{982EF3F3-A880-4641-A7D1-E81E9B10C975}"/>
          </ac:spMkLst>
        </pc:spChg>
        <pc:spChg chg="del">
          <ac:chgData name="中田 雄大" userId="62f770ad0d6c1cad" providerId="LiveId" clId="{E6A93A17-C42B-4084-8F06-66D07ED1980F}" dt="2021-02-04T06:45:52.944" v="15237" actId="478"/>
          <ac:spMkLst>
            <pc:docMk/>
            <pc:sldMk cId="1188777254" sldId="393"/>
            <ac:spMk id="57" creationId="{F99D716C-B797-D34A-A252-0C1D8D572401}"/>
          </ac:spMkLst>
        </pc:spChg>
        <pc:spChg chg="add del mod">
          <ac:chgData name="中田 雄大" userId="62f770ad0d6c1cad" providerId="LiveId" clId="{E6A93A17-C42B-4084-8F06-66D07ED1980F}" dt="2021-02-04T06:34:44.564" v="15128" actId="478"/>
          <ac:spMkLst>
            <pc:docMk/>
            <pc:sldMk cId="1188777254" sldId="393"/>
            <ac:spMk id="60" creationId="{1A1DA5C1-B248-4A5C-BE8A-071E1E547D93}"/>
          </ac:spMkLst>
        </pc:spChg>
        <pc:spChg chg="add del mod">
          <ac:chgData name="中田 雄大" userId="62f770ad0d6c1cad" providerId="LiveId" clId="{E6A93A17-C42B-4084-8F06-66D07ED1980F}" dt="2021-02-04T06:34:57.358" v="15131" actId="478"/>
          <ac:spMkLst>
            <pc:docMk/>
            <pc:sldMk cId="1188777254" sldId="393"/>
            <ac:spMk id="61" creationId="{D648C862-0DFA-4EFE-93BD-4BA82484E9C4}"/>
          </ac:spMkLst>
        </pc:spChg>
        <pc:spChg chg="add mod">
          <ac:chgData name="中田 雄大" userId="62f770ad0d6c1cad" providerId="LiveId" clId="{E6A93A17-C42B-4084-8F06-66D07ED1980F}" dt="2021-02-04T06:36:51.990" v="15146" actId="1076"/>
          <ac:spMkLst>
            <pc:docMk/>
            <pc:sldMk cId="1188777254" sldId="393"/>
            <ac:spMk id="67" creationId="{EB45AE4C-F936-44B0-88C0-A4EED9F3F91F}"/>
          </ac:spMkLst>
        </pc:spChg>
        <pc:spChg chg="add del mod">
          <ac:chgData name="中田 雄大" userId="62f770ad0d6c1cad" providerId="LiveId" clId="{E6A93A17-C42B-4084-8F06-66D07ED1980F}" dt="2021-02-04T06:36:30.339" v="15143" actId="478"/>
          <ac:spMkLst>
            <pc:docMk/>
            <pc:sldMk cId="1188777254" sldId="393"/>
            <ac:spMk id="68" creationId="{79A1B73D-306A-40EE-BC35-9B54606F1BFC}"/>
          </ac:spMkLst>
        </pc:spChg>
        <pc:spChg chg="add del mod">
          <ac:chgData name="中田 雄大" userId="62f770ad0d6c1cad" providerId="LiveId" clId="{E6A93A17-C42B-4084-8F06-66D07ED1980F}" dt="2021-02-04T06:40:36.727" v="15180" actId="21"/>
          <ac:spMkLst>
            <pc:docMk/>
            <pc:sldMk cId="1188777254" sldId="393"/>
            <ac:spMk id="69" creationId="{56F0601A-F3FD-41E9-AA8D-6ECDD33D0A6F}"/>
          </ac:spMkLst>
        </pc:spChg>
        <pc:spChg chg="add del mod">
          <ac:chgData name="中田 雄大" userId="62f770ad0d6c1cad" providerId="LiveId" clId="{E6A93A17-C42B-4084-8F06-66D07ED1980F}" dt="2021-02-04T06:40:36.727" v="15180" actId="21"/>
          <ac:spMkLst>
            <pc:docMk/>
            <pc:sldMk cId="1188777254" sldId="393"/>
            <ac:spMk id="70" creationId="{92E77F13-5974-4917-B749-0F903B918285}"/>
          </ac:spMkLst>
        </pc:spChg>
        <pc:spChg chg="add mod">
          <ac:chgData name="中田 雄大" userId="62f770ad0d6c1cad" providerId="LiveId" clId="{E6A93A17-C42B-4084-8F06-66D07ED1980F}" dt="2021-02-04T06:40:54.094" v="15181" actId="1076"/>
          <ac:spMkLst>
            <pc:docMk/>
            <pc:sldMk cId="1188777254" sldId="393"/>
            <ac:spMk id="71" creationId="{8E4022D4-6550-4F22-8120-027F9ED3060F}"/>
          </ac:spMkLst>
        </pc:spChg>
        <pc:spChg chg="add mod">
          <ac:chgData name="中田 雄大" userId="62f770ad0d6c1cad" providerId="LiveId" clId="{E6A93A17-C42B-4084-8F06-66D07ED1980F}" dt="2021-02-04T06:40:54.094" v="15181" actId="1076"/>
          <ac:spMkLst>
            <pc:docMk/>
            <pc:sldMk cId="1188777254" sldId="393"/>
            <ac:spMk id="72" creationId="{7B01339E-EB2B-4386-B004-657E8249C50C}"/>
          </ac:spMkLst>
        </pc:spChg>
        <pc:spChg chg="add mod">
          <ac:chgData name="中田 雄大" userId="62f770ad0d6c1cad" providerId="LiveId" clId="{E6A93A17-C42B-4084-8F06-66D07ED1980F}" dt="2021-02-04T06:41:01.478" v="15183" actId="1076"/>
          <ac:spMkLst>
            <pc:docMk/>
            <pc:sldMk cId="1188777254" sldId="393"/>
            <ac:spMk id="75" creationId="{FF887B05-1793-4B15-8C20-CA8DEC650DF0}"/>
          </ac:spMkLst>
        </pc:spChg>
        <pc:spChg chg="add mod">
          <ac:chgData name="中田 雄大" userId="62f770ad0d6c1cad" providerId="LiveId" clId="{E6A93A17-C42B-4084-8F06-66D07ED1980F}" dt="2021-02-04T06:41:01.478" v="15183" actId="1076"/>
          <ac:spMkLst>
            <pc:docMk/>
            <pc:sldMk cId="1188777254" sldId="393"/>
            <ac:spMk id="76" creationId="{F093E814-303E-49EE-9CBD-430B185172DF}"/>
          </ac:spMkLst>
        </pc:spChg>
        <pc:spChg chg="add mod">
          <ac:chgData name="中田 雄大" userId="62f770ad0d6c1cad" providerId="LiveId" clId="{E6A93A17-C42B-4084-8F06-66D07ED1980F}" dt="2021-02-04T06:43:45.934" v="15216" actId="1076"/>
          <ac:spMkLst>
            <pc:docMk/>
            <pc:sldMk cId="1188777254" sldId="393"/>
            <ac:spMk id="77" creationId="{550DAB35-C335-49E1-AA20-FF4FAD0A70BB}"/>
          </ac:spMkLst>
        </pc:spChg>
        <pc:spChg chg="add mod">
          <ac:chgData name="中田 雄大" userId="62f770ad0d6c1cad" providerId="LiveId" clId="{E6A93A17-C42B-4084-8F06-66D07ED1980F}" dt="2021-02-04T06:43:36.334" v="15214" actId="1076"/>
          <ac:spMkLst>
            <pc:docMk/>
            <pc:sldMk cId="1188777254" sldId="393"/>
            <ac:spMk id="78" creationId="{CC1D53E1-5AF4-4400-82D6-BCC85B76B4FC}"/>
          </ac:spMkLst>
        </pc:spChg>
        <pc:spChg chg="add mod">
          <ac:chgData name="中田 雄大" userId="62f770ad0d6c1cad" providerId="LiveId" clId="{E6A93A17-C42B-4084-8F06-66D07ED1980F}" dt="2021-02-04T06:43:43.718" v="15215" actId="1076"/>
          <ac:spMkLst>
            <pc:docMk/>
            <pc:sldMk cId="1188777254" sldId="393"/>
            <ac:spMk id="79" creationId="{58D4F35E-7101-4C34-8E02-4D5183F01EC7}"/>
          </ac:spMkLst>
        </pc:spChg>
        <pc:spChg chg="add del mod">
          <ac:chgData name="中田 雄大" userId="62f770ad0d6c1cad" providerId="LiveId" clId="{E6A93A17-C42B-4084-8F06-66D07ED1980F}" dt="2021-02-04T06:43:16.374" v="15210" actId="21"/>
          <ac:spMkLst>
            <pc:docMk/>
            <pc:sldMk cId="1188777254" sldId="393"/>
            <ac:spMk id="80" creationId="{736C5A6A-F2AF-4668-875C-4C0407461863}"/>
          </ac:spMkLst>
        </pc:spChg>
        <pc:spChg chg="add mod">
          <ac:chgData name="中田 雄大" userId="62f770ad0d6c1cad" providerId="LiveId" clId="{E6A93A17-C42B-4084-8F06-66D07ED1980F}" dt="2021-02-04T06:43:55.749" v="15218" actId="1076"/>
          <ac:spMkLst>
            <pc:docMk/>
            <pc:sldMk cId="1188777254" sldId="393"/>
            <ac:spMk id="82" creationId="{89C5CC30-E32B-4A08-BC0E-C879A4FB966A}"/>
          </ac:spMkLst>
        </pc:spChg>
        <pc:spChg chg="add mod">
          <ac:chgData name="中田 雄大" userId="62f770ad0d6c1cad" providerId="LiveId" clId="{E6A93A17-C42B-4084-8F06-66D07ED1980F}" dt="2021-02-04T06:45:24.774" v="15232" actId="14100"/>
          <ac:spMkLst>
            <pc:docMk/>
            <pc:sldMk cId="1188777254" sldId="393"/>
            <ac:spMk id="83" creationId="{7DAA7462-96BF-483B-9632-2095FE5477A6}"/>
          </ac:spMkLst>
        </pc:spChg>
        <pc:spChg chg="add mod">
          <ac:chgData name="中田 雄大" userId="62f770ad0d6c1cad" providerId="LiveId" clId="{E6A93A17-C42B-4084-8F06-66D07ED1980F}" dt="2021-02-04T06:45:46.662" v="15234" actId="1076"/>
          <ac:spMkLst>
            <pc:docMk/>
            <pc:sldMk cId="1188777254" sldId="393"/>
            <ac:spMk id="84" creationId="{999E9D81-5503-4E38-BF19-4214D7D3F8A7}"/>
          </ac:spMkLst>
        </pc:spChg>
        <pc:spChg chg="add mod">
          <ac:chgData name="中田 雄大" userId="62f770ad0d6c1cad" providerId="LiveId" clId="{E6A93A17-C42B-4084-8F06-66D07ED1980F}" dt="2021-02-04T06:45:55.662" v="15238" actId="1076"/>
          <ac:spMkLst>
            <pc:docMk/>
            <pc:sldMk cId="1188777254" sldId="393"/>
            <ac:spMk id="85" creationId="{8487BC21-0AF0-429E-9FCC-C9B7BF145028}"/>
          </ac:spMkLst>
        </pc:spChg>
        <pc:spChg chg="add mod">
          <ac:chgData name="中田 雄大" userId="62f770ad0d6c1cad" providerId="LiveId" clId="{E6A93A17-C42B-4084-8F06-66D07ED1980F}" dt="2021-02-04T06:48:43.488" v="15268" actId="1037"/>
          <ac:spMkLst>
            <pc:docMk/>
            <pc:sldMk cId="1188777254" sldId="393"/>
            <ac:spMk id="86" creationId="{6F9BEE18-2B63-4628-A8A0-FEC4EB1C25A1}"/>
          </ac:spMkLst>
        </pc:spChg>
        <pc:picChg chg="del">
          <ac:chgData name="中田 雄大" userId="62f770ad0d6c1cad" providerId="LiveId" clId="{E6A93A17-C42B-4084-8F06-66D07ED1980F}" dt="2021-02-04T06:34:30.243" v="15124" actId="478"/>
          <ac:picMkLst>
            <pc:docMk/>
            <pc:sldMk cId="1188777254" sldId="393"/>
            <ac:picMk id="8" creationId="{30FA92D3-7EFF-DC42-B79E-8782DB82FADA}"/>
          </ac:picMkLst>
        </pc:picChg>
        <pc:picChg chg="del">
          <ac:chgData name="中田 雄大" userId="62f770ad0d6c1cad" providerId="LiveId" clId="{E6A93A17-C42B-4084-8F06-66D07ED1980F}" dt="2021-02-04T06:35:55.119" v="15138" actId="478"/>
          <ac:picMkLst>
            <pc:docMk/>
            <pc:sldMk cId="1188777254" sldId="393"/>
            <ac:picMk id="18" creationId="{3D2FF0A1-BF5B-8749-B983-D3AAA3100222}"/>
          </ac:picMkLst>
        </pc:picChg>
        <pc:picChg chg="del">
          <ac:chgData name="中田 雄大" userId="62f770ad0d6c1cad" providerId="LiveId" clId="{E6A93A17-C42B-4084-8F06-66D07ED1980F}" dt="2021-02-04T06:34:30.243" v="15124" actId="478"/>
          <ac:picMkLst>
            <pc:docMk/>
            <pc:sldMk cId="1188777254" sldId="393"/>
            <ac:picMk id="21" creationId="{CFA5748E-848D-0F46-919A-363416D4B68D}"/>
          </ac:picMkLst>
        </pc:picChg>
        <pc:picChg chg="del">
          <ac:chgData name="中田 雄大" userId="62f770ad0d6c1cad" providerId="LiveId" clId="{E6A93A17-C42B-4084-8F06-66D07ED1980F}" dt="2021-02-04T06:34:30.243" v="15124" actId="478"/>
          <ac:picMkLst>
            <pc:docMk/>
            <pc:sldMk cId="1188777254" sldId="393"/>
            <ac:picMk id="26" creationId="{063373A5-D8C1-2044-939B-9137935FC56E}"/>
          </ac:picMkLst>
        </pc:picChg>
        <pc:picChg chg="del">
          <ac:chgData name="中田 雄大" userId="62f770ad0d6c1cad" providerId="LiveId" clId="{E6A93A17-C42B-4084-8F06-66D07ED1980F}" dt="2021-02-04T06:35:55.119" v="15138" actId="478"/>
          <ac:picMkLst>
            <pc:docMk/>
            <pc:sldMk cId="1188777254" sldId="393"/>
            <ac:picMk id="29" creationId="{69A3FC63-0B0F-2842-B618-413A7FB0EF5B}"/>
          </ac:picMkLst>
        </pc:picChg>
        <pc:picChg chg="del">
          <ac:chgData name="中田 雄大" userId="62f770ad0d6c1cad" providerId="LiveId" clId="{E6A93A17-C42B-4084-8F06-66D07ED1980F}" dt="2021-02-04T06:35:55.119" v="15138" actId="478"/>
          <ac:picMkLst>
            <pc:docMk/>
            <pc:sldMk cId="1188777254" sldId="393"/>
            <ac:picMk id="31" creationId="{490078CE-F883-3040-95D5-BC9A13B2D4F1}"/>
          </ac:picMkLst>
        </pc:picChg>
        <pc:picChg chg="del">
          <ac:chgData name="中田 雄大" userId="62f770ad0d6c1cad" providerId="LiveId" clId="{E6A93A17-C42B-4084-8F06-66D07ED1980F}" dt="2021-02-04T06:34:30.243" v="15124" actId="478"/>
          <ac:picMkLst>
            <pc:docMk/>
            <pc:sldMk cId="1188777254" sldId="393"/>
            <ac:picMk id="39" creationId="{F671A598-BC2D-DB47-AB70-BEB4DA5783D4}"/>
          </ac:picMkLst>
        </pc:picChg>
        <pc:picChg chg="add mod">
          <ac:chgData name="中田 雄大" userId="62f770ad0d6c1cad" providerId="LiveId" clId="{E6A93A17-C42B-4084-8F06-66D07ED1980F}" dt="2021-02-04T06:36:03.350" v="15139" actId="1076"/>
          <ac:picMkLst>
            <pc:docMk/>
            <pc:sldMk cId="1188777254" sldId="393"/>
            <ac:picMk id="44" creationId="{E40FAB28-AB3E-4C31-B355-173C4E6430DF}"/>
          </ac:picMkLst>
        </pc:picChg>
        <pc:picChg chg="del">
          <ac:chgData name="中田 雄大" userId="62f770ad0d6c1cad" providerId="LiveId" clId="{E6A93A17-C42B-4084-8F06-66D07ED1980F}" dt="2021-02-04T06:35:55.119" v="15138" actId="478"/>
          <ac:picMkLst>
            <pc:docMk/>
            <pc:sldMk cId="1188777254" sldId="393"/>
            <ac:picMk id="46" creationId="{6D155739-7FA9-204B-BA47-431FDEC5D92C}"/>
          </ac:picMkLst>
        </pc:picChg>
        <pc:picChg chg="add mod">
          <ac:chgData name="中田 雄大" userId="62f770ad0d6c1cad" providerId="LiveId" clId="{E6A93A17-C42B-4084-8F06-66D07ED1980F}" dt="2021-02-04T06:36:03.350" v="15139" actId="1076"/>
          <ac:picMkLst>
            <pc:docMk/>
            <pc:sldMk cId="1188777254" sldId="393"/>
            <ac:picMk id="48" creationId="{D1FD22C4-7CA8-4979-99FF-8CBFD362C25B}"/>
          </ac:picMkLst>
        </pc:picChg>
        <pc:picChg chg="add mod">
          <ac:chgData name="中田 雄大" userId="62f770ad0d6c1cad" providerId="LiveId" clId="{E6A93A17-C42B-4084-8F06-66D07ED1980F}" dt="2021-02-04T06:36:03.350" v="15139" actId="1076"/>
          <ac:picMkLst>
            <pc:docMk/>
            <pc:sldMk cId="1188777254" sldId="393"/>
            <ac:picMk id="53" creationId="{F4CA3190-40EF-4FF9-941F-37D73D74E6FF}"/>
          </ac:picMkLst>
        </pc:picChg>
        <pc:picChg chg="add del mod">
          <ac:chgData name="中田 雄大" userId="62f770ad0d6c1cad" providerId="LiveId" clId="{E6A93A17-C42B-4084-8F06-66D07ED1980F}" dt="2021-02-04T06:43:16.374" v="15210" actId="21"/>
          <ac:picMkLst>
            <pc:docMk/>
            <pc:sldMk cId="1188777254" sldId="393"/>
            <ac:picMk id="58" creationId="{A2443ADA-D0EB-45CF-9D51-16E67BA18919}"/>
          </ac:picMkLst>
        </pc:picChg>
        <pc:picChg chg="add mod">
          <ac:chgData name="中田 雄大" userId="62f770ad0d6c1cad" providerId="LiveId" clId="{E6A93A17-C42B-4084-8F06-66D07ED1980F}" dt="2021-02-04T06:43:22.014" v="15211" actId="1076"/>
          <ac:picMkLst>
            <pc:docMk/>
            <pc:sldMk cId="1188777254" sldId="393"/>
            <ac:picMk id="59" creationId="{C96042CD-5E74-4E7A-9CDC-2A579F55C990}"/>
          </ac:picMkLst>
        </pc:picChg>
        <pc:picChg chg="add mod ord">
          <ac:chgData name="中田 雄大" userId="62f770ad0d6c1cad" providerId="LiveId" clId="{E6A93A17-C42B-4084-8F06-66D07ED1980F}" dt="2021-02-04T06:36:59.102" v="15148" actId="166"/>
          <ac:picMkLst>
            <pc:docMk/>
            <pc:sldMk cId="1188777254" sldId="393"/>
            <ac:picMk id="62" creationId="{93F9D64E-45E0-4577-AF68-A1EA34C1C3B2}"/>
          </ac:picMkLst>
        </pc:picChg>
        <pc:picChg chg="add mod">
          <ac:chgData name="中田 雄大" userId="62f770ad0d6c1cad" providerId="LiveId" clId="{E6A93A17-C42B-4084-8F06-66D07ED1980F}" dt="2021-02-04T06:41:44.817" v="15190" actId="1076"/>
          <ac:picMkLst>
            <pc:docMk/>
            <pc:sldMk cId="1188777254" sldId="393"/>
            <ac:picMk id="63" creationId="{B158CD8C-E991-4640-9F25-DB5DF5ACCD89}"/>
          </ac:picMkLst>
        </pc:picChg>
        <pc:picChg chg="add del mod">
          <ac:chgData name="中田 雄大" userId="62f770ad0d6c1cad" providerId="LiveId" clId="{E6A93A17-C42B-4084-8F06-66D07ED1980F}" dt="2021-02-04T06:40:36.727" v="15180" actId="21"/>
          <ac:picMkLst>
            <pc:docMk/>
            <pc:sldMk cId="1188777254" sldId="393"/>
            <ac:picMk id="64" creationId="{AAB8183E-D942-4544-BDB4-D1267D3169E5}"/>
          </ac:picMkLst>
        </pc:picChg>
        <pc:picChg chg="add del mod">
          <ac:chgData name="中田 雄大" userId="62f770ad0d6c1cad" providerId="LiveId" clId="{E6A93A17-C42B-4084-8F06-66D07ED1980F}" dt="2021-02-04T06:40:36.727" v="15180" actId="21"/>
          <ac:picMkLst>
            <pc:docMk/>
            <pc:sldMk cId="1188777254" sldId="393"/>
            <ac:picMk id="65" creationId="{C9AB52B5-AA55-4C36-80E2-076B28D2A2E2}"/>
          </ac:picMkLst>
        </pc:picChg>
        <pc:picChg chg="add mod">
          <ac:chgData name="中田 雄大" userId="62f770ad0d6c1cad" providerId="LiveId" clId="{E6A93A17-C42B-4084-8F06-66D07ED1980F}" dt="2021-02-04T06:40:54.094" v="15181" actId="1076"/>
          <ac:picMkLst>
            <pc:docMk/>
            <pc:sldMk cId="1188777254" sldId="393"/>
            <ac:picMk id="66" creationId="{457B4B0D-D884-4DC3-8C12-90135735C8DA}"/>
          </ac:picMkLst>
        </pc:picChg>
        <pc:picChg chg="add mod">
          <ac:chgData name="中田 雄大" userId="62f770ad0d6c1cad" providerId="LiveId" clId="{E6A93A17-C42B-4084-8F06-66D07ED1980F}" dt="2021-02-04T06:41:01.478" v="15183" actId="1076"/>
          <ac:picMkLst>
            <pc:docMk/>
            <pc:sldMk cId="1188777254" sldId="393"/>
            <ac:picMk id="73" creationId="{F1C7D290-EFA1-453A-B461-1E680F10BA1E}"/>
          </ac:picMkLst>
        </pc:picChg>
        <pc:picChg chg="add mod">
          <ac:chgData name="中田 雄大" userId="62f770ad0d6c1cad" providerId="LiveId" clId="{E6A93A17-C42B-4084-8F06-66D07ED1980F}" dt="2021-02-04T06:41:01.478" v="15183" actId="1076"/>
          <ac:picMkLst>
            <pc:docMk/>
            <pc:sldMk cId="1188777254" sldId="393"/>
            <ac:picMk id="74" creationId="{633478DF-EA64-4515-8402-3B161DBB8107}"/>
          </ac:picMkLst>
        </pc:picChg>
        <pc:picChg chg="add mod">
          <ac:chgData name="中田 雄大" userId="62f770ad0d6c1cad" providerId="LiveId" clId="{E6A93A17-C42B-4084-8F06-66D07ED1980F}" dt="2021-02-04T06:43:26.535" v="15213" actId="1076"/>
          <ac:picMkLst>
            <pc:docMk/>
            <pc:sldMk cId="1188777254" sldId="393"/>
            <ac:picMk id="81" creationId="{D52117AB-D1B6-4908-B45C-69C840434D1B}"/>
          </ac:picMkLst>
        </pc:picChg>
      </pc:sldChg>
      <pc:sldChg chg="modSp mod modNotesTx">
        <pc:chgData name="中田 雄大" userId="62f770ad0d6c1cad" providerId="LiveId" clId="{E6A93A17-C42B-4084-8F06-66D07ED1980F}" dt="2021-02-04T11:20:18.263" v="21753" actId="20577"/>
        <pc:sldMkLst>
          <pc:docMk/>
          <pc:sldMk cId="528948070" sldId="394"/>
        </pc:sldMkLst>
        <pc:spChg chg="mod">
          <ac:chgData name="中田 雄大" userId="62f770ad0d6c1cad" providerId="LiveId" clId="{E6A93A17-C42B-4084-8F06-66D07ED1980F}" dt="2021-02-04T07:23:13.294" v="16594"/>
          <ac:spMkLst>
            <pc:docMk/>
            <pc:sldMk cId="528948070" sldId="394"/>
            <ac:spMk id="25" creationId="{B950AC04-57F6-BC48-A642-2FDD1AFA52AA}"/>
          </ac:spMkLst>
        </pc:spChg>
      </pc:sldChg>
      <pc:sldChg chg="addSp delSp modSp mod modNotesTx">
        <pc:chgData name="中田 雄大" userId="62f770ad0d6c1cad" providerId="LiveId" clId="{E6A93A17-C42B-4084-8F06-66D07ED1980F}" dt="2021-02-04T10:48:44.221" v="21404" actId="20577"/>
        <pc:sldMkLst>
          <pc:docMk/>
          <pc:sldMk cId="3810856469" sldId="395"/>
        </pc:sldMkLst>
        <pc:spChg chg="mod">
          <ac:chgData name="中田 雄大" userId="62f770ad0d6c1cad" providerId="LiveId" clId="{E6A93A17-C42B-4084-8F06-66D07ED1980F}" dt="2021-02-04T07:30:26.189" v="16715" actId="14100"/>
          <ac:spMkLst>
            <pc:docMk/>
            <pc:sldMk cId="3810856469" sldId="395"/>
            <ac:spMk id="22" creationId="{00000000-0000-0000-0000-000000000000}"/>
          </ac:spMkLst>
        </pc:spChg>
        <pc:spChg chg="mod">
          <ac:chgData name="中田 雄大" userId="62f770ad0d6c1cad" providerId="LiveId" clId="{E6A93A17-C42B-4084-8F06-66D07ED1980F}" dt="2021-02-04T07:30:16.359" v="16713"/>
          <ac:spMkLst>
            <pc:docMk/>
            <pc:sldMk cId="3810856469" sldId="395"/>
            <ac:spMk id="23" creationId="{00000000-0000-0000-0000-000000000000}"/>
          </ac:spMkLst>
        </pc:spChg>
        <pc:spChg chg="mod">
          <ac:chgData name="中田 雄大" userId="62f770ad0d6c1cad" providerId="LiveId" clId="{E6A93A17-C42B-4084-8F06-66D07ED1980F}" dt="2021-02-04T07:29:41.963" v="16698" actId="1076"/>
          <ac:spMkLst>
            <pc:docMk/>
            <pc:sldMk cId="3810856469" sldId="395"/>
            <ac:spMk id="48" creationId="{D9AAB772-C0C7-CB44-A7C4-F755B77A7042}"/>
          </ac:spMkLst>
        </pc:spChg>
        <pc:spChg chg="add mod">
          <ac:chgData name="中田 雄大" userId="62f770ad0d6c1cad" providerId="LiveId" clId="{E6A93A17-C42B-4084-8F06-66D07ED1980F}" dt="2021-02-04T07:12:32.852" v="16294" actId="1076"/>
          <ac:spMkLst>
            <pc:docMk/>
            <pc:sldMk cId="3810856469" sldId="395"/>
            <ac:spMk id="52" creationId="{98A01792-D83D-4B3B-A912-9DD3F879A3E1}"/>
          </ac:spMkLst>
        </pc:spChg>
        <pc:spChg chg="mod">
          <ac:chgData name="中田 雄大" userId="62f770ad0d6c1cad" providerId="LiveId" clId="{E6A93A17-C42B-4084-8F06-66D07ED1980F}" dt="2021-02-04T07:12:49.700" v="16297" actId="1076"/>
          <ac:spMkLst>
            <pc:docMk/>
            <pc:sldMk cId="3810856469" sldId="395"/>
            <ac:spMk id="53" creationId="{F14E5D67-3FC7-0047-83D2-C3E4AB479B37}"/>
          </ac:spMkLst>
        </pc:spChg>
        <pc:spChg chg="add mod">
          <ac:chgData name="中田 雄大" userId="62f770ad0d6c1cad" providerId="LiveId" clId="{E6A93A17-C42B-4084-8F06-66D07ED1980F}" dt="2021-02-04T07:12:32.852" v="16294" actId="1076"/>
          <ac:spMkLst>
            <pc:docMk/>
            <pc:sldMk cId="3810856469" sldId="395"/>
            <ac:spMk id="62" creationId="{5CF25084-9167-4CDB-9A8B-72593861143A}"/>
          </ac:spMkLst>
        </pc:spChg>
        <pc:spChg chg="mod">
          <ac:chgData name="中田 雄大" userId="62f770ad0d6c1cad" providerId="LiveId" clId="{E6A93A17-C42B-4084-8F06-66D07ED1980F}" dt="2021-02-04T07:30:34.771" v="16717" actId="14100"/>
          <ac:spMkLst>
            <pc:docMk/>
            <pc:sldMk cId="3810856469" sldId="395"/>
            <ac:spMk id="64" creationId="{DB8838A1-DA85-7E46-810A-DDF3848A1105}"/>
          </ac:spMkLst>
        </pc:spChg>
        <pc:spChg chg="del">
          <ac:chgData name="中田 雄大" userId="62f770ad0d6c1cad" providerId="LiveId" clId="{E6A93A17-C42B-4084-8F06-66D07ED1980F}" dt="2021-02-04T07:12:37.939" v="16295" actId="478"/>
          <ac:spMkLst>
            <pc:docMk/>
            <pc:sldMk cId="3810856469" sldId="395"/>
            <ac:spMk id="67" creationId="{DCF08726-85AA-484B-830B-80875F2F5342}"/>
          </ac:spMkLst>
        </pc:spChg>
        <pc:spChg chg="add mod">
          <ac:chgData name="中田 雄大" userId="62f770ad0d6c1cad" providerId="LiveId" clId="{E6A93A17-C42B-4084-8F06-66D07ED1980F}" dt="2021-02-04T07:12:32.852" v="16294" actId="1076"/>
          <ac:spMkLst>
            <pc:docMk/>
            <pc:sldMk cId="3810856469" sldId="395"/>
            <ac:spMk id="68" creationId="{374BAC7E-778A-42ED-ACED-2C1F73157643}"/>
          </ac:spMkLst>
        </pc:spChg>
        <pc:spChg chg="del">
          <ac:chgData name="中田 雄大" userId="62f770ad0d6c1cad" providerId="LiveId" clId="{E6A93A17-C42B-4084-8F06-66D07ED1980F}" dt="2021-02-04T07:15:15.188" v="16390" actId="478"/>
          <ac:spMkLst>
            <pc:docMk/>
            <pc:sldMk cId="3810856469" sldId="395"/>
            <ac:spMk id="69" creationId="{57B073B8-FA3D-1A41-8D9B-9444243E708A}"/>
          </ac:spMkLst>
        </pc:spChg>
        <pc:spChg chg="del">
          <ac:chgData name="中田 雄大" userId="62f770ad0d6c1cad" providerId="LiveId" clId="{E6A93A17-C42B-4084-8F06-66D07ED1980F}" dt="2021-02-04T07:14:58.403" v="16386" actId="478"/>
          <ac:spMkLst>
            <pc:docMk/>
            <pc:sldMk cId="3810856469" sldId="395"/>
            <ac:spMk id="70" creationId="{787AF25D-FBF1-F847-9A88-03D828D061F9}"/>
          </ac:spMkLst>
        </pc:spChg>
        <pc:spChg chg="add mod">
          <ac:chgData name="中田 雄大" userId="62f770ad0d6c1cad" providerId="LiveId" clId="{E6A93A17-C42B-4084-8F06-66D07ED1980F}" dt="2021-02-04T07:13:01.324" v="16302" actId="14100"/>
          <ac:spMkLst>
            <pc:docMk/>
            <pc:sldMk cId="3810856469" sldId="395"/>
            <ac:spMk id="71" creationId="{D98253F5-E73F-42B1-A754-D3605CBAB337}"/>
          </ac:spMkLst>
        </pc:spChg>
        <pc:spChg chg="add mod">
          <ac:chgData name="中田 雄大" userId="62f770ad0d6c1cad" providerId="LiveId" clId="{E6A93A17-C42B-4084-8F06-66D07ED1980F}" dt="2021-02-04T07:15:12.876" v="16388" actId="1076"/>
          <ac:spMkLst>
            <pc:docMk/>
            <pc:sldMk cId="3810856469" sldId="395"/>
            <ac:spMk id="72" creationId="{B5573C08-E63E-4460-AF04-271430F6E81B}"/>
          </ac:spMkLst>
        </pc:spChg>
        <pc:spChg chg="add mod">
          <ac:chgData name="中田 雄大" userId="62f770ad0d6c1cad" providerId="LiveId" clId="{E6A93A17-C42B-4084-8F06-66D07ED1980F}" dt="2021-02-04T07:15:23.599" v="16399"/>
          <ac:spMkLst>
            <pc:docMk/>
            <pc:sldMk cId="3810856469" sldId="395"/>
            <ac:spMk id="73" creationId="{9D85050E-E70D-4B58-9C28-34181EDF51FE}"/>
          </ac:spMkLst>
        </pc:spChg>
        <pc:cxnChg chg="mod">
          <ac:chgData name="中田 雄大" userId="62f770ad0d6c1cad" providerId="LiveId" clId="{E6A93A17-C42B-4084-8F06-66D07ED1980F}" dt="2021-02-04T07:30:26.189" v="16715" actId="14100"/>
          <ac:cxnSpMkLst>
            <pc:docMk/>
            <pc:sldMk cId="3810856469" sldId="395"/>
            <ac:cxnSpMk id="49"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0"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4" creationId="{00000000-0000-0000-0000-000000000000}"/>
          </ac:cxnSpMkLst>
        </pc:cxnChg>
      </pc:sldChg>
      <pc:sldChg chg="delSp mod">
        <pc:chgData name="中田 雄大" userId="62f770ad0d6c1cad" providerId="LiveId" clId="{E6A93A17-C42B-4084-8F06-66D07ED1980F}" dt="2021-02-04T06:10:12.913" v="14503" actId="478"/>
        <pc:sldMkLst>
          <pc:docMk/>
          <pc:sldMk cId="1523671843" sldId="396"/>
        </pc:sldMkLst>
        <pc:spChg chg="del">
          <ac:chgData name="中田 雄大" userId="62f770ad0d6c1cad" providerId="LiveId" clId="{E6A93A17-C42B-4084-8F06-66D07ED1980F}" dt="2021-02-04T06:10:12.913" v="14503" actId="478"/>
          <ac:spMkLst>
            <pc:docMk/>
            <pc:sldMk cId="1523671843" sldId="396"/>
            <ac:spMk id="15" creationId="{E160DFF5-2747-DD49-9273-11FD58E20107}"/>
          </ac:spMkLst>
        </pc:spChg>
      </pc:sldChg>
      <pc:sldChg chg="addSp delSp modSp mod delAnim modNotesTx">
        <pc:chgData name="中田 雄大" userId="62f770ad0d6c1cad" providerId="LiveId" clId="{E6A93A17-C42B-4084-8F06-66D07ED1980F}" dt="2021-02-04T11:50:17.727" v="21966" actId="20577"/>
        <pc:sldMkLst>
          <pc:docMk/>
          <pc:sldMk cId="2642361543" sldId="397"/>
        </pc:sldMkLst>
        <pc:spChg chg="mod">
          <ac:chgData name="中田 雄大" userId="62f770ad0d6c1cad" providerId="LiveId" clId="{E6A93A17-C42B-4084-8F06-66D07ED1980F}" dt="2021-02-04T07:36:48.015" v="17248"/>
          <ac:spMkLst>
            <pc:docMk/>
            <pc:sldMk cId="2642361543" sldId="397"/>
            <ac:spMk id="2" creationId="{00000000-0000-0000-0000-000000000000}"/>
          </ac:spMkLst>
        </pc:spChg>
        <pc:spChg chg="add mod">
          <ac:chgData name="中田 雄大" userId="62f770ad0d6c1cad" providerId="LiveId" clId="{E6A93A17-C42B-4084-8F06-66D07ED1980F}" dt="2021-02-04T07:42:21.451" v="17458" actId="14100"/>
          <ac:spMkLst>
            <pc:docMk/>
            <pc:sldMk cId="2642361543" sldId="397"/>
            <ac:spMk id="3" creationId="{BDDB1CB1-49B0-4EFD-B27C-C0ACF79B444F}"/>
          </ac:spMkLst>
        </pc:spChg>
        <pc:spChg chg="add mod">
          <ac:chgData name="中田 雄大" userId="62f770ad0d6c1cad" providerId="LiveId" clId="{E6A93A17-C42B-4084-8F06-66D07ED1980F}" dt="2021-02-04T11:22:41.375" v="21812" actId="14861"/>
          <ac:spMkLst>
            <pc:docMk/>
            <pc:sldMk cId="2642361543" sldId="397"/>
            <ac:spMk id="5" creationId="{6D8C69CF-3F0D-4423-8D16-2794E645B2DC}"/>
          </ac:spMkLst>
        </pc:spChg>
        <pc:spChg chg="add mod">
          <ac:chgData name="中田 雄大" userId="62f770ad0d6c1cad" providerId="LiveId" clId="{E6A93A17-C42B-4084-8F06-66D07ED1980F}" dt="2021-02-04T07:37:48.594" v="17277" actId="1076"/>
          <ac:spMkLst>
            <pc:docMk/>
            <pc:sldMk cId="2642361543" sldId="397"/>
            <ac:spMk id="14" creationId="{A0B63B62-1416-4E32-BF39-3A5BC8D70B23}"/>
          </ac:spMkLst>
        </pc:spChg>
        <pc:spChg chg="add mod">
          <ac:chgData name="中田 雄大" userId="62f770ad0d6c1cad" providerId="LiveId" clId="{E6A93A17-C42B-4084-8F06-66D07ED1980F}" dt="2021-02-04T07:37:54.379" v="17279" actId="1076"/>
          <ac:spMkLst>
            <pc:docMk/>
            <pc:sldMk cId="2642361543" sldId="397"/>
            <ac:spMk id="15" creationId="{CD931683-295D-4111-9D14-45F0CD0DD26B}"/>
          </ac:spMkLst>
        </pc:spChg>
        <pc:spChg chg="del">
          <ac:chgData name="中田 雄大" userId="62f770ad0d6c1cad" providerId="LiveId" clId="{E6A93A17-C42B-4084-8F06-66D07ED1980F}" dt="2021-02-04T07:35:37.984" v="17122" actId="478"/>
          <ac:spMkLst>
            <pc:docMk/>
            <pc:sldMk cId="2642361543" sldId="397"/>
            <ac:spMk id="16" creationId="{E2435595-8C76-F14C-8F60-1F92054ED562}"/>
          </ac:spMkLst>
        </pc:spChg>
        <pc:spChg chg="mod">
          <ac:chgData name="中田 雄大" userId="62f770ad0d6c1cad" providerId="LiveId" clId="{E6A93A17-C42B-4084-8F06-66D07ED1980F}" dt="2021-02-04T11:21:53.369" v="21804" actId="1035"/>
          <ac:spMkLst>
            <pc:docMk/>
            <pc:sldMk cId="2642361543" sldId="397"/>
            <ac:spMk id="17" creationId="{026A1431-03E8-3041-BFE8-D5BBDF0F0D4B}"/>
          </ac:spMkLst>
        </pc:spChg>
        <pc:spChg chg="mod">
          <ac:chgData name="中田 雄大" userId="62f770ad0d6c1cad" providerId="LiveId" clId="{E6A93A17-C42B-4084-8F06-66D07ED1980F}" dt="2021-02-04T07:50:15.938" v="18073" actId="1076"/>
          <ac:spMkLst>
            <pc:docMk/>
            <pc:sldMk cId="2642361543" sldId="397"/>
            <ac:spMk id="18" creationId="{875C3FFA-2F4F-C34F-8F27-566B97FE8FCA}"/>
          </ac:spMkLst>
        </pc:spChg>
        <pc:spChg chg="add mod ord">
          <ac:chgData name="中田 雄大" userId="62f770ad0d6c1cad" providerId="LiveId" clId="{E6A93A17-C42B-4084-8F06-66D07ED1980F}" dt="2021-02-04T09:44:32.391" v="20529" actId="1038"/>
          <ac:spMkLst>
            <pc:docMk/>
            <pc:sldMk cId="2642361543" sldId="397"/>
            <ac:spMk id="19" creationId="{F680CE8E-30DE-49E3-8F7B-61E1C1AEC7FA}"/>
          </ac:spMkLst>
        </pc:spChg>
        <pc:spChg chg="del mod">
          <ac:chgData name="中田 雄大" userId="62f770ad0d6c1cad" providerId="LiveId" clId="{E6A93A17-C42B-4084-8F06-66D07ED1980F}" dt="2021-02-04T07:37:09.187" v="17251" actId="478"/>
          <ac:spMkLst>
            <pc:docMk/>
            <pc:sldMk cId="2642361543" sldId="397"/>
            <ac:spMk id="20" creationId="{DE8592D0-B58F-814D-AB49-1639FC134AA8}"/>
          </ac:spMkLst>
        </pc:spChg>
        <pc:spChg chg="del">
          <ac:chgData name="中田 雄大" userId="62f770ad0d6c1cad" providerId="LiveId" clId="{E6A93A17-C42B-4084-8F06-66D07ED1980F}" dt="2021-02-04T07:35:36.626" v="17121" actId="478"/>
          <ac:spMkLst>
            <pc:docMk/>
            <pc:sldMk cId="2642361543" sldId="397"/>
            <ac:spMk id="22" creationId="{CD8A40C9-4B5F-8D49-B31B-1910371680E9}"/>
          </ac:spMkLst>
        </pc:spChg>
        <pc:spChg chg="add del mod">
          <ac:chgData name="中田 雄大" userId="62f770ad0d6c1cad" providerId="LiveId" clId="{E6A93A17-C42B-4084-8F06-66D07ED1980F}" dt="2021-02-04T07:49:20.218" v="18006" actId="478"/>
          <ac:spMkLst>
            <pc:docMk/>
            <pc:sldMk cId="2642361543" sldId="397"/>
            <ac:spMk id="23" creationId="{E35D13C3-369C-4B7C-B34D-5013EADABE6B}"/>
          </ac:spMkLst>
        </pc:spChg>
        <pc:spChg chg="del">
          <ac:chgData name="中田 雄大" userId="62f770ad0d6c1cad" providerId="LiveId" clId="{E6A93A17-C42B-4084-8F06-66D07ED1980F}" dt="2021-02-04T07:35:39.474" v="17123" actId="478"/>
          <ac:spMkLst>
            <pc:docMk/>
            <pc:sldMk cId="2642361543" sldId="397"/>
            <ac:spMk id="24" creationId="{E5B079CF-4093-F440-B1EA-2413A27C98D5}"/>
          </ac:spMkLst>
        </pc:spChg>
        <pc:spChg chg="mod">
          <ac:chgData name="中田 雄大" userId="62f770ad0d6c1cad" providerId="LiveId" clId="{E6A93A17-C42B-4084-8F06-66D07ED1980F}" dt="2021-02-04T07:38:35.387" v="17308" actId="1076"/>
          <ac:spMkLst>
            <pc:docMk/>
            <pc:sldMk cId="2642361543" sldId="397"/>
            <ac:spMk id="25" creationId="{B950AC04-57F6-BC48-A642-2FDD1AFA52AA}"/>
          </ac:spMkLst>
        </pc:spChg>
        <pc:spChg chg="add mod">
          <ac:chgData name="中田 雄大" userId="62f770ad0d6c1cad" providerId="LiveId" clId="{E6A93A17-C42B-4084-8F06-66D07ED1980F}" dt="2021-02-04T07:39:46.571" v="17317" actId="14100"/>
          <ac:spMkLst>
            <pc:docMk/>
            <pc:sldMk cId="2642361543" sldId="397"/>
            <ac:spMk id="26" creationId="{388C8FEC-C4EC-4436-8C63-E5E66A05B49D}"/>
          </ac:spMkLst>
        </pc:spChg>
        <pc:spChg chg="add mod">
          <ac:chgData name="中田 雄大" userId="62f770ad0d6c1cad" providerId="LiveId" clId="{E6A93A17-C42B-4084-8F06-66D07ED1980F}" dt="2021-02-04T07:42:56.355" v="17469" actId="207"/>
          <ac:spMkLst>
            <pc:docMk/>
            <pc:sldMk cId="2642361543" sldId="397"/>
            <ac:spMk id="27" creationId="{3E555D42-0E3F-4D26-8270-082A94C291E0}"/>
          </ac:spMkLst>
        </pc:spChg>
        <pc:picChg chg="del mod">
          <ac:chgData name="中田 雄大" userId="62f770ad0d6c1cad" providerId="LiveId" clId="{E6A93A17-C42B-4084-8F06-66D07ED1980F}" dt="2021-02-04T07:49:20.218" v="18006" actId="478"/>
          <ac:picMkLst>
            <pc:docMk/>
            <pc:sldMk cId="2642361543" sldId="397"/>
            <ac:picMk id="5" creationId="{2FE2170F-88B3-6847-81E6-7B1EEC0583BD}"/>
          </ac:picMkLst>
        </pc:picChg>
        <pc:picChg chg="add mod">
          <ac:chgData name="中田 雄大" userId="62f770ad0d6c1cad" providerId="LiveId" clId="{E6A93A17-C42B-4084-8F06-66D07ED1980F}" dt="2021-02-04T09:44:23.832" v="20523" actId="1038"/>
          <ac:picMkLst>
            <pc:docMk/>
            <pc:sldMk cId="2642361543" sldId="397"/>
            <ac:picMk id="7" creationId="{C0E35649-4AF0-4ED1-BD28-C2BD3368AB5A}"/>
          </ac:picMkLst>
        </pc:picChg>
        <pc:picChg chg="mod">
          <ac:chgData name="中田 雄大" userId="62f770ad0d6c1cad" providerId="LiveId" clId="{E6A93A17-C42B-4084-8F06-66D07ED1980F}" dt="2021-02-04T07:37:23.675" v="17256" actId="1076"/>
          <ac:picMkLst>
            <pc:docMk/>
            <pc:sldMk cId="2642361543" sldId="397"/>
            <ac:picMk id="10" creationId="{A9ABD454-B721-A647-AC81-1146EDAFF586}"/>
          </ac:picMkLst>
        </pc:picChg>
        <pc:cxnChg chg="del">
          <ac:chgData name="中田 雄大" userId="62f770ad0d6c1cad" providerId="LiveId" clId="{E6A93A17-C42B-4084-8F06-66D07ED1980F}" dt="2021-02-04T07:37:13.496" v="17252" actId="478"/>
          <ac:cxnSpMkLst>
            <pc:docMk/>
            <pc:sldMk cId="2642361543" sldId="397"/>
            <ac:cxnSpMk id="21" creationId="{E8F6F4BA-D263-1946-957C-372A7AE87DA8}"/>
          </ac:cxnSpMkLst>
        </pc:cxnChg>
      </pc:sldChg>
      <pc:sldChg chg="addSp modSp mod modAnim modNotesTx">
        <pc:chgData name="中田 雄大" userId="62f770ad0d6c1cad" providerId="LiveId" clId="{E6A93A17-C42B-4084-8F06-66D07ED1980F}" dt="2021-02-04T11:48:36.059" v="21896" actId="20577"/>
        <pc:sldMkLst>
          <pc:docMk/>
          <pc:sldMk cId="1738464696" sldId="399"/>
        </pc:sldMkLst>
        <pc:spChg chg="mod">
          <ac:chgData name="中田 雄大" userId="62f770ad0d6c1cad" providerId="LiveId" clId="{E6A93A17-C42B-4084-8F06-66D07ED1980F}" dt="2021-02-04T07:53:04.266" v="18164" actId="1076"/>
          <ac:spMkLst>
            <pc:docMk/>
            <pc:sldMk cId="1738464696" sldId="399"/>
            <ac:spMk id="3" creationId="{C0A0BC36-4339-2641-8DDE-D3CC2A85FE3A}"/>
          </ac:spMkLst>
        </pc:spChg>
        <pc:spChg chg="mod">
          <ac:chgData name="中田 雄大" userId="62f770ad0d6c1cad" providerId="LiveId" clId="{E6A93A17-C42B-4084-8F06-66D07ED1980F}" dt="2021-02-04T07:58:48.529" v="18363" actId="1076"/>
          <ac:spMkLst>
            <pc:docMk/>
            <pc:sldMk cId="1738464696" sldId="399"/>
            <ac:spMk id="6" creationId="{03BB081D-84F2-BE44-A290-17571DD3D716}"/>
          </ac:spMkLst>
        </pc:spChg>
        <pc:spChg chg="mod">
          <ac:chgData name="中田 雄大" userId="62f770ad0d6c1cad" providerId="LiveId" clId="{E6A93A17-C42B-4084-8F06-66D07ED1980F}" dt="2021-02-04T07:59:30.111" v="18421"/>
          <ac:spMkLst>
            <pc:docMk/>
            <pc:sldMk cId="1738464696" sldId="399"/>
            <ac:spMk id="149" creationId="{00000000-0000-0000-0000-000000000000}"/>
          </ac:spMkLst>
        </pc:spChg>
        <pc:grpChg chg="add mod">
          <ac:chgData name="中田 雄大" userId="62f770ad0d6c1cad" providerId="LiveId" clId="{E6A93A17-C42B-4084-8F06-66D07ED1980F}" dt="2021-02-04T07:55:42.306" v="18233" actId="1076"/>
          <ac:grpSpMkLst>
            <pc:docMk/>
            <pc:sldMk cId="1738464696" sldId="399"/>
            <ac:grpSpMk id="7" creationId="{DA50C1D9-9B51-4F5F-A429-CF88C379A547}"/>
          </ac:grpSpMkLst>
        </pc:grpChg>
        <pc:grpChg chg="mod">
          <ac:chgData name="中田 雄大" userId="62f770ad0d6c1cad" providerId="LiveId" clId="{E6A93A17-C42B-4084-8F06-66D07ED1980F}" dt="2021-02-04T07:57:01.042" v="18245" actId="1076"/>
          <ac:grpSpMkLst>
            <pc:docMk/>
            <pc:sldMk cId="1738464696" sldId="399"/>
            <ac:grpSpMk id="8" creationId="{F42794B8-075E-9E4B-9B15-2FBB7FE3A176}"/>
          </ac:grpSpMkLst>
        </pc:grpChg>
        <pc:cxnChg chg="mod">
          <ac:chgData name="中田 雄大" userId="62f770ad0d6c1cad" providerId="LiveId" clId="{E6A93A17-C42B-4084-8F06-66D07ED1980F}" dt="2021-02-04T07:51:04.004" v="18078" actId="164"/>
          <ac:cxnSpMkLst>
            <pc:docMk/>
            <pc:sldMk cId="1738464696" sldId="399"/>
            <ac:cxnSpMk id="5" creationId="{1A3D44FA-28D3-B44F-B9F1-5C750C3C8AF3}"/>
          </ac:cxnSpMkLst>
        </pc:cxnChg>
        <pc:cxnChg chg="mod">
          <ac:chgData name="中田 雄大" userId="62f770ad0d6c1cad" providerId="LiveId" clId="{E6A93A17-C42B-4084-8F06-66D07ED1980F}" dt="2021-02-04T07:58:39.530" v="18362" actId="14100"/>
          <ac:cxnSpMkLst>
            <pc:docMk/>
            <pc:sldMk cId="1738464696" sldId="399"/>
            <ac:cxnSpMk id="11" creationId="{9C29232D-11A3-C841-B6E0-CB31420D9285}"/>
          </ac:cxnSpMkLst>
        </pc:cxnChg>
        <pc:cxnChg chg="mod">
          <ac:chgData name="中田 雄大" userId="62f770ad0d6c1cad" providerId="LiveId" clId="{E6A93A17-C42B-4084-8F06-66D07ED1980F}" dt="2021-02-04T07:58:34.354" v="18361" actId="14100"/>
          <ac:cxnSpMkLst>
            <pc:docMk/>
            <pc:sldMk cId="1738464696" sldId="399"/>
            <ac:cxnSpMk id="12" creationId="{E7406815-779E-4448-9AB7-D8AC1F984321}"/>
          </ac:cxnSpMkLst>
        </pc:cxnChg>
      </pc:sldChg>
      <pc:sldChg chg="modSp mod">
        <pc:chgData name="中田 雄大" userId="62f770ad0d6c1cad" providerId="LiveId" clId="{E6A93A17-C42B-4084-8F06-66D07ED1980F}" dt="2021-02-10T07:53:42.110" v="22358" actId="1076"/>
        <pc:sldMkLst>
          <pc:docMk/>
          <pc:sldMk cId="4040161253" sldId="400"/>
        </pc:sldMkLst>
        <pc:picChg chg="mod">
          <ac:chgData name="中田 雄大" userId="62f770ad0d6c1cad" providerId="LiveId" clId="{E6A93A17-C42B-4084-8F06-66D07ED1980F}" dt="2021-02-10T07:53:42.110" v="22358" actId="1076"/>
          <ac:picMkLst>
            <pc:docMk/>
            <pc:sldMk cId="4040161253" sldId="400"/>
            <ac:picMk id="23" creationId="{86A73BDA-748E-4F64-ACFE-93EC030B9FED}"/>
          </ac:picMkLst>
        </pc:picChg>
      </pc:sldChg>
      <pc:sldChg chg="modSp mod modNotesTx">
        <pc:chgData name="中田 雄大" userId="62f770ad0d6c1cad" providerId="LiveId" clId="{E6A93A17-C42B-4084-8F06-66D07ED1980F}" dt="2021-02-04T11:52:38.180" v="22094" actId="20577"/>
        <pc:sldMkLst>
          <pc:docMk/>
          <pc:sldMk cId="2741953530" sldId="404"/>
        </pc:sldMkLst>
        <pc:spChg chg="mod">
          <ac:chgData name="中田 雄大" userId="62f770ad0d6c1cad" providerId="LiveId" clId="{E6A93A17-C42B-4084-8F06-66D07ED1980F}" dt="2021-02-04T08:35:20.490" v="19119"/>
          <ac:spMkLst>
            <pc:docMk/>
            <pc:sldMk cId="2741953530" sldId="404"/>
            <ac:spMk id="16" creationId="{3FD1973E-6B37-5947-BBBE-DDDC90C2D525}"/>
          </ac:spMkLst>
        </pc:spChg>
        <pc:spChg chg="mod">
          <ac:chgData name="中田 雄大" userId="62f770ad0d6c1cad" providerId="LiveId" clId="{E6A93A17-C42B-4084-8F06-66D07ED1980F}" dt="2021-02-03T08:08:09.500" v="328"/>
          <ac:spMkLst>
            <pc:docMk/>
            <pc:sldMk cId="2741953530" sldId="404"/>
            <ac:spMk id="20" creationId="{69EC922D-C090-6C43-BCF0-3790A2CB570E}"/>
          </ac:spMkLst>
        </pc:spChg>
      </pc:sldChg>
      <pc:sldChg chg="addSp delSp modSp mod modAnim modNotesTx">
        <pc:chgData name="中田 雄大" userId="62f770ad0d6c1cad" providerId="LiveId" clId="{E6A93A17-C42B-4084-8F06-66D07ED1980F}" dt="2021-02-04T11:03:01.739" v="21745" actId="20577"/>
        <pc:sldMkLst>
          <pc:docMk/>
          <pc:sldMk cId="1405981178" sldId="405"/>
        </pc:sldMkLst>
        <pc:spChg chg="add mod">
          <ac:chgData name="中田 雄大" userId="62f770ad0d6c1cad" providerId="LiveId" clId="{E6A93A17-C42B-4084-8F06-66D07ED1980F}" dt="2021-02-04T02:16:35.725" v="5663" actId="1076"/>
          <ac:spMkLst>
            <pc:docMk/>
            <pc:sldMk cId="1405981178" sldId="405"/>
            <ac:spMk id="7" creationId="{0EAD3D0D-9AC3-4673-AA1A-6F982305B8F0}"/>
          </ac:spMkLst>
        </pc:spChg>
        <pc:spChg chg="mod">
          <ac:chgData name="中田 雄大" userId="62f770ad0d6c1cad" providerId="LiveId" clId="{E6A93A17-C42B-4084-8F06-66D07ED1980F}" dt="2021-02-04T02:03:59.873" v="5143"/>
          <ac:spMkLst>
            <pc:docMk/>
            <pc:sldMk cId="1405981178" sldId="405"/>
            <ac:spMk id="14" creationId="{BEB6483C-9D2E-D14D-994A-C439D60E0234}"/>
          </ac:spMkLst>
        </pc:spChg>
        <pc:spChg chg="mod topLvl">
          <ac:chgData name="中田 雄大" userId="62f770ad0d6c1cad" providerId="LiveId" clId="{E6A93A17-C42B-4084-8F06-66D07ED1980F}" dt="2021-02-04T01:56:52.343" v="5033" actId="165"/>
          <ac:spMkLst>
            <pc:docMk/>
            <pc:sldMk cId="1405981178" sldId="405"/>
            <ac:spMk id="28" creationId="{07822ACC-94D9-FE40-B564-F266F68538A9}"/>
          </ac:spMkLst>
        </pc:spChg>
        <pc:spChg chg="mod topLvl">
          <ac:chgData name="中田 雄大" userId="62f770ad0d6c1cad" providerId="LiveId" clId="{E6A93A17-C42B-4084-8F06-66D07ED1980F}" dt="2021-02-04T01:56:52.343" v="5033" actId="165"/>
          <ac:spMkLst>
            <pc:docMk/>
            <pc:sldMk cId="1405981178" sldId="405"/>
            <ac:spMk id="29" creationId="{64EECA7B-462E-B743-A917-CB6D95710752}"/>
          </ac:spMkLst>
        </pc:spChg>
        <pc:spChg chg="mod topLvl">
          <ac:chgData name="中田 雄大" userId="62f770ad0d6c1cad" providerId="LiveId" clId="{E6A93A17-C42B-4084-8F06-66D07ED1980F}" dt="2021-02-04T01:57:27.300" v="5035" actId="165"/>
          <ac:spMkLst>
            <pc:docMk/>
            <pc:sldMk cId="1405981178" sldId="405"/>
            <ac:spMk id="39" creationId="{48D9F1C8-B689-AD41-9C03-E3778037B626}"/>
          </ac:spMkLst>
        </pc:spChg>
        <pc:spChg chg="mod topLvl">
          <ac:chgData name="中田 雄大" userId="62f770ad0d6c1cad" providerId="LiveId" clId="{E6A93A17-C42B-4084-8F06-66D07ED1980F}" dt="2021-02-04T01:57:27.300" v="5035" actId="165"/>
          <ac:spMkLst>
            <pc:docMk/>
            <pc:sldMk cId="1405981178" sldId="405"/>
            <ac:spMk id="41" creationId="{BB3660FE-9481-7646-89C1-B75C3ECF4232}"/>
          </ac:spMkLst>
        </pc:spChg>
        <pc:spChg chg="mod topLvl">
          <ac:chgData name="中田 雄大" userId="62f770ad0d6c1cad" providerId="LiveId" clId="{E6A93A17-C42B-4084-8F06-66D07ED1980F}" dt="2021-02-04T01:57:22.294" v="5034" actId="165"/>
          <ac:spMkLst>
            <pc:docMk/>
            <pc:sldMk cId="1405981178" sldId="405"/>
            <ac:spMk id="42" creationId="{22570FC9-C308-2849-AB94-750C2474CD19}"/>
          </ac:spMkLst>
        </pc:spChg>
        <pc:grpChg chg="del">
          <ac:chgData name="中田 雄大" userId="62f770ad0d6c1cad" providerId="LiveId" clId="{E6A93A17-C42B-4084-8F06-66D07ED1980F}" dt="2021-02-04T01:56:52.343" v="5033" actId="165"/>
          <ac:grpSpMkLst>
            <pc:docMk/>
            <pc:sldMk cId="1405981178" sldId="405"/>
            <ac:grpSpMk id="11" creationId="{A881696A-7499-574C-A126-1F28BD125972}"/>
          </ac:grpSpMkLst>
        </pc:grpChg>
        <pc:grpChg chg="del">
          <ac:chgData name="中田 雄大" userId="62f770ad0d6c1cad" providerId="LiveId" clId="{E6A93A17-C42B-4084-8F06-66D07ED1980F}" dt="2021-02-04T01:57:22.294" v="5034" actId="165"/>
          <ac:grpSpMkLst>
            <pc:docMk/>
            <pc:sldMk cId="1405981178" sldId="405"/>
            <ac:grpSpMk id="12" creationId="{AAD7477E-BD7B-A54E-AC8E-B3D97B020FF4}"/>
          </ac:grpSpMkLst>
        </pc:grpChg>
        <pc:grpChg chg="del mod topLvl">
          <ac:chgData name="中田 雄大" userId="62f770ad0d6c1cad" providerId="LiveId" clId="{E6A93A17-C42B-4084-8F06-66D07ED1980F}" dt="2021-02-04T01:57:27.300" v="5035" actId="165"/>
          <ac:grpSpMkLst>
            <pc:docMk/>
            <pc:sldMk cId="1405981178" sldId="405"/>
            <ac:grpSpMk id="31" creationId="{460D5F00-B5A6-364A-A60D-410C5905AF8B}"/>
          </ac:grpSpMkLst>
        </pc:grpChg>
        <pc:cxnChg chg="mod">
          <ac:chgData name="中田 雄大" userId="62f770ad0d6c1cad" providerId="LiveId" clId="{E6A93A17-C42B-4084-8F06-66D07ED1980F}" dt="2021-02-04T02:00:34.353" v="5039" actId="14100"/>
          <ac:cxnSpMkLst>
            <pc:docMk/>
            <pc:sldMk cId="1405981178" sldId="405"/>
            <ac:cxnSpMk id="43" creationId="{000606F3-84DF-024F-B46D-0319DE3453C7}"/>
          </ac:cxnSpMkLst>
        </pc:cxnChg>
      </pc:sldChg>
      <pc:sldChg chg="modSp mod modNotesTx">
        <pc:chgData name="中田 雄大" userId="62f770ad0d6c1cad" providerId="LiveId" clId="{E6A93A17-C42B-4084-8F06-66D07ED1980F}" dt="2021-02-04T11:54:26.877" v="22141" actId="20577"/>
        <pc:sldMkLst>
          <pc:docMk/>
          <pc:sldMk cId="2519537686" sldId="406"/>
        </pc:sldMkLst>
        <pc:spChg chg="mod">
          <ac:chgData name="中田 雄大" userId="62f770ad0d6c1cad" providerId="LiveId" clId="{E6A93A17-C42B-4084-8F06-66D07ED1980F}" dt="2021-02-04T10:23:47.932" v="20651"/>
          <ac:spMkLst>
            <pc:docMk/>
            <pc:sldMk cId="2519537686" sldId="406"/>
            <ac:spMk id="37" creationId="{9024B9FA-AEBC-4C41-99F4-1E5081AEE470}"/>
          </ac:spMkLst>
        </pc:spChg>
        <pc:spChg chg="mod">
          <ac:chgData name="中田 雄大" userId="62f770ad0d6c1cad" providerId="LiveId" clId="{E6A93A17-C42B-4084-8F06-66D07ED1980F}" dt="2021-02-04T02:07:11.494" v="5269" actId="1076"/>
          <ac:spMkLst>
            <pc:docMk/>
            <pc:sldMk cId="2519537686" sldId="406"/>
            <ac:spMk id="55" creationId="{2763A161-0C8D-1742-BFA1-E70967F20EDD}"/>
          </ac:spMkLst>
        </pc:spChg>
        <pc:spChg chg="mod">
          <ac:chgData name="中田 雄大" userId="62f770ad0d6c1cad" providerId="LiveId" clId="{E6A93A17-C42B-4084-8F06-66D07ED1980F}" dt="2021-02-04T02:11:41.990" v="5390" actId="14100"/>
          <ac:spMkLst>
            <pc:docMk/>
            <pc:sldMk cId="2519537686" sldId="406"/>
            <ac:spMk id="56" creationId="{F76C7799-B095-E04D-A839-B2AA0BD9B46F}"/>
          </ac:spMkLst>
        </pc:spChg>
        <pc:spChg chg="mod">
          <ac:chgData name="中田 雄大" userId="62f770ad0d6c1cad" providerId="LiveId" clId="{E6A93A17-C42B-4084-8F06-66D07ED1980F}" dt="2021-02-04T03:11:47.246" v="7124"/>
          <ac:spMkLst>
            <pc:docMk/>
            <pc:sldMk cId="2519537686" sldId="406"/>
            <ac:spMk id="68" creationId="{838865E9-DE5E-B84B-A584-E3DD9F004F68}"/>
          </ac:spMkLst>
        </pc:spChg>
        <pc:spChg chg="mod">
          <ac:chgData name="中田 雄大" userId="62f770ad0d6c1cad" providerId="LiveId" clId="{E6A93A17-C42B-4084-8F06-66D07ED1980F}" dt="2021-02-04T02:12:24.261" v="5402" actId="1076"/>
          <ac:spMkLst>
            <pc:docMk/>
            <pc:sldMk cId="2519537686" sldId="406"/>
            <ac:spMk id="69" creationId="{2160DA9B-E60D-B44B-A3E5-41143CBE0B1C}"/>
          </ac:spMkLst>
        </pc:spChg>
        <pc:cxnChg chg="mod">
          <ac:chgData name="中田 雄大" userId="62f770ad0d6c1cad" providerId="LiveId" clId="{E6A93A17-C42B-4084-8F06-66D07ED1980F}" dt="2021-02-04T02:11:49.205" v="5392" actId="14100"/>
          <ac:cxnSpMkLst>
            <pc:docMk/>
            <pc:sldMk cId="2519537686" sldId="406"/>
            <ac:cxnSpMk id="67" creationId="{9E8052A7-9265-2B49-B05D-C4F61F6CBB06}"/>
          </ac:cxnSpMkLst>
        </pc:cxnChg>
      </pc:sldChg>
      <pc:sldChg chg="addSp modSp mod modAnim modNotesTx">
        <pc:chgData name="中田 雄大" userId="62f770ad0d6c1cad" providerId="LiveId" clId="{E6A93A17-C42B-4084-8F06-66D07ED1980F}" dt="2021-02-04T10:28:23.152" v="20682" actId="20577"/>
        <pc:sldMkLst>
          <pc:docMk/>
          <pc:sldMk cId="223692516" sldId="407"/>
        </pc:sldMkLst>
        <pc:spChg chg="add mod ord">
          <ac:chgData name="中田 雄大" userId="62f770ad0d6c1cad" providerId="LiveId" clId="{E6A93A17-C42B-4084-8F06-66D07ED1980F}" dt="2021-02-04T03:45:45.185" v="8513" actId="207"/>
          <ac:spMkLst>
            <pc:docMk/>
            <pc:sldMk cId="223692516" sldId="407"/>
            <ac:spMk id="20" creationId="{217DA496-9667-4212-B00D-F4291D81C79D}"/>
          </ac:spMkLst>
        </pc:spChg>
        <pc:spChg chg="mod">
          <ac:chgData name="中田 雄大" userId="62f770ad0d6c1cad" providerId="LiveId" clId="{E6A93A17-C42B-4084-8F06-66D07ED1980F}" dt="2021-02-04T03:45:29.512" v="8511" actId="1076"/>
          <ac:spMkLst>
            <pc:docMk/>
            <pc:sldMk cId="223692516" sldId="407"/>
            <ac:spMk id="46" creationId="{8638B563-A9AF-5641-A1F7-A6587D32F08B}"/>
          </ac:spMkLst>
        </pc:spChg>
        <pc:spChg chg="mod">
          <ac:chgData name="中田 雄大" userId="62f770ad0d6c1cad" providerId="LiveId" clId="{E6A93A17-C42B-4084-8F06-66D07ED1980F}" dt="2021-02-04T05:01:18.196" v="11871"/>
          <ac:spMkLst>
            <pc:docMk/>
            <pc:sldMk cId="223692516" sldId="407"/>
            <ac:spMk id="48" creationId="{FBD2DFC3-705B-6143-B8B3-4790061B5BEE}"/>
          </ac:spMkLst>
        </pc:spChg>
        <pc:spChg chg="mod">
          <ac:chgData name="中田 雄大" userId="62f770ad0d6c1cad" providerId="LiveId" clId="{E6A93A17-C42B-4084-8F06-66D07ED1980F}" dt="2021-02-04T05:01:23.539" v="11872" actId="1076"/>
          <ac:spMkLst>
            <pc:docMk/>
            <pc:sldMk cId="223692516" sldId="407"/>
            <ac:spMk id="49" creationId="{7AC377F7-0A77-0341-95DF-986C00CF23EC}"/>
          </ac:spMkLst>
        </pc:spChg>
        <pc:spChg chg="mod">
          <ac:chgData name="中田 雄大" userId="62f770ad0d6c1cad" providerId="LiveId" clId="{E6A93A17-C42B-4084-8F06-66D07ED1980F}" dt="2021-02-04T05:01:23.539" v="11872" actId="1076"/>
          <ac:spMkLst>
            <pc:docMk/>
            <pc:sldMk cId="223692516" sldId="407"/>
            <ac:spMk id="52" creationId="{938CF662-BE4C-6240-8CFF-1A43BF036C41}"/>
          </ac:spMkLst>
        </pc:spChg>
        <pc:cxnChg chg="mod">
          <ac:chgData name="中田 雄大" userId="62f770ad0d6c1cad" providerId="LiveId" clId="{E6A93A17-C42B-4084-8F06-66D07ED1980F}" dt="2021-02-04T05:01:26.492" v="11874" actId="1076"/>
          <ac:cxnSpMkLst>
            <pc:docMk/>
            <pc:sldMk cId="223692516" sldId="407"/>
            <ac:cxnSpMk id="51" creationId="{8AACD31C-9835-0245-91A7-257AC08FD70B}"/>
          </ac:cxnSpMkLst>
        </pc:cxnChg>
      </pc:sldChg>
      <pc:sldChg chg="addSp delSp modSp mod delAnim modAnim modNotesTx">
        <pc:chgData name="中田 雄大" userId="62f770ad0d6c1cad" providerId="LiveId" clId="{E6A93A17-C42B-4084-8F06-66D07ED1980F}" dt="2021-02-04T11:58:00.758" v="22218" actId="20577"/>
        <pc:sldMkLst>
          <pc:docMk/>
          <pc:sldMk cId="2214072557" sldId="408"/>
        </pc:sldMkLst>
        <pc:spChg chg="add del mod">
          <ac:chgData name="中田 雄大" userId="62f770ad0d6c1cad" providerId="LiveId" clId="{E6A93A17-C42B-4084-8F06-66D07ED1980F}" dt="2021-02-04T03:54:55.181" v="8881" actId="478"/>
          <ac:spMkLst>
            <pc:docMk/>
            <pc:sldMk cId="2214072557" sldId="408"/>
            <ac:spMk id="19" creationId="{03710337-5872-490B-AC2F-133CFD41F387}"/>
          </ac:spMkLst>
        </pc:spChg>
        <pc:spChg chg="del mod">
          <ac:chgData name="中田 雄大" userId="62f770ad0d6c1cad" providerId="LiveId" clId="{E6A93A17-C42B-4084-8F06-66D07ED1980F}" dt="2021-02-04T03:37:19.913" v="8449" actId="478"/>
          <ac:spMkLst>
            <pc:docMk/>
            <pc:sldMk cId="2214072557" sldId="408"/>
            <ac:spMk id="20" creationId="{51CAC89C-A610-5A41-B19A-C1539ACC98D6}"/>
          </ac:spMkLst>
        </pc:spChg>
        <pc:spChg chg="mod">
          <ac:chgData name="中田 雄大" userId="62f770ad0d6c1cad" providerId="LiveId" clId="{E6A93A17-C42B-4084-8F06-66D07ED1980F}" dt="2021-02-04T04:34:40.589" v="10190" actId="1076"/>
          <ac:spMkLst>
            <pc:docMk/>
            <pc:sldMk cId="2214072557" sldId="408"/>
            <ac:spMk id="21" creationId="{CE0B321D-A3C7-9D48-901D-88EE76232DF8}"/>
          </ac:spMkLst>
        </pc:spChg>
        <pc:spChg chg="mod">
          <ac:chgData name="中田 雄大" userId="62f770ad0d6c1cad" providerId="LiveId" clId="{E6A93A17-C42B-4084-8F06-66D07ED1980F}" dt="2021-02-04T03:59:57.607" v="9013" actId="164"/>
          <ac:spMkLst>
            <pc:docMk/>
            <pc:sldMk cId="2214072557" sldId="408"/>
            <ac:spMk id="22" creationId="{4C867639-0D3A-1A41-AFB4-54D162772452}"/>
          </ac:spMkLst>
        </pc:spChg>
        <pc:spChg chg="add mod ord">
          <ac:chgData name="中田 雄大" userId="62f770ad0d6c1cad" providerId="LiveId" clId="{E6A93A17-C42B-4084-8F06-66D07ED1980F}" dt="2021-02-04T04:34:29.309" v="10188" actId="1076"/>
          <ac:spMkLst>
            <pc:docMk/>
            <pc:sldMk cId="2214072557" sldId="408"/>
            <ac:spMk id="23" creationId="{C9532A69-0FBA-4E09-8927-0ED58913A718}"/>
          </ac:spMkLst>
        </pc:spChg>
        <pc:spChg chg="add mod ord">
          <ac:chgData name="中田 雄大" userId="62f770ad0d6c1cad" providerId="LiveId" clId="{E6A93A17-C42B-4084-8F06-66D07ED1980F}" dt="2021-02-04T04:34:40.589" v="10190" actId="1076"/>
          <ac:spMkLst>
            <pc:docMk/>
            <pc:sldMk cId="2214072557" sldId="408"/>
            <ac:spMk id="24" creationId="{77C6D321-582C-4C26-8DF9-4308E2113252}"/>
          </ac:spMkLst>
        </pc:spChg>
        <pc:spChg chg="del">
          <ac:chgData name="中田 雄大" userId="62f770ad0d6c1cad" providerId="LiveId" clId="{E6A93A17-C42B-4084-8F06-66D07ED1980F}" dt="2021-02-04T03:56:36.060" v="8903" actId="478"/>
          <ac:spMkLst>
            <pc:docMk/>
            <pc:sldMk cId="2214072557" sldId="408"/>
            <ac:spMk id="25" creationId="{3FCFF2D7-68EE-5642-92C3-5496E860B3AD}"/>
          </ac:spMkLst>
        </pc:spChg>
        <pc:spChg chg="mod">
          <ac:chgData name="中田 雄大" userId="62f770ad0d6c1cad" providerId="LiveId" clId="{E6A93A17-C42B-4084-8F06-66D07ED1980F}" dt="2021-02-04T04:23:46.420" v="9875"/>
          <ac:spMkLst>
            <pc:docMk/>
            <pc:sldMk cId="2214072557" sldId="408"/>
            <ac:spMk id="26" creationId="{A53AC26C-33D0-1749-ACBD-B7E0361945F7}"/>
          </ac:spMkLst>
        </pc:spChg>
        <pc:spChg chg="add mod">
          <ac:chgData name="中田 雄大" userId="62f770ad0d6c1cad" providerId="LiveId" clId="{E6A93A17-C42B-4084-8F06-66D07ED1980F}" dt="2021-02-04T03:59:57.607" v="9013" actId="164"/>
          <ac:spMkLst>
            <pc:docMk/>
            <pc:sldMk cId="2214072557" sldId="408"/>
            <ac:spMk id="27" creationId="{C7E150C9-875E-4BF3-8185-64B4AFA8E4BD}"/>
          </ac:spMkLst>
        </pc:spChg>
        <pc:spChg chg="add del mod">
          <ac:chgData name="中田 雄大" userId="62f770ad0d6c1cad" providerId="LiveId" clId="{E6A93A17-C42B-4084-8F06-66D07ED1980F}" dt="2021-02-04T04:16:58.515" v="9569" actId="478"/>
          <ac:spMkLst>
            <pc:docMk/>
            <pc:sldMk cId="2214072557" sldId="408"/>
            <ac:spMk id="28" creationId="{387925CE-8770-4054-A154-11502917EDE2}"/>
          </ac:spMkLst>
        </pc:spChg>
        <pc:spChg chg="add mod">
          <ac:chgData name="中田 雄大" userId="62f770ad0d6c1cad" providerId="LiveId" clId="{E6A93A17-C42B-4084-8F06-66D07ED1980F}" dt="2021-02-04T04:26:57.445" v="10019"/>
          <ac:spMkLst>
            <pc:docMk/>
            <pc:sldMk cId="2214072557" sldId="408"/>
            <ac:spMk id="30" creationId="{A8CC0D1B-CC64-448F-80A7-B55EC823A0E3}"/>
          </ac:spMkLst>
        </pc:spChg>
        <pc:spChg chg="mod">
          <ac:chgData name="中田 雄大" userId="62f770ad0d6c1cad" providerId="LiveId" clId="{E6A93A17-C42B-4084-8F06-66D07ED1980F}" dt="2021-02-04T04:17:54.766" v="9590" actId="207"/>
          <ac:spMkLst>
            <pc:docMk/>
            <pc:sldMk cId="2214072557" sldId="408"/>
            <ac:spMk id="43" creationId="{7196A21A-FD47-264A-B4D0-F76F6EDFE466}"/>
          </ac:spMkLst>
        </pc:spChg>
        <pc:spChg chg="mod">
          <ac:chgData name="中田 雄大" userId="62f770ad0d6c1cad" providerId="LiveId" clId="{E6A93A17-C42B-4084-8F06-66D07ED1980F}" dt="2021-02-04T04:34:29.309" v="10188" actId="1076"/>
          <ac:spMkLst>
            <pc:docMk/>
            <pc:sldMk cId="2214072557" sldId="408"/>
            <ac:spMk id="46" creationId="{8638B563-A9AF-5641-A1F7-A6587D32F08B}"/>
          </ac:spMkLst>
        </pc:spChg>
        <pc:spChg chg="mod">
          <ac:chgData name="中田 雄大" userId="62f770ad0d6c1cad" providerId="LiveId" clId="{E6A93A17-C42B-4084-8F06-66D07ED1980F}" dt="2021-02-04T04:01:29.744" v="9021" actId="207"/>
          <ac:spMkLst>
            <pc:docMk/>
            <pc:sldMk cId="2214072557" sldId="408"/>
            <ac:spMk id="48" creationId="{FBD2DFC3-705B-6143-B8B3-4790061B5BEE}"/>
          </ac:spMkLst>
        </pc:spChg>
        <pc:spChg chg="mod">
          <ac:chgData name="中田 雄大" userId="62f770ad0d6c1cad" providerId="LiveId" clId="{E6A93A17-C42B-4084-8F06-66D07ED1980F}" dt="2021-02-04T04:23:41.903" v="9861" actId="20577"/>
          <ac:spMkLst>
            <pc:docMk/>
            <pc:sldMk cId="2214072557" sldId="408"/>
            <ac:spMk id="52" creationId="{938CF662-BE4C-6240-8CFF-1A43BF036C41}"/>
          </ac:spMkLst>
        </pc:spChg>
        <pc:grpChg chg="add mod">
          <ac:chgData name="中田 雄大" userId="62f770ad0d6c1cad" providerId="LiveId" clId="{E6A93A17-C42B-4084-8F06-66D07ED1980F}" dt="2021-02-04T04:34:54.941" v="10194" actId="1076"/>
          <ac:grpSpMkLst>
            <pc:docMk/>
            <pc:sldMk cId="2214072557" sldId="408"/>
            <ac:grpSpMk id="3" creationId="{28417AAC-1747-4DA9-AC39-72048AE1018D}"/>
          </ac:grpSpMkLst>
        </pc:grpChg>
        <pc:grpChg chg="add mod">
          <ac:chgData name="中田 雄大" userId="62f770ad0d6c1cad" providerId="LiveId" clId="{E6A93A17-C42B-4084-8F06-66D07ED1980F}" dt="2021-02-04T04:34:48.061" v="10193" actId="1076"/>
          <ac:grpSpMkLst>
            <pc:docMk/>
            <pc:sldMk cId="2214072557" sldId="408"/>
            <ac:grpSpMk id="5" creationId="{8FDA7D42-650B-49E6-AC28-7226A2D8A549}"/>
          </ac:grpSpMkLst>
        </pc:grpChg>
        <pc:cxnChg chg="mod">
          <ac:chgData name="中田 雄大" userId="62f770ad0d6c1cad" providerId="LiveId" clId="{E6A93A17-C42B-4084-8F06-66D07ED1980F}" dt="2021-02-04T04:34:20.840" v="10186" actId="1076"/>
          <ac:cxnSpMkLst>
            <pc:docMk/>
            <pc:sldMk cId="2214072557" sldId="408"/>
            <ac:cxnSpMk id="44" creationId="{7E17D81D-6E50-4B40-8708-6ACBECBEFAD4}"/>
          </ac:cxnSpMkLst>
        </pc:cxnChg>
        <pc:cxnChg chg="mod">
          <ac:chgData name="中田 雄大" userId="62f770ad0d6c1cad" providerId="LiveId" clId="{E6A93A17-C42B-4084-8F06-66D07ED1980F}" dt="2021-02-04T04:34:35.389" v="10189" actId="1076"/>
          <ac:cxnSpMkLst>
            <pc:docMk/>
            <pc:sldMk cId="2214072557" sldId="408"/>
            <ac:cxnSpMk id="50" creationId="{0BB314CF-07D4-4849-8F70-8B7AE1C3B5A0}"/>
          </ac:cxnSpMkLst>
        </pc:cxnChg>
        <pc:cxnChg chg="mod">
          <ac:chgData name="中田 雄大" userId="62f770ad0d6c1cad" providerId="LiveId" clId="{E6A93A17-C42B-4084-8F06-66D07ED1980F}" dt="2021-02-04T03:57:10.543" v="8911" actId="1076"/>
          <ac:cxnSpMkLst>
            <pc:docMk/>
            <pc:sldMk cId="2214072557" sldId="408"/>
            <ac:cxnSpMk id="51" creationId="{8AACD31C-9835-0245-91A7-257AC08FD70B}"/>
          </ac:cxnSpMkLst>
        </pc:cxnChg>
      </pc:sldChg>
      <pc:sldChg chg="addSp delSp modSp mod delAnim modAnim modNotesTx">
        <pc:chgData name="中田 雄大" userId="62f770ad0d6c1cad" providerId="LiveId" clId="{E6A93A17-C42B-4084-8F06-66D07ED1980F}" dt="2021-02-04T10:41:10.361" v="20999" actId="20577"/>
        <pc:sldMkLst>
          <pc:docMk/>
          <pc:sldMk cId="2822005347" sldId="411"/>
        </pc:sldMkLst>
        <pc:spChg chg="mod">
          <ac:chgData name="中田 雄大" userId="62f770ad0d6c1cad" providerId="LiveId" clId="{E6A93A17-C42B-4084-8F06-66D07ED1980F}" dt="2021-02-04T05:23:55.411" v="12628" actId="20577"/>
          <ac:spMkLst>
            <pc:docMk/>
            <pc:sldMk cId="2822005347" sldId="411"/>
            <ac:spMk id="14" creationId="{ADA8BA9D-E66C-D144-8A69-5F03B4B447A4}"/>
          </ac:spMkLst>
        </pc:spChg>
        <pc:spChg chg="del mod">
          <ac:chgData name="中田 雄大" userId="62f770ad0d6c1cad" providerId="LiveId" clId="{E6A93A17-C42B-4084-8F06-66D07ED1980F}" dt="2021-02-04T03:40:07.744" v="8499" actId="21"/>
          <ac:spMkLst>
            <pc:docMk/>
            <pc:sldMk cId="2822005347" sldId="411"/>
            <ac:spMk id="16" creationId="{AC8E6C2D-6B6D-5C47-AF7A-605987DA0568}"/>
          </ac:spMkLst>
        </pc:spChg>
        <pc:spChg chg="del mod">
          <ac:chgData name="中田 雄大" userId="62f770ad0d6c1cad" providerId="LiveId" clId="{E6A93A17-C42B-4084-8F06-66D07ED1980F}" dt="2021-02-04T03:40:07.744" v="8499" actId="21"/>
          <ac:spMkLst>
            <pc:docMk/>
            <pc:sldMk cId="2822005347" sldId="411"/>
            <ac:spMk id="37" creationId="{DDC001C0-B91C-4129-830B-6223C591D4AA}"/>
          </ac:spMkLst>
        </pc:spChg>
        <pc:spChg chg="del mod">
          <ac:chgData name="中田 雄大" userId="62f770ad0d6c1cad" providerId="LiveId" clId="{E6A93A17-C42B-4084-8F06-66D07ED1980F}" dt="2021-02-04T03:40:07.744" v="8499" actId="21"/>
          <ac:spMkLst>
            <pc:docMk/>
            <pc:sldMk cId="2822005347" sldId="411"/>
            <ac:spMk id="38" creationId="{9A82DE50-2DB0-4661-B35E-BBA62E4D32FD}"/>
          </ac:spMkLst>
        </pc:spChg>
        <pc:spChg chg="del mod">
          <ac:chgData name="中田 雄大" userId="62f770ad0d6c1cad" providerId="LiveId" clId="{E6A93A17-C42B-4084-8F06-66D07ED1980F}" dt="2021-02-04T03:40:07.744" v="8499" actId="21"/>
          <ac:spMkLst>
            <pc:docMk/>
            <pc:sldMk cId="2822005347" sldId="411"/>
            <ac:spMk id="41" creationId="{BD27727F-47DF-4833-99D9-ADA688AC92C8}"/>
          </ac:spMkLst>
        </pc:spChg>
        <pc:spChg chg="del mod">
          <ac:chgData name="中田 雄大" userId="62f770ad0d6c1cad" providerId="LiveId" clId="{E6A93A17-C42B-4084-8F06-66D07ED1980F}" dt="2021-02-04T03:40:07.744" v="8499" actId="21"/>
          <ac:spMkLst>
            <pc:docMk/>
            <pc:sldMk cId="2822005347" sldId="411"/>
            <ac:spMk id="42" creationId="{8C158048-C34D-41B4-97DF-7EFBF5CF0986}"/>
          </ac:spMkLst>
        </pc:spChg>
        <pc:spChg chg="del mod">
          <ac:chgData name="中田 雄大" userId="62f770ad0d6c1cad" providerId="LiveId" clId="{E6A93A17-C42B-4084-8F06-66D07ED1980F}" dt="2021-02-04T03:40:07.744" v="8499" actId="21"/>
          <ac:spMkLst>
            <pc:docMk/>
            <pc:sldMk cId="2822005347" sldId="411"/>
            <ac:spMk id="43" creationId="{618A934D-FDBB-4043-8BD2-53AD627F3674}"/>
          </ac:spMkLst>
        </pc:spChg>
        <pc:spChg chg="del mod">
          <ac:chgData name="中田 雄大" userId="62f770ad0d6c1cad" providerId="LiveId" clId="{E6A93A17-C42B-4084-8F06-66D07ED1980F}" dt="2021-02-04T03:40:07.744" v="8499" actId="21"/>
          <ac:spMkLst>
            <pc:docMk/>
            <pc:sldMk cId="2822005347" sldId="411"/>
            <ac:spMk id="44" creationId="{0045769A-E578-4489-9FCE-A4A419C1E01D}"/>
          </ac:spMkLst>
        </pc:spChg>
        <pc:spChg chg="del mod">
          <ac:chgData name="中田 雄大" userId="62f770ad0d6c1cad" providerId="LiveId" clId="{E6A93A17-C42B-4084-8F06-66D07ED1980F}" dt="2021-02-04T03:40:07.744" v="8499" actId="21"/>
          <ac:spMkLst>
            <pc:docMk/>
            <pc:sldMk cId="2822005347" sldId="411"/>
            <ac:spMk id="45" creationId="{F8D30925-EFAB-4CA5-8948-D33D0DF2DC28}"/>
          </ac:spMkLst>
        </pc:spChg>
        <pc:spChg chg="del mod">
          <ac:chgData name="中田 雄大" userId="62f770ad0d6c1cad" providerId="LiveId" clId="{E6A93A17-C42B-4084-8F06-66D07ED1980F}" dt="2021-02-04T03:40:07.744" v="8499" actId="21"/>
          <ac:spMkLst>
            <pc:docMk/>
            <pc:sldMk cId="2822005347" sldId="411"/>
            <ac:spMk id="49" creationId="{1F7506D5-09EE-4075-AEC8-8C97B0FC7318}"/>
          </ac:spMkLst>
        </pc:spChg>
        <pc:spChg chg="del mod">
          <ac:chgData name="中田 雄大" userId="62f770ad0d6c1cad" providerId="LiveId" clId="{E6A93A17-C42B-4084-8F06-66D07ED1980F}" dt="2021-02-04T03:40:07.744" v="8499" actId="21"/>
          <ac:spMkLst>
            <pc:docMk/>
            <pc:sldMk cId="2822005347" sldId="411"/>
            <ac:spMk id="59" creationId="{164770B0-FDC4-4091-B518-5920AE57A81E}"/>
          </ac:spMkLst>
        </pc:spChg>
        <pc:spChg chg="mod">
          <ac:chgData name="中田 雄大" userId="62f770ad0d6c1cad" providerId="LiveId" clId="{E6A93A17-C42B-4084-8F06-66D07ED1980F}" dt="2021-02-04T05:18:00.405" v="12509" actId="1076"/>
          <ac:spMkLst>
            <pc:docMk/>
            <pc:sldMk cId="2822005347" sldId="411"/>
            <ac:spMk id="62" creationId="{B1301BDA-9315-493F-8B71-5D7EE1DE375C}"/>
          </ac:spMkLst>
        </pc:spChg>
        <pc:spChg chg="mod">
          <ac:chgData name="中田 雄大" userId="62f770ad0d6c1cad" providerId="LiveId" clId="{E6A93A17-C42B-4084-8F06-66D07ED1980F}" dt="2021-02-04T05:18:00.405" v="12509" actId="1076"/>
          <ac:spMkLst>
            <pc:docMk/>
            <pc:sldMk cId="2822005347" sldId="411"/>
            <ac:spMk id="72" creationId="{A59917B1-1385-4EA9-BDF0-9CFF4D1B5A79}"/>
          </ac:spMkLst>
        </pc:spChg>
        <pc:spChg chg="mod">
          <ac:chgData name="中田 雄大" userId="62f770ad0d6c1cad" providerId="LiveId" clId="{E6A93A17-C42B-4084-8F06-66D07ED1980F}" dt="2021-02-04T05:18:00.405" v="12509" actId="1076"/>
          <ac:spMkLst>
            <pc:docMk/>
            <pc:sldMk cId="2822005347" sldId="411"/>
            <ac:spMk id="73" creationId="{F02434D2-CEC0-46F7-9D11-C9F29FA01CDB}"/>
          </ac:spMkLst>
        </pc:spChg>
        <pc:spChg chg="mod">
          <ac:chgData name="中田 雄大" userId="62f770ad0d6c1cad" providerId="LiveId" clId="{E6A93A17-C42B-4084-8F06-66D07ED1980F}" dt="2021-02-04T05:18:00.405" v="12509" actId="1076"/>
          <ac:spMkLst>
            <pc:docMk/>
            <pc:sldMk cId="2822005347" sldId="411"/>
            <ac:spMk id="75" creationId="{A44BAAA3-9A8B-46CE-A98E-5EC3F113B644}"/>
          </ac:spMkLst>
        </pc:spChg>
        <pc:spChg chg="mod">
          <ac:chgData name="中田 雄大" userId="62f770ad0d6c1cad" providerId="LiveId" clId="{E6A93A17-C42B-4084-8F06-66D07ED1980F}" dt="2021-02-04T05:18:00.405" v="12509" actId="1076"/>
          <ac:spMkLst>
            <pc:docMk/>
            <pc:sldMk cId="2822005347" sldId="411"/>
            <ac:spMk id="76" creationId="{4A852E01-F85A-463A-8D97-9C9AA0514C7B}"/>
          </ac:spMkLst>
        </pc:spChg>
        <pc:spChg chg="mod">
          <ac:chgData name="中田 雄大" userId="62f770ad0d6c1cad" providerId="LiveId" clId="{E6A93A17-C42B-4084-8F06-66D07ED1980F}" dt="2021-02-04T05:18:00.405" v="12509" actId="1076"/>
          <ac:spMkLst>
            <pc:docMk/>
            <pc:sldMk cId="2822005347" sldId="411"/>
            <ac:spMk id="77" creationId="{5801ED7B-F4E7-41D8-8EB9-17965760B298}"/>
          </ac:spMkLst>
        </pc:spChg>
        <pc:spChg chg="mod">
          <ac:chgData name="中田 雄大" userId="62f770ad0d6c1cad" providerId="LiveId" clId="{E6A93A17-C42B-4084-8F06-66D07ED1980F}" dt="2021-02-04T05:18:00.405" v="12509" actId="1076"/>
          <ac:spMkLst>
            <pc:docMk/>
            <pc:sldMk cId="2822005347" sldId="411"/>
            <ac:spMk id="78" creationId="{8E8C21E9-697E-4582-A656-B9B41536A15C}"/>
          </ac:spMkLst>
        </pc:spChg>
        <pc:spChg chg="mod">
          <ac:chgData name="中田 雄大" userId="62f770ad0d6c1cad" providerId="LiveId" clId="{E6A93A17-C42B-4084-8F06-66D07ED1980F}" dt="2021-02-04T05:18:00.405" v="12509" actId="1076"/>
          <ac:spMkLst>
            <pc:docMk/>
            <pc:sldMk cId="2822005347" sldId="411"/>
            <ac:spMk id="79" creationId="{FA8FFCC7-9FB0-4C8D-B7A5-B86922FD4CB2}"/>
          </ac:spMkLst>
        </pc:spChg>
        <pc:spChg chg="mod">
          <ac:chgData name="中田 雄大" userId="62f770ad0d6c1cad" providerId="LiveId" clId="{E6A93A17-C42B-4084-8F06-66D07ED1980F}" dt="2021-02-04T05:18:00.405" v="12509" actId="1076"/>
          <ac:spMkLst>
            <pc:docMk/>
            <pc:sldMk cId="2822005347" sldId="411"/>
            <ac:spMk id="80" creationId="{D4DDF1F8-FD44-4929-AFA5-5C53D35BF168}"/>
          </ac:spMkLst>
        </pc:spChg>
        <pc:spChg chg="del mod">
          <ac:chgData name="中田 雄大" userId="62f770ad0d6c1cad" providerId="LiveId" clId="{E6A93A17-C42B-4084-8F06-66D07ED1980F}" dt="2021-02-04T03:40:07.744" v="8499" actId="21"/>
          <ac:spMkLst>
            <pc:docMk/>
            <pc:sldMk cId="2822005347" sldId="411"/>
            <ac:spMk id="88" creationId="{FE39FCD7-0249-4C8C-BC42-E8F4EFF3BF8A}"/>
          </ac:spMkLst>
        </pc:spChg>
        <pc:spChg chg="mod">
          <ac:chgData name="中田 雄大" userId="62f770ad0d6c1cad" providerId="LiveId" clId="{E6A93A17-C42B-4084-8F06-66D07ED1980F}" dt="2021-02-04T07:25:32.003" v="16621" actId="1076"/>
          <ac:spMkLst>
            <pc:docMk/>
            <pc:sldMk cId="2822005347" sldId="411"/>
            <ac:spMk id="89" creationId="{902EEAD4-0B55-45DF-959E-5F5BA25FE875}"/>
          </ac:spMkLst>
        </pc:spChg>
        <pc:spChg chg="del mod">
          <ac:chgData name="中田 雄大" userId="62f770ad0d6c1cad" providerId="LiveId" clId="{E6A93A17-C42B-4084-8F06-66D07ED1980F}" dt="2021-02-04T03:40:07.744" v="8499" actId="21"/>
          <ac:spMkLst>
            <pc:docMk/>
            <pc:sldMk cId="2822005347" sldId="411"/>
            <ac:spMk id="91" creationId="{45B5B499-94BF-49C5-B325-4C1B5EA1A637}"/>
          </ac:spMkLst>
        </pc:spChg>
        <pc:spChg chg="del mod">
          <ac:chgData name="中田 雄大" userId="62f770ad0d6c1cad" providerId="LiveId" clId="{E6A93A17-C42B-4084-8F06-66D07ED1980F}" dt="2021-02-04T03:40:07.744" v="8499" actId="21"/>
          <ac:spMkLst>
            <pc:docMk/>
            <pc:sldMk cId="2822005347" sldId="411"/>
            <ac:spMk id="93" creationId="{93DAA4C8-8150-4B47-A35B-6E82B0A3CE57}"/>
          </ac:spMkLst>
        </pc:spChg>
        <pc:spChg chg="mod">
          <ac:chgData name="中田 雄大" userId="62f770ad0d6c1cad" providerId="LiveId" clId="{E6A93A17-C42B-4084-8F06-66D07ED1980F}" dt="2021-02-04T05:18:00.405" v="12509" actId="1076"/>
          <ac:spMkLst>
            <pc:docMk/>
            <pc:sldMk cId="2822005347" sldId="411"/>
            <ac:spMk id="95" creationId="{BE8D6EE6-A0C7-445C-948B-FFA04C0A81F5}"/>
          </ac:spMkLst>
        </pc:spChg>
        <pc:spChg chg="add mod">
          <ac:chgData name="中田 雄大" userId="62f770ad0d6c1cad" providerId="LiveId" clId="{E6A93A17-C42B-4084-8F06-66D07ED1980F}" dt="2021-02-04T05:18:00.405" v="12509" actId="1076"/>
          <ac:spMkLst>
            <pc:docMk/>
            <pc:sldMk cId="2822005347" sldId="411"/>
            <ac:spMk id="99" creationId="{2A2F075B-1062-4193-883B-4F43541D2DBD}"/>
          </ac:spMkLst>
        </pc:spChg>
        <pc:spChg chg="add mod">
          <ac:chgData name="中田 雄大" userId="62f770ad0d6c1cad" providerId="LiveId" clId="{E6A93A17-C42B-4084-8F06-66D07ED1980F}" dt="2021-02-04T05:18:00.405" v="12509" actId="1076"/>
          <ac:spMkLst>
            <pc:docMk/>
            <pc:sldMk cId="2822005347" sldId="411"/>
            <ac:spMk id="109" creationId="{D99A2893-AFAD-4FBB-A1AE-B51184C39B0F}"/>
          </ac:spMkLst>
        </pc:spChg>
        <pc:spChg chg="add mod">
          <ac:chgData name="中田 雄大" userId="62f770ad0d6c1cad" providerId="LiveId" clId="{E6A93A17-C42B-4084-8F06-66D07ED1980F}" dt="2021-02-04T05:18:00.405" v="12509" actId="1076"/>
          <ac:spMkLst>
            <pc:docMk/>
            <pc:sldMk cId="2822005347" sldId="411"/>
            <ac:spMk id="110" creationId="{894BFD37-DEB0-4B2A-936C-DF170A100E0E}"/>
          </ac:spMkLst>
        </pc:spChg>
        <pc:spChg chg="add mod">
          <ac:chgData name="中田 雄大" userId="62f770ad0d6c1cad" providerId="LiveId" clId="{E6A93A17-C42B-4084-8F06-66D07ED1980F}" dt="2021-02-04T05:18:00.405" v="12509" actId="1076"/>
          <ac:spMkLst>
            <pc:docMk/>
            <pc:sldMk cId="2822005347" sldId="411"/>
            <ac:spMk id="112" creationId="{1E144E33-8585-43BE-8FDC-BC95BCDB5A40}"/>
          </ac:spMkLst>
        </pc:spChg>
        <pc:spChg chg="add mod">
          <ac:chgData name="中田 雄大" userId="62f770ad0d6c1cad" providerId="LiveId" clId="{E6A93A17-C42B-4084-8F06-66D07ED1980F}" dt="2021-02-04T05:18:00.405" v="12509" actId="1076"/>
          <ac:spMkLst>
            <pc:docMk/>
            <pc:sldMk cId="2822005347" sldId="411"/>
            <ac:spMk id="113" creationId="{4B77DB4D-B501-4728-845B-12836477C3ED}"/>
          </ac:spMkLst>
        </pc:spChg>
        <pc:spChg chg="add mod">
          <ac:chgData name="中田 雄大" userId="62f770ad0d6c1cad" providerId="LiveId" clId="{E6A93A17-C42B-4084-8F06-66D07ED1980F}" dt="2021-02-04T05:18:00.405" v="12509" actId="1076"/>
          <ac:spMkLst>
            <pc:docMk/>
            <pc:sldMk cId="2822005347" sldId="411"/>
            <ac:spMk id="114" creationId="{83E442D6-3922-4D20-A5B3-A2E07562B9CC}"/>
          </ac:spMkLst>
        </pc:spChg>
        <pc:spChg chg="add mod">
          <ac:chgData name="中田 雄大" userId="62f770ad0d6c1cad" providerId="LiveId" clId="{E6A93A17-C42B-4084-8F06-66D07ED1980F}" dt="2021-02-04T05:18:00.405" v="12509" actId="1076"/>
          <ac:spMkLst>
            <pc:docMk/>
            <pc:sldMk cId="2822005347" sldId="411"/>
            <ac:spMk id="115" creationId="{89A99312-25B9-434B-A334-13B4F7AB07D5}"/>
          </ac:spMkLst>
        </pc:spChg>
        <pc:spChg chg="add mod">
          <ac:chgData name="中田 雄大" userId="62f770ad0d6c1cad" providerId="LiveId" clId="{E6A93A17-C42B-4084-8F06-66D07ED1980F}" dt="2021-02-04T05:18:00.405" v="12509" actId="1076"/>
          <ac:spMkLst>
            <pc:docMk/>
            <pc:sldMk cId="2822005347" sldId="411"/>
            <ac:spMk id="116" creationId="{5C09D1B6-9F72-4E93-B724-2C930226C465}"/>
          </ac:spMkLst>
        </pc:spChg>
        <pc:spChg chg="add mod">
          <ac:chgData name="中田 雄大" userId="62f770ad0d6c1cad" providerId="LiveId" clId="{E6A93A17-C42B-4084-8F06-66D07ED1980F}" dt="2021-02-04T05:18:00.405" v="12509" actId="1076"/>
          <ac:spMkLst>
            <pc:docMk/>
            <pc:sldMk cId="2822005347" sldId="411"/>
            <ac:spMk id="117" creationId="{61D05FE3-937F-43C5-B811-81930A8557EF}"/>
          </ac:spMkLst>
        </pc:spChg>
        <pc:spChg chg="add mod">
          <ac:chgData name="中田 雄大" userId="62f770ad0d6c1cad" providerId="LiveId" clId="{E6A93A17-C42B-4084-8F06-66D07ED1980F}" dt="2021-02-04T07:25:23.587" v="16619" actId="1076"/>
          <ac:spMkLst>
            <pc:docMk/>
            <pc:sldMk cId="2822005347" sldId="411"/>
            <ac:spMk id="125" creationId="{B66D5A55-DE1A-433C-AA65-E2EB2A7FF26C}"/>
          </ac:spMkLst>
        </pc:spChg>
        <pc:spChg chg="add mod">
          <ac:chgData name="中田 雄大" userId="62f770ad0d6c1cad" providerId="LiveId" clId="{E6A93A17-C42B-4084-8F06-66D07ED1980F}" dt="2021-02-04T05:18:00.405" v="12509" actId="1076"/>
          <ac:spMkLst>
            <pc:docMk/>
            <pc:sldMk cId="2822005347" sldId="411"/>
            <ac:spMk id="126" creationId="{5692A598-8BB2-4479-B38F-A08D79737014}"/>
          </ac:spMkLst>
        </pc:spChg>
        <pc:spChg chg="add mod">
          <ac:chgData name="中田 雄大" userId="62f770ad0d6c1cad" providerId="LiveId" clId="{E6A93A17-C42B-4084-8F06-66D07ED1980F}" dt="2021-02-04T05:18:00.405" v="12509" actId="1076"/>
          <ac:spMkLst>
            <pc:docMk/>
            <pc:sldMk cId="2822005347" sldId="411"/>
            <ac:spMk id="128" creationId="{B23DED67-B3C9-45BB-B884-F3FA4E5B28C0}"/>
          </ac:spMkLst>
        </pc:spChg>
        <pc:spChg chg="add mod">
          <ac:chgData name="中田 雄大" userId="62f770ad0d6c1cad" providerId="LiveId" clId="{E6A93A17-C42B-4084-8F06-66D07ED1980F}" dt="2021-02-04T05:18:00.405" v="12509" actId="1076"/>
          <ac:spMkLst>
            <pc:docMk/>
            <pc:sldMk cId="2822005347" sldId="411"/>
            <ac:spMk id="130" creationId="{D9C1E5EA-FBA0-453B-8A93-C6CA5045437D}"/>
          </ac:spMkLst>
        </pc:spChg>
        <pc:spChg chg="add mod">
          <ac:chgData name="中田 雄大" userId="62f770ad0d6c1cad" providerId="LiveId" clId="{E6A93A17-C42B-4084-8F06-66D07ED1980F}" dt="2021-02-04T05:18:49.499" v="12579" actId="1076"/>
          <ac:spMkLst>
            <pc:docMk/>
            <pc:sldMk cId="2822005347" sldId="411"/>
            <ac:spMk id="132" creationId="{AFF3AF2A-5579-46D5-8E61-57E457C340C0}"/>
          </ac:spMkLst>
        </pc:spChg>
        <pc:picChg chg="del mod">
          <ac:chgData name="中田 雄大" userId="62f770ad0d6c1cad" providerId="LiveId" clId="{E6A93A17-C42B-4084-8F06-66D07ED1980F}" dt="2021-02-04T03:40:07.744" v="8499" actId="21"/>
          <ac:picMkLst>
            <pc:docMk/>
            <pc:sldMk cId="2822005347" sldId="411"/>
            <ac:picMk id="7" creationId="{7FF24B35-34B6-4704-8222-00407D3EBD96}"/>
          </ac:picMkLst>
        </pc:picChg>
        <pc:picChg chg="del mod">
          <ac:chgData name="中田 雄大" userId="62f770ad0d6c1cad" providerId="LiveId" clId="{E6A93A17-C42B-4084-8F06-66D07ED1980F}" dt="2021-02-04T03:40:07.744" v="8499" actId="21"/>
          <ac:picMkLst>
            <pc:docMk/>
            <pc:sldMk cId="2822005347" sldId="411"/>
            <ac:picMk id="12" creationId="{C5D15C74-E7B7-43F3-8823-800C1EFC874A}"/>
          </ac:picMkLst>
        </pc:picChg>
        <pc:picChg chg="del mod">
          <ac:chgData name="中田 雄大" userId="62f770ad0d6c1cad" providerId="LiveId" clId="{E6A93A17-C42B-4084-8F06-66D07ED1980F}" dt="2021-02-04T03:40:07.744" v="8499" actId="21"/>
          <ac:picMkLst>
            <pc:docMk/>
            <pc:sldMk cId="2822005347" sldId="411"/>
            <ac:picMk id="15" creationId="{499E1AB4-D03E-4243-A7B3-5AACF4B4F9C0}"/>
          </ac:picMkLst>
        </pc:picChg>
        <pc:picChg chg="del mod">
          <ac:chgData name="中田 雄大" userId="62f770ad0d6c1cad" providerId="LiveId" clId="{E6A93A17-C42B-4084-8F06-66D07ED1980F}" dt="2021-02-04T03:40:07.744" v="8499" actId="21"/>
          <ac:picMkLst>
            <pc:docMk/>
            <pc:sldMk cId="2822005347" sldId="411"/>
            <ac:picMk id="27" creationId="{CA576EFD-8A75-402E-8122-1954892EAD8D}"/>
          </ac:picMkLst>
        </pc:picChg>
        <pc:picChg chg="del mod">
          <ac:chgData name="中田 雄大" userId="62f770ad0d6c1cad" providerId="LiveId" clId="{E6A93A17-C42B-4084-8F06-66D07ED1980F}" dt="2021-02-04T03:40:07.744" v="8499" actId="21"/>
          <ac:picMkLst>
            <pc:docMk/>
            <pc:sldMk cId="2822005347" sldId="411"/>
            <ac:picMk id="28" creationId="{E34F5B95-D8E7-49A1-ADA2-267E1899680C}"/>
          </ac:picMkLst>
        </pc:picChg>
        <pc:picChg chg="del mod">
          <ac:chgData name="中田 雄大" userId="62f770ad0d6c1cad" providerId="LiveId" clId="{E6A93A17-C42B-4084-8F06-66D07ED1980F}" dt="2021-02-04T03:40:07.744" v="8499" actId="21"/>
          <ac:picMkLst>
            <pc:docMk/>
            <pc:sldMk cId="2822005347" sldId="411"/>
            <ac:picMk id="29" creationId="{674B5867-A25F-4C11-874C-88C9700A9BC5}"/>
          </ac:picMkLst>
        </pc:picChg>
        <pc:picChg chg="del mod">
          <ac:chgData name="中田 雄大" userId="62f770ad0d6c1cad" providerId="LiveId" clId="{E6A93A17-C42B-4084-8F06-66D07ED1980F}" dt="2021-02-04T03:40:07.744" v="8499" actId="21"/>
          <ac:picMkLst>
            <pc:docMk/>
            <pc:sldMk cId="2822005347" sldId="411"/>
            <ac:picMk id="30" creationId="{CB3CB691-88BA-4C4E-AFBA-134934DBB05C}"/>
          </ac:picMkLst>
        </pc:picChg>
        <pc:picChg chg="del mod">
          <ac:chgData name="中田 雄大" userId="62f770ad0d6c1cad" providerId="LiveId" clId="{E6A93A17-C42B-4084-8F06-66D07ED1980F}" dt="2021-02-04T03:40:07.744" v="8499" actId="21"/>
          <ac:picMkLst>
            <pc:docMk/>
            <pc:sldMk cId="2822005347" sldId="411"/>
            <ac:picMk id="31" creationId="{3F75F975-B25C-4CC9-ACD5-BEC4CB623221}"/>
          </ac:picMkLst>
        </pc:picChg>
        <pc:picChg chg="del mod">
          <ac:chgData name="中田 雄大" userId="62f770ad0d6c1cad" providerId="LiveId" clId="{E6A93A17-C42B-4084-8F06-66D07ED1980F}" dt="2021-02-04T03:40:07.744" v="8499" actId="21"/>
          <ac:picMkLst>
            <pc:docMk/>
            <pc:sldMk cId="2822005347" sldId="411"/>
            <ac:picMk id="32" creationId="{87A80122-C2DF-46B8-B88B-E39CA2E17D4E}"/>
          </ac:picMkLst>
        </pc:picChg>
        <pc:picChg chg="del mod">
          <ac:chgData name="中田 雄大" userId="62f770ad0d6c1cad" providerId="LiveId" clId="{E6A93A17-C42B-4084-8F06-66D07ED1980F}" dt="2021-02-04T03:40:07.744" v="8499" actId="21"/>
          <ac:picMkLst>
            <pc:docMk/>
            <pc:sldMk cId="2822005347" sldId="411"/>
            <ac:picMk id="33" creationId="{34698B0C-8D66-45BA-8BA8-75ACB90357FB}"/>
          </ac:picMkLst>
        </pc:picChg>
        <pc:picChg chg="del mod">
          <ac:chgData name="中田 雄大" userId="62f770ad0d6c1cad" providerId="LiveId" clId="{E6A93A17-C42B-4084-8F06-66D07ED1980F}" dt="2021-02-04T03:40:07.744" v="8499" actId="21"/>
          <ac:picMkLst>
            <pc:docMk/>
            <pc:sldMk cId="2822005347" sldId="411"/>
            <ac:picMk id="35" creationId="{533EC1FD-F561-4870-A233-7B8FECCB9C2E}"/>
          </ac:picMkLst>
        </pc:picChg>
        <pc:picChg chg="del mod">
          <ac:chgData name="中田 雄大" userId="62f770ad0d6c1cad" providerId="LiveId" clId="{E6A93A17-C42B-4084-8F06-66D07ED1980F}" dt="2021-02-04T03:40:07.744" v="8499" actId="21"/>
          <ac:picMkLst>
            <pc:docMk/>
            <pc:sldMk cId="2822005347" sldId="411"/>
            <ac:picMk id="39" creationId="{BC44B999-CA40-4E7C-9A73-13BE92720CEE}"/>
          </ac:picMkLst>
        </pc:picChg>
        <pc:picChg chg="del mod">
          <ac:chgData name="中田 雄大" userId="62f770ad0d6c1cad" providerId="LiveId" clId="{E6A93A17-C42B-4084-8F06-66D07ED1980F}" dt="2021-02-04T03:40:07.744" v="8499" actId="21"/>
          <ac:picMkLst>
            <pc:docMk/>
            <pc:sldMk cId="2822005347" sldId="411"/>
            <ac:picMk id="50" creationId="{A451B167-51AF-4ADF-84F1-DF2C145034DE}"/>
          </ac:picMkLst>
        </pc:picChg>
        <pc:picChg chg="del mod">
          <ac:chgData name="中田 雄大" userId="62f770ad0d6c1cad" providerId="LiveId" clId="{E6A93A17-C42B-4084-8F06-66D07ED1980F}" dt="2021-02-04T03:40:07.744" v="8499" actId="21"/>
          <ac:picMkLst>
            <pc:docMk/>
            <pc:sldMk cId="2822005347" sldId="411"/>
            <ac:picMk id="51" creationId="{371D40FD-50B0-4D1C-985B-3959563B51B1}"/>
          </ac:picMkLst>
        </pc:picChg>
        <pc:picChg chg="del mod">
          <ac:chgData name="中田 雄大" userId="62f770ad0d6c1cad" providerId="LiveId" clId="{E6A93A17-C42B-4084-8F06-66D07ED1980F}" dt="2021-02-04T03:40:07.744" v="8499" actId="21"/>
          <ac:picMkLst>
            <pc:docMk/>
            <pc:sldMk cId="2822005347" sldId="411"/>
            <ac:picMk id="54" creationId="{AEC3DD68-9580-4DF5-8F97-BF1F13716024}"/>
          </ac:picMkLst>
        </pc:picChg>
        <pc:picChg chg="del mod">
          <ac:chgData name="中田 雄大" userId="62f770ad0d6c1cad" providerId="LiveId" clId="{E6A93A17-C42B-4084-8F06-66D07ED1980F}" dt="2021-02-04T03:40:07.744" v="8499" actId="21"/>
          <ac:picMkLst>
            <pc:docMk/>
            <pc:sldMk cId="2822005347" sldId="411"/>
            <ac:picMk id="58" creationId="{CCF860D7-A881-4C46-8C69-DC85C56A9117}"/>
          </ac:picMkLst>
        </pc:picChg>
        <pc:picChg chg="del mod">
          <ac:chgData name="中田 雄大" userId="62f770ad0d6c1cad" providerId="LiveId" clId="{E6A93A17-C42B-4084-8F06-66D07ED1980F}" dt="2021-02-04T03:40:07.744" v="8499" actId="21"/>
          <ac:picMkLst>
            <pc:docMk/>
            <pc:sldMk cId="2822005347" sldId="411"/>
            <ac:picMk id="61" creationId="{C0CCA1CC-60A1-46CA-8709-5840F467EF0A}"/>
          </ac:picMkLst>
        </pc:picChg>
        <pc:picChg chg="mod">
          <ac:chgData name="中田 雄大" userId="62f770ad0d6c1cad" providerId="LiveId" clId="{E6A93A17-C42B-4084-8F06-66D07ED1980F}" dt="2021-02-04T05:18:00.405" v="12509" actId="1076"/>
          <ac:picMkLst>
            <pc:docMk/>
            <pc:sldMk cId="2822005347" sldId="411"/>
            <ac:picMk id="63" creationId="{DCE9CB82-1BF7-42A4-B571-C5925302D692}"/>
          </ac:picMkLst>
        </pc:picChg>
        <pc:picChg chg="mod">
          <ac:chgData name="中田 雄大" userId="62f770ad0d6c1cad" providerId="LiveId" clId="{E6A93A17-C42B-4084-8F06-66D07ED1980F}" dt="2021-02-04T05:18:00.405" v="12509" actId="1076"/>
          <ac:picMkLst>
            <pc:docMk/>
            <pc:sldMk cId="2822005347" sldId="411"/>
            <ac:picMk id="64" creationId="{B48872D8-A476-4182-A79A-5BA273561E75}"/>
          </ac:picMkLst>
        </pc:picChg>
        <pc:picChg chg="mod">
          <ac:chgData name="中田 雄大" userId="62f770ad0d6c1cad" providerId="LiveId" clId="{E6A93A17-C42B-4084-8F06-66D07ED1980F}" dt="2021-02-04T05:18:00.405" v="12509" actId="1076"/>
          <ac:picMkLst>
            <pc:docMk/>
            <pc:sldMk cId="2822005347" sldId="411"/>
            <ac:picMk id="65" creationId="{56F60221-00C1-478F-853A-F91396E76E5A}"/>
          </ac:picMkLst>
        </pc:picChg>
        <pc:picChg chg="mod">
          <ac:chgData name="中田 雄大" userId="62f770ad0d6c1cad" providerId="LiveId" clId="{E6A93A17-C42B-4084-8F06-66D07ED1980F}" dt="2021-02-04T05:18:00.405" v="12509" actId="1076"/>
          <ac:picMkLst>
            <pc:docMk/>
            <pc:sldMk cId="2822005347" sldId="411"/>
            <ac:picMk id="66" creationId="{1F5E35D5-47EC-4DA2-98CA-C07189220B93}"/>
          </ac:picMkLst>
        </pc:picChg>
        <pc:picChg chg="mod">
          <ac:chgData name="中田 雄大" userId="62f770ad0d6c1cad" providerId="LiveId" clId="{E6A93A17-C42B-4084-8F06-66D07ED1980F}" dt="2021-02-04T05:18:00.405" v="12509" actId="1076"/>
          <ac:picMkLst>
            <pc:docMk/>
            <pc:sldMk cId="2822005347" sldId="411"/>
            <ac:picMk id="67" creationId="{78DC7261-C222-44AC-8663-7B17B52B4188}"/>
          </ac:picMkLst>
        </pc:picChg>
        <pc:picChg chg="mod">
          <ac:chgData name="中田 雄大" userId="62f770ad0d6c1cad" providerId="LiveId" clId="{E6A93A17-C42B-4084-8F06-66D07ED1980F}" dt="2021-02-04T05:18:00.405" v="12509" actId="1076"/>
          <ac:picMkLst>
            <pc:docMk/>
            <pc:sldMk cId="2822005347" sldId="411"/>
            <ac:picMk id="68" creationId="{7CC2470C-D4FA-4F1B-A502-F03A3C49FE4D}"/>
          </ac:picMkLst>
        </pc:picChg>
        <pc:picChg chg="mod">
          <ac:chgData name="中田 雄大" userId="62f770ad0d6c1cad" providerId="LiveId" clId="{E6A93A17-C42B-4084-8F06-66D07ED1980F}" dt="2021-02-04T05:18:00.405" v="12509" actId="1076"/>
          <ac:picMkLst>
            <pc:docMk/>
            <pc:sldMk cId="2822005347" sldId="411"/>
            <ac:picMk id="69" creationId="{EE7DEFD4-7D5C-46BB-86BF-6257DBED11BB}"/>
          </ac:picMkLst>
        </pc:picChg>
        <pc:picChg chg="mod">
          <ac:chgData name="中田 雄大" userId="62f770ad0d6c1cad" providerId="LiveId" clId="{E6A93A17-C42B-4084-8F06-66D07ED1980F}" dt="2021-02-04T05:18:00.405" v="12509" actId="1076"/>
          <ac:picMkLst>
            <pc:docMk/>
            <pc:sldMk cId="2822005347" sldId="411"/>
            <ac:picMk id="70" creationId="{50AFE4C0-14A2-4148-B8F7-C0734EB3E9F1}"/>
          </ac:picMkLst>
        </pc:picChg>
        <pc:picChg chg="mod">
          <ac:chgData name="中田 雄大" userId="62f770ad0d6c1cad" providerId="LiveId" clId="{E6A93A17-C42B-4084-8F06-66D07ED1980F}" dt="2021-02-04T05:18:00.405" v="12509" actId="1076"/>
          <ac:picMkLst>
            <pc:docMk/>
            <pc:sldMk cId="2822005347" sldId="411"/>
            <ac:picMk id="71" creationId="{9A4CAE1C-B180-4783-AB83-08879DC26AD0}"/>
          </ac:picMkLst>
        </pc:picChg>
        <pc:picChg chg="mod">
          <ac:chgData name="中田 雄大" userId="62f770ad0d6c1cad" providerId="LiveId" clId="{E6A93A17-C42B-4084-8F06-66D07ED1980F}" dt="2021-02-04T05:18:00.405" v="12509" actId="1076"/>
          <ac:picMkLst>
            <pc:docMk/>
            <pc:sldMk cId="2822005347" sldId="411"/>
            <ac:picMk id="74" creationId="{584F43E8-7685-4E1D-B8C4-CB43C0DDC0E1}"/>
          </ac:picMkLst>
        </pc:picChg>
        <pc:picChg chg="mod">
          <ac:chgData name="中田 雄大" userId="62f770ad0d6c1cad" providerId="LiveId" clId="{E6A93A17-C42B-4084-8F06-66D07ED1980F}" dt="2021-02-04T05:18:00.405" v="12509" actId="1076"/>
          <ac:picMkLst>
            <pc:docMk/>
            <pc:sldMk cId="2822005347" sldId="411"/>
            <ac:picMk id="81" creationId="{430E222B-0ADA-4738-B678-37411835F4B0}"/>
          </ac:picMkLst>
        </pc:picChg>
        <pc:picChg chg="mod">
          <ac:chgData name="中田 雄大" userId="62f770ad0d6c1cad" providerId="LiveId" clId="{E6A93A17-C42B-4084-8F06-66D07ED1980F}" dt="2021-02-04T05:18:00.405" v="12509" actId="1076"/>
          <ac:picMkLst>
            <pc:docMk/>
            <pc:sldMk cId="2822005347" sldId="411"/>
            <ac:picMk id="82" creationId="{655DFE76-9B8F-4606-AA7A-7B41B37E01A0}"/>
          </ac:picMkLst>
        </pc:picChg>
        <pc:picChg chg="mod">
          <ac:chgData name="中田 雄大" userId="62f770ad0d6c1cad" providerId="LiveId" clId="{E6A93A17-C42B-4084-8F06-66D07ED1980F}" dt="2021-02-04T05:18:00.405" v="12509" actId="1076"/>
          <ac:picMkLst>
            <pc:docMk/>
            <pc:sldMk cId="2822005347" sldId="411"/>
            <ac:picMk id="83" creationId="{ABC24D47-4F22-46BC-A4BD-18C682B552CC}"/>
          </ac:picMkLst>
        </pc:picChg>
        <pc:picChg chg="mod">
          <ac:chgData name="中田 雄大" userId="62f770ad0d6c1cad" providerId="LiveId" clId="{E6A93A17-C42B-4084-8F06-66D07ED1980F}" dt="2021-02-04T05:18:00.405" v="12509" actId="1076"/>
          <ac:picMkLst>
            <pc:docMk/>
            <pc:sldMk cId="2822005347" sldId="411"/>
            <ac:picMk id="84" creationId="{5F917C00-1F8A-4CB4-BB18-13DE97940985}"/>
          </ac:picMkLst>
        </pc:picChg>
        <pc:picChg chg="mod">
          <ac:chgData name="中田 雄大" userId="62f770ad0d6c1cad" providerId="LiveId" clId="{E6A93A17-C42B-4084-8F06-66D07ED1980F}" dt="2021-02-04T05:18:00.405" v="12509" actId="1076"/>
          <ac:picMkLst>
            <pc:docMk/>
            <pc:sldMk cId="2822005347" sldId="411"/>
            <ac:picMk id="85" creationId="{C50B469A-F325-441D-B133-36FD5C77A595}"/>
          </ac:picMkLst>
        </pc:picChg>
        <pc:picChg chg="mod">
          <ac:chgData name="中田 雄大" userId="62f770ad0d6c1cad" providerId="LiveId" clId="{E6A93A17-C42B-4084-8F06-66D07ED1980F}" dt="2021-02-04T05:18:00.405" v="12509" actId="1076"/>
          <ac:picMkLst>
            <pc:docMk/>
            <pc:sldMk cId="2822005347" sldId="411"/>
            <ac:picMk id="86" creationId="{F4A26CAE-705A-4985-8A18-A78E636EBAF1}"/>
          </ac:picMkLst>
        </pc:picChg>
        <pc:picChg chg="mod">
          <ac:chgData name="中田 雄大" userId="62f770ad0d6c1cad" providerId="LiveId" clId="{E6A93A17-C42B-4084-8F06-66D07ED1980F}" dt="2021-02-04T05:18:00.405" v="12509" actId="1076"/>
          <ac:picMkLst>
            <pc:docMk/>
            <pc:sldMk cId="2822005347" sldId="411"/>
            <ac:picMk id="87" creationId="{F6E56AAD-48A8-400E-A0E8-E40E17A3860B}"/>
          </ac:picMkLst>
        </pc:picChg>
        <pc:picChg chg="del mod">
          <ac:chgData name="中田 雄大" userId="62f770ad0d6c1cad" providerId="LiveId" clId="{E6A93A17-C42B-4084-8F06-66D07ED1980F}" dt="2021-02-04T03:40:07.744" v="8499" actId="21"/>
          <ac:picMkLst>
            <pc:docMk/>
            <pc:sldMk cId="2822005347" sldId="411"/>
            <ac:picMk id="90" creationId="{10DA8D04-1A81-470C-9655-7518F2A51A62}"/>
          </ac:picMkLst>
        </pc:picChg>
        <pc:picChg chg="del mod">
          <ac:chgData name="中田 雄大" userId="62f770ad0d6c1cad" providerId="LiveId" clId="{E6A93A17-C42B-4084-8F06-66D07ED1980F}" dt="2021-02-04T03:40:07.744" v="8499" actId="21"/>
          <ac:picMkLst>
            <pc:docMk/>
            <pc:sldMk cId="2822005347" sldId="411"/>
            <ac:picMk id="92" creationId="{7BFF27F3-2951-42C3-BD26-12859E0DAD2A}"/>
          </ac:picMkLst>
        </pc:picChg>
        <pc:picChg chg="del mod">
          <ac:chgData name="中田 雄大" userId="62f770ad0d6c1cad" providerId="LiveId" clId="{E6A93A17-C42B-4084-8F06-66D07ED1980F}" dt="2021-02-04T03:40:07.744" v="8499" actId="21"/>
          <ac:picMkLst>
            <pc:docMk/>
            <pc:sldMk cId="2822005347" sldId="411"/>
            <ac:picMk id="94" creationId="{4CDBBA4A-F464-4A91-A118-9E1796ECB680}"/>
          </ac:picMkLst>
        </pc:picChg>
        <pc:picChg chg="mod">
          <ac:chgData name="中田 雄大" userId="62f770ad0d6c1cad" providerId="LiveId" clId="{E6A93A17-C42B-4084-8F06-66D07ED1980F}" dt="2021-02-04T05:18:00.405" v="12509" actId="1076"/>
          <ac:picMkLst>
            <pc:docMk/>
            <pc:sldMk cId="2822005347" sldId="411"/>
            <ac:picMk id="96" creationId="{C7E6F797-9AEA-42D6-B28A-63A91BDF808D}"/>
          </ac:picMkLst>
        </pc:picChg>
        <pc:picChg chg="mod">
          <ac:chgData name="中田 雄大" userId="62f770ad0d6c1cad" providerId="LiveId" clId="{E6A93A17-C42B-4084-8F06-66D07ED1980F}" dt="2021-02-04T05:18:00.405" v="12509" actId="1076"/>
          <ac:picMkLst>
            <pc:docMk/>
            <pc:sldMk cId="2822005347" sldId="411"/>
            <ac:picMk id="97" creationId="{1786FC3C-ACA1-4172-A6C1-8735310D77B6}"/>
          </ac:picMkLst>
        </pc:picChg>
        <pc:picChg chg="mod">
          <ac:chgData name="中田 雄大" userId="62f770ad0d6c1cad" providerId="LiveId" clId="{E6A93A17-C42B-4084-8F06-66D07ED1980F}" dt="2021-02-04T05:18:00.405" v="12509" actId="1076"/>
          <ac:picMkLst>
            <pc:docMk/>
            <pc:sldMk cId="2822005347" sldId="411"/>
            <ac:picMk id="98" creationId="{C90A45DA-093C-46BA-A083-3EAC8095D258}"/>
          </ac:picMkLst>
        </pc:picChg>
        <pc:picChg chg="add mod">
          <ac:chgData name="中田 雄大" userId="62f770ad0d6c1cad" providerId="LiveId" clId="{E6A93A17-C42B-4084-8F06-66D07ED1980F}" dt="2021-02-04T05:18:00.405" v="12509" actId="1076"/>
          <ac:picMkLst>
            <pc:docMk/>
            <pc:sldMk cId="2822005347" sldId="411"/>
            <ac:picMk id="100" creationId="{D17BC619-138B-4E03-9429-370E8424B400}"/>
          </ac:picMkLst>
        </pc:picChg>
        <pc:picChg chg="add mod">
          <ac:chgData name="中田 雄大" userId="62f770ad0d6c1cad" providerId="LiveId" clId="{E6A93A17-C42B-4084-8F06-66D07ED1980F}" dt="2021-02-04T05:18:00.405" v="12509" actId="1076"/>
          <ac:picMkLst>
            <pc:docMk/>
            <pc:sldMk cId="2822005347" sldId="411"/>
            <ac:picMk id="101" creationId="{15704434-A208-4644-A72D-111A9600B4C6}"/>
          </ac:picMkLst>
        </pc:picChg>
        <pc:picChg chg="add mod">
          <ac:chgData name="中田 雄大" userId="62f770ad0d6c1cad" providerId="LiveId" clId="{E6A93A17-C42B-4084-8F06-66D07ED1980F}" dt="2021-02-04T05:18:00.405" v="12509" actId="1076"/>
          <ac:picMkLst>
            <pc:docMk/>
            <pc:sldMk cId="2822005347" sldId="411"/>
            <ac:picMk id="102" creationId="{E165CF00-6D09-46A4-B8DD-9DE1E324DFE6}"/>
          </ac:picMkLst>
        </pc:picChg>
        <pc:picChg chg="add mod">
          <ac:chgData name="中田 雄大" userId="62f770ad0d6c1cad" providerId="LiveId" clId="{E6A93A17-C42B-4084-8F06-66D07ED1980F}" dt="2021-02-04T05:18:00.405" v="12509" actId="1076"/>
          <ac:picMkLst>
            <pc:docMk/>
            <pc:sldMk cId="2822005347" sldId="411"/>
            <ac:picMk id="103" creationId="{8FD85D30-A5C2-4ABE-AE76-C5C9F124B7AE}"/>
          </ac:picMkLst>
        </pc:picChg>
        <pc:picChg chg="add mod">
          <ac:chgData name="中田 雄大" userId="62f770ad0d6c1cad" providerId="LiveId" clId="{E6A93A17-C42B-4084-8F06-66D07ED1980F}" dt="2021-02-04T05:18:00.405" v="12509" actId="1076"/>
          <ac:picMkLst>
            <pc:docMk/>
            <pc:sldMk cId="2822005347" sldId="411"/>
            <ac:picMk id="104" creationId="{CF83228F-250A-4267-9088-9AD506E57558}"/>
          </ac:picMkLst>
        </pc:picChg>
        <pc:picChg chg="add mod">
          <ac:chgData name="中田 雄大" userId="62f770ad0d6c1cad" providerId="LiveId" clId="{E6A93A17-C42B-4084-8F06-66D07ED1980F}" dt="2021-02-04T05:18:00.405" v="12509" actId="1076"/>
          <ac:picMkLst>
            <pc:docMk/>
            <pc:sldMk cId="2822005347" sldId="411"/>
            <ac:picMk id="105" creationId="{E5412D07-4108-4990-8AA2-77D9B6173B7A}"/>
          </ac:picMkLst>
        </pc:picChg>
        <pc:picChg chg="add mod">
          <ac:chgData name="中田 雄大" userId="62f770ad0d6c1cad" providerId="LiveId" clId="{E6A93A17-C42B-4084-8F06-66D07ED1980F}" dt="2021-02-04T05:18:00.405" v="12509" actId="1076"/>
          <ac:picMkLst>
            <pc:docMk/>
            <pc:sldMk cId="2822005347" sldId="411"/>
            <ac:picMk id="106" creationId="{5CCB64B9-8AB1-4898-B303-AD0337FC11E8}"/>
          </ac:picMkLst>
        </pc:picChg>
        <pc:picChg chg="add mod">
          <ac:chgData name="中田 雄大" userId="62f770ad0d6c1cad" providerId="LiveId" clId="{E6A93A17-C42B-4084-8F06-66D07ED1980F}" dt="2021-02-04T05:18:00.405" v="12509" actId="1076"/>
          <ac:picMkLst>
            <pc:docMk/>
            <pc:sldMk cId="2822005347" sldId="411"/>
            <ac:picMk id="107" creationId="{1168EAD8-39D3-4913-AEAC-611232E30C17}"/>
          </ac:picMkLst>
        </pc:picChg>
        <pc:picChg chg="add mod">
          <ac:chgData name="中田 雄大" userId="62f770ad0d6c1cad" providerId="LiveId" clId="{E6A93A17-C42B-4084-8F06-66D07ED1980F}" dt="2021-02-04T05:18:00.405" v="12509" actId="1076"/>
          <ac:picMkLst>
            <pc:docMk/>
            <pc:sldMk cId="2822005347" sldId="411"/>
            <ac:picMk id="108" creationId="{72A0FB4A-0770-42B8-B0B9-D1BAE863EEEB}"/>
          </ac:picMkLst>
        </pc:picChg>
        <pc:picChg chg="add mod">
          <ac:chgData name="中田 雄大" userId="62f770ad0d6c1cad" providerId="LiveId" clId="{E6A93A17-C42B-4084-8F06-66D07ED1980F}" dt="2021-02-04T05:18:00.405" v="12509" actId="1076"/>
          <ac:picMkLst>
            <pc:docMk/>
            <pc:sldMk cId="2822005347" sldId="411"/>
            <ac:picMk id="111" creationId="{01E9FAEE-9701-4813-ADCD-44061CDF335C}"/>
          </ac:picMkLst>
        </pc:picChg>
        <pc:picChg chg="add mod">
          <ac:chgData name="中田 雄大" userId="62f770ad0d6c1cad" providerId="LiveId" clId="{E6A93A17-C42B-4084-8F06-66D07ED1980F}" dt="2021-02-04T05:18:00.405" v="12509" actId="1076"/>
          <ac:picMkLst>
            <pc:docMk/>
            <pc:sldMk cId="2822005347" sldId="411"/>
            <ac:picMk id="118" creationId="{283BC716-9C80-4F1E-8F33-BF97A22C3AFF}"/>
          </ac:picMkLst>
        </pc:picChg>
        <pc:picChg chg="add mod">
          <ac:chgData name="中田 雄大" userId="62f770ad0d6c1cad" providerId="LiveId" clId="{E6A93A17-C42B-4084-8F06-66D07ED1980F}" dt="2021-02-04T05:18:00.405" v="12509" actId="1076"/>
          <ac:picMkLst>
            <pc:docMk/>
            <pc:sldMk cId="2822005347" sldId="411"/>
            <ac:picMk id="119" creationId="{486FF47B-7990-4103-AF78-37EDBF60DE9D}"/>
          </ac:picMkLst>
        </pc:picChg>
        <pc:picChg chg="add mod">
          <ac:chgData name="中田 雄大" userId="62f770ad0d6c1cad" providerId="LiveId" clId="{E6A93A17-C42B-4084-8F06-66D07ED1980F}" dt="2021-02-04T05:18:00.405" v="12509" actId="1076"/>
          <ac:picMkLst>
            <pc:docMk/>
            <pc:sldMk cId="2822005347" sldId="411"/>
            <ac:picMk id="120" creationId="{D7A83E0E-0BA0-43AA-97CE-691383CA7C39}"/>
          </ac:picMkLst>
        </pc:picChg>
        <pc:picChg chg="add mod">
          <ac:chgData name="中田 雄大" userId="62f770ad0d6c1cad" providerId="LiveId" clId="{E6A93A17-C42B-4084-8F06-66D07ED1980F}" dt="2021-02-04T05:18:00.405" v="12509" actId="1076"/>
          <ac:picMkLst>
            <pc:docMk/>
            <pc:sldMk cId="2822005347" sldId="411"/>
            <ac:picMk id="121" creationId="{16BC7155-EA90-4763-8C27-5D6183805502}"/>
          </ac:picMkLst>
        </pc:picChg>
        <pc:picChg chg="add mod">
          <ac:chgData name="中田 雄大" userId="62f770ad0d6c1cad" providerId="LiveId" clId="{E6A93A17-C42B-4084-8F06-66D07ED1980F}" dt="2021-02-04T05:18:00.405" v="12509" actId="1076"/>
          <ac:picMkLst>
            <pc:docMk/>
            <pc:sldMk cId="2822005347" sldId="411"/>
            <ac:picMk id="122" creationId="{375F86E1-1B21-453C-BF8D-5F177DB48D42}"/>
          </ac:picMkLst>
        </pc:picChg>
        <pc:picChg chg="add mod">
          <ac:chgData name="中田 雄大" userId="62f770ad0d6c1cad" providerId="LiveId" clId="{E6A93A17-C42B-4084-8F06-66D07ED1980F}" dt="2021-02-04T05:18:00.405" v="12509" actId="1076"/>
          <ac:picMkLst>
            <pc:docMk/>
            <pc:sldMk cId="2822005347" sldId="411"/>
            <ac:picMk id="123" creationId="{7B5FA14A-3F29-4345-8511-B2CB227A5CC5}"/>
          </ac:picMkLst>
        </pc:picChg>
        <pc:picChg chg="add mod">
          <ac:chgData name="中田 雄大" userId="62f770ad0d6c1cad" providerId="LiveId" clId="{E6A93A17-C42B-4084-8F06-66D07ED1980F}" dt="2021-02-04T05:18:00.405" v="12509" actId="1076"/>
          <ac:picMkLst>
            <pc:docMk/>
            <pc:sldMk cId="2822005347" sldId="411"/>
            <ac:picMk id="124" creationId="{F1BD47FE-4A28-46A7-B65F-AD096CC3643C}"/>
          </ac:picMkLst>
        </pc:picChg>
        <pc:picChg chg="add mod">
          <ac:chgData name="中田 雄大" userId="62f770ad0d6c1cad" providerId="LiveId" clId="{E6A93A17-C42B-4084-8F06-66D07ED1980F}" dt="2021-02-04T05:18:00.405" v="12509" actId="1076"/>
          <ac:picMkLst>
            <pc:docMk/>
            <pc:sldMk cId="2822005347" sldId="411"/>
            <ac:picMk id="127" creationId="{FF593E36-ED8B-4C02-8D7A-68F84C601A26}"/>
          </ac:picMkLst>
        </pc:picChg>
        <pc:picChg chg="add mod">
          <ac:chgData name="中田 雄大" userId="62f770ad0d6c1cad" providerId="LiveId" clId="{E6A93A17-C42B-4084-8F06-66D07ED1980F}" dt="2021-02-04T05:18:00.405" v="12509" actId="1076"/>
          <ac:picMkLst>
            <pc:docMk/>
            <pc:sldMk cId="2822005347" sldId="411"/>
            <ac:picMk id="129" creationId="{2C50F29F-E86F-496F-A8BC-EB3433B63AD4}"/>
          </ac:picMkLst>
        </pc:picChg>
        <pc:picChg chg="add mod">
          <ac:chgData name="中田 雄大" userId="62f770ad0d6c1cad" providerId="LiveId" clId="{E6A93A17-C42B-4084-8F06-66D07ED1980F}" dt="2021-02-04T05:18:00.405" v="12509" actId="1076"/>
          <ac:picMkLst>
            <pc:docMk/>
            <pc:sldMk cId="2822005347" sldId="411"/>
            <ac:picMk id="131" creationId="{9262CF34-91B3-453A-8CD5-9A26D42950A5}"/>
          </ac:picMkLst>
        </pc:picChg>
        <pc:picChg chg="add del mod">
          <ac:chgData name="中田 雄大" userId="62f770ad0d6c1cad" providerId="LiveId" clId="{E6A93A17-C42B-4084-8F06-66D07ED1980F}" dt="2021-02-04T05:23:07.316" v="12588" actId="478"/>
          <ac:picMkLst>
            <pc:docMk/>
            <pc:sldMk cId="2822005347" sldId="411"/>
            <ac:picMk id="133" creationId="{6E7949FD-2701-4E2D-ABA5-E796732FBEAC}"/>
          </ac:picMkLst>
        </pc:picChg>
        <pc:picChg chg="add del mod">
          <ac:chgData name="中田 雄大" userId="62f770ad0d6c1cad" providerId="LiveId" clId="{E6A93A17-C42B-4084-8F06-66D07ED1980F}" dt="2021-02-04T05:25:36.585" v="12708" actId="478"/>
          <ac:picMkLst>
            <pc:docMk/>
            <pc:sldMk cId="2822005347" sldId="411"/>
            <ac:picMk id="134" creationId="{7958F5AB-A623-48B2-8168-1B6FF0FFDBD6}"/>
          </ac:picMkLst>
        </pc:picChg>
      </pc:sldChg>
      <pc:sldChg chg="addSp delSp modSp add mod delAnim">
        <pc:chgData name="中田 雄大" userId="62f770ad0d6c1cad" providerId="LiveId" clId="{E6A93A17-C42B-4084-8F06-66D07ED1980F}" dt="2021-02-10T05:44:10.307" v="22352" actId="1035"/>
        <pc:sldMkLst>
          <pc:docMk/>
          <pc:sldMk cId="3842559502" sldId="412"/>
        </pc:sldMkLst>
        <pc:spChg chg="add mod">
          <ac:chgData name="中田 雄大" userId="62f770ad0d6c1cad" providerId="LiveId" clId="{E6A93A17-C42B-4084-8F06-66D07ED1980F}" dt="2021-02-10T05:44:10.307" v="22352" actId="1035"/>
          <ac:spMkLst>
            <pc:docMk/>
            <pc:sldMk cId="3842559502" sldId="412"/>
            <ac:spMk id="3" creationId="{7187D286-FC58-415D-A6BE-D63AB3289ADE}"/>
          </ac:spMkLst>
        </pc:spChg>
        <pc:spChg chg="del">
          <ac:chgData name="中田 雄大" userId="62f770ad0d6c1cad" providerId="LiveId" clId="{E6A93A17-C42B-4084-8F06-66D07ED1980F}" dt="2021-02-10T05:39:37.557" v="22271" actId="478"/>
          <ac:spMkLst>
            <pc:docMk/>
            <pc:sldMk cId="3842559502" sldId="412"/>
            <ac:spMk id="8" creationId="{92629679-5506-CE42-8959-6C9A36194B7F}"/>
          </ac:spMkLst>
        </pc:spChg>
        <pc:spChg chg="del">
          <ac:chgData name="中田 雄大" userId="62f770ad0d6c1cad" providerId="LiveId" clId="{E6A93A17-C42B-4084-8F06-66D07ED1980F}" dt="2021-02-10T05:39:37.557" v="22271" actId="478"/>
          <ac:spMkLst>
            <pc:docMk/>
            <pc:sldMk cId="3842559502" sldId="412"/>
            <ac:spMk id="13" creationId="{FDDF8B69-5884-3547-90CD-1072847B518F}"/>
          </ac:spMkLst>
        </pc:spChg>
        <pc:spChg chg="del">
          <ac:chgData name="中田 雄大" userId="62f770ad0d6c1cad" providerId="LiveId" clId="{E6A93A17-C42B-4084-8F06-66D07ED1980F}" dt="2021-02-10T05:39:37.557" v="22271" actId="478"/>
          <ac:spMkLst>
            <pc:docMk/>
            <pc:sldMk cId="3842559502" sldId="412"/>
            <ac:spMk id="14" creationId="{53F63A56-385D-8149-B016-C30580AF1551}"/>
          </ac:spMkLst>
        </pc:spChg>
        <pc:spChg chg="del">
          <ac:chgData name="中田 雄大" userId="62f770ad0d6c1cad" providerId="LiveId" clId="{E6A93A17-C42B-4084-8F06-66D07ED1980F}" dt="2021-02-10T05:39:37.557" v="22271" actId="478"/>
          <ac:spMkLst>
            <pc:docMk/>
            <pc:sldMk cId="3842559502" sldId="412"/>
            <ac:spMk id="16" creationId="{2681CBF4-4D90-8A47-8F59-D9ED4C8072F0}"/>
          </ac:spMkLst>
        </pc:spChg>
        <pc:spChg chg="del">
          <ac:chgData name="中田 雄大" userId="62f770ad0d6c1cad" providerId="LiveId" clId="{E6A93A17-C42B-4084-8F06-66D07ED1980F}" dt="2021-02-10T05:39:37.557" v="22271" actId="478"/>
          <ac:spMkLst>
            <pc:docMk/>
            <pc:sldMk cId="3842559502" sldId="412"/>
            <ac:spMk id="17" creationId="{026A1431-03E8-3041-BFE8-D5BBDF0F0D4B}"/>
          </ac:spMkLst>
        </pc:spChg>
        <pc:spChg chg="del">
          <ac:chgData name="中田 雄大" userId="62f770ad0d6c1cad" providerId="LiveId" clId="{E6A93A17-C42B-4084-8F06-66D07ED1980F}" dt="2021-02-10T05:39:37.557" v="22271" actId="478"/>
          <ac:spMkLst>
            <pc:docMk/>
            <pc:sldMk cId="3842559502" sldId="412"/>
            <ac:spMk id="18" creationId="{875C3FFA-2F4F-C34F-8F27-566B97FE8FCA}"/>
          </ac:spMkLst>
        </pc:spChg>
        <pc:spChg chg="del">
          <ac:chgData name="中田 雄大" userId="62f770ad0d6c1cad" providerId="LiveId" clId="{E6A93A17-C42B-4084-8F06-66D07ED1980F}" dt="2021-02-10T05:39:37.557" v="22271" actId="478"/>
          <ac:spMkLst>
            <pc:docMk/>
            <pc:sldMk cId="3842559502" sldId="412"/>
            <ac:spMk id="19" creationId="{CF03B471-9DDA-6145-B185-01D50DE7CF9C}"/>
          </ac:spMkLst>
        </pc:spChg>
        <pc:spChg chg="del">
          <ac:chgData name="中田 雄大" userId="62f770ad0d6c1cad" providerId="LiveId" clId="{E6A93A17-C42B-4084-8F06-66D07ED1980F}" dt="2021-02-10T05:39:37.557" v="22271" actId="478"/>
          <ac:spMkLst>
            <pc:docMk/>
            <pc:sldMk cId="3842559502" sldId="412"/>
            <ac:spMk id="20" creationId="{2BFF25CE-29A2-D84B-A098-26FA1DF5FD43}"/>
          </ac:spMkLst>
        </pc:spChg>
        <pc:spChg chg="del">
          <ac:chgData name="中田 雄大" userId="62f770ad0d6c1cad" providerId="LiveId" clId="{E6A93A17-C42B-4084-8F06-66D07ED1980F}" dt="2021-02-10T05:39:37.557" v="22271" actId="478"/>
          <ac:spMkLst>
            <pc:docMk/>
            <pc:sldMk cId="3842559502" sldId="412"/>
            <ac:spMk id="21" creationId="{3D55CB87-D27B-DF4C-80E5-5186CE7FC1BE}"/>
          </ac:spMkLst>
        </pc:spChg>
        <pc:spChg chg="del">
          <ac:chgData name="中田 雄大" userId="62f770ad0d6c1cad" providerId="LiveId" clId="{E6A93A17-C42B-4084-8F06-66D07ED1980F}" dt="2021-02-10T05:39:37.557" v="22271" actId="478"/>
          <ac:spMkLst>
            <pc:docMk/>
            <pc:sldMk cId="3842559502" sldId="412"/>
            <ac:spMk id="22" creationId="{63C99D01-F4A2-E34E-95A7-71C86ACD537C}"/>
          </ac:spMkLst>
        </pc:spChg>
        <pc:spChg chg="add mod">
          <ac:chgData name="中田 雄大" userId="62f770ad0d6c1cad" providerId="LiveId" clId="{E6A93A17-C42B-4084-8F06-66D07ED1980F}" dt="2021-02-10T05:44:00.216" v="22348" actId="20577"/>
          <ac:spMkLst>
            <pc:docMk/>
            <pc:sldMk cId="3842559502" sldId="412"/>
            <ac:spMk id="24" creationId="{C6415C69-33DA-49A1-A880-7EFE81115A2E}"/>
          </ac:spMkLst>
        </pc:spChg>
        <pc:spChg chg="del">
          <ac:chgData name="中田 雄大" userId="62f770ad0d6c1cad" providerId="LiveId" clId="{E6A93A17-C42B-4084-8F06-66D07ED1980F}" dt="2021-02-10T05:39:37.557" v="22271" actId="478"/>
          <ac:spMkLst>
            <pc:docMk/>
            <pc:sldMk cId="3842559502" sldId="412"/>
            <ac:spMk id="25" creationId="{B950AC04-57F6-BC48-A642-2FDD1AFA52AA}"/>
          </ac:spMkLst>
        </pc:spChg>
        <pc:picChg chg="del">
          <ac:chgData name="中田 雄大" userId="62f770ad0d6c1cad" providerId="LiveId" clId="{E6A93A17-C42B-4084-8F06-66D07ED1980F}" dt="2021-02-10T05:39:37.557" v="22271" actId="478"/>
          <ac:picMkLst>
            <pc:docMk/>
            <pc:sldMk cId="3842559502" sldId="412"/>
            <ac:picMk id="6" creationId="{613D99AC-C058-C54D-BD7F-6ADD2AB27919}"/>
          </ac:picMkLst>
        </pc:picChg>
        <pc:picChg chg="del">
          <ac:chgData name="中田 雄大" userId="62f770ad0d6c1cad" providerId="LiveId" clId="{E6A93A17-C42B-4084-8F06-66D07ED1980F}" dt="2021-02-10T05:39:37.557" v="22271" actId="478"/>
          <ac:picMkLst>
            <pc:docMk/>
            <pc:sldMk cId="3842559502" sldId="412"/>
            <ac:picMk id="9" creationId="{84A2FDB2-193C-4B47-B70A-89ECFA4E65E9}"/>
          </ac:picMkLst>
        </pc:picChg>
        <pc:picChg chg="del">
          <ac:chgData name="中田 雄大" userId="62f770ad0d6c1cad" providerId="LiveId" clId="{E6A93A17-C42B-4084-8F06-66D07ED1980F}" dt="2021-02-10T05:39:37.557" v="22271" actId="478"/>
          <ac:picMkLst>
            <pc:docMk/>
            <pc:sldMk cId="3842559502" sldId="412"/>
            <ac:picMk id="11" creationId="{198DA326-C673-9548-8FE0-43440C6F7359}"/>
          </ac:picMkLst>
        </pc:picChg>
        <pc:picChg chg="add mod">
          <ac:chgData name="中田 雄大" userId="62f770ad0d6c1cad" providerId="LiveId" clId="{E6A93A17-C42B-4084-8F06-66D07ED1980F}" dt="2021-02-10T05:39:45.374" v="22273" actId="1076"/>
          <ac:picMkLst>
            <pc:docMk/>
            <pc:sldMk cId="3842559502" sldId="412"/>
            <ac:picMk id="23" creationId="{6B199537-2F3D-4409-ADAC-1D99E106BF4C}"/>
          </ac:picMkLst>
        </pc:picChg>
      </pc:sldChg>
      <pc:sldChg chg="delSp modSp add mod">
        <pc:chgData name="中田 雄大" userId="62f770ad0d6c1cad" providerId="LiveId" clId="{E6A93A17-C42B-4084-8F06-66D07ED1980F}" dt="2021-02-10T08:02:09.468" v="22396" actId="1038"/>
        <pc:sldMkLst>
          <pc:docMk/>
          <pc:sldMk cId="2117804249" sldId="413"/>
        </pc:sldMkLst>
        <pc:spChg chg="del">
          <ac:chgData name="中田 雄大" userId="62f770ad0d6c1cad" providerId="LiveId" clId="{E6A93A17-C42B-4084-8F06-66D07ED1980F}" dt="2021-02-10T08:00:56.447" v="22375" actId="478"/>
          <ac:spMkLst>
            <pc:docMk/>
            <pc:sldMk cId="2117804249" sldId="413"/>
            <ac:spMk id="31" creationId="{4F5FF7FD-6971-4C22-92D0-4F9BCC74ABA1}"/>
          </ac:spMkLst>
        </pc:spChg>
        <pc:spChg chg="del">
          <ac:chgData name="中田 雄大" userId="62f770ad0d6c1cad" providerId="LiveId" clId="{E6A93A17-C42B-4084-8F06-66D07ED1980F}" dt="2021-02-10T08:02:00.071" v="22392" actId="478"/>
          <ac:spMkLst>
            <pc:docMk/>
            <pc:sldMk cId="2117804249" sldId="413"/>
            <ac:spMk id="34" creationId="{F2B7A604-37B0-4146-BA21-48ABB1021E5A}"/>
          </ac:spMkLst>
        </pc:spChg>
        <pc:spChg chg="del">
          <ac:chgData name="中田 雄大" userId="62f770ad0d6c1cad" providerId="LiveId" clId="{E6A93A17-C42B-4084-8F06-66D07ED1980F}" dt="2021-02-10T08:01:40.286" v="22384" actId="478"/>
          <ac:spMkLst>
            <pc:docMk/>
            <pc:sldMk cId="2117804249" sldId="413"/>
            <ac:spMk id="35" creationId="{E327C4B9-FE2A-4C09-ACC0-9EAEA5364468}"/>
          </ac:spMkLst>
        </pc:spChg>
        <pc:spChg chg="del">
          <ac:chgData name="中田 雄大" userId="62f770ad0d6c1cad" providerId="LiveId" clId="{E6A93A17-C42B-4084-8F06-66D07ED1980F}" dt="2021-02-10T08:01:10.333" v="22376" actId="478"/>
          <ac:spMkLst>
            <pc:docMk/>
            <pc:sldMk cId="2117804249" sldId="413"/>
            <ac:spMk id="36" creationId="{80F41F41-0539-4EF2-B80F-65EE0A5F0185}"/>
          </ac:spMkLst>
        </pc:spChg>
        <pc:spChg chg="del">
          <ac:chgData name="中田 雄大" userId="62f770ad0d6c1cad" providerId="LiveId" clId="{E6A93A17-C42B-4084-8F06-66D07ED1980F}" dt="2021-02-10T07:54:00.524" v="22362" actId="478"/>
          <ac:spMkLst>
            <pc:docMk/>
            <pc:sldMk cId="2117804249" sldId="413"/>
            <ac:spMk id="52" creationId="{41E763B0-5FDD-47D0-B076-B59E99F2A723}"/>
          </ac:spMkLst>
        </pc:spChg>
        <pc:picChg chg="mod">
          <ac:chgData name="中田 雄大" userId="62f770ad0d6c1cad" providerId="LiveId" clId="{E6A93A17-C42B-4084-8F06-66D07ED1980F}" dt="2021-02-10T08:01:52.823" v="22390" actId="1037"/>
          <ac:picMkLst>
            <pc:docMk/>
            <pc:sldMk cId="2117804249" sldId="413"/>
            <ac:picMk id="23" creationId="{86A73BDA-748E-4F64-ACFE-93EC030B9FED}"/>
          </ac:picMkLst>
        </pc:picChg>
        <pc:picChg chg="mod">
          <ac:chgData name="中田 雄大" userId="62f770ad0d6c1cad" providerId="LiveId" clId="{E6A93A17-C42B-4084-8F06-66D07ED1980F}" dt="2021-02-10T08:01:55.488" v="22391" actId="1037"/>
          <ac:picMkLst>
            <pc:docMk/>
            <pc:sldMk cId="2117804249" sldId="413"/>
            <ac:picMk id="26" creationId="{A5527CA2-0EF8-41AF-9B7C-F833995C4C74}"/>
          </ac:picMkLst>
        </pc:picChg>
        <pc:picChg chg="mod">
          <ac:chgData name="中田 雄大" userId="62f770ad0d6c1cad" providerId="LiveId" clId="{E6A93A17-C42B-4084-8F06-66D07ED1980F}" dt="2021-02-10T08:01:50.631" v="22388" actId="1037"/>
          <ac:picMkLst>
            <pc:docMk/>
            <pc:sldMk cId="2117804249" sldId="413"/>
            <ac:picMk id="28" creationId="{FA02CA1C-31A5-496A-BC89-7D941CDA20EA}"/>
          </ac:picMkLst>
        </pc:picChg>
        <pc:picChg chg="mod">
          <ac:chgData name="中田 雄大" userId="62f770ad0d6c1cad" providerId="LiveId" clId="{E6A93A17-C42B-4084-8F06-66D07ED1980F}" dt="2021-02-10T08:02:09.468" v="22396" actId="1038"/>
          <ac:picMkLst>
            <pc:docMk/>
            <pc:sldMk cId="2117804249" sldId="413"/>
            <ac:picMk id="30" creationId="{434FD840-B9B0-4233-BDD4-D7B0D6851DA6}"/>
          </ac:picMkLst>
        </pc:picChg>
      </pc:sldChg>
      <pc:sldChg chg="addSp delSp modSp add mod">
        <pc:chgData name="中田 雄大" userId="62f770ad0d6c1cad" providerId="LiveId" clId="{E6A93A17-C42B-4084-8F06-66D07ED1980F}" dt="2021-02-10T08:24:26.750" v="22436" actId="1076"/>
        <pc:sldMkLst>
          <pc:docMk/>
          <pc:sldMk cId="2462481055" sldId="414"/>
        </pc:sldMkLst>
        <pc:spChg chg="mod">
          <ac:chgData name="中田 雄大" userId="62f770ad0d6c1cad" providerId="LiveId" clId="{E6A93A17-C42B-4084-8F06-66D07ED1980F}" dt="2021-02-10T08:23:42.697" v="22419" actId="20577"/>
          <ac:spMkLst>
            <pc:docMk/>
            <pc:sldMk cId="2462481055" sldId="414"/>
            <ac:spMk id="2" creationId="{00000000-0000-0000-0000-000000000000}"/>
          </ac:spMkLst>
        </pc:spChg>
        <pc:spChg chg="del">
          <ac:chgData name="中田 雄大" userId="62f770ad0d6c1cad" providerId="LiveId" clId="{E6A93A17-C42B-4084-8F06-66D07ED1980F}" dt="2021-02-10T08:24:00.655" v="22430" actId="478"/>
          <ac:spMkLst>
            <pc:docMk/>
            <pc:sldMk cId="2462481055" sldId="414"/>
            <ac:spMk id="47" creationId="{5E45AF8F-4F83-4182-BD49-57A8003BD977}"/>
          </ac:spMkLst>
        </pc:spChg>
        <pc:spChg chg="del">
          <ac:chgData name="中田 雄大" userId="62f770ad0d6c1cad" providerId="LiveId" clId="{E6A93A17-C42B-4084-8F06-66D07ED1980F}" dt="2021-02-10T08:24:00.655" v="22430" actId="478"/>
          <ac:spMkLst>
            <pc:docMk/>
            <pc:sldMk cId="2462481055" sldId="414"/>
            <ac:spMk id="48" creationId="{E495266B-C9DF-4F76-AF05-E1AB5495AC84}"/>
          </ac:spMkLst>
        </pc:spChg>
        <pc:picChg chg="add mod">
          <ac:chgData name="中田 雄大" userId="62f770ad0d6c1cad" providerId="LiveId" clId="{E6A93A17-C42B-4084-8F06-66D07ED1980F}" dt="2021-02-10T08:24:13.070" v="22435" actId="1076"/>
          <ac:picMkLst>
            <pc:docMk/>
            <pc:sldMk cId="2462481055" sldId="414"/>
            <ac:picMk id="5" creationId="{E7B980A4-4ADC-4764-B077-D85CCA726CDD}"/>
          </ac:picMkLst>
        </pc:picChg>
        <pc:picChg chg="add mod">
          <ac:chgData name="中田 雄大" userId="62f770ad0d6c1cad" providerId="LiveId" clId="{E6A93A17-C42B-4084-8F06-66D07ED1980F}" dt="2021-02-10T08:24:26.750" v="22436" actId="1076"/>
          <ac:picMkLst>
            <pc:docMk/>
            <pc:sldMk cId="2462481055" sldId="414"/>
            <ac:picMk id="7" creationId="{1E7B14E9-93C7-42A8-9FD4-9DA6C81693F5}"/>
          </ac:picMkLst>
        </pc:picChg>
        <pc:picChg chg="del">
          <ac:chgData name="中田 雄大" userId="62f770ad0d6c1cad" providerId="LiveId" clId="{E6A93A17-C42B-4084-8F06-66D07ED1980F}" dt="2021-02-10T08:23:52.200" v="22424" actId="478"/>
          <ac:picMkLst>
            <pc:docMk/>
            <pc:sldMk cId="2462481055" sldId="414"/>
            <ac:picMk id="15" creationId="{2BBFFA99-4343-4D3A-A546-F5DE67E3D6F4}"/>
          </ac:picMkLst>
        </pc:picChg>
        <pc:picChg chg="del">
          <ac:chgData name="中田 雄大" userId="62f770ad0d6c1cad" providerId="LiveId" clId="{E6A93A17-C42B-4084-8F06-66D07ED1980F}" dt="2021-02-10T08:23:58.302" v="22428" actId="478"/>
          <ac:picMkLst>
            <pc:docMk/>
            <pc:sldMk cId="2462481055" sldId="414"/>
            <ac:picMk id="17" creationId="{2DF7272F-DA55-49AF-AF64-A47C4A7AB9DF}"/>
          </ac:picMkLst>
        </pc:picChg>
        <pc:picChg chg="del">
          <ac:chgData name="中田 雄大" userId="62f770ad0d6c1cad" providerId="LiveId" clId="{E6A93A17-C42B-4084-8F06-66D07ED1980F}" dt="2021-02-10T08:23:55.581" v="22426" actId="478"/>
          <ac:picMkLst>
            <pc:docMk/>
            <pc:sldMk cId="2462481055" sldId="414"/>
            <ac:picMk id="23" creationId="{86A73BDA-748E-4F64-ACFE-93EC030B9FED}"/>
          </ac:picMkLst>
        </pc:picChg>
        <pc:picChg chg="del">
          <ac:chgData name="中田 雄大" userId="62f770ad0d6c1cad" providerId="LiveId" clId="{E6A93A17-C42B-4084-8F06-66D07ED1980F}" dt="2021-02-10T08:23:59.180" v="22429" actId="478"/>
          <ac:picMkLst>
            <pc:docMk/>
            <pc:sldMk cId="2462481055" sldId="414"/>
            <ac:picMk id="26" creationId="{A5527CA2-0EF8-41AF-9B7C-F833995C4C74}"/>
          </ac:picMkLst>
        </pc:picChg>
      </pc:sldChg>
      <pc:sldChg chg="addSp delSp modSp add mod">
        <pc:chgData name="中田 雄大" userId="62f770ad0d6c1cad" providerId="LiveId" clId="{E6A93A17-C42B-4084-8F06-66D07ED1980F}" dt="2021-02-10T09:05:25.405" v="22452" actId="167"/>
        <pc:sldMkLst>
          <pc:docMk/>
          <pc:sldMk cId="4238751184" sldId="415"/>
        </pc:sldMkLst>
        <pc:spChg chg="mod">
          <ac:chgData name="中田 雄大" userId="62f770ad0d6c1cad" providerId="LiveId" clId="{E6A93A17-C42B-4084-8F06-66D07ED1980F}" dt="2021-02-10T09:04:52.647" v="22447" actId="1076"/>
          <ac:spMkLst>
            <pc:docMk/>
            <pc:sldMk cId="4238751184" sldId="415"/>
            <ac:spMk id="3" creationId="{7187D286-FC58-415D-A6BE-D63AB3289ADE}"/>
          </ac:spMkLst>
        </pc:spChg>
        <pc:spChg chg="mod">
          <ac:chgData name="中田 雄大" userId="62f770ad0d6c1cad" providerId="LiveId" clId="{E6A93A17-C42B-4084-8F06-66D07ED1980F}" dt="2021-02-10T09:04:47.086" v="22446" actId="1076"/>
          <ac:spMkLst>
            <pc:docMk/>
            <pc:sldMk cId="4238751184" sldId="415"/>
            <ac:spMk id="24" creationId="{C6415C69-33DA-49A1-A880-7EFE81115A2E}"/>
          </ac:spMkLst>
        </pc:spChg>
        <pc:picChg chg="add del mod ord">
          <ac:chgData name="中田 雄大" userId="62f770ad0d6c1cad" providerId="LiveId" clId="{E6A93A17-C42B-4084-8F06-66D07ED1980F}" dt="2021-02-10T09:05:17.968" v="22448" actId="478"/>
          <ac:picMkLst>
            <pc:docMk/>
            <pc:sldMk cId="4238751184" sldId="415"/>
            <ac:picMk id="6" creationId="{259958DD-0E45-49F6-AC45-601DAECA10DB}"/>
          </ac:picMkLst>
        </pc:picChg>
        <pc:picChg chg="add mod ord">
          <ac:chgData name="中田 雄大" userId="62f770ad0d6c1cad" providerId="LiveId" clId="{E6A93A17-C42B-4084-8F06-66D07ED1980F}" dt="2021-02-10T09:05:25.405" v="22452" actId="167"/>
          <ac:picMkLst>
            <pc:docMk/>
            <pc:sldMk cId="4238751184" sldId="415"/>
            <ac:picMk id="8" creationId="{1491C3D3-12E3-4988-A613-42684B19D99B}"/>
          </ac:picMkLst>
        </pc:picChg>
        <pc:picChg chg="del">
          <ac:chgData name="中田 雄大" userId="62f770ad0d6c1cad" providerId="LiveId" clId="{E6A93A17-C42B-4084-8F06-66D07ED1980F}" dt="2021-02-10T09:04:17.864" v="22439" actId="478"/>
          <ac:picMkLst>
            <pc:docMk/>
            <pc:sldMk cId="4238751184" sldId="415"/>
            <ac:picMk id="23" creationId="{6B199537-2F3D-4409-ADAC-1D99E106BF4C}"/>
          </ac:picMkLst>
        </pc:picChg>
      </pc:sldChg>
      <pc:sldChg chg="add">
        <pc:chgData name="中田 雄大" userId="62f770ad0d6c1cad" providerId="LiveId" clId="{E6A93A17-C42B-4084-8F06-66D07ED1980F}" dt="2021-02-10T09:04:15.493" v="22438"/>
        <pc:sldMkLst>
          <pc:docMk/>
          <pc:sldMk cId="2654239912" sldId="416"/>
        </pc:sldMkLst>
      </pc:sldChg>
    </pc:docChg>
  </pc:docChgLst>
  <pc:docChgLst>
    <pc:chgData name="中田 雄大" userId="62f770ad0d6c1cad" providerId="LiveId" clId="{26CF5200-C319-486B-BFE0-A3F274830027}"/>
    <pc:docChg chg="undo redo custSel addSld delSld modSld sldOrd">
      <pc:chgData name="中田 雄大" userId="62f770ad0d6c1cad" providerId="LiveId" clId="{26CF5200-C319-486B-BFE0-A3F274830027}" dt="2021-07-02T09:19:02.314" v="17365" actId="27636"/>
      <pc:docMkLst>
        <pc:docMk/>
      </pc:docMkLst>
      <pc:sldChg chg="modSp mod">
        <pc:chgData name="中田 雄大" userId="62f770ad0d6c1cad" providerId="LiveId" clId="{26CF5200-C319-486B-BFE0-A3F274830027}" dt="2021-07-02T09:19:02.314" v="17365" actId="27636"/>
        <pc:sldMkLst>
          <pc:docMk/>
          <pc:sldMk cId="0" sldId="256"/>
        </pc:sldMkLst>
        <pc:spChg chg="mod">
          <ac:chgData name="中田 雄大" userId="62f770ad0d6c1cad" providerId="LiveId" clId="{26CF5200-C319-486B-BFE0-A3F274830027}" dt="2021-06-24T04:14:51.697" v="302" actId="1076"/>
          <ac:spMkLst>
            <pc:docMk/>
            <pc:sldMk cId="0" sldId="256"/>
            <ac:spMk id="2" creationId="{00000000-0000-0000-0000-000000000000}"/>
          </ac:spMkLst>
        </pc:spChg>
        <pc:spChg chg="mod">
          <ac:chgData name="中田 雄大" userId="62f770ad0d6c1cad" providerId="LiveId" clId="{26CF5200-C319-486B-BFE0-A3F274830027}" dt="2021-07-02T09:19:02.314" v="17365" actId="27636"/>
          <ac:spMkLst>
            <pc:docMk/>
            <pc:sldMk cId="0" sldId="256"/>
            <ac:spMk id="3" creationId="{00000000-0000-0000-0000-000000000000}"/>
          </ac:spMkLst>
        </pc:spChg>
      </pc:sldChg>
      <pc:sldChg chg="modSp mod">
        <pc:chgData name="中田 雄大" userId="62f770ad0d6c1cad" providerId="LiveId" clId="{26CF5200-C319-486B-BFE0-A3F274830027}" dt="2021-06-28T02:30:48.711" v="13374" actId="20577"/>
        <pc:sldMkLst>
          <pc:docMk/>
          <pc:sldMk cId="0" sldId="322"/>
        </pc:sldMkLst>
        <pc:spChg chg="mod">
          <ac:chgData name="中田 雄大" userId="62f770ad0d6c1cad" providerId="LiveId" clId="{26CF5200-C319-486B-BFE0-A3F274830027}" dt="2021-06-24T04:15:18.914" v="314" actId="20577"/>
          <ac:spMkLst>
            <pc:docMk/>
            <pc:sldMk cId="0" sldId="322"/>
            <ac:spMk id="2" creationId="{00000000-0000-0000-0000-000000000000}"/>
          </ac:spMkLst>
        </pc:spChg>
        <pc:graphicFrameChg chg="mod">
          <ac:chgData name="中田 雄大" userId="62f770ad0d6c1cad" providerId="LiveId" clId="{26CF5200-C319-486B-BFE0-A3F274830027}" dt="2021-06-28T02:30:48.711" v="13374" actId="20577"/>
          <ac:graphicFrameMkLst>
            <pc:docMk/>
            <pc:sldMk cId="0" sldId="322"/>
            <ac:graphicFrameMk id="15" creationId="{00000000-0000-0000-0000-000000000000}"/>
          </ac:graphicFrameMkLst>
        </pc:graphicFrameChg>
      </pc:sldChg>
      <pc:sldChg chg="modSp mod modNotesTx">
        <pc:chgData name="中田 雄大" userId="62f770ad0d6c1cad" providerId="LiveId" clId="{26CF5200-C319-486B-BFE0-A3F274830027}" dt="2021-06-27T08:02:47.735" v="13212" actId="207"/>
        <pc:sldMkLst>
          <pc:docMk/>
          <pc:sldMk cId="0" sldId="323"/>
        </pc:sldMkLst>
        <pc:spChg chg="mod">
          <ac:chgData name="中田 雄大" userId="62f770ad0d6c1cad" providerId="LiveId" clId="{26CF5200-C319-486B-BFE0-A3F274830027}" dt="2021-06-27T08:02:47.735" v="13212" actId="207"/>
          <ac:spMkLst>
            <pc:docMk/>
            <pc:sldMk cId="0" sldId="323"/>
            <ac:spMk id="24" creationId="{00000000-0000-0000-0000-000000000000}"/>
          </ac:spMkLst>
        </pc:spChg>
      </pc:sldChg>
      <pc:sldChg chg="del ord">
        <pc:chgData name="中田 雄大" userId="62f770ad0d6c1cad" providerId="LiveId" clId="{26CF5200-C319-486B-BFE0-A3F274830027}" dt="2021-06-24T06:57:26.573" v="2117" actId="47"/>
        <pc:sldMkLst>
          <pc:docMk/>
          <pc:sldMk cId="0" sldId="326"/>
        </pc:sldMkLst>
      </pc:sldChg>
      <pc:sldChg chg="addSp modSp mod">
        <pc:chgData name="中田 雄大" userId="62f770ad0d6c1cad" providerId="LiveId" clId="{26CF5200-C319-486B-BFE0-A3F274830027}" dt="2021-06-24T07:05:14.101" v="2338" actId="1076"/>
        <pc:sldMkLst>
          <pc:docMk/>
          <pc:sldMk cId="0" sldId="327"/>
        </pc:sldMkLst>
        <pc:spChg chg="mod">
          <ac:chgData name="中田 雄大" userId="62f770ad0d6c1cad" providerId="LiveId" clId="{26CF5200-C319-486B-BFE0-A3F274830027}" dt="2021-06-24T07:03:07.426" v="2251" actId="1076"/>
          <ac:spMkLst>
            <pc:docMk/>
            <pc:sldMk cId="0" sldId="327"/>
            <ac:spMk id="3" creationId="{00000000-0000-0000-0000-000000000000}"/>
          </ac:spMkLst>
        </pc:spChg>
        <pc:spChg chg="add mod">
          <ac:chgData name="中田 雄大" userId="62f770ad0d6c1cad" providerId="LiveId" clId="{26CF5200-C319-486B-BFE0-A3F274830027}" dt="2021-06-24T07:05:14.101" v="2338" actId="1076"/>
          <ac:spMkLst>
            <pc:docMk/>
            <pc:sldMk cId="0" sldId="327"/>
            <ac:spMk id="5" creationId="{DD4369AE-9ED4-4F24-8366-A619C4B1E87E}"/>
          </ac:spMkLst>
        </pc:spChg>
        <pc:spChg chg="mod">
          <ac:chgData name="中田 雄大" userId="62f770ad0d6c1cad" providerId="LiveId" clId="{26CF5200-C319-486B-BFE0-A3F274830027}" dt="2021-06-24T07:03:13.238" v="2252" actId="1076"/>
          <ac:spMkLst>
            <pc:docMk/>
            <pc:sldMk cId="0" sldId="327"/>
            <ac:spMk id="18" creationId="{00000000-0000-0000-0000-000000000000}"/>
          </ac:spMkLst>
        </pc:spChg>
        <pc:spChg chg="mod">
          <ac:chgData name="中田 雄大" userId="62f770ad0d6c1cad" providerId="LiveId" clId="{26CF5200-C319-486B-BFE0-A3F274830027}" dt="2021-06-24T07:03:13.238" v="2252" actId="1076"/>
          <ac:spMkLst>
            <pc:docMk/>
            <pc:sldMk cId="0" sldId="327"/>
            <ac:spMk id="19" creationId="{00000000-0000-0000-0000-000000000000}"/>
          </ac:spMkLst>
        </pc:spChg>
        <pc:spChg chg="mod">
          <ac:chgData name="中田 雄大" userId="62f770ad0d6c1cad" providerId="LiveId" clId="{26CF5200-C319-486B-BFE0-A3F274830027}" dt="2021-06-24T07:03:13.238" v="2252" actId="1076"/>
          <ac:spMkLst>
            <pc:docMk/>
            <pc:sldMk cId="0" sldId="327"/>
            <ac:spMk id="25" creationId="{00000000-0000-0000-0000-000000000000}"/>
          </ac:spMkLst>
        </pc:spChg>
        <pc:spChg chg="mod">
          <ac:chgData name="中田 雄大" userId="62f770ad0d6c1cad" providerId="LiveId" clId="{26CF5200-C319-486B-BFE0-A3F274830027}" dt="2021-06-24T07:03:13.238" v="2252" actId="1076"/>
          <ac:spMkLst>
            <pc:docMk/>
            <pc:sldMk cId="0" sldId="327"/>
            <ac:spMk id="26" creationId="{00000000-0000-0000-0000-000000000000}"/>
          </ac:spMkLst>
        </pc:spChg>
        <pc:spChg chg="mod">
          <ac:chgData name="中田 雄大" userId="62f770ad0d6c1cad" providerId="LiveId" clId="{26CF5200-C319-486B-BFE0-A3F274830027}" dt="2021-06-24T07:03:13.238" v="2252" actId="1076"/>
          <ac:spMkLst>
            <pc:docMk/>
            <pc:sldMk cId="0" sldId="327"/>
            <ac:spMk id="28" creationId="{00000000-0000-0000-0000-000000000000}"/>
          </ac:spMkLst>
        </pc:spChg>
        <pc:spChg chg="mod">
          <ac:chgData name="中田 雄大" userId="62f770ad0d6c1cad" providerId="LiveId" clId="{26CF5200-C319-486B-BFE0-A3F274830027}" dt="2021-06-24T07:03:13.238" v="2252" actId="1076"/>
          <ac:spMkLst>
            <pc:docMk/>
            <pc:sldMk cId="0" sldId="327"/>
            <ac:spMk id="29" creationId="{00000000-0000-0000-0000-000000000000}"/>
          </ac:spMkLst>
        </pc:spChg>
        <pc:spChg chg="mod">
          <ac:chgData name="中田 雄大" userId="62f770ad0d6c1cad" providerId="LiveId" clId="{26CF5200-C319-486B-BFE0-A3F274830027}" dt="2021-06-24T07:03:13.238" v="2252" actId="1076"/>
          <ac:spMkLst>
            <pc:docMk/>
            <pc:sldMk cId="0" sldId="327"/>
            <ac:spMk id="31" creationId="{00000000-0000-0000-0000-000000000000}"/>
          </ac:spMkLst>
        </pc:spChg>
        <pc:picChg chg="mod">
          <ac:chgData name="中田 雄大" userId="62f770ad0d6c1cad" providerId="LiveId" clId="{26CF5200-C319-486B-BFE0-A3F274830027}" dt="2021-06-24T07:03:13.238" v="2252" actId="1076"/>
          <ac:picMkLst>
            <pc:docMk/>
            <pc:sldMk cId="0" sldId="327"/>
            <ac:picMk id="13" creationId="{00000000-0000-0000-0000-000000000000}"/>
          </ac:picMkLst>
        </pc:picChg>
        <pc:picChg chg="mod">
          <ac:chgData name="中田 雄大" userId="62f770ad0d6c1cad" providerId="LiveId" clId="{26CF5200-C319-486B-BFE0-A3F274830027}" dt="2021-06-24T07:03:13.238" v="2252" actId="1076"/>
          <ac:picMkLst>
            <pc:docMk/>
            <pc:sldMk cId="0" sldId="327"/>
            <ac:picMk id="15" creationId="{00000000-0000-0000-0000-000000000000}"/>
          </ac:picMkLst>
        </pc:picChg>
      </pc:sldChg>
      <pc:sldChg chg="del">
        <pc:chgData name="中田 雄大" userId="62f770ad0d6c1cad" providerId="LiveId" clId="{26CF5200-C319-486B-BFE0-A3F274830027}" dt="2021-06-27T04:22:47.403" v="11066" actId="47"/>
        <pc:sldMkLst>
          <pc:docMk/>
          <pc:sldMk cId="1381838387" sldId="329"/>
        </pc:sldMkLst>
      </pc:sldChg>
      <pc:sldChg chg="del">
        <pc:chgData name="中田 雄大" userId="62f770ad0d6c1cad" providerId="LiveId" clId="{26CF5200-C319-486B-BFE0-A3F274830027}" dt="2021-06-24T06:57:32.885" v="2120" actId="47"/>
        <pc:sldMkLst>
          <pc:docMk/>
          <pc:sldMk cId="0" sldId="335"/>
        </pc:sldMkLst>
      </pc:sldChg>
      <pc:sldChg chg="addSp modSp mod">
        <pc:chgData name="中田 雄大" userId="62f770ad0d6c1cad" providerId="LiveId" clId="{26CF5200-C319-486B-BFE0-A3F274830027}" dt="2021-06-24T09:17:16.745" v="5674" actId="1076"/>
        <pc:sldMkLst>
          <pc:docMk/>
          <pc:sldMk cId="1675846771" sldId="344"/>
        </pc:sldMkLst>
        <pc:spChg chg="mod">
          <ac:chgData name="中田 雄大" userId="62f770ad0d6c1cad" providerId="LiveId" clId="{26CF5200-C319-486B-BFE0-A3F274830027}" dt="2021-06-24T05:07:32.961" v="1587" actId="1076"/>
          <ac:spMkLst>
            <pc:docMk/>
            <pc:sldMk cId="1675846771" sldId="344"/>
            <ac:spMk id="5" creationId="{00000000-0000-0000-0000-000000000000}"/>
          </ac:spMkLst>
        </pc:spChg>
        <pc:spChg chg="mod">
          <ac:chgData name="中田 雄大" userId="62f770ad0d6c1cad" providerId="LiveId" clId="{26CF5200-C319-486B-BFE0-A3F274830027}" dt="2021-06-24T08:32:27.121" v="4300" actId="20577"/>
          <ac:spMkLst>
            <pc:docMk/>
            <pc:sldMk cId="1675846771" sldId="344"/>
            <ac:spMk id="32" creationId="{00000000-0000-0000-0000-000000000000}"/>
          </ac:spMkLst>
        </pc:spChg>
        <pc:spChg chg="mod">
          <ac:chgData name="中田 雄大" userId="62f770ad0d6c1cad" providerId="LiveId" clId="{26CF5200-C319-486B-BFE0-A3F274830027}" dt="2021-06-24T09:17:10.897" v="5672" actId="403"/>
          <ac:spMkLst>
            <pc:docMk/>
            <pc:sldMk cId="1675846771" sldId="344"/>
            <ac:spMk id="39" creationId="{A4321AF8-DBCC-FE48-BE6F-25DE00F8374D}"/>
          </ac:spMkLst>
        </pc:spChg>
        <pc:spChg chg="add mod">
          <ac:chgData name="中田 雄大" userId="62f770ad0d6c1cad" providerId="LiveId" clId="{26CF5200-C319-486B-BFE0-A3F274830027}" dt="2021-06-24T05:04:42.562" v="1506"/>
          <ac:spMkLst>
            <pc:docMk/>
            <pc:sldMk cId="1675846771" sldId="344"/>
            <ac:spMk id="41" creationId="{0529D96A-B370-438B-B89B-7D945088CF02}"/>
          </ac:spMkLst>
        </pc:spChg>
        <pc:spChg chg="mod">
          <ac:chgData name="中田 雄大" userId="62f770ad0d6c1cad" providerId="LiveId" clId="{26CF5200-C319-486B-BFE0-A3F274830027}" dt="2021-06-24T08:40:23.335" v="4392" actId="404"/>
          <ac:spMkLst>
            <pc:docMk/>
            <pc:sldMk cId="1675846771" sldId="344"/>
            <ac:spMk id="42" creationId="{13DF4133-D7F2-604F-9EE4-5F47C0361848}"/>
          </ac:spMkLst>
        </pc:spChg>
        <pc:spChg chg="mod">
          <ac:chgData name="中田 雄大" userId="62f770ad0d6c1cad" providerId="LiveId" clId="{26CF5200-C319-486B-BFE0-A3F274830027}" dt="2021-06-24T05:06:59.152" v="1548" actId="1076"/>
          <ac:spMkLst>
            <pc:docMk/>
            <pc:sldMk cId="1675846771" sldId="344"/>
            <ac:spMk id="49" creationId="{AE5F9260-B3C1-5243-B5FE-8DB635EC833D}"/>
          </ac:spMkLst>
        </pc:spChg>
        <pc:spChg chg="mod">
          <ac:chgData name="中田 雄大" userId="62f770ad0d6c1cad" providerId="LiveId" clId="{26CF5200-C319-486B-BFE0-A3F274830027}" dt="2021-06-24T09:17:16.745" v="5674" actId="1076"/>
          <ac:spMkLst>
            <pc:docMk/>
            <pc:sldMk cId="1675846771" sldId="344"/>
            <ac:spMk id="54" creationId="{00000000-0000-0000-0000-000000000000}"/>
          </ac:spMkLst>
        </pc:spChg>
        <pc:spChg chg="add mod">
          <ac:chgData name="中田 雄大" userId="62f770ad0d6c1cad" providerId="LiveId" clId="{26CF5200-C319-486B-BFE0-A3F274830027}" dt="2021-06-24T08:32:37.224" v="4302" actId="1036"/>
          <ac:spMkLst>
            <pc:docMk/>
            <pc:sldMk cId="1675846771" sldId="344"/>
            <ac:spMk id="55" creationId="{06C8EC50-ED5C-4F52-98E1-071A1F2ABE76}"/>
          </ac:spMkLst>
        </pc:spChg>
        <pc:spChg chg="mod">
          <ac:chgData name="中田 雄大" userId="62f770ad0d6c1cad" providerId="LiveId" clId="{26CF5200-C319-486B-BFE0-A3F274830027}" dt="2021-06-24T05:06:54.952" v="1547" actId="14100"/>
          <ac:spMkLst>
            <pc:docMk/>
            <pc:sldMk cId="1675846771" sldId="344"/>
            <ac:spMk id="64" creationId="{74D62EB9-AAE8-8F47-B724-A8A091637FDE}"/>
          </ac:spMkLst>
        </pc:spChg>
        <pc:cxnChg chg="mod">
          <ac:chgData name="中田 雄大" userId="62f770ad0d6c1cad" providerId="LiveId" clId="{26CF5200-C319-486B-BFE0-A3F274830027}" dt="2021-06-24T09:17:16.745" v="5674" actId="1076"/>
          <ac:cxnSpMkLst>
            <pc:docMk/>
            <pc:sldMk cId="1675846771" sldId="344"/>
            <ac:cxnSpMk id="45" creationId="{9D3FC13B-D242-7243-93AA-FE907C17DF7A}"/>
          </ac:cxnSpMkLst>
        </pc:cxnChg>
      </pc:sldChg>
      <pc:sldChg chg="del">
        <pc:chgData name="中田 雄大" userId="62f770ad0d6c1cad" providerId="LiveId" clId="{26CF5200-C319-486B-BFE0-A3F274830027}" dt="2021-06-27T04:22:25.825" v="11064" actId="47"/>
        <pc:sldMkLst>
          <pc:docMk/>
          <pc:sldMk cId="477095545" sldId="365"/>
        </pc:sldMkLst>
      </pc:sldChg>
      <pc:sldChg chg="del">
        <pc:chgData name="中田 雄大" userId="62f770ad0d6c1cad" providerId="LiveId" clId="{26CF5200-C319-486B-BFE0-A3F274830027}" dt="2021-06-27T07:31:31.091" v="13034" actId="47"/>
        <pc:sldMkLst>
          <pc:docMk/>
          <pc:sldMk cId="2775603045" sldId="366"/>
        </pc:sldMkLst>
      </pc:sldChg>
      <pc:sldChg chg="del">
        <pc:chgData name="中田 雄大" userId="62f770ad0d6c1cad" providerId="LiveId" clId="{26CF5200-C319-486B-BFE0-A3F274830027}" dt="2021-06-27T04:19:54.160" v="11051" actId="47"/>
        <pc:sldMkLst>
          <pc:docMk/>
          <pc:sldMk cId="0" sldId="367"/>
        </pc:sldMkLst>
      </pc:sldChg>
      <pc:sldChg chg="del ord">
        <pc:chgData name="中田 雄大" userId="62f770ad0d6c1cad" providerId="LiveId" clId="{26CF5200-C319-486B-BFE0-A3F274830027}" dt="2021-06-24T06:57:27.549" v="2118" actId="47"/>
        <pc:sldMkLst>
          <pc:docMk/>
          <pc:sldMk cId="0" sldId="377"/>
        </pc:sldMkLst>
      </pc:sldChg>
      <pc:sldChg chg="ord">
        <pc:chgData name="中田 雄大" userId="62f770ad0d6c1cad" providerId="LiveId" clId="{26CF5200-C319-486B-BFE0-A3F274830027}" dt="2021-06-27T04:19:43.343" v="11047"/>
        <pc:sldMkLst>
          <pc:docMk/>
          <pc:sldMk cId="0" sldId="379"/>
        </pc:sldMkLst>
      </pc:sldChg>
      <pc:sldChg chg="del">
        <pc:chgData name="中田 雄大" userId="62f770ad0d6c1cad" providerId="LiveId" clId="{26CF5200-C319-486B-BFE0-A3F274830027}" dt="2021-06-27T04:19:58.186" v="11052" actId="47"/>
        <pc:sldMkLst>
          <pc:docMk/>
          <pc:sldMk cId="0" sldId="384"/>
        </pc:sldMkLst>
      </pc:sldChg>
      <pc:sldChg chg="del ord">
        <pc:chgData name="中田 雄大" userId="62f770ad0d6c1cad" providerId="LiveId" clId="{26CF5200-C319-486B-BFE0-A3F274830027}" dt="2021-06-24T06:57:28.540" v="2119" actId="47"/>
        <pc:sldMkLst>
          <pc:docMk/>
          <pc:sldMk cId="2033833713" sldId="386"/>
        </pc:sldMkLst>
      </pc:sldChg>
      <pc:sldChg chg="addSp modSp del mod">
        <pc:chgData name="中田 雄大" userId="62f770ad0d6c1cad" providerId="LiveId" clId="{26CF5200-C319-486B-BFE0-A3F274830027}" dt="2021-06-27T04:29:10.359" v="11336" actId="47"/>
        <pc:sldMkLst>
          <pc:docMk/>
          <pc:sldMk cId="3638584725" sldId="390"/>
        </pc:sldMkLst>
        <pc:spChg chg="add mod">
          <ac:chgData name="中田 雄大" userId="62f770ad0d6c1cad" providerId="LiveId" clId="{26CF5200-C319-486B-BFE0-A3F274830027}" dt="2021-06-24T07:25:44.252" v="2640" actId="1076"/>
          <ac:spMkLst>
            <pc:docMk/>
            <pc:sldMk cId="3638584725" sldId="390"/>
            <ac:spMk id="30" creationId="{5CF8E0F1-E6CC-443C-9A14-7E41F2F23EE0}"/>
          </ac:spMkLst>
        </pc:spChg>
      </pc:sldChg>
      <pc:sldChg chg="del">
        <pc:chgData name="中田 雄大" userId="62f770ad0d6c1cad" providerId="LiveId" clId="{26CF5200-C319-486B-BFE0-A3F274830027}" dt="2021-06-27T04:21:56.044" v="11062" actId="47"/>
        <pc:sldMkLst>
          <pc:docMk/>
          <pc:sldMk cId="1875767901" sldId="391"/>
        </pc:sldMkLst>
      </pc:sldChg>
      <pc:sldChg chg="del">
        <pc:chgData name="中田 雄大" userId="62f770ad0d6c1cad" providerId="LiveId" clId="{26CF5200-C319-486B-BFE0-A3F274830027}" dt="2021-06-27T04:21:59.042" v="11063" actId="47"/>
        <pc:sldMkLst>
          <pc:docMk/>
          <pc:sldMk cId="2050723830" sldId="392"/>
        </pc:sldMkLst>
      </pc:sldChg>
      <pc:sldChg chg="del">
        <pc:chgData name="中田 雄大" userId="62f770ad0d6c1cad" providerId="LiveId" clId="{26CF5200-C319-486B-BFE0-A3F274830027}" dt="2021-06-27T04:21:36.841" v="11058" actId="47"/>
        <pc:sldMkLst>
          <pc:docMk/>
          <pc:sldMk cId="1188777254" sldId="393"/>
        </pc:sldMkLst>
      </pc:sldChg>
      <pc:sldChg chg="del">
        <pc:chgData name="中田 雄大" userId="62f770ad0d6c1cad" providerId="LiveId" clId="{26CF5200-C319-486B-BFE0-A3F274830027}" dt="2021-06-27T04:21:40.105" v="11059" actId="47"/>
        <pc:sldMkLst>
          <pc:docMk/>
          <pc:sldMk cId="528948070" sldId="394"/>
        </pc:sldMkLst>
      </pc:sldChg>
      <pc:sldChg chg="del">
        <pc:chgData name="中田 雄大" userId="62f770ad0d6c1cad" providerId="LiveId" clId="{26CF5200-C319-486B-BFE0-A3F274830027}" dt="2021-06-27T04:21:35.367" v="11057" actId="47"/>
        <pc:sldMkLst>
          <pc:docMk/>
          <pc:sldMk cId="3810856469" sldId="395"/>
        </pc:sldMkLst>
      </pc:sldChg>
      <pc:sldChg chg="addSp modSp mod">
        <pc:chgData name="中田 雄大" userId="62f770ad0d6c1cad" providerId="LiveId" clId="{26CF5200-C319-486B-BFE0-A3F274830027}" dt="2021-06-27T04:25:18.085" v="11249" actId="1076"/>
        <pc:sldMkLst>
          <pc:docMk/>
          <pc:sldMk cId="1523671843" sldId="396"/>
        </pc:sldMkLst>
        <pc:spChg chg="add mod">
          <ac:chgData name="中田 雄大" userId="62f770ad0d6c1cad" providerId="LiveId" clId="{26CF5200-C319-486B-BFE0-A3F274830027}" dt="2021-06-27T04:23:44.969" v="11099" actId="20577"/>
          <ac:spMkLst>
            <pc:docMk/>
            <pc:sldMk cId="1523671843" sldId="396"/>
            <ac:spMk id="23" creationId="{7AD90768-D30C-4061-8117-5106829A35C1}"/>
          </ac:spMkLst>
        </pc:spChg>
        <pc:spChg chg="add mod">
          <ac:chgData name="中田 雄大" userId="62f770ad0d6c1cad" providerId="LiveId" clId="{26CF5200-C319-486B-BFE0-A3F274830027}" dt="2021-06-27T04:24:57.565" v="11235" actId="1076"/>
          <ac:spMkLst>
            <pc:docMk/>
            <pc:sldMk cId="1523671843" sldId="396"/>
            <ac:spMk id="24" creationId="{E8F246D5-05C6-4FCF-A997-849A9BD13C95}"/>
          </ac:spMkLst>
        </pc:spChg>
        <pc:spChg chg="mod">
          <ac:chgData name="中田 雄大" userId="62f770ad0d6c1cad" providerId="LiveId" clId="{26CF5200-C319-486B-BFE0-A3F274830027}" dt="2021-06-27T04:25:18.085" v="11249" actId="1076"/>
          <ac:spMkLst>
            <pc:docMk/>
            <pc:sldMk cId="1523671843" sldId="396"/>
            <ac:spMk id="25" creationId="{B950AC04-57F6-BC48-A642-2FDD1AFA52AA}"/>
          </ac:spMkLst>
        </pc:spChg>
      </pc:sldChg>
      <pc:sldChg chg="del">
        <pc:chgData name="中田 雄大" userId="62f770ad0d6c1cad" providerId="LiveId" clId="{26CF5200-C319-486B-BFE0-A3F274830027}" dt="2021-06-27T04:21:42.758" v="11060" actId="47"/>
        <pc:sldMkLst>
          <pc:docMk/>
          <pc:sldMk cId="2642361543" sldId="397"/>
        </pc:sldMkLst>
      </pc:sldChg>
      <pc:sldChg chg="del">
        <pc:chgData name="中田 雄大" userId="62f770ad0d6c1cad" providerId="LiveId" clId="{26CF5200-C319-486B-BFE0-A3F274830027}" dt="2021-06-27T04:25:41.701" v="11250" actId="47"/>
        <pc:sldMkLst>
          <pc:docMk/>
          <pc:sldMk cId="2069494962" sldId="398"/>
        </pc:sldMkLst>
      </pc:sldChg>
      <pc:sldChg chg="del">
        <pc:chgData name="中田 雄大" userId="62f770ad0d6c1cad" providerId="LiveId" clId="{26CF5200-C319-486B-BFE0-A3F274830027}" dt="2021-06-27T04:21:44.846" v="11061" actId="47"/>
        <pc:sldMkLst>
          <pc:docMk/>
          <pc:sldMk cId="1738464696" sldId="399"/>
        </pc:sldMkLst>
      </pc:sldChg>
      <pc:sldChg chg="modSp mod">
        <pc:chgData name="中田 雄大" userId="62f770ad0d6c1cad" providerId="LiveId" clId="{26CF5200-C319-486B-BFE0-A3F274830027}" dt="2021-06-27T04:26:04.508" v="11261" actId="1076"/>
        <pc:sldMkLst>
          <pc:docMk/>
          <pc:sldMk cId="4040161253" sldId="400"/>
        </pc:sldMkLst>
        <pc:spChg chg="mod">
          <ac:chgData name="中田 雄大" userId="62f770ad0d6c1cad" providerId="LiveId" clId="{26CF5200-C319-486B-BFE0-A3F274830027}" dt="2021-06-27T04:26:04.508" v="11261" actId="1076"/>
          <ac:spMkLst>
            <pc:docMk/>
            <pc:sldMk cId="4040161253" sldId="400"/>
            <ac:spMk id="47" creationId="{5E45AF8F-4F83-4182-BD49-57A8003BD977}"/>
          </ac:spMkLst>
        </pc:spChg>
      </pc:sldChg>
      <pc:sldChg chg="modSp mod ord">
        <pc:chgData name="中田 雄大" userId="62f770ad0d6c1cad" providerId="LiveId" clId="{26CF5200-C319-486B-BFE0-A3F274830027}" dt="2021-06-27T08:02:14.701" v="13211" actId="403"/>
        <pc:sldMkLst>
          <pc:docMk/>
          <pc:sldMk cId="2685964390" sldId="401"/>
        </pc:sldMkLst>
        <pc:spChg chg="mod">
          <ac:chgData name="中田 雄大" userId="62f770ad0d6c1cad" providerId="LiveId" clId="{26CF5200-C319-486B-BFE0-A3F274830027}" dt="2021-06-27T08:02:14.701" v="13211" actId="403"/>
          <ac:spMkLst>
            <pc:docMk/>
            <pc:sldMk cId="2685964390" sldId="401"/>
            <ac:spMk id="2" creationId="{00000000-0000-0000-0000-000000000000}"/>
          </ac:spMkLst>
        </pc:spChg>
      </pc:sldChg>
      <pc:sldChg chg="modSp mod ord">
        <pc:chgData name="中田 雄大" userId="62f770ad0d6c1cad" providerId="LiveId" clId="{26CF5200-C319-486B-BFE0-A3F274830027}" dt="2021-06-27T08:01:56.700" v="13203" actId="20577"/>
        <pc:sldMkLst>
          <pc:docMk/>
          <pc:sldMk cId="2440176746" sldId="402"/>
        </pc:sldMkLst>
        <pc:spChg chg="mod">
          <ac:chgData name="中田 雄大" userId="62f770ad0d6c1cad" providerId="LiveId" clId="{26CF5200-C319-486B-BFE0-A3F274830027}" dt="2021-06-27T08:01:56.700" v="13203" actId="20577"/>
          <ac:spMkLst>
            <pc:docMk/>
            <pc:sldMk cId="2440176746" sldId="402"/>
            <ac:spMk id="2" creationId="{00000000-0000-0000-0000-000000000000}"/>
          </ac:spMkLst>
        </pc:spChg>
      </pc:sldChg>
      <pc:sldChg chg="addSp modSp mod">
        <pc:chgData name="中田 雄大" userId="62f770ad0d6c1cad" providerId="LiveId" clId="{26CF5200-C319-486B-BFE0-A3F274830027}" dt="2021-06-27T04:28:27.277" v="11333" actId="14100"/>
        <pc:sldMkLst>
          <pc:docMk/>
          <pc:sldMk cId="3751911885" sldId="403"/>
        </pc:sldMkLst>
        <pc:spChg chg="add mod">
          <ac:chgData name="中田 雄大" userId="62f770ad0d6c1cad" providerId="LiveId" clId="{26CF5200-C319-486B-BFE0-A3F274830027}" dt="2021-06-27T04:28:27.277" v="11333" actId="14100"/>
          <ac:spMkLst>
            <pc:docMk/>
            <pc:sldMk cId="3751911885" sldId="403"/>
            <ac:spMk id="18" creationId="{1E533D1E-E60B-4A14-A356-8621DE00E0F9}"/>
          </ac:spMkLst>
        </pc:spChg>
        <pc:spChg chg="mod">
          <ac:chgData name="中田 雄大" userId="62f770ad0d6c1cad" providerId="LiveId" clId="{26CF5200-C319-486B-BFE0-A3F274830027}" dt="2021-06-27T04:27:14.393" v="11269" actId="20577"/>
          <ac:spMkLst>
            <pc:docMk/>
            <pc:sldMk cId="3751911885" sldId="403"/>
            <ac:spMk id="41" creationId="{CB50E6CD-F4AC-4B31-A274-FC2CD5D106C8}"/>
          </ac:spMkLst>
        </pc:spChg>
      </pc:sldChg>
      <pc:sldChg chg="del mod ord modShow">
        <pc:chgData name="中田 雄大" userId="62f770ad0d6c1cad" providerId="LiveId" clId="{26CF5200-C319-486B-BFE0-A3F274830027}" dt="2021-06-27T04:28:45.913" v="11334" actId="47"/>
        <pc:sldMkLst>
          <pc:docMk/>
          <pc:sldMk cId="2741953530" sldId="404"/>
        </pc:sldMkLst>
      </pc:sldChg>
      <pc:sldChg chg="add del">
        <pc:chgData name="中田 雄大" userId="62f770ad0d6c1cad" providerId="LiveId" clId="{26CF5200-C319-486B-BFE0-A3F274830027}" dt="2021-06-24T04:29:15.725" v="319" actId="47"/>
        <pc:sldMkLst>
          <pc:docMk/>
          <pc:sldMk cId="1405981178" sldId="405"/>
        </pc:sldMkLst>
      </pc:sldChg>
      <pc:sldChg chg="addSp delSp modSp mod modAnim modNotesTx">
        <pc:chgData name="中田 雄大" userId="62f770ad0d6c1cad" providerId="LiveId" clId="{26CF5200-C319-486B-BFE0-A3F274830027}" dt="2021-06-28T02:44:07.059" v="14349" actId="20577"/>
        <pc:sldMkLst>
          <pc:docMk/>
          <pc:sldMk cId="2519537686" sldId="406"/>
        </pc:sldMkLst>
        <pc:spChg chg="add mod">
          <ac:chgData name="中田 雄大" userId="62f770ad0d6c1cad" providerId="LiveId" clId="{26CF5200-C319-486B-BFE0-A3F274830027}" dt="2021-06-24T05:11:28.073" v="1694" actId="14100"/>
          <ac:spMkLst>
            <pc:docMk/>
            <pc:sldMk cId="2519537686" sldId="406"/>
            <ac:spMk id="14" creationId="{515F59EB-AE65-47ED-BDAA-FEB9887F1109}"/>
          </ac:spMkLst>
        </pc:spChg>
        <pc:spChg chg="add mod">
          <ac:chgData name="中田 雄大" userId="62f770ad0d6c1cad" providerId="LiveId" clId="{26CF5200-C319-486B-BFE0-A3F274830027}" dt="2021-06-24T05:22:06.104" v="2105" actId="1076"/>
          <ac:spMkLst>
            <pc:docMk/>
            <pc:sldMk cId="2519537686" sldId="406"/>
            <ac:spMk id="15" creationId="{743EC327-E271-4CC4-8564-F1E19B6BFB46}"/>
          </ac:spMkLst>
        </pc:spChg>
        <pc:spChg chg="add mod">
          <ac:chgData name="中田 雄大" userId="62f770ad0d6c1cad" providerId="LiveId" clId="{26CF5200-C319-486B-BFE0-A3F274830027}" dt="2021-06-24T09:54:06.726" v="6462" actId="207"/>
          <ac:spMkLst>
            <pc:docMk/>
            <pc:sldMk cId="2519537686" sldId="406"/>
            <ac:spMk id="16" creationId="{A8CB45AA-7ACF-40B2-8F3F-A022D8294D7F}"/>
          </ac:spMkLst>
        </pc:spChg>
        <pc:spChg chg="add mod">
          <ac:chgData name="中田 雄大" userId="62f770ad0d6c1cad" providerId="LiveId" clId="{26CF5200-C319-486B-BFE0-A3F274830027}" dt="2021-06-24T09:54:17.836" v="6463" actId="207"/>
          <ac:spMkLst>
            <pc:docMk/>
            <pc:sldMk cId="2519537686" sldId="406"/>
            <ac:spMk id="17" creationId="{5031D55A-277C-40A1-BA7F-5FCD91364491}"/>
          </ac:spMkLst>
        </pc:spChg>
        <pc:spChg chg="add mod">
          <ac:chgData name="中田 雄大" userId="62f770ad0d6c1cad" providerId="LiveId" clId="{26CF5200-C319-486B-BFE0-A3F274830027}" dt="2021-06-27T07:39:07.898" v="13063" actId="14100"/>
          <ac:spMkLst>
            <pc:docMk/>
            <pc:sldMk cId="2519537686" sldId="406"/>
            <ac:spMk id="18" creationId="{EF1DC25E-9DEF-401F-8397-3620D93AD77B}"/>
          </ac:spMkLst>
        </pc:spChg>
        <pc:spChg chg="add mod">
          <ac:chgData name="中田 雄大" userId="62f770ad0d6c1cad" providerId="LiveId" clId="{26CF5200-C319-486B-BFE0-A3F274830027}" dt="2021-06-27T07:39:28.364" v="13068" actId="1076"/>
          <ac:spMkLst>
            <pc:docMk/>
            <pc:sldMk cId="2519537686" sldId="406"/>
            <ac:spMk id="19" creationId="{E1FEC02E-1614-4E76-B0B5-01E9FEBCF91F}"/>
          </ac:spMkLst>
        </pc:spChg>
        <pc:spChg chg="mod">
          <ac:chgData name="中田 雄大" userId="62f770ad0d6c1cad" providerId="LiveId" clId="{26CF5200-C319-486B-BFE0-A3F274830027}" dt="2021-06-24T08:14:35.393" v="3951" actId="692"/>
          <ac:spMkLst>
            <pc:docMk/>
            <pc:sldMk cId="2519537686" sldId="406"/>
            <ac:spMk id="37" creationId="{9024B9FA-AEBC-4C41-99F4-1E5081AEE470}"/>
          </ac:spMkLst>
        </pc:spChg>
        <pc:spChg chg="add del mod">
          <ac:chgData name="中田 雄大" userId="62f770ad0d6c1cad" providerId="LiveId" clId="{26CF5200-C319-486B-BFE0-A3F274830027}" dt="2021-06-24T08:14:39.552" v="3952" actId="692"/>
          <ac:spMkLst>
            <pc:docMk/>
            <pc:sldMk cId="2519537686" sldId="406"/>
            <ac:spMk id="38" creationId="{8F1F63DE-5D72-B547-9EEA-2F7996389690}"/>
          </ac:spMkLst>
        </pc:spChg>
        <pc:spChg chg="del">
          <ac:chgData name="中田 雄大" userId="62f770ad0d6c1cad" providerId="LiveId" clId="{26CF5200-C319-486B-BFE0-A3F274830027}" dt="2021-06-24T04:42:21.215" v="320" actId="478"/>
          <ac:spMkLst>
            <pc:docMk/>
            <pc:sldMk cId="2519537686" sldId="406"/>
            <ac:spMk id="51" creationId="{B7AFAA13-99B9-0740-AFFE-6CE5719CA3DC}"/>
          </ac:spMkLst>
        </pc:spChg>
        <pc:spChg chg="mod">
          <ac:chgData name="中田 雄大" userId="62f770ad0d6c1cad" providerId="LiveId" clId="{26CF5200-C319-486B-BFE0-A3F274830027}" dt="2021-06-24T05:22:06.104" v="2105" actId="1076"/>
          <ac:spMkLst>
            <pc:docMk/>
            <pc:sldMk cId="2519537686" sldId="406"/>
            <ac:spMk id="55" creationId="{2763A161-0C8D-1742-BFA1-E70967F20EDD}"/>
          </ac:spMkLst>
        </pc:spChg>
        <pc:spChg chg="del mod">
          <ac:chgData name="中田 雄大" userId="62f770ad0d6c1cad" providerId="LiveId" clId="{26CF5200-C319-486B-BFE0-A3F274830027}" dt="2021-06-24T04:47:27.691" v="575"/>
          <ac:spMkLst>
            <pc:docMk/>
            <pc:sldMk cId="2519537686" sldId="406"/>
            <ac:spMk id="56" creationId="{F76C7799-B095-E04D-A839-B2AA0BD9B46F}"/>
          </ac:spMkLst>
        </pc:spChg>
        <pc:spChg chg="del mod">
          <ac:chgData name="中田 雄大" userId="62f770ad0d6c1cad" providerId="LiveId" clId="{26CF5200-C319-486B-BFE0-A3F274830027}" dt="2021-06-24T04:42:26.851" v="323" actId="478"/>
          <ac:spMkLst>
            <pc:docMk/>
            <pc:sldMk cId="2519537686" sldId="406"/>
            <ac:spMk id="68" creationId="{838865E9-DE5E-B84B-A584-E3DD9F004F68}"/>
          </ac:spMkLst>
        </pc:spChg>
        <pc:spChg chg="del">
          <ac:chgData name="中田 雄大" userId="62f770ad0d6c1cad" providerId="LiveId" clId="{26CF5200-C319-486B-BFE0-A3F274830027}" dt="2021-06-24T04:43:37.434" v="410" actId="478"/>
          <ac:spMkLst>
            <pc:docMk/>
            <pc:sldMk cId="2519537686" sldId="406"/>
            <ac:spMk id="69" creationId="{2160DA9B-E60D-B44B-A3E5-41143CBE0B1C}"/>
          </ac:spMkLst>
        </pc:spChg>
        <pc:cxnChg chg="del">
          <ac:chgData name="中田 雄大" userId="62f770ad0d6c1cad" providerId="LiveId" clId="{26CF5200-C319-486B-BFE0-A3F274830027}" dt="2021-06-24T04:42:23.222" v="321" actId="478"/>
          <ac:cxnSpMkLst>
            <pc:docMk/>
            <pc:sldMk cId="2519537686" sldId="406"/>
            <ac:cxnSpMk id="57" creationId="{EE4EF05B-67E0-D449-8F96-380E65A41A9A}"/>
          </ac:cxnSpMkLst>
        </pc:cxnChg>
        <pc:cxnChg chg="del">
          <ac:chgData name="中田 雄大" userId="62f770ad0d6c1cad" providerId="LiveId" clId="{26CF5200-C319-486B-BFE0-A3F274830027}" dt="2021-06-24T04:43:40.470" v="411" actId="478"/>
          <ac:cxnSpMkLst>
            <pc:docMk/>
            <pc:sldMk cId="2519537686" sldId="406"/>
            <ac:cxnSpMk id="67" creationId="{9E8052A7-9265-2B49-B05D-C4F61F6CBB06}"/>
          </ac:cxnSpMkLst>
        </pc:cxnChg>
      </pc:sldChg>
      <pc:sldChg chg="del">
        <pc:chgData name="中田 雄大" userId="62f770ad0d6c1cad" providerId="LiveId" clId="{26CF5200-C319-486B-BFE0-A3F274830027}" dt="2021-06-27T04:19:50.763" v="11049" actId="47"/>
        <pc:sldMkLst>
          <pc:docMk/>
          <pc:sldMk cId="223692516" sldId="407"/>
        </pc:sldMkLst>
      </pc:sldChg>
      <pc:sldChg chg="del">
        <pc:chgData name="中田 雄大" userId="62f770ad0d6c1cad" providerId="LiveId" clId="{26CF5200-C319-486B-BFE0-A3F274830027}" dt="2021-06-27T04:19:51.958" v="11050" actId="47"/>
        <pc:sldMkLst>
          <pc:docMk/>
          <pc:sldMk cId="2214072557" sldId="408"/>
        </pc:sldMkLst>
      </pc:sldChg>
      <pc:sldChg chg="del">
        <pc:chgData name="中田 雄大" userId="62f770ad0d6c1cad" providerId="LiveId" clId="{26CF5200-C319-486B-BFE0-A3F274830027}" dt="2021-06-27T04:22:41.791" v="11065" actId="47"/>
        <pc:sldMkLst>
          <pc:docMk/>
          <pc:sldMk cId="1923077632" sldId="409"/>
        </pc:sldMkLst>
      </pc:sldChg>
      <pc:sldChg chg="modSp mod modShow">
        <pc:chgData name="中田 雄大" userId="62f770ad0d6c1cad" providerId="LiveId" clId="{26CF5200-C319-486B-BFE0-A3F274830027}" dt="2021-06-27T04:28:58.867" v="11335" actId="729"/>
        <pc:sldMkLst>
          <pc:docMk/>
          <pc:sldMk cId="2822005347" sldId="411"/>
        </pc:sldMkLst>
        <pc:spChg chg="mod">
          <ac:chgData name="中田 雄大" userId="62f770ad0d6c1cad" providerId="LiveId" clId="{26CF5200-C319-486B-BFE0-A3F274830027}" dt="2021-06-27T04:20:23.101" v="11053" actId="14100"/>
          <ac:spMkLst>
            <pc:docMk/>
            <pc:sldMk cId="2822005347" sldId="411"/>
            <ac:spMk id="95" creationId="{BE8D6EE6-A0C7-445C-948B-FFA04C0A81F5}"/>
          </ac:spMkLst>
        </pc:spChg>
        <pc:picChg chg="mod">
          <ac:chgData name="中田 雄大" userId="62f770ad0d6c1cad" providerId="LiveId" clId="{26CF5200-C319-486B-BFE0-A3F274830027}" dt="2021-06-27T04:20:29.173" v="11055" actId="1076"/>
          <ac:picMkLst>
            <pc:docMk/>
            <pc:sldMk cId="2822005347" sldId="411"/>
            <ac:picMk id="96" creationId="{C7E6F797-9AEA-42D6-B28A-63A91BDF808D}"/>
          </ac:picMkLst>
        </pc:picChg>
        <pc:picChg chg="mod">
          <ac:chgData name="中田 雄大" userId="62f770ad0d6c1cad" providerId="LiveId" clId="{26CF5200-C319-486B-BFE0-A3F274830027}" dt="2021-06-27T04:20:26.837" v="11054" actId="1076"/>
          <ac:picMkLst>
            <pc:docMk/>
            <pc:sldMk cId="2822005347" sldId="411"/>
            <ac:picMk id="97" creationId="{1786FC3C-ACA1-4172-A6C1-8735310D77B6}"/>
          </ac:picMkLst>
        </pc:picChg>
        <pc:picChg chg="mod">
          <ac:chgData name="中田 雄大" userId="62f770ad0d6c1cad" providerId="LiveId" clId="{26CF5200-C319-486B-BFE0-A3F274830027}" dt="2021-06-27T04:20:32.853" v="11056" actId="1076"/>
          <ac:picMkLst>
            <pc:docMk/>
            <pc:sldMk cId="2822005347" sldId="411"/>
            <ac:picMk id="98" creationId="{C90A45DA-093C-46BA-A083-3EAC8095D258}"/>
          </ac:picMkLst>
        </pc:picChg>
      </pc:sldChg>
      <pc:sldChg chg="del">
        <pc:chgData name="中田 雄大" userId="62f770ad0d6c1cad" providerId="LiveId" clId="{26CF5200-C319-486B-BFE0-A3F274830027}" dt="2021-06-27T07:31:42.915" v="13035" actId="47"/>
        <pc:sldMkLst>
          <pc:docMk/>
          <pc:sldMk cId="3842559502" sldId="412"/>
        </pc:sldMkLst>
      </pc:sldChg>
      <pc:sldChg chg="del">
        <pc:chgData name="中田 雄大" userId="62f770ad0d6c1cad" providerId="LiveId" clId="{26CF5200-C319-486B-BFE0-A3F274830027}" dt="2021-06-27T04:26:59.761" v="11262" actId="47"/>
        <pc:sldMkLst>
          <pc:docMk/>
          <pc:sldMk cId="2117804249" sldId="413"/>
        </pc:sldMkLst>
      </pc:sldChg>
      <pc:sldChg chg="del">
        <pc:chgData name="中田 雄大" userId="62f770ad0d6c1cad" providerId="LiveId" clId="{26CF5200-C319-486B-BFE0-A3F274830027}" dt="2021-06-27T04:27:07.969" v="11263" actId="47"/>
        <pc:sldMkLst>
          <pc:docMk/>
          <pc:sldMk cId="2462481055" sldId="414"/>
        </pc:sldMkLst>
      </pc:sldChg>
      <pc:sldChg chg="del">
        <pc:chgData name="中田 雄大" userId="62f770ad0d6c1cad" providerId="LiveId" clId="{26CF5200-C319-486B-BFE0-A3F274830027}" dt="2021-06-27T07:31:44.084" v="13036" actId="47"/>
        <pc:sldMkLst>
          <pc:docMk/>
          <pc:sldMk cId="4238751184" sldId="415"/>
        </pc:sldMkLst>
      </pc:sldChg>
      <pc:sldChg chg="del">
        <pc:chgData name="中田 雄大" userId="62f770ad0d6c1cad" providerId="LiveId" clId="{26CF5200-C319-486B-BFE0-A3F274830027}" dt="2021-06-27T07:31:45.030" v="13037" actId="47"/>
        <pc:sldMkLst>
          <pc:docMk/>
          <pc:sldMk cId="2654239912" sldId="416"/>
        </pc:sldMkLst>
      </pc:sldChg>
      <pc:sldChg chg="addSp delSp modSp add mod modAnim modNotesTx">
        <pc:chgData name="中田 雄大" userId="62f770ad0d6c1cad" providerId="LiveId" clId="{26CF5200-C319-486B-BFE0-A3F274830027}" dt="2021-06-28T02:33:31.012" v="13446" actId="20577"/>
        <pc:sldMkLst>
          <pc:docMk/>
          <pc:sldMk cId="310953623" sldId="417"/>
        </pc:sldMkLst>
        <pc:spChg chg="mod">
          <ac:chgData name="中田 雄大" userId="62f770ad0d6c1cad" providerId="LiveId" clId="{26CF5200-C319-486B-BFE0-A3F274830027}" dt="2021-06-28T02:33:31.012" v="13446" actId="20577"/>
          <ac:spMkLst>
            <pc:docMk/>
            <pc:sldMk cId="310953623" sldId="417"/>
            <ac:spMk id="3" creationId="{00000000-0000-0000-0000-000000000000}"/>
          </ac:spMkLst>
        </pc:spChg>
        <pc:spChg chg="add del mod">
          <ac:chgData name="中田 雄大" userId="62f770ad0d6c1cad" providerId="LiveId" clId="{26CF5200-C319-486B-BFE0-A3F274830027}" dt="2021-06-24T07:05:44.894" v="2341" actId="478"/>
          <ac:spMkLst>
            <pc:docMk/>
            <pc:sldMk cId="310953623" sldId="417"/>
            <ac:spMk id="5" creationId="{8EDEB25F-F4B3-4A4A-B59E-1DDDD93023D3}"/>
          </ac:spMkLst>
        </pc:spChg>
        <pc:spChg chg="add mod">
          <ac:chgData name="中田 雄大" userId="62f770ad0d6c1cad" providerId="LiveId" clId="{26CF5200-C319-486B-BFE0-A3F274830027}" dt="2021-06-24T07:09:23.489" v="2428" actId="692"/>
          <ac:spMkLst>
            <pc:docMk/>
            <pc:sldMk cId="310953623" sldId="417"/>
            <ac:spMk id="8" creationId="{7D0B4C40-6CBB-4E1D-8128-439E67F04B21}"/>
          </ac:spMkLst>
        </pc:spChg>
        <pc:spChg chg="mod">
          <ac:chgData name="中田 雄大" userId="62f770ad0d6c1cad" providerId="LiveId" clId="{26CF5200-C319-486B-BFE0-A3F274830027}" dt="2021-06-24T07:05:27.915" v="2339" actId="1076"/>
          <ac:spMkLst>
            <pc:docMk/>
            <pc:sldMk cId="310953623" sldId="417"/>
            <ac:spMk id="63" creationId="{1E8AE568-3165-6C4C-9A7B-846296066AC6}"/>
          </ac:spMkLst>
        </pc:spChg>
      </pc:sldChg>
      <pc:sldChg chg="addSp delSp modSp add mod modAnim modShow modNotesTx">
        <pc:chgData name="中田 雄大" userId="62f770ad0d6c1cad" providerId="LiveId" clId="{26CF5200-C319-486B-BFE0-A3F274830027}" dt="2021-06-28T02:57:10.467" v="14818" actId="20577"/>
        <pc:sldMkLst>
          <pc:docMk/>
          <pc:sldMk cId="2047325556" sldId="418"/>
        </pc:sldMkLst>
        <pc:spChg chg="del mod">
          <ac:chgData name="中田 雄大" userId="62f770ad0d6c1cad" providerId="LiveId" clId="{26CF5200-C319-486B-BFE0-A3F274830027}" dt="2021-06-24T07:01:04.758" v="2239" actId="478"/>
          <ac:spMkLst>
            <pc:docMk/>
            <pc:sldMk cId="2047325556" sldId="418"/>
            <ac:spMk id="2" creationId="{00000000-0000-0000-0000-000000000000}"/>
          </ac:spMkLst>
        </pc:spChg>
        <pc:spChg chg="add del mod">
          <ac:chgData name="中田 雄大" userId="62f770ad0d6c1cad" providerId="LiveId" clId="{26CF5200-C319-486B-BFE0-A3F274830027}" dt="2021-06-24T07:01:12.486" v="2247" actId="478"/>
          <ac:spMkLst>
            <pc:docMk/>
            <pc:sldMk cId="2047325556" sldId="418"/>
            <ac:spMk id="5" creationId="{7FF5B73B-BE6E-4B34-9B4C-C23E8F7B9CD2}"/>
          </ac:spMkLst>
        </pc:spChg>
        <pc:spChg chg="add del mod">
          <ac:chgData name="中田 雄大" userId="62f770ad0d6c1cad" providerId="LiveId" clId="{26CF5200-C319-486B-BFE0-A3F274830027}" dt="2021-06-24T07:47:49.798" v="3187" actId="478"/>
          <ac:spMkLst>
            <pc:docMk/>
            <pc:sldMk cId="2047325556" sldId="418"/>
            <ac:spMk id="6" creationId="{0F0E942D-BD64-45D4-ACBA-0AEF95306386}"/>
          </ac:spMkLst>
        </pc:spChg>
        <pc:spChg chg="add mod">
          <ac:chgData name="中田 雄大" userId="62f770ad0d6c1cad" providerId="LiveId" clId="{26CF5200-C319-486B-BFE0-A3F274830027}" dt="2021-06-24T07:48:19.365" v="3189" actId="1076"/>
          <ac:spMkLst>
            <pc:docMk/>
            <pc:sldMk cId="2047325556" sldId="418"/>
            <ac:spMk id="8" creationId="{6A264DA4-6051-40ED-8E1B-1785F5435453}"/>
          </ac:spMkLst>
        </pc:spChg>
        <pc:spChg chg="del mod">
          <ac:chgData name="中田 雄大" userId="62f770ad0d6c1cad" providerId="LiveId" clId="{26CF5200-C319-486B-BFE0-A3F274830027}" dt="2021-06-24T07:32:52.667" v="2755" actId="478"/>
          <ac:spMkLst>
            <pc:docMk/>
            <pc:sldMk cId="2047325556" sldId="418"/>
            <ac:spMk id="14" creationId="{515F59EB-AE65-47ED-BDAA-FEB9887F1109}"/>
          </ac:spMkLst>
        </pc:spChg>
        <pc:spChg chg="del mod">
          <ac:chgData name="中田 雄大" userId="62f770ad0d6c1cad" providerId="LiveId" clId="{26CF5200-C319-486B-BFE0-A3F274830027}" dt="2021-06-24T07:32:52.667" v="2755" actId="478"/>
          <ac:spMkLst>
            <pc:docMk/>
            <pc:sldMk cId="2047325556" sldId="418"/>
            <ac:spMk id="15" creationId="{743EC327-E271-4CC4-8564-F1E19B6BFB46}"/>
          </ac:spMkLst>
        </pc:spChg>
        <pc:spChg chg="del mod">
          <ac:chgData name="中田 雄大" userId="62f770ad0d6c1cad" providerId="LiveId" clId="{26CF5200-C319-486B-BFE0-A3F274830027}" dt="2021-06-24T07:32:52.667" v="2755" actId="478"/>
          <ac:spMkLst>
            <pc:docMk/>
            <pc:sldMk cId="2047325556" sldId="418"/>
            <ac:spMk id="16" creationId="{A8CB45AA-7ACF-40B2-8F3F-A022D8294D7F}"/>
          </ac:spMkLst>
        </pc:spChg>
        <pc:spChg chg="del mod">
          <ac:chgData name="中田 雄大" userId="62f770ad0d6c1cad" providerId="LiveId" clId="{26CF5200-C319-486B-BFE0-A3F274830027}" dt="2021-06-24T07:32:52.667" v="2755" actId="478"/>
          <ac:spMkLst>
            <pc:docMk/>
            <pc:sldMk cId="2047325556" sldId="418"/>
            <ac:spMk id="17" creationId="{5031D55A-277C-40A1-BA7F-5FCD91364491}"/>
          </ac:spMkLst>
        </pc:spChg>
        <pc:spChg chg="add del mod">
          <ac:chgData name="中田 雄大" userId="62f770ad0d6c1cad" providerId="LiveId" clId="{26CF5200-C319-486B-BFE0-A3F274830027}" dt="2021-06-24T07:01:09.983" v="2246"/>
          <ac:spMkLst>
            <pc:docMk/>
            <pc:sldMk cId="2047325556" sldId="418"/>
            <ac:spMk id="18" creationId="{CF49CED6-C48B-47FD-9564-26ECD4991586}"/>
          </ac:spMkLst>
        </pc:spChg>
        <pc:spChg chg="add mod">
          <ac:chgData name="中田 雄大" userId="62f770ad0d6c1cad" providerId="LiveId" clId="{26CF5200-C319-486B-BFE0-A3F274830027}" dt="2021-06-24T07:30:19.981" v="2686" actId="404"/>
          <ac:spMkLst>
            <pc:docMk/>
            <pc:sldMk cId="2047325556" sldId="418"/>
            <ac:spMk id="19" creationId="{6CA018C1-B969-47AE-8B1B-1172CDFD4343}"/>
          </ac:spMkLst>
        </pc:spChg>
        <pc:spChg chg="mod">
          <ac:chgData name="中田 雄大" userId="62f770ad0d6c1cad" providerId="LiveId" clId="{26CF5200-C319-486B-BFE0-A3F274830027}" dt="2021-06-24T07:23:32.851" v="2593"/>
          <ac:spMkLst>
            <pc:docMk/>
            <pc:sldMk cId="2047325556" sldId="418"/>
            <ac:spMk id="22" creationId="{06C34D7B-FFD7-4197-B0E2-CC533EEEF059}"/>
          </ac:spMkLst>
        </pc:spChg>
        <pc:spChg chg="add del mod">
          <ac:chgData name="中田 雄大" userId="62f770ad0d6c1cad" providerId="LiveId" clId="{26CF5200-C319-486B-BFE0-A3F274830027}" dt="2021-06-24T07:23:52.550" v="2596"/>
          <ac:spMkLst>
            <pc:docMk/>
            <pc:sldMk cId="2047325556" sldId="418"/>
            <ac:spMk id="25" creationId="{3BCC8C1B-5478-460E-86DA-928ED70AA585}"/>
          </ac:spMkLst>
        </pc:spChg>
        <pc:spChg chg="mod">
          <ac:chgData name="中田 雄大" userId="62f770ad0d6c1cad" providerId="LiveId" clId="{26CF5200-C319-486B-BFE0-A3F274830027}" dt="2021-06-24T07:23:32.851" v="2593"/>
          <ac:spMkLst>
            <pc:docMk/>
            <pc:sldMk cId="2047325556" sldId="418"/>
            <ac:spMk id="28" creationId="{5FF8DB7A-80C1-456B-940F-1FF311BA8BC5}"/>
          </ac:spMkLst>
        </pc:spChg>
        <pc:spChg chg="mod">
          <ac:chgData name="中田 雄大" userId="62f770ad0d6c1cad" providerId="LiveId" clId="{26CF5200-C319-486B-BFE0-A3F274830027}" dt="2021-06-24T07:23:32.851" v="2593"/>
          <ac:spMkLst>
            <pc:docMk/>
            <pc:sldMk cId="2047325556" sldId="418"/>
            <ac:spMk id="29" creationId="{7B41B26B-814C-4CFD-A307-2C35BB282993}"/>
          </ac:spMkLst>
        </pc:spChg>
        <pc:spChg chg="mod">
          <ac:chgData name="中田 雄大" userId="62f770ad0d6c1cad" providerId="LiveId" clId="{26CF5200-C319-486B-BFE0-A3F274830027}" dt="2021-06-24T07:23:32.851" v="2593"/>
          <ac:spMkLst>
            <pc:docMk/>
            <pc:sldMk cId="2047325556" sldId="418"/>
            <ac:spMk id="30" creationId="{C14EEEFF-EDB6-4A6B-BC64-FAD0F768179C}"/>
          </ac:spMkLst>
        </pc:spChg>
        <pc:spChg chg="mod">
          <ac:chgData name="中田 雄大" userId="62f770ad0d6c1cad" providerId="LiveId" clId="{26CF5200-C319-486B-BFE0-A3F274830027}" dt="2021-06-24T07:23:32.851" v="2593"/>
          <ac:spMkLst>
            <pc:docMk/>
            <pc:sldMk cId="2047325556" sldId="418"/>
            <ac:spMk id="33" creationId="{879F88B6-22B5-4F8E-903A-8FEDC05880B7}"/>
          </ac:spMkLst>
        </pc:spChg>
        <pc:spChg chg="mod">
          <ac:chgData name="中田 雄大" userId="62f770ad0d6c1cad" providerId="LiveId" clId="{26CF5200-C319-486B-BFE0-A3F274830027}" dt="2021-06-24T07:23:32.851" v="2593"/>
          <ac:spMkLst>
            <pc:docMk/>
            <pc:sldMk cId="2047325556" sldId="418"/>
            <ac:spMk id="34" creationId="{2ADA10F3-C04B-4ED8-864F-1B73830B4250}"/>
          </ac:spMkLst>
        </pc:spChg>
        <pc:spChg chg="del">
          <ac:chgData name="中田 雄大" userId="62f770ad0d6c1cad" providerId="LiveId" clId="{26CF5200-C319-486B-BFE0-A3F274830027}" dt="2021-06-24T07:00:16.158" v="2218" actId="478"/>
          <ac:spMkLst>
            <pc:docMk/>
            <pc:sldMk cId="2047325556" sldId="418"/>
            <ac:spMk id="37" creationId="{9024B9FA-AEBC-4C41-99F4-1E5081AEE470}"/>
          </ac:spMkLst>
        </pc:spChg>
        <pc:spChg chg="del">
          <ac:chgData name="中田 雄大" userId="62f770ad0d6c1cad" providerId="LiveId" clId="{26CF5200-C319-486B-BFE0-A3F274830027}" dt="2021-06-24T07:00:19.153" v="2219" actId="478"/>
          <ac:spMkLst>
            <pc:docMk/>
            <pc:sldMk cId="2047325556" sldId="418"/>
            <ac:spMk id="38" creationId="{8F1F63DE-5D72-B547-9EEA-2F7996389690}"/>
          </ac:spMkLst>
        </pc:spChg>
        <pc:spChg chg="mod">
          <ac:chgData name="中田 雄大" userId="62f770ad0d6c1cad" providerId="LiveId" clId="{26CF5200-C319-486B-BFE0-A3F274830027}" dt="2021-06-24T07:23:32.851" v="2593"/>
          <ac:spMkLst>
            <pc:docMk/>
            <pc:sldMk cId="2047325556" sldId="418"/>
            <ac:spMk id="39" creationId="{CE39B24C-D2E0-4D14-9E2E-07C0CDC99DC3}"/>
          </ac:spMkLst>
        </pc:spChg>
        <pc:spChg chg="mod">
          <ac:chgData name="中田 雄大" userId="62f770ad0d6c1cad" providerId="LiveId" clId="{26CF5200-C319-486B-BFE0-A3F274830027}" dt="2021-06-24T08:19:36.313" v="4200" actId="20577"/>
          <ac:spMkLst>
            <pc:docMk/>
            <pc:sldMk cId="2047325556" sldId="418"/>
            <ac:spMk id="40" creationId="{D099D38C-B13E-6143-9D0C-53CB3F29183B}"/>
          </ac:spMkLst>
        </pc:spChg>
        <pc:spChg chg="add del mod">
          <ac:chgData name="中田 雄大" userId="62f770ad0d6c1cad" providerId="LiveId" clId="{26CF5200-C319-486B-BFE0-A3F274830027}" dt="2021-06-24T07:23:52.550" v="2596"/>
          <ac:spMkLst>
            <pc:docMk/>
            <pc:sldMk cId="2047325556" sldId="418"/>
            <ac:spMk id="42" creationId="{0EC511E9-6BC2-4DB2-8817-00C1089B42C5}"/>
          </ac:spMkLst>
        </pc:spChg>
        <pc:spChg chg="add del mod">
          <ac:chgData name="中田 雄大" userId="62f770ad0d6c1cad" providerId="LiveId" clId="{26CF5200-C319-486B-BFE0-A3F274830027}" dt="2021-06-24T07:23:52.550" v="2596"/>
          <ac:spMkLst>
            <pc:docMk/>
            <pc:sldMk cId="2047325556" sldId="418"/>
            <ac:spMk id="43" creationId="{CA787B53-8937-4ABB-B632-9FEDF23568F0}"/>
          </ac:spMkLst>
        </pc:spChg>
        <pc:spChg chg="add del mod">
          <ac:chgData name="中田 雄大" userId="62f770ad0d6c1cad" providerId="LiveId" clId="{26CF5200-C319-486B-BFE0-A3F274830027}" dt="2021-06-24T07:23:52.550" v="2596"/>
          <ac:spMkLst>
            <pc:docMk/>
            <pc:sldMk cId="2047325556" sldId="418"/>
            <ac:spMk id="44" creationId="{1C9455AE-CC03-4B79-A31F-B38AFA8C287C}"/>
          </ac:spMkLst>
        </pc:spChg>
        <pc:spChg chg="add mod">
          <ac:chgData name="中田 雄大" userId="62f770ad0d6c1cad" providerId="LiveId" clId="{26CF5200-C319-486B-BFE0-A3F274830027}" dt="2021-06-24T07:30:34.194" v="2687"/>
          <ac:spMkLst>
            <pc:docMk/>
            <pc:sldMk cId="2047325556" sldId="418"/>
            <ac:spMk id="46" creationId="{5F64DC00-EA3D-405F-B38C-2C882E066CEC}"/>
          </ac:spMkLst>
        </pc:spChg>
        <pc:spChg chg="mod">
          <ac:chgData name="中田 雄大" userId="62f770ad0d6c1cad" providerId="LiveId" clId="{26CF5200-C319-486B-BFE0-A3F274830027}" dt="2021-06-24T07:31:36.801" v="2690"/>
          <ac:spMkLst>
            <pc:docMk/>
            <pc:sldMk cId="2047325556" sldId="418"/>
            <ac:spMk id="49" creationId="{B555B924-3901-4623-97E3-236738C20A22}"/>
          </ac:spMkLst>
        </pc:spChg>
        <pc:spChg chg="mod">
          <ac:chgData name="中田 雄大" userId="62f770ad0d6c1cad" providerId="LiveId" clId="{26CF5200-C319-486B-BFE0-A3F274830027}" dt="2021-06-24T07:31:36.801" v="2690"/>
          <ac:spMkLst>
            <pc:docMk/>
            <pc:sldMk cId="2047325556" sldId="418"/>
            <ac:spMk id="54" creationId="{02B6AB4E-BEB6-4599-8AB8-2A55EF0362EA}"/>
          </ac:spMkLst>
        </pc:spChg>
        <pc:spChg chg="del mod">
          <ac:chgData name="中田 雄大" userId="62f770ad0d6c1cad" providerId="LiveId" clId="{26CF5200-C319-486B-BFE0-A3F274830027}" dt="2021-06-24T07:32:52.667" v="2755" actId="478"/>
          <ac:spMkLst>
            <pc:docMk/>
            <pc:sldMk cId="2047325556" sldId="418"/>
            <ac:spMk id="55" creationId="{2763A161-0C8D-1742-BFA1-E70967F20EDD}"/>
          </ac:spMkLst>
        </pc:spChg>
        <pc:spChg chg="add mod">
          <ac:chgData name="中田 雄大" userId="62f770ad0d6c1cad" providerId="LiveId" clId="{26CF5200-C319-486B-BFE0-A3F274830027}" dt="2021-06-24T07:56:36.182" v="3316" actId="1076"/>
          <ac:spMkLst>
            <pc:docMk/>
            <pc:sldMk cId="2047325556" sldId="418"/>
            <ac:spMk id="56" creationId="{A1FDFA94-3419-44DF-8D93-E8608E849CCF}"/>
          </ac:spMkLst>
        </pc:spChg>
        <pc:spChg chg="mod">
          <ac:chgData name="中田 雄大" userId="62f770ad0d6c1cad" providerId="LiveId" clId="{26CF5200-C319-486B-BFE0-A3F274830027}" dt="2021-06-24T08:15:06.354" v="3953" actId="20577"/>
          <ac:spMkLst>
            <pc:docMk/>
            <pc:sldMk cId="2047325556" sldId="418"/>
            <ac:spMk id="59" creationId="{705D737F-E063-448A-B53B-38CC00F4C5FD}"/>
          </ac:spMkLst>
        </pc:spChg>
        <pc:spChg chg="mod">
          <ac:chgData name="中田 雄大" userId="62f770ad0d6c1cad" providerId="LiveId" clId="{26CF5200-C319-486B-BFE0-A3F274830027}" dt="2021-06-24T07:31:36.801" v="2690"/>
          <ac:spMkLst>
            <pc:docMk/>
            <pc:sldMk cId="2047325556" sldId="418"/>
            <ac:spMk id="60" creationId="{B1F5703F-FA10-458A-88B2-99383755761D}"/>
          </ac:spMkLst>
        </pc:spChg>
        <pc:spChg chg="mod">
          <ac:chgData name="中田 雄大" userId="62f770ad0d6c1cad" providerId="LiveId" clId="{26CF5200-C319-486B-BFE0-A3F274830027}" dt="2021-06-24T07:31:36.801" v="2690"/>
          <ac:spMkLst>
            <pc:docMk/>
            <pc:sldMk cId="2047325556" sldId="418"/>
            <ac:spMk id="61" creationId="{CF406EEC-00F3-4238-94BA-F14CF98DCCE0}"/>
          </ac:spMkLst>
        </pc:spChg>
        <pc:spChg chg="mod">
          <ac:chgData name="中田 雄大" userId="62f770ad0d6c1cad" providerId="LiveId" clId="{26CF5200-C319-486B-BFE0-A3F274830027}" dt="2021-06-24T07:31:36.801" v="2690"/>
          <ac:spMkLst>
            <pc:docMk/>
            <pc:sldMk cId="2047325556" sldId="418"/>
            <ac:spMk id="64" creationId="{D1365F08-6E78-4D3A-B622-705244733F42}"/>
          </ac:spMkLst>
        </pc:spChg>
        <pc:spChg chg="mod">
          <ac:chgData name="中田 雄大" userId="62f770ad0d6c1cad" providerId="LiveId" clId="{26CF5200-C319-486B-BFE0-A3F274830027}" dt="2021-06-24T07:31:36.801" v="2690"/>
          <ac:spMkLst>
            <pc:docMk/>
            <pc:sldMk cId="2047325556" sldId="418"/>
            <ac:spMk id="65" creationId="{F86F182C-C24C-4850-A9DC-F0F46D1BC848}"/>
          </ac:spMkLst>
        </pc:spChg>
        <pc:spChg chg="mod">
          <ac:chgData name="中田 雄大" userId="62f770ad0d6c1cad" providerId="LiveId" clId="{26CF5200-C319-486B-BFE0-A3F274830027}" dt="2021-06-24T07:31:36.801" v="2690"/>
          <ac:spMkLst>
            <pc:docMk/>
            <pc:sldMk cId="2047325556" sldId="418"/>
            <ac:spMk id="68" creationId="{86C2653F-2F7D-4F5E-915E-51C9E5F5094C}"/>
          </ac:spMkLst>
        </pc:spChg>
        <pc:spChg chg="add mod">
          <ac:chgData name="中田 雄大" userId="62f770ad0d6c1cad" providerId="LiveId" clId="{26CF5200-C319-486B-BFE0-A3F274830027}" dt="2021-06-24T07:56:36.182" v="3316" actId="1076"/>
          <ac:spMkLst>
            <pc:docMk/>
            <pc:sldMk cId="2047325556" sldId="418"/>
            <ac:spMk id="70" creationId="{A337BCC4-D94A-48C2-8481-3E69A8453B1C}"/>
          </ac:spMkLst>
        </pc:spChg>
        <pc:spChg chg="add mod">
          <ac:chgData name="中田 雄大" userId="62f770ad0d6c1cad" providerId="LiveId" clId="{26CF5200-C319-486B-BFE0-A3F274830027}" dt="2021-06-24T07:56:36.182" v="3316" actId="1076"/>
          <ac:spMkLst>
            <pc:docMk/>
            <pc:sldMk cId="2047325556" sldId="418"/>
            <ac:spMk id="71" creationId="{578AA8BD-4F3A-4100-84EB-90D2D65C768C}"/>
          </ac:spMkLst>
        </pc:spChg>
        <pc:spChg chg="add mod">
          <ac:chgData name="中田 雄大" userId="62f770ad0d6c1cad" providerId="LiveId" clId="{26CF5200-C319-486B-BFE0-A3F274830027}" dt="2021-06-24T07:56:36.182" v="3316" actId="1076"/>
          <ac:spMkLst>
            <pc:docMk/>
            <pc:sldMk cId="2047325556" sldId="418"/>
            <ac:spMk id="72" creationId="{B80E1468-A469-4709-8D36-B78C229E0EA7}"/>
          </ac:spMkLst>
        </pc:spChg>
        <pc:spChg chg="add del mod">
          <ac:chgData name="中田 雄大" userId="62f770ad0d6c1cad" providerId="LiveId" clId="{26CF5200-C319-486B-BFE0-A3F274830027}" dt="2021-06-24T07:40:57.326" v="2895" actId="478"/>
          <ac:spMkLst>
            <pc:docMk/>
            <pc:sldMk cId="2047325556" sldId="418"/>
            <ac:spMk id="74" creationId="{7B83D51D-B8E8-4F5E-88CB-2FA4882E31EE}"/>
          </ac:spMkLst>
        </pc:spChg>
        <pc:spChg chg="add del mod topLvl">
          <ac:chgData name="中田 雄大" userId="62f770ad0d6c1cad" providerId="LiveId" clId="{26CF5200-C319-486B-BFE0-A3F274830027}" dt="2021-06-24T07:41:42.022" v="2904" actId="478"/>
          <ac:spMkLst>
            <pc:docMk/>
            <pc:sldMk cId="2047325556" sldId="418"/>
            <ac:spMk id="75" creationId="{163267A7-3792-44BA-BFC7-5093BA456E7D}"/>
          </ac:spMkLst>
        </pc:spChg>
        <pc:spChg chg="add del mod topLvl">
          <ac:chgData name="中田 雄大" userId="62f770ad0d6c1cad" providerId="LiveId" clId="{26CF5200-C319-486B-BFE0-A3F274830027}" dt="2021-06-24T07:42:22.075" v="2912" actId="478"/>
          <ac:spMkLst>
            <pc:docMk/>
            <pc:sldMk cId="2047325556" sldId="418"/>
            <ac:spMk id="76" creationId="{1FBB4701-24AD-4384-89D4-AE6B7A49CACD}"/>
          </ac:spMkLst>
        </pc:spChg>
        <pc:spChg chg="add mod">
          <ac:chgData name="中田 雄大" userId="62f770ad0d6c1cad" providerId="LiveId" clId="{26CF5200-C319-486B-BFE0-A3F274830027}" dt="2021-06-24T09:16:58.383" v="5671" actId="1076"/>
          <ac:spMkLst>
            <pc:docMk/>
            <pc:sldMk cId="2047325556" sldId="418"/>
            <ac:spMk id="77" creationId="{3853218F-CC7C-4A68-B0AE-1761A14EB686}"/>
          </ac:spMkLst>
        </pc:spChg>
        <pc:spChg chg="add del mod">
          <ac:chgData name="中田 雄大" userId="62f770ad0d6c1cad" providerId="LiveId" clId="{26CF5200-C319-486B-BFE0-A3F274830027}" dt="2021-06-24T08:13:15.967" v="3945" actId="478"/>
          <ac:spMkLst>
            <pc:docMk/>
            <pc:sldMk cId="2047325556" sldId="418"/>
            <ac:spMk id="78" creationId="{3640874A-1D16-4412-947C-D0C6D4EFC500}"/>
          </ac:spMkLst>
        </pc:spChg>
        <pc:grpChg chg="add del mod">
          <ac:chgData name="中田 雄大" userId="62f770ad0d6c1cad" providerId="LiveId" clId="{26CF5200-C319-486B-BFE0-A3F274830027}" dt="2021-06-24T07:41:42.022" v="2904" actId="478"/>
          <ac:grpSpMkLst>
            <pc:docMk/>
            <pc:sldMk cId="2047325556" sldId="418"/>
            <ac:grpSpMk id="7" creationId="{8CE6E29C-160B-4CB7-AF37-C3C851A5A6FC}"/>
          </ac:grpSpMkLst>
        </pc:grpChg>
        <pc:grpChg chg="add del mod">
          <ac:chgData name="中田 雄大" userId="62f770ad0d6c1cad" providerId="LiveId" clId="{26CF5200-C319-486B-BFE0-A3F274830027}" dt="2021-06-24T07:23:52.550" v="2596"/>
          <ac:grpSpMkLst>
            <pc:docMk/>
            <pc:sldMk cId="2047325556" sldId="418"/>
            <ac:grpSpMk id="20" creationId="{4FC640BC-C718-4E72-97F0-D0D14565452D}"/>
          </ac:grpSpMkLst>
        </pc:grpChg>
        <pc:grpChg chg="add del mod">
          <ac:chgData name="中田 雄大" userId="62f770ad0d6c1cad" providerId="LiveId" clId="{26CF5200-C319-486B-BFE0-A3F274830027}" dt="2021-06-24T07:23:52.550" v="2596"/>
          <ac:grpSpMkLst>
            <pc:docMk/>
            <pc:sldMk cId="2047325556" sldId="418"/>
            <ac:grpSpMk id="26" creationId="{9E7D14A1-ACA9-4196-A5F7-D23A25864434}"/>
          </ac:grpSpMkLst>
        </pc:grpChg>
        <pc:grpChg chg="mod">
          <ac:chgData name="中田 雄大" userId="62f770ad0d6c1cad" providerId="LiveId" clId="{26CF5200-C319-486B-BFE0-A3F274830027}" dt="2021-06-24T07:23:32.851" v="2593"/>
          <ac:grpSpMkLst>
            <pc:docMk/>
            <pc:sldMk cId="2047325556" sldId="418"/>
            <ac:grpSpMk id="27" creationId="{CA753269-24BC-44DD-9CD4-5B094BC947C7}"/>
          </ac:grpSpMkLst>
        </pc:grpChg>
        <pc:grpChg chg="add mod">
          <ac:chgData name="中田 雄大" userId="62f770ad0d6c1cad" providerId="LiveId" clId="{26CF5200-C319-486B-BFE0-A3F274830027}" dt="2021-06-24T07:56:36.182" v="3316" actId="1076"/>
          <ac:grpSpMkLst>
            <pc:docMk/>
            <pc:sldMk cId="2047325556" sldId="418"/>
            <ac:grpSpMk id="47" creationId="{76CAD7FE-76DF-4ACF-8813-D5AC5CFA5DA4}"/>
          </ac:grpSpMkLst>
        </pc:grpChg>
        <pc:grpChg chg="add mod">
          <ac:chgData name="中田 雄大" userId="62f770ad0d6c1cad" providerId="LiveId" clId="{26CF5200-C319-486B-BFE0-A3F274830027}" dt="2021-06-24T07:56:36.182" v="3316" actId="1076"/>
          <ac:grpSpMkLst>
            <pc:docMk/>
            <pc:sldMk cId="2047325556" sldId="418"/>
            <ac:grpSpMk id="52" creationId="{28B79FF0-EE2B-4D1A-9B9A-C2FE66DEBFB7}"/>
          </ac:grpSpMkLst>
        </pc:grpChg>
        <pc:grpChg chg="add mod">
          <ac:chgData name="中田 雄大" userId="62f770ad0d6c1cad" providerId="LiveId" clId="{26CF5200-C319-486B-BFE0-A3F274830027}" dt="2021-06-24T07:56:36.182" v="3316" actId="1076"/>
          <ac:grpSpMkLst>
            <pc:docMk/>
            <pc:sldMk cId="2047325556" sldId="418"/>
            <ac:grpSpMk id="57" creationId="{F2156F64-AAA9-487E-93CE-AEA00E86CEC0}"/>
          </ac:grpSpMkLst>
        </pc:grpChg>
        <pc:grpChg chg="mod">
          <ac:chgData name="中田 雄大" userId="62f770ad0d6c1cad" providerId="LiveId" clId="{26CF5200-C319-486B-BFE0-A3F274830027}" dt="2021-06-24T07:31:36.801" v="2690"/>
          <ac:grpSpMkLst>
            <pc:docMk/>
            <pc:sldMk cId="2047325556" sldId="418"/>
            <ac:grpSpMk id="58" creationId="{A3524701-C428-4171-9182-957A9DAE9E01}"/>
          </ac:grpSpMkLst>
        </pc:grpChg>
        <pc:picChg chg="mod">
          <ac:chgData name="中田 雄大" userId="62f770ad0d6c1cad" providerId="LiveId" clId="{26CF5200-C319-486B-BFE0-A3F274830027}" dt="2021-06-24T07:23:32.851" v="2593"/>
          <ac:picMkLst>
            <pc:docMk/>
            <pc:sldMk cId="2047325556" sldId="418"/>
            <ac:picMk id="21" creationId="{61E4E682-EBC6-4456-A7EE-916CD1508F96}"/>
          </ac:picMkLst>
        </pc:picChg>
        <pc:picChg chg="mod">
          <ac:chgData name="中田 雄大" userId="62f770ad0d6c1cad" providerId="LiveId" clId="{26CF5200-C319-486B-BFE0-A3F274830027}" dt="2021-06-24T07:23:32.851" v="2593"/>
          <ac:picMkLst>
            <pc:docMk/>
            <pc:sldMk cId="2047325556" sldId="418"/>
            <ac:picMk id="24" creationId="{66DEF788-C41F-45A8-BDB0-C3860E39D593}"/>
          </ac:picMkLst>
        </pc:picChg>
        <pc:picChg chg="mod">
          <ac:chgData name="中田 雄大" userId="62f770ad0d6c1cad" providerId="LiveId" clId="{26CF5200-C319-486B-BFE0-A3F274830027}" dt="2021-06-24T07:23:32.851" v="2593"/>
          <ac:picMkLst>
            <pc:docMk/>
            <pc:sldMk cId="2047325556" sldId="418"/>
            <ac:picMk id="31" creationId="{F2900225-F152-4375-91DC-8C4F4C5624D5}"/>
          </ac:picMkLst>
        </pc:picChg>
        <pc:picChg chg="mod">
          <ac:chgData name="中田 雄大" userId="62f770ad0d6c1cad" providerId="LiveId" clId="{26CF5200-C319-486B-BFE0-A3F274830027}" dt="2021-06-24T07:23:32.851" v="2593"/>
          <ac:picMkLst>
            <pc:docMk/>
            <pc:sldMk cId="2047325556" sldId="418"/>
            <ac:picMk id="32" creationId="{5B89D173-3D6E-4FEB-9178-F7B662578647}"/>
          </ac:picMkLst>
        </pc:picChg>
        <pc:picChg chg="mod">
          <ac:chgData name="中田 雄大" userId="62f770ad0d6c1cad" providerId="LiveId" clId="{26CF5200-C319-486B-BFE0-A3F274830027}" dt="2021-06-24T07:23:32.851" v="2593"/>
          <ac:picMkLst>
            <pc:docMk/>
            <pc:sldMk cId="2047325556" sldId="418"/>
            <ac:picMk id="35" creationId="{DAFDA7A6-3A3F-40A9-9FB3-954F1172FA55}"/>
          </ac:picMkLst>
        </pc:picChg>
        <pc:picChg chg="mod">
          <ac:chgData name="中田 雄大" userId="62f770ad0d6c1cad" providerId="LiveId" clId="{26CF5200-C319-486B-BFE0-A3F274830027}" dt="2021-06-24T07:23:32.851" v="2593"/>
          <ac:picMkLst>
            <pc:docMk/>
            <pc:sldMk cId="2047325556" sldId="418"/>
            <ac:picMk id="36" creationId="{8CD75489-A307-4392-AAC4-401E4643D710}"/>
          </ac:picMkLst>
        </pc:picChg>
        <pc:picChg chg="mod">
          <ac:chgData name="中田 雄大" userId="62f770ad0d6c1cad" providerId="LiveId" clId="{26CF5200-C319-486B-BFE0-A3F274830027}" dt="2021-06-24T07:31:36.801" v="2690"/>
          <ac:picMkLst>
            <pc:docMk/>
            <pc:sldMk cId="2047325556" sldId="418"/>
            <ac:picMk id="48" creationId="{1C69D784-D11C-41FD-AD34-681B8BD5F512}"/>
          </ac:picMkLst>
        </pc:picChg>
        <pc:picChg chg="mod">
          <ac:chgData name="中田 雄大" userId="62f770ad0d6c1cad" providerId="LiveId" clId="{26CF5200-C319-486B-BFE0-A3F274830027}" dt="2021-06-24T07:31:36.801" v="2690"/>
          <ac:picMkLst>
            <pc:docMk/>
            <pc:sldMk cId="2047325556" sldId="418"/>
            <ac:picMk id="51" creationId="{BF060B7A-D193-4180-97BA-FF12160AC462}"/>
          </ac:picMkLst>
        </pc:picChg>
        <pc:picChg chg="mod">
          <ac:chgData name="中田 雄大" userId="62f770ad0d6c1cad" providerId="LiveId" clId="{26CF5200-C319-486B-BFE0-A3F274830027}" dt="2021-06-24T07:31:36.801" v="2690"/>
          <ac:picMkLst>
            <pc:docMk/>
            <pc:sldMk cId="2047325556" sldId="418"/>
            <ac:picMk id="53" creationId="{9A7AFDAB-66F4-46CB-92A9-06DF574A9086}"/>
          </ac:picMkLst>
        </pc:picChg>
        <pc:picChg chg="mod">
          <ac:chgData name="中田 雄大" userId="62f770ad0d6c1cad" providerId="LiveId" clId="{26CF5200-C319-486B-BFE0-A3F274830027}" dt="2021-06-24T07:31:36.801" v="2690"/>
          <ac:picMkLst>
            <pc:docMk/>
            <pc:sldMk cId="2047325556" sldId="418"/>
            <ac:picMk id="62" creationId="{E0A7B5A4-AA6D-45DA-B791-BCBC66AA2799}"/>
          </ac:picMkLst>
        </pc:picChg>
        <pc:picChg chg="mod">
          <ac:chgData name="中田 雄大" userId="62f770ad0d6c1cad" providerId="LiveId" clId="{26CF5200-C319-486B-BFE0-A3F274830027}" dt="2021-06-24T07:31:36.801" v="2690"/>
          <ac:picMkLst>
            <pc:docMk/>
            <pc:sldMk cId="2047325556" sldId="418"/>
            <ac:picMk id="63" creationId="{1289A2F4-1DA8-4A1D-99D0-E260D346B773}"/>
          </ac:picMkLst>
        </pc:picChg>
        <pc:picChg chg="mod">
          <ac:chgData name="中田 雄大" userId="62f770ad0d6c1cad" providerId="LiveId" clId="{26CF5200-C319-486B-BFE0-A3F274830027}" dt="2021-06-24T07:31:36.801" v="2690"/>
          <ac:picMkLst>
            <pc:docMk/>
            <pc:sldMk cId="2047325556" sldId="418"/>
            <ac:picMk id="66" creationId="{548FCB0D-AF46-4954-832D-C9F6286083EF}"/>
          </ac:picMkLst>
        </pc:picChg>
        <pc:picChg chg="mod">
          <ac:chgData name="中田 雄大" userId="62f770ad0d6c1cad" providerId="LiveId" clId="{26CF5200-C319-486B-BFE0-A3F274830027}" dt="2021-06-24T07:31:36.801" v="2690"/>
          <ac:picMkLst>
            <pc:docMk/>
            <pc:sldMk cId="2047325556" sldId="418"/>
            <ac:picMk id="67" creationId="{BD5B156D-D8CE-4232-B637-01F2A6B6F8E7}"/>
          </ac:picMkLst>
        </pc:picChg>
        <pc:cxnChg chg="mod">
          <ac:chgData name="中田 雄大" userId="62f770ad0d6c1cad" providerId="LiveId" clId="{26CF5200-C319-486B-BFE0-A3F274830027}" dt="2021-06-24T07:23:32.851" v="2593"/>
          <ac:cxnSpMkLst>
            <pc:docMk/>
            <pc:sldMk cId="2047325556" sldId="418"/>
            <ac:cxnSpMk id="23" creationId="{E508651F-BCD5-469C-A01B-69D07D3E1A9F}"/>
          </ac:cxnSpMkLst>
        </pc:cxnChg>
        <pc:cxnChg chg="add del mod">
          <ac:chgData name="中田 雄大" userId="62f770ad0d6c1cad" providerId="LiveId" clId="{26CF5200-C319-486B-BFE0-A3F274830027}" dt="2021-06-24T07:23:52.550" v="2596"/>
          <ac:cxnSpMkLst>
            <pc:docMk/>
            <pc:sldMk cId="2047325556" sldId="418"/>
            <ac:cxnSpMk id="41" creationId="{1712B620-96EB-4DA0-BA91-9CE4EC3046FF}"/>
          </ac:cxnSpMkLst>
        </pc:cxnChg>
        <pc:cxnChg chg="add del mod">
          <ac:chgData name="中田 雄大" userId="62f770ad0d6c1cad" providerId="LiveId" clId="{26CF5200-C319-486B-BFE0-A3F274830027}" dt="2021-06-24T07:23:52.550" v="2596"/>
          <ac:cxnSpMkLst>
            <pc:docMk/>
            <pc:sldMk cId="2047325556" sldId="418"/>
            <ac:cxnSpMk id="45" creationId="{5D3D07C4-AD5C-43DD-BE29-73B22E52FC36}"/>
          </ac:cxnSpMkLst>
        </pc:cxnChg>
        <pc:cxnChg chg="mod">
          <ac:chgData name="中田 雄大" userId="62f770ad0d6c1cad" providerId="LiveId" clId="{26CF5200-C319-486B-BFE0-A3F274830027}" dt="2021-06-24T07:31:36.801" v="2690"/>
          <ac:cxnSpMkLst>
            <pc:docMk/>
            <pc:sldMk cId="2047325556" sldId="418"/>
            <ac:cxnSpMk id="50" creationId="{63229CC8-34F3-4391-8E08-1F2B46F56F4B}"/>
          </ac:cxnSpMkLst>
        </pc:cxnChg>
        <pc:cxnChg chg="add mod">
          <ac:chgData name="中田 雄大" userId="62f770ad0d6c1cad" providerId="LiveId" clId="{26CF5200-C319-486B-BFE0-A3F274830027}" dt="2021-06-24T07:56:36.182" v="3316" actId="1076"/>
          <ac:cxnSpMkLst>
            <pc:docMk/>
            <pc:sldMk cId="2047325556" sldId="418"/>
            <ac:cxnSpMk id="69" creationId="{021FAD91-F062-4EFC-A296-05A3B862238E}"/>
          </ac:cxnSpMkLst>
        </pc:cxnChg>
        <pc:cxnChg chg="add mod">
          <ac:chgData name="中田 雄大" userId="62f770ad0d6c1cad" providerId="LiveId" clId="{26CF5200-C319-486B-BFE0-A3F274830027}" dt="2021-06-24T07:56:36.182" v="3316" actId="1076"/>
          <ac:cxnSpMkLst>
            <pc:docMk/>
            <pc:sldMk cId="2047325556" sldId="418"/>
            <ac:cxnSpMk id="73" creationId="{70A259B7-125B-4D07-B633-0D7F74305B5A}"/>
          </ac:cxnSpMkLst>
        </pc:cxnChg>
      </pc:sldChg>
      <pc:sldChg chg="addSp delSp modSp add mod modAnim">
        <pc:chgData name="中田 雄大" userId="62f770ad0d6c1cad" providerId="LiveId" clId="{26CF5200-C319-486B-BFE0-A3F274830027}" dt="2021-06-27T04:30:13.719" v="11348" actId="20577"/>
        <pc:sldMkLst>
          <pc:docMk/>
          <pc:sldMk cId="4224299849" sldId="419"/>
        </pc:sldMkLst>
        <pc:spChg chg="mod">
          <ac:chgData name="中田 雄大" userId="62f770ad0d6c1cad" providerId="LiveId" clId="{26CF5200-C319-486B-BFE0-A3F274830027}" dt="2021-06-24T09:48:34.204" v="6444" actId="20577"/>
          <ac:spMkLst>
            <pc:docMk/>
            <pc:sldMk cId="4224299849" sldId="419"/>
            <ac:spMk id="2" creationId="{00000000-0000-0000-0000-000000000000}"/>
          </ac:spMkLst>
        </pc:spChg>
        <pc:spChg chg="del">
          <ac:chgData name="中田 雄大" userId="62f770ad0d6c1cad" providerId="LiveId" clId="{26CF5200-C319-486B-BFE0-A3F274830027}" dt="2021-06-24T09:29:04.496" v="5766" actId="478"/>
          <ac:spMkLst>
            <pc:docMk/>
            <pc:sldMk cId="4224299849" sldId="419"/>
            <ac:spMk id="28" creationId="{44A2620F-4C2B-44D2-9530-0B052A2B1AA2}"/>
          </ac:spMkLst>
        </pc:spChg>
        <pc:spChg chg="del mod">
          <ac:chgData name="中田 雄大" userId="62f770ad0d6c1cad" providerId="LiveId" clId="{26CF5200-C319-486B-BFE0-A3F274830027}" dt="2021-06-24T09:32:07.330" v="5918" actId="478"/>
          <ac:spMkLst>
            <pc:docMk/>
            <pc:sldMk cId="4224299849" sldId="419"/>
            <ac:spMk id="29" creationId="{CD9FD27D-5BE5-4A9A-B257-377FC05EC8D4}"/>
          </ac:spMkLst>
        </pc:spChg>
        <pc:spChg chg="add mod">
          <ac:chgData name="中田 雄大" userId="62f770ad0d6c1cad" providerId="LiveId" clId="{26CF5200-C319-486B-BFE0-A3F274830027}" dt="2021-06-24T09:35:26.461" v="6122" actId="20577"/>
          <ac:spMkLst>
            <pc:docMk/>
            <pc:sldMk cId="4224299849" sldId="419"/>
            <ac:spMk id="31" creationId="{F45BB135-7FCA-4BA7-A91B-462F948D9FAB}"/>
          </ac:spMkLst>
        </pc:spChg>
        <pc:spChg chg="mod">
          <ac:chgData name="中田 雄大" userId="62f770ad0d6c1cad" providerId="LiveId" clId="{26CF5200-C319-486B-BFE0-A3F274830027}" dt="2021-06-27T04:30:09.911" v="11342" actId="20577"/>
          <ac:spMkLst>
            <pc:docMk/>
            <pc:sldMk cId="4224299849" sldId="419"/>
            <ac:spMk id="51" creationId="{4BEA117E-A694-CA4C-933D-501823E11DB1}"/>
          </ac:spMkLst>
        </pc:spChg>
        <pc:spChg chg="mod">
          <ac:chgData name="中田 雄大" userId="62f770ad0d6c1cad" providerId="LiveId" clId="{26CF5200-C319-486B-BFE0-A3F274830027}" dt="2021-06-27T04:30:13.719" v="11348" actId="20577"/>
          <ac:spMkLst>
            <pc:docMk/>
            <pc:sldMk cId="4224299849" sldId="419"/>
            <ac:spMk id="52" creationId="{B7A83B23-8DC2-314F-B580-E912D49C2A32}"/>
          </ac:spMkLst>
        </pc:spChg>
      </pc:sldChg>
      <pc:sldChg chg="addSp delSp modSp add mod modAnim modShow modNotesTx">
        <pc:chgData name="中田 雄大" userId="62f770ad0d6c1cad" providerId="LiveId" clId="{26CF5200-C319-486B-BFE0-A3F274830027}" dt="2021-06-28T03:11:31.403" v="15891" actId="20577"/>
        <pc:sldMkLst>
          <pc:docMk/>
          <pc:sldMk cId="3539987107" sldId="420"/>
        </pc:sldMkLst>
        <pc:spChg chg="mod">
          <ac:chgData name="中田 雄大" userId="62f770ad0d6c1cad" providerId="LiveId" clId="{26CF5200-C319-486B-BFE0-A3F274830027}" dt="2021-06-24T08:16:43.079" v="4036" actId="403"/>
          <ac:spMkLst>
            <pc:docMk/>
            <pc:sldMk cId="3539987107" sldId="420"/>
            <ac:spMk id="2" creationId="{00000000-0000-0000-0000-000000000000}"/>
          </ac:spMkLst>
        </pc:spChg>
        <pc:spChg chg="del mod">
          <ac:chgData name="中田 雄大" userId="62f770ad0d6c1cad" providerId="LiveId" clId="{26CF5200-C319-486B-BFE0-A3F274830027}" dt="2021-06-24T08:18:28.703" v="4139" actId="478"/>
          <ac:spMkLst>
            <pc:docMk/>
            <pc:sldMk cId="3539987107" sldId="420"/>
            <ac:spMk id="7" creationId="{22A69347-F6F8-9B49-9158-8175CA523CC6}"/>
          </ac:spMkLst>
        </pc:spChg>
        <pc:spChg chg="mod">
          <ac:chgData name="中田 雄大" userId="62f770ad0d6c1cad" providerId="LiveId" clId="{26CF5200-C319-486B-BFE0-A3F274830027}" dt="2021-06-24T09:11:58.423" v="5580" actId="1076"/>
          <ac:spMkLst>
            <pc:docMk/>
            <pc:sldMk cId="3539987107" sldId="420"/>
            <ac:spMk id="8" creationId="{43FFCE80-6E5C-1044-AAFB-9529B3273950}"/>
          </ac:spMkLst>
        </pc:spChg>
        <pc:spChg chg="mod">
          <ac:chgData name="中田 雄大" userId="62f770ad0d6c1cad" providerId="LiveId" clId="{26CF5200-C319-486B-BFE0-A3F274830027}" dt="2021-06-24T09:14:04.287" v="5648" actId="1076"/>
          <ac:spMkLst>
            <pc:docMk/>
            <pc:sldMk cId="3539987107" sldId="420"/>
            <ac:spMk id="9" creationId="{9EB637B4-8596-464A-AB65-220650A657E8}"/>
          </ac:spMkLst>
        </pc:spChg>
        <pc:spChg chg="del">
          <ac:chgData name="中田 雄大" userId="62f770ad0d6c1cad" providerId="LiveId" clId="{26CF5200-C319-486B-BFE0-A3F274830027}" dt="2021-06-24T08:38:02.519" v="4362" actId="478"/>
          <ac:spMkLst>
            <pc:docMk/>
            <pc:sldMk cId="3539987107" sldId="420"/>
            <ac:spMk id="10" creationId="{9239001D-2829-854A-AB18-E4990D4012A0}"/>
          </ac:spMkLst>
        </pc:spChg>
        <pc:spChg chg="mod">
          <ac:chgData name="中田 雄大" userId="62f770ad0d6c1cad" providerId="LiveId" clId="{26CF5200-C319-486B-BFE0-A3F274830027}" dt="2021-06-24T09:14:04.287" v="5648" actId="1076"/>
          <ac:spMkLst>
            <pc:docMk/>
            <pc:sldMk cId="3539987107" sldId="420"/>
            <ac:spMk id="11" creationId="{1DCD4AE9-E8E6-6A43-AA7D-572146674481}"/>
          </ac:spMkLst>
        </pc:spChg>
        <pc:spChg chg="add mod">
          <ac:chgData name="中田 雄大" userId="62f770ad0d6c1cad" providerId="LiveId" clId="{26CF5200-C319-486B-BFE0-A3F274830027}" dt="2021-06-27T07:41:21.099" v="13081" actId="14100"/>
          <ac:spMkLst>
            <pc:docMk/>
            <pc:sldMk cId="3539987107" sldId="420"/>
            <ac:spMk id="13" creationId="{322A9DF4-AE9E-4862-A046-63D3EC5E09E1}"/>
          </ac:spMkLst>
        </pc:spChg>
        <pc:spChg chg="del">
          <ac:chgData name="中田 雄大" userId="62f770ad0d6c1cad" providerId="LiveId" clId="{26CF5200-C319-486B-BFE0-A3F274830027}" dt="2021-06-24T08:15:41.590" v="3957" actId="478"/>
          <ac:spMkLst>
            <pc:docMk/>
            <pc:sldMk cId="3539987107" sldId="420"/>
            <ac:spMk id="14" creationId="{6ED7BC29-DE7A-2440-B148-1173E721703A}"/>
          </ac:spMkLst>
        </pc:spChg>
        <pc:spChg chg="del">
          <ac:chgData name="中田 雄大" userId="62f770ad0d6c1cad" providerId="LiveId" clId="{26CF5200-C319-486B-BFE0-A3F274830027}" dt="2021-06-24T08:15:43.788" v="3959" actId="478"/>
          <ac:spMkLst>
            <pc:docMk/>
            <pc:sldMk cId="3539987107" sldId="420"/>
            <ac:spMk id="16" creationId="{17FD2BFF-4AB0-9840-AF0C-A2023E9699C2}"/>
          </ac:spMkLst>
        </pc:spChg>
        <pc:spChg chg="mod">
          <ac:chgData name="中田 雄大" userId="62f770ad0d6c1cad" providerId="LiveId" clId="{26CF5200-C319-486B-BFE0-A3F274830027}" dt="2021-06-24T09:11:58.423" v="5580" actId="1076"/>
          <ac:spMkLst>
            <pc:docMk/>
            <pc:sldMk cId="3539987107" sldId="420"/>
            <ac:spMk id="18" creationId="{D54D1CB9-D01B-D547-AE77-380B4077DD77}"/>
          </ac:spMkLst>
        </pc:spChg>
        <pc:spChg chg="mod">
          <ac:chgData name="中田 雄大" userId="62f770ad0d6c1cad" providerId="LiveId" clId="{26CF5200-C319-486B-BFE0-A3F274830027}" dt="2021-06-24T09:14:04.287" v="5648" actId="1076"/>
          <ac:spMkLst>
            <pc:docMk/>
            <pc:sldMk cId="3539987107" sldId="420"/>
            <ac:spMk id="22" creationId="{54FE8418-70BE-654D-9A88-E6950729113B}"/>
          </ac:spMkLst>
        </pc:spChg>
        <pc:spChg chg="del">
          <ac:chgData name="中田 雄大" userId="62f770ad0d6c1cad" providerId="LiveId" clId="{26CF5200-C319-486B-BFE0-A3F274830027}" dt="2021-06-24T08:15:42.855" v="3958" actId="478"/>
          <ac:spMkLst>
            <pc:docMk/>
            <pc:sldMk cId="3539987107" sldId="420"/>
            <ac:spMk id="23" creationId="{86CF7E82-8642-094F-8122-569E007CBE63}"/>
          </ac:spMkLst>
        </pc:spChg>
        <pc:spChg chg="add del mod">
          <ac:chgData name="中田 雄大" userId="62f770ad0d6c1cad" providerId="LiveId" clId="{26CF5200-C319-486B-BFE0-A3F274830027}" dt="2021-06-24T08:18:42.241" v="4142" actId="478"/>
          <ac:spMkLst>
            <pc:docMk/>
            <pc:sldMk cId="3539987107" sldId="420"/>
            <ac:spMk id="24" creationId="{FDB3D33B-3282-48B0-9308-6253AC82E978}"/>
          </ac:spMkLst>
        </pc:spChg>
        <pc:spChg chg="add mod">
          <ac:chgData name="中田 雄大" userId="62f770ad0d6c1cad" providerId="LiveId" clId="{26CF5200-C319-486B-BFE0-A3F274830027}" dt="2021-06-24T08:47:43.385" v="4541" actId="21"/>
          <ac:spMkLst>
            <pc:docMk/>
            <pc:sldMk cId="3539987107" sldId="420"/>
            <ac:spMk id="25" creationId="{4C4B89E3-E232-4C4F-82F7-A58922565FB2}"/>
          </ac:spMkLst>
        </pc:spChg>
        <pc:spChg chg="add mod">
          <ac:chgData name="中田 雄大" userId="62f770ad0d6c1cad" providerId="LiveId" clId="{26CF5200-C319-486B-BFE0-A3F274830027}" dt="2021-06-24T09:14:04.287" v="5648" actId="1076"/>
          <ac:spMkLst>
            <pc:docMk/>
            <pc:sldMk cId="3539987107" sldId="420"/>
            <ac:spMk id="26" creationId="{E1AA7356-6CC1-416F-A408-725EFD66D9A2}"/>
          </ac:spMkLst>
        </pc:spChg>
        <pc:spChg chg="add mod">
          <ac:chgData name="中田 雄大" userId="62f770ad0d6c1cad" providerId="LiveId" clId="{26CF5200-C319-486B-BFE0-A3F274830027}" dt="2021-06-24T09:12:01.719" v="5581" actId="1076"/>
          <ac:spMkLst>
            <pc:docMk/>
            <pc:sldMk cId="3539987107" sldId="420"/>
            <ac:spMk id="27" creationId="{43071186-F35A-4BC0-BD66-534876DC0771}"/>
          </ac:spMkLst>
        </pc:spChg>
        <pc:spChg chg="add mod">
          <ac:chgData name="中田 雄大" userId="62f770ad0d6c1cad" providerId="LiveId" clId="{26CF5200-C319-486B-BFE0-A3F274830027}" dt="2021-06-26T06:53:18.846" v="7721" actId="20577"/>
          <ac:spMkLst>
            <pc:docMk/>
            <pc:sldMk cId="3539987107" sldId="420"/>
            <ac:spMk id="28" creationId="{B6775681-D6AD-4149-93F1-DEAE3816BCF0}"/>
          </ac:spMkLst>
        </pc:spChg>
        <pc:spChg chg="add mod">
          <ac:chgData name="中田 雄大" userId="62f770ad0d6c1cad" providerId="LiveId" clId="{26CF5200-C319-486B-BFE0-A3F274830027}" dt="2021-06-24T09:14:04.287" v="5648" actId="1076"/>
          <ac:spMkLst>
            <pc:docMk/>
            <pc:sldMk cId="3539987107" sldId="420"/>
            <ac:spMk id="29" creationId="{D8E85A88-5B4A-45A4-BBF0-D018983F2C60}"/>
          </ac:spMkLst>
        </pc:spChg>
        <pc:spChg chg="add del mod">
          <ac:chgData name="中田 雄大" userId="62f770ad0d6c1cad" providerId="LiveId" clId="{26CF5200-C319-486B-BFE0-A3F274830027}" dt="2021-06-24T09:12:25.971" v="5584" actId="478"/>
          <ac:spMkLst>
            <pc:docMk/>
            <pc:sldMk cId="3539987107" sldId="420"/>
            <ac:spMk id="30" creationId="{DEA6C15E-8C17-4F2F-A662-1C11273F2716}"/>
          </ac:spMkLst>
        </pc:spChg>
        <pc:spChg chg="add mod ord">
          <ac:chgData name="中田 雄大" userId="62f770ad0d6c1cad" providerId="LiveId" clId="{26CF5200-C319-486B-BFE0-A3F274830027}" dt="2021-06-24T09:34:34.236" v="6105" actId="20577"/>
          <ac:spMkLst>
            <pc:docMk/>
            <pc:sldMk cId="3539987107" sldId="420"/>
            <ac:spMk id="31" creationId="{A7837636-ED62-4769-8763-ECD59EE56AEC}"/>
          </ac:spMkLst>
        </pc:spChg>
        <pc:spChg chg="add mod">
          <ac:chgData name="中田 雄大" userId="62f770ad0d6c1cad" providerId="LiveId" clId="{26CF5200-C319-486B-BFE0-A3F274830027}" dt="2021-06-24T09:15:26.776" v="5660" actId="14100"/>
          <ac:spMkLst>
            <pc:docMk/>
            <pc:sldMk cId="3539987107" sldId="420"/>
            <ac:spMk id="32" creationId="{F760D139-4777-4ADF-A372-407B18FDCD3F}"/>
          </ac:spMkLst>
        </pc:spChg>
        <pc:spChg chg="add del mod">
          <ac:chgData name="中田 雄大" userId="62f770ad0d6c1cad" providerId="LiveId" clId="{26CF5200-C319-486B-BFE0-A3F274830027}" dt="2021-06-27T07:41:09.801" v="13079" actId="478"/>
          <ac:spMkLst>
            <pc:docMk/>
            <pc:sldMk cId="3539987107" sldId="420"/>
            <ac:spMk id="33" creationId="{03D99334-DB40-414E-B2CE-582548B2BB12}"/>
          </ac:spMkLst>
        </pc:spChg>
        <pc:spChg chg="add mod">
          <ac:chgData name="中田 雄大" userId="62f770ad0d6c1cad" providerId="LiveId" clId="{26CF5200-C319-486B-BFE0-A3F274830027}" dt="2021-06-27T07:41:35.621" v="13087" actId="1036"/>
          <ac:spMkLst>
            <pc:docMk/>
            <pc:sldMk cId="3539987107" sldId="420"/>
            <ac:spMk id="34" creationId="{6B44795F-1476-43CA-AAD5-0B0C1FC30EDD}"/>
          </ac:spMkLst>
        </pc:spChg>
        <pc:grpChg chg="mod">
          <ac:chgData name="中田 雄大" userId="62f770ad0d6c1cad" providerId="LiveId" clId="{26CF5200-C319-486B-BFE0-A3F274830027}" dt="2021-06-24T09:11:58.423" v="5580" actId="1076"/>
          <ac:grpSpMkLst>
            <pc:docMk/>
            <pc:sldMk cId="3539987107" sldId="420"/>
            <ac:grpSpMk id="6" creationId="{B209C371-D36A-124E-83F3-FC87B68A0266}"/>
          </ac:grpSpMkLst>
        </pc:grpChg>
        <pc:grpChg chg="mod">
          <ac:chgData name="中田 雄大" userId="62f770ad0d6c1cad" providerId="LiveId" clId="{26CF5200-C319-486B-BFE0-A3F274830027}" dt="2021-06-24T09:14:04.287" v="5648" actId="1076"/>
          <ac:grpSpMkLst>
            <pc:docMk/>
            <pc:sldMk cId="3539987107" sldId="420"/>
            <ac:grpSpMk id="19" creationId="{DCFE7A71-8465-004E-A1BF-1B8CCF6F48EA}"/>
          </ac:grpSpMkLst>
        </pc:grpChg>
      </pc:sldChg>
      <pc:sldChg chg="addSp delSp modSp add mod modShow modNotesTx">
        <pc:chgData name="中田 雄大" userId="62f770ad0d6c1cad" providerId="LiveId" clId="{26CF5200-C319-486B-BFE0-A3F274830027}" dt="2021-06-28T03:13:30.949" v="15926" actId="20577"/>
        <pc:sldMkLst>
          <pc:docMk/>
          <pc:sldMk cId="2587169282" sldId="421"/>
        </pc:sldMkLst>
        <pc:spChg chg="mod">
          <ac:chgData name="中田 雄大" userId="62f770ad0d6c1cad" providerId="LiveId" clId="{26CF5200-C319-486B-BFE0-A3F274830027}" dt="2021-06-24T09:47:43.705" v="6390" actId="404"/>
          <ac:spMkLst>
            <pc:docMk/>
            <pc:sldMk cId="2587169282" sldId="421"/>
            <ac:spMk id="2" creationId="{00000000-0000-0000-0000-000000000000}"/>
          </ac:spMkLst>
        </pc:spChg>
        <pc:spChg chg="add mod">
          <ac:chgData name="中田 雄大" userId="62f770ad0d6c1cad" providerId="LiveId" clId="{26CF5200-C319-486B-BFE0-A3F274830027}" dt="2021-06-27T05:57:24.544" v="12016" actId="1076"/>
          <ac:spMkLst>
            <pc:docMk/>
            <pc:sldMk cId="2587169282" sldId="421"/>
            <ac:spMk id="9" creationId="{D90F557D-151E-481E-81CD-C19834F50498}"/>
          </ac:spMkLst>
        </pc:spChg>
        <pc:spChg chg="mod">
          <ac:chgData name="中田 雄大" userId="62f770ad0d6c1cad" providerId="LiveId" clId="{26CF5200-C319-486B-BFE0-A3F274830027}" dt="2021-06-26T05:38:57.076" v="6638" actId="20577"/>
          <ac:spMkLst>
            <pc:docMk/>
            <pc:sldMk cId="2587169282" sldId="421"/>
            <ac:spMk id="25" creationId="{B950AC04-57F6-BC48-A642-2FDD1AFA52AA}"/>
          </ac:spMkLst>
        </pc:spChg>
        <pc:grpChg chg="add del">
          <ac:chgData name="中田 雄大" userId="62f770ad0d6c1cad" providerId="LiveId" clId="{26CF5200-C319-486B-BFE0-A3F274830027}" dt="2021-06-24T09:38:52.174" v="6126" actId="165"/>
          <ac:grpSpMkLst>
            <pc:docMk/>
            <pc:sldMk cId="2587169282" sldId="421"/>
            <ac:grpSpMk id="3" creationId="{C5E88B40-C701-B148-8E7C-9FB006E0C51A}"/>
          </ac:grpSpMkLst>
        </pc:grpChg>
        <pc:graphicFrameChg chg="add mod">
          <ac:chgData name="中田 雄大" userId="62f770ad0d6c1cad" providerId="LiveId" clId="{26CF5200-C319-486B-BFE0-A3F274830027}" dt="2021-06-27T05:57:17.008" v="12014" actId="1076"/>
          <ac:graphicFrameMkLst>
            <pc:docMk/>
            <pc:sldMk cId="2587169282" sldId="421"/>
            <ac:graphicFrameMk id="8" creationId="{00000000-0008-0000-0000-000003000000}"/>
          </ac:graphicFrameMkLst>
        </pc:graphicFrameChg>
        <pc:picChg chg="del mod topLvl">
          <ac:chgData name="中田 雄大" userId="62f770ad0d6c1cad" providerId="LiveId" clId="{26CF5200-C319-486B-BFE0-A3F274830027}" dt="2021-06-24T09:38:55.972" v="6127" actId="478"/>
          <ac:picMkLst>
            <pc:docMk/>
            <pc:sldMk cId="2587169282" sldId="421"/>
            <ac:picMk id="38" creationId="{207B067B-AD59-5D43-A50C-4975D0511E6E}"/>
          </ac:picMkLst>
        </pc:picChg>
        <pc:picChg chg="mod ord topLvl">
          <ac:chgData name="中田 雄大" userId="62f770ad0d6c1cad" providerId="LiveId" clId="{26CF5200-C319-486B-BFE0-A3F274830027}" dt="2021-06-27T05:57:19.071" v="12015" actId="1076"/>
          <ac:picMkLst>
            <pc:docMk/>
            <pc:sldMk cId="2587169282" sldId="421"/>
            <ac:picMk id="43" creationId="{DE8787E6-3FC2-D54C-A100-1FCD441153A2}"/>
          </ac:picMkLst>
        </pc:picChg>
      </pc:sldChg>
      <pc:sldChg chg="modSp add del mod ord modShow">
        <pc:chgData name="中田 雄大" userId="62f770ad0d6c1cad" providerId="LiveId" clId="{26CF5200-C319-486B-BFE0-A3F274830027}" dt="2021-06-27T04:19:37.425" v="11045" actId="47"/>
        <pc:sldMkLst>
          <pc:docMk/>
          <pc:sldMk cId="355764131" sldId="422"/>
        </pc:sldMkLst>
        <pc:spChg chg="mod">
          <ac:chgData name="中田 雄大" userId="62f770ad0d6c1cad" providerId="LiveId" clId="{26CF5200-C319-486B-BFE0-A3F274830027}" dt="2021-06-24T08:17:24.822" v="4104" actId="403"/>
          <ac:spMkLst>
            <pc:docMk/>
            <pc:sldMk cId="355764131" sldId="422"/>
            <ac:spMk id="6" creationId="{00000000-0000-0000-0000-000000000000}"/>
          </ac:spMkLst>
        </pc:spChg>
        <pc:spChg chg="mod">
          <ac:chgData name="中田 雄大" userId="62f770ad0d6c1cad" providerId="LiveId" clId="{26CF5200-C319-486B-BFE0-A3F274830027}" dt="2021-06-27T04:07:40.204" v="10881" actId="1076"/>
          <ac:spMkLst>
            <pc:docMk/>
            <pc:sldMk cId="355764131" sldId="422"/>
            <ac:spMk id="23" creationId="{00000000-0000-0000-0000-000000000000}"/>
          </ac:spMkLst>
        </pc:spChg>
        <pc:spChg chg="mod">
          <ac:chgData name="中田 雄大" userId="62f770ad0d6c1cad" providerId="LiveId" clId="{26CF5200-C319-486B-BFE0-A3F274830027}" dt="2021-06-27T04:07:52.950" v="10882" actId="14100"/>
          <ac:spMkLst>
            <pc:docMk/>
            <pc:sldMk cId="355764131" sldId="422"/>
            <ac:spMk id="26" creationId="{00000000-0000-0000-0000-000000000000}"/>
          </ac:spMkLst>
        </pc:spChg>
        <pc:spChg chg="mod">
          <ac:chgData name="中田 雄大" userId="62f770ad0d6c1cad" providerId="LiveId" clId="{26CF5200-C319-486B-BFE0-A3F274830027}" dt="2021-06-27T04:07:56.588" v="10883" actId="1076"/>
          <ac:spMkLst>
            <pc:docMk/>
            <pc:sldMk cId="355764131" sldId="422"/>
            <ac:spMk id="27" creationId="{00000000-0000-0000-0000-000000000000}"/>
          </ac:spMkLst>
        </pc:spChg>
        <pc:spChg chg="mod">
          <ac:chgData name="中田 雄大" userId="62f770ad0d6c1cad" providerId="LiveId" clId="{26CF5200-C319-486B-BFE0-A3F274830027}" dt="2021-06-24T09:53:00.485" v="6459" actId="207"/>
          <ac:spMkLst>
            <pc:docMk/>
            <pc:sldMk cId="355764131" sldId="422"/>
            <ac:spMk id="30" creationId="{00000000-0000-0000-0000-000000000000}"/>
          </ac:spMkLst>
        </pc:spChg>
        <pc:spChg chg="mod">
          <ac:chgData name="中田 雄大" userId="62f770ad0d6c1cad" providerId="LiveId" clId="{26CF5200-C319-486B-BFE0-A3F274830027}" dt="2021-06-24T09:53:06.149" v="6461" actId="207"/>
          <ac:spMkLst>
            <pc:docMk/>
            <pc:sldMk cId="355764131" sldId="422"/>
            <ac:spMk id="33" creationId="{00000000-0000-0000-0000-000000000000}"/>
          </ac:spMkLst>
        </pc:spChg>
        <pc:spChg chg="mod">
          <ac:chgData name="中田 雄大" userId="62f770ad0d6c1cad" providerId="LiveId" clId="{26CF5200-C319-486B-BFE0-A3F274830027}" dt="2021-06-24T08:34:06.163" v="4305" actId="6549"/>
          <ac:spMkLst>
            <pc:docMk/>
            <pc:sldMk cId="355764131" sldId="422"/>
            <ac:spMk id="58" creationId="{2F3BE139-F333-3248-962D-74380FAE040E}"/>
          </ac:spMkLst>
        </pc:spChg>
        <pc:cxnChg chg="mod">
          <ac:chgData name="中田 雄大" userId="62f770ad0d6c1cad" providerId="LiveId" clId="{26CF5200-C319-486B-BFE0-A3F274830027}" dt="2021-06-27T04:07:52.950" v="10882" actId="14100"/>
          <ac:cxnSpMkLst>
            <pc:docMk/>
            <pc:sldMk cId="355764131" sldId="422"/>
            <ac:cxnSpMk id="45" creationId="{00000000-0000-0000-0000-000000000000}"/>
          </ac:cxnSpMkLst>
        </pc:cxnChg>
        <pc:cxnChg chg="mod">
          <ac:chgData name="中田 雄大" userId="62f770ad0d6c1cad" providerId="LiveId" clId="{26CF5200-C319-486B-BFE0-A3F274830027}" dt="2021-06-27T04:07:52.950" v="10882" actId="14100"/>
          <ac:cxnSpMkLst>
            <pc:docMk/>
            <pc:sldMk cId="355764131" sldId="422"/>
            <ac:cxnSpMk id="49" creationId="{00000000-0000-0000-0000-000000000000}"/>
          </ac:cxnSpMkLst>
        </pc:cxnChg>
      </pc:sldChg>
      <pc:sldChg chg="addSp delSp modSp add mod delAnim modAnim modNotesTx">
        <pc:chgData name="中田 雄大" userId="62f770ad0d6c1cad" providerId="LiveId" clId="{26CF5200-C319-486B-BFE0-A3F274830027}" dt="2021-06-28T03:01:13.218" v="15279" actId="20577"/>
        <pc:sldMkLst>
          <pc:docMk/>
          <pc:sldMk cId="1603895005" sldId="423"/>
        </pc:sldMkLst>
        <pc:spChg chg="add del mod">
          <ac:chgData name="中田 雄大" userId="62f770ad0d6c1cad" providerId="LiveId" clId="{26CF5200-C319-486B-BFE0-A3F274830027}" dt="2021-06-24T07:50:51.807" v="3199" actId="478"/>
          <ac:spMkLst>
            <pc:docMk/>
            <pc:sldMk cId="1603895005" sldId="423"/>
            <ac:spMk id="3" creationId="{DCA40BFD-6424-44B8-9FAA-CE6347D5279F}"/>
          </ac:spMkLst>
        </pc:spChg>
        <pc:spChg chg="add del mod">
          <ac:chgData name="中田 雄大" userId="62f770ad0d6c1cad" providerId="LiveId" clId="{26CF5200-C319-486B-BFE0-A3F274830027}" dt="2021-06-24T07:51:11.086" v="3202" actId="478"/>
          <ac:spMkLst>
            <pc:docMk/>
            <pc:sldMk cId="1603895005" sldId="423"/>
            <ac:spMk id="6" creationId="{EDD5995E-6909-40BD-9C8E-040FF97F7B3D}"/>
          </ac:spMkLst>
        </pc:spChg>
        <pc:spChg chg="del">
          <ac:chgData name="中田 雄大" userId="62f770ad0d6c1cad" providerId="LiveId" clId="{26CF5200-C319-486B-BFE0-A3F274830027}" dt="2021-06-24T07:50:43.690" v="3196" actId="478"/>
          <ac:spMkLst>
            <pc:docMk/>
            <pc:sldMk cId="1603895005" sldId="423"/>
            <ac:spMk id="8" creationId="{6A264DA4-6051-40ED-8E1B-1785F5435453}"/>
          </ac:spMkLst>
        </pc:spChg>
        <pc:spChg chg="add del mod">
          <ac:chgData name="中田 雄大" userId="62f770ad0d6c1cad" providerId="LiveId" clId="{26CF5200-C319-486B-BFE0-A3F274830027}" dt="2021-06-24T07:50:49.151" v="3198" actId="478"/>
          <ac:spMkLst>
            <pc:docMk/>
            <pc:sldMk cId="1603895005" sldId="423"/>
            <ac:spMk id="33" creationId="{034F7DA4-FAE7-4A28-A1AB-03D76CE9C957}"/>
          </ac:spMkLst>
        </pc:spChg>
        <pc:spChg chg="add del mod">
          <ac:chgData name="中田 雄大" userId="62f770ad0d6c1cad" providerId="LiveId" clId="{26CF5200-C319-486B-BFE0-A3F274830027}" dt="2021-06-24T07:51:08.499" v="3201" actId="478"/>
          <ac:spMkLst>
            <pc:docMk/>
            <pc:sldMk cId="1603895005" sldId="423"/>
            <ac:spMk id="36" creationId="{C8430431-DD7C-4F1D-96CE-BA51EDAC6774}"/>
          </ac:spMkLst>
        </pc:spChg>
        <pc:spChg chg="add mod">
          <ac:chgData name="中田 雄大" userId="62f770ad0d6c1cad" providerId="LiveId" clId="{26CF5200-C319-486B-BFE0-A3F274830027}" dt="2021-06-24T08:31:05.278" v="4272" actId="1076"/>
          <ac:spMkLst>
            <pc:docMk/>
            <pc:sldMk cId="1603895005" sldId="423"/>
            <ac:spMk id="38" creationId="{8962CC92-9E94-4362-88F9-0DB1CEA656D9}"/>
          </ac:spMkLst>
        </pc:spChg>
        <pc:spChg chg="mod">
          <ac:chgData name="中田 雄大" userId="62f770ad0d6c1cad" providerId="LiveId" clId="{26CF5200-C319-486B-BFE0-A3F274830027}" dt="2021-06-24T08:20:05.147" v="4229" actId="20577"/>
          <ac:spMkLst>
            <pc:docMk/>
            <pc:sldMk cId="1603895005" sldId="423"/>
            <ac:spMk id="40" creationId="{D099D38C-B13E-6143-9D0C-53CB3F29183B}"/>
          </ac:spMkLst>
        </pc:spChg>
        <pc:spChg chg="mod">
          <ac:chgData name="中田 雄大" userId="62f770ad0d6c1cad" providerId="LiveId" clId="{26CF5200-C319-486B-BFE0-A3F274830027}" dt="2021-06-24T08:15:24.485" v="3956" actId="20577"/>
          <ac:spMkLst>
            <pc:docMk/>
            <pc:sldMk cId="1603895005" sldId="423"/>
            <ac:spMk id="46" creationId="{5F64DC00-EA3D-405F-B38C-2C882E066CEC}"/>
          </ac:spMkLst>
        </pc:spChg>
        <pc:spChg chg="del">
          <ac:chgData name="中田 雄大" userId="62f770ad0d6c1cad" providerId="LiveId" clId="{26CF5200-C319-486B-BFE0-A3F274830027}" dt="2021-06-24T07:50:43.690" v="3196" actId="478"/>
          <ac:spMkLst>
            <pc:docMk/>
            <pc:sldMk cId="1603895005" sldId="423"/>
            <ac:spMk id="56" creationId="{A1FDFA94-3419-44DF-8D93-E8608E849CCF}"/>
          </ac:spMkLst>
        </pc:spChg>
        <pc:spChg chg="del">
          <ac:chgData name="中田 雄大" userId="62f770ad0d6c1cad" providerId="LiveId" clId="{26CF5200-C319-486B-BFE0-A3F274830027}" dt="2021-06-24T07:50:43.690" v="3196" actId="478"/>
          <ac:spMkLst>
            <pc:docMk/>
            <pc:sldMk cId="1603895005" sldId="423"/>
            <ac:spMk id="70" creationId="{A337BCC4-D94A-48C2-8481-3E69A8453B1C}"/>
          </ac:spMkLst>
        </pc:spChg>
        <pc:spChg chg="del">
          <ac:chgData name="中田 雄大" userId="62f770ad0d6c1cad" providerId="LiveId" clId="{26CF5200-C319-486B-BFE0-A3F274830027}" dt="2021-06-24T07:50:43.690" v="3196" actId="478"/>
          <ac:spMkLst>
            <pc:docMk/>
            <pc:sldMk cId="1603895005" sldId="423"/>
            <ac:spMk id="71" creationId="{578AA8BD-4F3A-4100-84EB-90D2D65C768C}"/>
          </ac:spMkLst>
        </pc:spChg>
        <pc:spChg chg="del">
          <ac:chgData name="中田 雄大" userId="62f770ad0d6c1cad" providerId="LiveId" clId="{26CF5200-C319-486B-BFE0-A3F274830027}" dt="2021-06-24T07:50:43.690" v="3196" actId="478"/>
          <ac:spMkLst>
            <pc:docMk/>
            <pc:sldMk cId="1603895005" sldId="423"/>
            <ac:spMk id="72" creationId="{B80E1468-A469-4709-8D36-B78C229E0EA7}"/>
          </ac:spMkLst>
        </pc:spChg>
        <pc:spChg chg="add mod">
          <ac:chgData name="中田 雄大" userId="62f770ad0d6c1cad" providerId="LiveId" clId="{26CF5200-C319-486B-BFE0-A3F274830027}" dt="2021-06-24T08:31:05.278" v="4272" actId="1076"/>
          <ac:spMkLst>
            <pc:docMk/>
            <pc:sldMk cId="1603895005" sldId="423"/>
            <ac:spMk id="79" creationId="{90BFD732-8BA2-4794-9BC9-7DCA26FE15AB}"/>
          </ac:spMkLst>
        </pc:spChg>
        <pc:spChg chg="add del mod">
          <ac:chgData name="中田 雄大" userId="62f770ad0d6c1cad" providerId="LiveId" clId="{26CF5200-C319-486B-BFE0-A3F274830027}" dt="2021-06-24T07:54:03.084" v="3261" actId="478"/>
          <ac:spMkLst>
            <pc:docMk/>
            <pc:sldMk cId="1603895005" sldId="423"/>
            <ac:spMk id="80" creationId="{C69C0E31-2F61-4978-A394-E13AB8C864E0}"/>
          </ac:spMkLst>
        </pc:spChg>
        <pc:spChg chg="add mod">
          <ac:chgData name="中田 雄大" userId="62f770ad0d6c1cad" providerId="LiveId" clId="{26CF5200-C319-486B-BFE0-A3F274830027}" dt="2021-06-24T08:31:05.278" v="4272" actId="1076"/>
          <ac:spMkLst>
            <pc:docMk/>
            <pc:sldMk cId="1603895005" sldId="423"/>
            <ac:spMk id="81" creationId="{07E0BC82-F473-4ACA-AD47-E3CF086AB390}"/>
          </ac:spMkLst>
        </pc:spChg>
        <pc:spChg chg="add mod">
          <ac:chgData name="中田 雄大" userId="62f770ad0d6c1cad" providerId="LiveId" clId="{26CF5200-C319-486B-BFE0-A3F274830027}" dt="2021-06-24T08:31:05.278" v="4272" actId="1076"/>
          <ac:spMkLst>
            <pc:docMk/>
            <pc:sldMk cId="1603895005" sldId="423"/>
            <ac:spMk id="82" creationId="{CE8FA91C-E877-4587-B002-26CDF149B194}"/>
          </ac:spMkLst>
        </pc:spChg>
        <pc:spChg chg="add mod">
          <ac:chgData name="中田 雄大" userId="62f770ad0d6c1cad" providerId="LiveId" clId="{26CF5200-C319-486B-BFE0-A3F274830027}" dt="2021-06-24T08:31:05.278" v="4272" actId="1076"/>
          <ac:spMkLst>
            <pc:docMk/>
            <pc:sldMk cId="1603895005" sldId="423"/>
            <ac:spMk id="83" creationId="{D70CDB6E-D9F0-4114-A628-C6320D32D91B}"/>
          </ac:spMkLst>
        </pc:spChg>
        <pc:spChg chg="add del mod">
          <ac:chgData name="中田 雄大" userId="62f770ad0d6c1cad" providerId="LiveId" clId="{26CF5200-C319-486B-BFE0-A3F274830027}" dt="2021-06-24T07:54:06.703" v="3262" actId="478"/>
          <ac:spMkLst>
            <pc:docMk/>
            <pc:sldMk cId="1603895005" sldId="423"/>
            <ac:spMk id="84" creationId="{BF7E8E19-1C67-4A42-A554-514663C6FFF6}"/>
          </ac:spMkLst>
        </pc:spChg>
        <pc:spChg chg="add mod">
          <ac:chgData name="中田 雄大" userId="62f770ad0d6c1cad" providerId="LiveId" clId="{26CF5200-C319-486B-BFE0-A3F274830027}" dt="2021-06-24T08:00:58.886" v="3595" actId="1076"/>
          <ac:spMkLst>
            <pc:docMk/>
            <pc:sldMk cId="1603895005" sldId="423"/>
            <ac:spMk id="86" creationId="{AB8A4B3E-E00F-4989-9FD9-F4B1D0585209}"/>
          </ac:spMkLst>
        </pc:spChg>
        <pc:spChg chg="add mod">
          <ac:chgData name="中田 雄大" userId="62f770ad0d6c1cad" providerId="LiveId" clId="{26CF5200-C319-486B-BFE0-A3F274830027}" dt="2021-06-24T08:31:10.614" v="4273" actId="1076"/>
          <ac:spMkLst>
            <pc:docMk/>
            <pc:sldMk cId="1603895005" sldId="423"/>
            <ac:spMk id="88" creationId="{D58D488E-6AC8-487A-AA78-A49F7C935245}"/>
          </ac:spMkLst>
        </pc:spChg>
        <pc:spChg chg="add del mod">
          <ac:chgData name="中田 雄大" userId="62f770ad0d6c1cad" providerId="LiveId" clId="{26CF5200-C319-486B-BFE0-A3F274830027}" dt="2021-06-24T08:01:34.355" v="3599" actId="478"/>
          <ac:spMkLst>
            <pc:docMk/>
            <pc:sldMk cId="1603895005" sldId="423"/>
            <ac:spMk id="90" creationId="{4441626B-9297-4BFC-A588-9DBBB199D8BC}"/>
          </ac:spMkLst>
        </pc:spChg>
        <pc:spChg chg="add del mod">
          <ac:chgData name="中田 雄大" userId="62f770ad0d6c1cad" providerId="LiveId" clId="{26CF5200-C319-486B-BFE0-A3F274830027}" dt="2021-06-24T07:54:42.317" v="3265" actId="478"/>
          <ac:spMkLst>
            <pc:docMk/>
            <pc:sldMk cId="1603895005" sldId="423"/>
            <ac:spMk id="91" creationId="{9E01D8C6-FD9D-441C-9762-99FDC816CEFB}"/>
          </ac:spMkLst>
        </pc:spChg>
        <pc:spChg chg="add del mod">
          <ac:chgData name="中田 雄大" userId="62f770ad0d6c1cad" providerId="LiveId" clId="{26CF5200-C319-486B-BFE0-A3F274830027}" dt="2021-06-24T07:51:32.358" v="3203" actId="478"/>
          <ac:spMkLst>
            <pc:docMk/>
            <pc:sldMk cId="1603895005" sldId="423"/>
            <ac:spMk id="92" creationId="{01031C97-28FB-4CD4-98C3-C860EDC440C4}"/>
          </ac:spMkLst>
        </pc:spChg>
        <pc:spChg chg="add del mod">
          <ac:chgData name="中田 雄大" userId="62f770ad0d6c1cad" providerId="LiveId" clId="{26CF5200-C319-486B-BFE0-A3F274830027}" dt="2021-06-24T07:51:32.358" v="3203" actId="478"/>
          <ac:spMkLst>
            <pc:docMk/>
            <pc:sldMk cId="1603895005" sldId="423"/>
            <ac:spMk id="94" creationId="{F35E9B8D-019A-4276-8167-A58151C93B3D}"/>
          </ac:spMkLst>
        </pc:spChg>
        <pc:spChg chg="add mod">
          <ac:chgData name="中田 雄大" userId="62f770ad0d6c1cad" providerId="LiveId" clId="{26CF5200-C319-486B-BFE0-A3F274830027}" dt="2021-06-24T08:00:58.886" v="3595" actId="1076"/>
          <ac:spMkLst>
            <pc:docMk/>
            <pc:sldMk cId="1603895005" sldId="423"/>
            <ac:spMk id="95" creationId="{1AD1409F-171B-446E-A9A0-0536901BAB71}"/>
          </ac:spMkLst>
        </pc:spChg>
        <pc:spChg chg="add del mod">
          <ac:chgData name="中田 雄大" userId="62f770ad0d6c1cad" providerId="LiveId" clId="{26CF5200-C319-486B-BFE0-A3F274830027}" dt="2021-06-24T07:51:34.190" v="3204" actId="478"/>
          <ac:spMkLst>
            <pc:docMk/>
            <pc:sldMk cId="1603895005" sldId="423"/>
            <ac:spMk id="107" creationId="{EE03C45E-D6D2-4778-8D5E-40098159E593}"/>
          </ac:spMkLst>
        </pc:spChg>
        <pc:spChg chg="add del mod">
          <ac:chgData name="中田 雄大" userId="62f770ad0d6c1cad" providerId="LiveId" clId="{26CF5200-C319-486B-BFE0-A3F274830027}" dt="2021-06-24T07:51:32.358" v="3203" actId="478"/>
          <ac:spMkLst>
            <pc:docMk/>
            <pc:sldMk cId="1603895005" sldId="423"/>
            <ac:spMk id="108" creationId="{44DA0EC6-482A-4136-9858-91B0B9F13EC3}"/>
          </ac:spMkLst>
        </pc:spChg>
        <pc:spChg chg="add del mod">
          <ac:chgData name="中田 雄大" userId="62f770ad0d6c1cad" providerId="LiveId" clId="{26CF5200-C319-486B-BFE0-A3F274830027}" dt="2021-06-24T07:51:32.358" v="3203" actId="478"/>
          <ac:spMkLst>
            <pc:docMk/>
            <pc:sldMk cId="1603895005" sldId="423"/>
            <ac:spMk id="109" creationId="{C023D6B7-BDED-42B0-A966-A8BEE6BFEBD1}"/>
          </ac:spMkLst>
        </pc:spChg>
        <pc:spChg chg="add mod">
          <ac:chgData name="中田 雄大" userId="62f770ad0d6c1cad" providerId="LiveId" clId="{26CF5200-C319-486B-BFE0-A3F274830027}" dt="2021-06-24T09:34:54.428" v="6114" actId="20577"/>
          <ac:spMkLst>
            <pc:docMk/>
            <pc:sldMk cId="1603895005" sldId="423"/>
            <ac:spMk id="111" creationId="{B69C0FC8-4A40-4C57-9B52-65247F08074B}"/>
          </ac:spMkLst>
        </pc:spChg>
        <pc:spChg chg="add mod">
          <ac:chgData name="中田 雄大" userId="62f770ad0d6c1cad" providerId="LiveId" clId="{26CF5200-C319-486B-BFE0-A3F274830027}" dt="2021-06-24T08:01:29.957" v="3597" actId="1076"/>
          <ac:spMkLst>
            <pc:docMk/>
            <pc:sldMk cId="1603895005" sldId="423"/>
            <ac:spMk id="112" creationId="{240C9E7C-98DA-4843-AFC9-7EE411392DC0}"/>
          </ac:spMkLst>
        </pc:spChg>
        <pc:spChg chg="add mod">
          <ac:chgData name="中田 雄大" userId="62f770ad0d6c1cad" providerId="LiveId" clId="{26CF5200-C319-486B-BFE0-A3F274830027}" dt="2021-06-26T05:27:33.516" v="6465" actId="20577"/>
          <ac:spMkLst>
            <pc:docMk/>
            <pc:sldMk cId="1603895005" sldId="423"/>
            <ac:spMk id="113" creationId="{5286A193-6E51-44C0-964A-F91E35929938}"/>
          </ac:spMkLst>
        </pc:spChg>
        <pc:grpChg chg="add mod">
          <ac:chgData name="中田 雄大" userId="62f770ad0d6c1cad" providerId="LiveId" clId="{26CF5200-C319-486B-BFE0-A3F274830027}" dt="2021-06-24T08:31:05.278" v="4272" actId="1076"/>
          <ac:grpSpMkLst>
            <pc:docMk/>
            <pc:sldMk cId="1603895005" sldId="423"/>
            <ac:grpSpMk id="7" creationId="{D16C8ED1-FB7B-4E39-A0CA-136E075067A3}"/>
          </ac:grpSpMkLst>
        </pc:grpChg>
        <pc:grpChg chg="add mod">
          <ac:chgData name="中田 雄大" userId="62f770ad0d6c1cad" providerId="LiveId" clId="{26CF5200-C319-486B-BFE0-A3F274830027}" dt="2021-06-24T08:00:58.886" v="3595" actId="1076"/>
          <ac:grpSpMkLst>
            <pc:docMk/>
            <pc:sldMk cId="1603895005" sldId="423"/>
            <ac:grpSpMk id="39" creationId="{DC82F0B2-0600-41EE-A4D4-E23FA3432E2E}"/>
          </ac:grpSpMkLst>
        </pc:grpChg>
        <pc:grpChg chg="del">
          <ac:chgData name="中田 雄大" userId="62f770ad0d6c1cad" providerId="LiveId" clId="{26CF5200-C319-486B-BFE0-A3F274830027}" dt="2021-06-24T07:50:43.690" v="3196" actId="478"/>
          <ac:grpSpMkLst>
            <pc:docMk/>
            <pc:sldMk cId="1603895005" sldId="423"/>
            <ac:grpSpMk id="47" creationId="{76CAD7FE-76DF-4ACF-8813-D5AC5CFA5DA4}"/>
          </ac:grpSpMkLst>
        </pc:grpChg>
        <pc:grpChg chg="del">
          <ac:chgData name="中田 雄大" userId="62f770ad0d6c1cad" providerId="LiveId" clId="{26CF5200-C319-486B-BFE0-A3F274830027}" dt="2021-06-24T07:50:43.690" v="3196" actId="478"/>
          <ac:grpSpMkLst>
            <pc:docMk/>
            <pc:sldMk cId="1603895005" sldId="423"/>
            <ac:grpSpMk id="52" creationId="{28B79FF0-EE2B-4D1A-9B9A-C2FE66DEBFB7}"/>
          </ac:grpSpMkLst>
        </pc:grpChg>
        <pc:grpChg chg="del">
          <ac:chgData name="中田 雄大" userId="62f770ad0d6c1cad" providerId="LiveId" clId="{26CF5200-C319-486B-BFE0-A3F274830027}" dt="2021-06-24T07:50:43.690" v="3196" actId="478"/>
          <ac:grpSpMkLst>
            <pc:docMk/>
            <pc:sldMk cId="1603895005" sldId="423"/>
            <ac:grpSpMk id="57" creationId="{F2156F64-AAA9-487E-93CE-AEA00E86CEC0}"/>
          </ac:grpSpMkLst>
        </pc:grpChg>
        <pc:graphicFrameChg chg="mod">
          <ac:chgData name="中田 雄大" userId="62f770ad0d6c1cad" providerId="LiveId" clId="{26CF5200-C319-486B-BFE0-A3F274830027}" dt="2021-06-24T08:00:58.886" v="3595" actId="1076"/>
          <ac:graphicFrameMkLst>
            <pc:docMk/>
            <pc:sldMk cId="1603895005" sldId="423"/>
            <ac:graphicFrameMk id="41" creationId="{125A4251-78F1-4D97-9756-F7371952E90A}"/>
          </ac:graphicFrameMkLst>
        </pc:graphicFrameChg>
        <pc:graphicFrameChg chg="add del mod">
          <ac:chgData name="中田 雄大" userId="62f770ad0d6c1cad" providerId="LiveId" clId="{26CF5200-C319-486B-BFE0-A3F274830027}" dt="2021-06-24T07:51:32.358" v="3203" actId="478"/>
          <ac:graphicFrameMkLst>
            <pc:docMk/>
            <pc:sldMk cId="1603895005" sldId="423"/>
            <ac:graphicFrameMk id="96" creationId="{F3F424DA-4297-4E51-8903-3734E33855F8}"/>
          </ac:graphicFrameMkLst>
        </pc:graphicFrameChg>
        <pc:picChg chg="mod">
          <ac:chgData name="中田 雄大" userId="62f770ad0d6c1cad" providerId="LiveId" clId="{26CF5200-C319-486B-BFE0-A3F274830027}" dt="2021-06-24T08:00:58.886" v="3595" actId="1076"/>
          <ac:picMkLst>
            <pc:docMk/>
            <pc:sldMk cId="1603895005" sldId="423"/>
            <ac:picMk id="42" creationId="{B3E346F3-DFEA-4CAD-8620-390F8D19E7D8}"/>
          </ac:picMkLst>
        </pc:picChg>
        <pc:picChg chg="mod">
          <ac:chgData name="中田 雄大" userId="62f770ad0d6c1cad" providerId="LiveId" clId="{26CF5200-C319-486B-BFE0-A3F274830027}" dt="2021-06-24T08:00:58.886" v="3595" actId="1076"/>
          <ac:picMkLst>
            <pc:docMk/>
            <pc:sldMk cId="1603895005" sldId="423"/>
            <ac:picMk id="43" creationId="{0C2FCD95-6BAC-4600-AB11-990948B234DC}"/>
          </ac:picMkLst>
        </pc:picChg>
        <pc:picChg chg="mod">
          <ac:chgData name="中田 雄大" userId="62f770ad0d6c1cad" providerId="LiveId" clId="{26CF5200-C319-486B-BFE0-A3F274830027}" dt="2021-06-24T08:00:58.886" v="3595" actId="1076"/>
          <ac:picMkLst>
            <pc:docMk/>
            <pc:sldMk cId="1603895005" sldId="423"/>
            <ac:picMk id="44" creationId="{374ECEBD-FA4E-4FC9-8103-C1C3CE0291D5}"/>
          </ac:picMkLst>
        </pc:picChg>
        <pc:picChg chg="mod">
          <ac:chgData name="中田 雄大" userId="62f770ad0d6c1cad" providerId="LiveId" clId="{26CF5200-C319-486B-BFE0-A3F274830027}" dt="2021-06-24T08:00:58.886" v="3595" actId="1076"/>
          <ac:picMkLst>
            <pc:docMk/>
            <pc:sldMk cId="1603895005" sldId="423"/>
            <ac:picMk id="45" creationId="{BB6BCC82-DA56-4700-98A7-422C394A7ADC}"/>
          </ac:picMkLst>
        </pc:picChg>
        <pc:picChg chg="mod">
          <ac:chgData name="中田 雄大" userId="62f770ad0d6c1cad" providerId="LiveId" clId="{26CF5200-C319-486B-BFE0-A3F274830027}" dt="2021-06-24T08:00:58.886" v="3595" actId="1076"/>
          <ac:picMkLst>
            <pc:docMk/>
            <pc:sldMk cId="1603895005" sldId="423"/>
            <ac:picMk id="55" creationId="{9A46BE08-F09D-4D29-AA91-BA82AD2A8E30}"/>
          </ac:picMkLst>
        </pc:picChg>
        <pc:picChg chg="mod">
          <ac:chgData name="中田 雄大" userId="62f770ad0d6c1cad" providerId="LiveId" clId="{26CF5200-C319-486B-BFE0-A3F274830027}" dt="2021-06-24T08:00:58.886" v="3595" actId="1076"/>
          <ac:picMkLst>
            <pc:docMk/>
            <pc:sldMk cId="1603895005" sldId="423"/>
            <ac:picMk id="74" creationId="{6F2F4094-BE4F-48D9-BA26-B7B8CA9EE017}"/>
          </ac:picMkLst>
        </pc:picChg>
        <pc:picChg chg="mod">
          <ac:chgData name="中田 雄大" userId="62f770ad0d6c1cad" providerId="LiveId" clId="{26CF5200-C319-486B-BFE0-A3F274830027}" dt="2021-06-24T08:00:58.886" v="3595" actId="1076"/>
          <ac:picMkLst>
            <pc:docMk/>
            <pc:sldMk cId="1603895005" sldId="423"/>
            <ac:picMk id="75" creationId="{D9150E9F-2AC1-4682-A9B3-FE31D5E43316}"/>
          </ac:picMkLst>
        </pc:picChg>
        <pc:picChg chg="mod">
          <ac:chgData name="中田 雄大" userId="62f770ad0d6c1cad" providerId="LiveId" clId="{26CF5200-C319-486B-BFE0-A3F274830027}" dt="2021-06-24T08:00:58.886" v="3595" actId="1076"/>
          <ac:picMkLst>
            <pc:docMk/>
            <pc:sldMk cId="1603895005" sldId="423"/>
            <ac:picMk id="76" creationId="{90EF97FE-7817-4B39-898E-39471193334C}"/>
          </ac:picMkLst>
        </pc:picChg>
        <pc:picChg chg="mod">
          <ac:chgData name="中田 雄大" userId="62f770ad0d6c1cad" providerId="LiveId" clId="{26CF5200-C319-486B-BFE0-A3F274830027}" dt="2021-06-24T08:00:58.886" v="3595" actId="1076"/>
          <ac:picMkLst>
            <pc:docMk/>
            <pc:sldMk cId="1603895005" sldId="423"/>
            <ac:picMk id="77" creationId="{6B3FDE2A-2026-4402-A70A-4B5DE6E46E39}"/>
          </ac:picMkLst>
        </pc:picChg>
        <pc:picChg chg="mod">
          <ac:chgData name="中田 雄大" userId="62f770ad0d6c1cad" providerId="LiveId" clId="{26CF5200-C319-486B-BFE0-A3F274830027}" dt="2021-06-24T08:00:58.886" v="3595" actId="1076"/>
          <ac:picMkLst>
            <pc:docMk/>
            <pc:sldMk cId="1603895005" sldId="423"/>
            <ac:picMk id="78" creationId="{AA3853BC-36B3-418F-89BA-CEB2378639B0}"/>
          </ac:picMkLst>
        </pc:picChg>
        <pc:picChg chg="add mod">
          <ac:chgData name="中田 雄大" userId="62f770ad0d6c1cad" providerId="LiveId" clId="{26CF5200-C319-486B-BFE0-A3F274830027}" dt="2021-06-24T08:31:05.278" v="4272" actId="1076"/>
          <ac:picMkLst>
            <pc:docMk/>
            <pc:sldMk cId="1603895005" sldId="423"/>
            <ac:picMk id="85" creationId="{93E37723-7D2C-4FB1-9418-6A0263A38860}"/>
          </ac:picMkLst>
        </pc:picChg>
        <pc:picChg chg="add mod">
          <ac:chgData name="中田 雄大" userId="62f770ad0d6c1cad" providerId="LiveId" clId="{26CF5200-C319-486B-BFE0-A3F274830027}" dt="2021-06-24T08:31:05.278" v="4272" actId="1076"/>
          <ac:picMkLst>
            <pc:docMk/>
            <pc:sldMk cId="1603895005" sldId="423"/>
            <ac:picMk id="87" creationId="{E0E42982-237F-4EB9-8D69-4469779B8EB9}"/>
          </ac:picMkLst>
        </pc:picChg>
        <pc:picChg chg="add mod">
          <ac:chgData name="中田 雄大" userId="62f770ad0d6c1cad" providerId="LiveId" clId="{26CF5200-C319-486B-BFE0-A3F274830027}" dt="2021-06-24T08:31:05.278" v="4272" actId="1076"/>
          <ac:picMkLst>
            <pc:docMk/>
            <pc:sldMk cId="1603895005" sldId="423"/>
            <ac:picMk id="89" creationId="{B57781DC-3ED6-4435-9CE7-0D4DA0F36311}"/>
          </ac:picMkLst>
        </pc:picChg>
        <pc:picChg chg="add del mod">
          <ac:chgData name="中田 雄大" userId="62f770ad0d6c1cad" providerId="LiveId" clId="{26CF5200-C319-486B-BFE0-A3F274830027}" dt="2021-06-24T07:51:32.358" v="3203" actId="478"/>
          <ac:picMkLst>
            <pc:docMk/>
            <pc:sldMk cId="1603895005" sldId="423"/>
            <ac:picMk id="93" creationId="{713D43C0-3B63-4CBA-94A6-2A7663C1FF37}"/>
          </ac:picMkLst>
        </pc:picChg>
        <pc:picChg chg="add del mod">
          <ac:chgData name="中田 雄大" userId="62f770ad0d6c1cad" providerId="LiveId" clId="{26CF5200-C319-486B-BFE0-A3F274830027}" dt="2021-06-24T07:51:32.358" v="3203" actId="478"/>
          <ac:picMkLst>
            <pc:docMk/>
            <pc:sldMk cId="1603895005" sldId="423"/>
            <ac:picMk id="97" creationId="{5B05C204-C608-48C1-98C9-94A64549A0C0}"/>
          </ac:picMkLst>
        </pc:picChg>
        <pc:picChg chg="add del mod">
          <ac:chgData name="中田 雄大" userId="62f770ad0d6c1cad" providerId="LiveId" clId="{26CF5200-C319-486B-BFE0-A3F274830027}" dt="2021-06-24T07:51:32.358" v="3203" actId="478"/>
          <ac:picMkLst>
            <pc:docMk/>
            <pc:sldMk cId="1603895005" sldId="423"/>
            <ac:picMk id="98" creationId="{94B9FE12-32D0-43D0-B73E-74A72F3F4D2A}"/>
          </ac:picMkLst>
        </pc:picChg>
        <pc:picChg chg="add del mod">
          <ac:chgData name="中田 雄大" userId="62f770ad0d6c1cad" providerId="LiveId" clId="{26CF5200-C319-486B-BFE0-A3F274830027}" dt="2021-06-24T07:51:32.358" v="3203" actId="478"/>
          <ac:picMkLst>
            <pc:docMk/>
            <pc:sldMk cId="1603895005" sldId="423"/>
            <ac:picMk id="99" creationId="{753EA692-B5DA-4993-A2A2-75669E26903C}"/>
          </ac:picMkLst>
        </pc:picChg>
        <pc:picChg chg="add del mod">
          <ac:chgData name="中田 雄大" userId="62f770ad0d6c1cad" providerId="LiveId" clId="{26CF5200-C319-486B-BFE0-A3F274830027}" dt="2021-06-24T07:51:32.358" v="3203" actId="478"/>
          <ac:picMkLst>
            <pc:docMk/>
            <pc:sldMk cId="1603895005" sldId="423"/>
            <ac:picMk id="100" creationId="{CC9D9E26-7F22-448F-AC2C-5C9C7E4662DB}"/>
          </ac:picMkLst>
        </pc:picChg>
        <pc:picChg chg="add del mod">
          <ac:chgData name="中田 雄大" userId="62f770ad0d6c1cad" providerId="LiveId" clId="{26CF5200-C319-486B-BFE0-A3F274830027}" dt="2021-06-24T07:51:32.358" v="3203" actId="478"/>
          <ac:picMkLst>
            <pc:docMk/>
            <pc:sldMk cId="1603895005" sldId="423"/>
            <ac:picMk id="101" creationId="{D0F52F54-5C95-44B4-9D97-540E129A56AE}"/>
          </ac:picMkLst>
        </pc:picChg>
        <pc:picChg chg="add del mod">
          <ac:chgData name="中田 雄大" userId="62f770ad0d6c1cad" providerId="LiveId" clId="{26CF5200-C319-486B-BFE0-A3F274830027}" dt="2021-06-24T07:51:32.358" v="3203" actId="478"/>
          <ac:picMkLst>
            <pc:docMk/>
            <pc:sldMk cId="1603895005" sldId="423"/>
            <ac:picMk id="102" creationId="{7964D6D1-5397-4FCE-8E0D-C151354C2C58}"/>
          </ac:picMkLst>
        </pc:picChg>
        <pc:picChg chg="add del mod">
          <ac:chgData name="中田 雄大" userId="62f770ad0d6c1cad" providerId="LiveId" clId="{26CF5200-C319-486B-BFE0-A3F274830027}" dt="2021-06-24T07:51:32.358" v="3203" actId="478"/>
          <ac:picMkLst>
            <pc:docMk/>
            <pc:sldMk cId="1603895005" sldId="423"/>
            <ac:picMk id="103" creationId="{514AB279-AB85-4FA6-8FDA-A87286483087}"/>
          </ac:picMkLst>
        </pc:picChg>
        <pc:picChg chg="add del mod">
          <ac:chgData name="中田 雄大" userId="62f770ad0d6c1cad" providerId="LiveId" clId="{26CF5200-C319-486B-BFE0-A3F274830027}" dt="2021-06-24T07:51:32.358" v="3203" actId="478"/>
          <ac:picMkLst>
            <pc:docMk/>
            <pc:sldMk cId="1603895005" sldId="423"/>
            <ac:picMk id="104" creationId="{0D4B4063-E723-4352-BCBD-7669BEBBC7CF}"/>
          </ac:picMkLst>
        </pc:picChg>
        <pc:picChg chg="add del mod">
          <ac:chgData name="中田 雄大" userId="62f770ad0d6c1cad" providerId="LiveId" clId="{26CF5200-C319-486B-BFE0-A3F274830027}" dt="2021-06-24T07:51:32.358" v="3203" actId="478"/>
          <ac:picMkLst>
            <pc:docMk/>
            <pc:sldMk cId="1603895005" sldId="423"/>
            <ac:picMk id="105" creationId="{F208DE15-8D48-4AED-9CCE-FE742BE2A586}"/>
          </ac:picMkLst>
        </pc:picChg>
        <pc:picChg chg="add del mod">
          <ac:chgData name="中田 雄大" userId="62f770ad0d6c1cad" providerId="LiveId" clId="{26CF5200-C319-486B-BFE0-A3F274830027}" dt="2021-06-24T07:51:32.358" v="3203" actId="478"/>
          <ac:picMkLst>
            <pc:docMk/>
            <pc:sldMk cId="1603895005" sldId="423"/>
            <ac:picMk id="106" creationId="{3964E008-7714-4D0E-9B62-EA2F72E96DFF}"/>
          </ac:picMkLst>
        </pc:picChg>
        <pc:cxnChg chg="add mod">
          <ac:chgData name="中田 雄大" userId="62f770ad0d6c1cad" providerId="LiveId" clId="{26CF5200-C319-486B-BFE0-A3F274830027}" dt="2021-06-24T08:31:05.278" v="4272" actId="1076"/>
          <ac:cxnSpMkLst>
            <pc:docMk/>
            <pc:sldMk cId="1603895005" sldId="423"/>
            <ac:cxnSpMk id="37" creationId="{E80E06FA-6394-4FB5-959B-2D7644741C61}"/>
          </ac:cxnSpMkLst>
        </pc:cxnChg>
        <pc:cxnChg chg="mod">
          <ac:chgData name="中田 雄大" userId="62f770ad0d6c1cad" providerId="LiveId" clId="{26CF5200-C319-486B-BFE0-A3F274830027}" dt="2021-06-24T07:50:43.690" v="3196" actId="478"/>
          <ac:cxnSpMkLst>
            <pc:docMk/>
            <pc:sldMk cId="1603895005" sldId="423"/>
            <ac:cxnSpMk id="50" creationId="{63229CC8-34F3-4391-8E08-1F2B46F56F4B}"/>
          </ac:cxnSpMkLst>
        </pc:cxnChg>
        <pc:cxnChg chg="del mod">
          <ac:chgData name="中田 雄大" userId="62f770ad0d6c1cad" providerId="LiveId" clId="{26CF5200-C319-486B-BFE0-A3F274830027}" dt="2021-06-24T07:50:43.690" v="3196" actId="478"/>
          <ac:cxnSpMkLst>
            <pc:docMk/>
            <pc:sldMk cId="1603895005" sldId="423"/>
            <ac:cxnSpMk id="69" creationId="{021FAD91-F062-4EFC-A296-05A3B862238E}"/>
          </ac:cxnSpMkLst>
        </pc:cxnChg>
        <pc:cxnChg chg="del mod">
          <ac:chgData name="中田 雄大" userId="62f770ad0d6c1cad" providerId="LiveId" clId="{26CF5200-C319-486B-BFE0-A3F274830027}" dt="2021-06-24T07:50:43.690" v="3196" actId="478"/>
          <ac:cxnSpMkLst>
            <pc:docMk/>
            <pc:sldMk cId="1603895005" sldId="423"/>
            <ac:cxnSpMk id="73" creationId="{70A259B7-125B-4D07-B633-0D7F74305B5A}"/>
          </ac:cxnSpMkLst>
        </pc:cxnChg>
        <pc:cxnChg chg="add del mod">
          <ac:chgData name="中田 雄大" userId="62f770ad0d6c1cad" providerId="LiveId" clId="{26CF5200-C319-486B-BFE0-A3F274830027}" dt="2021-06-24T07:51:32.358" v="3203" actId="478"/>
          <ac:cxnSpMkLst>
            <pc:docMk/>
            <pc:sldMk cId="1603895005" sldId="423"/>
            <ac:cxnSpMk id="110" creationId="{AE2DC80D-E066-4F46-AE6A-BF1577BA808B}"/>
          </ac:cxnSpMkLst>
        </pc:cxnChg>
      </pc:sldChg>
      <pc:sldChg chg="addSp delSp modSp add mod modAnim modNotesTx">
        <pc:chgData name="中田 雄大" userId="62f770ad0d6c1cad" providerId="LiveId" clId="{26CF5200-C319-486B-BFE0-A3F274830027}" dt="2021-06-28T03:12:04.965" v="15910" actId="20577"/>
        <pc:sldMkLst>
          <pc:docMk/>
          <pc:sldMk cId="2293304487" sldId="424"/>
        </pc:sldMkLst>
        <pc:spChg chg="mod topLvl">
          <ac:chgData name="中田 雄大" userId="62f770ad0d6c1cad" providerId="LiveId" clId="{26CF5200-C319-486B-BFE0-A3F274830027}" dt="2021-06-27T07:43:09.275" v="13093" actId="165"/>
          <ac:spMkLst>
            <pc:docMk/>
            <pc:sldMk cId="2293304487" sldId="424"/>
            <ac:spMk id="5" creationId="{00000000-0000-0000-0000-000000000000}"/>
          </ac:spMkLst>
        </pc:spChg>
        <pc:spChg chg="mod">
          <ac:chgData name="中田 雄大" userId="62f770ad0d6c1cad" providerId="LiveId" clId="{26CF5200-C319-486B-BFE0-A3F274830027}" dt="2021-06-27T04:19:13.415" v="11042" actId="1076"/>
          <ac:spMkLst>
            <pc:docMk/>
            <pc:sldMk cId="2293304487" sldId="424"/>
            <ac:spMk id="24" creationId="{00000000-0000-0000-0000-000000000000}"/>
          </ac:spMkLst>
        </pc:spChg>
        <pc:spChg chg="mod">
          <ac:chgData name="中田 雄大" userId="62f770ad0d6c1cad" providerId="LiveId" clId="{26CF5200-C319-486B-BFE0-A3F274830027}" dt="2021-06-27T04:19:13.415" v="11042" actId="1076"/>
          <ac:spMkLst>
            <pc:docMk/>
            <pc:sldMk cId="2293304487" sldId="424"/>
            <ac:spMk id="30" creationId="{00000000-0000-0000-0000-000000000000}"/>
          </ac:spMkLst>
        </pc:spChg>
        <pc:spChg chg="mod topLvl">
          <ac:chgData name="中田 雄大" userId="62f770ad0d6c1cad" providerId="LiveId" clId="{26CF5200-C319-486B-BFE0-A3F274830027}" dt="2021-06-27T07:45:52.323" v="13128" actId="165"/>
          <ac:spMkLst>
            <pc:docMk/>
            <pc:sldMk cId="2293304487" sldId="424"/>
            <ac:spMk id="32" creationId="{00000000-0000-0000-0000-000000000000}"/>
          </ac:spMkLst>
        </pc:spChg>
        <pc:spChg chg="mod">
          <ac:chgData name="中田 雄大" userId="62f770ad0d6c1cad" providerId="LiveId" clId="{26CF5200-C319-486B-BFE0-A3F274830027}" dt="2021-06-27T04:19:13.415" v="11042" actId="1076"/>
          <ac:spMkLst>
            <pc:docMk/>
            <pc:sldMk cId="2293304487" sldId="424"/>
            <ac:spMk id="38" creationId="{517F13D0-DF2F-6D4C-9B2A-CEA57380C992}"/>
          </ac:spMkLst>
        </pc:spChg>
        <pc:spChg chg="mod">
          <ac:chgData name="中田 雄大" userId="62f770ad0d6c1cad" providerId="LiveId" clId="{26CF5200-C319-486B-BFE0-A3F274830027}" dt="2021-06-27T04:19:13.415" v="11042" actId="1076"/>
          <ac:spMkLst>
            <pc:docMk/>
            <pc:sldMk cId="2293304487" sldId="424"/>
            <ac:spMk id="39" creationId="{A4321AF8-DBCC-FE48-BE6F-25DE00F8374D}"/>
          </ac:spMkLst>
        </pc:spChg>
        <pc:spChg chg="mod">
          <ac:chgData name="中田 雄大" userId="62f770ad0d6c1cad" providerId="LiveId" clId="{26CF5200-C319-486B-BFE0-A3F274830027}" dt="2021-06-27T04:19:13.415" v="11042" actId="1076"/>
          <ac:spMkLst>
            <pc:docMk/>
            <pc:sldMk cId="2293304487" sldId="424"/>
            <ac:spMk id="40" creationId="{B7C5A36F-4BA7-42D0-9E89-57F704D52DA2}"/>
          </ac:spMkLst>
        </pc:spChg>
        <pc:spChg chg="mod">
          <ac:chgData name="中田 雄大" userId="62f770ad0d6c1cad" providerId="LiveId" clId="{26CF5200-C319-486B-BFE0-A3F274830027}" dt="2021-06-27T04:19:00.764" v="11041" actId="20577"/>
          <ac:spMkLst>
            <pc:docMk/>
            <pc:sldMk cId="2293304487" sldId="424"/>
            <ac:spMk id="42" creationId="{13DF4133-D7F2-604F-9EE4-5F47C0361848}"/>
          </ac:spMkLst>
        </pc:spChg>
        <pc:spChg chg="mod">
          <ac:chgData name="中田 雄大" userId="62f770ad0d6c1cad" providerId="LiveId" clId="{26CF5200-C319-486B-BFE0-A3F274830027}" dt="2021-06-27T04:19:13.415" v="11042" actId="1076"/>
          <ac:spMkLst>
            <pc:docMk/>
            <pc:sldMk cId="2293304487" sldId="424"/>
            <ac:spMk id="43" creationId="{00000000-0000-0000-0000-000000000000}"/>
          </ac:spMkLst>
        </pc:spChg>
        <pc:spChg chg="mod">
          <ac:chgData name="中田 雄大" userId="62f770ad0d6c1cad" providerId="LiveId" clId="{26CF5200-C319-486B-BFE0-A3F274830027}" dt="2021-06-27T04:19:13.415" v="11042" actId="1076"/>
          <ac:spMkLst>
            <pc:docMk/>
            <pc:sldMk cId="2293304487" sldId="424"/>
            <ac:spMk id="44" creationId="{00000000-0000-0000-0000-000000000000}"/>
          </ac:spMkLst>
        </pc:spChg>
        <pc:spChg chg="mod">
          <ac:chgData name="中田 雄大" userId="62f770ad0d6c1cad" providerId="LiveId" clId="{26CF5200-C319-486B-BFE0-A3F274830027}" dt="2021-06-27T04:19:13.415" v="11042" actId="1076"/>
          <ac:spMkLst>
            <pc:docMk/>
            <pc:sldMk cId="2293304487" sldId="424"/>
            <ac:spMk id="47" creationId="{00000000-0000-0000-0000-000000000000}"/>
          </ac:spMkLst>
        </pc:spChg>
        <pc:spChg chg="mod">
          <ac:chgData name="中田 雄大" userId="62f770ad0d6c1cad" providerId="LiveId" clId="{26CF5200-C319-486B-BFE0-A3F274830027}" dt="2021-06-27T04:19:13.415" v="11042" actId="1076"/>
          <ac:spMkLst>
            <pc:docMk/>
            <pc:sldMk cId="2293304487" sldId="424"/>
            <ac:spMk id="49" creationId="{AE5F9260-B3C1-5243-B5FE-8DB635EC833D}"/>
          </ac:spMkLst>
        </pc:spChg>
        <pc:spChg chg="mod">
          <ac:chgData name="中田 雄大" userId="62f770ad0d6c1cad" providerId="LiveId" clId="{26CF5200-C319-486B-BFE0-A3F274830027}" dt="2021-06-27T04:19:13.415" v="11042" actId="1076"/>
          <ac:spMkLst>
            <pc:docMk/>
            <pc:sldMk cId="2293304487" sldId="424"/>
            <ac:spMk id="50" creationId="{DD7EC9FA-5BF7-7745-824A-7CAF4813A6B2}"/>
          </ac:spMkLst>
        </pc:spChg>
        <pc:spChg chg="mod">
          <ac:chgData name="中田 雄大" userId="62f770ad0d6c1cad" providerId="LiveId" clId="{26CF5200-C319-486B-BFE0-A3F274830027}" dt="2021-06-27T04:19:13.415" v="11042" actId="1076"/>
          <ac:spMkLst>
            <pc:docMk/>
            <pc:sldMk cId="2293304487" sldId="424"/>
            <ac:spMk id="51" creationId="{00000000-0000-0000-0000-000000000000}"/>
          </ac:spMkLst>
        </pc:spChg>
        <pc:spChg chg="mod">
          <ac:chgData name="中田 雄大" userId="62f770ad0d6c1cad" providerId="LiveId" clId="{26CF5200-C319-486B-BFE0-A3F274830027}" dt="2021-06-27T04:19:13.415" v="11042" actId="1076"/>
          <ac:spMkLst>
            <pc:docMk/>
            <pc:sldMk cId="2293304487" sldId="424"/>
            <ac:spMk id="54" creationId="{00000000-0000-0000-0000-000000000000}"/>
          </ac:spMkLst>
        </pc:spChg>
        <pc:spChg chg="mod">
          <ac:chgData name="中田 雄大" userId="62f770ad0d6c1cad" providerId="LiveId" clId="{26CF5200-C319-486B-BFE0-A3F274830027}" dt="2021-06-27T04:19:13.415" v="11042" actId="1076"/>
          <ac:spMkLst>
            <pc:docMk/>
            <pc:sldMk cId="2293304487" sldId="424"/>
            <ac:spMk id="55" creationId="{06C8EC50-ED5C-4F52-98E1-071A1F2ABE76}"/>
          </ac:spMkLst>
        </pc:spChg>
        <pc:spChg chg="mod">
          <ac:chgData name="中田 雄大" userId="62f770ad0d6c1cad" providerId="LiveId" clId="{26CF5200-C319-486B-BFE0-A3F274830027}" dt="2021-06-27T04:19:13.415" v="11042" actId="1076"/>
          <ac:spMkLst>
            <pc:docMk/>
            <pc:sldMk cId="2293304487" sldId="424"/>
            <ac:spMk id="58" creationId="{00000000-0000-0000-0000-000000000000}"/>
          </ac:spMkLst>
        </pc:spChg>
        <pc:spChg chg="mod">
          <ac:chgData name="中田 雄大" userId="62f770ad0d6c1cad" providerId="LiveId" clId="{26CF5200-C319-486B-BFE0-A3F274830027}" dt="2021-06-27T04:19:13.415" v="11042" actId="1076"/>
          <ac:spMkLst>
            <pc:docMk/>
            <pc:sldMk cId="2293304487" sldId="424"/>
            <ac:spMk id="63" creationId="{08CB2E79-EDA7-41C7-B32A-D25D2036A369}"/>
          </ac:spMkLst>
        </pc:spChg>
        <pc:spChg chg="mod">
          <ac:chgData name="中田 雄大" userId="62f770ad0d6c1cad" providerId="LiveId" clId="{26CF5200-C319-486B-BFE0-A3F274830027}" dt="2021-06-27T04:19:13.415" v="11042" actId="1076"/>
          <ac:spMkLst>
            <pc:docMk/>
            <pc:sldMk cId="2293304487" sldId="424"/>
            <ac:spMk id="64" creationId="{74D62EB9-AAE8-8F47-B724-A8A091637FDE}"/>
          </ac:spMkLst>
        </pc:spChg>
        <pc:spChg chg="mod">
          <ac:chgData name="中田 雄大" userId="62f770ad0d6c1cad" providerId="LiveId" clId="{26CF5200-C319-486B-BFE0-A3F274830027}" dt="2021-06-27T04:19:13.415" v="11042" actId="1076"/>
          <ac:spMkLst>
            <pc:docMk/>
            <pc:sldMk cId="2293304487" sldId="424"/>
            <ac:spMk id="65" creationId="{DABBB86B-E5E0-49FE-A5AC-35FA9AB68776}"/>
          </ac:spMkLst>
        </pc:spChg>
        <pc:spChg chg="add mod">
          <ac:chgData name="中田 雄大" userId="62f770ad0d6c1cad" providerId="LiveId" clId="{26CF5200-C319-486B-BFE0-A3F274830027}" dt="2021-06-27T07:45:52.323" v="13128" actId="165"/>
          <ac:spMkLst>
            <pc:docMk/>
            <pc:sldMk cId="2293304487" sldId="424"/>
            <ac:spMk id="66" creationId="{143EEBCF-6BB6-41B6-B229-25B384E56701}"/>
          </ac:spMkLst>
        </pc:spChg>
        <pc:spChg chg="mod ord">
          <ac:chgData name="中田 雄大" userId="62f770ad0d6c1cad" providerId="LiveId" clId="{26CF5200-C319-486B-BFE0-A3F274830027}" dt="2021-06-27T04:19:13.415" v="11042" actId="1076"/>
          <ac:spMkLst>
            <pc:docMk/>
            <pc:sldMk cId="2293304487" sldId="424"/>
            <ac:spMk id="67" creationId="{17BB835D-FFE9-E741-85BA-C6B348C9F86A}"/>
          </ac:spMkLst>
        </pc:spChg>
        <pc:spChg chg="add mod">
          <ac:chgData name="中田 雄大" userId="62f770ad0d6c1cad" providerId="LiveId" clId="{26CF5200-C319-486B-BFE0-A3F274830027}" dt="2021-06-27T07:45:52.323" v="13128" actId="165"/>
          <ac:spMkLst>
            <pc:docMk/>
            <pc:sldMk cId="2293304487" sldId="424"/>
            <ac:spMk id="68" creationId="{E65196FA-FD44-43DD-91A8-C7DE7B6E1D94}"/>
          </ac:spMkLst>
        </pc:spChg>
        <pc:spChg chg="add mod">
          <ac:chgData name="中田 雄大" userId="62f770ad0d6c1cad" providerId="LiveId" clId="{26CF5200-C319-486B-BFE0-A3F274830027}" dt="2021-06-27T07:45:52.323" v="13128" actId="165"/>
          <ac:spMkLst>
            <pc:docMk/>
            <pc:sldMk cId="2293304487" sldId="424"/>
            <ac:spMk id="69" creationId="{26486DF3-6E07-4DA8-AEE9-722881071884}"/>
          </ac:spMkLst>
        </pc:spChg>
        <pc:spChg chg="add mod">
          <ac:chgData name="中田 雄大" userId="62f770ad0d6c1cad" providerId="LiveId" clId="{26CF5200-C319-486B-BFE0-A3F274830027}" dt="2021-06-27T07:45:52.323" v="13128" actId="165"/>
          <ac:spMkLst>
            <pc:docMk/>
            <pc:sldMk cId="2293304487" sldId="424"/>
            <ac:spMk id="70" creationId="{2F29EA36-1A98-4FB2-9AA6-CB164E5FB716}"/>
          </ac:spMkLst>
        </pc:spChg>
        <pc:spChg chg="add mod topLvl">
          <ac:chgData name="中田 雄大" userId="62f770ad0d6c1cad" providerId="LiveId" clId="{26CF5200-C319-486B-BFE0-A3F274830027}" dt="2021-06-27T07:46:11.058" v="13129" actId="164"/>
          <ac:spMkLst>
            <pc:docMk/>
            <pc:sldMk cId="2293304487" sldId="424"/>
            <ac:spMk id="71" creationId="{E762845F-644A-4626-8DF9-2A0903D86653}"/>
          </ac:spMkLst>
        </pc:spChg>
        <pc:spChg chg="add del mod">
          <ac:chgData name="中田 雄大" userId="62f770ad0d6c1cad" providerId="LiveId" clId="{26CF5200-C319-486B-BFE0-A3F274830027}" dt="2021-06-27T07:45:35.833" v="13125"/>
          <ac:spMkLst>
            <pc:docMk/>
            <pc:sldMk cId="2293304487" sldId="424"/>
            <ac:spMk id="88" creationId="{4216C11B-583F-4F3B-BB78-BD7EEB8053F2}"/>
          </ac:spMkLst>
        </pc:spChg>
        <pc:grpChg chg="add mod">
          <ac:chgData name="中田 雄大" userId="62f770ad0d6c1cad" providerId="LiveId" clId="{26CF5200-C319-486B-BFE0-A3F274830027}" dt="2021-06-27T04:19:13.415" v="11042" actId="1076"/>
          <ac:grpSpMkLst>
            <pc:docMk/>
            <pc:sldMk cId="2293304487" sldId="424"/>
            <ac:grpSpMk id="2" creationId="{1FBAA60E-E381-4D97-8E06-51F28AEF9415}"/>
          </ac:grpSpMkLst>
        </pc:grpChg>
        <pc:grpChg chg="add mod topLvl">
          <ac:chgData name="中田 雄大" userId="62f770ad0d6c1cad" providerId="LiveId" clId="{26CF5200-C319-486B-BFE0-A3F274830027}" dt="2021-06-27T07:46:11.058" v="13129" actId="164"/>
          <ac:grpSpMkLst>
            <pc:docMk/>
            <pc:sldMk cId="2293304487" sldId="424"/>
            <ac:grpSpMk id="3" creationId="{7B8731FC-90B2-47CE-8A86-9A00A23328AD}"/>
          </ac:grpSpMkLst>
        </pc:grpChg>
        <pc:grpChg chg="add mod topLvl">
          <ac:chgData name="中田 雄大" userId="62f770ad0d6c1cad" providerId="LiveId" clId="{26CF5200-C319-486B-BFE0-A3F274830027}" dt="2021-06-27T07:46:11.058" v="13129" actId="164"/>
          <ac:grpSpMkLst>
            <pc:docMk/>
            <pc:sldMk cId="2293304487" sldId="424"/>
            <ac:grpSpMk id="10" creationId="{93B71035-5F2B-4A84-9403-C7CE14087DF8}"/>
          </ac:grpSpMkLst>
        </pc:grpChg>
        <pc:grpChg chg="add mod">
          <ac:chgData name="中田 雄大" userId="62f770ad0d6c1cad" providerId="LiveId" clId="{26CF5200-C319-486B-BFE0-A3F274830027}" dt="2021-06-27T04:19:13.415" v="11042" actId="1076"/>
          <ac:grpSpMkLst>
            <pc:docMk/>
            <pc:sldMk cId="2293304487" sldId="424"/>
            <ac:grpSpMk id="56" creationId="{3D31BEF2-5685-4D24-9681-2BBCF99E1218}"/>
          </ac:grpSpMkLst>
        </pc:grpChg>
        <pc:grpChg chg="add del mod">
          <ac:chgData name="中田 雄大" userId="62f770ad0d6c1cad" providerId="LiveId" clId="{26CF5200-C319-486B-BFE0-A3F274830027}" dt="2021-06-27T07:43:09.275" v="13093" actId="165"/>
          <ac:grpSpMkLst>
            <pc:docMk/>
            <pc:sldMk cId="2293304487" sldId="424"/>
            <ac:grpSpMk id="86" creationId="{B6C1C52C-0CDB-4BF6-A32C-7558DDF63DEF}"/>
          </ac:grpSpMkLst>
        </pc:grpChg>
        <pc:grpChg chg="add del mod">
          <ac:chgData name="中田 雄大" userId="62f770ad0d6c1cad" providerId="LiveId" clId="{26CF5200-C319-486B-BFE0-A3F274830027}" dt="2021-06-27T07:45:52.323" v="13128" actId="165"/>
          <ac:grpSpMkLst>
            <pc:docMk/>
            <pc:sldMk cId="2293304487" sldId="424"/>
            <ac:grpSpMk id="87" creationId="{3940EE54-0C5A-4461-982B-A16D0B2465B6}"/>
          </ac:grpSpMkLst>
        </pc:grpChg>
        <pc:grpChg chg="add mod">
          <ac:chgData name="中田 雄大" userId="62f770ad0d6c1cad" providerId="LiveId" clId="{26CF5200-C319-486B-BFE0-A3F274830027}" dt="2021-06-27T07:47:10.403" v="13136" actId="1076"/>
          <ac:grpSpMkLst>
            <pc:docMk/>
            <pc:sldMk cId="2293304487" sldId="424"/>
            <ac:grpSpMk id="99" creationId="{1E2C5F53-900B-4253-B28A-FBB944BE4711}"/>
          </ac:grpSpMkLst>
        </pc:grpChg>
        <pc:picChg chg="mod">
          <ac:chgData name="中田 雄大" userId="62f770ad0d6c1cad" providerId="LiveId" clId="{26CF5200-C319-486B-BFE0-A3F274830027}" dt="2021-06-27T04:19:13.415" v="11042" actId="1076"/>
          <ac:picMkLst>
            <pc:docMk/>
            <pc:sldMk cId="2293304487" sldId="424"/>
            <ac:picMk id="46"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48"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2"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7" creationId="{00000000-0000-0000-0000-000000000000}"/>
          </ac:picMkLst>
        </pc:picChg>
        <pc:cxnChg chg="del mod">
          <ac:chgData name="中田 雄大" userId="62f770ad0d6c1cad" providerId="LiveId" clId="{26CF5200-C319-486B-BFE0-A3F274830027}" dt="2021-06-27T04:14:10.826" v="10968" actId="478"/>
          <ac:cxnSpMkLst>
            <pc:docMk/>
            <pc:sldMk cId="2293304487" sldId="424"/>
            <ac:cxnSpMk id="23"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6"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9" creationId="{00000000-0000-0000-0000-000000000000}"/>
          </ac:cxnSpMkLst>
        </pc:cxnChg>
        <pc:cxnChg chg="add del mod">
          <ac:chgData name="中田 雄大" userId="62f770ad0d6c1cad" providerId="LiveId" clId="{26CF5200-C319-486B-BFE0-A3F274830027}" dt="2021-06-27T07:45:37.382" v="13126" actId="478"/>
          <ac:cxnSpMkLst>
            <pc:docMk/>
            <pc:sldMk cId="2293304487" sldId="424"/>
            <ac:cxnSpMk id="33" creationId="{00000000-0000-0000-0000-000000000000}"/>
          </ac:cxnSpMkLst>
        </pc:cxnChg>
        <pc:cxnChg chg="del">
          <ac:chgData name="中田 雄大" userId="62f770ad0d6c1cad" providerId="LiveId" clId="{26CF5200-C319-486B-BFE0-A3F274830027}" dt="2021-06-27T04:14:13.206" v="10971" actId="478"/>
          <ac:cxnSpMkLst>
            <pc:docMk/>
            <pc:sldMk cId="2293304487" sldId="424"/>
            <ac:cxnSpMk id="34" creationId="{00000000-0000-0000-0000-000000000000}"/>
          </ac:cxnSpMkLst>
        </pc:cxnChg>
        <pc:cxnChg chg="del mod">
          <ac:chgData name="中田 雄大" userId="62f770ad0d6c1cad" providerId="LiveId" clId="{26CF5200-C319-486B-BFE0-A3F274830027}" dt="2021-06-27T04:14:12.577" v="10970" actId="478"/>
          <ac:cxnSpMkLst>
            <pc:docMk/>
            <pc:sldMk cId="2293304487" sldId="424"/>
            <ac:cxnSpMk id="36" creationId="{00000000-0000-0000-0000-000000000000}"/>
          </ac:cxnSpMkLst>
        </pc:cxnChg>
        <pc:cxnChg chg="del">
          <ac:chgData name="中田 雄大" userId="62f770ad0d6c1cad" providerId="LiveId" clId="{26CF5200-C319-486B-BFE0-A3F274830027}" dt="2021-06-27T04:14:11.703" v="10969" actId="478"/>
          <ac:cxnSpMkLst>
            <pc:docMk/>
            <pc:sldMk cId="2293304487" sldId="424"/>
            <ac:cxnSpMk id="3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45" creationId="{9D3FC13B-D242-7243-93AA-FE907C17DF7A}"/>
          </ac:cxnSpMkLst>
        </pc:cxnChg>
        <pc:cxnChg chg="mod">
          <ac:chgData name="中田 雄大" userId="62f770ad0d6c1cad" providerId="LiveId" clId="{26CF5200-C319-486B-BFE0-A3F274830027}" dt="2021-06-27T04:19:13.415" v="11042" actId="1076"/>
          <ac:cxnSpMkLst>
            <pc:docMk/>
            <pc:sldMk cId="2293304487" sldId="424"/>
            <ac:cxnSpMk id="53" creationId="{00000000-0000-0000-0000-000000000000}"/>
          </ac:cxnSpMkLst>
        </pc:cxnChg>
        <pc:cxnChg chg="mod topLvl">
          <ac:chgData name="中田 雄大" userId="62f770ad0d6c1cad" providerId="LiveId" clId="{26CF5200-C319-486B-BFE0-A3F274830027}" dt="2021-06-27T07:46:11.058" v="13129" actId="164"/>
          <ac:cxnSpMkLst>
            <pc:docMk/>
            <pc:sldMk cId="2293304487" sldId="424"/>
            <ac:cxnSpMk id="59"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0"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1" creationId="{00000000-0000-0000-0000-000000000000}"/>
          </ac:cxnSpMkLst>
        </pc:cxnChg>
        <pc:cxnChg chg="mod topLvl">
          <ac:chgData name="中田 雄大" userId="62f770ad0d6c1cad" providerId="LiveId" clId="{26CF5200-C319-486B-BFE0-A3F274830027}" dt="2021-06-27T07:45:52.323" v="13128" actId="165"/>
          <ac:cxnSpMkLst>
            <pc:docMk/>
            <pc:sldMk cId="2293304487" sldId="424"/>
            <ac:cxnSpMk id="62" creationId="{91849E94-C803-324F-BC65-037B13393BD4}"/>
          </ac:cxnSpMkLst>
        </pc:cxnChg>
        <pc:cxnChg chg="add mod">
          <ac:chgData name="中田 雄大" userId="62f770ad0d6c1cad" providerId="LiveId" clId="{26CF5200-C319-486B-BFE0-A3F274830027}" dt="2021-06-27T04:19:13.415" v="11042" actId="1076"/>
          <ac:cxnSpMkLst>
            <pc:docMk/>
            <pc:sldMk cId="2293304487" sldId="424"/>
            <ac:cxnSpMk id="72" creationId="{45EB33CB-2EFD-4A22-9276-A52E49F674D2}"/>
          </ac:cxnSpMkLst>
        </pc:cxnChg>
        <pc:cxnChg chg="add mod">
          <ac:chgData name="中田 雄大" userId="62f770ad0d6c1cad" providerId="LiveId" clId="{26CF5200-C319-486B-BFE0-A3F274830027}" dt="2021-06-27T04:19:13.415" v="11042" actId="1076"/>
          <ac:cxnSpMkLst>
            <pc:docMk/>
            <pc:sldMk cId="2293304487" sldId="424"/>
            <ac:cxnSpMk id="73" creationId="{556DC666-64A9-4B5B-9722-61383BA270B3}"/>
          </ac:cxnSpMkLst>
        </pc:cxnChg>
        <pc:cxnChg chg="add mod topLvl">
          <ac:chgData name="中田 雄大" userId="62f770ad0d6c1cad" providerId="LiveId" clId="{26CF5200-C319-486B-BFE0-A3F274830027}" dt="2021-06-27T07:46:11.058" v="13129" actId="164"/>
          <ac:cxnSpMkLst>
            <pc:docMk/>
            <pc:sldMk cId="2293304487" sldId="424"/>
            <ac:cxnSpMk id="74" creationId="{EDC9FFE7-8EF0-4CD9-AB2B-A2A0214B23A0}"/>
          </ac:cxnSpMkLst>
        </pc:cxnChg>
        <pc:cxnChg chg="add mod ord topLvl">
          <ac:chgData name="中田 雄大" userId="62f770ad0d6c1cad" providerId="LiveId" clId="{26CF5200-C319-486B-BFE0-A3F274830027}" dt="2021-06-27T07:46:11.058" v="13129" actId="164"/>
          <ac:cxnSpMkLst>
            <pc:docMk/>
            <pc:sldMk cId="2293304487" sldId="424"/>
            <ac:cxnSpMk id="76" creationId="{8E374167-2759-4FE5-A4C8-6BCF0AF79FE7}"/>
          </ac:cxnSpMkLst>
        </pc:cxnChg>
        <pc:cxnChg chg="add mod topLvl">
          <ac:chgData name="中田 雄大" userId="62f770ad0d6c1cad" providerId="LiveId" clId="{26CF5200-C319-486B-BFE0-A3F274830027}" dt="2021-06-27T07:45:52.323" v="13128" actId="165"/>
          <ac:cxnSpMkLst>
            <pc:docMk/>
            <pc:sldMk cId="2293304487" sldId="424"/>
            <ac:cxnSpMk id="82" creationId="{D7D334CF-EBEE-40EA-9C5C-49F0771AE918}"/>
          </ac:cxnSpMkLst>
        </pc:cxnChg>
        <pc:cxnChg chg="add del mod">
          <ac:chgData name="中田 雄大" userId="62f770ad0d6c1cad" providerId="LiveId" clId="{26CF5200-C319-486B-BFE0-A3F274830027}" dt="2021-06-27T07:45:32.383" v="13123"/>
          <ac:cxnSpMkLst>
            <pc:docMk/>
            <pc:sldMk cId="2293304487" sldId="424"/>
            <ac:cxnSpMk id="89" creationId="{04ED3A8D-ECB7-4655-9D8C-BC37162A7343}"/>
          </ac:cxnSpMkLst>
        </pc:cxnChg>
        <pc:cxnChg chg="add del mod">
          <ac:chgData name="中田 雄大" userId="62f770ad0d6c1cad" providerId="LiveId" clId="{26CF5200-C319-486B-BFE0-A3F274830027}" dt="2021-06-27T07:45:29.114" v="13119"/>
          <ac:cxnSpMkLst>
            <pc:docMk/>
            <pc:sldMk cId="2293304487" sldId="424"/>
            <ac:cxnSpMk id="93" creationId="{1F6F90DB-4866-45EE-B980-97CC2DC34D43}"/>
          </ac:cxnSpMkLst>
        </pc:cxnChg>
        <pc:cxnChg chg="add del mod">
          <ac:chgData name="中田 雄大" userId="62f770ad0d6c1cad" providerId="LiveId" clId="{26CF5200-C319-486B-BFE0-A3F274830027}" dt="2021-06-27T07:45:26.733" v="13116"/>
          <ac:cxnSpMkLst>
            <pc:docMk/>
            <pc:sldMk cId="2293304487" sldId="424"/>
            <ac:cxnSpMk id="96" creationId="{BDAA2197-D69F-4274-9DF4-65576D90C900}"/>
          </ac:cxnSpMkLst>
        </pc:cxnChg>
        <pc:cxnChg chg="add mod ord">
          <ac:chgData name="中田 雄大" userId="62f770ad0d6c1cad" providerId="LiveId" clId="{26CF5200-C319-486B-BFE0-A3F274830027}" dt="2021-06-27T07:47:19.354" v="13137" actId="167"/>
          <ac:cxnSpMkLst>
            <pc:docMk/>
            <pc:sldMk cId="2293304487" sldId="424"/>
            <ac:cxnSpMk id="100" creationId="{85E47EE7-75B3-4CB4-B73D-EE72DF374155}"/>
          </ac:cxnSpMkLst>
        </pc:cxnChg>
      </pc:sldChg>
      <pc:sldChg chg="addSp delSp modSp add mod delAnim modNotesTx">
        <pc:chgData name="中田 雄大" userId="62f770ad0d6c1cad" providerId="LiveId" clId="{26CF5200-C319-486B-BFE0-A3F274830027}" dt="2021-06-28T03:19:09.747" v="16445" actId="20577"/>
        <pc:sldMkLst>
          <pc:docMk/>
          <pc:sldMk cId="3845246463" sldId="425"/>
        </pc:sldMkLst>
        <pc:spChg chg="mod">
          <ac:chgData name="中田 雄大" userId="62f770ad0d6c1cad" providerId="LiveId" clId="{26CF5200-C319-486B-BFE0-A3F274830027}" dt="2021-06-26T07:29:27.968" v="8195" actId="20577"/>
          <ac:spMkLst>
            <pc:docMk/>
            <pc:sldMk cId="3845246463" sldId="425"/>
            <ac:spMk id="2" creationId="{00000000-0000-0000-0000-000000000000}"/>
          </ac:spMkLst>
        </pc:spChg>
        <pc:spChg chg="del">
          <ac:chgData name="中田 雄大" userId="62f770ad0d6c1cad" providerId="LiveId" clId="{26CF5200-C319-486B-BFE0-A3F274830027}" dt="2021-06-26T06:09:32.690" v="6993" actId="478"/>
          <ac:spMkLst>
            <pc:docMk/>
            <pc:sldMk cId="3845246463" sldId="425"/>
            <ac:spMk id="3" creationId="{E5A3BC69-6D72-4F43-B38E-5A395467915C}"/>
          </ac:spMkLst>
        </pc:spChg>
        <pc:spChg chg="del">
          <ac:chgData name="中田 雄大" userId="62f770ad0d6c1cad" providerId="LiveId" clId="{26CF5200-C319-486B-BFE0-A3F274830027}" dt="2021-06-26T06:09:32.690" v="6993" actId="478"/>
          <ac:spMkLst>
            <pc:docMk/>
            <pc:sldMk cId="3845246463" sldId="425"/>
            <ac:spMk id="27" creationId="{FBA0B299-92A9-437C-B684-F0878C5B92B8}"/>
          </ac:spMkLst>
        </pc:spChg>
        <pc:spChg chg="del">
          <ac:chgData name="中田 雄大" userId="62f770ad0d6c1cad" providerId="LiveId" clId="{26CF5200-C319-486B-BFE0-A3F274830027}" dt="2021-06-26T06:09:32.690" v="6993" actId="478"/>
          <ac:spMkLst>
            <pc:docMk/>
            <pc:sldMk cId="3845246463" sldId="425"/>
            <ac:spMk id="30" creationId="{5CF8E0F1-E6CC-443C-9A14-7E41F2F23EE0}"/>
          </ac:spMkLst>
        </pc:spChg>
        <pc:spChg chg="mod">
          <ac:chgData name="中田 雄大" userId="62f770ad0d6c1cad" providerId="LiveId" clId="{26CF5200-C319-486B-BFE0-A3F274830027}" dt="2021-06-26T06:08:16.638" v="6992" actId="20577"/>
          <ac:spMkLst>
            <pc:docMk/>
            <pc:sldMk cId="3845246463" sldId="425"/>
            <ac:spMk id="31" creationId="{F45BB135-7FCA-4BA7-A91B-462F948D9FAB}"/>
          </ac:spMkLst>
        </pc:spChg>
        <pc:spChg chg="del">
          <ac:chgData name="中田 雄大" userId="62f770ad0d6c1cad" providerId="LiveId" clId="{26CF5200-C319-486B-BFE0-A3F274830027}" dt="2021-06-26T06:09:32.690" v="6993" actId="478"/>
          <ac:spMkLst>
            <pc:docMk/>
            <pc:sldMk cId="3845246463" sldId="425"/>
            <ac:spMk id="32" creationId="{CF4F3F08-8005-B54B-B15E-D7567DDA7461}"/>
          </ac:spMkLst>
        </pc:spChg>
        <pc:spChg chg="del">
          <ac:chgData name="中田 雄大" userId="62f770ad0d6c1cad" providerId="LiveId" clId="{26CF5200-C319-486B-BFE0-A3F274830027}" dt="2021-06-26T06:09:32.690" v="6993" actId="478"/>
          <ac:spMkLst>
            <pc:docMk/>
            <pc:sldMk cId="3845246463" sldId="425"/>
            <ac:spMk id="34" creationId="{3A80901C-E1F3-B247-9254-E736AE10ECD6}"/>
          </ac:spMkLst>
        </pc:spChg>
        <pc:spChg chg="del">
          <ac:chgData name="中田 雄大" userId="62f770ad0d6c1cad" providerId="LiveId" clId="{26CF5200-C319-486B-BFE0-A3F274830027}" dt="2021-06-26T06:09:32.690" v="6993" actId="478"/>
          <ac:spMkLst>
            <pc:docMk/>
            <pc:sldMk cId="3845246463" sldId="425"/>
            <ac:spMk id="35" creationId="{1F0DD9A5-1923-4CBB-9AA5-FC90C6C26A09}"/>
          </ac:spMkLst>
        </pc:spChg>
        <pc:spChg chg="add mod">
          <ac:chgData name="中田 雄大" userId="62f770ad0d6c1cad" providerId="LiveId" clId="{26CF5200-C319-486B-BFE0-A3F274830027}" dt="2021-06-26T06:41:21.715" v="7180" actId="1076"/>
          <ac:spMkLst>
            <pc:docMk/>
            <pc:sldMk cId="3845246463" sldId="425"/>
            <ac:spMk id="36" creationId="{A1E8F82C-4A2A-4186-98FC-8C1E3CEAA37F}"/>
          </ac:spMkLst>
        </pc:spChg>
        <pc:spChg chg="del">
          <ac:chgData name="中田 雄大" userId="62f770ad0d6c1cad" providerId="LiveId" clId="{26CF5200-C319-486B-BFE0-A3F274830027}" dt="2021-06-26T06:09:32.690" v="6993" actId="478"/>
          <ac:spMkLst>
            <pc:docMk/>
            <pc:sldMk cId="3845246463" sldId="425"/>
            <ac:spMk id="45" creationId="{BE23D04C-83E1-EB43-8135-4BD9D3F303F1}"/>
          </ac:spMkLst>
        </pc:spChg>
        <pc:spChg chg="mod">
          <ac:chgData name="中田 雄大" userId="62f770ad0d6c1cad" providerId="LiveId" clId="{26CF5200-C319-486B-BFE0-A3F274830027}" dt="2021-06-26T08:02:03.653" v="9152" actId="207"/>
          <ac:spMkLst>
            <pc:docMk/>
            <pc:sldMk cId="3845246463" sldId="425"/>
            <ac:spMk id="46" creationId="{DD74FA20-D849-9E42-BE33-61BF25F9CE4B}"/>
          </ac:spMkLst>
        </pc:spChg>
        <pc:spChg chg="add mod">
          <ac:chgData name="中田 雄大" userId="62f770ad0d6c1cad" providerId="LiveId" clId="{26CF5200-C319-486B-BFE0-A3F274830027}" dt="2021-06-26T06:51:48.069" v="7605" actId="207"/>
          <ac:spMkLst>
            <pc:docMk/>
            <pc:sldMk cId="3845246463" sldId="425"/>
            <ac:spMk id="49" creationId="{FCDEF842-A01C-4DB6-96A4-EAD645B9B04F}"/>
          </ac:spMkLst>
        </pc:spChg>
        <pc:spChg chg="del">
          <ac:chgData name="中田 雄大" userId="62f770ad0d6c1cad" providerId="LiveId" clId="{26CF5200-C319-486B-BFE0-A3F274830027}" dt="2021-06-26T06:09:32.690" v="6993" actId="478"/>
          <ac:spMkLst>
            <pc:docMk/>
            <pc:sldMk cId="3845246463" sldId="425"/>
            <ac:spMk id="51" creationId="{4BEA117E-A694-CA4C-933D-501823E11DB1}"/>
          </ac:spMkLst>
        </pc:spChg>
        <pc:spChg chg="del">
          <ac:chgData name="中田 雄大" userId="62f770ad0d6c1cad" providerId="LiveId" clId="{26CF5200-C319-486B-BFE0-A3F274830027}" dt="2021-06-26T06:09:32.690" v="6993" actId="478"/>
          <ac:spMkLst>
            <pc:docMk/>
            <pc:sldMk cId="3845246463" sldId="425"/>
            <ac:spMk id="52" creationId="{B7A83B23-8DC2-314F-B580-E912D49C2A32}"/>
          </ac:spMkLst>
        </pc:spChg>
        <pc:spChg chg="del">
          <ac:chgData name="中田 雄大" userId="62f770ad0d6c1cad" providerId="LiveId" clId="{26CF5200-C319-486B-BFE0-A3F274830027}" dt="2021-06-26T06:09:32.690" v="6993" actId="478"/>
          <ac:spMkLst>
            <pc:docMk/>
            <pc:sldMk cId="3845246463" sldId="425"/>
            <ac:spMk id="62" creationId="{A1CA5316-8469-634C-A519-F6638588F53D}"/>
          </ac:spMkLst>
        </pc:spChg>
        <pc:grpChg chg="del">
          <ac:chgData name="中田 雄大" userId="62f770ad0d6c1cad" providerId="LiveId" clId="{26CF5200-C319-486B-BFE0-A3F274830027}" dt="2021-06-26T06:09:32.690" v="6993" actId="478"/>
          <ac:grpSpMkLst>
            <pc:docMk/>
            <pc:sldMk cId="3845246463" sldId="425"/>
            <ac:grpSpMk id="37" creationId="{DEFF8CF7-A193-964A-A83E-C13B5D5A73CB}"/>
          </ac:grpSpMkLst>
        </pc:grpChg>
        <pc:grpChg chg="del">
          <ac:chgData name="中田 雄大" userId="62f770ad0d6c1cad" providerId="LiveId" clId="{26CF5200-C319-486B-BFE0-A3F274830027}" dt="2021-06-26T06:09:32.690" v="6993" actId="478"/>
          <ac:grpSpMkLst>
            <pc:docMk/>
            <pc:sldMk cId="3845246463" sldId="425"/>
            <ac:grpSpMk id="42" creationId="{6608CC20-8A24-624C-A872-6CBA23C96F05}"/>
          </ac:grpSpMkLst>
        </pc:grpChg>
        <pc:graphicFrameChg chg="add mod ord modGraphic">
          <ac:chgData name="中田 雄大" userId="62f770ad0d6c1cad" providerId="LiveId" clId="{26CF5200-C319-486B-BFE0-A3F274830027}" dt="2021-06-26T06:51:16.510" v="7579" actId="20577"/>
          <ac:graphicFrameMkLst>
            <pc:docMk/>
            <pc:sldMk cId="3845246463" sldId="425"/>
            <ac:graphicFrameMk id="11" creationId="{CD6B6B22-A873-4011-9560-E84D9F89CD14}"/>
          </ac:graphicFrameMkLst>
        </pc:graphicFrameChg>
        <pc:picChg chg="add mod">
          <ac:chgData name="中田 雄大" userId="62f770ad0d6c1cad" providerId="LiveId" clId="{26CF5200-C319-486B-BFE0-A3F274830027}" dt="2021-06-26T06:46:34.668" v="7299" actId="1036"/>
          <ac:picMkLst>
            <pc:docMk/>
            <pc:sldMk cId="3845246463" sldId="425"/>
            <ac:picMk id="6" creationId="{1DB29297-5AB8-4EF6-AA76-8D8D3366DFA8}"/>
          </ac:picMkLst>
        </pc:picChg>
        <pc:picChg chg="add mod">
          <ac:chgData name="中田 雄大" userId="62f770ad0d6c1cad" providerId="LiveId" clId="{26CF5200-C319-486B-BFE0-A3F274830027}" dt="2021-06-26T06:46:35.893" v="7304" actId="1036"/>
          <ac:picMkLst>
            <pc:docMk/>
            <pc:sldMk cId="3845246463" sldId="425"/>
            <ac:picMk id="8" creationId="{22147CBB-1995-45E3-9B92-E16A80C63B47}"/>
          </ac:picMkLst>
        </pc:picChg>
        <pc:picChg chg="add del mod">
          <ac:chgData name="中田 雄大" userId="62f770ad0d6c1cad" providerId="LiveId" clId="{26CF5200-C319-486B-BFE0-A3F274830027}" dt="2021-06-26T06:42:44.152" v="7192" actId="21"/>
          <ac:picMkLst>
            <pc:docMk/>
            <pc:sldMk cId="3845246463" sldId="425"/>
            <ac:picMk id="10" creationId="{28B68BB7-C26C-4383-BD25-840255D5E4B2}"/>
          </ac:picMkLst>
        </pc:picChg>
        <pc:picChg chg="add del mod">
          <ac:chgData name="中田 雄大" userId="62f770ad0d6c1cad" providerId="LiveId" clId="{26CF5200-C319-486B-BFE0-A3F274830027}" dt="2021-06-26T06:42:48.818" v="7194" actId="21"/>
          <ac:picMkLst>
            <pc:docMk/>
            <pc:sldMk cId="3845246463" sldId="425"/>
            <ac:picMk id="47" creationId="{7BC2AB17-897C-46F9-9064-FAD4BE4C4B4D}"/>
          </ac:picMkLst>
        </pc:picChg>
        <pc:picChg chg="add mod">
          <ac:chgData name="中田 雄大" userId="62f770ad0d6c1cad" providerId="LiveId" clId="{26CF5200-C319-486B-BFE0-A3F274830027}" dt="2021-06-26T06:46:37.253" v="7309" actId="1036"/>
          <ac:picMkLst>
            <pc:docMk/>
            <pc:sldMk cId="3845246463" sldId="425"/>
            <ac:picMk id="48" creationId="{09230ACD-80EB-47F1-BD43-4D64494218DE}"/>
          </ac:picMkLst>
        </pc:picChg>
        <pc:picChg chg="del">
          <ac:chgData name="中田 雄大" userId="62f770ad0d6c1cad" providerId="LiveId" clId="{26CF5200-C319-486B-BFE0-A3F274830027}" dt="2021-06-26T06:09:32.690" v="6993" actId="478"/>
          <ac:picMkLst>
            <pc:docMk/>
            <pc:sldMk cId="3845246463" sldId="425"/>
            <ac:picMk id="54" creationId="{9ACB6119-EE77-9542-84D9-CE2337D22DDD}"/>
          </ac:picMkLst>
        </pc:picChg>
        <pc:picChg chg="del">
          <ac:chgData name="中田 雄大" userId="62f770ad0d6c1cad" providerId="LiveId" clId="{26CF5200-C319-486B-BFE0-A3F274830027}" dt="2021-06-26T06:09:32.690" v="6993" actId="478"/>
          <ac:picMkLst>
            <pc:docMk/>
            <pc:sldMk cId="3845246463" sldId="425"/>
            <ac:picMk id="55" creationId="{EDD7240C-B555-1843-A40E-D749E71755B1}"/>
          </ac:picMkLst>
        </pc:picChg>
        <pc:picChg chg="del">
          <ac:chgData name="中田 雄大" userId="62f770ad0d6c1cad" providerId="LiveId" clId="{26CF5200-C319-486B-BFE0-A3F274830027}" dt="2021-06-26T06:09:32.690" v="6993" actId="478"/>
          <ac:picMkLst>
            <pc:docMk/>
            <pc:sldMk cId="3845246463" sldId="425"/>
            <ac:picMk id="59" creationId="{5BF0FE58-9C0C-AF4C-8F2E-79D64C8DC3D3}"/>
          </ac:picMkLst>
        </pc:picChg>
        <pc:cxnChg chg="mod">
          <ac:chgData name="中田 雄大" userId="62f770ad0d6c1cad" providerId="LiveId" clId="{26CF5200-C319-486B-BFE0-A3F274830027}" dt="2021-06-26T06:09:32.690" v="6993" actId="478"/>
          <ac:cxnSpMkLst>
            <pc:docMk/>
            <pc:sldMk cId="3845246463" sldId="425"/>
            <ac:cxnSpMk id="40" creationId="{AD1C4565-673D-FA4D-AE2C-E341993DCE4B}"/>
          </ac:cxnSpMkLst>
        </pc:cxnChg>
        <pc:cxnChg chg="del mod">
          <ac:chgData name="中田 雄大" userId="62f770ad0d6c1cad" providerId="LiveId" clId="{26CF5200-C319-486B-BFE0-A3F274830027}" dt="2021-06-26T06:09:32.690" v="6993" actId="478"/>
          <ac:cxnSpMkLst>
            <pc:docMk/>
            <pc:sldMk cId="3845246463" sldId="425"/>
            <ac:cxnSpMk id="61" creationId="{CFFFAAD4-3E8B-AB41-BA14-6B41213EC267}"/>
          </ac:cxnSpMkLst>
        </pc:cxnChg>
      </pc:sldChg>
      <pc:sldChg chg="addSp delSp modSp add mod modNotesTx">
        <pc:chgData name="中田 雄大" userId="62f770ad0d6c1cad" providerId="LiveId" clId="{26CF5200-C319-486B-BFE0-A3F274830027}" dt="2021-06-28T03:20:47.428" v="16603" actId="20577"/>
        <pc:sldMkLst>
          <pc:docMk/>
          <pc:sldMk cId="2172693709" sldId="426"/>
        </pc:sldMkLst>
        <pc:spChg chg="mod">
          <ac:chgData name="中田 雄大" userId="62f770ad0d6c1cad" providerId="LiveId" clId="{26CF5200-C319-486B-BFE0-A3F274830027}" dt="2021-06-26T08:13:53.546" v="9546" actId="20577"/>
          <ac:spMkLst>
            <pc:docMk/>
            <pc:sldMk cId="2172693709" sldId="426"/>
            <ac:spMk id="2" creationId="{00000000-0000-0000-0000-000000000000}"/>
          </ac:spMkLst>
        </pc:spChg>
        <pc:spChg chg="add mod">
          <ac:chgData name="中田 雄大" userId="62f770ad0d6c1cad" providerId="LiveId" clId="{26CF5200-C319-486B-BFE0-A3F274830027}" dt="2021-06-26T07:17:20.756" v="7985" actId="1076"/>
          <ac:spMkLst>
            <pc:docMk/>
            <pc:sldMk cId="2172693709" sldId="426"/>
            <ac:spMk id="14" creationId="{13C80ACC-B8DA-420F-9651-CBC66920FFA9}"/>
          </ac:spMkLst>
        </pc:spChg>
        <pc:spChg chg="add mod">
          <ac:chgData name="中田 雄大" userId="62f770ad0d6c1cad" providerId="LiveId" clId="{26CF5200-C319-486B-BFE0-A3F274830027}" dt="2021-06-26T08:05:59.599" v="9354" actId="403"/>
          <ac:spMkLst>
            <pc:docMk/>
            <pc:sldMk cId="2172693709" sldId="426"/>
            <ac:spMk id="15" creationId="{AC90F087-C6DB-499A-B155-72F5F0AD7B84}"/>
          </ac:spMkLst>
        </pc:spChg>
        <pc:spChg chg="mod">
          <ac:chgData name="中田 雄大" userId="62f770ad0d6c1cad" providerId="LiveId" clId="{26CF5200-C319-486B-BFE0-A3F274830027}" dt="2021-06-26T06:58:13.732" v="7826" actId="1076"/>
          <ac:spMkLst>
            <pc:docMk/>
            <pc:sldMk cId="2172693709" sldId="426"/>
            <ac:spMk id="31" creationId="{F45BB135-7FCA-4BA7-A91B-462F948D9FAB}"/>
          </ac:spMkLst>
        </pc:spChg>
        <pc:spChg chg="del">
          <ac:chgData name="中田 雄大" userId="62f770ad0d6c1cad" providerId="LiveId" clId="{26CF5200-C319-486B-BFE0-A3F274830027}" dt="2021-06-26T06:57:46.703" v="7820" actId="478"/>
          <ac:spMkLst>
            <pc:docMk/>
            <pc:sldMk cId="2172693709" sldId="426"/>
            <ac:spMk id="36" creationId="{A1E8F82C-4A2A-4186-98FC-8C1E3CEAA37F}"/>
          </ac:spMkLst>
        </pc:spChg>
        <pc:spChg chg="mod">
          <ac:chgData name="中田 雄大" userId="62f770ad0d6c1cad" providerId="LiveId" clId="{26CF5200-C319-486B-BFE0-A3F274830027}" dt="2021-06-26T08:02:10.385" v="9153" actId="207"/>
          <ac:spMkLst>
            <pc:docMk/>
            <pc:sldMk cId="2172693709" sldId="426"/>
            <ac:spMk id="46" creationId="{DD74FA20-D849-9E42-BE33-61BF25F9CE4B}"/>
          </ac:spMkLst>
        </pc:spChg>
        <pc:spChg chg="del">
          <ac:chgData name="中田 雄大" userId="62f770ad0d6c1cad" providerId="LiveId" clId="{26CF5200-C319-486B-BFE0-A3F274830027}" dt="2021-06-26T06:57:42.764" v="7819" actId="478"/>
          <ac:spMkLst>
            <pc:docMk/>
            <pc:sldMk cId="2172693709" sldId="426"/>
            <ac:spMk id="49" creationId="{FCDEF842-A01C-4DB6-96A4-EAD645B9B04F}"/>
          </ac:spMkLst>
        </pc:spChg>
        <pc:graphicFrameChg chg="del">
          <ac:chgData name="中田 雄大" userId="62f770ad0d6c1cad" providerId="LiveId" clId="{26CF5200-C319-486B-BFE0-A3F274830027}" dt="2021-06-26T06:57:42.764" v="7819" actId="478"/>
          <ac:graphicFrameMkLst>
            <pc:docMk/>
            <pc:sldMk cId="2172693709" sldId="426"/>
            <ac:graphicFrameMk id="11" creationId="{CD6B6B22-A873-4011-9560-E84D9F89CD14}"/>
          </ac:graphicFrameMkLst>
        </pc:graphicFrameChg>
        <pc:graphicFrameChg chg="add mod">
          <ac:chgData name="中田 雄大" userId="62f770ad0d6c1cad" providerId="LiveId" clId="{26CF5200-C319-486B-BFE0-A3F274830027}" dt="2021-06-26T07:27:30.057" v="8152"/>
          <ac:graphicFrameMkLst>
            <pc:docMk/>
            <pc:sldMk cId="2172693709" sldId="426"/>
            <ac:graphicFrameMk id="12" creationId="{00749FB4-20B5-4959-9A18-A525225395B9}"/>
          </ac:graphicFrameMkLst>
        </pc:graphicFrameChg>
        <pc:picChg chg="del">
          <ac:chgData name="中田 雄大" userId="62f770ad0d6c1cad" providerId="LiveId" clId="{26CF5200-C319-486B-BFE0-A3F274830027}" dt="2021-06-26T06:57:42.764" v="7819" actId="478"/>
          <ac:picMkLst>
            <pc:docMk/>
            <pc:sldMk cId="2172693709" sldId="426"/>
            <ac:picMk id="6" creationId="{1DB29297-5AB8-4EF6-AA76-8D8D3366DFA8}"/>
          </ac:picMkLst>
        </pc:picChg>
        <pc:picChg chg="del">
          <ac:chgData name="中田 雄大" userId="62f770ad0d6c1cad" providerId="LiveId" clId="{26CF5200-C319-486B-BFE0-A3F274830027}" dt="2021-06-26T06:57:42.764" v="7819" actId="478"/>
          <ac:picMkLst>
            <pc:docMk/>
            <pc:sldMk cId="2172693709" sldId="426"/>
            <ac:picMk id="8" creationId="{22147CBB-1995-45E3-9B92-E16A80C63B47}"/>
          </ac:picMkLst>
        </pc:picChg>
        <pc:picChg chg="add mod">
          <ac:chgData name="中田 雄大" userId="62f770ad0d6c1cad" providerId="LiveId" clId="{26CF5200-C319-486B-BFE0-A3F274830027}" dt="2021-06-27T07:48:19.988" v="13144" actId="14100"/>
          <ac:picMkLst>
            <pc:docMk/>
            <pc:sldMk cId="2172693709" sldId="426"/>
            <ac:picMk id="16" creationId="{3140FB3A-AC7F-4FCD-8909-F0BA5CB8C5CA}"/>
          </ac:picMkLst>
        </pc:picChg>
        <pc:picChg chg="del">
          <ac:chgData name="中田 雄大" userId="62f770ad0d6c1cad" providerId="LiveId" clId="{26CF5200-C319-486B-BFE0-A3F274830027}" dt="2021-06-26T06:57:42.764" v="7819" actId="478"/>
          <ac:picMkLst>
            <pc:docMk/>
            <pc:sldMk cId="2172693709" sldId="426"/>
            <ac:picMk id="48" creationId="{09230ACD-80EB-47F1-BD43-4D64494218DE}"/>
          </ac:picMkLst>
        </pc:picChg>
      </pc:sldChg>
      <pc:sldChg chg="addSp delSp modSp add mod modAnim modNotesTx">
        <pc:chgData name="中田 雄大" userId="62f770ad0d6c1cad" providerId="LiveId" clId="{26CF5200-C319-486B-BFE0-A3F274830027}" dt="2021-06-28T03:25:39.733" v="17230" actId="20577"/>
        <pc:sldMkLst>
          <pc:docMk/>
          <pc:sldMk cId="3939960394" sldId="427"/>
        </pc:sldMkLst>
        <pc:spChg chg="mod">
          <ac:chgData name="中田 雄大" userId="62f770ad0d6c1cad" providerId="LiveId" clId="{26CF5200-C319-486B-BFE0-A3F274830027}" dt="2021-06-26T07:32:25.866" v="8241" actId="20577"/>
          <ac:spMkLst>
            <pc:docMk/>
            <pc:sldMk cId="3939960394" sldId="427"/>
            <ac:spMk id="2" creationId="{00000000-0000-0000-0000-000000000000}"/>
          </ac:spMkLst>
        </pc:spChg>
        <pc:spChg chg="add mod">
          <ac:chgData name="中田 雄大" userId="62f770ad0d6c1cad" providerId="LiveId" clId="{26CF5200-C319-486B-BFE0-A3F274830027}" dt="2021-06-26T08:09:37.526" v="9458" actId="1076"/>
          <ac:spMkLst>
            <pc:docMk/>
            <pc:sldMk cId="3939960394" sldId="427"/>
            <ac:spMk id="3" creationId="{DEE5B0A8-D9F6-4B0C-A795-CCB5CDD0CAB6}"/>
          </ac:spMkLst>
        </pc:spChg>
        <pc:spChg chg="add mod">
          <ac:chgData name="中田 雄大" userId="62f770ad0d6c1cad" providerId="LiveId" clId="{26CF5200-C319-486B-BFE0-A3F274830027}" dt="2021-06-27T07:48:36.113" v="13145" actId="164"/>
          <ac:spMkLst>
            <pc:docMk/>
            <pc:sldMk cId="3939960394" sldId="427"/>
            <ac:spMk id="5" creationId="{C953BD66-896A-4478-A5BB-B1DD58A467CC}"/>
          </ac:spMkLst>
        </pc:spChg>
        <pc:spChg chg="add mod">
          <ac:chgData name="中田 雄大" userId="62f770ad0d6c1cad" providerId="LiveId" clId="{26CF5200-C319-486B-BFE0-A3F274830027}" dt="2021-06-26T08:04:25.598" v="9280" actId="1076"/>
          <ac:spMkLst>
            <pc:docMk/>
            <pc:sldMk cId="3939960394" sldId="427"/>
            <ac:spMk id="9" creationId="{EAC5C876-DF75-4C2C-AC8F-6F412DC672EB}"/>
          </ac:spMkLst>
        </pc:spChg>
        <pc:spChg chg="add del mod">
          <ac:chgData name="中田 雄大" userId="62f770ad0d6c1cad" providerId="LiveId" clId="{26CF5200-C319-486B-BFE0-A3F274830027}" dt="2021-06-26T07:45:27.966" v="8835" actId="478"/>
          <ac:spMkLst>
            <pc:docMk/>
            <pc:sldMk cId="3939960394" sldId="427"/>
            <ac:spMk id="11" creationId="{AC57863F-D6C2-456C-8416-A6750B4CC692}"/>
          </ac:spMkLst>
        </pc:spChg>
        <pc:spChg chg="add mod">
          <ac:chgData name="中田 雄大" userId="62f770ad0d6c1cad" providerId="LiveId" clId="{26CF5200-C319-486B-BFE0-A3F274830027}" dt="2021-06-26T08:04:25.598" v="9280" actId="1076"/>
          <ac:spMkLst>
            <pc:docMk/>
            <pc:sldMk cId="3939960394" sldId="427"/>
            <ac:spMk id="13" creationId="{9EACE3DD-34B5-48BA-98D6-223A69C7F4CF}"/>
          </ac:spMkLst>
        </pc:spChg>
        <pc:spChg chg="mod">
          <ac:chgData name="中田 雄大" userId="62f770ad0d6c1cad" providerId="LiveId" clId="{26CF5200-C319-486B-BFE0-A3F274830027}" dt="2021-06-26T08:06:48.507" v="9362" actId="1076"/>
          <ac:spMkLst>
            <pc:docMk/>
            <pc:sldMk cId="3939960394" sldId="427"/>
            <ac:spMk id="14" creationId="{13C80ACC-B8DA-420F-9651-CBC66920FFA9}"/>
          </ac:spMkLst>
        </pc:spChg>
        <pc:spChg chg="mod">
          <ac:chgData name="中田 雄大" userId="62f770ad0d6c1cad" providerId="LiveId" clId="{26CF5200-C319-486B-BFE0-A3F274830027}" dt="2021-06-26T08:06:20.127" v="9358" actId="1076"/>
          <ac:spMkLst>
            <pc:docMk/>
            <pc:sldMk cId="3939960394" sldId="427"/>
            <ac:spMk id="15" creationId="{AC90F087-C6DB-499A-B155-72F5F0AD7B84}"/>
          </ac:spMkLst>
        </pc:spChg>
        <pc:spChg chg="add mod">
          <ac:chgData name="中田 雄大" userId="62f770ad0d6c1cad" providerId="LiveId" clId="{26CF5200-C319-486B-BFE0-A3F274830027}" dt="2021-06-26T08:09:37.526" v="9458" actId="1076"/>
          <ac:spMkLst>
            <pc:docMk/>
            <pc:sldMk cId="3939960394" sldId="427"/>
            <ac:spMk id="16" creationId="{4B7280DA-D771-4C2E-A4AD-7077BAA54CA1}"/>
          </ac:spMkLst>
        </pc:spChg>
        <pc:spChg chg="add mod">
          <ac:chgData name="中田 雄大" userId="62f770ad0d6c1cad" providerId="LiveId" clId="{26CF5200-C319-486B-BFE0-A3F274830027}" dt="2021-06-27T07:48:43.242" v="13146" actId="164"/>
          <ac:spMkLst>
            <pc:docMk/>
            <pc:sldMk cId="3939960394" sldId="427"/>
            <ac:spMk id="17" creationId="{ABB6E699-6663-4101-BB19-2FD2191AE17F}"/>
          </ac:spMkLst>
        </pc:spChg>
        <pc:spChg chg="add mod">
          <ac:chgData name="中田 雄大" userId="62f770ad0d6c1cad" providerId="LiveId" clId="{26CF5200-C319-486B-BFE0-A3F274830027}" dt="2021-06-27T07:48:36.113" v="13145" actId="164"/>
          <ac:spMkLst>
            <pc:docMk/>
            <pc:sldMk cId="3939960394" sldId="427"/>
            <ac:spMk id="18" creationId="{47F58400-5E18-4574-B467-62DABD6026A4}"/>
          </ac:spMkLst>
        </pc:spChg>
        <pc:spChg chg="add mod">
          <ac:chgData name="中田 雄大" userId="62f770ad0d6c1cad" providerId="LiveId" clId="{26CF5200-C319-486B-BFE0-A3F274830027}" dt="2021-06-26T08:09:37.526" v="9458" actId="1076"/>
          <ac:spMkLst>
            <pc:docMk/>
            <pc:sldMk cId="3939960394" sldId="427"/>
            <ac:spMk id="19" creationId="{621B52FC-934D-44F8-9E02-8D649E6BE967}"/>
          </ac:spMkLst>
        </pc:spChg>
        <pc:spChg chg="add del mod">
          <ac:chgData name="中田 雄大" userId="62f770ad0d6c1cad" providerId="LiveId" clId="{26CF5200-C319-486B-BFE0-A3F274830027}" dt="2021-06-26T08:00:27.629" v="9119" actId="478"/>
          <ac:spMkLst>
            <pc:docMk/>
            <pc:sldMk cId="3939960394" sldId="427"/>
            <ac:spMk id="20" creationId="{99CC7FD4-84E8-478A-8BC8-1B1D44A9844F}"/>
          </ac:spMkLst>
        </pc:spChg>
        <pc:spChg chg="add mod">
          <ac:chgData name="中田 雄大" userId="62f770ad0d6c1cad" providerId="LiveId" clId="{26CF5200-C319-486B-BFE0-A3F274830027}" dt="2021-06-26T08:04:31.749" v="9281" actId="1076"/>
          <ac:spMkLst>
            <pc:docMk/>
            <pc:sldMk cId="3939960394" sldId="427"/>
            <ac:spMk id="21" creationId="{04509539-3B94-436A-96E1-90896CD678A8}"/>
          </ac:spMkLst>
        </pc:spChg>
        <pc:spChg chg="add del mod">
          <ac:chgData name="中田 雄大" userId="62f770ad0d6c1cad" providerId="LiveId" clId="{26CF5200-C319-486B-BFE0-A3F274830027}" dt="2021-06-26T08:07:35.338" v="9365"/>
          <ac:spMkLst>
            <pc:docMk/>
            <pc:sldMk cId="3939960394" sldId="427"/>
            <ac:spMk id="22" creationId="{8C2EFD86-A035-4601-9C92-4DFA24819CE2}"/>
          </ac:spMkLst>
        </pc:spChg>
        <pc:spChg chg="add mod ord">
          <ac:chgData name="中田 雄大" userId="62f770ad0d6c1cad" providerId="LiveId" clId="{26CF5200-C319-486B-BFE0-A3F274830027}" dt="2021-06-26T08:09:50.398" v="9461" actId="14100"/>
          <ac:spMkLst>
            <pc:docMk/>
            <pc:sldMk cId="3939960394" sldId="427"/>
            <ac:spMk id="23" creationId="{83A6ED63-5E3A-4981-8DEC-1032D4CC8B00}"/>
          </ac:spMkLst>
        </pc:spChg>
        <pc:spChg chg="add mod">
          <ac:chgData name="中田 雄大" userId="62f770ad0d6c1cad" providerId="LiveId" clId="{26CF5200-C319-486B-BFE0-A3F274830027}" dt="2021-06-26T08:09:37.526" v="9458" actId="1076"/>
          <ac:spMkLst>
            <pc:docMk/>
            <pc:sldMk cId="3939960394" sldId="427"/>
            <ac:spMk id="24" creationId="{9E91741C-C583-47AA-888E-9AF9587B82F3}"/>
          </ac:spMkLst>
        </pc:spChg>
        <pc:spChg chg="add mod">
          <ac:chgData name="中田 雄大" userId="62f770ad0d6c1cad" providerId="LiveId" clId="{26CF5200-C319-486B-BFE0-A3F274830027}" dt="2021-06-27T07:48:43.242" v="13146" actId="164"/>
          <ac:spMkLst>
            <pc:docMk/>
            <pc:sldMk cId="3939960394" sldId="427"/>
            <ac:spMk id="27" creationId="{EB5B7A0C-D460-4BE1-BF50-8F56B4D0B559}"/>
          </ac:spMkLst>
        </pc:spChg>
        <pc:spChg chg="del">
          <ac:chgData name="中田 雄大" userId="62f770ad0d6c1cad" providerId="LiveId" clId="{26CF5200-C319-486B-BFE0-A3F274830027}" dt="2021-06-26T07:36:09.325" v="8365" actId="478"/>
          <ac:spMkLst>
            <pc:docMk/>
            <pc:sldMk cId="3939960394" sldId="427"/>
            <ac:spMk id="31" creationId="{F45BB135-7FCA-4BA7-A91B-462F948D9FAB}"/>
          </ac:spMkLst>
        </pc:spChg>
        <pc:spChg chg="mod">
          <ac:chgData name="中田 雄大" userId="62f770ad0d6c1cad" providerId="LiveId" clId="{26CF5200-C319-486B-BFE0-A3F274830027}" dt="2021-06-26T08:04:14.670" v="9278" actId="207"/>
          <ac:spMkLst>
            <pc:docMk/>
            <pc:sldMk cId="3939960394" sldId="427"/>
            <ac:spMk id="46" creationId="{DD74FA20-D849-9E42-BE33-61BF25F9CE4B}"/>
          </ac:spMkLst>
        </pc:spChg>
        <pc:grpChg chg="add mod">
          <ac:chgData name="中田 雄大" userId="62f770ad0d6c1cad" providerId="LiveId" clId="{26CF5200-C319-486B-BFE0-A3F274830027}" dt="2021-06-27T07:48:36.113" v="13145" actId="164"/>
          <ac:grpSpMkLst>
            <pc:docMk/>
            <pc:sldMk cId="3939960394" sldId="427"/>
            <ac:grpSpMk id="25" creationId="{B9316D5D-3A4A-485F-B03F-D27F9B8F31EB}"/>
          </ac:grpSpMkLst>
        </pc:grpChg>
        <pc:grpChg chg="add mod">
          <ac:chgData name="中田 雄大" userId="62f770ad0d6c1cad" providerId="LiveId" clId="{26CF5200-C319-486B-BFE0-A3F274830027}" dt="2021-06-27T07:48:43.242" v="13146" actId="164"/>
          <ac:grpSpMkLst>
            <pc:docMk/>
            <pc:sldMk cId="3939960394" sldId="427"/>
            <ac:grpSpMk id="26" creationId="{E4003D20-1253-49A8-B548-518E6F9DD761}"/>
          </ac:grpSpMkLst>
        </pc:grpChg>
        <pc:graphicFrameChg chg="del">
          <ac:chgData name="中田 雄大" userId="62f770ad0d6c1cad" providerId="LiveId" clId="{26CF5200-C319-486B-BFE0-A3F274830027}" dt="2021-06-26T07:38:07.942" v="8581" actId="478"/>
          <ac:graphicFrameMkLst>
            <pc:docMk/>
            <pc:sldMk cId="3939960394" sldId="427"/>
            <ac:graphicFrameMk id="12" creationId="{00749FB4-20B5-4959-9A18-A525225395B9}"/>
          </ac:graphicFrameMkLst>
        </pc:graphicFrameChg>
        <pc:picChg chg="add mod">
          <ac:chgData name="中田 雄大" userId="62f770ad0d6c1cad" providerId="LiveId" clId="{26CF5200-C319-486B-BFE0-A3F274830027}" dt="2021-06-27T07:48:36.113" v="13145" actId="164"/>
          <ac:picMkLst>
            <pc:docMk/>
            <pc:sldMk cId="3939960394" sldId="427"/>
            <ac:picMk id="7" creationId="{1316D6E4-A746-4CBD-AA1A-8BCB8E056F58}"/>
          </ac:picMkLst>
        </pc:picChg>
        <pc:picChg chg="add mod">
          <ac:chgData name="中田 雄大" userId="62f770ad0d6c1cad" providerId="LiveId" clId="{26CF5200-C319-486B-BFE0-A3F274830027}" dt="2021-06-27T07:48:43.242" v="13146" actId="164"/>
          <ac:picMkLst>
            <pc:docMk/>
            <pc:sldMk cId="3939960394" sldId="427"/>
            <ac:picMk id="10" creationId="{0D618A66-3EC4-4172-A8C9-D6F880675B48}"/>
          </ac:picMkLst>
        </pc:picChg>
      </pc:sldChg>
      <pc:sldChg chg="addSp delSp modSp add mod modNotesTx">
        <pc:chgData name="中田 雄大" userId="62f770ad0d6c1cad" providerId="LiveId" clId="{26CF5200-C319-486B-BFE0-A3F274830027}" dt="2021-06-28T03:26:39.412" v="17341" actId="20577"/>
        <pc:sldMkLst>
          <pc:docMk/>
          <pc:sldMk cId="186116695" sldId="428"/>
        </pc:sldMkLst>
        <pc:spChg chg="mod">
          <ac:chgData name="中田 雄大" userId="62f770ad0d6c1cad" providerId="LiveId" clId="{26CF5200-C319-486B-BFE0-A3F274830027}" dt="2021-06-26T08:13:26.851" v="9539" actId="20577"/>
          <ac:spMkLst>
            <pc:docMk/>
            <pc:sldMk cId="186116695" sldId="428"/>
            <ac:spMk id="2" creationId="{00000000-0000-0000-0000-000000000000}"/>
          </ac:spMkLst>
        </pc:spChg>
        <pc:spChg chg="del">
          <ac:chgData name="中田 雄大" userId="62f770ad0d6c1cad" providerId="LiveId" clId="{26CF5200-C319-486B-BFE0-A3F274830027}" dt="2021-06-26T08:12:07.793" v="9471" actId="478"/>
          <ac:spMkLst>
            <pc:docMk/>
            <pc:sldMk cId="186116695" sldId="428"/>
            <ac:spMk id="3" creationId="{DEE5B0A8-D9F6-4B0C-A795-CCB5CDD0CAB6}"/>
          </ac:spMkLst>
        </pc:spChg>
        <pc:spChg chg="del">
          <ac:chgData name="中田 雄大" userId="62f770ad0d6c1cad" providerId="LiveId" clId="{26CF5200-C319-486B-BFE0-A3F274830027}" dt="2021-06-26T08:12:07.793" v="9471" actId="478"/>
          <ac:spMkLst>
            <pc:docMk/>
            <pc:sldMk cId="186116695" sldId="428"/>
            <ac:spMk id="5" creationId="{C953BD66-896A-4478-A5BB-B1DD58A467CC}"/>
          </ac:spMkLst>
        </pc:spChg>
        <pc:spChg chg="add del mod">
          <ac:chgData name="中田 雄大" userId="62f770ad0d6c1cad" providerId="LiveId" clId="{26CF5200-C319-486B-BFE0-A3F274830027}" dt="2021-06-26T09:23:31.076" v="9674" actId="478"/>
          <ac:spMkLst>
            <pc:docMk/>
            <pc:sldMk cId="186116695" sldId="428"/>
            <ac:spMk id="6" creationId="{F9B64C9C-B55A-420A-A41B-E3898B633672}"/>
          </ac:spMkLst>
        </pc:spChg>
        <pc:spChg chg="add mod">
          <ac:chgData name="中田 雄大" userId="62f770ad0d6c1cad" providerId="LiveId" clId="{26CF5200-C319-486B-BFE0-A3F274830027}" dt="2021-06-26T09:25:31.632" v="9696" actId="14100"/>
          <ac:spMkLst>
            <pc:docMk/>
            <pc:sldMk cId="186116695" sldId="428"/>
            <ac:spMk id="8" creationId="{DE791792-1437-40EC-B435-14DD0075ED38}"/>
          </ac:spMkLst>
        </pc:spChg>
        <pc:spChg chg="del">
          <ac:chgData name="中田 雄大" userId="62f770ad0d6c1cad" providerId="LiveId" clId="{26CF5200-C319-486B-BFE0-A3F274830027}" dt="2021-06-26T08:12:07.793" v="9471" actId="478"/>
          <ac:spMkLst>
            <pc:docMk/>
            <pc:sldMk cId="186116695" sldId="428"/>
            <ac:spMk id="9" creationId="{EAC5C876-DF75-4C2C-AC8F-6F412DC672EB}"/>
          </ac:spMkLst>
        </pc:spChg>
        <pc:spChg chg="del">
          <ac:chgData name="中田 雄大" userId="62f770ad0d6c1cad" providerId="LiveId" clId="{26CF5200-C319-486B-BFE0-A3F274830027}" dt="2021-06-26T08:12:07.793" v="9471" actId="478"/>
          <ac:spMkLst>
            <pc:docMk/>
            <pc:sldMk cId="186116695" sldId="428"/>
            <ac:spMk id="13" creationId="{9EACE3DD-34B5-48BA-98D6-223A69C7F4CF}"/>
          </ac:spMkLst>
        </pc:spChg>
        <pc:spChg chg="del">
          <ac:chgData name="中田 雄大" userId="62f770ad0d6c1cad" providerId="LiveId" clId="{26CF5200-C319-486B-BFE0-A3F274830027}" dt="2021-06-26T08:12:07.793" v="9471" actId="478"/>
          <ac:spMkLst>
            <pc:docMk/>
            <pc:sldMk cId="186116695" sldId="428"/>
            <ac:spMk id="14" creationId="{13C80ACC-B8DA-420F-9651-CBC66920FFA9}"/>
          </ac:spMkLst>
        </pc:spChg>
        <pc:spChg chg="del">
          <ac:chgData name="中田 雄大" userId="62f770ad0d6c1cad" providerId="LiveId" clId="{26CF5200-C319-486B-BFE0-A3F274830027}" dt="2021-06-26T08:12:07.793" v="9471" actId="478"/>
          <ac:spMkLst>
            <pc:docMk/>
            <pc:sldMk cId="186116695" sldId="428"/>
            <ac:spMk id="15" creationId="{AC90F087-C6DB-499A-B155-72F5F0AD7B84}"/>
          </ac:spMkLst>
        </pc:spChg>
        <pc:spChg chg="del">
          <ac:chgData name="中田 雄大" userId="62f770ad0d6c1cad" providerId="LiveId" clId="{26CF5200-C319-486B-BFE0-A3F274830027}" dt="2021-06-26T08:12:07.793" v="9471" actId="478"/>
          <ac:spMkLst>
            <pc:docMk/>
            <pc:sldMk cId="186116695" sldId="428"/>
            <ac:spMk id="16" creationId="{4B7280DA-D771-4C2E-A4AD-7077BAA54CA1}"/>
          </ac:spMkLst>
        </pc:spChg>
        <pc:spChg chg="del">
          <ac:chgData name="中田 雄大" userId="62f770ad0d6c1cad" providerId="LiveId" clId="{26CF5200-C319-486B-BFE0-A3F274830027}" dt="2021-06-26T08:12:07.793" v="9471" actId="478"/>
          <ac:spMkLst>
            <pc:docMk/>
            <pc:sldMk cId="186116695" sldId="428"/>
            <ac:spMk id="17" creationId="{ABB6E699-6663-4101-BB19-2FD2191AE17F}"/>
          </ac:spMkLst>
        </pc:spChg>
        <pc:spChg chg="del">
          <ac:chgData name="中田 雄大" userId="62f770ad0d6c1cad" providerId="LiveId" clId="{26CF5200-C319-486B-BFE0-A3F274830027}" dt="2021-06-26T08:12:07.793" v="9471" actId="478"/>
          <ac:spMkLst>
            <pc:docMk/>
            <pc:sldMk cId="186116695" sldId="428"/>
            <ac:spMk id="18" creationId="{47F58400-5E18-4574-B467-62DABD6026A4}"/>
          </ac:spMkLst>
        </pc:spChg>
        <pc:spChg chg="del">
          <ac:chgData name="中田 雄大" userId="62f770ad0d6c1cad" providerId="LiveId" clId="{26CF5200-C319-486B-BFE0-A3F274830027}" dt="2021-06-26T08:12:07.793" v="9471" actId="478"/>
          <ac:spMkLst>
            <pc:docMk/>
            <pc:sldMk cId="186116695" sldId="428"/>
            <ac:spMk id="19" creationId="{621B52FC-934D-44F8-9E02-8D649E6BE967}"/>
          </ac:spMkLst>
        </pc:spChg>
        <pc:spChg chg="del">
          <ac:chgData name="中田 雄大" userId="62f770ad0d6c1cad" providerId="LiveId" clId="{26CF5200-C319-486B-BFE0-A3F274830027}" dt="2021-06-26T08:12:07.793" v="9471" actId="478"/>
          <ac:spMkLst>
            <pc:docMk/>
            <pc:sldMk cId="186116695" sldId="428"/>
            <ac:spMk id="21" creationId="{04509539-3B94-436A-96E1-90896CD678A8}"/>
          </ac:spMkLst>
        </pc:spChg>
        <pc:spChg chg="del">
          <ac:chgData name="中田 雄大" userId="62f770ad0d6c1cad" providerId="LiveId" clId="{26CF5200-C319-486B-BFE0-A3F274830027}" dt="2021-06-26T08:12:07.793" v="9471" actId="478"/>
          <ac:spMkLst>
            <pc:docMk/>
            <pc:sldMk cId="186116695" sldId="428"/>
            <ac:spMk id="23" creationId="{83A6ED63-5E3A-4981-8DEC-1032D4CC8B00}"/>
          </ac:spMkLst>
        </pc:spChg>
        <pc:spChg chg="del">
          <ac:chgData name="中田 雄大" userId="62f770ad0d6c1cad" providerId="LiveId" clId="{26CF5200-C319-486B-BFE0-A3F274830027}" dt="2021-06-26T08:12:07.793" v="9471" actId="478"/>
          <ac:spMkLst>
            <pc:docMk/>
            <pc:sldMk cId="186116695" sldId="428"/>
            <ac:spMk id="24" creationId="{9E91741C-C583-47AA-888E-9AF9587B82F3}"/>
          </ac:spMkLst>
        </pc:spChg>
        <pc:spChg chg="add mod">
          <ac:chgData name="中田 雄大" userId="62f770ad0d6c1cad" providerId="LiveId" clId="{26CF5200-C319-486B-BFE0-A3F274830027}" dt="2021-06-26T09:31:54.388" v="9926" actId="207"/>
          <ac:spMkLst>
            <pc:docMk/>
            <pc:sldMk cId="186116695" sldId="428"/>
            <ac:spMk id="26" creationId="{13D1E43A-4AC6-4B86-8798-196E57E45D57}"/>
          </ac:spMkLst>
        </pc:spChg>
        <pc:spChg chg="del">
          <ac:chgData name="中田 雄大" userId="62f770ad0d6c1cad" providerId="LiveId" clId="{26CF5200-C319-486B-BFE0-A3F274830027}" dt="2021-06-26T08:12:07.793" v="9471" actId="478"/>
          <ac:spMkLst>
            <pc:docMk/>
            <pc:sldMk cId="186116695" sldId="428"/>
            <ac:spMk id="27" creationId="{EB5B7A0C-D460-4BE1-BF50-8F56B4D0B559}"/>
          </ac:spMkLst>
        </pc:spChg>
        <pc:spChg chg="add mod">
          <ac:chgData name="中田 雄大" userId="62f770ad0d6c1cad" providerId="LiveId" clId="{26CF5200-C319-486B-BFE0-A3F274830027}" dt="2021-06-26T09:27:09.905" v="9708" actId="14100"/>
          <ac:spMkLst>
            <pc:docMk/>
            <pc:sldMk cId="186116695" sldId="428"/>
            <ac:spMk id="30" creationId="{77F25762-88F5-43D7-ADCE-BEEEA9D687B7}"/>
          </ac:spMkLst>
        </pc:spChg>
        <pc:spChg chg="add mod">
          <ac:chgData name="中田 雄大" userId="62f770ad0d6c1cad" providerId="LiveId" clId="{26CF5200-C319-486B-BFE0-A3F274830027}" dt="2021-06-27T05:57:29.576" v="12017"/>
          <ac:spMkLst>
            <pc:docMk/>
            <pc:sldMk cId="186116695" sldId="428"/>
            <ac:spMk id="33" creationId="{FB63BBDA-9165-49F3-871E-C4F2B0ADCEF4}"/>
          </ac:spMkLst>
        </pc:spChg>
        <pc:spChg chg="del">
          <ac:chgData name="中田 雄大" userId="62f770ad0d6c1cad" providerId="LiveId" clId="{26CF5200-C319-486B-BFE0-A3F274830027}" dt="2021-06-26T08:12:12.007" v="9472" actId="478"/>
          <ac:spMkLst>
            <pc:docMk/>
            <pc:sldMk cId="186116695" sldId="428"/>
            <ac:spMk id="46" creationId="{DD74FA20-D849-9E42-BE33-61BF25F9CE4B}"/>
          </ac:spMkLst>
        </pc:spChg>
        <pc:graphicFrameChg chg="add mod">
          <ac:chgData name="中田 雄大" userId="62f770ad0d6c1cad" providerId="LiveId" clId="{26CF5200-C319-486B-BFE0-A3F274830027}" dt="2021-06-27T05:26:29.373" v="12009"/>
          <ac:graphicFrameMkLst>
            <pc:docMk/>
            <pc:sldMk cId="186116695" sldId="428"/>
            <ac:graphicFrameMk id="22" creationId="{271DC176-9F20-448E-A4B7-883BC4AD536D}"/>
          </ac:graphicFrameMkLst>
        </pc:graphicFrameChg>
        <pc:picChg chg="del">
          <ac:chgData name="中田 雄大" userId="62f770ad0d6c1cad" providerId="LiveId" clId="{26CF5200-C319-486B-BFE0-A3F274830027}" dt="2021-06-26T08:12:07.793" v="9471" actId="478"/>
          <ac:picMkLst>
            <pc:docMk/>
            <pc:sldMk cId="186116695" sldId="428"/>
            <ac:picMk id="7" creationId="{1316D6E4-A746-4CBD-AA1A-8BCB8E056F58}"/>
          </ac:picMkLst>
        </pc:picChg>
        <pc:picChg chg="del">
          <ac:chgData name="中田 雄大" userId="62f770ad0d6c1cad" providerId="LiveId" clId="{26CF5200-C319-486B-BFE0-A3F274830027}" dt="2021-06-26T08:12:07.793" v="9471" actId="478"/>
          <ac:picMkLst>
            <pc:docMk/>
            <pc:sldMk cId="186116695" sldId="428"/>
            <ac:picMk id="10" creationId="{0D618A66-3EC4-4172-A8C9-D6F880675B48}"/>
          </ac:picMkLst>
        </pc:picChg>
        <pc:picChg chg="add mod">
          <ac:chgData name="中田 雄大" userId="62f770ad0d6c1cad" providerId="LiveId" clId="{26CF5200-C319-486B-BFE0-A3F274830027}" dt="2021-06-26T09:25:13.648" v="9691" actId="1076"/>
          <ac:picMkLst>
            <pc:docMk/>
            <pc:sldMk cId="186116695" sldId="428"/>
            <ac:picMk id="12" creationId="{BC505EDE-8936-462E-B7F6-F533D04FFD24}"/>
          </ac:picMkLst>
        </pc:picChg>
        <pc:picChg chg="add mod">
          <ac:chgData name="中田 雄大" userId="62f770ad0d6c1cad" providerId="LiveId" clId="{26CF5200-C319-486B-BFE0-A3F274830027}" dt="2021-06-26T09:20:46.752" v="9628" actId="1076"/>
          <ac:picMkLst>
            <pc:docMk/>
            <pc:sldMk cId="186116695" sldId="428"/>
            <ac:picMk id="25" creationId="{4D027350-98A3-422E-99D2-A3A1F0BB1007}"/>
          </ac:picMkLst>
        </pc:picChg>
        <pc:picChg chg="add mod">
          <ac:chgData name="中田 雄大" userId="62f770ad0d6c1cad" providerId="LiveId" clId="{26CF5200-C319-486B-BFE0-A3F274830027}" dt="2021-06-26T09:25:22.144" v="9695" actId="1076"/>
          <ac:picMkLst>
            <pc:docMk/>
            <pc:sldMk cId="186116695" sldId="428"/>
            <ac:picMk id="28" creationId="{38F78AAB-4822-4275-A447-10A8DC25D0D6}"/>
          </ac:picMkLst>
        </pc:picChg>
        <pc:picChg chg="add mod">
          <ac:chgData name="中田 雄大" userId="62f770ad0d6c1cad" providerId="LiveId" clId="{26CF5200-C319-486B-BFE0-A3F274830027}" dt="2021-06-27T06:47:13.389" v="12402" actId="1037"/>
          <ac:picMkLst>
            <pc:docMk/>
            <pc:sldMk cId="186116695" sldId="428"/>
            <ac:picMk id="31" creationId="{35E75BE8-44B7-4B03-ADC0-8721FCD575E1}"/>
          </ac:picMkLst>
        </pc:picChg>
      </pc:sldChg>
      <pc:sldChg chg="addSp delSp modSp add mod delAnim modAnim">
        <pc:chgData name="中田 雄大" userId="62f770ad0d6c1cad" providerId="LiveId" clId="{26CF5200-C319-486B-BFE0-A3F274830027}" dt="2021-06-27T07:59:56.983" v="13193" actId="207"/>
        <pc:sldMkLst>
          <pc:docMk/>
          <pc:sldMk cId="550320575" sldId="429"/>
        </pc:sldMkLst>
        <pc:spChg chg="mod topLvl">
          <ac:chgData name="中田 雄大" userId="62f770ad0d6c1cad" providerId="LiveId" clId="{26CF5200-C319-486B-BFE0-A3F274830027}" dt="2021-06-26T09:43:25.866" v="10316" actId="14100"/>
          <ac:spMkLst>
            <pc:docMk/>
            <pc:sldMk cId="550320575" sldId="429"/>
            <ac:spMk id="6" creationId="{03BB081D-84F2-BE44-A290-17571DD3D716}"/>
          </ac:spMkLst>
        </pc:spChg>
        <pc:spChg chg="add del mod">
          <ac:chgData name="中田 雄大" userId="62f770ad0d6c1cad" providerId="LiveId" clId="{26CF5200-C319-486B-BFE0-A3F274830027}" dt="2021-06-26T09:35:18.900" v="9948" actId="478"/>
          <ac:spMkLst>
            <pc:docMk/>
            <pc:sldMk cId="550320575" sldId="429"/>
            <ac:spMk id="13" creationId="{58161CC4-F704-4D0A-A640-3655FFD7D85B}"/>
          </ac:spMkLst>
        </pc:spChg>
        <pc:spChg chg="mod topLvl">
          <ac:chgData name="中田 雄大" userId="62f770ad0d6c1cad" providerId="LiveId" clId="{26CF5200-C319-486B-BFE0-A3F274830027}" dt="2021-06-26T09:43:00.310" v="10280" actId="478"/>
          <ac:spMkLst>
            <pc:docMk/>
            <pc:sldMk cId="550320575" sldId="429"/>
            <ac:spMk id="17" creationId="{E96722AD-9EC1-4CE6-AF6A-BE9924DC7EED}"/>
          </ac:spMkLst>
        </pc:spChg>
        <pc:spChg chg="add mod">
          <ac:chgData name="中田 雄大" userId="62f770ad0d6c1cad" providerId="LiveId" clId="{26CF5200-C319-486B-BFE0-A3F274830027}" dt="2021-06-27T07:59:56.983" v="13193" actId="207"/>
          <ac:spMkLst>
            <pc:docMk/>
            <pc:sldMk cId="550320575" sldId="429"/>
            <ac:spMk id="19" creationId="{6DD1E848-3454-4867-9376-5F2D6575C02F}"/>
          </ac:spMkLst>
        </pc:spChg>
        <pc:spChg chg="mod">
          <ac:chgData name="中田 雄大" userId="62f770ad0d6c1cad" providerId="LiveId" clId="{26CF5200-C319-486B-BFE0-A3F274830027}" dt="2021-06-26T09:50:30.913" v="10811" actId="2710"/>
          <ac:spMkLst>
            <pc:docMk/>
            <pc:sldMk cId="550320575" sldId="429"/>
            <ac:spMk id="149" creationId="{00000000-0000-0000-0000-000000000000}"/>
          </ac:spMkLst>
        </pc:spChg>
        <pc:grpChg chg="del">
          <ac:chgData name="中田 雄大" userId="62f770ad0d6c1cad" providerId="LiveId" clId="{26CF5200-C319-486B-BFE0-A3F274830027}" dt="2021-06-26T09:34:49.714" v="9932" actId="478"/>
          <ac:grpSpMkLst>
            <pc:docMk/>
            <pc:sldMk cId="550320575" sldId="429"/>
            <ac:grpSpMk id="7" creationId="{DA50C1D9-9B51-4F5F-A429-CF88C379A547}"/>
          </ac:grpSpMkLst>
        </pc:grpChg>
        <pc:grpChg chg="del mod">
          <ac:chgData name="中田 雄大" userId="62f770ad0d6c1cad" providerId="LiveId" clId="{26CF5200-C319-486B-BFE0-A3F274830027}" dt="2021-06-26T09:43:02.387" v="10281" actId="478"/>
          <ac:grpSpMkLst>
            <pc:docMk/>
            <pc:sldMk cId="550320575" sldId="429"/>
            <ac:grpSpMk id="8" creationId="{F42794B8-075E-9E4B-9B15-2FBB7FE3A176}"/>
          </ac:grpSpMkLst>
        </pc:grpChg>
        <pc:grpChg chg="add del mod">
          <ac:chgData name="中田 雄大" userId="62f770ad0d6c1cad" providerId="LiveId" clId="{26CF5200-C319-486B-BFE0-A3F274830027}" dt="2021-06-26T09:43:00.310" v="10280" actId="478"/>
          <ac:grpSpMkLst>
            <pc:docMk/>
            <pc:sldMk cId="550320575" sldId="429"/>
            <ac:grpSpMk id="14" creationId="{ED3C7ED7-4AF0-4F80-AF09-0DAC969046E3}"/>
          </ac:grpSpMkLst>
        </pc:grpChg>
        <pc:cxnChg chg="del topLvl">
          <ac:chgData name="中田 雄大" userId="62f770ad0d6c1cad" providerId="LiveId" clId="{26CF5200-C319-486B-BFE0-A3F274830027}" dt="2021-06-26T09:43:02.387" v="10281" actId="478"/>
          <ac:cxnSpMkLst>
            <pc:docMk/>
            <pc:sldMk cId="550320575" sldId="429"/>
            <ac:cxnSpMk id="11" creationId="{9C29232D-11A3-C841-B6E0-CB31420D9285}"/>
          </ac:cxnSpMkLst>
        </pc:cxnChg>
        <pc:cxnChg chg="del">
          <ac:chgData name="中田 雄大" userId="62f770ad0d6c1cad" providerId="LiveId" clId="{26CF5200-C319-486B-BFE0-A3F274830027}" dt="2021-06-26T09:37:53.770" v="10126" actId="478"/>
          <ac:cxnSpMkLst>
            <pc:docMk/>
            <pc:sldMk cId="550320575" sldId="429"/>
            <ac:cxnSpMk id="12" creationId="{E7406815-779E-4448-9AB7-D8AC1F984321}"/>
          </ac:cxnSpMkLst>
        </pc:cxnChg>
        <pc:cxnChg chg="del mod topLvl">
          <ac:chgData name="中田 雄大" userId="62f770ad0d6c1cad" providerId="LiveId" clId="{26CF5200-C319-486B-BFE0-A3F274830027}" dt="2021-06-26T09:43:00.310" v="10280" actId="478"/>
          <ac:cxnSpMkLst>
            <pc:docMk/>
            <pc:sldMk cId="550320575" sldId="429"/>
            <ac:cxnSpMk id="15" creationId="{669AD16F-C233-4416-B503-B337BBB06F24}"/>
          </ac:cxnSpMkLst>
        </pc:cxnChg>
        <pc:cxnChg chg="del mod">
          <ac:chgData name="中田 雄大" userId="62f770ad0d6c1cad" providerId="LiveId" clId="{26CF5200-C319-486B-BFE0-A3F274830027}" dt="2021-06-26T09:36:11.491" v="9964" actId="478"/>
          <ac:cxnSpMkLst>
            <pc:docMk/>
            <pc:sldMk cId="550320575" sldId="429"/>
            <ac:cxnSpMk id="16" creationId="{EC6FAF2D-CFFC-4FB7-87FA-FCE62D95F4D3}"/>
          </ac:cxnSpMkLst>
        </pc:cxnChg>
      </pc:sldChg>
      <pc:sldChg chg="addSp delSp modSp add mod modShow">
        <pc:chgData name="中田 雄大" userId="62f770ad0d6c1cad" providerId="LiveId" clId="{26CF5200-C319-486B-BFE0-A3F274830027}" dt="2021-06-27T05:16:06.814" v="11919" actId="1076"/>
        <pc:sldMkLst>
          <pc:docMk/>
          <pc:sldMk cId="1937219565" sldId="430"/>
        </pc:sldMkLst>
        <pc:spChg chg="mod">
          <ac:chgData name="中田 雄大" userId="62f770ad0d6c1cad" providerId="LiveId" clId="{26CF5200-C319-486B-BFE0-A3F274830027}" dt="2021-06-27T04:37:34.090" v="11394" actId="20577"/>
          <ac:spMkLst>
            <pc:docMk/>
            <pc:sldMk cId="1937219565" sldId="430"/>
            <ac:spMk id="2" creationId="{00000000-0000-0000-0000-000000000000}"/>
          </ac:spMkLst>
        </pc:spChg>
        <pc:spChg chg="del">
          <ac:chgData name="中田 雄大" userId="62f770ad0d6c1cad" providerId="LiveId" clId="{26CF5200-C319-486B-BFE0-A3F274830027}" dt="2021-06-27T04:37:40.930" v="11395" actId="478"/>
          <ac:spMkLst>
            <pc:docMk/>
            <pc:sldMk cId="1937219565" sldId="430"/>
            <ac:spMk id="3" creationId="{00000000-0000-0000-0000-000000000000}"/>
          </ac:spMkLst>
        </pc:spChg>
        <pc:spChg chg="add mod">
          <ac:chgData name="中田 雄大" userId="62f770ad0d6c1cad" providerId="LiveId" clId="{26CF5200-C319-486B-BFE0-A3F274830027}" dt="2021-06-27T05:16:06.814" v="11919" actId="1076"/>
          <ac:spMkLst>
            <pc:docMk/>
            <pc:sldMk cId="1937219565" sldId="430"/>
            <ac:spMk id="27" creationId="{A283CAEA-9C1C-406B-A46C-50CFF888584B}"/>
          </ac:spMkLst>
        </pc:spChg>
        <pc:spChg chg="add mod">
          <ac:chgData name="中田 雄大" userId="62f770ad0d6c1cad" providerId="LiveId" clId="{26CF5200-C319-486B-BFE0-A3F274830027}" dt="2021-06-27T04:59:20.262" v="11830" actId="1076"/>
          <ac:spMkLst>
            <pc:docMk/>
            <pc:sldMk cId="1937219565" sldId="430"/>
            <ac:spMk id="28" creationId="{10E1F597-C76C-4861-823D-378295F7BDC4}"/>
          </ac:spMkLst>
        </pc:spChg>
        <pc:spChg chg="add mod">
          <ac:chgData name="中田 雄大" userId="62f770ad0d6c1cad" providerId="LiveId" clId="{26CF5200-C319-486B-BFE0-A3F274830027}" dt="2021-06-27T04:59:20.262" v="11830" actId="1076"/>
          <ac:spMkLst>
            <pc:docMk/>
            <pc:sldMk cId="1937219565" sldId="430"/>
            <ac:spMk id="29" creationId="{06B8D3F1-B5D6-4568-9AFF-3769DC200C2B}"/>
          </ac:spMkLst>
        </pc:spChg>
        <pc:spChg chg="add mod">
          <ac:chgData name="中田 雄大" userId="62f770ad0d6c1cad" providerId="LiveId" clId="{26CF5200-C319-486B-BFE0-A3F274830027}" dt="2021-06-27T04:59:20.262" v="11830" actId="1076"/>
          <ac:spMkLst>
            <pc:docMk/>
            <pc:sldMk cId="1937219565" sldId="430"/>
            <ac:spMk id="30" creationId="{371377EC-C676-4B0F-9FF9-8C41F57D9AA0}"/>
          </ac:spMkLst>
        </pc:spChg>
        <pc:spChg chg="add mod">
          <ac:chgData name="中田 雄大" userId="62f770ad0d6c1cad" providerId="LiveId" clId="{26CF5200-C319-486B-BFE0-A3F274830027}" dt="2021-06-27T04:59:52.981" v="11838" actId="14100"/>
          <ac:spMkLst>
            <pc:docMk/>
            <pc:sldMk cId="1937219565" sldId="430"/>
            <ac:spMk id="33" creationId="{EF60D9C4-62E9-4EE6-8932-A4B6612DAA4C}"/>
          </ac:spMkLst>
        </pc:spChg>
        <pc:graphicFrameChg chg="add del mod">
          <ac:chgData name="中田 雄大" userId="62f770ad0d6c1cad" providerId="LiveId" clId="{26CF5200-C319-486B-BFE0-A3F274830027}" dt="2021-06-27T04:49:54.761" v="11444" actId="478"/>
          <ac:graphicFrameMkLst>
            <pc:docMk/>
            <pc:sldMk cId="1937219565" sldId="430"/>
            <ac:graphicFrameMk id="5" creationId="{CAE77BE4-4BDB-451C-B68C-922D5735D53D}"/>
          </ac:graphicFrameMkLst>
        </pc:graphicFrameChg>
        <pc:picChg chg="add del mod">
          <ac:chgData name="中田 雄大" userId="62f770ad0d6c1cad" providerId="LiveId" clId="{26CF5200-C319-486B-BFE0-A3F274830027}" dt="2021-06-27T04:49:54.761" v="11444" actId="478"/>
          <ac:picMkLst>
            <pc:docMk/>
            <pc:sldMk cId="1937219565" sldId="430"/>
            <ac:picMk id="6" creationId="{F34EA1C5-FC47-406D-8B7F-AA3371526AFE}"/>
          </ac:picMkLst>
        </pc:picChg>
        <pc:picChg chg="add del mod">
          <ac:chgData name="中田 雄大" userId="62f770ad0d6c1cad" providerId="LiveId" clId="{26CF5200-C319-486B-BFE0-A3F274830027}" dt="2021-06-27T04:49:54.761" v="11444" actId="478"/>
          <ac:picMkLst>
            <pc:docMk/>
            <pc:sldMk cId="1937219565" sldId="430"/>
            <ac:picMk id="7" creationId="{8C642641-DF98-4BF8-8644-7F7DED14D61F}"/>
          </ac:picMkLst>
        </pc:picChg>
        <pc:picChg chg="add del mod">
          <ac:chgData name="中田 雄大" userId="62f770ad0d6c1cad" providerId="LiveId" clId="{26CF5200-C319-486B-BFE0-A3F274830027}" dt="2021-06-27T04:49:54.761" v="11444" actId="478"/>
          <ac:picMkLst>
            <pc:docMk/>
            <pc:sldMk cId="1937219565" sldId="430"/>
            <ac:picMk id="8" creationId="{F8BF934F-0D47-4DA4-951E-D76DE189D2BF}"/>
          </ac:picMkLst>
        </pc:picChg>
        <pc:picChg chg="add del mod">
          <ac:chgData name="中田 雄大" userId="62f770ad0d6c1cad" providerId="LiveId" clId="{26CF5200-C319-486B-BFE0-A3F274830027}" dt="2021-06-27T04:43:26.488" v="11407" actId="478"/>
          <ac:picMkLst>
            <pc:docMk/>
            <pc:sldMk cId="1937219565" sldId="430"/>
            <ac:picMk id="10" creationId="{73112E06-F784-4F3E-910C-8E31EBB3773C}"/>
          </ac:picMkLst>
        </pc:picChg>
        <pc:picChg chg="add del mod">
          <ac:chgData name="中田 雄大" userId="62f770ad0d6c1cad" providerId="LiveId" clId="{26CF5200-C319-486B-BFE0-A3F274830027}" dt="2021-06-27T04:43:27.013" v="11408" actId="478"/>
          <ac:picMkLst>
            <pc:docMk/>
            <pc:sldMk cId="1937219565" sldId="430"/>
            <ac:picMk id="12" creationId="{79280605-5C65-4DF6-A61A-4F95462D48E1}"/>
          </ac:picMkLst>
        </pc:picChg>
        <pc:picChg chg="add del mod">
          <ac:chgData name="中田 雄大" userId="62f770ad0d6c1cad" providerId="LiveId" clId="{26CF5200-C319-486B-BFE0-A3F274830027}" dt="2021-06-27T04:46:47.191" v="11423" actId="478"/>
          <ac:picMkLst>
            <pc:docMk/>
            <pc:sldMk cId="1937219565" sldId="430"/>
            <ac:picMk id="14" creationId="{5DB22042-184F-475A-80CC-92C175655A0B}"/>
          </ac:picMkLst>
        </pc:picChg>
        <pc:picChg chg="add del mod">
          <ac:chgData name="中田 雄大" userId="62f770ad0d6c1cad" providerId="LiveId" clId="{26CF5200-C319-486B-BFE0-A3F274830027}" dt="2021-06-27T04:46:47.191" v="11423" actId="478"/>
          <ac:picMkLst>
            <pc:docMk/>
            <pc:sldMk cId="1937219565" sldId="430"/>
            <ac:picMk id="16" creationId="{3E025CBC-BEA4-45E7-9052-0D9D9D36C90C}"/>
          </ac:picMkLst>
        </pc:picChg>
        <pc:picChg chg="add del mod">
          <ac:chgData name="中田 雄大" userId="62f770ad0d6c1cad" providerId="LiveId" clId="{26CF5200-C319-486B-BFE0-A3F274830027}" dt="2021-06-27T04:46:47.191" v="11423" actId="478"/>
          <ac:picMkLst>
            <pc:docMk/>
            <pc:sldMk cId="1937219565" sldId="430"/>
            <ac:picMk id="18" creationId="{77A8E3EA-DCD3-4C79-B7F4-9FCC8AB01F6B}"/>
          </ac:picMkLst>
        </pc:picChg>
        <pc:picChg chg="add del mod">
          <ac:chgData name="中田 雄大" userId="62f770ad0d6c1cad" providerId="LiveId" clId="{26CF5200-C319-486B-BFE0-A3F274830027}" dt="2021-06-27T04:49:21.647" v="11439" actId="478"/>
          <ac:picMkLst>
            <pc:docMk/>
            <pc:sldMk cId="1937219565" sldId="430"/>
            <ac:picMk id="20" creationId="{CD8E45F4-B959-4AB3-A299-D76BB0B7265C}"/>
          </ac:picMkLst>
        </pc:picChg>
        <pc:picChg chg="add del mod">
          <ac:chgData name="中田 雄大" userId="62f770ad0d6c1cad" providerId="LiveId" clId="{26CF5200-C319-486B-BFE0-A3F274830027}" dt="2021-06-27T04:54:23.127" v="11667" actId="478"/>
          <ac:picMkLst>
            <pc:docMk/>
            <pc:sldMk cId="1937219565" sldId="430"/>
            <ac:picMk id="22" creationId="{9C08EBA9-6980-4D8E-9C66-E0E94F49EC55}"/>
          </ac:picMkLst>
        </pc:picChg>
        <pc:picChg chg="add mod">
          <ac:chgData name="中田 雄大" userId="62f770ad0d6c1cad" providerId="LiveId" clId="{26CF5200-C319-486B-BFE0-A3F274830027}" dt="2021-06-27T04:59:20.262" v="11830" actId="1076"/>
          <ac:picMkLst>
            <pc:docMk/>
            <pc:sldMk cId="1937219565" sldId="430"/>
            <ac:picMk id="24" creationId="{EA1135B6-B470-4C2E-A6FA-B0D73D51C8FD}"/>
          </ac:picMkLst>
        </pc:picChg>
        <pc:picChg chg="add mod">
          <ac:chgData name="中田 雄大" userId="62f770ad0d6c1cad" providerId="LiveId" clId="{26CF5200-C319-486B-BFE0-A3F274830027}" dt="2021-06-27T04:59:20.262" v="11830" actId="1076"/>
          <ac:picMkLst>
            <pc:docMk/>
            <pc:sldMk cId="1937219565" sldId="430"/>
            <ac:picMk id="26" creationId="{D02EA7E8-3B8D-4904-8370-E55C41085354}"/>
          </ac:picMkLst>
        </pc:picChg>
        <pc:picChg chg="add mod">
          <ac:chgData name="中田 雄大" userId="62f770ad0d6c1cad" providerId="LiveId" clId="{26CF5200-C319-486B-BFE0-A3F274830027}" dt="2021-06-27T04:59:20.262" v="11830" actId="1076"/>
          <ac:picMkLst>
            <pc:docMk/>
            <pc:sldMk cId="1937219565" sldId="430"/>
            <ac:picMk id="32" creationId="{C63AF658-25C4-4CB0-BC4E-C2910D898EF9}"/>
          </ac:picMkLst>
        </pc:picChg>
        <pc:picChg chg="add mod">
          <ac:chgData name="中田 雄大" userId="62f770ad0d6c1cad" providerId="LiveId" clId="{26CF5200-C319-486B-BFE0-A3F274830027}" dt="2021-06-27T04:59:46.847" v="11837" actId="1076"/>
          <ac:picMkLst>
            <pc:docMk/>
            <pc:sldMk cId="1937219565" sldId="430"/>
            <ac:picMk id="34" creationId="{C2C12B34-8FDD-43B3-9738-0990374B5139}"/>
          </ac:picMkLst>
        </pc:picChg>
        <pc:picChg chg="add mod">
          <ac:chgData name="中田 雄大" userId="62f770ad0d6c1cad" providerId="LiveId" clId="{26CF5200-C319-486B-BFE0-A3F274830027}" dt="2021-06-27T04:59:46.847" v="11837" actId="1076"/>
          <ac:picMkLst>
            <pc:docMk/>
            <pc:sldMk cId="1937219565" sldId="430"/>
            <ac:picMk id="35" creationId="{AF7F2BE9-157C-4A3F-A601-69821A46C944}"/>
          </ac:picMkLst>
        </pc:picChg>
        <pc:picChg chg="add mod">
          <ac:chgData name="中田 雄大" userId="62f770ad0d6c1cad" providerId="LiveId" clId="{26CF5200-C319-486B-BFE0-A3F274830027}" dt="2021-06-27T04:59:41.142" v="11836" actId="1076"/>
          <ac:picMkLst>
            <pc:docMk/>
            <pc:sldMk cId="1937219565" sldId="430"/>
            <ac:picMk id="36" creationId="{81056D39-C81E-47DE-8743-3B70BB502B3E}"/>
          </ac:picMkLst>
        </pc:picChg>
      </pc:sldChg>
      <pc:sldChg chg="add del">
        <pc:chgData name="中田 雄大" userId="62f770ad0d6c1cad" providerId="LiveId" clId="{26CF5200-C319-486B-BFE0-A3F274830027}" dt="2021-06-27T04:19:47.132" v="11048" actId="47"/>
        <pc:sldMkLst>
          <pc:docMk/>
          <pc:sldMk cId="2114361976" sldId="430"/>
        </pc:sldMkLst>
      </pc:sldChg>
      <pc:sldChg chg="addSp delSp modSp add mod">
        <pc:chgData name="中田 雄大" userId="62f770ad0d6c1cad" providerId="LiveId" clId="{26CF5200-C319-486B-BFE0-A3F274830027}" dt="2021-06-27T05:16:16.616" v="11922" actId="1076"/>
        <pc:sldMkLst>
          <pc:docMk/>
          <pc:sldMk cId="4283471322" sldId="431"/>
        </pc:sldMkLst>
        <pc:spChg chg="mod">
          <ac:chgData name="中田 雄大" userId="62f770ad0d6c1cad" providerId="LiveId" clId="{26CF5200-C319-486B-BFE0-A3F274830027}" dt="2021-06-27T05:16:16.616" v="11922" actId="1076"/>
          <ac:spMkLst>
            <pc:docMk/>
            <pc:sldMk cId="4283471322" sldId="431"/>
            <ac:spMk id="27" creationId="{A283CAEA-9C1C-406B-A46C-50CFF888584B}"/>
          </ac:spMkLst>
        </pc:spChg>
        <pc:spChg chg="mod">
          <ac:chgData name="中田 雄大" userId="62f770ad0d6c1cad" providerId="LiveId" clId="{26CF5200-C319-486B-BFE0-A3F274830027}" dt="2021-06-27T05:15:28.526" v="11916" actId="14100"/>
          <ac:spMkLst>
            <pc:docMk/>
            <pc:sldMk cId="4283471322" sldId="431"/>
            <ac:spMk id="33" creationId="{EF60D9C4-62E9-4EE6-8932-A4B6612DAA4C}"/>
          </ac:spMkLst>
        </pc:spChg>
        <pc:picChg chg="add mod">
          <ac:chgData name="中田 雄大" userId="62f770ad0d6c1cad" providerId="LiveId" clId="{26CF5200-C319-486B-BFE0-A3F274830027}" dt="2021-06-27T05:00:58.040" v="11868" actId="1076"/>
          <ac:picMkLst>
            <pc:docMk/>
            <pc:sldMk cId="4283471322" sldId="431"/>
            <ac:picMk id="5" creationId="{7DEB0FCB-3BD5-4749-A432-88ED79E50F03}"/>
          </ac:picMkLst>
        </pc:picChg>
        <pc:picChg chg="add del mod">
          <ac:chgData name="中田 雄大" userId="62f770ad0d6c1cad" providerId="LiveId" clId="{26CF5200-C319-486B-BFE0-A3F274830027}" dt="2021-06-27T05:01:41.656" v="11872" actId="478"/>
          <ac:picMkLst>
            <pc:docMk/>
            <pc:sldMk cId="4283471322" sldId="431"/>
            <ac:picMk id="7" creationId="{6BB9F49A-8DDA-4356-ABA0-989F8565C979}"/>
          </ac:picMkLst>
        </pc:picChg>
        <pc:picChg chg="add mod">
          <ac:chgData name="中田 雄大" userId="62f770ad0d6c1cad" providerId="LiveId" clId="{26CF5200-C319-486B-BFE0-A3F274830027}" dt="2021-06-27T05:02:00.398" v="11879" actId="1076"/>
          <ac:picMkLst>
            <pc:docMk/>
            <pc:sldMk cId="4283471322" sldId="431"/>
            <ac:picMk id="9" creationId="{A178D9AC-E701-4B43-81CD-487E53F1EE74}"/>
          </ac:picMkLst>
        </pc:picChg>
        <pc:picChg chg="add mod">
          <ac:chgData name="中田 雄大" userId="62f770ad0d6c1cad" providerId="LiveId" clId="{26CF5200-C319-486B-BFE0-A3F274830027}" dt="2021-06-27T05:02:30.678" v="11887" actId="1076"/>
          <ac:picMkLst>
            <pc:docMk/>
            <pc:sldMk cId="4283471322" sldId="431"/>
            <ac:picMk id="11" creationId="{75101E71-B582-4172-A437-ACA3A1596F14}"/>
          </ac:picMkLst>
        </pc:picChg>
        <pc:picChg chg="add mod">
          <ac:chgData name="中田 雄大" userId="62f770ad0d6c1cad" providerId="LiveId" clId="{26CF5200-C319-486B-BFE0-A3F274830027}" dt="2021-06-27T05:14:00.646" v="11896" actId="1076"/>
          <ac:picMkLst>
            <pc:docMk/>
            <pc:sldMk cId="4283471322" sldId="431"/>
            <ac:picMk id="13" creationId="{89CB9CF8-1319-4D91-BE39-05BEA9DFFD51}"/>
          </ac:picMkLst>
        </pc:picChg>
        <pc:picChg chg="add mod">
          <ac:chgData name="中田 雄大" userId="62f770ad0d6c1cad" providerId="LiveId" clId="{26CF5200-C319-486B-BFE0-A3F274830027}" dt="2021-06-27T05:14:26.566" v="11905" actId="1076"/>
          <ac:picMkLst>
            <pc:docMk/>
            <pc:sldMk cId="4283471322" sldId="431"/>
            <ac:picMk id="15" creationId="{2EF2D16C-1E55-46AD-AD42-91CB9CC67CDD}"/>
          </ac:picMkLst>
        </pc:picChg>
        <pc:picChg chg="add mod">
          <ac:chgData name="中田 雄大" userId="62f770ad0d6c1cad" providerId="LiveId" clId="{26CF5200-C319-486B-BFE0-A3F274830027}" dt="2021-06-27T05:14:22.798" v="11904" actId="1076"/>
          <ac:picMkLst>
            <pc:docMk/>
            <pc:sldMk cId="4283471322" sldId="431"/>
            <ac:picMk id="17" creationId="{EEACD0C9-F8D4-4BEE-8D6A-4E5B73B91C1B}"/>
          </ac:picMkLst>
        </pc:picChg>
        <pc:picChg chg="add mod">
          <ac:chgData name="中田 雄大" userId="62f770ad0d6c1cad" providerId="LiveId" clId="{26CF5200-C319-486B-BFE0-A3F274830027}" dt="2021-06-27T05:14:53.926" v="11914" actId="14100"/>
          <ac:picMkLst>
            <pc:docMk/>
            <pc:sldMk cId="4283471322" sldId="431"/>
            <ac:picMk id="19" creationId="{A2B393E4-E2B5-4090-A44D-6A669433554C}"/>
          </ac:picMkLst>
        </pc:picChg>
        <pc:picChg chg="del">
          <ac:chgData name="中田 雄大" userId="62f770ad0d6c1cad" providerId="LiveId" clId="{26CF5200-C319-486B-BFE0-A3F274830027}" dt="2021-06-27T05:01:55.688" v="11878" actId="478"/>
          <ac:picMkLst>
            <pc:docMk/>
            <pc:sldMk cId="4283471322" sldId="431"/>
            <ac:picMk id="24" creationId="{EA1135B6-B470-4C2E-A6FA-B0D73D51C8FD}"/>
          </ac:picMkLst>
        </pc:picChg>
        <pc:picChg chg="del">
          <ac:chgData name="中田 雄大" userId="62f770ad0d6c1cad" providerId="LiveId" clId="{26CF5200-C319-486B-BFE0-A3F274830027}" dt="2021-06-27T05:02:16.335" v="11883" actId="478"/>
          <ac:picMkLst>
            <pc:docMk/>
            <pc:sldMk cId="4283471322" sldId="431"/>
            <ac:picMk id="26" creationId="{D02EA7E8-3B8D-4904-8370-E55C41085354}"/>
          </ac:picMkLst>
        </pc:picChg>
        <pc:picChg chg="del">
          <ac:chgData name="中田 雄大" userId="62f770ad0d6c1cad" providerId="LiveId" clId="{26CF5200-C319-486B-BFE0-A3F274830027}" dt="2021-06-27T05:00:54.862" v="11867" actId="478"/>
          <ac:picMkLst>
            <pc:docMk/>
            <pc:sldMk cId="4283471322" sldId="431"/>
            <ac:picMk id="32" creationId="{C63AF658-25C4-4CB0-BC4E-C2910D898EF9}"/>
          </ac:picMkLst>
        </pc:picChg>
        <pc:picChg chg="del">
          <ac:chgData name="中田 雄大" userId="62f770ad0d6c1cad" providerId="LiveId" clId="{26CF5200-C319-486B-BFE0-A3F274830027}" dt="2021-06-27T05:13:49.326" v="11892" actId="478"/>
          <ac:picMkLst>
            <pc:docMk/>
            <pc:sldMk cId="4283471322" sldId="431"/>
            <ac:picMk id="34" creationId="{C2C12B34-8FDD-43B3-9738-0990374B5139}"/>
          </ac:picMkLst>
        </pc:picChg>
        <pc:picChg chg="del">
          <ac:chgData name="中田 雄大" userId="62f770ad0d6c1cad" providerId="LiveId" clId="{26CF5200-C319-486B-BFE0-A3F274830027}" dt="2021-06-27T05:13:49.975" v="11893" actId="478"/>
          <ac:picMkLst>
            <pc:docMk/>
            <pc:sldMk cId="4283471322" sldId="431"/>
            <ac:picMk id="35" creationId="{AF7F2BE9-157C-4A3F-A601-69821A46C944}"/>
          </ac:picMkLst>
        </pc:picChg>
        <pc:picChg chg="del">
          <ac:chgData name="中田 雄大" userId="62f770ad0d6c1cad" providerId="LiveId" clId="{26CF5200-C319-486B-BFE0-A3F274830027}" dt="2021-06-27T05:14:33.902" v="11907" actId="478"/>
          <ac:picMkLst>
            <pc:docMk/>
            <pc:sldMk cId="4283471322" sldId="431"/>
            <ac:picMk id="36" creationId="{81056D39-C81E-47DE-8743-3B70BB502B3E}"/>
          </ac:picMkLst>
        </pc:picChg>
      </pc:sldChg>
      <pc:sldChg chg="addSp delSp modSp add mod">
        <pc:chgData name="中田 雄大" userId="62f770ad0d6c1cad" providerId="LiveId" clId="{26CF5200-C319-486B-BFE0-A3F274830027}" dt="2021-06-27T05:20:10.463" v="12001" actId="1076"/>
        <pc:sldMkLst>
          <pc:docMk/>
          <pc:sldMk cId="4141181245" sldId="432"/>
        </pc:sldMkLst>
        <pc:spChg chg="mod">
          <ac:chgData name="中田 雄大" userId="62f770ad0d6c1cad" providerId="LiveId" clId="{26CF5200-C319-486B-BFE0-A3F274830027}" dt="2021-06-27T05:20:10.463" v="12001" actId="1076"/>
          <ac:spMkLst>
            <pc:docMk/>
            <pc:sldMk cId="4141181245" sldId="432"/>
            <ac:spMk id="27" creationId="{A283CAEA-9C1C-406B-A46C-50CFF888584B}"/>
          </ac:spMkLst>
        </pc:spChg>
        <pc:spChg chg="mod">
          <ac:chgData name="中田 雄大" userId="62f770ad0d6c1cad" providerId="LiveId" clId="{26CF5200-C319-486B-BFE0-A3F274830027}" dt="2021-06-27T05:19:43.526" v="11979" actId="14100"/>
          <ac:spMkLst>
            <pc:docMk/>
            <pc:sldMk cId="4141181245" sldId="432"/>
            <ac:spMk id="33" creationId="{EF60D9C4-62E9-4EE6-8932-A4B6612DAA4C}"/>
          </ac:spMkLst>
        </pc:spChg>
        <pc:picChg chg="add mod">
          <ac:chgData name="中田 雄大" userId="62f770ad0d6c1cad" providerId="LiveId" clId="{26CF5200-C319-486B-BFE0-A3F274830027}" dt="2021-06-27T05:16:40.870" v="11930" actId="1076"/>
          <ac:picMkLst>
            <pc:docMk/>
            <pc:sldMk cId="4141181245" sldId="432"/>
            <ac:picMk id="5" creationId="{14778851-A886-41AC-A322-3796A82D06B1}"/>
          </ac:picMkLst>
        </pc:picChg>
        <pc:picChg chg="add mod">
          <ac:chgData name="中田 雄大" userId="62f770ad0d6c1cad" providerId="LiveId" clId="{26CF5200-C319-486B-BFE0-A3F274830027}" dt="2021-06-27T05:17:10.710" v="11938" actId="1076"/>
          <ac:picMkLst>
            <pc:docMk/>
            <pc:sldMk cId="4141181245" sldId="432"/>
            <ac:picMk id="7" creationId="{5642CD21-E881-4151-B556-39CAE0966D78}"/>
          </ac:picMkLst>
        </pc:picChg>
        <pc:picChg chg="add mod">
          <ac:chgData name="中田 雄大" userId="62f770ad0d6c1cad" providerId="LiveId" clId="{26CF5200-C319-486B-BFE0-A3F274830027}" dt="2021-06-27T05:17:29.909" v="11945" actId="1076"/>
          <ac:picMkLst>
            <pc:docMk/>
            <pc:sldMk cId="4141181245" sldId="432"/>
            <ac:picMk id="9" creationId="{4834C60A-8E87-4332-9164-2098B8531199}"/>
          </ac:picMkLst>
        </pc:picChg>
        <pc:picChg chg="add mod">
          <ac:chgData name="中田 雄大" userId="62f770ad0d6c1cad" providerId="LiveId" clId="{26CF5200-C319-486B-BFE0-A3F274830027}" dt="2021-06-27T05:17:55.782" v="11953" actId="1076"/>
          <ac:picMkLst>
            <pc:docMk/>
            <pc:sldMk cId="4141181245" sldId="432"/>
            <ac:picMk id="11" creationId="{65CB0B90-1935-4119-9C1B-C61EBA38EE21}"/>
          </ac:picMkLst>
        </pc:picChg>
        <pc:picChg chg="add mod">
          <ac:chgData name="中田 雄大" userId="62f770ad0d6c1cad" providerId="LiveId" clId="{26CF5200-C319-486B-BFE0-A3F274830027}" dt="2021-06-27T05:19:36.510" v="11978" actId="1076"/>
          <ac:picMkLst>
            <pc:docMk/>
            <pc:sldMk cId="4141181245" sldId="432"/>
            <ac:picMk id="13" creationId="{156AB80E-7F2A-489E-A4F9-7642370C1761}"/>
          </ac:picMkLst>
        </pc:picChg>
        <pc:picChg chg="add mod">
          <ac:chgData name="中田 雄大" userId="62f770ad0d6c1cad" providerId="LiveId" clId="{26CF5200-C319-486B-BFE0-A3F274830027}" dt="2021-06-27T05:19:36.510" v="11978" actId="1076"/>
          <ac:picMkLst>
            <pc:docMk/>
            <pc:sldMk cId="4141181245" sldId="432"/>
            <ac:picMk id="15" creationId="{872EF9F5-B610-4128-8F0C-524D8E27A523}"/>
          </ac:picMkLst>
        </pc:picChg>
        <pc:picChg chg="add mod">
          <ac:chgData name="中田 雄大" userId="62f770ad0d6c1cad" providerId="LiveId" clId="{26CF5200-C319-486B-BFE0-A3F274830027}" dt="2021-06-27T05:19:36.510" v="11978" actId="1076"/>
          <ac:picMkLst>
            <pc:docMk/>
            <pc:sldMk cId="4141181245" sldId="432"/>
            <ac:picMk id="17" creationId="{C1055957-18EC-4358-B8A8-CD798FF15180}"/>
          </ac:picMkLst>
        </pc:picChg>
        <pc:picChg chg="add mod">
          <ac:chgData name="中田 雄大" userId="62f770ad0d6c1cad" providerId="LiveId" clId="{26CF5200-C319-486B-BFE0-A3F274830027}" dt="2021-06-27T05:19:36.510" v="11978" actId="1076"/>
          <ac:picMkLst>
            <pc:docMk/>
            <pc:sldMk cId="4141181245" sldId="432"/>
            <ac:picMk id="19" creationId="{11D81435-437A-48FD-9DD3-C04DAA36008C}"/>
          </ac:picMkLst>
        </pc:picChg>
        <pc:picChg chg="del">
          <ac:chgData name="中田 雄大" userId="62f770ad0d6c1cad" providerId="LiveId" clId="{26CF5200-C319-486B-BFE0-A3F274830027}" dt="2021-06-27T05:17:08.060" v="11937" actId="478"/>
          <ac:picMkLst>
            <pc:docMk/>
            <pc:sldMk cId="4141181245" sldId="432"/>
            <ac:picMk id="24" creationId="{EA1135B6-B470-4C2E-A6FA-B0D73D51C8FD}"/>
          </ac:picMkLst>
        </pc:picChg>
        <pc:picChg chg="del">
          <ac:chgData name="中田 雄大" userId="62f770ad0d6c1cad" providerId="LiveId" clId="{26CF5200-C319-486B-BFE0-A3F274830027}" dt="2021-06-27T05:17:27.658" v="11944" actId="478"/>
          <ac:picMkLst>
            <pc:docMk/>
            <pc:sldMk cId="4141181245" sldId="432"/>
            <ac:picMk id="26" creationId="{D02EA7E8-3B8D-4904-8370-E55C41085354}"/>
          </ac:picMkLst>
        </pc:picChg>
        <pc:picChg chg="del">
          <ac:chgData name="中田 雄大" userId="62f770ad0d6c1cad" providerId="LiveId" clId="{26CF5200-C319-486B-BFE0-A3F274830027}" dt="2021-06-27T05:17:52.272" v="11952" actId="478"/>
          <ac:picMkLst>
            <pc:docMk/>
            <pc:sldMk cId="4141181245" sldId="432"/>
            <ac:picMk id="32" creationId="{C63AF658-25C4-4CB0-BC4E-C2910D898EF9}"/>
          </ac:picMkLst>
        </pc:picChg>
        <pc:picChg chg="del">
          <ac:chgData name="中田 雄大" userId="62f770ad0d6c1cad" providerId="LiveId" clId="{26CF5200-C319-486B-BFE0-A3F274830027}" dt="2021-06-27T05:18:54.234" v="11962" actId="478"/>
          <ac:picMkLst>
            <pc:docMk/>
            <pc:sldMk cId="4141181245" sldId="432"/>
            <ac:picMk id="34" creationId="{C2C12B34-8FDD-43B3-9738-0990374B5139}"/>
          </ac:picMkLst>
        </pc:picChg>
        <pc:picChg chg="del">
          <ac:chgData name="中田 雄大" userId="62f770ad0d6c1cad" providerId="LiveId" clId="{26CF5200-C319-486B-BFE0-A3F274830027}" dt="2021-06-27T05:18:53.682" v="11961" actId="478"/>
          <ac:picMkLst>
            <pc:docMk/>
            <pc:sldMk cId="4141181245" sldId="432"/>
            <ac:picMk id="35" creationId="{AF7F2BE9-157C-4A3F-A601-69821A46C944}"/>
          </ac:picMkLst>
        </pc:picChg>
        <pc:picChg chg="del">
          <ac:chgData name="中田 雄大" userId="62f770ad0d6c1cad" providerId="LiveId" clId="{26CF5200-C319-486B-BFE0-A3F274830027}" dt="2021-06-27T05:16:38.435" v="11929" actId="478"/>
          <ac:picMkLst>
            <pc:docMk/>
            <pc:sldMk cId="4141181245" sldId="432"/>
            <ac:picMk id="36" creationId="{81056D39-C81E-47DE-8743-3B70BB502B3E}"/>
          </ac:picMkLst>
        </pc:picChg>
      </pc:sldChg>
      <pc:sldChg chg="addSp delSp modSp add mod">
        <pc:chgData name="中田 雄大" userId="62f770ad0d6c1cad" providerId="LiveId" clId="{26CF5200-C319-486B-BFE0-A3F274830027}" dt="2021-06-27T07:17:52.406" v="12672" actId="1076"/>
        <pc:sldMkLst>
          <pc:docMk/>
          <pc:sldMk cId="2766155122" sldId="433"/>
        </pc:sldMkLst>
        <pc:spChg chg="del">
          <ac:chgData name="中田 雄大" userId="62f770ad0d6c1cad" providerId="LiveId" clId="{26CF5200-C319-486B-BFE0-A3F274830027}" dt="2021-06-27T05:57:47.373" v="12021" actId="478"/>
          <ac:spMkLst>
            <pc:docMk/>
            <pc:sldMk cId="2766155122" sldId="433"/>
            <ac:spMk id="8" creationId="{DE791792-1437-40EC-B435-14DD0075ED38}"/>
          </ac:spMkLst>
        </pc:spChg>
        <pc:spChg chg="add mod">
          <ac:chgData name="中田 雄大" userId="62f770ad0d6c1cad" providerId="LiveId" clId="{26CF5200-C319-486B-BFE0-A3F274830027}" dt="2021-06-27T06:07:26.513" v="12127" actId="14100"/>
          <ac:spMkLst>
            <pc:docMk/>
            <pc:sldMk cId="2766155122" sldId="433"/>
            <ac:spMk id="13" creationId="{8D5FAA40-E02E-4BD1-A553-C5B9214ACD52}"/>
          </ac:spMkLst>
        </pc:spChg>
        <pc:spChg chg="add mod">
          <ac:chgData name="中田 雄大" userId="62f770ad0d6c1cad" providerId="LiveId" clId="{26CF5200-C319-486B-BFE0-A3F274830027}" dt="2021-06-27T06:39:20.201" v="12248" actId="14100"/>
          <ac:spMkLst>
            <pc:docMk/>
            <pc:sldMk cId="2766155122" sldId="433"/>
            <ac:spMk id="16" creationId="{8411B482-7310-4750-937E-C3B7579D2ACE}"/>
          </ac:spMkLst>
        </pc:spChg>
        <pc:spChg chg="add mod">
          <ac:chgData name="中田 雄大" userId="62f770ad0d6c1cad" providerId="LiveId" clId="{26CF5200-C319-486B-BFE0-A3F274830027}" dt="2021-06-27T06:39:08.969" v="12246" actId="14100"/>
          <ac:spMkLst>
            <pc:docMk/>
            <pc:sldMk cId="2766155122" sldId="433"/>
            <ac:spMk id="23" creationId="{32E77BDE-ED29-4741-AB9D-DE7168510AC9}"/>
          </ac:spMkLst>
        </pc:spChg>
        <pc:spChg chg="add mod">
          <ac:chgData name="中田 雄大" userId="62f770ad0d6c1cad" providerId="LiveId" clId="{26CF5200-C319-486B-BFE0-A3F274830027}" dt="2021-06-27T06:38:27.465" v="12231" actId="14100"/>
          <ac:spMkLst>
            <pc:docMk/>
            <pc:sldMk cId="2766155122" sldId="433"/>
            <ac:spMk id="27" creationId="{7D21932E-B77A-4DAB-BED3-04CB6517FBA9}"/>
          </ac:spMkLst>
        </pc:spChg>
        <pc:spChg chg="del">
          <ac:chgData name="中田 雄大" userId="62f770ad0d6c1cad" providerId="LiveId" clId="{26CF5200-C319-486B-BFE0-A3F274830027}" dt="2021-06-27T05:57:47.373" v="12021" actId="478"/>
          <ac:spMkLst>
            <pc:docMk/>
            <pc:sldMk cId="2766155122" sldId="433"/>
            <ac:spMk id="30" creationId="{77F25762-88F5-43D7-ADCE-BEEEA9D687B7}"/>
          </ac:spMkLst>
        </pc:spChg>
        <pc:spChg chg="add mod">
          <ac:chgData name="中田 雄大" userId="62f770ad0d6c1cad" providerId="LiveId" clId="{26CF5200-C319-486B-BFE0-A3F274830027}" dt="2021-06-27T06:38:53.393" v="12244" actId="1076"/>
          <ac:spMkLst>
            <pc:docMk/>
            <pc:sldMk cId="2766155122" sldId="433"/>
            <ac:spMk id="33" creationId="{C19350BB-8D74-467C-8362-6D424CEF29BA}"/>
          </ac:spMkLst>
        </pc:spChg>
        <pc:grpChg chg="add mod">
          <ac:chgData name="中田 雄大" userId="62f770ad0d6c1cad" providerId="LiveId" clId="{26CF5200-C319-486B-BFE0-A3F274830027}" dt="2021-06-27T06:39:16.505" v="12247" actId="1076"/>
          <ac:grpSpMkLst>
            <pc:docMk/>
            <pc:sldMk cId="2766155122" sldId="433"/>
            <ac:grpSpMk id="11" creationId="{E67B0E2B-75BA-4745-86EE-9CEC3BA38772}"/>
          </ac:grpSpMkLst>
        </pc:grpChg>
        <pc:graphicFrameChg chg="add mod">
          <ac:chgData name="中田 雄大" userId="62f770ad0d6c1cad" providerId="LiveId" clId="{26CF5200-C319-486B-BFE0-A3F274830027}" dt="2021-06-27T06:08:56.495" v="12143"/>
          <ac:graphicFrameMkLst>
            <pc:docMk/>
            <pc:sldMk cId="2766155122" sldId="433"/>
            <ac:graphicFrameMk id="14" creationId="{7B2CF2DF-2470-4895-B6C8-E85624A13B24}"/>
          </ac:graphicFrameMkLst>
        </pc:graphicFrameChg>
        <pc:graphicFrameChg chg="del mod">
          <ac:chgData name="中田 雄大" userId="62f770ad0d6c1cad" providerId="LiveId" clId="{26CF5200-C319-486B-BFE0-A3F274830027}" dt="2021-06-27T05:57:42.869" v="12020" actId="478"/>
          <ac:graphicFrameMkLst>
            <pc:docMk/>
            <pc:sldMk cId="2766155122" sldId="433"/>
            <ac:graphicFrameMk id="22" creationId="{271DC176-9F20-448E-A4B7-883BC4AD536D}"/>
          </ac:graphicFrameMkLst>
        </pc:graphicFrameChg>
        <pc:picChg chg="add mod">
          <ac:chgData name="中田 雄大" userId="62f770ad0d6c1cad" providerId="LiveId" clId="{26CF5200-C319-486B-BFE0-A3F274830027}" dt="2021-06-27T07:17:52.406" v="12672" actId="1076"/>
          <ac:picMkLst>
            <pc:docMk/>
            <pc:sldMk cId="2766155122" sldId="433"/>
            <ac:picMk id="5" creationId="{2B1191F7-6FE5-4752-9912-1676442A351C}"/>
          </ac:picMkLst>
        </pc:picChg>
        <pc:picChg chg="add mod">
          <ac:chgData name="中田 雄大" userId="62f770ad0d6c1cad" providerId="LiveId" clId="{26CF5200-C319-486B-BFE0-A3F274830027}" dt="2021-06-27T06:08:54.781" v="12142" actId="164"/>
          <ac:picMkLst>
            <pc:docMk/>
            <pc:sldMk cId="2766155122" sldId="433"/>
            <ac:picMk id="7" creationId="{935844B8-AB90-4174-8F84-5021B1F35D68}"/>
          </ac:picMkLst>
        </pc:picChg>
        <pc:picChg chg="add mod">
          <ac:chgData name="中田 雄大" userId="62f770ad0d6c1cad" providerId="LiveId" clId="{26CF5200-C319-486B-BFE0-A3F274830027}" dt="2021-06-27T06:08:54.781" v="12142" actId="164"/>
          <ac:picMkLst>
            <pc:docMk/>
            <pc:sldMk cId="2766155122" sldId="433"/>
            <ac:picMk id="10" creationId="{BC372DBA-281E-441B-9E82-8606BBBF54DD}"/>
          </ac:picMkLst>
        </pc:picChg>
        <pc:picChg chg="del">
          <ac:chgData name="中田 雄大" userId="62f770ad0d6c1cad" providerId="LiveId" clId="{26CF5200-C319-486B-BFE0-A3F274830027}" dt="2021-06-27T05:57:47.373" v="12021" actId="478"/>
          <ac:picMkLst>
            <pc:docMk/>
            <pc:sldMk cId="2766155122" sldId="433"/>
            <ac:picMk id="12" creationId="{BC505EDE-8936-462E-B7F6-F533D04FFD24}"/>
          </ac:picMkLst>
        </pc:picChg>
        <pc:picChg chg="add mod">
          <ac:chgData name="中田 雄大" userId="62f770ad0d6c1cad" providerId="LiveId" clId="{26CF5200-C319-486B-BFE0-A3F274830027}" dt="2021-06-27T06:39:04.089" v="12245" actId="1076"/>
          <ac:picMkLst>
            <pc:docMk/>
            <pc:sldMk cId="2766155122" sldId="433"/>
            <ac:picMk id="17" creationId="{1A12962F-9764-4E0B-8058-F1000E83E746}"/>
          </ac:picMkLst>
        </pc:picChg>
        <pc:picChg chg="add mod">
          <ac:chgData name="中田 雄大" userId="62f770ad0d6c1cad" providerId="LiveId" clId="{26CF5200-C319-486B-BFE0-A3F274830027}" dt="2021-06-27T06:39:04.089" v="12245" actId="1076"/>
          <ac:picMkLst>
            <pc:docMk/>
            <pc:sldMk cId="2766155122" sldId="433"/>
            <ac:picMk id="19" creationId="{ECF8E16C-911D-4076-A8BE-F3CF03E58218}"/>
          </ac:picMkLst>
        </pc:picChg>
        <pc:picChg chg="add mod">
          <ac:chgData name="中田 雄大" userId="62f770ad0d6c1cad" providerId="LiveId" clId="{26CF5200-C319-486B-BFE0-A3F274830027}" dt="2021-06-27T06:38:53.393" v="12244" actId="1076"/>
          <ac:picMkLst>
            <pc:docMk/>
            <pc:sldMk cId="2766155122" sldId="433"/>
            <ac:picMk id="21" creationId="{96BAD844-8EA8-4D61-8A64-A09A18F8954C}"/>
          </ac:picMkLst>
        </pc:picChg>
        <pc:picChg chg="del">
          <ac:chgData name="中田 雄大" userId="62f770ad0d6c1cad" providerId="LiveId" clId="{26CF5200-C319-486B-BFE0-A3F274830027}" dt="2021-06-27T05:57:47.373" v="12021" actId="478"/>
          <ac:picMkLst>
            <pc:docMk/>
            <pc:sldMk cId="2766155122" sldId="433"/>
            <ac:picMk id="25" creationId="{4D027350-98A3-422E-99D2-A3A1F0BB1007}"/>
          </ac:picMkLst>
        </pc:picChg>
        <pc:picChg chg="del">
          <ac:chgData name="中田 雄大" userId="62f770ad0d6c1cad" providerId="LiveId" clId="{26CF5200-C319-486B-BFE0-A3F274830027}" dt="2021-06-27T05:57:47.373" v="12021" actId="478"/>
          <ac:picMkLst>
            <pc:docMk/>
            <pc:sldMk cId="2766155122" sldId="433"/>
            <ac:picMk id="28" creationId="{38F78AAB-4822-4275-A447-10A8DC25D0D6}"/>
          </ac:picMkLst>
        </pc:picChg>
        <pc:picChg chg="add mod">
          <ac:chgData name="中田 雄大" userId="62f770ad0d6c1cad" providerId="LiveId" clId="{26CF5200-C319-486B-BFE0-A3F274830027}" dt="2021-06-27T06:38:41.418" v="12243" actId="1038"/>
          <ac:picMkLst>
            <pc:docMk/>
            <pc:sldMk cId="2766155122" sldId="433"/>
            <ac:picMk id="29" creationId="{A3D180C6-0F7D-42EB-B315-D96976998A3A}"/>
          </ac:picMkLst>
        </pc:picChg>
        <pc:picChg chg="del">
          <ac:chgData name="中田 雄大" userId="62f770ad0d6c1cad" providerId="LiveId" clId="{26CF5200-C319-486B-BFE0-A3F274830027}" dt="2021-06-27T05:57:47.373" v="12021" actId="478"/>
          <ac:picMkLst>
            <pc:docMk/>
            <pc:sldMk cId="2766155122" sldId="433"/>
            <ac:picMk id="31" creationId="{35E75BE8-44B7-4B03-ADC0-8721FCD575E1}"/>
          </ac:picMkLst>
        </pc:picChg>
        <pc:picChg chg="add mod">
          <ac:chgData name="中田 雄大" userId="62f770ad0d6c1cad" providerId="LiveId" clId="{26CF5200-C319-486B-BFE0-A3F274830027}" dt="2021-06-27T06:38:38.517" v="12238" actId="1036"/>
          <ac:picMkLst>
            <pc:docMk/>
            <pc:sldMk cId="2766155122" sldId="433"/>
            <ac:picMk id="32" creationId="{0C8CD933-B34A-43B5-8E50-F4E118C1692B}"/>
          </ac:picMkLst>
        </pc:picChg>
        <pc:picChg chg="add mod">
          <ac:chgData name="中田 雄大" userId="62f770ad0d6c1cad" providerId="LiveId" clId="{26CF5200-C319-486B-BFE0-A3F274830027}" dt="2021-06-27T06:38:53.393" v="12244" actId="1076"/>
          <ac:picMkLst>
            <pc:docMk/>
            <pc:sldMk cId="2766155122" sldId="433"/>
            <ac:picMk id="34" creationId="{8C470979-ADC7-4FC7-9B26-455C7B00B25B}"/>
          </ac:picMkLst>
        </pc:picChg>
        <pc:picChg chg="add del mod">
          <ac:chgData name="中田 雄大" userId="62f770ad0d6c1cad" providerId="LiveId" clId="{26CF5200-C319-486B-BFE0-A3F274830027}" dt="2021-06-27T06:11:06.699" v="12172" actId="478"/>
          <ac:picMkLst>
            <pc:docMk/>
            <pc:sldMk cId="2766155122" sldId="433"/>
            <ac:picMk id="35" creationId="{459C9F7C-373D-405F-AFE0-8FE559953932}"/>
          </ac:picMkLst>
        </pc:picChg>
        <pc:picChg chg="add mod">
          <ac:chgData name="中田 雄大" userId="62f770ad0d6c1cad" providerId="LiveId" clId="{26CF5200-C319-486B-BFE0-A3F274830027}" dt="2021-06-27T06:38:53.393" v="12244" actId="1076"/>
          <ac:picMkLst>
            <pc:docMk/>
            <pc:sldMk cId="2766155122" sldId="433"/>
            <ac:picMk id="36" creationId="{905025AB-9939-4829-96CE-8B2D3C58AECF}"/>
          </ac:picMkLst>
        </pc:picChg>
      </pc:sldChg>
      <pc:sldChg chg="addSp delSp modSp add mod">
        <pc:chgData name="中田 雄大" userId="62f770ad0d6c1cad" providerId="LiveId" clId="{26CF5200-C319-486B-BFE0-A3F274830027}" dt="2021-06-27T06:47:35.683" v="12404"/>
        <pc:sldMkLst>
          <pc:docMk/>
          <pc:sldMk cId="2096535405" sldId="434"/>
        </pc:sldMkLst>
        <pc:spChg chg="mod">
          <ac:chgData name="中田 雄大" userId="62f770ad0d6c1cad" providerId="LiveId" clId="{26CF5200-C319-486B-BFE0-A3F274830027}" dt="2021-06-27T06:41:29.684" v="12286" actId="20577"/>
          <ac:spMkLst>
            <pc:docMk/>
            <pc:sldMk cId="2096535405" sldId="434"/>
            <ac:spMk id="13" creationId="{8D5FAA40-E02E-4BD1-A553-C5B9214ACD52}"/>
          </ac:spMkLst>
        </pc:spChg>
        <pc:spChg chg="del">
          <ac:chgData name="中田 雄大" userId="62f770ad0d6c1cad" providerId="LiveId" clId="{26CF5200-C319-486B-BFE0-A3F274830027}" dt="2021-06-27T06:23:05.128" v="12184" actId="478"/>
          <ac:spMkLst>
            <pc:docMk/>
            <pc:sldMk cId="2096535405" sldId="434"/>
            <ac:spMk id="23" creationId="{32E77BDE-ED29-4741-AB9D-DE7168510AC9}"/>
          </ac:spMkLst>
        </pc:spChg>
        <pc:spChg chg="del">
          <ac:chgData name="中田 雄大" userId="62f770ad0d6c1cad" providerId="LiveId" clId="{26CF5200-C319-486B-BFE0-A3F274830027}" dt="2021-06-27T06:23:05.128" v="12184" actId="478"/>
          <ac:spMkLst>
            <pc:docMk/>
            <pc:sldMk cId="2096535405" sldId="434"/>
            <ac:spMk id="27" creationId="{7D21932E-B77A-4DAB-BED3-04CB6517FBA9}"/>
          </ac:spMkLst>
        </pc:spChg>
        <pc:spChg chg="mod topLvl">
          <ac:chgData name="中田 雄大" userId="62f770ad0d6c1cad" providerId="LiveId" clId="{26CF5200-C319-486B-BFE0-A3F274830027}" dt="2021-06-27T06:45:23.433" v="12370" actId="14100"/>
          <ac:spMkLst>
            <pc:docMk/>
            <pc:sldMk cId="2096535405" sldId="434"/>
            <ac:spMk id="28" creationId="{474BF26D-1954-453B-8EDE-425E95E32762}"/>
          </ac:spMkLst>
        </pc:spChg>
        <pc:spChg chg="del">
          <ac:chgData name="中田 雄大" userId="62f770ad0d6c1cad" providerId="LiveId" clId="{26CF5200-C319-486B-BFE0-A3F274830027}" dt="2021-06-27T06:23:05.128" v="12184" actId="478"/>
          <ac:spMkLst>
            <pc:docMk/>
            <pc:sldMk cId="2096535405" sldId="434"/>
            <ac:spMk id="33" creationId="{C19350BB-8D74-467C-8362-6D424CEF29BA}"/>
          </ac:spMkLst>
        </pc:spChg>
        <pc:spChg chg="add mod">
          <ac:chgData name="中田 雄大" userId="62f770ad0d6c1cad" providerId="LiveId" clId="{26CF5200-C319-486B-BFE0-A3F274830027}" dt="2021-06-27T06:46:33.865" v="12397" actId="14100"/>
          <ac:spMkLst>
            <pc:docMk/>
            <pc:sldMk cId="2096535405" sldId="434"/>
            <ac:spMk id="35" creationId="{09C4349F-30C2-4083-BA57-EB7A70BEF215}"/>
          </ac:spMkLst>
        </pc:spChg>
        <pc:spChg chg="add del mod">
          <ac:chgData name="中田 雄大" userId="62f770ad0d6c1cad" providerId="LiveId" clId="{26CF5200-C319-486B-BFE0-A3F274830027}" dt="2021-06-27T06:47:35.683" v="12404"/>
          <ac:spMkLst>
            <pc:docMk/>
            <pc:sldMk cId="2096535405" sldId="434"/>
            <ac:spMk id="40" creationId="{7B9ADCC5-8F3F-429A-B4A8-5DC8985C4121}"/>
          </ac:spMkLst>
        </pc:spChg>
        <pc:grpChg chg="del">
          <ac:chgData name="中田 雄大" userId="62f770ad0d6c1cad" providerId="LiveId" clId="{26CF5200-C319-486B-BFE0-A3F274830027}" dt="2021-06-27T06:23:05.128" v="12184" actId="478"/>
          <ac:grpSpMkLst>
            <pc:docMk/>
            <pc:sldMk cId="2096535405" sldId="434"/>
            <ac:grpSpMk id="11" creationId="{E67B0E2B-75BA-4745-86EE-9CEC3BA38772}"/>
          </ac:grpSpMkLst>
        </pc:grpChg>
        <pc:grpChg chg="add del mod">
          <ac:chgData name="中田 雄大" userId="62f770ad0d6c1cad" providerId="LiveId" clId="{26CF5200-C319-486B-BFE0-A3F274830027}" dt="2021-06-27T06:45:05.955" v="12365" actId="478"/>
          <ac:grpSpMkLst>
            <pc:docMk/>
            <pc:sldMk cId="2096535405" sldId="434"/>
            <ac:grpSpMk id="25" creationId="{712B6D56-BB39-47AB-AAD8-25C7761A1786}"/>
          </ac:grpSpMkLst>
        </pc:grpChg>
        <pc:graphicFrameChg chg="del">
          <ac:chgData name="中田 雄大" userId="62f770ad0d6c1cad" providerId="LiveId" clId="{26CF5200-C319-486B-BFE0-A3F274830027}" dt="2021-06-27T06:23:05.128" v="12184" actId="478"/>
          <ac:graphicFrameMkLst>
            <pc:docMk/>
            <pc:sldMk cId="2096535405" sldId="434"/>
            <ac:graphicFrameMk id="14" creationId="{7B2CF2DF-2470-4895-B6C8-E85624A13B24}"/>
          </ac:graphicFrameMkLst>
        </pc:graphicFrameChg>
        <pc:graphicFrameChg chg="add mod">
          <ac:chgData name="中田 雄大" userId="62f770ad0d6c1cad" providerId="LiveId" clId="{26CF5200-C319-486B-BFE0-A3F274830027}" dt="2021-06-27T06:46:51.017" v="12398" actId="2085"/>
          <ac:graphicFrameMkLst>
            <pc:docMk/>
            <pc:sldMk cId="2096535405" sldId="434"/>
            <ac:graphicFrameMk id="22" creationId="{46C1D7C1-2D73-45D2-9E4C-F110F04049FA}"/>
          </ac:graphicFrameMkLst>
        </pc:graphicFrameChg>
        <pc:picChg chg="del">
          <ac:chgData name="中田 雄大" userId="62f770ad0d6c1cad" providerId="LiveId" clId="{26CF5200-C319-486B-BFE0-A3F274830027}" dt="2021-06-27T06:23:05.128" v="12184" actId="478"/>
          <ac:picMkLst>
            <pc:docMk/>
            <pc:sldMk cId="2096535405" sldId="434"/>
            <ac:picMk id="5" creationId="{2B1191F7-6FE5-4752-9912-1676442A351C}"/>
          </ac:picMkLst>
        </pc:picChg>
        <pc:picChg chg="add mod">
          <ac:chgData name="中田 雄大" userId="62f770ad0d6c1cad" providerId="LiveId" clId="{26CF5200-C319-486B-BFE0-A3F274830027}" dt="2021-06-27T06:41:47.649" v="12292" actId="14100"/>
          <ac:picMkLst>
            <pc:docMk/>
            <pc:sldMk cId="2096535405" sldId="434"/>
            <ac:picMk id="6" creationId="{AA009B60-6A26-4974-962A-60E31B3FD5A7}"/>
          </ac:picMkLst>
        </pc:picChg>
        <pc:picChg chg="add mod">
          <ac:chgData name="中田 雄大" userId="62f770ad0d6c1cad" providerId="LiveId" clId="{26CF5200-C319-486B-BFE0-A3F274830027}" dt="2021-06-27T06:45:26.417" v="12371" actId="1076"/>
          <ac:picMkLst>
            <pc:docMk/>
            <pc:sldMk cId="2096535405" sldId="434"/>
            <ac:picMk id="9" creationId="{A1ED4BD4-B946-4FCF-8671-C5FB9479BEA4}"/>
          </ac:picMkLst>
        </pc:picChg>
        <pc:picChg chg="add mod">
          <ac:chgData name="中田 雄大" userId="62f770ad0d6c1cad" providerId="LiveId" clId="{26CF5200-C319-486B-BFE0-A3F274830027}" dt="2021-06-27T06:46:03.857" v="12382" actId="1076"/>
          <ac:picMkLst>
            <pc:docMk/>
            <pc:sldMk cId="2096535405" sldId="434"/>
            <ac:picMk id="15" creationId="{030D506A-7FC6-4896-A88E-BBF624A5FE14}"/>
          </ac:picMkLst>
        </pc:picChg>
        <pc:picChg chg="del">
          <ac:chgData name="中田 雄大" userId="62f770ad0d6c1cad" providerId="LiveId" clId="{26CF5200-C319-486B-BFE0-A3F274830027}" dt="2021-06-27T06:23:05.128" v="12184" actId="478"/>
          <ac:picMkLst>
            <pc:docMk/>
            <pc:sldMk cId="2096535405" sldId="434"/>
            <ac:picMk id="17" creationId="{1A12962F-9764-4E0B-8058-F1000E83E746}"/>
          </ac:picMkLst>
        </pc:picChg>
        <pc:picChg chg="del">
          <ac:chgData name="中田 雄大" userId="62f770ad0d6c1cad" providerId="LiveId" clId="{26CF5200-C319-486B-BFE0-A3F274830027}" dt="2021-06-27T06:23:05.128" v="12184" actId="478"/>
          <ac:picMkLst>
            <pc:docMk/>
            <pc:sldMk cId="2096535405" sldId="434"/>
            <ac:picMk id="19" creationId="{ECF8E16C-911D-4076-A8BE-F3CF03E58218}"/>
          </ac:picMkLst>
        </pc:picChg>
        <pc:picChg chg="add mod">
          <ac:chgData name="中田 雄大" userId="62f770ad0d6c1cad" providerId="LiveId" clId="{26CF5200-C319-486B-BFE0-A3F274830027}" dt="2021-06-27T06:46:09.818" v="12386" actId="1076"/>
          <ac:picMkLst>
            <pc:docMk/>
            <pc:sldMk cId="2096535405" sldId="434"/>
            <ac:picMk id="20" creationId="{5B04233B-48AB-4B33-9E54-DE7DBEF554F1}"/>
          </ac:picMkLst>
        </pc:picChg>
        <pc:picChg chg="del">
          <ac:chgData name="中田 雄大" userId="62f770ad0d6c1cad" providerId="LiveId" clId="{26CF5200-C319-486B-BFE0-A3F274830027}" dt="2021-06-27T06:23:05.128" v="12184" actId="478"/>
          <ac:picMkLst>
            <pc:docMk/>
            <pc:sldMk cId="2096535405" sldId="434"/>
            <ac:picMk id="21" creationId="{96BAD844-8EA8-4D61-8A64-A09A18F8954C}"/>
          </ac:picMkLst>
        </pc:picChg>
        <pc:picChg chg="del">
          <ac:chgData name="中田 雄大" userId="62f770ad0d6c1cad" providerId="LiveId" clId="{26CF5200-C319-486B-BFE0-A3F274830027}" dt="2021-06-27T06:23:05.128" v="12184" actId="478"/>
          <ac:picMkLst>
            <pc:docMk/>
            <pc:sldMk cId="2096535405" sldId="434"/>
            <ac:picMk id="29" creationId="{A3D180C6-0F7D-42EB-B315-D96976998A3A}"/>
          </ac:picMkLst>
        </pc:picChg>
        <pc:picChg chg="del mod topLvl">
          <ac:chgData name="中田 雄大" userId="62f770ad0d6c1cad" providerId="LiveId" clId="{26CF5200-C319-486B-BFE0-A3F274830027}" dt="2021-06-27T06:45:05.955" v="12365" actId="478"/>
          <ac:picMkLst>
            <pc:docMk/>
            <pc:sldMk cId="2096535405" sldId="434"/>
            <ac:picMk id="30" creationId="{CC04F382-438E-4AFD-8E21-22AF31A1D7C7}"/>
          </ac:picMkLst>
        </pc:picChg>
        <pc:picChg chg="del mod">
          <ac:chgData name="中田 雄大" userId="62f770ad0d6c1cad" providerId="LiveId" clId="{26CF5200-C319-486B-BFE0-A3F274830027}" dt="2021-06-27T06:45:02.301" v="12362" actId="478"/>
          <ac:picMkLst>
            <pc:docMk/>
            <pc:sldMk cId="2096535405" sldId="434"/>
            <ac:picMk id="31" creationId="{B1CB88D1-0A19-436F-B969-6D1658E3FEF0}"/>
          </ac:picMkLst>
        </pc:picChg>
        <pc:picChg chg="del">
          <ac:chgData name="中田 雄大" userId="62f770ad0d6c1cad" providerId="LiveId" clId="{26CF5200-C319-486B-BFE0-A3F274830027}" dt="2021-06-27T06:23:05.128" v="12184" actId="478"/>
          <ac:picMkLst>
            <pc:docMk/>
            <pc:sldMk cId="2096535405" sldId="434"/>
            <ac:picMk id="32" creationId="{0C8CD933-B34A-43B5-8E50-F4E118C1692B}"/>
          </ac:picMkLst>
        </pc:picChg>
        <pc:picChg chg="del">
          <ac:chgData name="中田 雄大" userId="62f770ad0d6c1cad" providerId="LiveId" clId="{26CF5200-C319-486B-BFE0-A3F274830027}" dt="2021-06-27T06:23:05.128" v="12184" actId="478"/>
          <ac:picMkLst>
            <pc:docMk/>
            <pc:sldMk cId="2096535405" sldId="434"/>
            <ac:picMk id="34" creationId="{8C470979-ADC7-4FC7-9B26-455C7B00B25B}"/>
          </ac:picMkLst>
        </pc:picChg>
        <pc:picChg chg="del">
          <ac:chgData name="中田 雄大" userId="62f770ad0d6c1cad" providerId="LiveId" clId="{26CF5200-C319-486B-BFE0-A3F274830027}" dt="2021-06-27T06:23:05.128" v="12184" actId="478"/>
          <ac:picMkLst>
            <pc:docMk/>
            <pc:sldMk cId="2096535405" sldId="434"/>
            <ac:picMk id="36" creationId="{905025AB-9939-4829-96CE-8B2D3C58AECF}"/>
          </ac:picMkLst>
        </pc:picChg>
        <pc:picChg chg="add mod">
          <ac:chgData name="中田 雄大" userId="62f770ad0d6c1cad" providerId="LiveId" clId="{26CF5200-C319-486B-BFE0-A3F274830027}" dt="2021-06-27T06:46:17.553" v="12391" actId="1076"/>
          <ac:picMkLst>
            <pc:docMk/>
            <pc:sldMk cId="2096535405" sldId="434"/>
            <ac:picMk id="37" creationId="{449F182A-4CB9-4515-B488-83AA76A8F797}"/>
          </ac:picMkLst>
        </pc:picChg>
        <pc:picChg chg="add mod">
          <ac:chgData name="中田 雄大" userId="62f770ad0d6c1cad" providerId="LiveId" clId="{26CF5200-C319-486B-BFE0-A3F274830027}" dt="2021-06-27T06:46:25.962" v="12395" actId="1076"/>
          <ac:picMkLst>
            <pc:docMk/>
            <pc:sldMk cId="2096535405" sldId="434"/>
            <ac:picMk id="39" creationId="{7B52C080-B8B9-4F2B-8B01-6020562E2619}"/>
          </ac:picMkLst>
        </pc:picChg>
      </pc:sldChg>
      <pc:sldChg chg="addSp delSp modSp add mod">
        <pc:chgData name="中田 雄大" userId="62f770ad0d6c1cad" providerId="LiveId" clId="{26CF5200-C319-486B-BFE0-A3F274830027}" dt="2021-06-27T07:50:05.717" v="13177" actId="20577"/>
        <pc:sldMkLst>
          <pc:docMk/>
          <pc:sldMk cId="2525352050" sldId="435"/>
        </pc:sldMkLst>
        <pc:spChg chg="mod">
          <ac:chgData name="中田 雄大" userId="62f770ad0d6c1cad" providerId="LiveId" clId="{26CF5200-C319-486B-BFE0-A3F274830027}" dt="2021-06-27T07:50:05.717" v="13177" actId="20577"/>
          <ac:spMkLst>
            <pc:docMk/>
            <pc:sldMk cId="2525352050" sldId="435"/>
            <ac:spMk id="2" creationId="{00000000-0000-0000-0000-000000000000}"/>
          </ac:spMkLst>
        </pc:spChg>
        <pc:spChg chg="mod">
          <ac:chgData name="中田 雄大" userId="62f770ad0d6c1cad" providerId="LiveId" clId="{26CF5200-C319-486B-BFE0-A3F274830027}" dt="2021-06-27T07:19:40.146" v="12698" actId="1076"/>
          <ac:spMkLst>
            <pc:docMk/>
            <pc:sldMk cId="2525352050" sldId="435"/>
            <ac:spMk id="13" creationId="{8D5FAA40-E02E-4BD1-A553-C5B9214ACD52}"/>
          </ac:spMkLst>
        </pc:spChg>
        <pc:spChg chg="mod">
          <ac:chgData name="中田 雄大" userId="62f770ad0d6c1cad" providerId="LiveId" clId="{26CF5200-C319-486B-BFE0-A3F274830027}" dt="2021-06-27T07:17:45.858" v="12670" actId="1076"/>
          <ac:spMkLst>
            <pc:docMk/>
            <pc:sldMk cId="2525352050" sldId="435"/>
            <ac:spMk id="26" creationId="{13D1E43A-4AC6-4B86-8798-196E57E45D57}"/>
          </ac:spMkLst>
        </pc:spChg>
        <pc:spChg chg="del">
          <ac:chgData name="中田 雄大" userId="62f770ad0d6c1cad" providerId="LiveId" clId="{26CF5200-C319-486B-BFE0-A3F274830027}" dt="2021-06-27T06:48:33.253" v="12469" actId="478"/>
          <ac:spMkLst>
            <pc:docMk/>
            <pc:sldMk cId="2525352050" sldId="435"/>
            <ac:spMk id="28" creationId="{474BF26D-1954-453B-8EDE-425E95E32762}"/>
          </ac:spMkLst>
        </pc:spChg>
        <pc:spChg chg="del">
          <ac:chgData name="中田 雄大" userId="62f770ad0d6c1cad" providerId="LiveId" clId="{26CF5200-C319-486B-BFE0-A3F274830027}" dt="2021-06-27T06:48:33.253" v="12469" actId="478"/>
          <ac:spMkLst>
            <pc:docMk/>
            <pc:sldMk cId="2525352050" sldId="435"/>
            <ac:spMk id="35" creationId="{09C4349F-30C2-4083-BA57-EB7A70BEF215}"/>
          </ac:spMkLst>
        </pc:spChg>
        <pc:graphicFrameChg chg="add mod">
          <ac:chgData name="中田 雄大" userId="62f770ad0d6c1cad" providerId="LiveId" clId="{26CF5200-C319-486B-BFE0-A3F274830027}" dt="2021-06-27T07:29:53.413" v="13031"/>
          <ac:graphicFrameMkLst>
            <pc:docMk/>
            <pc:sldMk cId="2525352050" sldId="435"/>
            <ac:graphicFrameMk id="16" creationId="{DCCE6E0C-2DE2-4BF8-9A55-AE3190011307}"/>
          </ac:graphicFrameMkLst>
        </pc:graphicFrameChg>
        <pc:graphicFrameChg chg="del">
          <ac:chgData name="中田 雄大" userId="62f770ad0d6c1cad" providerId="LiveId" clId="{26CF5200-C319-486B-BFE0-A3F274830027}" dt="2021-06-27T06:48:33.253" v="12469" actId="478"/>
          <ac:graphicFrameMkLst>
            <pc:docMk/>
            <pc:sldMk cId="2525352050" sldId="435"/>
            <ac:graphicFrameMk id="22" creationId="{46C1D7C1-2D73-45D2-9E4C-F110F04049FA}"/>
          </ac:graphicFrameMkLst>
        </pc:graphicFrameChg>
        <pc:picChg chg="del">
          <ac:chgData name="中田 雄大" userId="62f770ad0d6c1cad" providerId="LiveId" clId="{26CF5200-C319-486B-BFE0-A3F274830027}" dt="2021-06-27T06:48:33.253" v="12469" actId="478"/>
          <ac:picMkLst>
            <pc:docMk/>
            <pc:sldMk cId="2525352050" sldId="435"/>
            <ac:picMk id="6" creationId="{AA009B60-6A26-4974-962A-60E31B3FD5A7}"/>
          </ac:picMkLst>
        </pc:picChg>
        <pc:picChg chg="del">
          <ac:chgData name="中田 雄大" userId="62f770ad0d6c1cad" providerId="LiveId" clId="{26CF5200-C319-486B-BFE0-A3F274830027}" dt="2021-06-27T06:48:33.253" v="12469" actId="478"/>
          <ac:picMkLst>
            <pc:docMk/>
            <pc:sldMk cId="2525352050" sldId="435"/>
            <ac:picMk id="9" creationId="{A1ED4BD4-B946-4FCF-8671-C5FB9479BEA4}"/>
          </ac:picMkLst>
        </pc:picChg>
        <pc:picChg chg="del">
          <ac:chgData name="中田 雄大" userId="62f770ad0d6c1cad" providerId="LiveId" clId="{26CF5200-C319-486B-BFE0-A3F274830027}" dt="2021-06-27T06:48:33.253" v="12469" actId="478"/>
          <ac:picMkLst>
            <pc:docMk/>
            <pc:sldMk cId="2525352050" sldId="435"/>
            <ac:picMk id="15" creationId="{030D506A-7FC6-4896-A88E-BBF624A5FE14}"/>
          </ac:picMkLst>
        </pc:picChg>
        <pc:picChg chg="add mod">
          <ac:chgData name="中田 雄大" userId="62f770ad0d6c1cad" providerId="LiveId" clId="{26CF5200-C319-486B-BFE0-A3F274830027}" dt="2021-06-27T07:29:47.379" v="13028" actId="1076"/>
          <ac:picMkLst>
            <pc:docMk/>
            <pc:sldMk cId="2525352050" sldId="435"/>
            <ac:picMk id="17" creationId="{AF2030EC-22C2-4B49-8AAA-887707D28EAE}"/>
          </ac:picMkLst>
        </pc:picChg>
        <pc:picChg chg="add mod">
          <ac:chgData name="中田 雄大" userId="62f770ad0d6c1cad" providerId="LiveId" clId="{26CF5200-C319-486B-BFE0-A3F274830027}" dt="2021-06-27T07:29:47.379" v="13028" actId="1076"/>
          <ac:picMkLst>
            <pc:docMk/>
            <pc:sldMk cId="2525352050" sldId="435"/>
            <ac:picMk id="18" creationId="{9D57F93E-E7E0-4178-BC2A-B07F0B0AD4CC}"/>
          </ac:picMkLst>
        </pc:picChg>
        <pc:picChg chg="add mod">
          <ac:chgData name="中田 雄大" userId="62f770ad0d6c1cad" providerId="LiveId" clId="{26CF5200-C319-486B-BFE0-A3F274830027}" dt="2021-06-27T07:29:47.379" v="13028" actId="1076"/>
          <ac:picMkLst>
            <pc:docMk/>
            <pc:sldMk cId="2525352050" sldId="435"/>
            <ac:picMk id="19" creationId="{9BDB51DD-54C9-41D7-978E-3AC4AD596E14}"/>
          </ac:picMkLst>
        </pc:picChg>
        <pc:picChg chg="del">
          <ac:chgData name="中田 雄大" userId="62f770ad0d6c1cad" providerId="LiveId" clId="{26CF5200-C319-486B-BFE0-A3F274830027}" dt="2021-06-27T06:48:33.253" v="12469" actId="478"/>
          <ac:picMkLst>
            <pc:docMk/>
            <pc:sldMk cId="2525352050" sldId="435"/>
            <ac:picMk id="20" creationId="{5B04233B-48AB-4B33-9E54-DE7DBEF554F1}"/>
          </ac:picMkLst>
        </pc:picChg>
        <pc:picChg chg="del">
          <ac:chgData name="中田 雄大" userId="62f770ad0d6c1cad" providerId="LiveId" clId="{26CF5200-C319-486B-BFE0-A3F274830027}" dt="2021-06-27T06:48:33.253" v="12469" actId="478"/>
          <ac:picMkLst>
            <pc:docMk/>
            <pc:sldMk cId="2525352050" sldId="435"/>
            <ac:picMk id="37" creationId="{449F182A-4CB9-4515-B488-83AA76A8F797}"/>
          </ac:picMkLst>
        </pc:picChg>
        <pc:picChg chg="del">
          <ac:chgData name="中田 雄大" userId="62f770ad0d6c1cad" providerId="LiveId" clId="{26CF5200-C319-486B-BFE0-A3F274830027}" dt="2021-06-27T06:48:33.253" v="12469" actId="478"/>
          <ac:picMkLst>
            <pc:docMk/>
            <pc:sldMk cId="2525352050" sldId="435"/>
            <ac:picMk id="39" creationId="{7B52C080-B8B9-4F2B-8B01-6020562E2619}"/>
          </ac:picMkLst>
        </pc:picChg>
      </pc:sldChg>
      <pc:sldChg chg="addSp delSp modSp add mod modShow">
        <pc:chgData name="中田 雄大" userId="62f770ad0d6c1cad" providerId="LiveId" clId="{26CF5200-C319-486B-BFE0-A3F274830027}" dt="2021-06-27T07:28:23.167" v="13027" actId="20577"/>
        <pc:sldMkLst>
          <pc:docMk/>
          <pc:sldMk cId="1906729733" sldId="436"/>
        </pc:sldMkLst>
        <pc:spChg chg="mod">
          <ac:chgData name="中田 雄大" userId="62f770ad0d6c1cad" providerId="LiveId" clId="{26CF5200-C319-486B-BFE0-A3F274830027}" dt="2021-06-27T07:28:23.167" v="13027" actId="20577"/>
          <ac:spMkLst>
            <pc:docMk/>
            <pc:sldMk cId="1906729733" sldId="436"/>
            <ac:spMk id="13" creationId="{8D5FAA40-E02E-4BD1-A553-C5B9214ACD52}"/>
          </ac:spMkLst>
        </pc:spChg>
        <pc:spChg chg="mod">
          <ac:chgData name="中田 雄大" userId="62f770ad0d6c1cad" providerId="LiveId" clId="{26CF5200-C319-486B-BFE0-A3F274830027}" dt="2021-06-27T07:27:58.492" v="12999" actId="20577"/>
          <ac:spMkLst>
            <pc:docMk/>
            <pc:sldMk cId="1906729733" sldId="436"/>
            <ac:spMk id="26" creationId="{13D1E43A-4AC6-4B86-8798-196E57E45D57}"/>
          </ac:spMkLst>
        </pc:spChg>
        <pc:graphicFrameChg chg="add mod">
          <ac:chgData name="中田 雄大" userId="62f770ad0d6c1cad" providerId="LiveId" clId="{26CF5200-C319-486B-BFE0-A3F274830027}" dt="2021-06-27T07:25:55.892" v="12879" actId="692"/>
          <ac:graphicFrameMkLst>
            <pc:docMk/>
            <pc:sldMk cId="1906729733" sldId="436"/>
            <ac:graphicFrameMk id="10" creationId="{312F793C-DCB6-4838-8894-A386705BF72C}"/>
          </ac:graphicFrameMkLst>
        </pc:graphicFrameChg>
        <pc:graphicFrameChg chg="del">
          <ac:chgData name="中田 雄大" userId="62f770ad0d6c1cad" providerId="LiveId" clId="{26CF5200-C319-486B-BFE0-A3F274830027}" dt="2021-06-27T07:21:03.787" v="12749" actId="478"/>
          <ac:graphicFrameMkLst>
            <pc:docMk/>
            <pc:sldMk cId="1906729733" sldId="436"/>
            <ac:graphicFrameMk id="16" creationId="{DCCE6E0C-2DE2-4BF8-9A55-AE3190011307}"/>
          </ac:graphicFrameMkLst>
        </pc:graphicFrameChg>
        <pc:picChg chg="add mod">
          <ac:chgData name="中田 雄大" userId="62f770ad0d6c1cad" providerId="LiveId" clId="{26CF5200-C319-486B-BFE0-A3F274830027}" dt="2021-06-27T07:24:12.914" v="12840" actId="1076"/>
          <ac:picMkLst>
            <pc:docMk/>
            <pc:sldMk cId="1906729733" sldId="436"/>
            <ac:picMk id="5" creationId="{3FE086B6-707B-471F-BE1A-B8DABA766BEE}"/>
          </ac:picMkLst>
        </pc:picChg>
        <pc:picChg chg="add mod">
          <ac:chgData name="中田 雄大" userId="62f770ad0d6c1cad" providerId="LiveId" clId="{26CF5200-C319-486B-BFE0-A3F274830027}" dt="2021-06-27T07:24:12.914" v="12840" actId="1076"/>
          <ac:picMkLst>
            <pc:docMk/>
            <pc:sldMk cId="1906729733" sldId="436"/>
            <ac:picMk id="7" creationId="{DF44F930-CB9D-4850-891A-C3D3035D5D2F}"/>
          </ac:picMkLst>
        </pc:picChg>
        <pc:picChg chg="add mod">
          <ac:chgData name="中田 雄大" userId="62f770ad0d6c1cad" providerId="LiveId" clId="{26CF5200-C319-486B-BFE0-A3F274830027}" dt="2021-06-27T07:24:12.914" v="12840" actId="1076"/>
          <ac:picMkLst>
            <pc:docMk/>
            <pc:sldMk cId="1906729733" sldId="436"/>
            <ac:picMk id="9" creationId="{ED691405-5DED-430B-8C1C-3A9BDCF945DF}"/>
          </ac:picMkLst>
        </pc:picChg>
        <pc:picChg chg="add mod">
          <ac:chgData name="中田 雄大" userId="62f770ad0d6c1cad" providerId="LiveId" clId="{26CF5200-C319-486B-BFE0-A3F274830027}" dt="2021-06-27T07:24:12.914" v="12840" actId="1076"/>
          <ac:picMkLst>
            <pc:docMk/>
            <pc:sldMk cId="1906729733" sldId="436"/>
            <ac:picMk id="12" creationId="{AD7E8D72-1CB5-411C-AB2E-CBB324FBEED7}"/>
          </ac:picMkLst>
        </pc:picChg>
        <pc:picChg chg="del">
          <ac:chgData name="中田 雄大" userId="62f770ad0d6c1cad" providerId="LiveId" clId="{26CF5200-C319-486B-BFE0-A3F274830027}" dt="2021-06-27T07:21:45.763" v="12764" actId="478"/>
          <ac:picMkLst>
            <pc:docMk/>
            <pc:sldMk cId="1906729733" sldId="436"/>
            <ac:picMk id="17" creationId="{AF2030EC-22C2-4B49-8AAA-887707D28EAE}"/>
          </ac:picMkLst>
        </pc:picChg>
        <pc:picChg chg="del">
          <ac:chgData name="中田 雄大" userId="62f770ad0d6c1cad" providerId="LiveId" clId="{26CF5200-C319-486B-BFE0-A3F274830027}" dt="2021-06-27T07:21:45.244" v="12763" actId="478"/>
          <ac:picMkLst>
            <pc:docMk/>
            <pc:sldMk cId="1906729733" sldId="436"/>
            <ac:picMk id="18" creationId="{9D57F93E-E7E0-4178-BC2A-B07F0B0AD4CC}"/>
          </ac:picMkLst>
        </pc:picChg>
        <pc:picChg chg="del">
          <ac:chgData name="中田 雄大" userId="62f770ad0d6c1cad" providerId="LiveId" clId="{26CF5200-C319-486B-BFE0-A3F274830027}" dt="2021-06-27T07:21:46.222" v="12765" actId="478"/>
          <ac:picMkLst>
            <pc:docMk/>
            <pc:sldMk cId="1906729733" sldId="436"/>
            <ac:picMk id="19" creationId="{9BDB51DD-54C9-41D7-978E-3AC4AD596E14}"/>
          </ac:picMkLst>
        </pc:picChg>
        <pc:picChg chg="add del mod">
          <ac:chgData name="中田 雄大" userId="62f770ad0d6c1cad" providerId="LiveId" clId="{26CF5200-C319-486B-BFE0-A3F274830027}" dt="2021-06-27T07:23:21.349" v="12828" actId="478"/>
          <ac:picMkLst>
            <pc:docMk/>
            <pc:sldMk cId="1906729733" sldId="436"/>
            <ac:picMk id="20" creationId="{2D0D8415-E1F4-41C1-B995-68AC76A809E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32" y="2"/>
            <a:ext cx="4275403" cy="337958"/>
          </a:xfrm>
          <a:prstGeom prst="rect">
            <a:avLst/>
          </a:prstGeom>
        </p:spPr>
        <p:txBody>
          <a:bodyPr vert="horz" lIns="91427" tIns="45714" rIns="91427" bIns="45714" rtlCol="0"/>
          <a:lstStyle>
            <a:lvl1pPr algn="r">
              <a:defRPr sz="1200"/>
            </a:lvl1pPr>
          </a:lstStyle>
          <a:p>
            <a:r>
              <a:rPr kumimoji="1" lang="en-US" altLang="ja-JP"/>
              <a:t>2021/10/25</a:t>
            </a:r>
            <a:endParaRPr kumimoji="1" lang="ja-JP" altLang="en-US"/>
          </a:p>
        </p:txBody>
      </p:sp>
      <p:sp>
        <p:nvSpPr>
          <p:cNvPr id="4" name="フッター プレースホルダー 3"/>
          <p:cNvSpPr>
            <a:spLocks noGrp="1"/>
          </p:cNvSpPr>
          <p:nvPr>
            <p:ph type="ftr" sz="quarter" idx="2"/>
          </p:nvPr>
        </p:nvSpPr>
        <p:spPr>
          <a:xfrm>
            <a:off x="5"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32" y="6397807"/>
            <a:ext cx="4275403" cy="337957"/>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32" y="2"/>
            <a:ext cx="4275403" cy="337958"/>
          </a:xfrm>
          <a:prstGeom prst="rect">
            <a:avLst/>
          </a:prstGeom>
        </p:spPr>
        <p:txBody>
          <a:bodyPr vert="horz" lIns="91427" tIns="45714" rIns="91427" bIns="45714" rtlCol="0"/>
          <a:lstStyle>
            <a:lvl1pPr algn="r">
              <a:defRPr sz="1200"/>
            </a:lvl1pPr>
          </a:lstStyle>
          <a:p>
            <a:r>
              <a:rPr kumimoji="1" lang="en-US" altLang="ja-JP"/>
              <a:t>2021/10/25</a:t>
            </a:r>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86632" y="3241588"/>
            <a:ext cx="7893050" cy="2652207"/>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5"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32" y="6397807"/>
            <a:ext cx="4275403" cy="337957"/>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私が、</a:t>
            </a:r>
            <a:r>
              <a:rPr kumimoji="1" lang="ja-JP" altLang="ja-JP" sz="1200" kern="1200" dirty="0">
                <a:solidFill>
                  <a:schemeClr val="tx1"/>
                </a:solidFill>
                <a:effectLst/>
                <a:latin typeface="+mn-lt"/>
                <a:ea typeface="+mn-ea"/>
                <a:cs typeface="+mn-cs"/>
              </a:rPr>
              <a:t>研究を行なっている</a:t>
            </a:r>
            <a:r>
              <a:rPr kumimoji="1" lang="ja-JP" altLang="en-US" sz="1200" kern="1200" dirty="0">
                <a:solidFill>
                  <a:schemeClr val="tx1"/>
                </a:solidFill>
                <a:effectLst/>
                <a:latin typeface="+mn-lt"/>
                <a:ea typeface="+mn-ea"/>
                <a:cs typeface="+mn-cs"/>
              </a:rPr>
              <a:t>画像</a:t>
            </a:r>
            <a:r>
              <a:rPr kumimoji="1" lang="ja-JP" altLang="ja-JP" sz="1200" kern="1200" dirty="0">
                <a:solidFill>
                  <a:schemeClr val="tx1"/>
                </a:solidFill>
                <a:effectLst/>
                <a:latin typeface="+mn-lt"/>
                <a:ea typeface="+mn-ea"/>
                <a:cs typeface="+mn-cs"/>
              </a:rPr>
              <a:t>符号化とは、画像を効率よく伝送・保存するために</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情報を圧縮する技術です。</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5G</a:t>
            </a:r>
            <a:r>
              <a:rPr kumimoji="1" lang="ja-JP" altLang="ja-JP" sz="1200" kern="1200" dirty="0">
                <a:solidFill>
                  <a:schemeClr val="tx1"/>
                </a:solidFill>
                <a:effectLst/>
                <a:latin typeface="+mn-lt"/>
                <a:ea typeface="+mn-ea"/>
                <a:cs typeface="+mn-cs"/>
              </a:rPr>
              <a:t>の普及やテレワークの推奨に伴い、扱う情報量が増えている</a:t>
            </a:r>
            <a:r>
              <a:rPr kumimoji="1" lang="ja-JP" altLang="en-US" sz="1200" kern="1200" dirty="0">
                <a:solidFill>
                  <a:schemeClr val="tx1"/>
                </a:solidFill>
                <a:effectLst/>
                <a:latin typeface="+mn-lt"/>
                <a:ea typeface="+mn-ea"/>
                <a:cs typeface="+mn-cs"/>
              </a:rPr>
              <a:t>現代において</a:t>
            </a:r>
            <a:r>
              <a:rPr kumimoji="1" lang="ja-JP" altLang="ja-JP" sz="1200" kern="1200" dirty="0">
                <a:solidFill>
                  <a:schemeClr val="tx1"/>
                </a:solidFill>
                <a:effectLst/>
                <a:latin typeface="+mn-lt"/>
                <a:ea typeface="+mn-ea"/>
                <a:cs typeface="+mn-cs"/>
              </a:rPr>
              <a:t>、なくてはならない技術です。</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この画像符号化の従来手法として、離散コサイン変換</a:t>
            </a:r>
            <a:r>
              <a:rPr kumimoji="1" lang="en-US" altLang="ja-JP" sz="1200" kern="1200" dirty="0">
                <a:solidFill>
                  <a:schemeClr val="tx1"/>
                </a:solidFill>
                <a:effectLst/>
                <a:latin typeface="+mn-lt"/>
                <a:ea typeface="+mn-ea"/>
                <a:cs typeface="+mn-cs"/>
              </a:rPr>
              <a:t>(DCT)</a:t>
            </a:r>
            <a:r>
              <a:rPr kumimoji="1" lang="ja-JP" altLang="ja-JP" sz="1200" kern="1200" dirty="0">
                <a:solidFill>
                  <a:schemeClr val="tx1"/>
                </a:solidFill>
                <a:effectLst/>
                <a:latin typeface="+mn-lt"/>
                <a:ea typeface="+mn-ea"/>
                <a:cs typeface="+mn-cs"/>
              </a:rPr>
              <a:t>があります。</a:t>
            </a:r>
          </a:p>
          <a:p>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入力画像を基底関数群と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それを表すパラメータである係数</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によって</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することができます。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は、</a:t>
            </a:r>
            <a:r>
              <a:rPr kumimoji="1" lang="ja-JP" altLang="ja-JP" sz="1200" kern="1200">
                <a:solidFill>
                  <a:schemeClr val="tx1"/>
                </a:solidFill>
                <a:effectLst/>
                <a:latin typeface="+mn-lt"/>
                <a:ea typeface="+mn-ea"/>
                <a:cs typeface="+mn-cs"/>
              </a:rPr>
              <a:t>画像の</a:t>
            </a:r>
            <a:r>
              <a:rPr kumimoji="1" lang="ja-JP" altLang="en-US" sz="1200" kern="1200">
                <a:solidFill>
                  <a:schemeClr val="tx1"/>
                </a:solidFill>
                <a:effectLst/>
                <a:latin typeface="+mn-lt"/>
                <a:ea typeface="+mn-ea"/>
                <a:cs typeface="+mn-cs"/>
              </a:rPr>
              <a:t>肌のような、</a:t>
            </a:r>
            <a:r>
              <a:rPr kumimoji="1" lang="ja-JP" altLang="ja-JP" sz="1200" kern="1200">
                <a:solidFill>
                  <a:schemeClr val="tx1"/>
                </a:solidFill>
                <a:effectLst/>
                <a:latin typeface="+mn-lt"/>
                <a:ea typeface="+mn-ea"/>
                <a:cs typeface="+mn-cs"/>
              </a:rPr>
              <a:t>輝度変化の少ない部分の保存が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得意な反面、</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たくさん圧縮した時、</a:t>
            </a:r>
            <a:r>
              <a:rPr kumimoji="1" lang="ja-JP" altLang="ja-JP" sz="1200" kern="1200">
                <a:solidFill>
                  <a:schemeClr val="tx1"/>
                </a:solidFill>
                <a:effectLst/>
                <a:latin typeface="+mn-lt"/>
                <a:ea typeface="+mn-ea"/>
                <a:cs typeface="+mn-cs"/>
              </a:rPr>
              <a:t>模様</a:t>
            </a:r>
            <a:r>
              <a:rPr kumimoji="1" lang="ja-JP" altLang="en-US" sz="1200" kern="1200">
                <a:solidFill>
                  <a:schemeClr val="tx1"/>
                </a:solidFill>
                <a:effectLst/>
                <a:latin typeface="+mn-lt"/>
                <a:ea typeface="+mn-ea"/>
                <a:cs typeface="+mn-cs"/>
              </a:rPr>
              <a:t>のように、</a:t>
            </a:r>
            <a:r>
              <a:rPr kumimoji="1" lang="ja-JP" altLang="ja-JP" sz="1200" kern="1200">
                <a:solidFill>
                  <a:schemeClr val="tx1"/>
                </a:solidFill>
                <a:effectLst/>
                <a:latin typeface="+mn-lt"/>
                <a:ea typeface="+mn-ea"/>
                <a:cs typeface="+mn-cs"/>
              </a:rPr>
              <a:t>輝度変化の激しい</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部分の保存が</a:t>
            </a:r>
            <a:r>
              <a:rPr kumimoji="1" lang="ja-JP" altLang="en-US" sz="1200" kern="1200">
                <a:solidFill>
                  <a:schemeClr val="tx1"/>
                </a:solidFill>
                <a:effectLst/>
                <a:latin typeface="+mn-lt"/>
                <a:ea typeface="+mn-ea"/>
                <a:cs typeface="+mn-cs"/>
              </a:rPr>
              <a:t>、苦手</a:t>
            </a:r>
            <a:r>
              <a:rPr kumimoji="1" lang="ja-JP" altLang="ja-JP" sz="1200" kern="1200">
                <a:solidFill>
                  <a:schemeClr val="tx1"/>
                </a:solidFill>
                <a:effectLst/>
                <a:latin typeface="+mn-lt"/>
                <a:ea typeface="+mn-ea"/>
                <a:cs typeface="+mn-cs"/>
              </a:rPr>
              <a:t>と言う課題があります。</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の課題を補うための手法として、独立成分分析</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が注目されています。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と同様に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基底とその</a:t>
            </a:r>
            <a:r>
              <a:rPr kumimoji="1" lang="ja-JP" altLang="en-US" sz="1200" kern="1200">
                <a:solidFill>
                  <a:schemeClr val="tx1"/>
                </a:solidFill>
                <a:effectLst/>
                <a:latin typeface="+mn-lt"/>
                <a:ea typeface="+mn-ea"/>
                <a:cs typeface="+mn-cs"/>
              </a:rPr>
              <a:t>係数</a:t>
            </a:r>
            <a:r>
              <a:rPr kumimoji="1" lang="ja-JP" altLang="ja-JP" sz="1200" kern="1200">
                <a:solidFill>
                  <a:schemeClr val="tx1"/>
                </a:solidFill>
                <a:effectLst/>
                <a:latin typeface="+mn-lt"/>
                <a:ea typeface="+mn-ea"/>
                <a:cs typeface="+mn-cs"/>
              </a:rPr>
              <a:t>で</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画像を</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できますが、</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基底が</a:t>
            </a:r>
            <a:r>
              <a:rPr kumimoji="1" lang="ja-JP" altLang="en-US" sz="1200" kern="1200">
                <a:solidFill>
                  <a:schemeClr val="tx1"/>
                </a:solidFill>
                <a:effectLst/>
                <a:latin typeface="+mn-lt"/>
                <a:ea typeface="+mn-ea"/>
                <a:cs typeface="+mn-cs"/>
              </a:rPr>
              <a:t>、全ての画像で</a:t>
            </a:r>
            <a:r>
              <a:rPr kumimoji="1" lang="ja-JP" altLang="ja-JP" sz="1200" kern="1200">
                <a:solidFill>
                  <a:schemeClr val="tx1"/>
                </a:solidFill>
                <a:effectLst/>
                <a:latin typeface="+mn-lt"/>
                <a:ea typeface="+mn-ea"/>
                <a:cs typeface="+mn-cs"/>
              </a:rPr>
              <a:t>同じである</a:t>
            </a:r>
            <a:r>
              <a:rPr kumimoji="1" lang="ja-JP" altLang="en-US" sz="1200" kern="1200">
                <a:solidFill>
                  <a:schemeClr val="tx1"/>
                </a:solidFill>
                <a:effectLst/>
                <a:latin typeface="+mn-lt"/>
                <a:ea typeface="+mn-ea"/>
                <a:cs typeface="+mn-cs"/>
              </a:rPr>
              <a:t>、のに対して</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基底関数が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入力画像に</a:t>
            </a:r>
            <a:r>
              <a:rPr kumimoji="1" lang="ja-JP" altLang="en-US" sz="1200" kern="1200">
                <a:solidFill>
                  <a:schemeClr val="tx1"/>
                </a:solidFill>
                <a:effectLst/>
                <a:latin typeface="+mn-lt"/>
                <a:ea typeface="+mn-ea"/>
                <a:cs typeface="+mn-cs"/>
              </a:rPr>
              <a:t>対して、</a:t>
            </a:r>
            <a:r>
              <a:rPr kumimoji="1" lang="ja-JP" altLang="ja-JP" sz="1200" kern="1200">
                <a:solidFill>
                  <a:schemeClr val="tx1"/>
                </a:solidFill>
                <a:effectLst/>
                <a:latin typeface="+mn-lt"/>
                <a:ea typeface="+mn-ea"/>
                <a:cs typeface="+mn-cs"/>
              </a:rPr>
              <a:t>依存した固有の形</a:t>
            </a:r>
            <a:r>
              <a:rPr kumimoji="1" lang="ja-JP" altLang="en-US" sz="1200" kern="1200">
                <a:solidFill>
                  <a:schemeClr val="tx1"/>
                </a:solidFill>
                <a:effectLst/>
                <a:latin typeface="+mn-lt"/>
                <a:ea typeface="+mn-ea"/>
                <a:cs typeface="+mn-cs"/>
              </a:rPr>
              <a:t>に</a:t>
            </a:r>
            <a:r>
              <a:rPr kumimoji="1" lang="ja-JP" altLang="ja-JP" sz="1200" kern="1200">
                <a:solidFill>
                  <a:schemeClr val="tx1"/>
                </a:solidFill>
                <a:effectLst/>
                <a:latin typeface="+mn-lt"/>
                <a:ea typeface="+mn-ea"/>
                <a:cs typeface="+mn-cs"/>
              </a:rPr>
              <a:t>なっています。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よりも効率的に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柄などの保存が</a:t>
            </a:r>
            <a:r>
              <a:rPr kumimoji="1" lang="ja-JP" altLang="en-US" sz="1200" kern="1200">
                <a:solidFill>
                  <a:schemeClr val="tx1"/>
                </a:solidFill>
                <a:effectLst/>
                <a:latin typeface="+mn-lt"/>
                <a:ea typeface="+mn-ea"/>
                <a:cs typeface="+mn-cs"/>
              </a:rPr>
              <a:t>できま</a:t>
            </a:r>
            <a:r>
              <a:rPr kumimoji="1" lang="ja-JP" altLang="ja-JP" sz="1200" kern="1200">
                <a:solidFill>
                  <a:schemeClr val="tx1"/>
                </a:solidFill>
                <a:effectLst/>
                <a:latin typeface="+mn-lt"/>
                <a:ea typeface="+mn-ea"/>
                <a:cs typeface="+mn-cs"/>
              </a:rPr>
              <a:t>す。</a:t>
            </a:r>
            <a:r>
              <a:rPr lang="ja-JP" altLang="ja-JP">
                <a:effectLst/>
              </a:rPr>
              <a:t> </a:t>
            </a:r>
            <a:endParaRPr kumimoji="1" lang="ja-JP" altLang="en-US"/>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その、</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それぞれ得意な領域に分けて、併用</a:t>
            </a:r>
            <a:r>
              <a:rPr kumimoji="1" lang="ja-JP" altLang="ja-JP" sz="1200" kern="1200">
                <a:solidFill>
                  <a:schemeClr val="tx1"/>
                </a:solidFill>
                <a:effectLst/>
                <a:latin typeface="+mn-lt"/>
                <a:ea typeface="+mn-ea"/>
                <a:cs typeface="+mn-cs"/>
              </a:rPr>
              <a:t>することで、</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の欠点を補うことを</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目指した手法が検討されています。</a:t>
            </a:r>
          </a:p>
        </p:txBody>
      </p:sp>
      <p:sp>
        <p:nvSpPr>
          <p:cNvPr id="6" name="日付プレースホルダー 5"/>
          <p:cNvSpPr>
            <a:spLocks noGrp="1"/>
          </p:cNvSpPr>
          <p:nvPr>
            <p:ph type="dt" idx="10"/>
          </p:nvPr>
        </p:nvSpPr>
        <p:spPr/>
        <p:txBody>
          <a:bodyPr/>
          <a:lstStyle/>
          <a:p>
            <a:r>
              <a:rPr kumimoji="1" lang="en-US" altLang="ja-JP"/>
              <a:t>2021/10/25</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1D7268B9-56FA-499E-97FB-8FACFFF9310F}"/>
              </a:ext>
            </a:extLst>
          </p:cNvPr>
          <p:cNvSpPr txBox="1">
            <a:spLocks/>
          </p:cNvSpPr>
          <p:nvPr/>
        </p:nvSpPr>
        <p:spPr>
          <a:xfrm>
            <a:off x="391054" y="774700"/>
            <a:ext cx="8361892" cy="34078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4800" kern="12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lang="en-US" altLang="ja-JP" sz="4400" dirty="0"/>
              <a:t>ICA</a:t>
            </a:r>
            <a:r>
              <a:rPr lang="ja-JP" altLang="en-US" sz="4400" dirty="0"/>
              <a:t>基底を用いた</a:t>
            </a:r>
            <a:br>
              <a:rPr lang="en-US" altLang="ja-JP" sz="4400" dirty="0"/>
            </a:br>
            <a:r>
              <a:rPr lang="ja-JP" altLang="en-US" sz="4400" dirty="0"/>
              <a:t>符号化方式における</a:t>
            </a:r>
            <a:br>
              <a:rPr lang="en-US" altLang="ja-JP" sz="4400" dirty="0"/>
            </a:br>
            <a:r>
              <a:rPr lang="ja-JP" altLang="en-US" sz="4400" dirty="0"/>
              <a:t>性能改善のための最適基底選出</a:t>
            </a:r>
            <a:br>
              <a:rPr lang="en-US" altLang="ja-JP" sz="2800" dirty="0"/>
            </a:br>
            <a:endParaRPr lang="ja-JP" altLang="en-US" sz="2400" dirty="0"/>
          </a:p>
        </p:txBody>
      </p:sp>
      <p:sp>
        <p:nvSpPr>
          <p:cNvPr id="8" name="サブタイトル 2">
            <a:extLst>
              <a:ext uri="{FF2B5EF4-FFF2-40B4-BE49-F238E27FC236}">
                <a16:creationId xmlns:a16="http://schemas.microsoft.com/office/drawing/2014/main" id="{02DB7D77-5D89-466E-9498-850C43BA75CA}"/>
              </a:ext>
            </a:extLst>
          </p:cNvPr>
          <p:cNvSpPr txBox="1">
            <a:spLocks/>
          </p:cNvSpPr>
          <p:nvPr/>
        </p:nvSpPr>
        <p:spPr>
          <a:xfrm>
            <a:off x="1024576" y="4456620"/>
            <a:ext cx="7094848" cy="179780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kumimoji="1" sz="3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ctr">
              <a:spcBef>
                <a:spcPts val="1200"/>
              </a:spcBef>
            </a:pPr>
            <a:r>
              <a:rPr lang="en-US" altLang="ja-JP" sz="2400"/>
              <a:t>2021/11/15  PSCJ/IMPS2021</a:t>
            </a:r>
            <a:endParaRPr lang="en-US" altLang="ja-JP" sz="2400" dirty="0"/>
          </a:p>
          <a:p>
            <a:pPr algn="ctr">
              <a:spcBef>
                <a:spcPts val="1200"/>
              </a:spcBef>
            </a:pPr>
            <a:r>
              <a:rPr lang="ja-JP" altLang="en-US" sz="2400" dirty="0"/>
              <a:t>岩手県立大学　ソフトウェア情報学研究科</a:t>
            </a:r>
            <a:endParaRPr lang="en-US" altLang="ja-JP" sz="2400" dirty="0"/>
          </a:p>
          <a:p>
            <a:pPr algn="ctr">
              <a:spcBef>
                <a:spcPts val="1200"/>
              </a:spcBef>
            </a:pPr>
            <a:r>
              <a:rPr lang="ja-JP" altLang="en-US" sz="2800" dirty="0"/>
              <a:t>中田雄大　亀田昌志</a:t>
            </a:r>
            <a:endParaRPr lang="en-US" altLang="ja-JP" sz="2800" dirty="0"/>
          </a:p>
          <a:p>
            <a:pPr algn="ctr">
              <a:spcBef>
                <a:spcPts val="1200"/>
              </a:spcBef>
            </a:pPr>
            <a:endParaRPr lang="ja-JP" altLang="en-US" sz="2800" dirty="0"/>
          </a:p>
        </p:txBody>
      </p:sp>
      <p:sp>
        <p:nvSpPr>
          <p:cNvPr id="9" name="Text Box 6">
            <a:extLst>
              <a:ext uri="{FF2B5EF4-FFF2-40B4-BE49-F238E27FC236}">
                <a16:creationId xmlns:a16="http://schemas.microsoft.com/office/drawing/2014/main" id="{92FC6334-D0CA-4E55-A0A8-8BD12DAAC9AB}"/>
              </a:ext>
            </a:extLst>
          </p:cNvPr>
          <p:cNvSpPr txBox="1">
            <a:spLocks noChangeArrowheads="1"/>
          </p:cNvSpPr>
          <p:nvPr/>
        </p:nvSpPr>
        <p:spPr bwMode="auto">
          <a:xfrm>
            <a:off x="391054" y="421101"/>
            <a:ext cx="1007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ja-JP" sz="2400" dirty="0"/>
              <a:t>P1-02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背景</a:t>
            </a:r>
          </a:p>
        </p:txBody>
      </p:sp>
      <p:sp>
        <p:nvSpPr>
          <p:cNvPr id="3" name="コンテンツ プレースホルダー 2"/>
          <p:cNvSpPr>
            <a:spLocks noGrp="1"/>
          </p:cNvSpPr>
          <p:nvPr>
            <p:ph idx="1"/>
          </p:nvPr>
        </p:nvSpPr>
        <p:spPr/>
        <p:txBody>
          <a:bodyPr/>
          <a:lstStyle/>
          <a:p>
            <a:r>
              <a:rPr lang="en-US" altLang="ja-JP" dirty="0"/>
              <a:t> </a:t>
            </a:r>
            <a:r>
              <a:rPr lang="ja-JP" altLang="en-US" dirty="0"/>
              <a:t>画像符号化：</a:t>
            </a:r>
            <a:endParaRPr lang="en-US" altLang="ja-JP" dirty="0"/>
          </a:p>
          <a:p>
            <a:endParaRPr lang="en-US" altLang="ja-JP" dirty="0"/>
          </a:p>
          <a:p>
            <a:endParaRPr kumimoji="1" lang="en-US" altLang="ja-JP" dirty="0"/>
          </a:p>
          <a:p>
            <a:endParaRPr kumimoji="1" lang="ja-JP" altLang="en-US" dirty="0"/>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sp>
        <p:nvSpPr>
          <p:cNvPr id="14" name="正方形/長方形 13"/>
          <p:cNvSpPr/>
          <p:nvPr/>
        </p:nvSpPr>
        <p:spPr>
          <a:xfrm>
            <a:off x="486134" y="1235534"/>
            <a:ext cx="7418399" cy="943528"/>
          </a:xfrm>
          <a:prstGeom prst="rect">
            <a:avLst/>
          </a:prstGeom>
        </p:spPr>
        <p:txBody>
          <a:bodyPr wrap="square">
            <a:spAutoFit/>
          </a:bodyPr>
          <a:lstStyle/>
          <a:p>
            <a:pPr marL="342900" indent="-342900">
              <a:lnSpc>
                <a:spcPct val="150000"/>
              </a:lnSpc>
              <a:buFont typeface="Wingdings" panose="05000000000000000000" pitchFamily="2" charset="2"/>
              <a:buChar char="ü"/>
            </a:pPr>
            <a:r>
              <a:rPr lang="ja-JP" altLang="en-US" sz="2000" dirty="0">
                <a:latin typeface="ＭＳ ゴシック" panose="020B0609070205080204" pitchFamily="49" charset="-128"/>
                <a:ea typeface="ＭＳ ゴシック" panose="020B0609070205080204" pitchFamily="49" charset="-128"/>
              </a:rPr>
              <a:t>画像を効率よく伝送・保存するために情報を削減する技術</a:t>
            </a:r>
            <a:endParaRPr lang="en-US" altLang="ja-JP" sz="2000" dirty="0">
              <a:latin typeface="ＭＳ ゴシック" panose="020B0609070205080204" pitchFamily="49" charset="-128"/>
              <a:ea typeface="ＭＳ ゴシック" panose="020B0609070205080204" pitchFamily="49" charset="-128"/>
            </a:endParaRPr>
          </a:p>
          <a:p>
            <a:pPr marL="342900" indent="-342900">
              <a:lnSpc>
                <a:spcPct val="150000"/>
              </a:lnSpc>
              <a:buFont typeface="Wingdings" panose="05000000000000000000" pitchFamily="2" charset="2"/>
              <a:buChar char="ü"/>
            </a:pPr>
            <a:r>
              <a:rPr lang="ja-JP" altLang="en-US" sz="2000" dirty="0">
                <a:latin typeface="ＭＳ ゴシック" panose="020B0609070205080204" pitchFamily="49" charset="-128"/>
                <a:ea typeface="ＭＳ ゴシック" panose="020B0609070205080204" pitchFamily="49" charset="-128"/>
              </a:rPr>
              <a:t>少ない情報で同等の画質を再現できる</a:t>
            </a:r>
            <a:endParaRPr lang="en-US" altLang="ja-JP" sz="2000" dirty="0">
              <a:latin typeface="ＭＳ ゴシック" panose="020B0609070205080204" pitchFamily="49" charset="-128"/>
              <a:ea typeface="ＭＳ ゴシック" panose="020B0609070205080204" pitchFamily="49"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95" y="2372802"/>
            <a:ext cx="2438400" cy="2438400"/>
          </a:xfrm>
          <a:prstGeom prst="rect">
            <a:avLst/>
          </a:prstGeom>
        </p:spPr>
      </p:pic>
      <p:sp>
        <p:nvSpPr>
          <p:cNvPr id="16" name="正方形/長方形 15"/>
          <p:cNvSpPr/>
          <p:nvPr/>
        </p:nvSpPr>
        <p:spPr>
          <a:xfrm>
            <a:off x="1408895" y="4823754"/>
            <a:ext cx="2438399" cy="400110"/>
          </a:xfrm>
          <a:prstGeom prst="rect">
            <a:avLst/>
          </a:prstGeom>
        </p:spPr>
        <p:txBody>
          <a:bodyPr wrap="square">
            <a:spAutoFit/>
          </a:bodyPr>
          <a:lstStyle/>
          <a:p>
            <a:pPr algn="ctr"/>
            <a:r>
              <a:rPr lang="ja-JP" altLang="en-US" sz="2000" dirty="0">
                <a:latin typeface="Tahoma" panose="020B0604030504040204" pitchFamily="34" charset="0"/>
                <a:cs typeface="Tahoma" panose="020B0604030504040204" pitchFamily="34" charset="0"/>
              </a:rPr>
              <a:t>原画像</a:t>
            </a:r>
            <a:r>
              <a:rPr lang="en-US" altLang="ja-JP" sz="2000" dirty="0">
                <a:latin typeface="Tahoma" panose="020B0604030504040204" pitchFamily="34" charset="0"/>
                <a:ea typeface="Tahoma" panose="020B0604030504040204" pitchFamily="34" charset="0"/>
                <a:cs typeface="Tahoma" panose="020B0604030504040204" pitchFamily="34" charset="0"/>
              </a:rPr>
              <a:t>(66KB)</a:t>
            </a:r>
            <a:endParaRPr lang="ja-JP" altLang="en-US" sz="2000" dirty="0">
              <a:latin typeface="Tahoma" panose="020B0604030504040204" pitchFamily="34" charset="0"/>
              <a:cs typeface="Tahoma" panose="020B0604030504040204" pitchFamily="34" charset="0"/>
            </a:endParaRPr>
          </a:p>
        </p:txBody>
      </p:sp>
      <p:sp>
        <p:nvSpPr>
          <p:cNvPr id="17" name="正方形/長方形 16"/>
          <p:cNvSpPr/>
          <p:nvPr/>
        </p:nvSpPr>
        <p:spPr>
          <a:xfrm>
            <a:off x="5343593" y="4823754"/>
            <a:ext cx="2438400" cy="400110"/>
          </a:xfrm>
          <a:prstGeom prst="rect">
            <a:avLst/>
          </a:prstGeom>
        </p:spPr>
        <p:txBody>
          <a:bodyPr wrap="square">
            <a:spAutoFit/>
          </a:bodyPr>
          <a:lstStyle/>
          <a:p>
            <a:pPr algn="ctr"/>
            <a:r>
              <a:rPr lang="en-US" altLang="ja-JP" sz="2000" dirty="0">
                <a:latin typeface="Tahoma" panose="020B0604030504040204" pitchFamily="34" charset="0"/>
                <a:ea typeface="Tahoma" panose="020B0604030504040204" pitchFamily="34" charset="0"/>
                <a:cs typeface="Tahoma" panose="020B0604030504040204" pitchFamily="34" charset="0"/>
              </a:rPr>
              <a:t>JPEG</a:t>
            </a:r>
            <a:r>
              <a:rPr lang="ja-JP" altLang="en-US" sz="2000" dirty="0">
                <a:latin typeface="Tahoma" panose="020B0604030504040204" pitchFamily="34" charset="0"/>
                <a:cs typeface="Tahoma" panose="020B0604030504040204" pitchFamily="34" charset="0"/>
              </a:rPr>
              <a:t>画像</a:t>
            </a:r>
            <a:r>
              <a:rPr lang="en-US" altLang="ja-JP" sz="2000" dirty="0">
                <a:latin typeface="Tahoma" panose="020B0604030504040204" pitchFamily="34" charset="0"/>
                <a:ea typeface="Tahoma" panose="020B0604030504040204" pitchFamily="34" charset="0"/>
                <a:cs typeface="Tahoma" panose="020B0604030504040204" pitchFamily="34" charset="0"/>
              </a:rPr>
              <a:t>(8.27KB)</a:t>
            </a:r>
            <a:endParaRPr lang="ja-JP" altLang="en-US" sz="2000" dirty="0">
              <a:latin typeface="Tahoma" panose="020B0604030504040204" pitchFamily="34" charset="0"/>
              <a:cs typeface="Tahoma" panose="020B0604030504040204" pitchFamily="34"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593" y="2353863"/>
            <a:ext cx="2438400" cy="2438400"/>
          </a:xfrm>
          <a:prstGeom prst="rect">
            <a:avLst/>
          </a:prstGeom>
        </p:spPr>
      </p:pic>
      <p:sp>
        <p:nvSpPr>
          <p:cNvPr id="19" name="正方形/長方形 18"/>
          <p:cNvSpPr/>
          <p:nvPr/>
        </p:nvSpPr>
        <p:spPr>
          <a:xfrm>
            <a:off x="4195334" y="3015778"/>
            <a:ext cx="800219" cy="461665"/>
          </a:xfrm>
          <a:prstGeom prst="rect">
            <a:avLst/>
          </a:prstGeom>
        </p:spPr>
        <p:txBody>
          <a:bodyPr wrap="none">
            <a:spAutoFit/>
          </a:bodyPr>
          <a:lstStyle/>
          <a:p>
            <a:r>
              <a:rPr lang="ja-JP" altLang="en-US" sz="2400">
                <a:latin typeface="Times New Roman" panose="02020603050405020304" pitchFamily="18" charset="0"/>
                <a:cs typeface="Times New Roman" panose="02020603050405020304" pitchFamily="18" charset="0"/>
              </a:rPr>
              <a:t>圧縮</a:t>
            </a:r>
            <a:endParaRPr lang="ja-JP" altLang="en-US" sz="2400"/>
          </a:p>
        </p:txBody>
      </p:sp>
      <p:cxnSp>
        <p:nvCxnSpPr>
          <p:cNvPr id="20" name="直線矢印コネクタ 19"/>
          <p:cNvCxnSpPr/>
          <p:nvPr/>
        </p:nvCxnSpPr>
        <p:spPr>
          <a:xfrm>
            <a:off x="4195334" y="3671183"/>
            <a:ext cx="83618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00110"/>
          </a:xfrm>
          <a:prstGeom prst="rect">
            <a:avLst/>
          </a:prstGeom>
          <a:ln>
            <a:noFill/>
          </a:ln>
        </p:spPr>
        <p:txBody>
          <a:bodyPr wrap="square">
            <a:spAutoFit/>
          </a:bodyPr>
          <a:lstStyle/>
          <a:p>
            <a:pPr algn="ctr"/>
            <a:r>
              <a:rPr lang="ja-JP" altLang="en-US" sz="2000">
                <a:solidFill>
                  <a:schemeClr val="bg1"/>
                </a:solidFill>
                <a:latin typeface="Lucida Sans" panose="020B0602030504020204" pitchFamily="34" charset="0"/>
                <a:cs typeface="Tahoma" panose="020B0604030504040204" pitchFamily="34" charset="0"/>
              </a:rPr>
              <a:t>国際標準方式</a:t>
            </a:r>
            <a:r>
              <a:rPr lang="en-US" altLang="ja-JP" sz="2000">
                <a:solidFill>
                  <a:schemeClr val="bg1"/>
                </a:solidFill>
                <a:latin typeface="Lucida Sans" panose="020B0602030504020204" pitchFamily="34" charset="0"/>
                <a:ea typeface="Tahoma" panose="020B0604030504040204" pitchFamily="34" charset="0"/>
                <a:cs typeface="Tahoma" panose="020B0604030504040204" pitchFamily="34" charset="0"/>
              </a:rPr>
              <a:t>JPEG</a:t>
            </a:r>
            <a:r>
              <a:rPr lang="ja-JP" altLang="en-US" sz="2000">
                <a:solidFill>
                  <a:schemeClr val="bg1"/>
                </a:solidFill>
                <a:latin typeface="Lucida Sans" panose="020B0602030504020204" pitchFamily="34" charset="0"/>
                <a:cs typeface="Tahoma" panose="020B0604030504040204" pitchFamily="34" charset="0"/>
              </a:rPr>
              <a:t>で採用されている</a:t>
            </a:r>
            <a:r>
              <a:rPr lang="ja-JP" altLang="en-US" sz="2000">
                <a:solidFill>
                  <a:schemeClr val="accent2"/>
                </a:solidFill>
                <a:latin typeface="Lucida Sans" panose="020B0602030504020204" pitchFamily="34" charset="0"/>
                <a:cs typeface="Tahoma" panose="020B0604030504040204" pitchFamily="34" charset="0"/>
              </a:rPr>
              <a:t>離散コサイン変換（</a:t>
            </a:r>
            <a:r>
              <a:rPr lang="en-US" altLang="ja-JP" sz="2000">
                <a:solidFill>
                  <a:schemeClr val="accent2"/>
                </a:solidFill>
                <a:latin typeface="Lucida Sans" panose="020B0602030504020204" pitchFamily="34" charset="0"/>
                <a:ea typeface="Tahoma" panose="020B0604030504040204" pitchFamily="34" charset="0"/>
                <a:cs typeface="Tahoma" panose="020B0604030504040204" pitchFamily="34" charset="0"/>
              </a:rPr>
              <a:t>DCT</a:t>
            </a:r>
            <a:r>
              <a:rPr lang="ja-JP" altLang="en-US" sz="2000">
                <a:solidFill>
                  <a:schemeClr val="accent2"/>
                </a:solidFill>
                <a:latin typeface="Lucida Sans" panose="020B0602030504020204" pitchFamily="34" charset="0"/>
                <a:cs typeface="Tahoma" panose="020B0604030504040204" pitchFamily="34" charset="0"/>
              </a:rPr>
              <a:t>）</a:t>
            </a:r>
            <a:r>
              <a:rPr lang="ja-JP" altLang="en-US" sz="2000">
                <a:solidFill>
                  <a:schemeClr val="bg1"/>
                </a:solidFill>
                <a:latin typeface="Lucida Sans" panose="020B0602030504020204" pitchFamily="34" charset="0"/>
                <a:cs typeface="Tahoma" panose="020B0604030504040204" pitchFamily="34" charset="0"/>
              </a:rPr>
              <a:t>という技術がある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離散コサイン変換</a:t>
            </a:r>
            <a:r>
              <a:rPr kumimoji="1" lang="en-US" altLang="ja-JP"/>
              <a:t>(DCT)</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統計的性質</a:t>
            </a:r>
            <a:r>
              <a:rPr lang="ja-JP" altLang="en-US" sz="2000" dirty="0">
                <a:latin typeface="Times New Roman" panose="02020603050405020304" pitchFamily="18" charset="0"/>
              </a:rPr>
              <a:t>を考慮した基底とパラメータである係数により画像を表現</a:t>
            </a:r>
            <a:endParaRPr lang="en-US" altLang="ja-JP" sz="2000" dirty="0">
              <a:latin typeface="Times New Roman" panose="02020603050405020304" pitchFamily="18" charset="0"/>
            </a:endParaRPr>
          </a:p>
          <a:p>
            <a:r>
              <a:rPr lang="ja-JP" altLang="en-US" sz="2000" dirty="0">
                <a:latin typeface="Times New Roman" panose="02020603050405020304" pitchFamily="18" charset="0"/>
              </a:rPr>
              <a:t> 人間の</a:t>
            </a:r>
            <a:r>
              <a:rPr lang="ja-JP" altLang="en-US" sz="2000" dirty="0">
                <a:solidFill>
                  <a:schemeClr val="accent2"/>
                </a:solidFill>
                <a:latin typeface="Times New Roman" panose="02020603050405020304" pitchFamily="18" charset="0"/>
              </a:rPr>
              <a:t>視覚特性</a:t>
            </a:r>
            <a:r>
              <a:rPr lang="ja-JP" altLang="en-US" sz="2000" dirty="0">
                <a:latin typeface="Times New Roman" panose="02020603050405020304" pitchFamily="18" charset="0"/>
              </a:rPr>
              <a:t>に基づいた量子化法</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3</a:t>
            </a:fld>
            <a:endParaRPr kumimoji="1" lang="ja-JP" altLang="en-US"/>
          </a:p>
        </p:txBody>
      </p:sp>
      <p:sp>
        <p:nvSpPr>
          <p:cNvPr id="15" name="正方形/長方形 14"/>
          <p:cNvSpPr/>
          <p:nvPr/>
        </p:nvSpPr>
        <p:spPr>
          <a:xfrm>
            <a:off x="1218170" y="1802395"/>
            <a:ext cx="1107996" cy="369332"/>
          </a:xfrm>
          <a:prstGeom prst="rect">
            <a:avLst/>
          </a:prstGeom>
        </p:spPr>
        <p:txBody>
          <a:bodyPr wrap="none">
            <a:spAutoFit/>
          </a:bodyPr>
          <a:lstStyle/>
          <a:p>
            <a:pPr algn="ctr"/>
            <a:r>
              <a:rPr lang="ja-JP" altLang="en-US" dirty="0">
                <a:latin typeface="Lucida Sans" panose="020B0602030504020204" pitchFamily="34" charset="0"/>
                <a:cs typeface="Tahoma" panose="020B0604030504040204" pitchFamily="34" charset="0"/>
              </a:rPr>
              <a:t>入力画像</a:t>
            </a:r>
            <a:endParaRPr lang="en-US" altLang="ja-JP" dirty="0">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873878" y="2927595"/>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38" y="2137621"/>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1218170" y="3284511"/>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23" name="グループ化 22">
            <a:extLst>
              <a:ext uri="{FF2B5EF4-FFF2-40B4-BE49-F238E27FC236}">
                <a16:creationId xmlns:a16="http://schemas.microsoft.com/office/drawing/2014/main" id="{ED34D946-7547-46C2-BD6D-A1EE6727E7E9}"/>
              </a:ext>
            </a:extLst>
          </p:cNvPr>
          <p:cNvGrpSpPr/>
          <p:nvPr/>
        </p:nvGrpSpPr>
        <p:grpSpPr>
          <a:xfrm>
            <a:off x="3684459" y="1844370"/>
            <a:ext cx="4624906" cy="1749077"/>
            <a:chOff x="3137673" y="2030173"/>
            <a:chExt cx="5842313" cy="2298885"/>
          </a:xfrm>
        </p:grpSpPr>
        <p:grpSp>
          <p:nvGrpSpPr>
            <p:cNvPr id="24" name="グループ化 23">
              <a:extLst>
                <a:ext uri="{FF2B5EF4-FFF2-40B4-BE49-F238E27FC236}">
                  <a16:creationId xmlns:a16="http://schemas.microsoft.com/office/drawing/2014/main" id="{178B3657-F389-41C8-8C27-FD47DEC3444D}"/>
                </a:ext>
              </a:extLst>
            </p:cNvPr>
            <p:cNvGrpSpPr/>
            <p:nvPr/>
          </p:nvGrpSpPr>
          <p:grpSpPr>
            <a:xfrm>
              <a:off x="3137673" y="2030173"/>
              <a:ext cx="5842313" cy="2298885"/>
              <a:chOff x="3137673" y="2030173"/>
              <a:chExt cx="5842313" cy="2298885"/>
            </a:xfrm>
          </p:grpSpPr>
          <p:pic>
            <p:nvPicPr>
              <p:cNvPr id="29" name="図 28">
                <a:extLst>
                  <a:ext uri="{FF2B5EF4-FFF2-40B4-BE49-F238E27FC236}">
                    <a16:creationId xmlns:a16="http://schemas.microsoft.com/office/drawing/2014/main" id="{FC28003D-7E33-4783-9EDD-4B40FABFD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30" name="正方形/長方形 29">
                <a:extLst>
                  <a:ext uri="{FF2B5EF4-FFF2-40B4-BE49-F238E27FC236}">
                    <a16:creationId xmlns:a16="http://schemas.microsoft.com/office/drawing/2014/main" id="{31641693-65FC-4432-8726-F719D66156E1}"/>
                  </a:ext>
                </a:extLst>
              </p:cNvPr>
              <p:cNvSpPr/>
              <p:nvPr/>
            </p:nvSpPr>
            <p:spPr>
              <a:xfrm>
                <a:off x="3205623" y="2030173"/>
                <a:ext cx="1421927" cy="485428"/>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dirty="0">
                    <a:solidFill>
                      <a:sysClr val="windowText" lastClr="000000"/>
                    </a:solidFill>
                    <a:latin typeface="Lucida Sans" panose="020B0602030504020204" pitchFamily="34" charset="0"/>
                    <a:cs typeface="Tahoma" panose="020B0604030504040204" pitchFamily="34" charset="0"/>
                  </a:rPr>
                  <a:t>基底</a:t>
                </a:r>
              </a:p>
            </p:txBody>
          </p:sp>
          <p:sp>
            <p:nvSpPr>
              <p:cNvPr id="38" name="正方形/長方形 37">
                <a:extLst>
                  <a:ext uri="{FF2B5EF4-FFF2-40B4-BE49-F238E27FC236}">
                    <a16:creationId xmlns:a16="http://schemas.microsoft.com/office/drawing/2014/main" id="{E315A87E-77AB-4BF6-B117-15AE60FC7CED}"/>
                  </a:ext>
                </a:extLst>
              </p:cNvPr>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pic>
            <p:nvPicPr>
              <p:cNvPr id="42" name="図 41">
                <a:extLst>
                  <a:ext uri="{FF2B5EF4-FFF2-40B4-BE49-F238E27FC236}">
                    <a16:creationId xmlns:a16="http://schemas.microsoft.com/office/drawing/2014/main" id="{4A6E5D8A-E12C-4B23-BDE6-EFC54E7F9D86}"/>
                  </a:ext>
                </a:extLst>
              </p:cNvPr>
              <p:cNvPicPr>
                <a:picLocks noChangeAspect="1"/>
              </p:cNvPicPr>
              <p:nvPr/>
            </p:nvPicPr>
            <p:blipFill>
              <a:blip r:embed="rId5"/>
              <a:stretch>
                <a:fillRect/>
              </a:stretch>
            </p:blipFill>
            <p:spPr>
              <a:xfrm>
                <a:off x="5071139" y="2430780"/>
                <a:ext cx="3908847" cy="1898278"/>
              </a:xfrm>
              <a:prstGeom prst="rect">
                <a:avLst/>
              </a:prstGeom>
            </p:spPr>
          </p:pic>
          <p:sp>
            <p:nvSpPr>
              <p:cNvPr id="45" name="正方形/長方形 44">
                <a:extLst>
                  <a:ext uri="{FF2B5EF4-FFF2-40B4-BE49-F238E27FC236}">
                    <a16:creationId xmlns:a16="http://schemas.microsoft.com/office/drawing/2014/main" id="{25A5E7FB-2B3B-4DF7-A4A8-705D0E7F003E}"/>
                  </a:ext>
                </a:extLst>
              </p:cNvPr>
              <p:cNvSpPr/>
              <p:nvPr/>
            </p:nvSpPr>
            <p:spPr>
              <a:xfrm>
                <a:off x="6505992" y="2039596"/>
                <a:ext cx="1125629" cy="369333"/>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dirty="0">
                    <a:solidFill>
                      <a:sysClr val="windowText" lastClr="000000"/>
                    </a:solidFill>
                    <a:latin typeface="Lucida Sans" panose="020B0602030504020204" pitchFamily="34" charset="0"/>
                    <a:cs typeface="Tahoma" panose="020B0604030504040204" pitchFamily="34" charset="0"/>
                  </a:rPr>
                  <a:t>係数</a:t>
                </a:r>
              </a:p>
            </p:txBody>
          </p:sp>
          <p:sp>
            <p:nvSpPr>
              <p:cNvPr id="47" name="正方形/長方形 46">
                <a:extLst>
                  <a:ext uri="{FF2B5EF4-FFF2-40B4-BE49-F238E27FC236}">
                    <a16:creationId xmlns:a16="http://schemas.microsoft.com/office/drawing/2014/main" id="{992C495D-DA88-477E-B7B6-916528F50336}"/>
                  </a:ext>
                </a:extLst>
              </p:cNvPr>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CA4F3C3-0C09-4F82-A486-BFDF920FA058}"/>
                  </a:ext>
                </a:extLst>
              </p:cNvPr>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5094480B-584E-4D1E-8FE2-6F7E9A0FBAC1}"/>
                </a:ext>
              </a:extLst>
            </p:cNvPr>
            <p:cNvGrpSpPr/>
            <p:nvPr/>
          </p:nvGrpSpPr>
          <p:grpSpPr>
            <a:xfrm>
              <a:off x="5572920" y="2515601"/>
              <a:ext cx="3304380" cy="1140875"/>
              <a:chOff x="5572920" y="2515601"/>
              <a:chExt cx="3304380" cy="1140875"/>
            </a:xfrm>
          </p:grpSpPr>
          <p:sp>
            <p:nvSpPr>
              <p:cNvPr id="26" name="正方形/長方形 25">
                <a:extLst>
                  <a:ext uri="{FF2B5EF4-FFF2-40B4-BE49-F238E27FC236}">
                    <a16:creationId xmlns:a16="http://schemas.microsoft.com/office/drawing/2014/main" id="{F431C2E2-E49A-44A4-9C93-1CACE941C7C1}"/>
                  </a:ext>
                </a:extLst>
              </p:cNvPr>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0C3F85C4-8504-40AB-A4F5-6A831A9CC043}"/>
                  </a:ext>
                </a:extLst>
              </p:cNvPr>
              <p:cNvSpPr/>
              <p:nvPr/>
            </p:nvSpPr>
            <p:spPr>
              <a:xfrm>
                <a:off x="6395882" y="2713553"/>
                <a:ext cx="1893423" cy="606786"/>
              </a:xfrm>
              <a:prstGeom prst="rect">
                <a:avLst/>
              </a:prstGeom>
            </p:spPr>
            <p:txBody>
              <a:bodyPr wrap="square">
                <a:spAutoFit/>
              </a:bodyPr>
              <a:lstStyle/>
              <a:p>
                <a:r>
                  <a:rPr lang="ja-JP" altLang="en-US" sz="2400" dirty="0">
                    <a:solidFill>
                      <a:srgbClr val="FF0000"/>
                    </a:solidFill>
                    <a:latin typeface="Times New Roman" panose="02020603050405020304" pitchFamily="18" charset="0"/>
                    <a:cs typeface="Times New Roman" panose="02020603050405020304" pitchFamily="18" charset="0"/>
                  </a:rPr>
                  <a:t>情報削減</a:t>
                </a:r>
                <a:endParaRPr lang="ja-JP" altLang="en-US" sz="2400" dirty="0">
                  <a:solidFill>
                    <a:srgbClr val="FF0000"/>
                  </a:solidFill>
                </a:endParaRPr>
              </a:p>
            </p:txBody>
          </p:sp>
        </p:grpSp>
      </p:grpSp>
      <p:grpSp>
        <p:nvGrpSpPr>
          <p:cNvPr id="21" name="グループ化 20">
            <a:extLst>
              <a:ext uri="{FF2B5EF4-FFF2-40B4-BE49-F238E27FC236}">
                <a16:creationId xmlns:a16="http://schemas.microsoft.com/office/drawing/2014/main" id="{63097A30-1E6F-4EA2-96B2-3487FDDDB857}"/>
              </a:ext>
            </a:extLst>
          </p:cNvPr>
          <p:cNvGrpSpPr/>
          <p:nvPr/>
        </p:nvGrpSpPr>
        <p:grpSpPr>
          <a:xfrm>
            <a:off x="802990" y="3923924"/>
            <a:ext cx="7425086" cy="2789939"/>
            <a:chOff x="715646" y="3944532"/>
            <a:chExt cx="7425086" cy="2789939"/>
          </a:xfrm>
        </p:grpSpPr>
        <p:grpSp>
          <p:nvGrpSpPr>
            <p:cNvPr id="6" name="グループ化 5">
              <a:extLst>
                <a:ext uri="{FF2B5EF4-FFF2-40B4-BE49-F238E27FC236}">
                  <a16:creationId xmlns:a16="http://schemas.microsoft.com/office/drawing/2014/main" id="{ACE2BA9E-EFCD-49C9-9BEA-8B733348F766}"/>
                </a:ext>
              </a:extLst>
            </p:cNvPr>
            <p:cNvGrpSpPr/>
            <p:nvPr/>
          </p:nvGrpSpPr>
          <p:grpSpPr>
            <a:xfrm>
              <a:off x="1593581" y="3944532"/>
              <a:ext cx="5663448" cy="2459600"/>
              <a:chOff x="1973842" y="3808363"/>
              <a:chExt cx="5663449" cy="2459600"/>
            </a:xfrm>
          </p:grpSpPr>
          <p:grpSp>
            <p:nvGrpSpPr>
              <p:cNvPr id="9" name="グループ化 8"/>
              <p:cNvGrpSpPr/>
              <p:nvPr/>
            </p:nvGrpSpPr>
            <p:grpSpPr>
              <a:xfrm>
                <a:off x="1973842" y="3808363"/>
                <a:ext cx="5663449" cy="2459600"/>
                <a:chOff x="2802399" y="1856113"/>
                <a:chExt cx="6335609" cy="2733894"/>
              </a:xfrm>
            </p:grpSpPr>
            <p:grpSp>
              <p:nvGrpSpPr>
                <p:cNvPr id="31" name="グループ化 30"/>
                <p:cNvGrpSpPr/>
                <p:nvPr/>
              </p:nvGrpSpPr>
              <p:grpSpPr>
                <a:xfrm>
                  <a:off x="2802399" y="2160901"/>
                  <a:ext cx="6335609" cy="2429106"/>
                  <a:chOff x="1484713" y="3623357"/>
                  <a:chExt cx="6335609" cy="2429106"/>
                </a:xfrm>
              </p:grpSpPr>
              <p:pic>
                <p:nvPicPr>
                  <p:cNvPr id="32" name="図 31" descr="C:\Users\kawamura\Desktop\DCT_q.bmp"/>
                  <p:cNvPicPr/>
                  <p:nvPr/>
                </p:nvPicPr>
                <p:blipFill>
                  <a:blip r:embed="rId6">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p:spPr>
              </p:pic>
              <p:grpSp>
                <p:nvGrpSpPr>
                  <p:cNvPr id="33" name="グループ化 32"/>
                  <p:cNvGrpSpPr/>
                  <p:nvPr/>
                </p:nvGrpSpPr>
                <p:grpSpPr>
                  <a:xfrm>
                    <a:off x="3745751" y="4066092"/>
                    <a:ext cx="4074571" cy="1745115"/>
                    <a:chOff x="3745751" y="4066092"/>
                    <a:chExt cx="4074571" cy="1745115"/>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7" y="4938650"/>
                      <a:ext cx="2029588" cy="5063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236" y="4066092"/>
                      <a:ext cx="1740086" cy="1745115"/>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34" name="テキスト ボックス 33"/>
                  <p:cNvSpPr txBox="1"/>
                  <p:nvPr/>
                </p:nvSpPr>
                <p:spPr>
                  <a:xfrm>
                    <a:off x="3613160" y="5683131"/>
                    <a:ext cx="1818126" cy="369332"/>
                  </a:xfrm>
                  <a:prstGeom prst="rect">
                    <a:avLst/>
                  </a:prstGeom>
                  <a:noFill/>
                </p:spPr>
                <p:txBody>
                  <a:bodyPr wrap="none" rtlCol="0">
                    <a:spAutoFit/>
                  </a:bodyPr>
                  <a:lstStyle/>
                  <a:p>
                    <a:r>
                      <a:rPr kumimoji="1" lang="en-US" altLang="ja-JP" dirty="0"/>
                      <a:t>DCT</a:t>
                    </a:r>
                    <a:r>
                      <a:rPr kumimoji="1" lang="ja-JP" altLang="en-US" dirty="0"/>
                      <a:t>符号化画像</a:t>
                    </a:r>
                  </a:p>
                </p:txBody>
              </p:sp>
              <p:grpSp>
                <p:nvGrpSpPr>
                  <p:cNvPr id="35" name="グループ化 34"/>
                  <p:cNvGrpSpPr/>
                  <p:nvPr/>
                </p:nvGrpSpPr>
                <p:grpSpPr>
                  <a:xfrm>
                    <a:off x="1484713" y="3623357"/>
                    <a:ext cx="3230577" cy="2247962"/>
                    <a:chOff x="1484713" y="3623357"/>
                    <a:chExt cx="3230577" cy="2247962"/>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84713" y="3623357"/>
                      <a:ext cx="1357409" cy="2247962"/>
                    </a:xfrm>
                    <a:prstGeom prst="rect">
                      <a:avLst/>
                    </a:prstGeom>
                    <a:noFill/>
                    <a:ln w="28575">
                      <a:solidFill>
                        <a:srgbClr val="0070C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9" name="直線コネクタ 38"/>
                    <p:cNvCxnSpPr>
                      <a:cxnSpLocks/>
                      <a:stCxn id="36" idx="1"/>
                      <a:endCxn id="37" idx="3"/>
                    </p:cNvCxnSpPr>
                    <p:nvPr/>
                  </p:nvCxnSpPr>
                  <p:spPr>
                    <a:xfrm flipH="1">
                      <a:off x="2842122" y="4670589"/>
                      <a:ext cx="1208525" cy="7674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p:cNvSpPr txBox="1"/>
                <p:nvPr/>
              </p:nvSpPr>
              <p:spPr>
                <a:xfrm>
                  <a:off x="7483134" y="1856113"/>
                  <a:ext cx="1569660" cy="646331"/>
                </a:xfrm>
                <a:prstGeom prst="rect">
                  <a:avLst/>
                </a:prstGeom>
                <a:noFill/>
              </p:spPr>
              <p:txBody>
                <a:bodyPr wrap="none" rtlCol="0">
                  <a:spAutoFit/>
                </a:bodyPr>
                <a:lstStyle/>
                <a:p>
                  <a:pPr algn="ctr"/>
                  <a:r>
                    <a:rPr lang="ja-JP" altLang="en-US" dirty="0">
                      <a:solidFill>
                        <a:srgbClr val="FF0000"/>
                      </a:solidFill>
                    </a:rPr>
                    <a:t>画質の劣化</a:t>
                  </a:r>
                  <a:br>
                    <a:rPr lang="en-US" altLang="ja-JP" dirty="0">
                      <a:solidFill>
                        <a:srgbClr val="FF0000"/>
                      </a:solidFill>
                    </a:rPr>
                  </a:br>
                  <a:r>
                    <a:rPr lang="ja-JP" altLang="en-US" dirty="0">
                      <a:solidFill>
                        <a:srgbClr val="FF0000"/>
                      </a:solidFill>
                    </a:rPr>
                    <a:t>（歪み）が発生</a:t>
                  </a:r>
                </a:p>
              </p:txBody>
            </p:sp>
          </p:grpSp>
          <p:sp>
            <p:nvSpPr>
              <p:cNvPr id="49" name="テキスト ボックス 48">
                <a:extLst>
                  <a:ext uri="{FF2B5EF4-FFF2-40B4-BE49-F238E27FC236}">
                    <a16:creationId xmlns:a16="http://schemas.microsoft.com/office/drawing/2014/main" id="{FB9AB49E-5203-4EAE-96FB-18C2FA08D65B}"/>
                  </a:ext>
                </a:extLst>
              </p:cNvPr>
              <p:cNvSpPr txBox="1"/>
              <p:nvPr/>
            </p:nvSpPr>
            <p:spPr>
              <a:xfrm>
                <a:off x="3787672" y="3931982"/>
                <a:ext cx="1754006" cy="369332"/>
              </a:xfrm>
              <a:prstGeom prst="rect">
                <a:avLst/>
              </a:prstGeom>
              <a:noFill/>
            </p:spPr>
            <p:txBody>
              <a:bodyPr wrap="none" rtlCol="0">
                <a:spAutoFit/>
              </a:bodyPr>
              <a:lstStyle/>
              <a:p>
                <a:r>
                  <a:rPr kumimoji="1" lang="ja-JP" altLang="en-US" dirty="0"/>
                  <a:t>高圧縮したとき</a:t>
                </a:r>
                <a:r>
                  <a:rPr kumimoji="1" lang="en-US" altLang="ja-JP" dirty="0"/>
                  <a:t>..</a:t>
                </a:r>
                <a:endParaRPr kumimoji="1" lang="ja-JP" altLang="en-US" dirty="0"/>
              </a:p>
            </p:txBody>
          </p:sp>
        </p:grpSp>
        <p:sp>
          <p:nvSpPr>
            <p:cNvPr id="51" name="正方形/長方形 50">
              <a:extLst>
                <a:ext uri="{FF2B5EF4-FFF2-40B4-BE49-F238E27FC236}">
                  <a16:creationId xmlns:a16="http://schemas.microsoft.com/office/drawing/2014/main" id="{798D3078-DC72-4B6E-A418-1BB3FFED7CC6}"/>
                </a:ext>
              </a:extLst>
            </p:cNvPr>
            <p:cNvSpPr/>
            <p:nvPr/>
          </p:nvSpPr>
          <p:spPr>
            <a:xfrm>
              <a:off x="715646" y="6272806"/>
              <a:ext cx="1755869" cy="461665"/>
            </a:xfrm>
            <a:prstGeom prst="rect">
              <a:avLst/>
            </a:prstGeom>
          </p:spPr>
          <p:txBody>
            <a:bodyPr wrap="square">
              <a:spAutoFit/>
            </a:bodyPr>
            <a:lstStyle/>
            <a:p>
              <a:r>
                <a:rPr lang="ja-JP" altLang="en-US" sz="2400" dirty="0">
                  <a:solidFill>
                    <a:srgbClr val="4F81BD"/>
                  </a:solidFill>
                </a:rPr>
                <a:t>得意</a:t>
              </a:r>
              <a:r>
                <a:rPr lang="ja-JP" altLang="en-US" sz="2400" dirty="0"/>
                <a:t>な特徴</a:t>
              </a:r>
            </a:p>
          </p:txBody>
        </p:sp>
        <p:sp>
          <p:nvSpPr>
            <p:cNvPr id="52" name="正方形/長方形 51">
              <a:extLst>
                <a:ext uri="{FF2B5EF4-FFF2-40B4-BE49-F238E27FC236}">
                  <a16:creationId xmlns:a16="http://schemas.microsoft.com/office/drawing/2014/main" id="{BEC1256C-D7ED-4595-B8A3-E88450F5AE2D}"/>
                </a:ext>
              </a:extLst>
            </p:cNvPr>
            <p:cNvSpPr/>
            <p:nvPr/>
          </p:nvSpPr>
          <p:spPr>
            <a:xfrm>
              <a:off x="6384863" y="6206154"/>
              <a:ext cx="1755869" cy="461665"/>
            </a:xfrm>
            <a:prstGeom prst="rect">
              <a:avLst/>
            </a:prstGeom>
          </p:spPr>
          <p:txBody>
            <a:bodyPr wrap="square">
              <a:spAutoFit/>
            </a:bodyPr>
            <a:lstStyle/>
            <a:p>
              <a:r>
                <a:rPr lang="ja-JP" altLang="en-US" sz="2400" dirty="0">
                  <a:solidFill>
                    <a:srgbClr val="FF8181"/>
                  </a:solidFill>
                </a:rPr>
                <a:t>苦手</a:t>
              </a:r>
              <a:r>
                <a:rPr lang="ja-JP" altLang="en-US" sz="2400" dirty="0"/>
                <a:t>な特徴</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独立成分分析</a:t>
            </a:r>
            <a:r>
              <a:rPr lang="en-US" altLang="ja-JP"/>
              <a:t>(ICA)</a:t>
            </a:r>
            <a:endParaRPr kumimoji="1" lang="ja-JP" altLang="en-US"/>
          </a:p>
        </p:txBody>
      </p:sp>
      <p:sp>
        <p:nvSpPr>
          <p:cNvPr id="3" name="コンテンツ プレースホルダー 2"/>
          <p:cNvSpPr>
            <a:spLocks noGrp="1"/>
          </p:cNvSpPr>
          <p:nvPr>
            <p:ph idx="1"/>
          </p:nvPr>
        </p:nvSpPr>
        <p:spPr/>
        <p:txBody>
          <a:bodyPr/>
          <a:lstStyle/>
          <a:p>
            <a:r>
              <a:rPr lang="en-US" altLang="ja-JP" sz="2000" dirty="0">
                <a:latin typeface="Times New Roman" panose="02020603050405020304" pitchFamily="18" charset="0"/>
              </a:rPr>
              <a:t> </a:t>
            </a:r>
            <a:r>
              <a:rPr lang="ja-JP" altLang="en-US" sz="2000" dirty="0">
                <a:latin typeface="Times New Roman" panose="02020603050405020304" pitchFamily="18" charset="0"/>
              </a:rPr>
              <a:t>入力画像の</a:t>
            </a:r>
            <a:r>
              <a:rPr lang="ja-JP" altLang="en-US" sz="2000" dirty="0">
                <a:solidFill>
                  <a:schemeClr val="accent2"/>
                </a:solidFill>
                <a:latin typeface="Times New Roman" panose="02020603050405020304" pitchFamily="18" charset="0"/>
              </a:rPr>
              <a:t>構造的特徴</a:t>
            </a:r>
            <a:r>
              <a:rPr lang="ja-JP" altLang="en-US" sz="2000" dirty="0">
                <a:latin typeface="Times New Roman" panose="02020603050405020304" pitchFamily="18" charset="0"/>
              </a:rPr>
              <a:t>に対応する基底</a:t>
            </a:r>
            <a:endParaRPr lang="en-US" altLang="ja-JP" sz="2000" dirty="0">
              <a:latin typeface="Times New Roman" panose="02020603050405020304" pitchFamily="18" charset="0"/>
            </a:endParaRPr>
          </a:p>
          <a:p>
            <a:r>
              <a:rPr lang="en-US" altLang="ja-JP" sz="2000" dirty="0">
                <a:latin typeface="Times New Roman" panose="02020603050405020304" pitchFamily="18" charset="0"/>
              </a:rPr>
              <a:t> </a:t>
            </a:r>
            <a:r>
              <a:rPr lang="ja-JP" altLang="en-US" sz="2000" dirty="0">
                <a:latin typeface="Times New Roman" panose="02020603050405020304" pitchFamily="18" charset="0"/>
              </a:rPr>
              <a:t>局所特徴を</a:t>
            </a:r>
            <a:r>
              <a:rPr lang="ja-JP" altLang="en-US" sz="2000" dirty="0">
                <a:solidFill>
                  <a:schemeClr val="accent2"/>
                </a:solidFill>
                <a:latin typeface="Times New Roman" panose="02020603050405020304" pitchFamily="18" charset="0"/>
              </a:rPr>
              <a:t>少数</a:t>
            </a:r>
            <a:r>
              <a:rPr lang="ja-JP" altLang="en-US" sz="2000" dirty="0">
                <a:latin typeface="Times New Roman" panose="02020603050405020304" pitchFamily="18" charset="0"/>
              </a:rPr>
              <a:t>の基底のみで表現できる</a:t>
            </a:r>
            <a:endParaRPr lang="en-US" altLang="ja-JP" sz="2000" dirty="0">
              <a:latin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a:p>
        </p:txBody>
      </p:sp>
      <p:grpSp>
        <p:nvGrpSpPr>
          <p:cNvPr id="7" name="グループ化 6"/>
          <p:cNvGrpSpPr/>
          <p:nvPr/>
        </p:nvGrpSpPr>
        <p:grpSpPr>
          <a:xfrm>
            <a:off x="1680924" y="4035263"/>
            <a:ext cx="5977298" cy="2326802"/>
            <a:chOff x="2710237" y="1952546"/>
            <a:chExt cx="7013568" cy="2638482"/>
          </a:xfrm>
        </p:grpSpPr>
        <p:pic>
          <p:nvPicPr>
            <p:cNvPr id="29" name="図 28" descr="C:\Users\kawamura\Desktop\ICA_q_mp.bmp"/>
            <p:cNvPicPr/>
            <p:nvPr/>
          </p:nvPicPr>
          <p:blipFill>
            <a:blip r:embed="rId3">
              <a:extLst>
                <a:ext uri="{28A0092B-C50C-407E-A947-70E740481C1C}">
                  <a14:useLocalDpi xmlns:a14="http://schemas.microsoft.com/office/drawing/2010/main" val="0"/>
                </a:ext>
              </a:extLst>
            </a:blip>
            <a:srcRect/>
            <a:stretch>
              <a:fillRect/>
            </a:stretch>
          </p:blipFill>
          <p:spPr bwMode="auto">
            <a:xfrm>
              <a:off x="4991378" y="2462883"/>
              <a:ext cx="1744377" cy="1744377"/>
            </a:xfrm>
            <a:prstGeom prst="rect">
              <a:avLst/>
            </a:prstGeom>
            <a:noFill/>
            <a:ln>
              <a:noFill/>
            </a:ln>
          </p:spPr>
        </p:pic>
        <p:grpSp>
          <p:nvGrpSpPr>
            <p:cNvPr id="33" name="グループ化 32"/>
            <p:cNvGrpSpPr/>
            <p:nvPr/>
          </p:nvGrpSpPr>
          <p:grpSpPr>
            <a:xfrm>
              <a:off x="5107595" y="2661003"/>
              <a:ext cx="4244813" cy="1741308"/>
              <a:chOff x="3756605" y="1894833"/>
              <a:chExt cx="4244813" cy="1741308"/>
            </a:xfrm>
          </p:grpSpPr>
          <p:cxnSp>
            <p:nvCxnSpPr>
              <p:cNvPr id="39" name="直線コネクタ 38"/>
              <p:cNvCxnSpPr>
                <a:stCxn id="40" idx="1"/>
                <a:endCxn id="41" idx="3"/>
              </p:cNvCxnSpPr>
              <p:nvPr/>
            </p:nvCxnSpPr>
            <p:spPr>
              <a:xfrm flipH="1">
                <a:off x="4061501" y="2765487"/>
                <a:ext cx="2198630" cy="41425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pic>
            <p:nvPicPr>
              <p:cNvPr id="4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11897"/>
              <a:stretch>
                <a:fillRect/>
              </a:stretch>
            </p:blipFill>
            <p:spPr bwMode="auto">
              <a:xfrm>
                <a:off x="6260131" y="1894833"/>
                <a:ext cx="1741287" cy="1741308"/>
              </a:xfrm>
              <a:prstGeom prst="rect">
                <a:avLst/>
              </a:prstGeom>
              <a:noFill/>
              <a:ln w="28575">
                <a:solidFill>
                  <a:schemeClr val="accent5"/>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1" name="正方形/長方形 40"/>
              <p:cNvSpPr/>
              <p:nvPr/>
            </p:nvSpPr>
            <p:spPr>
              <a:xfrm>
                <a:off x="3756605" y="3023459"/>
                <a:ext cx="304896" cy="312567"/>
              </a:xfrm>
              <a:prstGeom prst="rect">
                <a:avLst/>
              </a:prstGeom>
              <a:noFill/>
              <a:ln w="28575">
                <a:solidFill>
                  <a:schemeClr val="accent5"/>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sp>
          <p:nvSpPr>
            <p:cNvPr id="34" name="テキスト ボックス 33"/>
            <p:cNvSpPr txBox="1"/>
            <p:nvPr/>
          </p:nvSpPr>
          <p:spPr>
            <a:xfrm>
              <a:off x="5001793" y="4221696"/>
              <a:ext cx="1723549" cy="369332"/>
            </a:xfrm>
            <a:prstGeom prst="rect">
              <a:avLst/>
            </a:prstGeom>
            <a:noFill/>
          </p:spPr>
          <p:txBody>
            <a:bodyPr wrap="none" rtlCol="0">
              <a:spAutoFit/>
            </a:bodyPr>
            <a:lstStyle/>
            <a:p>
              <a:r>
                <a:rPr kumimoji="1" lang="en-US" altLang="ja-JP"/>
                <a:t>ICA</a:t>
              </a:r>
              <a:r>
                <a:rPr kumimoji="1" lang="ja-JP" altLang="en-US"/>
                <a:t>符号化画像</a:t>
              </a:r>
            </a:p>
          </p:txBody>
        </p:sp>
        <p:grpSp>
          <p:nvGrpSpPr>
            <p:cNvPr id="35" name="グループ化 34"/>
            <p:cNvGrpSpPr/>
            <p:nvPr/>
          </p:nvGrpSpPr>
          <p:grpSpPr>
            <a:xfrm>
              <a:off x="2710237" y="1952546"/>
              <a:ext cx="3339472" cy="2449765"/>
              <a:chOff x="1359247" y="1186376"/>
              <a:chExt cx="3339472" cy="2449765"/>
            </a:xfrm>
          </p:grpSpPr>
          <p:pic>
            <p:nvPicPr>
              <p:cNvPr id="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9247" y="1186376"/>
                <a:ext cx="1467010" cy="2449765"/>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7" name="正方形/長方形 36"/>
              <p:cNvSpPr/>
              <p:nvPr/>
            </p:nvSpPr>
            <p:spPr>
              <a:xfrm>
                <a:off x="4034076" y="1860598"/>
                <a:ext cx="664643" cy="1049640"/>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38" name="直線コネクタ 37"/>
              <p:cNvCxnSpPr>
                <a:stCxn id="37" idx="1"/>
                <a:endCxn id="36" idx="3"/>
              </p:cNvCxnSpPr>
              <p:nvPr/>
            </p:nvCxnSpPr>
            <p:spPr>
              <a:xfrm flipH="1">
                <a:off x="2826257" y="2385418"/>
                <a:ext cx="1207819" cy="258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正方形/長方形 41"/>
            <p:cNvSpPr/>
            <p:nvPr/>
          </p:nvSpPr>
          <p:spPr>
            <a:xfrm>
              <a:off x="7070186" y="2178242"/>
              <a:ext cx="2653619" cy="383904"/>
            </a:xfrm>
            <a:prstGeom prst="rect">
              <a:avLst/>
            </a:prstGeom>
          </p:spPr>
          <p:txBody>
            <a:bodyPr wrap="square">
              <a:spAutoFit/>
            </a:bodyPr>
            <a:lstStyle/>
            <a:p>
              <a:pPr algn="ctr"/>
              <a:r>
                <a:rPr lang="ja-JP" altLang="en-US" sz="1600" dirty="0">
                  <a:solidFill>
                    <a:schemeClr val="accent2"/>
                  </a:solidFill>
                </a:rPr>
                <a:t>少数の基底で保存可能</a:t>
              </a:r>
            </a:p>
          </p:txBody>
        </p:sp>
      </p:grpSp>
      <p:sp>
        <p:nvSpPr>
          <p:cNvPr id="23" name="正方形/長方形 22">
            <a:extLst>
              <a:ext uri="{FF2B5EF4-FFF2-40B4-BE49-F238E27FC236}">
                <a16:creationId xmlns:a16="http://schemas.microsoft.com/office/drawing/2014/main" id="{BC51544F-62FD-44DC-8424-7223DBC89CDA}"/>
              </a:ext>
            </a:extLst>
          </p:cNvPr>
          <p:cNvSpPr/>
          <p:nvPr/>
        </p:nvSpPr>
        <p:spPr>
          <a:xfrm>
            <a:off x="1218170" y="1802395"/>
            <a:ext cx="1107996" cy="369332"/>
          </a:xfrm>
          <a:prstGeom prst="rect">
            <a:avLst/>
          </a:prstGeom>
        </p:spPr>
        <p:txBody>
          <a:bodyPr wrap="none">
            <a:spAutoFit/>
          </a:bodyPr>
          <a:lstStyle/>
          <a:p>
            <a:pPr algn="ctr"/>
            <a:r>
              <a:rPr lang="ja-JP" altLang="en-US" dirty="0">
                <a:latin typeface="Lucida Sans" panose="020B0602030504020204" pitchFamily="34" charset="0"/>
                <a:cs typeface="Tahoma" panose="020B0604030504040204" pitchFamily="34" charset="0"/>
              </a:rPr>
              <a:t>入力画像</a:t>
            </a:r>
            <a:endParaRPr lang="en-US" altLang="ja-JP" dirty="0">
              <a:latin typeface="Lucida Sans" panose="020B0602030504020204" pitchFamily="34" charset="0"/>
              <a:ea typeface="Tahoma" panose="020B0604030504040204" pitchFamily="34" charset="0"/>
              <a:cs typeface="Tahoma" panose="020B0604030504040204" pitchFamily="34" charset="0"/>
            </a:endParaRPr>
          </a:p>
        </p:txBody>
      </p:sp>
      <p:cxnSp>
        <p:nvCxnSpPr>
          <p:cNvPr id="24" name="直線矢印コネクタ 23">
            <a:extLst>
              <a:ext uri="{FF2B5EF4-FFF2-40B4-BE49-F238E27FC236}">
                <a16:creationId xmlns:a16="http://schemas.microsoft.com/office/drawing/2014/main" id="{D7E2EF68-2371-4E3E-84D9-6C83747307C9}"/>
              </a:ext>
            </a:extLst>
          </p:cNvPr>
          <p:cNvCxnSpPr/>
          <p:nvPr/>
        </p:nvCxnSpPr>
        <p:spPr>
          <a:xfrm>
            <a:off x="2873878" y="2927595"/>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25" name="Picture 4" descr="C:\Users\isago_000\Documents\EasyLibrary\BARBARA.bmp">
            <a:extLst>
              <a:ext uri="{FF2B5EF4-FFF2-40B4-BE49-F238E27FC236}">
                <a16:creationId xmlns:a16="http://schemas.microsoft.com/office/drawing/2014/main" id="{90ADE7BB-1A0F-4439-BCF5-CFF23E3CED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38" y="2137621"/>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6" name="正方形/長方形 25">
            <a:extLst>
              <a:ext uri="{FF2B5EF4-FFF2-40B4-BE49-F238E27FC236}">
                <a16:creationId xmlns:a16="http://schemas.microsoft.com/office/drawing/2014/main" id="{841E88A4-82CA-4F2B-B15F-76743D98612A}"/>
              </a:ext>
            </a:extLst>
          </p:cNvPr>
          <p:cNvSpPr/>
          <p:nvPr/>
        </p:nvSpPr>
        <p:spPr>
          <a:xfrm>
            <a:off x="1218170" y="3284511"/>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54" name="グループ化 53">
            <a:extLst>
              <a:ext uri="{FF2B5EF4-FFF2-40B4-BE49-F238E27FC236}">
                <a16:creationId xmlns:a16="http://schemas.microsoft.com/office/drawing/2014/main" id="{53ADDC96-FB41-44B2-ABD3-46A296F1CCC6}"/>
              </a:ext>
            </a:extLst>
          </p:cNvPr>
          <p:cNvGrpSpPr/>
          <p:nvPr/>
        </p:nvGrpSpPr>
        <p:grpSpPr>
          <a:xfrm>
            <a:off x="3900260" y="1711122"/>
            <a:ext cx="4548415" cy="1910188"/>
            <a:chOff x="3160187" y="2013739"/>
            <a:chExt cx="5717113" cy="2369526"/>
          </a:xfrm>
        </p:grpSpPr>
        <p:pic>
          <p:nvPicPr>
            <p:cNvPr id="55" name="図 54">
              <a:extLst>
                <a:ext uri="{FF2B5EF4-FFF2-40B4-BE49-F238E27FC236}">
                  <a16:creationId xmlns:a16="http://schemas.microsoft.com/office/drawing/2014/main" id="{878E0349-0AC3-4DAD-83B8-F93D0785CE54}"/>
                </a:ext>
              </a:extLst>
            </p:cNvPr>
            <p:cNvPicPr>
              <a:picLocks noChangeAspect="1"/>
            </p:cNvPicPr>
            <p:nvPr/>
          </p:nvPicPr>
          <p:blipFill>
            <a:blip r:embed="rId7"/>
            <a:stretch>
              <a:fillRect/>
            </a:stretch>
          </p:blipFill>
          <p:spPr>
            <a:xfrm>
              <a:off x="3160187" y="2515601"/>
              <a:ext cx="1535314" cy="1540365"/>
            </a:xfrm>
            <a:prstGeom prst="rect">
              <a:avLst/>
            </a:prstGeom>
          </p:spPr>
        </p:pic>
        <p:sp>
          <p:nvSpPr>
            <p:cNvPr id="56" name="正方形/長方形 55">
              <a:extLst>
                <a:ext uri="{FF2B5EF4-FFF2-40B4-BE49-F238E27FC236}">
                  <a16:creationId xmlns:a16="http://schemas.microsoft.com/office/drawing/2014/main" id="{017047CA-3FB6-44B7-B949-825A777D38FD}"/>
                </a:ext>
              </a:extLst>
            </p:cNvPr>
            <p:cNvSpPr/>
            <p:nvPr/>
          </p:nvSpPr>
          <p:spPr>
            <a:xfrm>
              <a:off x="3329916" y="2013739"/>
              <a:ext cx="1295977" cy="458144"/>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dirty="0">
                  <a:solidFill>
                    <a:sysClr val="windowText" lastClr="000000"/>
                  </a:solidFill>
                  <a:latin typeface="Lucida Sans" panose="020B0602030504020204" pitchFamily="34" charset="0"/>
                  <a:cs typeface="Tahoma" panose="020B0604030504040204" pitchFamily="34" charset="0"/>
                </a:rPr>
                <a:t>基底</a:t>
              </a:r>
            </a:p>
          </p:txBody>
        </p:sp>
        <p:pic>
          <p:nvPicPr>
            <p:cNvPr id="57" name="図 56">
              <a:extLst>
                <a:ext uri="{FF2B5EF4-FFF2-40B4-BE49-F238E27FC236}">
                  <a16:creationId xmlns:a16="http://schemas.microsoft.com/office/drawing/2014/main" id="{D7F937A6-5BD3-473E-A0D3-01EBB59B4157}"/>
                </a:ext>
              </a:extLst>
            </p:cNvPr>
            <p:cNvPicPr>
              <a:picLocks noChangeAspect="1"/>
            </p:cNvPicPr>
            <p:nvPr/>
          </p:nvPicPr>
          <p:blipFill>
            <a:blip r:embed="rId8"/>
            <a:stretch>
              <a:fillRect/>
            </a:stretch>
          </p:blipFill>
          <p:spPr>
            <a:xfrm>
              <a:off x="5071139" y="2278088"/>
              <a:ext cx="3806161" cy="2105177"/>
            </a:xfrm>
            <a:prstGeom prst="rect">
              <a:avLst/>
            </a:prstGeom>
          </p:spPr>
        </p:pic>
        <p:sp>
          <p:nvSpPr>
            <p:cNvPr id="58" name="正方形/長方形 57">
              <a:extLst>
                <a:ext uri="{FF2B5EF4-FFF2-40B4-BE49-F238E27FC236}">
                  <a16:creationId xmlns:a16="http://schemas.microsoft.com/office/drawing/2014/main" id="{031AC872-67B7-470B-B5ED-230216FCC9E8}"/>
                </a:ext>
              </a:extLst>
            </p:cNvPr>
            <p:cNvSpPr/>
            <p:nvPr/>
          </p:nvSpPr>
          <p:spPr>
            <a:xfrm>
              <a:off x="6458693" y="2013739"/>
              <a:ext cx="1031052" cy="369332"/>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dirty="0">
                  <a:solidFill>
                    <a:sysClr val="windowText" lastClr="000000"/>
                  </a:solidFill>
                  <a:latin typeface="Lucida Sans" panose="020B0602030504020204" pitchFamily="34" charset="0"/>
                  <a:cs typeface="Tahoma" panose="020B0604030504040204" pitchFamily="34" charset="0"/>
                </a:rPr>
                <a:t>係数</a:t>
              </a:r>
            </a:p>
          </p:txBody>
        </p:sp>
        <p:sp>
          <p:nvSpPr>
            <p:cNvPr id="60" name="正方形/長方形 59">
              <a:extLst>
                <a:ext uri="{FF2B5EF4-FFF2-40B4-BE49-F238E27FC236}">
                  <a16:creationId xmlns:a16="http://schemas.microsoft.com/office/drawing/2014/main" id="{BACDFB2E-1ABB-4798-91B3-95ED8830C276}"/>
                </a:ext>
              </a:extLst>
            </p:cNvPr>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61" name="正方形/長方形 60">
            <a:extLst>
              <a:ext uri="{FF2B5EF4-FFF2-40B4-BE49-F238E27FC236}">
                <a16:creationId xmlns:a16="http://schemas.microsoft.com/office/drawing/2014/main" id="{2904F8A7-C466-42B3-9D6F-1F0D76FA0C33}"/>
              </a:ext>
            </a:extLst>
          </p:cNvPr>
          <p:cNvSpPr/>
          <p:nvPr/>
        </p:nvSpPr>
        <p:spPr>
          <a:xfrm>
            <a:off x="5868024" y="2398542"/>
            <a:ext cx="926671" cy="545139"/>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08228EF0-AE9D-424A-A588-E9BE43F8FB1D}"/>
              </a:ext>
            </a:extLst>
          </p:cNvPr>
          <p:cNvSpPr/>
          <p:nvPr/>
        </p:nvSpPr>
        <p:spPr>
          <a:xfrm>
            <a:off x="7012197" y="2396693"/>
            <a:ext cx="485883" cy="545139"/>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B0CFE697-9AB1-4505-935A-9EC81D89901C}"/>
              </a:ext>
            </a:extLst>
          </p:cNvPr>
          <p:cNvSpPr/>
          <p:nvPr/>
        </p:nvSpPr>
        <p:spPr>
          <a:xfrm>
            <a:off x="7647442" y="2396693"/>
            <a:ext cx="485883" cy="545139"/>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32824458-BB30-42DD-AF6F-6841FBEB956C}"/>
              </a:ext>
            </a:extLst>
          </p:cNvPr>
          <p:cNvSpPr/>
          <p:nvPr/>
        </p:nvSpPr>
        <p:spPr>
          <a:xfrm>
            <a:off x="6073885" y="2772768"/>
            <a:ext cx="1498876" cy="461665"/>
          </a:xfrm>
          <a:prstGeom prst="rect">
            <a:avLst/>
          </a:prstGeom>
        </p:spPr>
        <p:txBody>
          <a:bodyPr wrap="square">
            <a:spAutoFit/>
          </a:bodyPr>
          <a:lstStyle/>
          <a:p>
            <a:r>
              <a:rPr lang="ja-JP" altLang="en-US" sz="2400" dirty="0">
                <a:solidFill>
                  <a:srgbClr val="FF0000"/>
                </a:solidFill>
                <a:latin typeface="Times New Roman" panose="02020603050405020304" pitchFamily="18" charset="0"/>
                <a:cs typeface="Times New Roman" panose="02020603050405020304" pitchFamily="18" charset="0"/>
              </a:rPr>
              <a:t>情報削減</a:t>
            </a:r>
            <a:endParaRPr lang="ja-JP" altLang="en-US" sz="2400" dirty="0">
              <a:solidFill>
                <a:srgbClr val="FF0000"/>
              </a:solidFill>
            </a:endParaRPr>
          </a:p>
        </p:txBody>
      </p:sp>
      <p:sp>
        <p:nvSpPr>
          <p:cNvPr id="65" name="正方形/長方形 64">
            <a:extLst>
              <a:ext uri="{FF2B5EF4-FFF2-40B4-BE49-F238E27FC236}">
                <a16:creationId xmlns:a16="http://schemas.microsoft.com/office/drawing/2014/main" id="{4DE33179-0082-41FD-A8A2-FB405262294E}"/>
              </a:ext>
            </a:extLst>
          </p:cNvPr>
          <p:cNvSpPr/>
          <p:nvPr/>
        </p:nvSpPr>
        <p:spPr>
          <a:xfrm>
            <a:off x="6472207" y="6185546"/>
            <a:ext cx="1755869" cy="461665"/>
          </a:xfrm>
          <a:prstGeom prst="rect">
            <a:avLst/>
          </a:prstGeom>
        </p:spPr>
        <p:txBody>
          <a:bodyPr wrap="square">
            <a:spAutoFit/>
          </a:bodyPr>
          <a:lstStyle/>
          <a:p>
            <a:r>
              <a:rPr lang="ja-JP" altLang="en-US" sz="2400" dirty="0">
                <a:solidFill>
                  <a:schemeClr val="accent1"/>
                </a:solidFill>
              </a:rPr>
              <a:t>得意</a:t>
            </a:r>
            <a:r>
              <a:rPr lang="ja-JP" altLang="en-US" sz="2400" dirty="0"/>
              <a:t>な特徴</a:t>
            </a:r>
          </a:p>
        </p:txBody>
      </p:sp>
      <p:sp>
        <p:nvSpPr>
          <p:cNvPr id="66" name="正方形/長方形 65">
            <a:extLst>
              <a:ext uri="{FF2B5EF4-FFF2-40B4-BE49-F238E27FC236}">
                <a16:creationId xmlns:a16="http://schemas.microsoft.com/office/drawing/2014/main" id="{AB296438-A567-4952-B45D-FCFF62E3A0CC}"/>
              </a:ext>
            </a:extLst>
          </p:cNvPr>
          <p:cNvSpPr/>
          <p:nvPr/>
        </p:nvSpPr>
        <p:spPr>
          <a:xfrm>
            <a:off x="802990" y="6252198"/>
            <a:ext cx="1755869" cy="461665"/>
          </a:xfrm>
          <a:prstGeom prst="rect">
            <a:avLst/>
          </a:prstGeom>
        </p:spPr>
        <p:txBody>
          <a:bodyPr wrap="square">
            <a:spAutoFit/>
          </a:bodyPr>
          <a:lstStyle/>
          <a:p>
            <a:r>
              <a:rPr lang="ja-JP" altLang="en-US" sz="2400" dirty="0">
                <a:solidFill>
                  <a:srgbClr val="FF0000"/>
                </a:solidFill>
              </a:rPr>
              <a:t>苦手</a:t>
            </a:r>
            <a:r>
              <a:rPr lang="ja-JP" altLang="en-US" sz="2400" dirty="0"/>
              <a:t>な特徴</a:t>
            </a:r>
          </a:p>
        </p:txBody>
      </p:sp>
      <p:sp>
        <p:nvSpPr>
          <p:cNvPr id="67" name="テキスト ボックス 66">
            <a:extLst>
              <a:ext uri="{FF2B5EF4-FFF2-40B4-BE49-F238E27FC236}">
                <a16:creationId xmlns:a16="http://schemas.microsoft.com/office/drawing/2014/main" id="{C5492F09-90BD-4074-B1C6-C68F4E555AD2}"/>
              </a:ext>
            </a:extLst>
          </p:cNvPr>
          <p:cNvSpPr txBox="1"/>
          <p:nvPr/>
        </p:nvSpPr>
        <p:spPr>
          <a:xfrm>
            <a:off x="3494755" y="4047543"/>
            <a:ext cx="1754006" cy="369332"/>
          </a:xfrm>
          <a:prstGeom prst="rect">
            <a:avLst/>
          </a:prstGeom>
          <a:noFill/>
        </p:spPr>
        <p:txBody>
          <a:bodyPr wrap="none" rtlCol="0">
            <a:spAutoFit/>
          </a:bodyPr>
          <a:lstStyle/>
          <a:p>
            <a:r>
              <a:rPr kumimoji="1" lang="ja-JP" altLang="en-US" dirty="0"/>
              <a:t>高圧縮したとき</a:t>
            </a:r>
            <a:r>
              <a:rPr kumimoji="1" lang="en-US" altLang="ja-JP" dirty="0"/>
              <a:t>..</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763491" y="5510551"/>
            <a:ext cx="7691720" cy="75213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latin typeface="Lucida Sans" panose="020B0602030504020204" pitchFamily="34" charset="0"/>
                <a:cs typeface="Times New Roman" panose="02020603050405020304" pitchFamily="18" charset="0"/>
              </a:rPr>
              <a:t>DCT </a:t>
            </a:r>
            <a:r>
              <a:rPr lang="ja-JP" altLang="en-US" sz="2800" dirty="0">
                <a:solidFill>
                  <a:schemeClr val="bg1"/>
                </a:solidFill>
                <a:latin typeface="Lucida Sans" panose="020B0602030504020204" pitchFamily="34" charset="0"/>
                <a:cs typeface="Times New Roman" panose="02020603050405020304" pitchFamily="18" charset="0"/>
              </a:rPr>
              <a:t>と</a:t>
            </a:r>
            <a:r>
              <a:rPr lang="en-US" altLang="ja-JP" sz="2800" dirty="0">
                <a:solidFill>
                  <a:schemeClr val="bg1"/>
                </a:solidFill>
                <a:latin typeface="Lucida Sans" panose="020B0602030504020204" pitchFamily="34" charset="0"/>
                <a:cs typeface="Times New Roman" panose="02020603050405020304" pitchFamily="18" charset="0"/>
              </a:rPr>
              <a:t> ICA</a:t>
            </a:r>
            <a:r>
              <a:rPr lang="ja-JP" altLang="en-US" sz="2800" dirty="0">
                <a:solidFill>
                  <a:schemeClr val="bg1"/>
                </a:solidFill>
                <a:latin typeface="Lucida Sans" panose="020B0602030504020204" pitchFamily="34" charset="0"/>
                <a:cs typeface="Times New Roman" panose="02020603050405020304" pitchFamily="18" charset="0"/>
              </a:rPr>
              <a:t>を併用した符号化方式の検討</a:t>
            </a:r>
            <a:r>
              <a:rPr kumimoji="1" lang="en-US" altLang="ja-JP" sz="1600" dirty="0"/>
              <a:t>[1][2]</a:t>
            </a:r>
            <a:endParaRPr lang="en-US" altLang="ja-JP" sz="2800" dirty="0">
              <a:solidFill>
                <a:schemeClr val="bg1"/>
              </a:solidFill>
              <a:latin typeface="Lucida Sans" panose="020B0602030504020204" pitchFamily="34" charset="0"/>
              <a:cs typeface="Times New Roman" panose="02020603050405020304" pitchFamily="18" charset="0"/>
            </a:endParaRPr>
          </a:p>
        </p:txBody>
      </p:sp>
      <p:sp>
        <p:nvSpPr>
          <p:cNvPr id="2" name="タイトル 1"/>
          <p:cNvSpPr>
            <a:spLocks noGrp="1"/>
          </p:cNvSpPr>
          <p:nvPr>
            <p:ph type="title"/>
          </p:nvPr>
        </p:nvSpPr>
        <p:spPr/>
        <p:txBody>
          <a:bodyPr>
            <a:normAutofit fontScale="90000"/>
          </a:bodyPr>
          <a:lstStyle/>
          <a:p>
            <a:r>
              <a:rPr kumimoji="1" lang="en-US" altLang="ja-JP" dirty="0"/>
              <a:t>ICA</a:t>
            </a:r>
            <a:r>
              <a:rPr kumimoji="1" lang="ja-JP" altLang="en-US" dirty="0"/>
              <a:t>基底を用いた画像符号化方式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a:t>
            </a:fld>
            <a:endParaRPr lang="ja-JP" altLang="en-US"/>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91" y="1993123"/>
            <a:ext cx="1828423" cy="1828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482" y="1989455"/>
            <a:ext cx="1832091" cy="183209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731736" y="4339309"/>
            <a:ext cx="3276078" cy="899684"/>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dirty="0">
                <a:solidFill>
                  <a:schemeClr val="tx1"/>
                </a:solidFill>
                <a:latin typeface="Lucida Sans" panose="020B0602030504020204" pitchFamily="34" charset="0"/>
                <a:ea typeface="ＭＳ ゴシック" panose="020B0609070205080204" pitchFamily="49" charset="-128"/>
              </a:rPr>
              <a:t>DCT</a:t>
            </a:r>
            <a:r>
              <a:rPr lang="ja-JP" altLang="en-US" sz="2800" dirty="0">
                <a:latin typeface="Tahoma" panose="020B0604030504040204" pitchFamily="34" charset="0"/>
                <a:ea typeface="ＭＳ ゴシック" panose="020B0609070205080204" pitchFamily="49" charset="-128"/>
                <a:cs typeface="Tahoma" panose="020B0604030504040204" pitchFamily="34" charset="0"/>
              </a:rPr>
              <a:t>が効果的</a:t>
            </a:r>
            <a:endParaRPr lang="en-US" altLang="ja-JP" sz="2800" dirty="0">
              <a:latin typeface="Tahoma" panose="020B0604030504040204" pitchFamily="34" charset="0"/>
              <a:ea typeface="ＭＳ ゴシック" panose="020B0609070205080204" pitchFamily="49" charset="-128"/>
              <a:cs typeface="Tahoma" panose="020B0604030504040204" pitchFamily="34" charset="0"/>
            </a:endParaRPr>
          </a:p>
          <a:p>
            <a:pPr algn="ctr"/>
            <a:r>
              <a:rPr lang="en-US" altLang="ja-JP" dirty="0">
                <a:solidFill>
                  <a:schemeClr val="tx1"/>
                </a:solidFill>
                <a:latin typeface="Tahoma" panose="020B0604030504040204" pitchFamily="34" charset="0"/>
                <a:ea typeface="ＭＳ ゴシック" panose="020B0609070205080204" pitchFamily="49" charset="-128"/>
                <a:cs typeface="Tahoma" panose="020B0604030504040204" pitchFamily="34" charset="0"/>
              </a:rPr>
              <a:t>(</a:t>
            </a:r>
            <a:r>
              <a:rPr lang="en-US" altLang="ja-JP" dirty="0" err="1">
                <a:solidFill>
                  <a:schemeClr val="tx1"/>
                </a:solidFill>
                <a:latin typeface="Tahoma" panose="020B0604030504040204" pitchFamily="34" charset="0"/>
                <a:ea typeface="ＭＳ ゴシック" panose="020B0609070205080204" pitchFamily="49" charset="-128"/>
                <a:cs typeface="Tahoma" panose="020B0604030504040204" pitchFamily="34" charset="0"/>
              </a:rPr>
              <a:t>DCT_Block</a:t>
            </a:r>
            <a:r>
              <a:rPr lang="en-US" altLang="ja-JP" dirty="0">
                <a:solidFill>
                  <a:schemeClr val="tx1"/>
                </a:solidFill>
                <a:latin typeface="Tahoma" panose="020B0604030504040204" pitchFamily="34" charset="0"/>
                <a:ea typeface="ＭＳ ゴシック" panose="020B0609070205080204" pitchFamily="49" charset="-128"/>
                <a:cs typeface="Tahoma" panose="020B0604030504040204" pitchFamily="34" charset="0"/>
              </a:rPr>
              <a:t>)</a:t>
            </a:r>
            <a:endParaRPr lang="ja-JP" altLang="en-US" dirty="0">
              <a:solidFill>
                <a:schemeClr val="tx1"/>
              </a:solidFill>
              <a:latin typeface="Lucida Sans" panose="020B0602030504020204" pitchFamily="34" charset="0"/>
              <a:ea typeface="ＭＳ ゴシック" panose="020B0609070205080204" pitchFamily="49" charset="-128"/>
            </a:endParaRPr>
          </a:p>
        </p:txBody>
      </p:sp>
      <p:sp>
        <p:nvSpPr>
          <p:cNvPr id="26" name="正方形/長方形 25"/>
          <p:cNvSpPr/>
          <p:nvPr/>
        </p:nvSpPr>
        <p:spPr>
          <a:xfrm>
            <a:off x="4945597" y="4318935"/>
            <a:ext cx="3509614" cy="899684"/>
          </a:xfrm>
          <a:prstGeom prst="rect">
            <a:avLst/>
          </a:prstGeom>
          <a:ln w="57150" cmpd="thickThin">
            <a:solidFill>
              <a:srgbClr val="FF9999"/>
            </a:solidFill>
            <a:roun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dirty="0">
                <a:latin typeface="Tahoma" panose="020B0604030504040204" pitchFamily="34" charset="0"/>
                <a:ea typeface="ＭＳ ゴシック" panose="020B0609070205080204" pitchFamily="49" charset="-128"/>
                <a:cs typeface="Tahoma" panose="020B0604030504040204" pitchFamily="34" charset="0"/>
              </a:rPr>
              <a:t>ICA</a:t>
            </a:r>
            <a:r>
              <a:rPr lang="ja-JP" altLang="en-US" sz="2800" dirty="0">
                <a:latin typeface="Tahoma" panose="020B0604030504040204" pitchFamily="34" charset="0"/>
                <a:ea typeface="ＭＳ ゴシック" panose="020B0609070205080204" pitchFamily="49" charset="-128"/>
                <a:cs typeface="Tahoma" panose="020B0604030504040204" pitchFamily="34" charset="0"/>
              </a:rPr>
              <a:t>が効果的</a:t>
            </a:r>
            <a:endParaRPr lang="en-US" altLang="ja-JP" sz="2800" dirty="0">
              <a:latin typeface="Tahoma" panose="020B0604030504040204" pitchFamily="34" charset="0"/>
              <a:ea typeface="ＭＳ ゴシック" panose="020B0609070205080204" pitchFamily="49" charset="-128"/>
              <a:cs typeface="Tahoma" panose="020B0604030504040204" pitchFamily="34" charset="0"/>
            </a:endParaRPr>
          </a:p>
          <a:p>
            <a:pPr algn="ctr"/>
            <a:r>
              <a:rPr lang="en-US" altLang="ja-JP" sz="2000" dirty="0">
                <a:latin typeface="Tahoma" panose="020B0604030504040204" pitchFamily="34" charset="0"/>
                <a:ea typeface="ＭＳ ゴシック" panose="020B0609070205080204" pitchFamily="49" charset="-128"/>
                <a:cs typeface="Tahoma" panose="020B0604030504040204" pitchFamily="34" charset="0"/>
              </a:rPr>
              <a:t>(</a:t>
            </a:r>
            <a:r>
              <a:rPr lang="en-US" altLang="ja-JP" sz="2000" dirty="0" err="1">
                <a:latin typeface="Tahoma" panose="020B0604030504040204" pitchFamily="34" charset="0"/>
                <a:ea typeface="ＭＳ ゴシック" panose="020B0609070205080204" pitchFamily="49" charset="-128"/>
                <a:cs typeface="Tahoma" panose="020B0604030504040204" pitchFamily="34" charset="0"/>
              </a:rPr>
              <a:t>ICA_Block</a:t>
            </a:r>
            <a:r>
              <a:rPr lang="en-US" altLang="ja-JP" sz="2000" dirty="0">
                <a:latin typeface="Tahoma" panose="020B0604030504040204" pitchFamily="34" charset="0"/>
                <a:ea typeface="ＭＳ ゴシック" panose="020B0609070205080204" pitchFamily="49" charset="-128"/>
                <a:cs typeface="Tahoma" panose="020B0604030504040204" pitchFamily="34" charset="0"/>
              </a:rPr>
              <a:t>)</a:t>
            </a:r>
            <a:endParaRPr lang="ja-JP" altLang="en-US" sz="2000" dirty="0">
              <a:latin typeface="Tahoma" panose="020B0604030504040204" pitchFamily="34" charset="0"/>
              <a:ea typeface="ＭＳ ゴシック" panose="020B0609070205080204" pitchFamily="49" charset="-128"/>
              <a:cs typeface="Tahoma" panose="020B0604030504040204" pitchFamily="34" charset="0"/>
            </a:endParaRPr>
          </a:p>
        </p:txBody>
      </p:sp>
      <p:sp>
        <p:nvSpPr>
          <p:cNvPr id="28" name="正方形/長方形 27"/>
          <p:cNvSpPr/>
          <p:nvPr/>
        </p:nvSpPr>
        <p:spPr>
          <a:xfrm>
            <a:off x="5385877" y="1533978"/>
            <a:ext cx="2837300" cy="400110"/>
          </a:xfrm>
          <a:prstGeom prst="rect">
            <a:avLst/>
          </a:prstGeom>
        </p:spPr>
        <p:txBody>
          <a:bodyPr wrap="square">
            <a:spAutoFit/>
          </a:bodyPr>
          <a:lstStyle/>
          <a:p>
            <a:pPr algn="ctr"/>
            <a:r>
              <a:rPr lang="ja-JP" altLang="en-US" sz="2000" dirty="0">
                <a:latin typeface="ＭＳ ゴシック" panose="020B0609070205080204" pitchFamily="49" charset="-128"/>
                <a:ea typeface="ＭＳ ゴシック" panose="020B0609070205080204" pitchFamily="49" charset="-128"/>
                <a:cs typeface="Tahoma" panose="020B0604030504040204" pitchFamily="34" charset="0"/>
              </a:rPr>
              <a:t>局所的な特徴</a:t>
            </a:r>
          </a:p>
        </p:txBody>
      </p:sp>
      <p:sp>
        <p:nvSpPr>
          <p:cNvPr id="29" name="正方形/長方形 28"/>
          <p:cNvSpPr/>
          <p:nvPr/>
        </p:nvSpPr>
        <p:spPr>
          <a:xfrm>
            <a:off x="557586" y="1561141"/>
            <a:ext cx="3501832" cy="400110"/>
          </a:xfrm>
          <a:prstGeom prst="rect">
            <a:avLst/>
          </a:prstGeom>
        </p:spPr>
        <p:txBody>
          <a:bodyPr wrap="square">
            <a:spAutoFit/>
          </a:bodyPr>
          <a:lstStyle/>
          <a:p>
            <a:pPr algn="ctr"/>
            <a:r>
              <a:rPr lang="ja-JP" altLang="en-US" sz="2000" dirty="0">
                <a:latin typeface="Lucida Sans" panose="020B0602030504020204" pitchFamily="34" charset="0"/>
                <a:ea typeface="ＭＳ ゴシック" panose="020B0609070205080204" pitchFamily="49" charset="-128"/>
              </a:rPr>
              <a:t>平坦・規則的な特徴</a:t>
            </a:r>
            <a:endParaRPr lang="ja-JP" altLang="en-US" sz="2000" dirty="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774845" y="2065981"/>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734873" y="2698911"/>
            <a:ext cx="1547218" cy="646331"/>
          </a:xfrm>
          <a:prstGeom prst="rect">
            <a:avLst/>
          </a:prstGeom>
        </p:spPr>
        <p:txBody>
          <a:bodyPr wrap="none">
            <a:spAutoFit/>
          </a:bodyPr>
          <a:lstStyle/>
          <a:p>
            <a:pPr algn="ctr"/>
            <a:r>
              <a:rPr lang="ja-JP" altLang="en-US">
                <a:solidFill>
                  <a:sysClr val="windowText" lastClr="000000"/>
                </a:solidFill>
              </a:rPr>
              <a:t>保存が優位な</a:t>
            </a:r>
            <a:br>
              <a:rPr lang="en-US" altLang="ja-JP">
                <a:solidFill>
                  <a:sysClr val="windowText" lastClr="000000"/>
                </a:solidFill>
              </a:rPr>
            </a:br>
            <a:r>
              <a:rPr lang="ja-JP" altLang="en-US">
                <a:solidFill>
                  <a:sysClr val="windowText" lastClr="000000"/>
                </a:solidFill>
              </a:rPr>
              <a:t>領域が異なる</a:t>
            </a:r>
          </a:p>
        </p:txBody>
      </p:sp>
      <p:sp>
        <p:nvSpPr>
          <p:cNvPr id="3" name="テキスト ボックス 2"/>
          <p:cNvSpPr txBox="1"/>
          <p:nvPr/>
        </p:nvSpPr>
        <p:spPr>
          <a:xfrm>
            <a:off x="557586" y="875864"/>
            <a:ext cx="6325642" cy="523220"/>
          </a:xfrm>
          <a:prstGeom prst="rect">
            <a:avLst/>
          </a:prstGeom>
          <a:noFill/>
        </p:spPr>
        <p:txBody>
          <a:bodyPr wrap="none" rtlCol="0">
            <a:spAutoFit/>
          </a:bodyPr>
          <a:lstStyle/>
          <a:p>
            <a:pPr marL="342900" indent="-342900">
              <a:buClr>
                <a:srgbClr val="002060"/>
              </a:buClr>
              <a:buSzPct val="90000"/>
              <a:buFont typeface="Wingdings" panose="05000000000000000000" pitchFamily="2" charset="2"/>
              <a:buChar char="n"/>
            </a:pPr>
            <a:r>
              <a:rPr kumimoji="1" lang="en-US" altLang="ja-JP" sz="2800" dirty="0"/>
              <a:t>DCT</a:t>
            </a:r>
            <a:r>
              <a:rPr kumimoji="1" lang="en-US" altLang="ja-JP" sz="2400" dirty="0"/>
              <a:t> </a:t>
            </a:r>
            <a:r>
              <a:rPr kumimoji="1" lang="ja-JP" altLang="en-US" sz="2400" dirty="0"/>
              <a:t>と</a:t>
            </a:r>
            <a:r>
              <a:rPr kumimoji="1" lang="en-US" altLang="ja-JP" sz="2400" dirty="0"/>
              <a:t> </a:t>
            </a:r>
            <a:r>
              <a:rPr kumimoji="1" lang="en-US" altLang="ja-JP" sz="2800" dirty="0"/>
              <a:t>ICA</a:t>
            </a:r>
            <a:r>
              <a:rPr kumimoji="1" lang="en-US" altLang="ja-JP" sz="2400" dirty="0"/>
              <a:t> </a:t>
            </a:r>
            <a:r>
              <a:rPr lang="ja-JP" altLang="en-US" sz="2400" dirty="0"/>
              <a:t>のそれぞれ</a:t>
            </a:r>
            <a:r>
              <a:rPr lang="en-US" altLang="ja-JP" sz="2400" dirty="0"/>
              <a:t> </a:t>
            </a:r>
            <a:r>
              <a:rPr lang="ja-JP" altLang="en-US" sz="2800" dirty="0">
                <a:solidFill>
                  <a:schemeClr val="accent2"/>
                </a:solidFill>
              </a:rPr>
              <a:t>得意</a:t>
            </a:r>
            <a:r>
              <a:rPr lang="ja-JP" altLang="en-US" sz="2800" dirty="0"/>
              <a:t>な領域</a:t>
            </a:r>
            <a:r>
              <a:rPr lang="en-US" altLang="ja-JP" sz="2800" dirty="0"/>
              <a:t> </a:t>
            </a:r>
            <a:r>
              <a:rPr lang="ja-JP" altLang="en-US" sz="2400" dirty="0"/>
              <a:t>に分類</a:t>
            </a:r>
            <a:endParaRPr kumimoji="1" lang="ja-JP" altLang="en-US" sz="2400" dirty="0"/>
          </a:p>
        </p:txBody>
      </p:sp>
      <p:sp>
        <p:nvSpPr>
          <p:cNvPr id="16" name="正方形/長方形 15">
            <a:extLst>
              <a:ext uri="{FF2B5EF4-FFF2-40B4-BE49-F238E27FC236}">
                <a16:creationId xmlns:a16="http://schemas.microsoft.com/office/drawing/2014/main" id="{209A824D-6268-4DF8-ADFB-1F5F417C526D}"/>
              </a:ext>
            </a:extLst>
          </p:cNvPr>
          <p:cNvSpPr/>
          <p:nvPr/>
        </p:nvSpPr>
        <p:spPr>
          <a:xfrm>
            <a:off x="132756" y="6439374"/>
            <a:ext cx="8928117" cy="369332"/>
          </a:xfrm>
          <a:prstGeom prst="rect">
            <a:avLst/>
          </a:prstGeom>
        </p:spPr>
        <p:txBody>
          <a:bodyPr wrap="square">
            <a:spAutoFit/>
          </a:bodyPr>
          <a:lstStyle/>
          <a:p>
            <a:r>
              <a:rPr lang="en-US" altLang="ja-JP" sz="900" dirty="0">
                <a:latin typeface="Times New Roman" panose="02020603050405020304" pitchFamily="18" charset="0"/>
              </a:rPr>
              <a:t>[1] </a:t>
            </a:r>
            <a:r>
              <a:rPr lang="ja-JP" altLang="en-US" sz="900" dirty="0">
                <a:latin typeface="Times New Roman" panose="02020603050405020304" pitchFamily="18" charset="0"/>
              </a:rPr>
              <a:t>富樫篤士</a:t>
            </a:r>
            <a:r>
              <a:rPr lang="en-US" altLang="ja-JP" sz="900" dirty="0">
                <a:latin typeface="Times New Roman" panose="02020603050405020304" pitchFamily="18" charset="0"/>
              </a:rPr>
              <a:t>, </a:t>
            </a:r>
            <a:r>
              <a:rPr lang="ja-JP" altLang="en-US" sz="900" dirty="0">
                <a:latin typeface="Times New Roman" panose="02020603050405020304" pitchFamily="18" charset="0"/>
              </a:rPr>
              <a:t>亀田昌志</a:t>
            </a:r>
            <a:r>
              <a:rPr lang="en-US" altLang="ja-JP" sz="900" dirty="0">
                <a:latin typeface="Times New Roman" panose="02020603050405020304" pitchFamily="18" charset="0"/>
              </a:rPr>
              <a:t>,”</a:t>
            </a:r>
            <a:r>
              <a:rPr lang="ja-JP" altLang="en-US" sz="900" dirty="0">
                <a:latin typeface="Times New Roman" panose="02020603050405020304" pitchFamily="18" charset="0"/>
              </a:rPr>
              <a:t>独立成分分析を用いた静止画像符号化における画質改善量の比較に基づく重要な</a:t>
            </a:r>
            <a:r>
              <a:rPr lang="en-US" altLang="ja-JP" sz="900" dirty="0">
                <a:latin typeface="Times New Roman" panose="02020603050405020304" pitchFamily="18" charset="0"/>
              </a:rPr>
              <a:t>ICA</a:t>
            </a:r>
            <a:r>
              <a:rPr lang="ja-JP" altLang="en-US" sz="900" dirty="0">
                <a:latin typeface="Times New Roman" panose="02020603050405020304" pitchFamily="18" charset="0"/>
              </a:rPr>
              <a:t>基底の選出，</a:t>
            </a:r>
            <a:r>
              <a:rPr lang="en-US" altLang="ja-JP" sz="900" dirty="0">
                <a:latin typeface="Times New Roman" panose="02020603050405020304" pitchFamily="18" charset="0"/>
              </a:rPr>
              <a:t>”</a:t>
            </a:r>
            <a:r>
              <a:rPr lang="ja-JP" altLang="en-US" sz="900" dirty="0">
                <a:latin typeface="Times New Roman" panose="02020603050405020304" pitchFamily="18" charset="0"/>
              </a:rPr>
              <a:t>信学技報，</a:t>
            </a:r>
            <a:r>
              <a:rPr lang="en-US" altLang="ja-JP" sz="900" dirty="0">
                <a:latin typeface="Times New Roman" panose="02020603050405020304" pitchFamily="18" charset="0"/>
              </a:rPr>
              <a:t>vol.118</a:t>
            </a:r>
            <a:r>
              <a:rPr lang="ja-JP" altLang="en-US" sz="900" dirty="0">
                <a:latin typeface="Times New Roman" panose="02020603050405020304" pitchFamily="18" charset="0"/>
              </a:rPr>
              <a:t>，</a:t>
            </a:r>
            <a:r>
              <a:rPr lang="en-US" altLang="ja-JP" sz="900" dirty="0">
                <a:latin typeface="Times New Roman" panose="02020603050405020304" pitchFamily="18" charset="0"/>
              </a:rPr>
              <a:t>no.501</a:t>
            </a:r>
            <a:r>
              <a:rPr lang="ja-JP" altLang="en-US" sz="900" dirty="0">
                <a:latin typeface="Times New Roman" panose="02020603050405020304" pitchFamily="18" charset="0"/>
              </a:rPr>
              <a:t>，</a:t>
            </a:r>
            <a:r>
              <a:rPr lang="en-US" altLang="ja-JP" sz="900" dirty="0">
                <a:latin typeface="Times New Roman" panose="02020603050405020304" pitchFamily="18" charset="0"/>
              </a:rPr>
              <a:t>pp.153-158</a:t>
            </a:r>
            <a:r>
              <a:rPr lang="ja-JP" altLang="en-US" sz="900" dirty="0">
                <a:latin typeface="Times New Roman" panose="02020603050405020304" pitchFamily="18" charset="0"/>
              </a:rPr>
              <a:t>，</a:t>
            </a:r>
            <a:r>
              <a:rPr lang="en-US" altLang="ja-JP" sz="900" dirty="0">
                <a:latin typeface="Times New Roman" panose="02020603050405020304" pitchFamily="18" charset="0"/>
              </a:rPr>
              <a:t>(2019)</a:t>
            </a:r>
            <a:r>
              <a:rPr lang="ja-JP" altLang="en-US" sz="900" dirty="0">
                <a:latin typeface="Times New Roman" panose="02020603050405020304" pitchFamily="18" charset="0"/>
              </a:rPr>
              <a:t>．</a:t>
            </a:r>
            <a:endParaRPr lang="en-US" altLang="ja-JP" sz="900" dirty="0">
              <a:latin typeface="Times New Roman" panose="02020603050405020304" pitchFamily="18" charset="0"/>
            </a:endParaRPr>
          </a:p>
          <a:p>
            <a:r>
              <a:rPr lang="en-US" altLang="ja-JP" sz="900" dirty="0">
                <a:latin typeface="Times New Roman" panose="02020603050405020304" pitchFamily="18" charset="0"/>
              </a:rPr>
              <a:t>[2] </a:t>
            </a:r>
            <a:r>
              <a:rPr lang="ja-JP" altLang="en-US" sz="900" dirty="0">
                <a:latin typeface="Times New Roman" panose="02020603050405020304" pitchFamily="18" charset="0"/>
              </a:rPr>
              <a:t>亀田昌志</a:t>
            </a:r>
            <a:r>
              <a:rPr lang="en-US" altLang="ja-JP" sz="900" dirty="0">
                <a:latin typeface="Times New Roman" panose="02020603050405020304" pitchFamily="18" charset="0"/>
              </a:rPr>
              <a:t>, </a:t>
            </a:r>
            <a:r>
              <a:rPr lang="ja-JP" altLang="en-US" sz="900" dirty="0">
                <a:latin typeface="Times New Roman" panose="02020603050405020304" pitchFamily="18" charset="0"/>
              </a:rPr>
              <a:t>川村和也：“離散コサイン変換と独立成分分析の基底を併用した静止画像符号化方式，”画像電子学会誌</a:t>
            </a:r>
            <a:r>
              <a:rPr lang="en-US" altLang="ja-JP" sz="900" dirty="0">
                <a:latin typeface="Times New Roman" panose="02020603050405020304" pitchFamily="18" charset="0"/>
              </a:rPr>
              <a:t>, vol.45, no.2, pp.201-211, (2016).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9C120-5499-4CD7-94C0-CEA4373A5355}"/>
              </a:ext>
            </a:extLst>
          </p:cNvPr>
          <p:cNvSpPr>
            <a:spLocks noGrp="1"/>
          </p:cNvSpPr>
          <p:nvPr>
            <p:ph type="title"/>
          </p:nvPr>
        </p:nvSpPr>
        <p:spPr>
          <a:xfrm>
            <a:off x="273050" y="88900"/>
            <a:ext cx="8221852" cy="578427"/>
          </a:xfrm>
        </p:spPr>
        <p:txBody>
          <a:bodyPr>
            <a:normAutofit fontScale="90000"/>
          </a:bodyPr>
          <a:lstStyle/>
          <a:p>
            <a:r>
              <a:rPr lang="ja-JP" altLang="en-US" dirty="0"/>
              <a:t>従来手法</a:t>
            </a:r>
            <a:endParaRPr kumimoji="1" lang="ja-JP" altLang="en-US" dirty="0"/>
          </a:p>
        </p:txBody>
      </p:sp>
      <p:sp>
        <p:nvSpPr>
          <p:cNvPr id="4" name="スライド番号プレースホルダー 3">
            <a:extLst>
              <a:ext uri="{FF2B5EF4-FFF2-40B4-BE49-F238E27FC236}">
                <a16:creationId xmlns:a16="http://schemas.microsoft.com/office/drawing/2014/main" id="{3D37F04E-42A5-4C2D-8FF5-C1F105E3573D}"/>
              </a:ext>
            </a:extLst>
          </p:cNvPr>
          <p:cNvSpPr>
            <a:spLocks noGrp="1"/>
          </p:cNvSpPr>
          <p:nvPr>
            <p:ph type="sldNum" sz="quarter" idx="12"/>
          </p:nvPr>
        </p:nvSpPr>
        <p:spPr/>
        <p:txBody>
          <a:bodyPr/>
          <a:lstStyle/>
          <a:p>
            <a:fld id="{EED84C72-A00F-41D9-8911-FDA808E68C33}" type="slidenum">
              <a:rPr lang="ja-JP" altLang="en-US" smtClean="0"/>
              <a:t>6</a:t>
            </a:fld>
            <a:endParaRPr lang="ja-JP" altLang="en-US"/>
          </a:p>
        </p:txBody>
      </p:sp>
      <p:grpSp>
        <p:nvGrpSpPr>
          <p:cNvPr id="22" name="グループ化 21">
            <a:extLst>
              <a:ext uri="{FF2B5EF4-FFF2-40B4-BE49-F238E27FC236}">
                <a16:creationId xmlns:a16="http://schemas.microsoft.com/office/drawing/2014/main" id="{1F29BE09-C8C6-49ED-85DD-FCF50AD52A29}"/>
              </a:ext>
            </a:extLst>
          </p:cNvPr>
          <p:cNvGrpSpPr/>
          <p:nvPr/>
        </p:nvGrpSpPr>
        <p:grpSpPr>
          <a:xfrm>
            <a:off x="224448" y="1044763"/>
            <a:ext cx="8695104" cy="2291773"/>
            <a:chOff x="224448" y="918154"/>
            <a:chExt cx="8695104" cy="2291773"/>
          </a:xfrm>
        </p:grpSpPr>
        <p:sp>
          <p:nvSpPr>
            <p:cNvPr id="8" name="正方形/長方形 7">
              <a:extLst>
                <a:ext uri="{FF2B5EF4-FFF2-40B4-BE49-F238E27FC236}">
                  <a16:creationId xmlns:a16="http://schemas.microsoft.com/office/drawing/2014/main" id="{AB8355F8-5FDF-4632-B853-CAE17EDF1D71}"/>
                </a:ext>
              </a:extLst>
            </p:cNvPr>
            <p:cNvSpPr/>
            <p:nvPr/>
          </p:nvSpPr>
          <p:spPr>
            <a:xfrm>
              <a:off x="224448" y="1180233"/>
              <a:ext cx="8695104" cy="2029694"/>
            </a:xfrm>
            <a:prstGeom prst="rect">
              <a:avLst/>
            </a:prstGeom>
            <a:solidFill>
              <a:schemeClr val="bg1"/>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 name="グループ化 6">
              <a:extLst>
                <a:ext uri="{FF2B5EF4-FFF2-40B4-BE49-F238E27FC236}">
                  <a16:creationId xmlns:a16="http://schemas.microsoft.com/office/drawing/2014/main" id="{3ADD84EB-CBF8-4191-9CAD-D538755CA2CB}"/>
                </a:ext>
              </a:extLst>
            </p:cNvPr>
            <p:cNvGrpSpPr/>
            <p:nvPr/>
          </p:nvGrpSpPr>
          <p:grpSpPr>
            <a:xfrm>
              <a:off x="392315" y="1433957"/>
              <a:ext cx="8359370" cy="1592120"/>
              <a:chOff x="392315" y="920487"/>
              <a:chExt cx="8359370" cy="1592120"/>
            </a:xfrm>
          </p:grpSpPr>
          <p:sp>
            <p:nvSpPr>
              <p:cNvPr id="5" name="テキスト ボックス 4">
                <a:extLst>
                  <a:ext uri="{FF2B5EF4-FFF2-40B4-BE49-F238E27FC236}">
                    <a16:creationId xmlns:a16="http://schemas.microsoft.com/office/drawing/2014/main" id="{C869A010-7B5E-4C27-BC47-E4C97B7F2113}"/>
                  </a:ext>
                </a:extLst>
              </p:cNvPr>
              <p:cNvSpPr txBox="1"/>
              <p:nvPr/>
            </p:nvSpPr>
            <p:spPr>
              <a:xfrm>
                <a:off x="392315" y="920487"/>
                <a:ext cx="8359370" cy="58310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ja-JP" altLang="en-US" sz="2400" dirty="0"/>
                  <a:t> 送信側 と 受信側 で </a:t>
                </a:r>
                <a:r>
                  <a:rPr lang="en-US" altLang="ja-JP" sz="2400" dirty="0"/>
                  <a:t>ICA</a:t>
                </a:r>
                <a:r>
                  <a:rPr lang="ja-JP" altLang="en-US" sz="2400" dirty="0"/>
                  <a:t>基底 を</a:t>
                </a:r>
                <a:r>
                  <a:rPr lang="ja-JP" altLang="en-US" sz="2400" dirty="0">
                    <a:solidFill>
                      <a:schemeClr val="accent2"/>
                    </a:solidFill>
                  </a:rPr>
                  <a:t>共有</a:t>
                </a:r>
                <a:r>
                  <a:rPr lang="ja-JP" altLang="en-US" sz="2400" dirty="0"/>
                  <a:t>することが前提</a:t>
                </a:r>
                <a:endParaRPr lang="en-US" altLang="ja-JP" sz="2400" dirty="0"/>
              </a:p>
            </p:txBody>
          </p:sp>
          <p:sp>
            <p:nvSpPr>
              <p:cNvPr id="13" name="テキスト ボックス 12">
                <a:extLst>
                  <a:ext uri="{FF2B5EF4-FFF2-40B4-BE49-F238E27FC236}">
                    <a16:creationId xmlns:a16="http://schemas.microsoft.com/office/drawing/2014/main" id="{507FF840-3885-4F4A-894C-0DDDDD8AAC9A}"/>
                  </a:ext>
                </a:extLst>
              </p:cNvPr>
              <p:cNvSpPr txBox="1"/>
              <p:nvPr/>
            </p:nvSpPr>
            <p:spPr>
              <a:xfrm>
                <a:off x="392315" y="1681610"/>
                <a:ext cx="8102588" cy="830997"/>
              </a:xfrm>
              <a:prstGeom prst="rect">
                <a:avLst/>
              </a:prstGeom>
              <a:noFill/>
            </p:spPr>
            <p:txBody>
              <a:bodyPr wrap="square">
                <a:spAutoFit/>
              </a:bodyPr>
              <a:lstStyle/>
              <a:p>
                <a:pPr marL="342900" indent="-342900">
                  <a:buFont typeface="Calibri" panose="020F0502020204030204" pitchFamily="34" charset="0"/>
                  <a:buChar char="×"/>
                </a:pPr>
                <a:r>
                  <a:rPr lang="en-US" altLang="ja-JP" sz="2400" dirty="0"/>
                  <a:t> </a:t>
                </a:r>
                <a:r>
                  <a:rPr lang="ja-JP" altLang="en-US" sz="2400" dirty="0">
                    <a:solidFill>
                      <a:schemeClr val="accent2"/>
                    </a:solidFill>
                  </a:rPr>
                  <a:t>多種類</a:t>
                </a:r>
                <a:r>
                  <a:rPr lang="ja-JP" altLang="en-US" sz="2400" dirty="0"/>
                  <a:t>の</a:t>
                </a:r>
                <a:r>
                  <a:rPr lang="en-US" altLang="ja-JP" sz="2400" dirty="0"/>
                  <a:t>ICA</a:t>
                </a:r>
                <a:r>
                  <a:rPr lang="ja-JP" altLang="en-US" sz="2400" dirty="0"/>
                  <a:t>基底を用いた場合，</a:t>
                </a:r>
                <a:r>
                  <a:rPr lang="ja-JP" altLang="en-US" sz="2400" dirty="0">
                    <a:solidFill>
                      <a:schemeClr val="accent2"/>
                    </a:solidFill>
                  </a:rPr>
                  <a:t>付加情報</a:t>
                </a:r>
                <a:r>
                  <a:rPr lang="ja-JP" altLang="en-US" sz="2400" dirty="0"/>
                  <a:t>が増加するため，符号化性能が劣化</a:t>
                </a:r>
                <a:endParaRPr lang="en-US" altLang="ja-JP" sz="2400" dirty="0"/>
              </a:p>
            </p:txBody>
          </p:sp>
        </p:grpSp>
        <p:sp>
          <p:nvSpPr>
            <p:cNvPr id="15" name="正方形/長方形 14">
              <a:extLst>
                <a:ext uri="{FF2B5EF4-FFF2-40B4-BE49-F238E27FC236}">
                  <a16:creationId xmlns:a16="http://schemas.microsoft.com/office/drawing/2014/main" id="{CB12634F-E4EA-4289-A57E-1FA5800F6394}"/>
                </a:ext>
              </a:extLst>
            </p:cNvPr>
            <p:cNvSpPr/>
            <p:nvPr/>
          </p:nvSpPr>
          <p:spPr>
            <a:xfrm>
              <a:off x="455930" y="918154"/>
              <a:ext cx="5424366" cy="461665"/>
            </a:xfrm>
            <a:prstGeom prst="rect">
              <a:avLst/>
            </a:prstGeom>
            <a:solidFill>
              <a:schemeClr val="bg1"/>
            </a:solidFill>
          </p:spPr>
          <p:txBody>
            <a:bodyPr wrap="square">
              <a:spAutoFit/>
            </a:bodyPr>
            <a:lstStyle/>
            <a:p>
              <a:r>
                <a:rPr lang="en-US" altLang="ja-JP" sz="2400" dirty="0">
                  <a:solidFill>
                    <a:schemeClr val="accent2"/>
                  </a:solidFill>
                </a:rPr>
                <a:t>ICA</a:t>
              </a:r>
              <a:r>
                <a:rPr lang="ja-JP" altLang="en-US" sz="2400" dirty="0">
                  <a:solidFill>
                    <a:schemeClr val="accent2"/>
                  </a:solidFill>
                </a:rPr>
                <a:t>基底</a:t>
              </a:r>
              <a:r>
                <a:rPr lang="ja-JP" altLang="en-US" sz="2400" dirty="0"/>
                <a:t>を用いた画像符号化方式の課題</a:t>
              </a:r>
            </a:p>
          </p:txBody>
        </p:sp>
      </p:grpSp>
      <p:sp>
        <p:nvSpPr>
          <p:cNvPr id="16" name="矢印: 下 15">
            <a:extLst>
              <a:ext uri="{FF2B5EF4-FFF2-40B4-BE49-F238E27FC236}">
                <a16:creationId xmlns:a16="http://schemas.microsoft.com/office/drawing/2014/main" id="{958FA3EB-6401-470B-B7DD-DDFBC7E615C7}"/>
              </a:ext>
            </a:extLst>
          </p:cNvPr>
          <p:cNvSpPr/>
          <p:nvPr/>
        </p:nvSpPr>
        <p:spPr>
          <a:xfrm>
            <a:off x="4035133" y="3609686"/>
            <a:ext cx="907366" cy="443132"/>
          </a:xfrm>
          <a:prstGeom prst="downArrow">
            <a:avLst/>
          </a:prstGeom>
          <a:solidFill>
            <a:schemeClr val="accent5">
              <a:lumMod val="40000"/>
              <a:lumOff val="60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ECD77B8B-4B23-47D0-83D8-49F1392FA78F}"/>
              </a:ext>
            </a:extLst>
          </p:cNvPr>
          <p:cNvGrpSpPr/>
          <p:nvPr/>
        </p:nvGrpSpPr>
        <p:grpSpPr>
          <a:xfrm>
            <a:off x="263722" y="4010813"/>
            <a:ext cx="8695104" cy="2291773"/>
            <a:chOff x="263722" y="3884204"/>
            <a:chExt cx="8695104" cy="2291773"/>
          </a:xfrm>
        </p:grpSpPr>
        <p:grpSp>
          <p:nvGrpSpPr>
            <p:cNvPr id="25" name="グループ化 24">
              <a:extLst>
                <a:ext uri="{FF2B5EF4-FFF2-40B4-BE49-F238E27FC236}">
                  <a16:creationId xmlns:a16="http://schemas.microsoft.com/office/drawing/2014/main" id="{9A49BF1E-71DA-4D57-B4EC-CC9D10B5B806}"/>
                </a:ext>
              </a:extLst>
            </p:cNvPr>
            <p:cNvGrpSpPr/>
            <p:nvPr/>
          </p:nvGrpSpPr>
          <p:grpSpPr>
            <a:xfrm>
              <a:off x="263722" y="3884204"/>
              <a:ext cx="8695104" cy="2291773"/>
              <a:chOff x="224448" y="918154"/>
              <a:chExt cx="8695104" cy="2291773"/>
            </a:xfrm>
          </p:grpSpPr>
          <p:sp>
            <p:nvSpPr>
              <p:cNvPr id="26" name="正方形/長方形 25">
                <a:extLst>
                  <a:ext uri="{FF2B5EF4-FFF2-40B4-BE49-F238E27FC236}">
                    <a16:creationId xmlns:a16="http://schemas.microsoft.com/office/drawing/2014/main" id="{4BDB9DF3-2080-402E-82E3-967FFD6829A0}"/>
                  </a:ext>
                </a:extLst>
              </p:cNvPr>
              <p:cNvSpPr/>
              <p:nvPr/>
            </p:nvSpPr>
            <p:spPr>
              <a:xfrm>
                <a:off x="224448" y="1180233"/>
                <a:ext cx="8695104" cy="2029694"/>
              </a:xfrm>
              <a:prstGeom prst="rect">
                <a:avLst/>
              </a:prstGeom>
              <a:solidFill>
                <a:schemeClr val="bg1"/>
              </a:solidFill>
              <a:ln w="28575">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A54E657-AF12-420D-96DD-367495C55A5D}"/>
                  </a:ext>
                </a:extLst>
              </p:cNvPr>
              <p:cNvSpPr/>
              <p:nvPr/>
            </p:nvSpPr>
            <p:spPr>
              <a:xfrm>
                <a:off x="455930" y="918154"/>
                <a:ext cx="1443208" cy="461665"/>
              </a:xfrm>
              <a:prstGeom prst="rect">
                <a:avLst/>
              </a:prstGeom>
              <a:solidFill>
                <a:schemeClr val="bg1"/>
              </a:solidFill>
            </p:spPr>
            <p:txBody>
              <a:bodyPr wrap="square">
                <a:spAutoFit/>
              </a:bodyPr>
              <a:lstStyle/>
              <a:p>
                <a:r>
                  <a:rPr lang="ja-JP" altLang="en-US" sz="2400" dirty="0"/>
                  <a:t>従来手法</a:t>
                </a:r>
                <a:endParaRPr lang="en-US" altLang="ja-JP" sz="2400" dirty="0"/>
              </a:p>
            </p:txBody>
          </p:sp>
        </p:grpSp>
        <p:grpSp>
          <p:nvGrpSpPr>
            <p:cNvPr id="17" name="グループ化 16">
              <a:extLst>
                <a:ext uri="{FF2B5EF4-FFF2-40B4-BE49-F238E27FC236}">
                  <a16:creationId xmlns:a16="http://schemas.microsoft.com/office/drawing/2014/main" id="{2B7435D4-56C5-4C24-9F55-D20678B519A5}"/>
                </a:ext>
              </a:extLst>
            </p:cNvPr>
            <p:cNvGrpSpPr/>
            <p:nvPr/>
          </p:nvGrpSpPr>
          <p:grpSpPr>
            <a:xfrm>
              <a:off x="437522" y="4440334"/>
              <a:ext cx="8102588" cy="1050894"/>
              <a:chOff x="392314" y="920487"/>
              <a:chExt cx="8102588" cy="1050894"/>
            </a:xfrm>
          </p:grpSpPr>
          <p:sp>
            <p:nvSpPr>
              <p:cNvPr id="18" name="テキスト ボックス 17">
                <a:extLst>
                  <a:ext uri="{FF2B5EF4-FFF2-40B4-BE49-F238E27FC236}">
                    <a16:creationId xmlns:a16="http://schemas.microsoft.com/office/drawing/2014/main" id="{5BBA4EE9-E647-4060-A0FC-335C7CD00616}"/>
                  </a:ext>
                </a:extLst>
              </p:cNvPr>
              <p:cNvSpPr txBox="1"/>
              <p:nvPr/>
            </p:nvSpPr>
            <p:spPr>
              <a:xfrm>
                <a:off x="392315" y="920487"/>
                <a:ext cx="7907623" cy="461665"/>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dirty="0"/>
                  <a:t> 性能向上に対する </a:t>
                </a:r>
                <a:r>
                  <a:rPr lang="ja-JP" altLang="en-US" sz="2400" dirty="0">
                    <a:solidFill>
                      <a:schemeClr val="accent2"/>
                    </a:solidFill>
                  </a:rPr>
                  <a:t>重要な</a:t>
                </a:r>
                <a:r>
                  <a:rPr lang="en-US" altLang="ja-JP" sz="2400" dirty="0">
                    <a:solidFill>
                      <a:schemeClr val="accent2"/>
                    </a:solidFill>
                  </a:rPr>
                  <a:t>ICA</a:t>
                </a:r>
                <a:r>
                  <a:rPr lang="ja-JP" altLang="en-US" sz="2400" dirty="0">
                    <a:solidFill>
                      <a:schemeClr val="accent2"/>
                    </a:solidFill>
                  </a:rPr>
                  <a:t>基底の組み合わせ </a:t>
                </a:r>
                <a:r>
                  <a:rPr lang="ja-JP" altLang="en-US" sz="2400" dirty="0"/>
                  <a:t>を選択</a:t>
                </a:r>
                <a:endParaRPr lang="en-US" altLang="ja-JP" sz="2400" dirty="0"/>
              </a:p>
            </p:txBody>
          </p:sp>
          <p:sp>
            <p:nvSpPr>
              <p:cNvPr id="19" name="テキスト ボックス 18">
                <a:extLst>
                  <a:ext uri="{FF2B5EF4-FFF2-40B4-BE49-F238E27FC236}">
                    <a16:creationId xmlns:a16="http://schemas.microsoft.com/office/drawing/2014/main" id="{922C43C4-DFCA-4E1F-A50D-B58820922F76}"/>
                  </a:ext>
                </a:extLst>
              </p:cNvPr>
              <p:cNvSpPr txBox="1"/>
              <p:nvPr/>
            </p:nvSpPr>
            <p:spPr>
              <a:xfrm>
                <a:off x="392314" y="1509716"/>
                <a:ext cx="8102588" cy="461665"/>
              </a:xfrm>
              <a:prstGeom prst="rect">
                <a:avLst/>
              </a:prstGeom>
              <a:noFill/>
            </p:spPr>
            <p:txBody>
              <a:bodyPr wrap="square">
                <a:spAutoFit/>
              </a:bodyPr>
              <a:lstStyle/>
              <a:p>
                <a:pPr marL="342900" indent="-342900">
                  <a:buFont typeface="Yu Gothic" panose="020B0400000000000000" pitchFamily="50" charset="-128"/>
                  <a:buChar char="◎"/>
                </a:pPr>
                <a:r>
                  <a:rPr lang="en-US" altLang="ja-JP" sz="2400" dirty="0"/>
                  <a:t> </a:t>
                </a:r>
                <a:r>
                  <a:rPr lang="ja-JP" altLang="en-US" sz="2400" dirty="0">
                    <a:solidFill>
                      <a:schemeClr val="accent2"/>
                    </a:solidFill>
                  </a:rPr>
                  <a:t>同等</a:t>
                </a:r>
                <a:r>
                  <a:rPr lang="ja-JP" altLang="en-US" sz="2400" dirty="0"/>
                  <a:t>の画質の保存に必要な 付加情報 を</a:t>
                </a:r>
                <a:r>
                  <a:rPr lang="en-US" altLang="ja-JP" sz="2400" dirty="0">
                    <a:solidFill>
                      <a:schemeClr val="accent2"/>
                    </a:solidFill>
                  </a:rPr>
                  <a:t>80</a:t>
                </a:r>
                <a:r>
                  <a:rPr lang="en-US" altLang="ja-JP" sz="2400" dirty="0"/>
                  <a:t>%</a:t>
                </a:r>
                <a:r>
                  <a:rPr lang="ja-JP" altLang="en-US" sz="2400" dirty="0"/>
                  <a:t>以上削減</a:t>
                </a:r>
                <a:endParaRPr lang="en-US" altLang="ja-JP" sz="2400" dirty="0"/>
              </a:p>
            </p:txBody>
          </p:sp>
        </p:grpSp>
        <p:sp>
          <p:nvSpPr>
            <p:cNvPr id="31" name="テキスト ボックス 30">
              <a:extLst>
                <a:ext uri="{FF2B5EF4-FFF2-40B4-BE49-F238E27FC236}">
                  <a16:creationId xmlns:a16="http://schemas.microsoft.com/office/drawing/2014/main" id="{05A8413F-732C-4525-86D2-950D9D7595E2}"/>
                </a:ext>
              </a:extLst>
            </p:cNvPr>
            <p:cNvSpPr txBox="1"/>
            <p:nvPr/>
          </p:nvSpPr>
          <p:spPr>
            <a:xfrm>
              <a:off x="437522" y="5605841"/>
              <a:ext cx="8482030" cy="461665"/>
            </a:xfrm>
            <a:prstGeom prst="rect">
              <a:avLst/>
            </a:prstGeom>
            <a:noFill/>
          </p:spPr>
          <p:txBody>
            <a:bodyPr wrap="square">
              <a:spAutoFit/>
            </a:bodyPr>
            <a:lstStyle/>
            <a:p>
              <a:pPr marL="342900" indent="-342900">
                <a:buFont typeface="Yu Gothic" panose="020B0400000000000000" pitchFamily="50" charset="-128"/>
                <a:buChar char="◎"/>
              </a:pPr>
              <a:r>
                <a:rPr lang="en-US" altLang="ja-JP" sz="2400" dirty="0"/>
                <a:t> </a:t>
              </a:r>
              <a:r>
                <a:rPr lang="ja-JP" altLang="en-US" sz="2400" dirty="0">
                  <a:solidFill>
                    <a:schemeClr val="accent2"/>
                  </a:solidFill>
                </a:rPr>
                <a:t>超低レート</a:t>
              </a:r>
              <a:r>
                <a:rPr lang="ja-JP" altLang="en-US" sz="2400" dirty="0"/>
                <a:t>において付加情報を考慮しても符号化性能が</a:t>
              </a:r>
              <a:r>
                <a:rPr lang="ja-JP" altLang="en-US" sz="2400" dirty="0">
                  <a:solidFill>
                    <a:srgbClr val="F68E38"/>
                  </a:solidFill>
                </a:rPr>
                <a:t>向上</a:t>
              </a:r>
              <a:endParaRPr lang="en-US" altLang="ja-JP" sz="2400" dirty="0">
                <a:solidFill>
                  <a:srgbClr val="F68E38"/>
                </a:solidFill>
              </a:endParaRPr>
            </a:p>
          </p:txBody>
        </p:sp>
      </p:grpSp>
    </p:spTree>
    <p:extLst>
      <p:ext uri="{BB962C8B-B14F-4D97-AF65-F5344CB8AC3E}">
        <p14:creationId xmlns:p14="http://schemas.microsoft.com/office/powerpoint/2010/main" val="428982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9C120-5499-4CD7-94C0-CEA4373A5355}"/>
              </a:ext>
            </a:extLst>
          </p:cNvPr>
          <p:cNvSpPr>
            <a:spLocks noGrp="1"/>
          </p:cNvSpPr>
          <p:nvPr>
            <p:ph type="title"/>
          </p:nvPr>
        </p:nvSpPr>
        <p:spPr>
          <a:xfrm>
            <a:off x="273050" y="88900"/>
            <a:ext cx="8221852" cy="578427"/>
          </a:xfrm>
        </p:spPr>
        <p:txBody>
          <a:bodyPr>
            <a:normAutofit fontScale="90000"/>
          </a:bodyPr>
          <a:lstStyle/>
          <a:p>
            <a:r>
              <a:rPr lang="ja-JP" altLang="en-US" dirty="0"/>
              <a:t>従来手法の課題</a:t>
            </a:r>
            <a:endParaRPr kumimoji="1" lang="ja-JP" altLang="en-US" dirty="0"/>
          </a:p>
        </p:txBody>
      </p:sp>
      <p:sp>
        <p:nvSpPr>
          <p:cNvPr id="4" name="スライド番号プレースホルダー 3">
            <a:extLst>
              <a:ext uri="{FF2B5EF4-FFF2-40B4-BE49-F238E27FC236}">
                <a16:creationId xmlns:a16="http://schemas.microsoft.com/office/drawing/2014/main" id="{3D37F04E-42A5-4C2D-8FF5-C1F105E3573D}"/>
              </a:ext>
            </a:extLst>
          </p:cNvPr>
          <p:cNvSpPr>
            <a:spLocks noGrp="1"/>
          </p:cNvSpPr>
          <p:nvPr>
            <p:ph type="sldNum" sz="quarter" idx="12"/>
          </p:nvPr>
        </p:nvSpPr>
        <p:spPr/>
        <p:txBody>
          <a:bodyPr/>
          <a:lstStyle/>
          <a:p>
            <a:fld id="{EED84C72-A00F-41D9-8911-FDA808E68C33}" type="slidenum">
              <a:rPr lang="ja-JP" altLang="en-US" smtClean="0"/>
              <a:t>7</a:t>
            </a:fld>
            <a:endParaRPr lang="ja-JP" altLang="en-US"/>
          </a:p>
        </p:txBody>
      </p:sp>
      <p:grpSp>
        <p:nvGrpSpPr>
          <p:cNvPr id="21" name="グループ化 20">
            <a:extLst>
              <a:ext uri="{FF2B5EF4-FFF2-40B4-BE49-F238E27FC236}">
                <a16:creationId xmlns:a16="http://schemas.microsoft.com/office/drawing/2014/main" id="{4FCD7709-79F7-4052-9B5C-1916A03EE8C0}"/>
              </a:ext>
            </a:extLst>
          </p:cNvPr>
          <p:cNvGrpSpPr/>
          <p:nvPr/>
        </p:nvGrpSpPr>
        <p:grpSpPr>
          <a:xfrm>
            <a:off x="224448" y="817447"/>
            <a:ext cx="8695104" cy="3205913"/>
            <a:chOff x="263722" y="3884204"/>
            <a:chExt cx="8695104" cy="3205913"/>
          </a:xfrm>
        </p:grpSpPr>
        <p:grpSp>
          <p:nvGrpSpPr>
            <p:cNvPr id="23" name="グループ化 22">
              <a:extLst>
                <a:ext uri="{FF2B5EF4-FFF2-40B4-BE49-F238E27FC236}">
                  <a16:creationId xmlns:a16="http://schemas.microsoft.com/office/drawing/2014/main" id="{11FB4C2D-D49E-488F-A1AA-443E69C7EA43}"/>
                </a:ext>
              </a:extLst>
            </p:cNvPr>
            <p:cNvGrpSpPr/>
            <p:nvPr/>
          </p:nvGrpSpPr>
          <p:grpSpPr>
            <a:xfrm>
              <a:off x="263722" y="3884204"/>
              <a:ext cx="8695104" cy="3205913"/>
              <a:chOff x="224448" y="918154"/>
              <a:chExt cx="8695104" cy="3205913"/>
            </a:xfrm>
          </p:grpSpPr>
          <p:sp>
            <p:nvSpPr>
              <p:cNvPr id="33" name="正方形/長方形 32">
                <a:extLst>
                  <a:ext uri="{FF2B5EF4-FFF2-40B4-BE49-F238E27FC236}">
                    <a16:creationId xmlns:a16="http://schemas.microsoft.com/office/drawing/2014/main" id="{EB3D1BF2-E07E-4FEA-B6D6-C5F27B49FAFC}"/>
                  </a:ext>
                </a:extLst>
              </p:cNvPr>
              <p:cNvSpPr/>
              <p:nvPr/>
            </p:nvSpPr>
            <p:spPr>
              <a:xfrm>
                <a:off x="224448" y="1180232"/>
                <a:ext cx="8695104" cy="2943835"/>
              </a:xfrm>
              <a:prstGeom prst="rect">
                <a:avLst/>
              </a:prstGeom>
              <a:solidFill>
                <a:schemeClr val="bg1"/>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A63DAF8B-2A23-4CE0-9D31-3C0BEF9BB5CF}"/>
                  </a:ext>
                </a:extLst>
              </p:cNvPr>
              <p:cNvSpPr/>
              <p:nvPr/>
            </p:nvSpPr>
            <p:spPr>
              <a:xfrm>
                <a:off x="455930" y="918154"/>
                <a:ext cx="2385744" cy="461665"/>
              </a:xfrm>
              <a:prstGeom prst="rect">
                <a:avLst/>
              </a:prstGeom>
              <a:solidFill>
                <a:schemeClr val="bg1"/>
              </a:solidFill>
            </p:spPr>
            <p:txBody>
              <a:bodyPr wrap="square">
                <a:spAutoFit/>
              </a:bodyPr>
              <a:lstStyle/>
              <a:p>
                <a:r>
                  <a:rPr lang="ja-JP" altLang="en-US" sz="2400" dirty="0"/>
                  <a:t>従来手法の課題</a:t>
                </a:r>
                <a:endParaRPr lang="en-US" altLang="ja-JP" sz="2400" dirty="0"/>
              </a:p>
            </p:txBody>
          </p:sp>
        </p:grpSp>
        <p:sp>
          <p:nvSpPr>
            <p:cNvPr id="30" name="テキスト ボックス 29">
              <a:extLst>
                <a:ext uri="{FF2B5EF4-FFF2-40B4-BE49-F238E27FC236}">
                  <a16:creationId xmlns:a16="http://schemas.microsoft.com/office/drawing/2014/main" id="{4C8226E2-11DF-433F-84CA-D5D49DED2392}"/>
                </a:ext>
              </a:extLst>
            </p:cNvPr>
            <p:cNvSpPr txBox="1"/>
            <p:nvPr/>
          </p:nvSpPr>
          <p:spPr>
            <a:xfrm>
              <a:off x="437522" y="4452089"/>
              <a:ext cx="8102588" cy="461665"/>
            </a:xfrm>
            <a:prstGeom prst="rect">
              <a:avLst/>
            </a:prstGeom>
            <a:noFill/>
          </p:spPr>
          <p:txBody>
            <a:bodyPr wrap="square">
              <a:spAutoFit/>
            </a:bodyPr>
            <a:lstStyle/>
            <a:p>
              <a:pPr marL="342900" indent="-342900">
                <a:buFont typeface="Calibri" panose="020F0502020204030204" pitchFamily="34" charset="0"/>
                <a:buChar char="○"/>
              </a:pPr>
              <a:r>
                <a:rPr lang="ja-JP" altLang="en-US" sz="2400" dirty="0"/>
                <a:t> </a:t>
              </a:r>
              <a:r>
                <a:rPr lang="en-US" altLang="ja-JP" sz="2400" dirty="0"/>
                <a:t>ICA</a:t>
              </a:r>
              <a:r>
                <a:rPr lang="ja-JP" altLang="en-US" sz="2400" dirty="0"/>
                <a:t>基底の符号量 を</a:t>
              </a:r>
              <a:r>
                <a:rPr lang="en-US" altLang="ja-JP" sz="2400" dirty="0">
                  <a:solidFill>
                    <a:schemeClr val="accent2"/>
                  </a:solidFill>
                </a:rPr>
                <a:t>80</a:t>
              </a:r>
              <a:r>
                <a:rPr lang="en-US" altLang="ja-JP" sz="2400" dirty="0"/>
                <a:t>%</a:t>
              </a:r>
              <a:r>
                <a:rPr lang="ja-JP" altLang="en-US" sz="2400" dirty="0"/>
                <a:t>以上削減</a:t>
              </a:r>
              <a:endParaRPr lang="en-US" altLang="ja-JP" sz="2400" dirty="0"/>
            </a:p>
          </p:txBody>
        </p:sp>
        <p:sp>
          <p:nvSpPr>
            <p:cNvPr id="27" name="テキスト ボックス 26">
              <a:extLst>
                <a:ext uri="{FF2B5EF4-FFF2-40B4-BE49-F238E27FC236}">
                  <a16:creationId xmlns:a16="http://schemas.microsoft.com/office/drawing/2014/main" id="{0CDA5AEC-B697-4582-A4B4-CE99A8D6E8C0}"/>
                </a:ext>
              </a:extLst>
            </p:cNvPr>
            <p:cNvSpPr txBox="1"/>
            <p:nvPr/>
          </p:nvSpPr>
          <p:spPr>
            <a:xfrm>
              <a:off x="446676" y="5712471"/>
              <a:ext cx="5627638" cy="461665"/>
            </a:xfrm>
            <a:prstGeom prst="rect">
              <a:avLst/>
            </a:prstGeom>
            <a:noFill/>
          </p:spPr>
          <p:txBody>
            <a:bodyPr wrap="square">
              <a:spAutoFit/>
            </a:bodyPr>
            <a:lstStyle/>
            <a:p>
              <a:pPr marL="342900" indent="-342900">
                <a:buFont typeface="Calibri" panose="020F0502020204030204" pitchFamily="34" charset="0"/>
                <a:buChar char="○"/>
              </a:pPr>
              <a:r>
                <a:rPr lang="en-US" altLang="ja-JP" sz="2400" dirty="0"/>
                <a:t> </a:t>
              </a:r>
              <a:r>
                <a:rPr lang="ja-JP" altLang="en-US" sz="2400" dirty="0">
                  <a:solidFill>
                    <a:schemeClr val="accent2"/>
                  </a:solidFill>
                </a:rPr>
                <a:t>超低レート</a:t>
              </a:r>
              <a:r>
                <a:rPr lang="ja-JP" altLang="en-US" sz="2400" dirty="0"/>
                <a:t>において符号化性能が</a:t>
              </a:r>
              <a:r>
                <a:rPr lang="ja-JP" altLang="en-US" sz="2400" dirty="0">
                  <a:solidFill>
                    <a:srgbClr val="F68E38"/>
                  </a:solidFill>
                </a:rPr>
                <a:t>向上</a:t>
              </a:r>
              <a:endParaRPr lang="en-US" altLang="ja-JP" sz="2400" dirty="0">
                <a:solidFill>
                  <a:srgbClr val="F68E38"/>
                </a:solidFill>
              </a:endParaRPr>
            </a:p>
          </p:txBody>
        </p:sp>
      </p:grpSp>
      <p:sp>
        <p:nvSpPr>
          <p:cNvPr id="35" name="テキスト ボックス 34">
            <a:extLst>
              <a:ext uri="{FF2B5EF4-FFF2-40B4-BE49-F238E27FC236}">
                <a16:creationId xmlns:a16="http://schemas.microsoft.com/office/drawing/2014/main" id="{6762A21E-EB20-4367-9153-8C9994B9D934}"/>
              </a:ext>
            </a:extLst>
          </p:cNvPr>
          <p:cNvSpPr txBox="1"/>
          <p:nvPr/>
        </p:nvSpPr>
        <p:spPr>
          <a:xfrm>
            <a:off x="664386" y="1921971"/>
            <a:ext cx="8225046" cy="461665"/>
          </a:xfrm>
          <a:prstGeom prst="rect">
            <a:avLst/>
          </a:prstGeom>
          <a:noFill/>
        </p:spPr>
        <p:txBody>
          <a:bodyPr wrap="square">
            <a:spAutoFit/>
          </a:bodyPr>
          <a:lstStyle/>
          <a:p>
            <a:pPr marL="342900" indent="-342900">
              <a:buFont typeface="Calibri" panose="020F0502020204030204" pitchFamily="34" charset="0"/>
              <a:buChar char="×"/>
            </a:pPr>
            <a:r>
              <a:rPr lang="en-US" altLang="ja-JP" sz="2400" dirty="0"/>
              <a:t> ICA</a:t>
            </a:r>
            <a:r>
              <a:rPr lang="ja-JP" altLang="en-US" sz="2400" dirty="0"/>
              <a:t>基底の符号量を考慮した場合に符号化性能が</a:t>
            </a:r>
            <a:r>
              <a:rPr lang="ja-JP" altLang="en-US" sz="2400" dirty="0">
                <a:solidFill>
                  <a:srgbClr val="F68E38"/>
                </a:solidFill>
              </a:rPr>
              <a:t>劣化</a:t>
            </a:r>
            <a:r>
              <a:rPr lang="ja-JP" altLang="en-US" sz="2400" dirty="0"/>
              <a:t>する</a:t>
            </a:r>
            <a:endParaRPr lang="en-US" altLang="ja-JP" sz="2400" dirty="0"/>
          </a:p>
        </p:txBody>
      </p:sp>
      <p:sp>
        <p:nvSpPr>
          <p:cNvPr id="36" name="テキスト ボックス 35">
            <a:extLst>
              <a:ext uri="{FF2B5EF4-FFF2-40B4-BE49-F238E27FC236}">
                <a16:creationId xmlns:a16="http://schemas.microsoft.com/office/drawing/2014/main" id="{7CB0118E-4B59-4E46-AE20-0CA91FCFAE83}"/>
              </a:ext>
            </a:extLst>
          </p:cNvPr>
          <p:cNvSpPr txBox="1"/>
          <p:nvPr/>
        </p:nvSpPr>
        <p:spPr>
          <a:xfrm>
            <a:off x="694506" y="3186204"/>
            <a:ext cx="8225046" cy="461665"/>
          </a:xfrm>
          <a:prstGeom prst="rect">
            <a:avLst/>
          </a:prstGeom>
          <a:noFill/>
        </p:spPr>
        <p:txBody>
          <a:bodyPr wrap="square">
            <a:spAutoFit/>
          </a:bodyPr>
          <a:lstStyle/>
          <a:p>
            <a:pPr marL="342900" indent="-342900">
              <a:buFont typeface="Calibri" panose="020F0502020204030204" pitchFamily="34" charset="0"/>
              <a:buChar char="×"/>
            </a:pPr>
            <a:r>
              <a:rPr lang="en-US" altLang="ja-JP" sz="2400" dirty="0"/>
              <a:t> PSNR</a:t>
            </a:r>
            <a:r>
              <a:rPr lang="ja-JP" altLang="en-US" sz="2400" dirty="0"/>
              <a:t>が</a:t>
            </a:r>
            <a:r>
              <a:rPr lang="en-US" altLang="ja-JP" sz="2400" dirty="0"/>
              <a:t>20[dB]</a:t>
            </a:r>
            <a:r>
              <a:rPr lang="ja-JP" altLang="en-US" sz="2400" dirty="0"/>
              <a:t>の</a:t>
            </a:r>
            <a:r>
              <a:rPr lang="ja-JP" altLang="en-US" sz="2400" dirty="0">
                <a:solidFill>
                  <a:srgbClr val="F68E38"/>
                </a:solidFill>
              </a:rPr>
              <a:t>非実用的</a:t>
            </a:r>
            <a:r>
              <a:rPr lang="ja-JP" altLang="en-US" sz="2400" dirty="0"/>
              <a:t>な領域での向上にとどまっている</a:t>
            </a:r>
            <a:endParaRPr lang="en-US" altLang="ja-JP" sz="2400" dirty="0"/>
          </a:p>
        </p:txBody>
      </p:sp>
      <p:grpSp>
        <p:nvGrpSpPr>
          <p:cNvPr id="3" name="グループ化 2">
            <a:extLst>
              <a:ext uri="{FF2B5EF4-FFF2-40B4-BE49-F238E27FC236}">
                <a16:creationId xmlns:a16="http://schemas.microsoft.com/office/drawing/2014/main" id="{22571FE3-639C-44BE-9344-D2F5E435B64F}"/>
              </a:ext>
            </a:extLst>
          </p:cNvPr>
          <p:cNvGrpSpPr/>
          <p:nvPr/>
        </p:nvGrpSpPr>
        <p:grpSpPr>
          <a:xfrm>
            <a:off x="584348" y="4214631"/>
            <a:ext cx="8335203" cy="2554468"/>
            <a:chOff x="584348" y="4214631"/>
            <a:chExt cx="8335203" cy="2554468"/>
          </a:xfrm>
        </p:grpSpPr>
        <p:grpSp>
          <p:nvGrpSpPr>
            <p:cNvPr id="41" name="グループ化 40">
              <a:extLst>
                <a:ext uri="{FF2B5EF4-FFF2-40B4-BE49-F238E27FC236}">
                  <a16:creationId xmlns:a16="http://schemas.microsoft.com/office/drawing/2014/main" id="{25FD9F20-ACAB-47AA-95BD-413F395EDE63}"/>
                </a:ext>
              </a:extLst>
            </p:cNvPr>
            <p:cNvGrpSpPr/>
            <p:nvPr/>
          </p:nvGrpSpPr>
          <p:grpSpPr>
            <a:xfrm rot="10800000">
              <a:off x="584348" y="4711484"/>
              <a:ext cx="1005297" cy="2057615"/>
              <a:chOff x="7447460" y="1387550"/>
              <a:chExt cx="1005297" cy="1039384"/>
            </a:xfrm>
          </p:grpSpPr>
          <p:sp>
            <p:nvSpPr>
              <p:cNvPr id="42" name="大かっこ 41">
                <a:extLst>
                  <a:ext uri="{FF2B5EF4-FFF2-40B4-BE49-F238E27FC236}">
                    <a16:creationId xmlns:a16="http://schemas.microsoft.com/office/drawing/2014/main" id="{2B921005-49C0-47A9-9239-F0F3B84A8E8D}"/>
                  </a:ext>
                </a:extLst>
              </p:cNvPr>
              <p:cNvSpPr/>
              <p:nvPr/>
            </p:nvSpPr>
            <p:spPr>
              <a:xfrm>
                <a:off x="7538357" y="1473405"/>
                <a:ext cx="914400" cy="914400"/>
              </a:xfrm>
              <a:prstGeom prst="bracketPair">
                <a:avLst/>
              </a:prstGeom>
              <a:ln w="25400">
                <a:solidFill>
                  <a:schemeClr val="accent5"/>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74699C97-5017-4450-BBD0-963D8A3C0CFB}"/>
                  </a:ext>
                </a:extLst>
              </p:cNvPr>
              <p:cNvSpPr/>
              <p:nvPr/>
            </p:nvSpPr>
            <p:spPr>
              <a:xfrm>
                <a:off x="7447460" y="1387550"/>
                <a:ext cx="687139" cy="10393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D5543BB2-6BE9-47E3-96C6-804BA836763A}"/>
                </a:ext>
              </a:extLst>
            </p:cNvPr>
            <p:cNvGrpSpPr/>
            <p:nvPr/>
          </p:nvGrpSpPr>
          <p:grpSpPr>
            <a:xfrm>
              <a:off x="694506" y="4214631"/>
              <a:ext cx="8225045" cy="2237613"/>
              <a:chOff x="694506" y="4214631"/>
              <a:chExt cx="8225045" cy="2237613"/>
            </a:xfrm>
          </p:grpSpPr>
          <p:sp>
            <p:nvSpPr>
              <p:cNvPr id="38" name="テキスト ボックス 37">
                <a:extLst>
                  <a:ext uri="{FF2B5EF4-FFF2-40B4-BE49-F238E27FC236}">
                    <a16:creationId xmlns:a16="http://schemas.microsoft.com/office/drawing/2014/main" id="{0D8E4DE9-FDEF-4DD0-BA06-8CF338C6284B}"/>
                  </a:ext>
                </a:extLst>
              </p:cNvPr>
              <p:cNvSpPr txBox="1"/>
              <p:nvPr/>
            </p:nvSpPr>
            <p:spPr>
              <a:xfrm>
                <a:off x="694506" y="4214631"/>
                <a:ext cx="2163220" cy="461665"/>
              </a:xfrm>
              <a:prstGeom prst="rect">
                <a:avLst/>
              </a:prstGeom>
              <a:noFill/>
            </p:spPr>
            <p:txBody>
              <a:bodyPr wrap="square">
                <a:spAutoFit/>
              </a:bodyPr>
              <a:lstStyle/>
              <a:p>
                <a:r>
                  <a:rPr lang="ja-JP" altLang="en-US" sz="2400" dirty="0"/>
                  <a:t>提案手法では，</a:t>
                </a:r>
                <a:endParaRPr lang="en-US" altLang="ja-JP" sz="2400" dirty="0"/>
              </a:p>
            </p:txBody>
          </p:sp>
          <p:sp>
            <p:nvSpPr>
              <p:cNvPr id="39" name="テキスト ボックス 38">
                <a:extLst>
                  <a:ext uri="{FF2B5EF4-FFF2-40B4-BE49-F238E27FC236}">
                    <a16:creationId xmlns:a16="http://schemas.microsoft.com/office/drawing/2014/main" id="{CCD9BDA6-2B6B-4D5F-9CF2-E5D8ACC83C77}"/>
                  </a:ext>
                </a:extLst>
              </p:cNvPr>
              <p:cNvSpPr txBox="1"/>
              <p:nvPr/>
            </p:nvSpPr>
            <p:spPr>
              <a:xfrm>
                <a:off x="866020" y="5405767"/>
                <a:ext cx="3762249" cy="461665"/>
              </a:xfrm>
              <a:prstGeom prst="rect">
                <a:avLst/>
              </a:prstGeom>
              <a:noFill/>
            </p:spPr>
            <p:txBody>
              <a:bodyPr wrap="square">
                <a:spAutoFit/>
              </a:bodyPr>
              <a:lstStyle/>
              <a:p>
                <a:pPr marL="342900" indent="-342900">
                  <a:buFont typeface="Yu Gothic" panose="020B0400000000000000" pitchFamily="50" charset="-128"/>
                  <a:buChar char="◎"/>
                </a:pPr>
                <a:r>
                  <a:rPr lang="en-US" altLang="ja-JP" sz="2400" dirty="0"/>
                  <a:t> </a:t>
                </a:r>
                <a:r>
                  <a:rPr lang="ja-JP" altLang="en-US" sz="2400" dirty="0"/>
                  <a:t>従来手法の課題を</a:t>
                </a:r>
                <a:r>
                  <a:rPr lang="ja-JP" altLang="en-US" sz="2400" dirty="0">
                    <a:solidFill>
                      <a:srgbClr val="F68E38"/>
                    </a:solidFill>
                  </a:rPr>
                  <a:t>解決</a:t>
                </a:r>
                <a:endParaRPr lang="en-US" altLang="ja-JP" sz="2400" dirty="0">
                  <a:solidFill>
                    <a:srgbClr val="F68E38"/>
                  </a:solidFill>
                </a:endParaRPr>
              </a:p>
            </p:txBody>
          </p:sp>
          <p:sp>
            <p:nvSpPr>
              <p:cNvPr id="40" name="テキスト ボックス 39">
                <a:extLst>
                  <a:ext uri="{FF2B5EF4-FFF2-40B4-BE49-F238E27FC236}">
                    <a16:creationId xmlns:a16="http://schemas.microsoft.com/office/drawing/2014/main" id="{A7F22B5A-1B60-4BB4-B08C-503B4CA24D2E}"/>
                  </a:ext>
                </a:extLst>
              </p:cNvPr>
              <p:cNvSpPr txBox="1"/>
              <p:nvPr/>
            </p:nvSpPr>
            <p:spPr>
              <a:xfrm>
                <a:off x="866020" y="5990579"/>
                <a:ext cx="8053531" cy="461665"/>
              </a:xfrm>
              <a:prstGeom prst="rect">
                <a:avLst/>
              </a:prstGeom>
              <a:noFill/>
            </p:spPr>
            <p:txBody>
              <a:bodyPr wrap="square">
                <a:spAutoFit/>
              </a:bodyPr>
              <a:lstStyle/>
              <a:p>
                <a:pPr marL="342900" indent="-342900">
                  <a:buFont typeface="Yu Gothic" panose="020B0400000000000000" pitchFamily="50" charset="-128"/>
                  <a:buChar char="◎"/>
                </a:pPr>
                <a:r>
                  <a:rPr lang="en-US" altLang="ja-JP" sz="2400" dirty="0"/>
                  <a:t> </a:t>
                </a:r>
                <a:r>
                  <a:rPr lang="ja-JP" altLang="en-US" sz="2400" dirty="0">
                    <a:solidFill>
                      <a:srgbClr val="F68E38"/>
                    </a:solidFill>
                  </a:rPr>
                  <a:t>すべて</a:t>
                </a:r>
                <a:r>
                  <a:rPr lang="ja-JP" altLang="en-US" sz="2400" dirty="0"/>
                  <a:t>の符号化レートで </a:t>
                </a:r>
                <a:r>
                  <a:rPr lang="en-US" altLang="ja-JP" sz="2400" dirty="0"/>
                  <a:t>DCT</a:t>
                </a:r>
                <a:r>
                  <a:rPr lang="ja-JP" altLang="en-US" sz="2400" dirty="0"/>
                  <a:t>単独から 符号化性能が</a:t>
                </a:r>
                <a:r>
                  <a:rPr lang="ja-JP" altLang="en-US" sz="2400" dirty="0">
                    <a:solidFill>
                      <a:srgbClr val="F68E38"/>
                    </a:solidFill>
                  </a:rPr>
                  <a:t>向上</a:t>
                </a:r>
                <a:endParaRPr lang="en-US" altLang="ja-JP" sz="2400" dirty="0">
                  <a:solidFill>
                    <a:srgbClr val="F68E38"/>
                  </a:solidFill>
                </a:endParaRPr>
              </a:p>
            </p:txBody>
          </p:sp>
        </p:grpSp>
        <p:sp>
          <p:nvSpPr>
            <p:cNvPr id="19" name="テキスト ボックス 18">
              <a:extLst>
                <a:ext uri="{FF2B5EF4-FFF2-40B4-BE49-F238E27FC236}">
                  <a16:creationId xmlns:a16="http://schemas.microsoft.com/office/drawing/2014/main" id="{34D40E6E-9413-4522-8CFF-2B00E7A266B2}"/>
                </a:ext>
              </a:extLst>
            </p:cNvPr>
            <p:cNvSpPr txBox="1"/>
            <p:nvPr/>
          </p:nvSpPr>
          <p:spPr>
            <a:xfrm>
              <a:off x="866020" y="4820955"/>
              <a:ext cx="7487566" cy="461665"/>
            </a:xfrm>
            <a:prstGeom prst="rect">
              <a:avLst/>
            </a:prstGeom>
            <a:noFill/>
          </p:spPr>
          <p:txBody>
            <a:bodyPr wrap="square">
              <a:spAutoFit/>
            </a:bodyPr>
            <a:lstStyle/>
            <a:p>
              <a:pPr marL="342900" indent="-342900">
                <a:buFont typeface="Wingdings" panose="05000000000000000000" pitchFamily="2" charset="2"/>
                <a:buChar char="ü"/>
              </a:pPr>
              <a:r>
                <a:rPr lang="ja-JP" altLang="en-US" sz="2400" dirty="0"/>
                <a:t> 従来手法では評価されていなかった </a:t>
              </a:r>
              <a:r>
                <a:rPr lang="en-US" altLang="ja-JP" sz="2400" dirty="0"/>
                <a:t>ICA</a:t>
              </a:r>
              <a:r>
                <a:rPr lang="ja-JP" altLang="en-US" sz="2400" dirty="0"/>
                <a:t>基底 に着目</a:t>
              </a:r>
              <a:endParaRPr lang="en-US" altLang="ja-JP" sz="2400" dirty="0">
                <a:solidFill>
                  <a:srgbClr val="F68E38"/>
                </a:solidFill>
              </a:endParaRPr>
            </a:p>
          </p:txBody>
        </p:sp>
      </p:grpSp>
    </p:spTree>
    <p:extLst>
      <p:ext uri="{BB962C8B-B14F-4D97-AF65-F5344CB8AC3E}">
        <p14:creationId xmlns:p14="http://schemas.microsoft.com/office/powerpoint/2010/main" val="32895833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855</Words>
  <Application>Microsoft Office PowerPoint</Application>
  <PresentationFormat>画面に合わせる (4:3)</PresentationFormat>
  <Paragraphs>97</Paragraphs>
  <Slides>7</Slides>
  <Notes>5</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7</vt:i4>
      </vt:variant>
    </vt:vector>
  </HeadingPairs>
  <TitlesOfParts>
    <vt:vector size="18" baseType="lpstr">
      <vt:lpstr>HG創英角ｺﾞｼｯｸUB</vt:lpstr>
      <vt:lpstr>ＭＳ ゴシック</vt:lpstr>
      <vt:lpstr>Yu Gothic</vt:lpstr>
      <vt:lpstr>Arial</vt:lpstr>
      <vt:lpstr>Calibri</vt:lpstr>
      <vt:lpstr>Calibri Light</vt:lpstr>
      <vt:lpstr>Lucida Sans</vt:lpstr>
      <vt:lpstr>Tahoma</vt:lpstr>
      <vt:lpstr>Times New Roman</vt:lpstr>
      <vt:lpstr>Wingdings</vt:lpstr>
      <vt:lpstr>Office テーマ</vt:lpstr>
      <vt:lpstr>PowerPoint プレゼンテーション</vt:lpstr>
      <vt:lpstr>背景</vt:lpstr>
      <vt:lpstr>離散コサイン変換(DCT)</vt:lpstr>
      <vt:lpstr>独立成分分析(ICA)</vt:lpstr>
      <vt:lpstr>ICA基底を用いた画像符号化方式</vt:lpstr>
      <vt:lpstr>従来手法</vt:lpstr>
      <vt:lpstr>従来手法の課題</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1</cp:revision>
  <cp:lastPrinted>2021-10-18T08:42:28Z</cp:lastPrinted>
  <dcterms:created xsi:type="dcterms:W3CDTF">2018-05-21T07:37:00Z</dcterms:created>
  <dcterms:modified xsi:type="dcterms:W3CDTF">2021-11-15T04:50:54Z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