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735763" cy="9866313"/>
  <p:defaultTextStyle>
    <a:defPPr>
      <a:defRPr lang="ja-JP"/>
    </a:defPPr>
    <a:lvl1pPr algn="r" rtl="0" fontAlgn="base">
      <a:spcBef>
        <a:spcPct val="0"/>
      </a:spcBef>
      <a:spcAft>
        <a:spcPct val="0"/>
      </a:spcAft>
      <a:defRPr kumimoji="1" sz="4339" kern="1200">
        <a:solidFill>
          <a:schemeClr val="tx1"/>
        </a:solidFill>
        <a:latin typeface="Times New Roman" pitchFamily="18" charset="0"/>
        <a:ea typeface="ＭＳ 明朝" pitchFamily="17" charset="-128"/>
        <a:cs typeface="+mn-cs"/>
      </a:defRPr>
    </a:lvl1pPr>
    <a:lvl2pPr marL="1239545" algn="r" rtl="0" fontAlgn="base">
      <a:spcBef>
        <a:spcPct val="0"/>
      </a:spcBef>
      <a:spcAft>
        <a:spcPct val="0"/>
      </a:spcAft>
      <a:defRPr kumimoji="1" sz="4339" kern="1200">
        <a:solidFill>
          <a:schemeClr val="tx1"/>
        </a:solidFill>
        <a:latin typeface="Times New Roman" pitchFamily="18" charset="0"/>
        <a:ea typeface="ＭＳ 明朝" pitchFamily="17" charset="-128"/>
        <a:cs typeface="+mn-cs"/>
      </a:defRPr>
    </a:lvl2pPr>
    <a:lvl3pPr marL="2479090" algn="r" rtl="0" fontAlgn="base">
      <a:spcBef>
        <a:spcPct val="0"/>
      </a:spcBef>
      <a:spcAft>
        <a:spcPct val="0"/>
      </a:spcAft>
      <a:defRPr kumimoji="1" sz="4339" kern="1200">
        <a:solidFill>
          <a:schemeClr val="tx1"/>
        </a:solidFill>
        <a:latin typeface="Times New Roman" pitchFamily="18" charset="0"/>
        <a:ea typeface="ＭＳ 明朝" pitchFamily="17" charset="-128"/>
        <a:cs typeface="+mn-cs"/>
      </a:defRPr>
    </a:lvl3pPr>
    <a:lvl4pPr marL="3718638" algn="r" rtl="0" fontAlgn="base">
      <a:spcBef>
        <a:spcPct val="0"/>
      </a:spcBef>
      <a:spcAft>
        <a:spcPct val="0"/>
      </a:spcAft>
      <a:defRPr kumimoji="1" sz="4339" kern="1200">
        <a:solidFill>
          <a:schemeClr val="tx1"/>
        </a:solidFill>
        <a:latin typeface="Times New Roman" pitchFamily="18" charset="0"/>
        <a:ea typeface="ＭＳ 明朝" pitchFamily="17" charset="-128"/>
        <a:cs typeface="+mn-cs"/>
      </a:defRPr>
    </a:lvl4pPr>
    <a:lvl5pPr marL="4958183" algn="r" rtl="0" fontAlgn="base">
      <a:spcBef>
        <a:spcPct val="0"/>
      </a:spcBef>
      <a:spcAft>
        <a:spcPct val="0"/>
      </a:spcAft>
      <a:defRPr kumimoji="1" sz="4339" kern="1200">
        <a:solidFill>
          <a:schemeClr val="tx1"/>
        </a:solidFill>
        <a:latin typeface="Times New Roman" pitchFamily="18" charset="0"/>
        <a:ea typeface="ＭＳ 明朝" pitchFamily="17" charset="-128"/>
        <a:cs typeface="+mn-cs"/>
      </a:defRPr>
    </a:lvl5pPr>
    <a:lvl6pPr marL="6197729" algn="l" defTabSz="2479090" rtl="0" eaLnBrk="1" latinLnBrk="0" hangingPunct="1">
      <a:defRPr kumimoji="1" sz="4339" kern="1200">
        <a:solidFill>
          <a:schemeClr val="tx1"/>
        </a:solidFill>
        <a:latin typeface="Times New Roman" pitchFamily="18" charset="0"/>
        <a:ea typeface="ＭＳ 明朝" pitchFamily="17" charset="-128"/>
        <a:cs typeface="+mn-cs"/>
      </a:defRPr>
    </a:lvl6pPr>
    <a:lvl7pPr marL="7437277" algn="l" defTabSz="2479090" rtl="0" eaLnBrk="1" latinLnBrk="0" hangingPunct="1">
      <a:defRPr kumimoji="1" sz="4339" kern="1200">
        <a:solidFill>
          <a:schemeClr val="tx1"/>
        </a:solidFill>
        <a:latin typeface="Times New Roman" pitchFamily="18" charset="0"/>
        <a:ea typeface="ＭＳ 明朝" pitchFamily="17" charset="-128"/>
        <a:cs typeface="+mn-cs"/>
      </a:defRPr>
    </a:lvl7pPr>
    <a:lvl8pPr marL="8676822" algn="l" defTabSz="2479090" rtl="0" eaLnBrk="1" latinLnBrk="0" hangingPunct="1">
      <a:defRPr kumimoji="1" sz="4339" kern="1200">
        <a:solidFill>
          <a:schemeClr val="tx1"/>
        </a:solidFill>
        <a:latin typeface="Times New Roman" pitchFamily="18" charset="0"/>
        <a:ea typeface="ＭＳ 明朝" pitchFamily="17" charset="-128"/>
        <a:cs typeface="+mn-cs"/>
      </a:defRPr>
    </a:lvl8pPr>
    <a:lvl9pPr marL="9916367" algn="l" defTabSz="2479090" rtl="0" eaLnBrk="1" latinLnBrk="0" hangingPunct="1">
      <a:defRPr kumimoji="1" sz="4339" kern="1200">
        <a:solidFill>
          <a:schemeClr val="tx1"/>
        </a:solidFill>
        <a:latin typeface="Times New Roman" pitchFamily="18" charset="0"/>
        <a:ea typeface="ＭＳ 明朝" pitchFamily="17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A5AB2-1B8F-429C-8D54-2B8CAE7320CA}" v="72" dt="2021-11-11T03:59:4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38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田 雄大" userId="62f770ad0d6c1cad" providerId="LiveId" clId="{652A5AB2-1B8F-429C-8D54-2B8CAE7320CA}"/>
    <pc:docChg chg="undo custSel addSld delSld modSld modMainMaster">
      <pc:chgData name="中田 雄大" userId="62f770ad0d6c1cad" providerId="LiveId" clId="{652A5AB2-1B8F-429C-8D54-2B8CAE7320CA}" dt="2021-11-11T04:01:42.331" v="917" actId="1038"/>
      <pc:docMkLst>
        <pc:docMk/>
      </pc:docMkLst>
      <pc:sldChg chg="addSp delSp modSp new mod modAnim">
        <pc:chgData name="中田 雄大" userId="62f770ad0d6c1cad" providerId="LiveId" clId="{652A5AB2-1B8F-429C-8D54-2B8CAE7320CA}" dt="2021-11-11T04:01:42.331" v="917" actId="1038"/>
        <pc:sldMkLst>
          <pc:docMk/>
          <pc:sldMk cId="2358616292" sldId="256"/>
        </pc:sldMkLst>
        <pc:spChg chg="del mod">
          <ac:chgData name="中田 雄大" userId="62f770ad0d6c1cad" providerId="LiveId" clId="{652A5AB2-1B8F-429C-8D54-2B8CAE7320CA}" dt="2021-11-08T07:16:23.816" v="353" actId="478"/>
          <ac:spMkLst>
            <pc:docMk/>
            <pc:sldMk cId="2358616292" sldId="256"/>
            <ac:spMk id="2" creationId="{708C5BBF-C9DB-411E-A49B-FBC26862328B}"/>
          </ac:spMkLst>
        </pc:spChg>
        <pc:spChg chg="del mod">
          <ac:chgData name="中田 雄大" userId="62f770ad0d6c1cad" providerId="LiveId" clId="{652A5AB2-1B8F-429C-8D54-2B8CAE7320CA}" dt="2021-11-08T07:16:26.069" v="354" actId="478"/>
          <ac:spMkLst>
            <pc:docMk/>
            <pc:sldMk cId="2358616292" sldId="256"/>
            <ac:spMk id="3" creationId="{BC14A8E2-3BAB-4C7C-A0CA-90170D8EF6FC}"/>
          </ac:spMkLst>
        </pc:spChg>
        <pc:spChg chg="add mod">
          <ac:chgData name="中田 雄大" userId="62f770ad0d6c1cad" providerId="LiveId" clId="{652A5AB2-1B8F-429C-8D54-2B8CAE7320CA}" dt="2021-11-08T07:17:53.524" v="359" actId="20577"/>
          <ac:spMkLst>
            <pc:docMk/>
            <pc:sldMk cId="2358616292" sldId="256"/>
            <ac:spMk id="4" creationId="{D980CD4A-20BB-445F-9A6C-7C1726575A7C}"/>
          </ac:spMkLst>
        </pc:spChg>
        <pc:spChg chg="add mod">
          <ac:chgData name="中田 雄大" userId="62f770ad0d6c1cad" providerId="LiveId" clId="{652A5AB2-1B8F-429C-8D54-2B8CAE7320CA}" dt="2021-11-08T07:16:11.290" v="351" actId="6549"/>
          <ac:spMkLst>
            <pc:docMk/>
            <pc:sldMk cId="2358616292" sldId="256"/>
            <ac:spMk id="5" creationId="{2397501D-4DEE-4669-B597-BF6857D2B988}"/>
          </ac:spMkLst>
        </pc:spChg>
        <pc:spChg chg="mod">
          <ac:chgData name="中田 雄大" userId="62f770ad0d6c1cad" providerId="LiveId" clId="{652A5AB2-1B8F-429C-8D54-2B8CAE7320CA}" dt="2021-11-08T07:12:50.070" v="82"/>
          <ac:spMkLst>
            <pc:docMk/>
            <pc:sldMk cId="2358616292" sldId="256"/>
            <ac:spMk id="7" creationId="{44658031-C2A7-447E-9E80-E1DD744AC550}"/>
          </ac:spMkLst>
        </pc:spChg>
        <pc:spChg chg="mod">
          <ac:chgData name="中田 雄大" userId="62f770ad0d6c1cad" providerId="LiveId" clId="{652A5AB2-1B8F-429C-8D54-2B8CAE7320CA}" dt="2021-11-08T07:12:50.070" v="82"/>
          <ac:spMkLst>
            <pc:docMk/>
            <pc:sldMk cId="2358616292" sldId="256"/>
            <ac:spMk id="8" creationId="{07D985D5-3643-4D20-A475-7BC3870D7204}"/>
          </ac:spMkLst>
        </pc:spChg>
        <pc:spChg chg="mod">
          <ac:chgData name="中田 雄大" userId="62f770ad0d6c1cad" providerId="LiveId" clId="{652A5AB2-1B8F-429C-8D54-2B8CAE7320CA}" dt="2021-11-11T03:15:27.597" v="795" actId="14100"/>
          <ac:spMkLst>
            <pc:docMk/>
            <pc:sldMk cId="2358616292" sldId="256"/>
            <ac:spMk id="10" creationId="{67400CDC-2387-4B67-93D8-F1A3795CC0DC}"/>
          </ac:spMkLst>
        </pc:spChg>
        <pc:spChg chg="mod">
          <ac:chgData name="中田 雄大" userId="62f770ad0d6c1cad" providerId="LiveId" clId="{652A5AB2-1B8F-429C-8D54-2B8CAE7320CA}" dt="2021-11-08T07:16:22.206" v="352"/>
          <ac:spMkLst>
            <pc:docMk/>
            <pc:sldMk cId="2358616292" sldId="256"/>
            <ac:spMk id="11" creationId="{26467D52-B66A-48CE-85D6-1C79FB673269}"/>
          </ac:spMkLst>
        </pc:spChg>
        <pc:spChg chg="mod">
          <ac:chgData name="中田 雄大" userId="62f770ad0d6c1cad" providerId="LiveId" clId="{652A5AB2-1B8F-429C-8D54-2B8CAE7320CA}" dt="2021-11-08T07:25:27.551" v="392" actId="1076"/>
          <ac:spMkLst>
            <pc:docMk/>
            <pc:sldMk cId="2358616292" sldId="256"/>
            <ac:spMk id="14" creationId="{5CFCEB73-066C-4B32-8AB1-CEFEB2B44003}"/>
          </ac:spMkLst>
        </pc:spChg>
        <pc:spChg chg="mod">
          <ac:chgData name="中田 雄大" userId="62f770ad0d6c1cad" providerId="LiveId" clId="{652A5AB2-1B8F-429C-8D54-2B8CAE7320CA}" dt="2021-11-08T07:25:27.551" v="392" actId="1076"/>
          <ac:spMkLst>
            <pc:docMk/>
            <pc:sldMk cId="2358616292" sldId="256"/>
            <ac:spMk id="15" creationId="{2C54CB69-8987-4715-86A1-CAA36B92B356}"/>
          </ac:spMkLst>
        </pc:spChg>
        <pc:spChg chg="mod">
          <ac:chgData name="中田 雄大" userId="62f770ad0d6c1cad" providerId="LiveId" clId="{652A5AB2-1B8F-429C-8D54-2B8CAE7320CA}" dt="2021-11-08T07:25:27.551" v="392" actId="1076"/>
          <ac:spMkLst>
            <pc:docMk/>
            <pc:sldMk cId="2358616292" sldId="256"/>
            <ac:spMk id="17" creationId="{98FB710E-3CC9-4389-AC70-4260A5B737A8}"/>
          </ac:spMkLst>
        </pc:spChg>
        <pc:spChg chg="mod">
          <ac:chgData name="中田 雄大" userId="62f770ad0d6c1cad" providerId="LiveId" clId="{652A5AB2-1B8F-429C-8D54-2B8CAE7320CA}" dt="2021-11-08T07:25:27.551" v="392" actId="1076"/>
          <ac:spMkLst>
            <pc:docMk/>
            <pc:sldMk cId="2358616292" sldId="256"/>
            <ac:spMk id="19" creationId="{ACBEB602-344F-4196-8137-C2EAF1561155}"/>
          </ac:spMkLst>
        </pc:spChg>
        <pc:spChg chg="mod">
          <ac:chgData name="中田 雄大" userId="62f770ad0d6c1cad" providerId="LiveId" clId="{652A5AB2-1B8F-429C-8D54-2B8CAE7320CA}" dt="2021-11-08T07:25:27.551" v="392" actId="1076"/>
          <ac:spMkLst>
            <pc:docMk/>
            <pc:sldMk cId="2358616292" sldId="256"/>
            <ac:spMk id="22" creationId="{94CA3443-9275-45EC-870F-73D2EB20B0B0}"/>
          </ac:spMkLst>
        </pc:spChg>
        <pc:spChg chg="mod">
          <ac:chgData name="中田 雄大" userId="62f770ad0d6c1cad" providerId="LiveId" clId="{652A5AB2-1B8F-429C-8D54-2B8CAE7320CA}" dt="2021-11-08T07:25:27.551" v="392" actId="1076"/>
          <ac:spMkLst>
            <pc:docMk/>
            <pc:sldMk cId="2358616292" sldId="256"/>
            <ac:spMk id="24" creationId="{8A21DC73-1DD1-4FE6-BE95-B2B3D5D86D68}"/>
          </ac:spMkLst>
        </pc:spChg>
        <pc:spChg chg="mod">
          <ac:chgData name="中田 雄大" userId="62f770ad0d6c1cad" providerId="LiveId" clId="{652A5AB2-1B8F-429C-8D54-2B8CAE7320CA}" dt="2021-11-08T07:25:27.551" v="392" actId="1076"/>
          <ac:spMkLst>
            <pc:docMk/>
            <pc:sldMk cId="2358616292" sldId="256"/>
            <ac:spMk id="27" creationId="{26803B73-5AE3-4C20-80CB-0EE49323F61B}"/>
          </ac:spMkLst>
        </pc:spChg>
        <pc:spChg chg="mod">
          <ac:chgData name="中田 雄大" userId="62f770ad0d6c1cad" providerId="LiveId" clId="{652A5AB2-1B8F-429C-8D54-2B8CAE7320CA}" dt="2021-11-08T07:25:51.815" v="394" actId="1076"/>
          <ac:spMkLst>
            <pc:docMk/>
            <pc:sldMk cId="2358616292" sldId="256"/>
            <ac:spMk id="33" creationId="{232D82D2-FB76-413F-B39B-4F779C177706}"/>
          </ac:spMkLst>
        </pc:spChg>
        <pc:spChg chg="mod">
          <ac:chgData name="中田 雄大" userId="62f770ad0d6c1cad" providerId="LiveId" clId="{652A5AB2-1B8F-429C-8D54-2B8CAE7320CA}" dt="2021-11-08T07:25:51.815" v="394" actId="1076"/>
          <ac:spMkLst>
            <pc:docMk/>
            <pc:sldMk cId="2358616292" sldId="256"/>
            <ac:spMk id="35" creationId="{0F9D9C2C-9150-486E-BB97-4E2B6A9366FE}"/>
          </ac:spMkLst>
        </pc:spChg>
        <pc:spChg chg="mod">
          <ac:chgData name="中田 雄大" userId="62f770ad0d6c1cad" providerId="LiveId" clId="{652A5AB2-1B8F-429C-8D54-2B8CAE7320CA}" dt="2021-11-08T07:25:51.815" v="394" actId="1076"/>
          <ac:spMkLst>
            <pc:docMk/>
            <pc:sldMk cId="2358616292" sldId="256"/>
            <ac:spMk id="37" creationId="{C285DD1A-FE52-4404-B492-EC9A4FA12E68}"/>
          </ac:spMkLst>
        </pc:spChg>
        <pc:spChg chg="mod">
          <ac:chgData name="中田 雄大" userId="62f770ad0d6c1cad" providerId="LiveId" clId="{652A5AB2-1B8F-429C-8D54-2B8CAE7320CA}" dt="2021-11-08T07:25:51.815" v="394" actId="1076"/>
          <ac:spMkLst>
            <pc:docMk/>
            <pc:sldMk cId="2358616292" sldId="256"/>
            <ac:spMk id="41" creationId="{858B8281-A6DD-4006-87A6-F08B2D17440D}"/>
          </ac:spMkLst>
        </pc:spChg>
        <pc:spChg chg="add del mod">
          <ac:chgData name="中田 雄大" userId="62f770ad0d6c1cad" providerId="LiveId" clId="{652A5AB2-1B8F-429C-8D54-2B8CAE7320CA}" dt="2021-11-10T09:29:27.104" v="526" actId="478"/>
          <ac:spMkLst>
            <pc:docMk/>
            <pc:sldMk cId="2358616292" sldId="256"/>
            <ac:spMk id="42" creationId="{3B495FB6-3B3F-4376-96AB-5A5DD60F62CF}"/>
          </ac:spMkLst>
        </pc:spChg>
        <pc:spChg chg="add del mod">
          <ac:chgData name="中田 雄大" userId="62f770ad0d6c1cad" providerId="LiveId" clId="{652A5AB2-1B8F-429C-8D54-2B8CAE7320CA}" dt="2021-11-10T09:29:27.104" v="526" actId="478"/>
          <ac:spMkLst>
            <pc:docMk/>
            <pc:sldMk cId="2358616292" sldId="256"/>
            <ac:spMk id="43" creationId="{0E70E8E5-7C15-4EE6-AD9E-589A3B872D8F}"/>
          </ac:spMkLst>
        </pc:spChg>
        <pc:spChg chg="add del mod">
          <ac:chgData name="中田 雄大" userId="62f770ad0d6c1cad" providerId="LiveId" clId="{652A5AB2-1B8F-429C-8D54-2B8CAE7320CA}" dt="2021-11-10T09:29:27.104" v="526" actId="478"/>
          <ac:spMkLst>
            <pc:docMk/>
            <pc:sldMk cId="2358616292" sldId="256"/>
            <ac:spMk id="44" creationId="{3A111322-7A68-451E-9828-93ECD965C610}"/>
          </ac:spMkLst>
        </pc:spChg>
        <pc:spChg chg="add del mod">
          <ac:chgData name="中田 雄大" userId="62f770ad0d6c1cad" providerId="LiveId" clId="{652A5AB2-1B8F-429C-8D54-2B8CAE7320CA}" dt="2021-11-10T09:32:42.055" v="540" actId="478"/>
          <ac:spMkLst>
            <pc:docMk/>
            <pc:sldMk cId="2358616292" sldId="256"/>
            <ac:spMk id="47" creationId="{BC6B0E40-6F38-4D32-99C4-A5DFEBA54583}"/>
          </ac:spMkLst>
        </pc:spChg>
        <pc:spChg chg="add del mod">
          <ac:chgData name="中田 雄大" userId="62f770ad0d6c1cad" providerId="LiveId" clId="{652A5AB2-1B8F-429C-8D54-2B8CAE7320CA}" dt="2021-11-10T09:32:42.055" v="540" actId="478"/>
          <ac:spMkLst>
            <pc:docMk/>
            <pc:sldMk cId="2358616292" sldId="256"/>
            <ac:spMk id="48" creationId="{225522D3-35F1-46AC-BA0E-07E563508949}"/>
          </ac:spMkLst>
        </pc:spChg>
        <pc:spChg chg="add del mod">
          <ac:chgData name="中田 雄大" userId="62f770ad0d6c1cad" providerId="LiveId" clId="{652A5AB2-1B8F-429C-8D54-2B8CAE7320CA}" dt="2021-11-10T09:32:42.055" v="540" actId="478"/>
          <ac:spMkLst>
            <pc:docMk/>
            <pc:sldMk cId="2358616292" sldId="256"/>
            <ac:spMk id="49" creationId="{26D7F3D7-FA4F-4A1C-B541-E70AB61D34AA}"/>
          </ac:spMkLst>
        </pc:spChg>
        <pc:spChg chg="add del mod">
          <ac:chgData name="中田 雄大" userId="62f770ad0d6c1cad" providerId="LiveId" clId="{652A5AB2-1B8F-429C-8D54-2B8CAE7320CA}" dt="2021-11-10T09:32:42.055" v="540" actId="478"/>
          <ac:spMkLst>
            <pc:docMk/>
            <pc:sldMk cId="2358616292" sldId="256"/>
            <ac:spMk id="50" creationId="{2B7915DD-4334-46E5-938C-9A7098EF600F}"/>
          </ac:spMkLst>
        </pc:spChg>
        <pc:spChg chg="mod">
          <ac:chgData name="中田 雄大" userId="62f770ad0d6c1cad" providerId="LiveId" clId="{652A5AB2-1B8F-429C-8D54-2B8CAE7320CA}" dt="2021-11-08T07:26:41.363" v="397"/>
          <ac:spMkLst>
            <pc:docMk/>
            <pc:sldMk cId="2358616292" sldId="256"/>
            <ac:spMk id="52" creationId="{0312CE6C-71FE-4CE4-ABB7-29D73BC76545}"/>
          </ac:spMkLst>
        </pc:spChg>
        <pc:spChg chg="mod">
          <ac:chgData name="中田 雄大" userId="62f770ad0d6c1cad" providerId="LiveId" clId="{652A5AB2-1B8F-429C-8D54-2B8CAE7320CA}" dt="2021-11-08T07:26:41.363" v="397"/>
          <ac:spMkLst>
            <pc:docMk/>
            <pc:sldMk cId="2358616292" sldId="256"/>
            <ac:spMk id="54" creationId="{91B2B8A1-AF79-4FFD-BCA8-A9C07DF8BBF8}"/>
          </ac:spMkLst>
        </pc:spChg>
        <pc:spChg chg="mod">
          <ac:chgData name="中田 雄大" userId="62f770ad0d6c1cad" providerId="LiveId" clId="{652A5AB2-1B8F-429C-8D54-2B8CAE7320CA}" dt="2021-11-08T07:26:41.363" v="397"/>
          <ac:spMkLst>
            <pc:docMk/>
            <pc:sldMk cId="2358616292" sldId="256"/>
            <ac:spMk id="55" creationId="{A215EDA2-FD46-41CB-987D-698D6C850974}"/>
          </ac:spMkLst>
        </pc:spChg>
        <pc:spChg chg="mod">
          <ac:chgData name="中田 雄大" userId="62f770ad0d6c1cad" providerId="LiveId" clId="{652A5AB2-1B8F-429C-8D54-2B8CAE7320CA}" dt="2021-11-08T07:26:41.363" v="397"/>
          <ac:spMkLst>
            <pc:docMk/>
            <pc:sldMk cId="2358616292" sldId="256"/>
            <ac:spMk id="56" creationId="{A86EB356-ACCD-4C85-BAC9-0BE3181C74CE}"/>
          </ac:spMkLst>
        </pc:spChg>
        <pc:spChg chg="mod">
          <ac:chgData name="中田 雄大" userId="62f770ad0d6c1cad" providerId="LiveId" clId="{652A5AB2-1B8F-429C-8D54-2B8CAE7320CA}" dt="2021-11-08T07:29:30.806" v="409"/>
          <ac:spMkLst>
            <pc:docMk/>
            <pc:sldMk cId="2358616292" sldId="256"/>
            <ac:spMk id="59" creationId="{2584C592-0D62-4BFD-B7A1-E4324C60F5A3}"/>
          </ac:spMkLst>
        </pc:spChg>
        <pc:spChg chg="mod">
          <ac:chgData name="中田 雄大" userId="62f770ad0d6c1cad" providerId="LiveId" clId="{652A5AB2-1B8F-429C-8D54-2B8CAE7320CA}" dt="2021-11-11T03:16:37.195" v="804"/>
          <ac:spMkLst>
            <pc:docMk/>
            <pc:sldMk cId="2358616292" sldId="256"/>
            <ac:spMk id="59" creationId="{41A5627D-B5EB-479A-A9E7-14A1080F9D0F}"/>
          </ac:spMkLst>
        </pc:spChg>
        <pc:spChg chg="mod">
          <ac:chgData name="中田 雄大" userId="62f770ad0d6c1cad" providerId="LiveId" clId="{652A5AB2-1B8F-429C-8D54-2B8CAE7320CA}" dt="2021-11-08T07:29:30.806" v="409"/>
          <ac:spMkLst>
            <pc:docMk/>
            <pc:sldMk cId="2358616292" sldId="256"/>
            <ac:spMk id="60" creationId="{52279ACB-9B7E-4F85-9EDD-9FF457928F2C}"/>
          </ac:spMkLst>
        </pc:spChg>
        <pc:spChg chg="mod">
          <ac:chgData name="中田 雄大" userId="62f770ad0d6c1cad" providerId="LiveId" clId="{652A5AB2-1B8F-429C-8D54-2B8CAE7320CA}" dt="2021-11-11T03:18:08.167" v="825" actId="20577"/>
          <ac:spMkLst>
            <pc:docMk/>
            <pc:sldMk cId="2358616292" sldId="256"/>
            <ac:spMk id="61" creationId="{528E195B-AC75-40A3-B5AD-7496EBCCFE3F}"/>
          </ac:spMkLst>
        </pc:spChg>
        <pc:spChg chg="mod">
          <ac:chgData name="中田 雄大" userId="62f770ad0d6c1cad" providerId="LiveId" clId="{652A5AB2-1B8F-429C-8D54-2B8CAE7320CA}" dt="2021-11-08T07:29:30.806" v="409"/>
          <ac:spMkLst>
            <pc:docMk/>
            <pc:sldMk cId="2358616292" sldId="256"/>
            <ac:spMk id="61" creationId="{84AF85E8-54FB-40AB-A9DD-8667BEE81378}"/>
          </ac:spMkLst>
        </pc:spChg>
        <pc:spChg chg="mod">
          <ac:chgData name="中田 雄大" userId="62f770ad0d6c1cad" providerId="LiveId" clId="{652A5AB2-1B8F-429C-8D54-2B8CAE7320CA}" dt="2021-11-08T07:29:30.806" v="409"/>
          <ac:spMkLst>
            <pc:docMk/>
            <pc:sldMk cId="2358616292" sldId="256"/>
            <ac:spMk id="62" creationId="{FF62A0FE-1C85-480E-943E-1AE4CDD3DED3}"/>
          </ac:spMkLst>
        </pc:spChg>
        <pc:spChg chg="add mod">
          <ac:chgData name="中田 雄大" userId="62f770ad0d6c1cad" providerId="LiveId" clId="{652A5AB2-1B8F-429C-8D54-2B8CAE7320CA}" dt="2021-11-11T03:50:50.887" v="882" actId="207"/>
          <ac:spMkLst>
            <pc:docMk/>
            <pc:sldMk cId="2358616292" sldId="256"/>
            <ac:spMk id="63" creationId="{A15BC10F-126C-41C2-A14D-59453B514D96}"/>
          </ac:spMkLst>
        </pc:spChg>
        <pc:spChg chg="mod">
          <ac:chgData name="中田 雄大" userId="62f770ad0d6c1cad" providerId="LiveId" clId="{652A5AB2-1B8F-429C-8D54-2B8CAE7320CA}" dt="2021-11-08T07:34:17.495" v="417"/>
          <ac:spMkLst>
            <pc:docMk/>
            <pc:sldMk cId="2358616292" sldId="256"/>
            <ac:spMk id="65" creationId="{218B5ECC-1BE9-4881-9DB0-9A7ED610FCA8}"/>
          </ac:spMkLst>
        </pc:spChg>
        <pc:spChg chg="mod">
          <ac:chgData name="中田 雄大" userId="62f770ad0d6c1cad" providerId="LiveId" clId="{652A5AB2-1B8F-429C-8D54-2B8CAE7320CA}" dt="2021-11-08T07:34:17.495" v="417"/>
          <ac:spMkLst>
            <pc:docMk/>
            <pc:sldMk cId="2358616292" sldId="256"/>
            <ac:spMk id="66" creationId="{1E8EEBC0-4AEE-4F49-B13B-96FCEAC49413}"/>
          </ac:spMkLst>
        </pc:spChg>
        <pc:spChg chg="mod">
          <ac:chgData name="中田 雄大" userId="62f770ad0d6c1cad" providerId="LiveId" clId="{652A5AB2-1B8F-429C-8D54-2B8CAE7320CA}" dt="2021-11-08T07:34:17.495" v="417"/>
          <ac:spMkLst>
            <pc:docMk/>
            <pc:sldMk cId="2358616292" sldId="256"/>
            <ac:spMk id="67" creationId="{D6A80275-425F-4270-BAF8-A43B7446D8B5}"/>
          </ac:spMkLst>
        </pc:spChg>
        <pc:spChg chg="mod">
          <ac:chgData name="中田 雄大" userId="62f770ad0d6c1cad" providerId="LiveId" clId="{652A5AB2-1B8F-429C-8D54-2B8CAE7320CA}" dt="2021-11-08T07:34:17.495" v="417"/>
          <ac:spMkLst>
            <pc:docMk/>
            <pc:sldMk cId="2358616292" sldId="256"/>
            <ac:spMk id="68" creationId="{A85ED2D0-3311-429F-B26B-55C9A5C7B351}"/>
          </ac:spMkLst>
        </pc:spChg>
        <pc:spChg chg="add del mod">
          <ac:chgData name="中田 雄大" userId="62f770ad0d6c1cad" providerId="LiveId" clId="{652A5AB2-1B8F-429C-8D54-2B8CAE7320CA}" dt="2021-11-10T09:39:25.781" v="602" actId="478"/>
          <ac:spMkLst>
            <pc:docMk/>
            <pc:sldMk cId="2358616292" sldId="256"/>
            <ac:spMk id="69" creationId="{6610500C-E40D-4FE8-9318-A85705D5043A}"/>
          </ac:spMkLst>
        </pc:spChg>
        <pc:spChg chg="add del mod">
          <ac:chgData name="中田 雄大" userId="62f770ad0d6c1cad" providerId="LiveId" clId="{652A5AB2-1B8F-429C-8D54-2B8CAE7320CA}" dt="2021-11-10T09:39:25.781" v="602" actId="478"/>
          <ac:spMkLst>
            <pc:docMk/>
            <pc:sldMk cId="2358616292" sldId="256"/>
            <ac:spMk id="70" creationId="{D0E098EE-BF88-4EF6-B994-02EF76AA680F}"/>
          </ac:spMkLst>
        </pc:spChg>
        <pc:spChg chg="mod">
          <ac:chgData name="中田 雄大" userId="62f770ad0d6c1cad" providerId="LiveId" clId="{652A5AB2-1B8F-429C-8D54-2B8CAE7320CA}" dt="2021-11-08T07:34:31.861" v="421"/>
          <ac:spMkLst>
            <pc:docMk/>
            <pc:sldMk cId="2358616292" sldId="256"/>
            <ac:spMk id="73" creationId="{568612F1-6D73-410D-B284-9461F270C172}"/>
          </ac:spMkLst>
        </pc:spChg>
        <pc:spChg chg="mod">
          <ac:chgData name="中田 雄大" userId="62f770ad0d6c1cad" providerId="LiveId" clId="{652A5AB2-1B8F-429C-8D54-2B8CAE7320CA}" dt="2021-11-10T09:13:25.518" v="455" actId="14100"/>
          <ac:spMkLst>
            <pc:docMk/>
            <pc:sldMk cId="2358616292" sldId="256"/>
            <ac:spMk id="73" creationId="{945489B0-CD6B-4D22-A293-A7B25141B777}"/>
          </ac:spMkLst>
        </pc:spChg>
        <pc:spChg chg="mod">
          <ac:chgData name="中田 雄大" userId="62f770ad0d6c1cad" providerId="LiveId" clId="{652A5AB2-1B8F-429C-8D54-2B8CAE7320CA}" dt="2021-11-08T07:34:31.861" v="421"/>
          <ac:spMkLst>
            <pc:docMk/>
            <pc:sldMk cId="2358616292" sldId="256"/>
            <ac:spMk id="74" creationId="{717A3AE2-2C21-44C2-9D91-A19B7A17FF8D}"/>
          </ac:spMkLst>
        </pc:spChg>
        <pc:spChg chg="mod">
          <ac:chgData name="中田 雄大" userId="62f770ad0d6c1cad" providerId="LiveId" clId="{652A5AB2-1B8F-429C-8D54-2B8CAE7320CA}" dt="2021-11-10T09:13:32.206" v="473" actId="20577"/>
          <ac:spMkLst>
            <pc:docMk/>
            <pc:sldMk cId="2358616292" sldId="256"/>
            <ac:spMk id="74" creationId="{835FC7CC-B5A9-43F3-A39E-3554339D3EFD}"/>
          </ac:spMkLst>
        </pc:spChg>
        <pc:spChg chg="mod">
          <ac:chgData name="中田 雄大" userId="62f770ad0d6c1cad" providerId="LiveId" clId="{652A5AB2-1B8F-429C-8D54-2B8CAE7320CA}" dt="2021-11-08T07:34:31.861" v="421"/>
          <ac:spMkLst>
            <pc:docMk/>
            <pc:sldMk cId="2358616292" sldId="256"/>
            <ac:spMk id="75" creationId="{9F2B0D60-62A0-456C-8412-4D9C84751AD0}"/>
          </ac:spMkLst>
        </pc:spChg>
        <pc:spChg chg="mod">
          <ac:chgData name="中田 雄大" userId="62f770ad0d6c1cad" providerId="LiveId" clId="{652A5AB2-1B8F-429C-8D54-2B8CAE7320CA}" dt="2021-11-08T07:34:31.861" v="421"/>
          <ac:spMkLst>
            <pc:docMk/>
            <pc:sldMk cId="2358616292" sldId="256"/>
            <ac:spMk id="76" creationId="{195BFDFC-5243-4B72-8E4D-28128FFB50C6}"/>
          </ac:spMkLst>
        </pc:spChg>
        <pc:spChg chg="add del mod">
          <ac:chgData name="中田 雄大" userId="62f770ad0d6c1cad" providerId="LiveId" clId="{652A5AB2-1B8F-429C-8D54-2B8CAE7320CA}" dt="2021-11-08T07:34:35.802" v="422" actId="478"/>
          <ac:spMkLst>
            <pc:docMk/>
            <pc:sldMk cId="2358616292" sldId="256"/>
            <ac:spMk id="77" creationId="{0533614D-5E4D-472A-9E21-86E560907DC6}"/>
          </ac:spMkLst>
        </pc:spChg>
        <pc:spChg chg="add del mod">
          <ac:chgData name="中田 雄大" userId="62f770ad0d6c1cad" providerId="LiveId" clId="{652A5AB2-1B8F-429C-8D54-2B8CAE7320CA}" dt="2021-11-10T09:27:04.135" v="488" actId="478"/>
          <ac:spMkLst>
            <pc:docMk/>
            <pc:sldMk cId="2358616292" sldId="256"/>
            <ac:spMk id="78" creationId="{B252415D-A4D7-404F-8AD9-F838723E0165}"/>
          </ac:spMkLst>
        </pc:spChg>
        <pc:spChg chg="add del mod">
          <ac:chgData name="中田 雄大" userId="62f770ad0d6c1cad" providerId="LiveId" clId="{652A5AB2-1B8F-429C-8D54-2B8CAE7320CA}" dt="2021-11-08T07:34:35.802" v="422" actId="478"/>
          <ac:spMkLst>
            <pc:docMk/>
            <pc:sldMk cId="2358616292" sldId="256"/>
            <ac:spMk id="78" creationId="{F4223C0D-0C31-47C7-848A-F5F9F096CC51}"/>
          </ac:spMkLst>
        </pc:spChg>
        <pc:spChg chg="mod">
          <ac:chgData name="中田 雄大" userId="62f770ad0d6c1cad" providerId="LiveId" clId="{652A5AB2-1B8F-429C-8D54-2B8CAE7320CA}" dt="2021-11-08T07:34:43.239" v="423"/>
          <ac:spMkLst>
            <pc:docMk/>
            <pc:sldMk cId="2358616292" sldId="256"/>
            <ac:spMk id="80" creationId="{CF018564-BD5D-459B-AD68-099A74FA658A}"/>
          </ac:spMkLst>
        </pc:spChg>
        <pc:spChg chg="mod">
          <ac:chgData name="中田 雄大" userId="62f770ad0d6c1cad" providerId="LiveId" clId="{652A5AB2-1B8F-429C-8D54-2B8CAE7320CA}" dt="2021-11-08T07:34:43.239" v="423"/>
          <ac:spMkLst>
            <pc:docMk/>
            <pc:sldMk cId="2358616292" sldId="256"/>
            <ac:spMk id="82" creationId="{43F75122-F897-4691-AE9A-A393CF4C2A9A}"/>
          </ac:spMkLst>
        </pc:spChg>
        <pc:spChg chg="mod">
          <ac:chgData name="中田 雄大" userId="62f770ad0d6c1cad" providerId="LiveId" clId="{652A5AB2-1B8F-429C-8D54-2B8CAE7320CA}" dt="2021-11-08T07:34:43.239" v="423"/>
          <ac:spMkLst>
            <pc:docMk/>
            <pc:sldMk cId="2358616292" sldId="256"/>
            <ac:spMk id="83" creationId="{92B6538B-8649-4A2B-8E3C-229591A18938}"/>
          </ac:spMkLst>
        </pc:spChg>
        <pc:spChg chg="mod">
          <ac:chgData name="中田 雄大" userId="62f770ad0d6c1cad" providerId="LiveId" clId="{652A5AB2-1B8F-429C-8D54-2B8CAE7320CA}" dt="2021-11-08T07:34:43.239" v="423"/>
          <ac:spMkLst>
            <pc:docMk/>
            <pc:sldMk cId="2358616292" sldId="256"/>
            <ac:spMk id="84" creationId="{5C1AAC68-C50A-42AC-8AD2-29EF9617421F}"/>
          </ac:spMkLst>
        </pc:spChg>
        <pc:spChg chg="add del mod">
          <ac:chgData name="中田 雄大" userId="62f770ad0d6c1cad" providerId="LiveId" clId="{652A5AB2-1B8F-429C-8D54-2B8CAE7320CA}" dt="2021-11-10T09:45:57.160" v="639" actId="478"/>
          <ac:spMkLst>
            <pc:docMk/>
            <pc:sldMk cId="2358616292" sldId="256"/>
            <ac:spMk id="86" creationId="{51D6D63F-FE06-4CA4-B338-A72944DEF250}"/>
          </ac:spMkLst>
        </pc:spChg>
        <pc:spChg chg="del mod">
          <ac:chgData name="中田 雄大" userId="62f770ad0d6c1cad" providerId="LiveId" clId="{652A5AB2-1B8F-429C-8D54-2B8CAE7320CA}" dt="2021-11-10T09:26:47.552" v="483" actId="478"/>
          <ac:spMkLst>
            <pc:docMk/>
            <pc:sldMk cId="2358616292" sldId="256"/>
            <ac:spMk id="91" creationId="{93939FA1-720A-478E-BE82-7837B8A190EC}"/>
          </ac:spMkLst>
        </pc:spChg>
        <pc:spChg chg="add del mod">
          <ac:chgData name="中田 雄大" userId="62f770ad0d6c1cad" providerId="LiveId" clId="{652A5AB2-1B8F-429C-8D54-2B8CAE7320CA}" dt="2021-11-10T09:46:17.572" v="646" actId="478"/>
          <ac:spMkLst>
            <pc:docMk/>
            <pc:sldMk cId="2358616292" sldId="256"/>
            <ac:spMk id="99" creationId="{18DF329F-CA31-4C13-89E4-8C04C819A24A}"/>
          </ac:spMkLst>
        </pc:spChg>
        <pc:spChg chg="add del mod">
          <ac:chgData name="中田 雄大" userId="62f770ad0d6c1cad" providerId="LiveId" clId="{652A5AB2-1B8F-429C-8D54-2B8CAE7320CA}" dt="2021-11-10T09:28:09.380" v="518" actId="478"/>
          <ac:spMkLst>
            <pc:docMk/>
            <pc:sldMk cId="2358616292" sldId="256"/>
            <ac:spMk id="100" creationId="{644CFB7E-AC70-4131-8FC5-757C5D37080A}"/>
          </ac:spMkLst>
        </pc:spChg>
        <pc:spChg chg="add mod">
          <ac:chgData name="中田 雄大" userId="62f770ad0d6c1cad" providerId="LiveId" clId="{652A5AB2-1B8F-429C-8D54-2B8CAE7320CA}" dt="2021-11-11T04:01:42.331" v="917" actId="1038"/>
          <ac:spMkLst>
            <pc:docMk/>
            <pc:sldMk cId="2358616292" sldId="256"/>
            <ac:spMk id="105" creationId="{9F0C03E7-997C-42E4-909B-3A6AA40DA989}"/>
          </ac:spMkLst>
        </pc:spChg>
        <pc:spChg chg="add del mod">
          <ac:chgData name="中田 雄大" userId="62f770ad0d6c1cad" providerId="LiveId" clId="{652A5AB2-1B8F-429C-8D54-2B8CAE7320CA}" dt="2021-11-10T09:37:17.141" v="580" actId="478"/>
          <ac:spMkLst>
            <pc:docMk/>
            <pc:sldMk cId="2358616292" sldId="256"/>
            <ac:spMk id="106" creationId="{4DA8949D-7EAA-4C39-B804-5DCA1D666D9F}"/>
          </ac:spMkLst>
        </pc:spChg>
        <pc:spChg chg="add mod ord">
          <ac:chgData name="中田 雄大" userId="62f770ad0d6c1cad" providerId="LiveId" clId="{652A5AB2-1B8F-429C-8D54-2B8CAE7320CA}" dt="2021-11-10T10:11:25.163" v="752" actId="14100"/>
          <ac:spMkLst>
            <pc:docMk/>
            <pc:sldMk cId="2358616292" sldId="256"/>
            <ac:spMk id="107" creationId="{68EC9FDB-7E0E-49DB-8288-8BB7F5E95E5B}"/>
          </ac:spMkLst>
        </pc:spChg>
        <pc:spChg chg="add mod">
          <ac:chgData name="中田 雄大" userId="62f770ad0d6c1cad" providerId="LiveId" clId="{652A5AB2-1B8F-429C-8D54-2B8CAE7320CA}" dt="2021-11-11T04:01:28.012" v="913" actId="1076"/>
          <ac:spMkLst>
            <pc:docMk/>
            <pc:sldMk cId="2358616292" sldId="256"/>
            <ac:spMk id="108" creationId="{1CEABFD3-8D7E-4372-90E2-5BAED585BACF}"/>
          </ac:spMkLst>
        </pc:spChg>
        <pc:spChg chg="add mod">
          <ac:chgData name="中田 雄大" userId="62f770ad0d6c1cad" providerId="LiveId" clId="{652A5AB2-1B8F-429C-8D54-2B8CAE7320CA}" dt="2021-11-11T04:01:36.432" v="916" actId="1036"/>
          <ac:spMkLst>
            <pc:docMk/>
            <pc:sldMk cId="2358616292" sldId="256"/>
            <ac:spMk id="109" creationId="{73A61779-C41A-4775-8E6C-BEB33A6BFC99}"/>
          </ac:spMkLst>
        </pc:spChg>
        <pc:spChg chg="add del mod">
          <ac:chgData name="中田 雄大" userId="62f770ad0d6c1cad" providerId="LiveId" clId="{652A5AB2-1B8F-429C-8D54-2B8CAE7320CA}" dt="2021-11-11T03:11:56.741" v="774" actId="478"/>
          <ac:spMkLst>
            <pc:docMk/>
            <pc:sldMk cId="2358616292" sldId="256"/>
            <ac:spMk id="129" creationId="{A8A354E9-F8EA-4787-9059-904E0D8B5A08}"/>
          </ac:spMkLst>
        </pc:spChg>
        <pc:spChg chg="add del mod">
          <ac:chgData name="中田 雄大" userId="62f770ad0d6c1cad" providerId="LiveId" clId="{652A5AB2-1B8F-429C-8D54-2B8CAE7320CA}" dt="2021-11-11T03:11:55.183" v="773" actId="478"/>
          <ac:spMkLst>
            <pc:docMk/>
            <pc:sldMk cId="2358616292" sldId="256"/>
            <ac:spMk id="130" creationId="{5C14A724-F058-4B51-A71A-4171A4AB4EB4}"/>
          </ac:spMkLst>
        </pc:spChg>
        <pc:grpChg chg="add mod">
          <ac:chgData name="中田 雄大" userId="62f770ad0d6c1cad" providerId="LiveId" clId="{652A5AB2-1B8F-429C-8D54-2B8CAE7320CA}" dt="2021-11-08T07:12:50.070" v="82"/>
          <ac:grpSpMkLst>
            <pc:docMk/>
            <pc:sldMk cId="2358616292" sldId="256"/>
            <ac:grpSpMk id="6" creationId="{AD2683CA-AF57-42F8-8E2B-582C6627888B}"/>
          </ac:grpSpMkLst>
        </pc:grpChg>
        <pc:grpChg chg="add mod">
          <ac:chgData name="中田 雄大" userId="62f770ad0d6c1cad" providerId="LiveId" clId="{652A5AB2-1B8F-429C-8D54-2B8CAE7320CA}" dt="2021-11-10T09:43:35.565" v="632" actId="1076"/>
          <ac:grpSpMkLst>
            <pc:docMk/>
            <pc:sldMk cId="2358616292" sldId="256"/>
            <ac:grpSpMk id="9" creationId="{3B592723-12EB-43CE-A2E1-37127AE8C962}"/>
          </ac:grpSpMkLst>
        </pc:grpChg>
        <pc:grpChg chg="add del mod">
          <ac:chgData name="中田 雄大" userId="62f770ad0d6c1cad" providerId="LiveId" clId="{652A5AB2-1B8F-429C-8D54-2B8CAE7320CA}" dt="2021-11-10T09:29:16.917" v="523" actId="478"/>
          <ac:grpSpMkLst>
            <pc:docMk/>
            <pc:sldMk cId="2358616292" sldId="256"/>
            <ac:grpSpMk id="12" creationId="{9E703471-AA91-4B9A-9C6C-8C00AE3C09CB}"/>
          </ac:grpSpMkLst>
        </pc:grpChg>
        <pc:grpChg chg="mod">
          <ac:chgData name="中田 雄大" userId="62f770ad0d6c1cad" providerId="LiveId" clId="{652A5AB2-1B8F-429C-8D54-2B8CAE7320CA}" dt="2021-11-08T07:25:27.551" v="392" actId="1076"/>
          <ac:grpSpMkLst>
            <pc:docMk/>
            <pc:sldMk cId="2358616292" sldId="256"/>
            <ac:grpSpMk id="13" creationId="{1649D9A2-6B76-417B-93D8-3516ABA6DCAC}"/>
          </ac:grpSpMkLst>
        </pc:grpChg>
        <pc:grpChg chg="mod">
          <ac:chgData name="中田 雄大" userId="62f770ad0d6c1cad" providerId="LiveId" clId="{652A5AB2-1B8F-429C-8D54-2B8CAE7320CA}" dt="2021-11-08T07:25:27.551" v="392" actId="1076"/>
          <ac:grpSpMkLst>
            <pc:docMk/>
            <pc:sldMk cId="2358616292" sldId="256"/>
            <ac:grpSpMk id="16" creationId="{BFEFCF88-E57C-4196-8321-79937081CB09}"/>
          </ac:grpSpMkLst>
        </pc:grpChg>
        <pc:grpChg chg="mod">
          <ac:chgData name="中田 雄大" userId="62f770ad0d6c1cad" providerId="LiveId" clId="{652A5AB2-1B8F-429C-8D54-2B8CAE7320CA}" dt="2021-11-08T07:25:27.551" v="392" actId="1076"/>
          <ac:grpSpMkLst>
            <pc:docMk/>
            <pc:sldMk cId="2358616292" sldId="256"/>
            <ac:grpSpMk id="18" creationId="{D6BA7529-124A-49D0-AE63-8019D588B58E}"/>
          </ac:grpSpMkLst>
        </pc:grpChg>
        <pc:grpChg chg="mod">
          <ac:chgData name="中田 雄大" userId="62f770ad0d6c1cad" providerId="LiveId" clId="{652A5AB2-1B8F-429C-8D54-2B8CAE7320CA}" dt="2021-11-08T07:25:27.551" v="392" actId="1076"/>
          <ac:grpSpMkLst>
            <pc:docMk/>
            <pc:sldMk cId="2358616292" sldId="256"/>
            <ac:grpSpMk id="21" creationId="{FAB2BF37-9CA0-493C-A0CB-A5CF75044B74}"/>
          </ac:grpSpMkLst>
        </pc:grpChg>
        <pc:grpChg chg="mod">
          <ac:chgData name="中田 雄大" userId="62f770ad0d6c1cad" providerId="LiveId" clId="{652A5AB2-1B8F-429C-8D54-2B8CAE7320CA}" dt="2021-11-08T07:25:27.551" v="392" actId="1076"/>
          <ac:grpSpMkLst>
            <pc:docMk/>
            <pc:sldMk cId="2358616292" sldId="256"/>
            <ac:grpSpMk id="23" creationId="{A8E8CCA3-5DC3-4171-91A2-4CAB5BB305F5}"/>
          </ac:grpSpMkLst>
        </pc:grpChg>
        <pc:grpChg chg="add del mod">
          <ac:chgData name="中田 雄大" userId="62f770ad0d6c1cad" providerId="LiveId" clId="{652A5AB2-1B8F-429C-8D54-2B8CAE7320CA}" dt="2021-11-10T09:29:27.104" v="526" actId="478"/>
          <ac:grpSpMkLst>
            <pc:docMk/>
            <pc:sldMk cId="2358616292" sldId="256"/>
            <ac:grpSpMk id="30" creationId="{9339CA1C-445A-4EE2-989F-4ADA61C9DF5E}"/>
          </ac:grpSpMkLst>
        </pc:grpChg>
        <pc:grpChg chg="mod">
          <ac:chgData name="中田 雄大" userId="62f770ad0d6c1cad" providerId="LiveId" clId="{652A5AB2-1B8F-429C-8D54-2B8CAE7320CA}" dt="2021-11-08T07:25:51.815" v="394" actId="1076"/>
          <ac:grpSpMkLst>
            <pc:docMk/>
            <pc:sldMk cId="2358616292" sldId="256"/>
            <ac:grpSpMk id="32" creationId="{6EA07F6F-5B61-4317-BDD9-2CFF67D83562}"/>
          </ac:grpSpMkLst>
        </pc:grpChg>
        <pc:grpChg chg="mod">
          <ac:chgData name="中田 雄大" userId="62f770ad0d6c1cad" providerId="LiveId" clId="{652A5AB2-1B8F-429C-8D54-2B8CAE7320CA}" dt="2021-11-08T07:25:51.815" v="394" actId="1076"/>
          <ac:grpSpMkLst>
            <pc:docMk/>
            <pc:sldMk cId="2358616292" sldId="256"/>
            <ac:grpSpMk id="34" creationId="{8162A38C-C97F-4A26-8970-FCF0498EEC83}"/>
          </ac:grpSpMkLst>
        </pc:grpChg>
        <pc:grpChg chg="add del mod">
          <ac:chgData name="中田 雄大" userId="62f770ad0d6c1cad" providerId="LiveId" clId="{652A5AB2-1B8F-429C-8D54-2B8CAE7320CA}" dt="2021-11-08T07:33:51.360" v="412" actId="478"/>
          <ac:grpSpMkLst>
            <pc:docMk/>
            <pc:sldMk cId="2358616292" sldId="256"/>
            <ac:grpSpMk id="51" creationId="{6CED36A4-C4C4-4BF2-862C-C4249BAA1E44}"/>
          </ac:grpSpMkLst>
        </pc:grpChg>
        <pc:grpChg chg="mod">
          <ac:chgData name="中田 雄大" userId="62f770ad0d6c1cad" providerId="LiveId" clId="{652A5AB2-1B8F-429C-8D54-2B8CAE7320CA}" dt="2021-11-08T07:26:41.363" v="397"/>
          <ac:grpSpMkLst>
            <pc:docMk/>
            <pc:sldMk cId="2358616292" sldId="256"/>
            <ac:grpSpMk id="53" creationId="{9FD69070-FFCE-436A-9E1A-39359CCB8194}"/>
          </ac:grpSpMkLst>
        </pc:grpChg>
        <pc:grpChg chg="add mod">
          <ac:chgData name="中田 雄大" userId="62f770ad0d6c1cad" providerId="LiveId" clId="{652A5AB2-1B8F-429C-8D54-2B8CAE7320CA}" dt="2021-11-11T03:16:52.900" v="805" actId="1076"/>
          <ac:grpSpMkLst>
            <pc:docMk/>
            <pc:sldMk cId="2358616292" sldId="256"/>
            <ac:grpSpMk id="57" creationId="{3F05A768-6E2F-4D73-A38A-7B3B096F87D4}"/>
          </ac:grpSpMkLst>
        </pc:grpChg>
        <pc:grpChg chg="add del mod">
          <ac:chgData name="中田 雄大" userId="62f770ad0d6c1cad" providerId="LiveId" clId="{652A5AB2-1B8F-429C-8D54-2B8CAE7320CA}" dt="2021-11-08T07:34:16.981" v="416" actId="478"/>
          <ac:grpSpMkLst>
            <pc:docMk/>
            <pc:sldMk cId="2358616292" sldId="256"/>
            <ac:grpSpMk id="57" creationId="{C91C0B9B-48E7-4C07-BF6E-A92A5045C37F}"/>
          </ac:grpSpMkLst>
        </pc:grpChg>
        <pc:grpChg chg="mod">
          <ac:chgData name="中田 雄大" userId="62f770ad0d6c1cad" providerId="LiveId" clId="{652A5AB2-1B8F-429C-8D54-2B8CAE7320CA}" dt="2021-11-08T07:29:30.806" v="409"/>
          <ac:grpSpMkLst>
            <pc:docMk/>
            <pc:sldMk cId="2358616292" sldId="256"/>
            <ac:grpSpMk id="58" creationId="{314B0073-FA6C-4D05-A96F-9451A2E2C0D2}"/>
          </ac:grpSpMkLst>
        </pc:grpChg>
        <pc:grpChg chg="add del mod">
          <ac:chgData name="中田 雄大" userId="62f770ad0d6c1cad" providerId="LiveId" clId="{652A5AB2-1B8F-429C-8D54-2B8CAE7320CA}" dt="2021-11-10T09:39:25.781" v="602" actId="478"/>
          <ac:grpSpMkLst>
            <pc:docMk/>
            <pc:sldMk cId="2358616292" sldId="256"/>
            <ac:grpSpMk id="63" creationId="{4BB54384-AC66-4FA1-A3F0-DC41FEA6DEF9}"/>
          </ac:grpSpMkLst>
        </pc:grpChg>
        <pc:grpChg chg="mod">
          <ac:chgData name="中田 雄大" userId="62f770ad0d6c1cad" providerId="LiveId" clId="{652A5AB2-1B8F-429C-8D54-2B8CAE7320CA}" dt="2021-11-08T07:34:17.495" v="417"/>
          <ac:grpSpMkLst>
            <pc:docMk/>
            <pc:sldMk cId="2358616292" sldId="256"/>
            <ac:grpSpMk id="64" creationId="{B40C44A7-30A9-442F-BDC2-20D85DE4F7B9}"/>
          </ac:grpSpMkLst>
        </pc:grpChg>
        <pc:grpChg chg="add del mod">
          <ac:chgData name="中田 雄大" userId="62f770ad0d6c1cad" providerId="LiveId" clId="{652A5AB2-1B8F-429C-8D54-2B8CAE7320CA}" dt="2021-11-08T07:34:35.802" v="422" actId="478"/>
          <ac:grpSpMkLst>
            <pc:docMk/>
            <pc:sldMk cId="2358616292" sldId="256"/>
            <ac:grpSpMk id="71" creationId="{D208E184-3625-474A-AF0E-9C024506F47E}"/>
          </ac:grpSpMkLst>
        </pc:grpChg>
        <pc:grpChg chg="mod">
          <ac:chgData name="中田 雄大" userId="62f770ad0d6c1cad" providerId="LiveId" clId="{652A5AB2-1B8F-429C-8D54-2B8CAE7320CA}" dt="2021-11-08T07:34:31.861" v="421"/>
          <ac:grpSpMkLst>
            <pc:docMk/>
            <pc:sldMk cId="2358616292" sldId="256"/>
            <ac:grpSpMk id="72" creationId="{3C0727AB-D308-4458-9F5F-38A07E020649}"/>
          </ac:grpSpMkLst>
        </pc:grpChg>
        <pc:grpChg chg="add mod">
          <ac:chgData name="中田 雄大" userId="62f770ad0d6c1cad" providerId="LiveId" clId="{652A5AB2-1B8F-429C-8D54-2B8CAE7320CA}" dt="2021-11-11T03:15:37.364" v="796" actId="1076"/>
          <ac:grpSpMkLst>
            <pc:docMk/>
            <pc:sldMk cId="2358616292" sldId="256"/>
            <ac:grpSpMk id="72" creationId="{93CECF9E-3612-43F0-87BD-C44678236121}"/>
          </ac:grpSpMkLst>
        </pc:grpChg>
        <pc:grpChg chg="add del mod">
          <ac:chgData name="中田 雄大" userId="62f770ad0d6c1cad" providerId="LiveId" clId="{652A5AB2-1B8F-429C-8D54-2B8CAE7320CA}" dt="2021-11-10T09:39:25.781" v="602" actId="478"/>
          <ac:grpSpMkLst>
            <pc:docMk/>
            <pc:sldMk cId="2358616292" sldId="256"/>
            <ac:grpSpMk id="79" creationId="{A64FE9A9-48A2-4C95-AC70-8893F1C3A3B7}"/>
          </ac:grpSpMkLst>
        </pc:grpChg>
        <pc:grpChg chg="mod">
          <ac:chgData name="中田 雄大" userId="62f770ad0d6c1cad" providerId="LiveId" clId="{652A5AB2-1B8F-429C-8D54-2B8CAE7320CA}" dt="2021-11-08T07:34:43.239" v="423"/>
          <ac:grpSpMkLst>
            <pc:docMk/>
            <pc:sldMk cId="2358616292" sldId="256"/>
            <ac:grpSpMk id="81" creationId="{C775EFF3-DFC4-416E-979E-18A6B13484A7}"/>
          </ac:grpSpMkLst>
        </pc:grpChg>
        <pc:grpChg chg="add del mod">
          <ac:chgData name="中田 雄大" userId="62f770ad0d6c1cad" providerId="LiveId" clId="{652A5AB2-1B8F-429C-8D54-2B8CAE7320CA}" dt="2021-11-10T09:26:51.151" v="484" actId="478"/>
          <ac:grpSpMkLst>
            <pc:docMk/>
            <pc:sldMk cId="2358616292" sldId="256"/>
            <ac:grpSpMk id="87" creationId="{FE01073F-3356-49FE-B8DB-F3AC42D883EF}"/>
          </ac:grpSpMkLst>
        </pc:grpChg>
        <pc:grpChg chg="add mod">
          <ac:chgData name="中田 雄大" userId="62f770ad0d6c1cad" providerId="LiveId" clId="{652A5AB2-1B8F-429C-8D54-2B8CAE7320CA}" dt="2021-11-11T03:48:01.820" v="860" actId="1076"/>
          <ac:grpSpMkLst>
            <pc:docMk/>
            <pc:sldMk cId="2358616292" sldId="256"/>
            <ac:grpSpMk id="95" creationId="{FF6F33A1-16F5-408A-9CDD-CD68B2CFB8E6}"/>
          </ac:grpSpMkLst>
        </pc:grpChg>
        <pc:grpChg chg="add mod">
          <ac:chgData name="中田 雄大" userId="62f770ad0d6c1cad" providerId="LiveId" clId="{652A5AB2-1B8F-429C-8D54-2B8CAE7320CA}" dt="2021-11-11T03:58:08.487" v="896" actId="1076"/>
          <ac:grpSpMkLst>
            <pc:docMk/>
            <pc:sldMk cId="2358616292" sldId="256"/>
            <ac:grpSpMk id="114" creationId="{A92AFC6E-33B2-4CAA-BB45-95F05A716CA6}"/>
          </ac:grpSpMkLst>
        </pc:grpChg>
        <pc:graphicFrameChg chg="add del mod">
          <ac:chgData name="中田 雄大" userId="62f770ad0d6c1cad" providerId="LiveId" clId="{652A5AB2-1B8F-429C-8D54-2B8CAE7320CA}" dt="2021-11-10T09:09:29.325" v="435" actId="478"/>
          <ac:graphicFrameMkLst>
            <pc:docMk/>
            <pc:sldMk cId="2358616292" sldId="256"/>
            <ac:graphicFrameMk id="71" creationId="{024943A4-27CD-4E97-B896-73DBB8DE70C8}"/>
          </ac:graphicFrameMkLst>
        </pc:graphicFrameChg>
        <pc:graphicFrameChg chg="add del mod">
          <ac:chgData name="中田 雄大" userId="62f770ad0d6c1cad" providerId="LiveId" clId="{652A5AB2-1B8F-429C-8D54-2B8CAE7320CA}" dt="2021-11-10T09:09:30.848" v="436" actId="478"/>
          <ac:graphicFrameMkLst>
            <pc:docMk/>
            <pc:sldMk cId="2358616292" sldId="256"/>
            <ac:graphicFrameMk id="85" creationId="{BB37B291-B000-47DF-9DE0-9C7286713D6F}"/>
          </ac:graphicFrameMkLst>
        </pc:graphicFrameChg>
        <pc:picChg chg="add mod">
          <ac:chgData name="中田 雄大" userId="62f770ad0d6c1cad" providerId="LiveId" clId="{652A5AB2-1B8F-429C-8D54-2B8CAE7320CA}" dt="2021-11-11T03:15:37.364" v="796" actId="1076"/>
          <ac:picMkLst>
            <pc:docMk/>
            <pc:sldMk cId="2358616292" sldId="256"/>
            <ac:picMk id="3" creationId="{96D99148-FE78-4D48-B2CF-4336623CE5D3}"/>
          </ac:picMkLst>
        </pc:picChg>
        <pc:picChg chg="add mod">
          <ac:chgData name="中田 雄大" userId="62f770ad0d6c1cad" providerId="LiveId" clId="{652A5AB2-1B8F-429C-8D54-2B8CAE7320CA}" dt="2021-11-11T03:48:05.509" v="861" actId="1076"/>
          <ac:picMkLst>
            <pc:docMk/>
            <pc:sldMk cId="2358616292" sldId="256"/>
            <ac:picMk id="12" creationId="{FF28C858-3B1D-4FDF-A5D9-EA09D9DAF1CD}"/>
          </ac:picMkLst>
        </pc:picChg>
        <pc:picChg chg="add mod">
          <ac:chgData name="中田 雄大" userId="62f770ad0d6c1cad" providerId="LiveId" clId="{652A5AB2-1B8F-429C-8D54-2B8CAE7320CA}" dt="2021-11-11T03:48:01.820" v="860" actId="1076"/>
          <ac:picMkLst>
            <pc:docMk/>
            <pc:sldMk cId="2358616292" sldId="256"/>
            <ac:picMk id="14" creationId="{C64EA754-C7CA-4E3C-9E82-0A0BEA7797E1}"/>
          </ac:picMkLst>
        </pc:picChg>
        <pc:picChg chg="add mod modCrop">
          <ac:chgData name="中田 雄大" userId="62f770ad0d6c1cad" providerId="LiveId" clId="{652A5AB2-1B8F-429C-8D54-2B8CAE7320CA}" dt="2021-11-11T03:49:37.893" v="878" actId="1076"/>
          <ac:picMkLst>
            <pc:docMk/>
            <pc:sldMk cId="2358616292" sldId="256"/>
            <ac:picMk id="16" creationId="{3C288933-3CAE-4323-ACB4-4522C5922813}"/>
          </ac:picMkLst>
        </pc:picChg>
        <pc:picChg chg="mod">
          <ac:chgData name="中田 雄大" userId="62f770ad0d6c1cad" providerId="LiveId" clId="{652A5AB2-1B8F-429C-8D54-2B8CAE7320CA}" dt="2021-11-08T07:25:27.551" v="392" actId="1076"/>
          <ac:picMkLst>
            <pc:docMk/>
            <pc:sldMk cId="2358616292" sldId="256"/>
            <ac:picMk id="20" creationId="{4A786DB4-8141-4BFC-9B82-FEF73E72D3AE}"/>
          </ac:picMkLst>
        </pc:picChg>
        <pc:picChg chg="add mod">
          <ac:chgData name="中田 雄大" userId="62f770ad0d6c1cad" providerId="LiveId" clId="{652A5AB2-1B8F-429C-8D54-2B8CAE7320CA}" dt="2021-11-11T03:53:46.884" v="888" actId="1076"/>
          <ac:picMkLst>
            <pc:docMk/>
            <pc:sldMk cId="2358616292" sldId="256"/>
            <ac:picMk id="23" creationId="{13616CBB-0D97-48C0-936B-F3F7C0D23A20}"/>
          </ac:picMkLst>
        </pc:picChg>
        <pc:picChg chg="add mod">
          <ac:chgData name="中田 雄大" userId="62f770ad0d6c1cad" providerId="LiveId" clId="{652A5AB2-1B8F-429C-8D54-2B8CAE7320CA}" dt="2021-11-11T03:58:28.180" v="904" actId="1076"/>
          <ac:picMkLst>
            <pc:docMk/>
            <pc:sldMk cId="2358616292" sldId="256"/>
            <ac:picMk id="25" creationId="{5162BD3C-0F5A-4C7F-9638-C70789DFF07F}"/>
          </ac:picMkLst>
        </pc:picChg>
        <pc:picChg chg="mod">
          <ac:chgData name="中田 雄大" userId="62f770ad0d6c1cad" providerId="LiveId" clId="{652A5AB2-1B8F-429C-8D54-2B8CAE7320CA}" dt="2021-11-08T07:25:27.551" v="392" actId="1076"/>
          <ac:picMkLst>
            <pc:docMk/>
            <pc:sldMk cId="2358616292" sldId="256"/>
            <ac:picMk id="25" creationId="{805E3089-77C9-445F-B853-B407F4829E15}"/>
          </ac:picMkLst>
        </pc:picChg>
        <pc:picChg chg="add mod">
          <ac:chgData name="中田 雄大" userId="62f770ad0d6c1cad" providerId="LiveId" clId="{652A5AB2-1B8F-429C-8D54-2B8CAE7320CA}" dt="2021-11-11T03:58:12.444" v="897" actId="1076"/>
          <ac:picMkLst>
            <pc:docMk/>
            <pc:sldMk cId="2358616292" sldId="256"/>
            <ac:picMk id="27" creationId="{797E215B-0D7F-4CC9-98E7-33D45719FA58}"/>
          </ac:picMkLst>
        </pc:picChg>
        <pc:picChg chg="add mod">
          <ac:chgData name="中田 雄大" userId="62f770ad0d6c1cad" providerId="LiveId" clId="{652A5AB2-1B8F-429C-8D54-2B8CAE7320CA}" dt="2021-11-11T03:58:22.117" v="902" actId="1076"/>
          <ac:picMkLst>
            <pc:docMk/>
            <pc:sldMk cId="2358616292" sldId="256"/>
            <ac:picMk id="29" creationId="{15451ADA-58B3-49BC-A9CD-C6C696220FBB}"/>
          </ac:picMkLst>
        </pc:picChg>
        <pc:picChg chg="mod">
          <ac:chgData name="中田 雄大" userId="62f770ad0d6c1cad" providerId="LiveId" clId="{652A5AB2-1B8F-429C-8D54-2B8CAE7320CA}" dt="2021-11-08T07:25:27.551" v="392" actId="1076"/>
          <ac:picMkLst>
            <pc:docMk/>
            <pc:sldMk cId="2358616292" sldId="256"/>
            <ac:picMk id="29" creationId="{F7ACD4A2-4ED0-4EA2-B0C3-A6DA7A222FED}"/>
          </ac:picMkLst>
        </pc:picChg>
        <pc:picChg chg="mod">
          <ac:chgData name="中田 雄大" userId="62f770ad0d6c1cad" providerId="LiveId" clId="{652A5AB2-1B8F-429C-8D54-2B8CAE7320CA}" dt="2021-11-08T07:25:51.815" v="394" actId="1076"/>
          <ac:picMkLst>
            <pc:docMk/>
            <pc:sldMk cId="2358616292" sldId="256"/>
            <ac:picMk id="31" creationId="{C92516EB-0F4B-46D3-8CE9-710FA22AAC3F}"/>
          </ac:picMkLst>
        </pc:picChg>
        <pc:picChg chg="mod">
          <ac:chgData name="中田 雄大" userId="62f770ad0d6c1cad" providerId="LiveId" clId="{652A5AB2-1B8F-429C-8D54-2B8CAE7320CA}" dt="2021-11-08T07:25:51.815" v="394" actId="1076"/>
          <ac:picMkLst>
            <pc:docMk/>
            <pc:sldMk cId="2358616292" sldId="256"/>
            <ac:picMk id="36" creationId="{0E61107A-42EF-4AB2-B6A7-B6D799B28A40}"/>
          </ac:picMkLst>
        </pc:picChg>
        <pc:picChg chg="mod">
          <ac:chgData name="中田 雄大" userId="62f770ad0d6c1cad" providerId="LiveId" clId="{652A5AB2-1B8F-429C-8D54-2B8CAE7320CA}" dt="2021-11-08T07:25:51.815" v="394" actId="1076"/>
          <ac:picMkLst>
            <pc:docMk/>
            <pc:sldMk cId="2358616292" sldId="256"/>
            <ac:picMk id="40" creationId="{CA85ED4C-0819-49D2-8906-29A928C83163}"/>
          </ac:picMkLst>
        </pc:picChg>
        <pc:picChg chg="add del mod">
          <ac:chgData name="中田 雄大" userId="62f770ad0d6c1cad" providerId="LiveId" clId="{652A5AB2-1B8F-429C-8D54-2B8CAE7320CA}" dt="2021-11-10T09:32:42.055" v="540" actId="478"/>
          <ac:picMkLst>
            <pc:docMk/>
            <pc:sldMk cId="2358616292" sldId="256"/>
            <ac:picMk id="45" creationId="{00BAC521-DFB1-4C76-BB60-2B8D2BFC17D7}"/>
          </ac:picMkLst>
        </pc:picChg>
        <pc:picChg chg="add del mod">
          <ac:chgData name="中田 雄大" userId="62f770ad0d6c1cad" providerId="LiveId" clId="{652A5AB2-1B8F-429C-8D54-2B8CAE7320CA}" dt="2021-11-10T09:32:42.055" v="540" actId="478"/>
          <ac:picMkLst>
            <pc:docMk/>
            <pc:sldMk cId="2358616292" sldId="256"/>
            <ac:picMk id="46" creationId="{C697AA6C-BAAE-44E2-AF42-816A350C9422}"/>
          </ac:picMkLst>
        </pc:picChg>
        <pc:picChg chg="add mod modCrop">
          <ac:chgData name="中田 雄大" userId="62f770ad0d6c1cad" providerId="LiveId" clId="{652A5AB2-1B8F-429C-8D54-2B8CAE7320CA}" dt="2021-11-11T03:48:01.820" v="860" actId="1076"/>
          <ac:picMkLst>
            <pc:docMk/>
            <pc:sldMk cId="2358616292" sldId="256"/>
            <ac:picMk id="51" creationId="{4CD2C956-FE3E-4D08-A393-410DA63458D4}"/>
          </ac:picMkLst>
        </pc:picChg>
        <pc:picChg chg="add mod modCrop">
          <ac:chgData name="中田 雄大" userId="62f770ad0d6c1cad" providerId="LiveId" clId="{652A5AB2-1B8F-429C-8D54-2B8CAE7320CA}" dt="2021-11-11T03:59:16.205" v="908" actId="1076"/>
          <ac:picMkLst>
            <pc:docMk/>
            <pc:sldMk cId="2358616292" sldId="256"/>
            <ac:picMk id="52" creationId="{B347E263-3FC8-4F21-9F90-06066C4623EC}"/>
          </ac:picMkLst>
        </pc:picChg>
        <pc:picChg chg="add mod">
          <ac:chgData name="中田 雄大" userId="62f770ad0d6c1cad" providerId="LiveId" clId="{652A5AB2-1B8F-429C-8D54-2B8CAE7320CA}" dt="2021-11-11T04:01:30.724" v="914" actId="1076"/>
          <ac:picMkLst>
            <pc:docMk/>
            <pc:sldMk cId="2358616292" sldId="256"/>
            <ac:picMk id="54" creationId="{7C86E898-BC0F-4BF9-B5AE-147308F535EF}"/>
          </ac:picMkLst>
        </pc:picChg>
        <pc:picChg chg="add del mod">
          <ac:chgData name="中田 雄大" userId="62f770ad0d6c1cad" providerId="LiveId" clId="{652A5AB2-1B8F-429C-8D54-2B8CAE7320CA}" dt="2021-11-11T03:16:55.196" v="806" actId="478"/>
          <ac:picMkLst>
            <pc:docMk/>
            <pc:sldMk cId="2358616292" sldId="256"/>
            <ac:picMk id="55" creationId="{9AC39BF2-33B3-4328-860C-233E697A7CD2}"/>
          </ac:picMkLst>
        </pc:picChg>
        <pc:picChg chg="add mod">
          <ac:chgData name="中田 雄大" userId="62f770ad0d6c1cad" providerId="LiveId" clId="{652A5AB2-1B8F-429C-8D54-2B8CAE7320CA}" dt="2021-11-10T09:40:55.077" v="610" actId="1076"/>
          <ac:picMkLst>
            <pc:docMk/>
            <pc:sldMk cId="2358616292" sldId="256"/>
            <ac:picMk id="56" creationId="{6AF6A57E-FCD4-4874-93F1-AB2421177F6B}"/>
          </ac:picMkLst>
        </pc:picChg>
        <pc:picChg chg="add mod ord">
          <ac:chgData name="中田 雄大" userId="62f770ad0d6c1cad" providerId="LiveId" clId="{652A5AB2-1B8F-429C-8D54-2B8CAE7320CA}" dt="2021-11-10T09:41:18.900" v="613" actId="166"/>
          <ac:picMkLst>
            <pc:docMk/>
            <pc:sldMk cId="2358616292" sldId="256"/>
            <ac:picMk id="58" creationId="{B0FFBA47-3F94-452E-8256-89E758B6A06C}"/>
          </ac:picMkLst>
        </pc:picChg>
        <pc:picChg chg="add mod ord">
          <ac:chgData name="中田 雄大" userId="62f770ad0d6c1cad" providerId="LiveId" clId="{652A5AB2-1B8F-429C-8D54-2B8CAE7320CA}" dt="2021-11-10T09:41:14.997" v="612" actId="166"/>
          <ac:picMkLst>
            <pc:docMk/>
            <pc:sldMk cId="2358616292" sldId="256"/>
            <ac:picMk id="60" creationId="{1625659A-0035-43B9-AD7A-51DCBF27B819}"/>
          </ac:picMkLst>
        </pc:picChg>
        <pc:picChg chg="add mod ord">
          <ac:chgData name="中田 雄大" userId="62f770ad0d6c1cad" providerId="LiveId" clId="{652A5AB2-1B8F-429C-8D54-2B8CAE7320CA}" dt="2021-11-10T09:38:53.125" v="596" actId="1076"/>
          <ac:picMkLst>
            <pc:docMk/>
            <pc:sldMk cId="2358616292" sldId="256"/>
            <ac:picMk id="62" creationId="{CB453C0A-749A-4905-B0A2-7FD4F794F364}"/>
          </ac:picMkLst>
        </pc:picChg>
        <pc:picChg chg="add mod">
          <ac:chgData name="中田 雄大" userId="62f770ad0d6c1cad" providerId="LiveId" clId="{652A5AB2-1B8F-429C-8D54-2B8CAE7320CA}" dt="2021-11-11T03:49:37.893" v="878" actId="1076"/>
          <ac:picMkLst>
            <pc:docMk/>
            <pc:sldMk cId="2358616292" sldId="256"/>
            <ac:picMk id="75" creationId="{F3FA35B1-DFA5-45BD-BDEE-488D5328D046}"/>
          </ac:picMkLst>
        </pc:picChg>
        <pc:picChg chg="add del mod">
          <ac:chgData name="中田 雄大" userId="62f770ad0d6c1cad" providerId="LiveId" clId="{652A5AB2-1B8F-429C-8D54-2B8CAE7320CA}" dt="2021-11-11T03:14:26.716" v="780" actId="478"/>
          <ac:picMkLst>
            <pc:docMk/>
            <pc:sldMk cId="2358616292" sldId="256"/>
            <ac:picMk id="76" creationId="{399F949D-1841-49C3-8858-897BAC3C8933}"/>
          </ac:picMkLst>
        </pc:picChg>
        <pc:picChg chg="add del mod">
          <ac:chgData name="中田 雄大" userId="62f770ad0d6c1cad" providerId="LiveId" clId="{652A5AB2-1B8F-429C-8D54-2B8CAE7320CA}" dt="2021-11-10T09:26:51.151" v="484" actId="478"/>
          <ac:picMkLst>
            <pc:docMk/>
            <pc:sldMk cId="2358616292" sldId="256"/>
            <ac:picMk id="77" creationId="{7358818C-F9A5-4C2B-8A66-5B63ED66070D}"/>
          </ac:picMkLst>
        </pc:picChg>
        <pc:picChg chg="mod">
          <ac:chgData name="中田 雄大" userId="62f770ad0d6c1cad" providerId="LiveId" clId="{652A5AB2-1B8F-429C-8D54-2B8CAE7320CA}" dt="2021-11-10T09:14:24.126" v="477"/>
          <ac:picMkLst>
            <pc:docMk/>
            <pc:sldMk cId="2358616292" sldId="256"/>
            <ac:picMk id="88" creationId="{95CA5D00-AEA8-465F-9C37-2E182F7A0C23}"/>
          </ac:picMkLst>
        </pc:picChg>
        <pc:picChg chg="mod">
          <ac:chgData name="中田 雄大" userId="62f770ad0d6c1cad" providerId="LiveId" clId="{652A5AB2-1B8F-429C-8D54-2B8CAE7320CA}" dt="2021-11-10T09:14:24.126" v="477"/>
          <ac:picMkLst>
            <pc:docMk/>
            <pc:sldMk cId="2358616292" sldId="256"/>
            <ac:picMk id="89" creationId="{BD5D21CB-39B2-4AB2-8835-CA3357F793E0}"/>
          </ac:picMkLst>
        </pc:picChg>
        <pc:picChg chg="mod">
          <ac:chgData name="中田 雄大" userId="62f770ad0d6c1cad" providerId="LiveId" clId="{652A5AB2-1B8F-429C-8D54-2B8CAE7320CA}" dt="2021-11-10T09:14:24.126" v="477"/>
          <ac:picMkLst>
            <pc:docMk/>
            <pc:sldMk cId="2358616292" sldId="256"/>
            <ac:picMk id="90" creationId="{25AC3844-38DB-41A7-A565-AF115E70E8F0}"/>
          </ac:picMkLst>
        </pc:picChg>
        <pc:picChg chg="add mod">
          <ac:chgData name="中田 雄大" userId="62f770ad0d6c1cad" providerId="LiveId" clId="{652A5AB2-1B8F-429C-8D54-2B8CAE7320CA}" dt="2021-11-11T03:48:01.820" v="860" actId="1076"/>
          <ac:picMkLst>
            <pc:docMk/>
            <pc:sldMk cId="2358616292" sldId="256"/>
            <ac:picMk id="92" creationId="{998103CF-9A3B-434D-80E9-14F49FAEA014}"/>
          </ac:picMkLst>
        </pc:picChg>
        <pc:picChg chg="add del mod">
          <ac:chgData name="中田 雄大" userId="62f770ad0d6c1cad" providerId="LiveId" clId="{652A5AB2-1B8F-429C-8D54-2B8CAE7320CA}" dt="2021-11-11T03:14:26.716" v="780" actId="478"/>
          <ac:picMkLst>
            <pc:docMk/>
            <pc:sldMk cId="2358616292" sldId="256"/>
            <ac:picMk id="93" creationId="{56ADF118-B548-4CED-8236-ABFB949387C9}"/>
          </ac:picMkLst>
        </pc:picChg>
        <pc:picChg chg="add del mod">
          <ac:chgData name="中田 雄大" userId="62f770ad0d6c1cad" providerId="LiveId" clId="{652A5AB2-1B8F-429C-8D54-2B8CAE7320CA}" dt="2021-11-11T03:14:26.716" v="780" actId="478"/>
          <ac:picMkLst>
            <pc:docMk/>
            <pc:sldMk cId="2358616292" sldId="256"/>
            <ac:picMk id="94" creationId="{82F4DA71-7DB5-4E16-9535-CA3297356371}"/>
          </ac:picMkLst>
        </pc:picChg>
        <pc:picChg chg="mod">
          <ac:chgData name="中田 雄大" userId="62f770ad0d6c1cad" providerId="LiveId" clId="{652A5AB2-1B8F-429C-8D54-2B8CAE7320CA}" dt="2021-11-10T09:14:37.660" v="479"/>
          <ac:picMkLst>
            <pc:docMk/>
            <pc:sldMk cId="2358616292" sldId="256"/>
            <ac:picMk id="96" creationId="{3E9025A9-98DD-4A4A-8658-5E6789E6E7E5}"/>
          </ac:picMkLst>
        </pc:picChg>
        <pc:picChg chg="mod">
          <ac:chgData name="中田 雄大" userId="62f770ad0d6c1cad" providerId="LiveId" clId="{652A5AB2-1B8F-429C-8D54-2B8CAE7320CA}" dt="2021-11-10T09:14:37.660" v="479"/>
          <ac:picMkLst>
            <pc:docMk/>
            <pc:sldMk cId="2358616292" sldId="256"/>
            <ac:picMk id="97" creationId="{B8DCB666-6D20-4C94-8779-301393751B69}"/>
          </ac:picMkLst>
        </pc:picChg>
        <pc:picChg chg="mod">
          <ac:chgData name="中田 雄大" userId="62f770ad0d6c1cad" providerId="LiveId" clId="{652A5AB2-1B8F-429C-8D54-2B8CAE7320CA}" dt="2021-11-10T09:14:37.660" v="479"/>
          <ac:picMkLst>
            <pc:docMk/>
            <pc:sldMk cId="2358616292" sldId="256"/>
            <ac:picMk id="98" creationId="{C6DB2FDA-2B6F-4FD7-A063-473928F418BF}"/>
          </ac:picMkLst>
        </pc:picChg>
        <pc:picChg chg="add mod ord">
          <ac:chgData name="中田 雄大" userId="62f770ad0d6c1cad" providerId="LiveId" clId="{652A5AB2-1B8F-429C-8D54-2B8CAE7320CA}" dt="2021-11-10T10:13:31.652" v="763" actId="166"/>
          <ac:picMkLst>
            <pc:docMk/>
            <pc:sldMk cId="2358616292" sldId="256"/>
            <ac:picMk id="102" creationId="{6565984C-A568-4993-9798-45AD734E46F6}"/>
          </ac:picMkLst>
        </pc:picChg>
        <pc:picChg chg="add mod ord">
          <ac:chgData name="中田 雄大" userId="62f770ad0d6c1cad" providerId="LiveId" clId="{652A5AB2-1B8F-429C-8D54-2B8CAE7320CA}" dt="2021-11-10T10:13:28.025" v="762" actId="166"/>
          <ac:picMkLst>
            <pc:docMk/>
            <pc:sldMk cId="2358616292" sldId="256"/>
            <ac:picMk id="104" creationId="{D27DE492-1114-4DC0-BBCA-96E7D0FD2989}"/>
          </ac:picMkLst>
        </pc:picChg>
        <pc:picChg chg="add mod">
          <ac:chgData name="中田 雄大" userId="62f770ad0d6c1cad" providerId="LiveId" clId="{652A5AB2-1B8F-429C-8D54-2B8CAE7320CA}" dt="2021-11-10T09:44:20.627" v="635" actId="164"/>
          <ac:picMkLst>
            <pc:docMk/>
            <pc:sldMk cId="2358616292" sldId="256"/>
            <ac:picMk id="111" creationId="{BF1D370C-FCD5-4C81-B608-FB5E813A16A2}"/>
          </ac:picMkLst>
        </pc:picChg>
        <pc:picChg chg="add mod">
          <ac:chgData name="中田 雄大" userId="62f770ad0d6c1cad" providerId="LiveId" clId="{652A5AB2-1B8F-429C-8D54-2B8CAE7320CA}" dt="2021-11-10T09:44:20.627" v="635" actId="164"/>
          <ac:picMkLst>
            <pc:docMk/>
            <pc:sldMk cId="2358616292" sldId="256"/>
            <ac:picMk id="113" creationId="{736C0F4B-8AC8-487C-972C-C4BDDA23F577}"/>
          </ac:picMkLst>
        </pc:picChg>
        <pc:picChg chg="add mod">
          <ac:chgData name="中田 雄大" userId="62f770ad0d6c1cad" providerId="LiveId" clId="{652A5AB2-1B8F-429C-8D54-2B8CAE7320CA}" dt="2021-11-11T03:59:18.461" v="909" actId="1076"/>
          <ac:picMkLst>
            <pc:docMk/>
            <pc:sldMk cId="2358616292" sldId="256"/>
            <ac:picMk id="122" creationId="{ADA524C6-8228-4347-9545-35EA01473D48}"/>
          </ac:picMkLst>
        </pc:picChg>
        <pc:picChg chg="add mod">
          <ac:chgData name="中田 雄大" userId="62f770ad0d6c1cad" providerId="LiveId" clId="{652A5AB2-1B8F-429C-8D54-2B8CAE7320CA}" dt="2021-11-11T03:59:23.181" v="910" actId="1076"/>
          <ac:picMkLst>
            <pc:docMk/>
            <pc:sldMk cId="2358616292" sldId="256"/>
            <ac:picMk id="124" creationId="{82A1B712-DB16-4824-B779-BC8856717C30}"/>
          </ac:picMkLst>
        </pc:picChg>
        <pc:picChg chg="add mod">
          <ac:chgData name="中田 雄大" userId="62f770ad0d6c1cad" providerId="LiveId" clId="{652A5AB2-1B8F-429C-8D54-2B8CAE7320CA}" dt="2021-11-10T09:50:33.836" v="686" actId="1076"/>
          <ac:picMkLst>
            <pc:docMk/>
            <pc:sldMk cId="2358616292" sldId="256"/>
            <ac:picMk id="126" creationId="{032AE38A-2B0B-4BA2-AEE1-2960BDBBED3D}"/>
          </ac:picMkLst>
        </pc:picChg>
        <pc:picChg chg="add del mod">
          <ac:chgData name="中田 雄大" userId="62f770ad0d6c1cad" providerId="LiveId" clId="{652A5AB2-1B8F-429C-8D54-2B8CAE7320CA}" dt="2021-11-11T03:40:11.030" v="830" actId="478"/>
          <ac:picMkLst>
            <pc:docMk/>
            <pc:sldMk cId="2358616292" sldId="256"/>
            <ac:picMk id="132" creationId="{9DB41333-9468-4321-96A4-11FF1572CB66}"/>
          </ac:picMkLst>
        </pc:picChg>
        <pc:picChg chg="add mod modCrop">
          <ac:chgData name="中田 雄大" userId="62f770ad0d6c1cad" providerId="LiveId" clId="{652A5AB2-1B8F-429C-8D54-2B8CAE7320CA}" dt="2021-11-10T10:13:39.331" v="765" actId="1076"/>
          <ac:picMkLst>
            <pc:docMk/>
            <pc:sldMk cId="2358616292" sldId="256"/>
            <ac:picMk id="137" creationId="{BF809913-1666-4574-BA72-A8FAA203C689}"/>
          </ac:picMkLst>
        </pc:picChg>
        <pc:picChg chg="add mod ord modCrop">
          <ac:chgData name="中田 雄大" userId="62f770ad0d6c1cad" providerId="LiveId" clId="{652A5AB2-1B8F-429C-8D54-2B8CAE7320CA}" dt="2021-11-10T10:13:56.539" v="768" actId="1076"/>
          <ac:picMkLst>
            <pc:docMk/>
            <pc:sldMk cId="2358616292" sldId="256"/>
            <ac:picMk id="138" creationId="{35372848-F6E6-42A3-8A6A-78C92D0FC47F}"/>
          </ac:picMkLst>
        </pc:picChg>
        <pc:cxnChg chg="mod">
          <ac:chgData name="中田 雄大" userId="62f770ad0d6c1cad" providerId="LiveId" clId="{652A5AB2-1B8F-429C-8D54-2B8CAE7320CA}" dt="2021-11-08T07:25:27.551" v="392" actId="1076"/>
          <ac:cxnSpMkLst>
            <pc:docMk/>
            <pc:sldMk cId="2358616292" sldId="256"/>
            <ac:cxnSpMk id="26" creationId="{16A43E21-B341-4F91-9786-839FD99889EF}"/>
          </ac:cxnSpMkLst>
        </pc:cxnChg>
        <pc:cxnChg chg="mod">
          <ac:chgData name="中田 雄大" userId="62f770ad0d6c1cad" providerId="LiveId" clId="{652A5AB2-1B8F-429C-8D54-2B8CAE7320CA}" dt="2021-11-08T07:25:27.551" v="392" actId="1076"/>
          <ac:cxnSpMkLst>
            <pc:docMk/>
            <pc:sldMk cId="2358616292" sldId="256"/>
            <ac:cxnSpMk id="28" creationId="{D4E2DA3A-D9AD-4952-BC6B-05D871B3D2D3}"/>
          </ac:cxnSpMkLst>
        </pc:cxnChg>
        <pc:cxnChg chg="mod">
          <ac:chgData name="中田 雄大" userId="62f770ad0d6c1cad" providerId="LiveId" clId="{652A5AB2-1B8F-429C-8D54-2B8CAE7320CA}" dt="2021-11-08T07:25:51.815" v="394" actId="1076"/>
          <ac:cxnSpMkLst>
            <pc:docMk/>
            <pc:sldMk cId="2358616292" sldId="256"/>
            <ac:cxnSpMk id="38" creationId="{448380C7-F1B2-4D95-A7E2-D9BE7012ADB5}"/>
          </ac:cxnSpMkLst>
        </pc:cxnChg>
        <pc:cxnChg chg="mod">
          <ac:chgData name="中田 雄大" userId="62f770ad0d6c1cad" providerId="LiveId" clId="{652A5AB2-1B8F-429C-8D54-2B8CAE7320CA}" dt="2021-11-08T07:25:51.815" v="394" actId="1076"/>
          <ac:cxnSpMkLst>
            <pc:docMk/>
            <pc:sldMk cId="2358616292" sldId="256"/>
            <ac:cxnSpMk id="39" creationId="{B1DA3C58-4CAC-40A7-B327-32FFF073CE10}"/>
          </ac:cxnSpMkLst>
        </pc:cxnChg>
        <pc:cxnChg chg="add mod">
          <ac:chgData name="中田 雄大" userId="62f770ad0d6c1cad" providerId="LiveId" clId="{652A5AB2-1B8F-429C-8D54-2B8CAE7320CA}" dt="2021-11-11T03:16:20.084" v="803" actId="14100"/>
          <ac:cxnSpMkLst>
            <pc:docMk/>
            <pc:sldMk cId="2358616292" sldId="256"/>
            <ac:cxnSpMk id="50" creationId="{EE5D0C2E-8BB7-44F2-8DE9-9B5440C12350}"/>
          </ac:cxnSpMkLst>
        </pc:cxnChg>
        <pc:cxnChg chg="add mod">
          <ac:chgData name="中田 雄大" userId="62f770ad0d6c1cad" providerId="LiveId" clId="{652A5AB2-1B8F-429C-8D54-2B8CAE7320CA}" dt="2021-11-11T03:59:31.932" v="911" actId="14100"/>
          <ac:cxnSpMkLst>
            <pc:docMk/>
            <pc:sldMk cId="2358616292" sldId="256"/>
            <ac:cxnSpMk id="53" creationId="{7596597A-EAA2-420C-BDE8-85402CE79A54}"/>
          </ac:cxnSpMkLst>
        </pc:cxnChg>
        <pc:cxnChg chg="add del mod">
          <ac:chgData name="中田 雄大" userId="62f770ad0d6c1cad" providerId="LiveId" clId="{652A5AB2-1B8F-429C-8D54-2B8CAE7320CA}" dt="2021-11-11T03:15:17.717" v="794" actId="478"/>
          <ac:cxnSpMkLst>
            <pc:docMk/>
            <pc:sldMk cId="2358616292" sldId="256"/>
            <ac:cxnSpMk id="115" creationId="{1E6BDCDA-EDA0-449B-8D2B-2DD9950FB41A}"/>
          </ac:cxnSpMkLst>
        </pc:cxnChg>
        <pc:cxnChg chg="add del mod">
          <ac:chgData name="中田 雄大" userId="62f770ad0d6c1cad" providerId="LiveId" clId="{652A5AB2-1B8F-429C-8D54-2B8CAE7320CA}" dt="2021-11-11T03:14:26.716" v="780" actId="478"/>
          <ac:cxnSpMkLst>
            <pc:docMk/>
            <pc:sldMk cId="2358616292" sldId="256"/>
            <ac:cxnSpMk id="118" creationId="{01198CFA-4C16-4BCE-9ECA-99873F401362}"/>
          </ac:cxnSpMkLst>
        </pc:cxnChg>
      </pc:sldChg>
      <pc:sldChg chg="modSp add del mod">
        <pc:chgData name="中田 雄大" userId="62f770ad0d6c1cad" providerId="LiveId" clId="{652A5AB2-1B8F-429C-8D54-2B8CAE7320CA}" dt="2021-11-08T07:29:24.009" v="408"/>
        <pc:sldMkLst>
          <pc:docMk/>
          <pc:sldMk cId="3289583345" sldId="442"/>
        </pc:sldMkLst>
        <pc:spChg chg="mod">
          <ac:chgData name="中田 雄大" userId="62f770ad0d6c1cad" providerId="LiveId" clId="{652A5AB2-1B8F-429C-8D54-2B8CAE7320CA}" dt="2021-11-08T07:29:24.009" v="408"/>
          <ac:spMkLst>
            <pc:docMk/>
            <pc:sldMk cId="3289583345" sldId="442"/>
            <ac:spMk id="2" creationId="{0EA9C120-5499-4CD7-94C0-CEA4373A5355}"/>
          </ac:spMkLst>
        </pc:spChg>
        <pc:spChg chg="mod">
          <ac:chgData name="中田 雄大" userId="62f770ad0d6c1cad" providerId="LiveId" clId="{652A5AB2-1B8F-429C-8D54-2B8CAE7320CA}" dt="2021-11-08T07:29:22.622" v="405"/>
          <ac:spMkLst>
            <pc:docMk/>
            <pc:sldMk cId="3289583345" sldId="442"/>
            <ac:spMk id="4" creationId="{3D37F04E-42A5-4C2D-8FF5-C1F105E3573D}"/>
          </ac:spMkLst>
        </pc:spChg>
      </pc:sldChg>
      <pc:sldMasterChg chg="delSp modSp mod modSldLayout">
        <pc:chgData name="中田 雄大" userId="62f770ad0d6c1cad" providerId="LiveId" clId="{652A5AB2-1B8F-429C-8D54-2B8CAE7320CA}" dt="2021-11-08T07:07:32.910" v="80" actId="1076"/>
        <pc:sldMasterMkLst>
          <pc:docMk/>
          <pc:sldMasterMk cId="4087542384" sldId="2147483660"/>
        </pc:sldMasterMkLst>
        <pc:spChg chg="mod">
          <ac:chgData name="中田 雄大" userId="62f770ad0d6c1cad" providerId="LiveId" clId="{652A5AB2-1B8F-429C-8D54-2B8CAE7320CA}" dt="2021-11-08T07:04:55.967" v="11" actId="1076"/>
          <ac:spMkLst>
            <pc:docMk/>
            <pc:sldMasterMk cId="4087542384" sldId="2147483660"/>
            <ac:spMk id="1042" creationId="{00000000-0000-0000-0000-000000000000}"/>
          </ac:spMkLst>
        </pc:spChg>
        <pc:spChg chg="mod">
          <ac:chgData name="中田 雄大" userId="62f770ad0d6c1cad" providerId="LiveId" clId="{652A5AB2-1B8F-429C-8D54-2B8CAE7320CA}" dt="2021-11-08T07:06:38.864" v="52" actId="14100"/>
          <ac:spMkLst>
            <pc:docMk/>
            <pc:sldMasterMk cId="4087542384" sldId="2147483660"/>
            <ac:spMk id="1043" creationId="{00000000-0000-0000-0000-000000000000}"/>
          </ac:spMkLst>
        </pc:spChg>
        <pc:spChg chg="mod">
          <ac:chgData name="中田 雄大" userId="62f770ad0d6c1cad" providerId="LiveId" clId="{652A5AB2-1B8F-429C-8D54-2B8CAE7320CA}" dt="2021-11-08T07:02:54.103" v="2"/>
          <ac:spMkLst>
            <pc:docMk/>
            <pc:sldMasterMk cId="4087542384" sldId="2147483660"/>
            <ac:spMk id="1044" creationId="{00000000-0000-0000-0000-000000000000}"/>
          </ac:spMkLst>
        </pc:spChg>
        <pc:spChg chg="mod">
          <ac:chgData name="中田 雄大" userId="62f770ad0d6c1cad" providerId="LiveId" clId="{652A5AB2-1B8F-429C-8D54-2B8CAE7320CA}" dt="2021-11-08T07:07:01.859" v="77" actId="20577"/>
          <ac:spMkLst>
            <pc:docMk/>
            <pc:sldMasterMk cId="4087542384" sldId="2147483660"/>
            <ac:spMk id="1047" creationId="{00000000-0000-0000-0000-000000000000}"/>
          </ac:spMkLst>
        </pc:spChg>
        <pc:spChg chg="mod">
          <ac:chgData name="中田 雄大" userId="62f770ad0d6c1cad" providerId="LiveId" clId="{652A5AB2-1B8F-429C-8D54-2B8CAE7320CA}" dt="2021-11-08T07:07:32.910" v="80" actId="1076"/>
          <ac:spMkLst>
            <pc:docMk/>
            <pc:sldMasterMk cId="4087542384" sldId="2147483660"/>
            <ac:spMk id="1048" creationId="{00000000-0000-0000-0000-000000000000}"/>
          </ac:spMkLst>
        </pc:spChg>
        <pc:spChg chg="del mod">
          <ac:chgData name="中田 雄大" userId="62f770ad0d6c1cad" providerId="LiveId" clId="{652A5AB2-1B8F-429C-8D54-2B8CAE7320CA}" dt="2021-11-08T07:05:51.576" v="40" actId="478"/>
          <ac:spMkLst>
            <pc:docMk/>
            <pc:sldMasterMk cId="4087542384" sldId="2147483660"/>
            <ac:spMk id="1049" creationId="{00000000-0000-0000-0000-000000000000}"/>
          </ac:spMkLst>
        </pc:spChg>
        <pc:spChg chg="mod">
          <ac:chgData name="中田 雄大" userId="62f770ad0d6c1cad" providerId="LiveId" clId="{652A5AB2-1B8F-429C-8D54-2B8CAE7320CA}" dt="2021-11-08T07:07:11.119" v="79" actId="1076"/>
          <ac:spMkLst>
            <pc:docMk/>
            <pc:sldMasterMk cId="4087542384" sldId="2147483660"/>
            <ac:spMk id="1050" creationId="{00000000-0000-0000-0000-000000000000}"/>
          </ac:spMkLst>
        </pc:sp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3032189076" sldId="2147483661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3032189076" sldId="2147483661"/>
              <ac:spMk id="2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3032189076" sldId="2147483661"/>
              <ac:spMk id="3" creationId="{00000000-0000-0000-0000-000000000000}"/>
            </ac:spMkLst>
          </pc:spChg>
        </pc:sldLayout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2674241298" sldId="2147483662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2674241298" sldId="2147483662"/>
              <ac:spMk id="2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2674241298" sldId="2147483662"/>
              <ac:spMk id="3" creationId="{00000000-0000-0000-0000-000000000000}"/>
            </ac:spMkLst>
          </pc:spChg>
        </pc:sldLayout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2586219924" sldId="2147483663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2586219924" sldId="2147483663"/>
              <ac:spMk id="2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2586219924" sldId="2147483663"/>
              <ac:spMk id="3" creationId="{00000000-0000-0000-0000-000000000000}"/>
            </ac:spMkLst>
          </pc:spChg>
        </pc:sldLayout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3648401632" sldId="2147483664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3648401632" sldId="2147483664"/>
              <ac:spMk id="2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3648401632" sldId="2147483664"/>
              <ac:spMk id="3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3648401632" sldId="2147483664"/>
              <ac:spMk id="4" creationId="{00000000-0000-0000-0000-000000000000}"/>
            </ac:spMkLst>
          </pc:spChg>
        </pc:sldLayout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1943490352" sldId="2147483665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1943490352" sldId="2147483665"/>
              <ac:spMk id="2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1943490352" sldId="2147483665"/>
              <ac:spMk id="3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1943490352" sldId="2147483665"/>
              <ac:spMk id="4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1943490352" sldId="2147483665"/>
              <ac:spMk id="5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1943490352" sldId="2147483665"/>
              <ac:spMk id="6" creationId="{00000000-0000-0000-0000-000000000000}"/>
            </ac:spMkLst>
          </pc:spChg>
        </pc:sldLayout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1784934588" sldId="2147483666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1784934588" sldId="2147483666"/>
              <ac:spMk id="2" creationId="{00000000-0000-0000-0000-000000000000}"/>
            </ac:spMkLst>
          </pc:spChg>
        </pc:sldLayout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1215846338" sldId="2147483668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1215846338" sldId="2147483668"/>
              <ac:spMk id="2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1215846338" sldId="2147483668"/>
              <ac:spMk id="3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1215846338" sldId="2147483668"/>
              <ac:spMk id="4" creationId="{00000000-0000-0000-0000-000000000000}"/>
            </ac:spMkLst>
          </pc:spChg>
        </pc:sldLayout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779812074" sldId="2147483669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779812074" sldId="2147483669"/>
              <ac:spMk id="2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779812074" sldId="2147483669"/>
              <ac:spMk id="3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779812074" sldId="2147483669"/>
              <ac:spMk id="4" creationId="{00000000-0000-0000-0000-000000000000}"/>
            </ac:spMkLst>
          </pc:spChg>
        </pc:sldLayout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922458607" sldId="2147483670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922458607" sldId="2147483670"/>
              <ac:spMk id="2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922458607" sldId="2147483670"/>
              <ac:spMk id="3" creationId="{00000000-0000-0000-0000-000000000000}"/>
            </ac:spMkLst>
          </pc:spChg>
        </pc:sldLayoutChg>
        <pc:sldLayoutChg chg="modSp">
          <pc:chgData name="中田 雄大" userId="62f770ad0d6c1cad" providerId="LiveId" clId="{652A5AB2-1B8F-429C-8D54-2B8CAE7320CA}" dt="2021-11-08T07:02:54.103" v="2"/>
          <pc:sldLayoutMkLst>
            <pc:docMk/>
            <pc:sldMasterMk cId="4087542384" sldId="2147483660"/>
            <pc:sldLayoutMk cId="3956049159" sldId="2147483671"/>
          </pc:sldLayoutMkLst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3956049159" sldId="2147483671"/>
              <ac:spMk id="2" creationId="{00000000-0000-0000-0000-000000000000}"/>
            </ac:spMkLst>
          </pc:spChg>
          <pc:spChg chg="mod">
            <ac:chgData name="中田 雄大" userId="62f770ad0d6c1cad" providerId="LiveId" clId="{652A5AB2-1B8F-429C-8D54-2B8CAE7320CA}" dt="2021-11-08T07:02:54.103" v="2"/>
            <ac:spMkLst>
              <pc:docMk/>
              <pc:sldMasterMk cId="4087542384" sldId="2147483660"/>
              <pc:sldLayoutMk cId="3956049159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137" y="9404457"/>
            <a:ext cx="18177351" cy="649026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863" y="17156590"/>
            <a:ext cx="14967903" cy="7736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181627" indent="0" algn="ctr">
              <a:buNone/>
              <a:defRPr/>
            </a:lvl2pPr>
            <a:lvl3pPr marL="363254" indent="0" algn="ctr">
              <a:buNone/>
              <a:defRPr/>
            </a:lvl3pPr>
            <a:lvl4pPr marL="544879" indent="0" algn="ctr">
              <a:buNone/>
              <a:defRPr/>
            </a:lvl4pPr>
            <a:lvl5pPr marL="726506" indent="0" algn="ctr">
              <a:buNone/>
              <a:defRPr/>
            </a:lvl5pPr>
            <a:lvl6pPr marL="908133" indent="0" algn="ctr">
              <a:buNone/>
              <a:defRPr/>
            </a:lvl6pPr>
            <a:lvl7pPr marL="1089759" indent="0" algn="ctr">
              <a:buNone/>
              <a:defRPr/>
            </a:lvl7pPr>
            <a:lvl8pPr marL="1271386" indent="0" algn="ctr">
              <a:buNone/>
              <a:defRPr/>
            </a:lvl8pPr>
            <a:lvl9pPr marL="1453011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218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16" y="1212659"/>
            <a:ext cx="19243993" cy="504586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816" y="7064852"/>
            <a:ext cx="19243993" cy="19980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2245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2813" y="1212660"/>
            <a:ext cx="4810998" cy="258325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816" y="1212660"/>
            <a:ext cx="14280617" cy="25832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5604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16" y="1212659"/>
            <a:ext cx="19243993" cy="504586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069816" y="7064852"/>
            <a:ext cx="19243993" cy="19980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742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8851" y="19454928"/>
            <a:ext cx="18175764" cy="6012504"/>
          </a:xfrm>
          <a:prstGeom prst="rect">
            <a:avLst/>
          </a:prstGeom>
        </p:spPr>
        <p:txBody>
          <a:bodyPr anchor="t"/>
          <a:lstStyle>
            <a:lvl1pPr algn="l">
              <a:defRPr sz="1589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8851" y="12831331"/>
            <a:ext cx="18175764" cy="6623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5"/>
            </a:lvl1pPr>
            <a:lvl2pPr marL="181627" indent="0">
              <a:buNone/>
              <a:defRPr sz="716"/>
            </a:lvl2pPr>
            <a:lvl3pPr marL="363254" indent="0">
              <a:buNone/>
              <a:defRPr sz="635"/>
            </a:lvl3pPr>
            <a:lvl4pPr marL="544879" indent="0">
              <a:buNone/>
              <a:defRPr sz="556"/>
            </a:lvl4pPr>
            <a:lvl5pPr marL="726506" indent="0">
              <a:buNone/>
              <a:defRPr sz="556"/>
            </a:lvl5pPr>
            <a:lvl6pPr marL="908133" indent="0">
              <a:buNone/>
              <a:defRPr sz="556"/>
            </a:lvl6pPr>
            <a:lvl7pPr marL="1089759" indent="0">
              <a:buNone/>
              <a:defRPr sz="556"/>
            </a:lvl7pPr>
            <a:lvl8pPr marL="1271386" indent="0">
              <a:buNone/>
              <a:defRPr sz="556"/>
            </a:lvl8pPr>
            <a:lvl9pPr marL="1453011" indent="0">
              <a:buNone/>
              <a:defRPr sz="5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862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16" y="1212659"/>
            <a:ext cx="19243993" cy="504586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817" y="7064852"/>
            <a:ext cx="9545808" cy="19980307"/>
          </a:xfrm>
          <a:prstGeom prst="rect">
            <a:avLst/>
          </a:prstGeom>
        </p:spPr>
        <p:txBody>
          <a:bodyPr/>
          <a:lstStyle>
            <a:lvl1pPr>
              <a:defRPr sz="1112"/>
            </a:lvl1pPr>
            <a:lvl2pPr>
              <a:defRPr sz="954"/>
            </a:lvl2pPr>
            <a:lvl3pPr>
              <a:defRPr sz="795"/>
            </a:lvl3pPr>
            <a:lvl4pPr>
              <a:defRPr sz="716"/>
            </a:lvl4pPr>
            <a:lvl5pPr>
              <a:defRPr sz="716"/>
            </a:lvl5pPr>
            <a:lvl6pPr>
              <a:defRPr sz="716"/>
            </a:lvl6pPr>
            <a:lvl7pPr>
              <a:defRPr sz="716"/>
            </a:lvl7pPr>
            <a:lvl8pPr>
              <a:defRPr sz="716"/>
            </a:lvl8pPr>
            <a:lvl9pPr>
              <a:defRPr sz="71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768003" y="7064852"/>
            <a:ext cx="9545808" cy="19980307"/>
          </a:xfrm>
          <a:prstGeom prst="rect">
            <a:avLst/>
          </a:prstGeom>
        </p:spPr>
        <p:txBody>
          <a:bodyPr/>
          <a:lstStyle>
            <a:lvl1pPr>
              <a:defRPr sz="1112"/>
            </a:lvl1pPr>
            <a:lvl2pPr>
              <a:defRPr sz="954"/>
            </a:lvl2pPr>
            <a:lvl3pPr>
              <a:defRPr sz="795"/>
            </a:lvl3pPr>
            <a:lvl4pPr>
              <a:defRPr sz="716"/>
            </a:lvl4pPr>
            <a:lvl5pPr>
              <a:defRPr sz="716"/>
            </a:lvl5pPr>
            <a:lvl6pPr>
              <a:defRPr sz="716"/>
            </a:lvl6pPr>
            <a:lvl7pPr>
              <a:defRPr sz="716"/>
            </a:lvl7pPr>
            <a:lvl8pPr>
              <a:defRPr sz="716"/>
            </a:lvl8pPr>
            <a:lvl9pPr>
              <a:defRPr sz="71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484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16" y="1212659"/>
            <a:ext cx="19243993" cy="50458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819" y="6777560"/>
            <a:ext cx="9447397" cy="28237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4" b="1"/>
            </a:lvl1pPr>
            <a:lvl2pPr marL="181627" indent="0">
              <a:buNone/>
              <a:defRPr sz="795" b="1"/>
            </a:lvl2pPr>
            <a:lvl3pPr marL="363254" indent="0">
              <a:buNone/>
              <a:defRPr sz="716" b="1"/>
            </a:lvl3pPr>
            <a:lvl4pPr marL="544879" indent="0">
              <a:buNone/>
              <a:defRPr sz="635" b="1"/>
            </a:lvl4pPr>
            <a:lvl5pPr marL="726506" indent="0">
              <a:buNone/>
              <a:defRPr sz="635" b="1"/>
            </a:lvl5pPr>
            <a:lvl6pPr marL="908133" indent="0">
              <a:buNone/>
              <a:defRPr sz="635" b="1"/>
            </a:lvl6pPr>
            <a:lvl7pPr marL="1089759" indent="0">
              <a:buNone/>
              <a:defRPr sz="635" b="1"/>
            </a:lvl7pPr>
            <a:lvl8pPr marL="1271386" indent="0">
              <a:buNone/>
              <a:defRPr sz="635" b="1"/>
            </a:lvl8pPr>
            <a:lvl9pPr marL="1453011" indent="0">
              <a:buNone/>
              <a:defRPr sz="6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819" y="9601277"/>
            <a:ext cx="9447397" cy="17443882"/>
          </a:xfrm>
          <a:prstGeom prst="rect">
            <a:avLst/>
          </a:prstGeom>
        </p:spPr>
        <p:txBody>
          <a:bodyPr/>
          <a:lstStyle>
            <a:lvl1pPr>
              <a:defRPr sz="954"/>
            </a:lvl1pPr>
            <a:lvl2pPr>
              <a:defRPr sz="795"/>
            </a:lvl2pPr>
            <a:lvl3pPr>
              <a:defRPr sz="716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3240" y="6777560"/>
            <a:ext cx="9450571" cy="28237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4" b="1"/>
            </a:lvl1pPr>
            <a:lvl2pPr marL="181627" indent="0">
              <a:buNone/>
              <a:defRPr sz="795" b="1"/>
            </a:lvl2pPr>
            <a:lvl3pPr marL="363254" indent="0">
              <a:buNone/>
              <a:defRPr sz="716" b="1"/>
            </a:lvl3pPr>
            <a:lvl4pPr marL="544879" indent="0">
              <a:buNone/>
              <a:defRPr sz="635" b="1"/>
            </a:lvl4pPr>
            <a:lvl5pPr marL="726506" indent="0">
              <a:buNone/>
              <a:defRPr sz="635" b="1"/>
            </a:lvl5pPr>
            <a:lvl6pPr marL="908133" indent="0">
              <a:buNone/>
              <a:defRPr sz="635" b="1"/>
            </a:lvl6pPr>
            <a:lvl7pPr marL="1089759" indent="0">
              <a:buNone/>
              <a:defRPr sz="635" b="1"/>
            </a:lvl7pPr>
            <a:lvl8pPr marL="1271386" indent="0">
              <a:buNone/>
              <a:defRPr sz="635" b="1"/>
            </a:lvl8pPr>
            <a:lvl9pPr marL="1453011" indent="0">
              <a:buNone/>
              <a:defRPr sz="6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3240" y="9601277"/>
            <a:ext cx="9450571" cy="17443882"/>
          </a:xfrm>
          <a:prstGeom prst="rect">
            <a:avLst/>
          </a:prstGeom>
        </p:spPr>
        <p:txBody>
          <a:bodyPr/>
          <a:lstStyle>
            <a:lvl1pPr>
              <a:defRPr sz="954"/>
            </a:lvl1pPr>
            <a:lvl2pPr>
              <a:defRPr sz="795"/>
            </a:lvl2pPr>
            <a:lvl3pPr>
              <a:defRPr sz="716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4349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16" y="1212659"/>
            <a:ext cx="19243993" cy="504586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493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65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19" y="1204722"/>
            <a:ext cx="7034755" cy="5129993"/>
          </a:xfrm>
          <a:prstGeom prst="rect">
            <a:avLst/>
          </a:prstGeom>
        </p:spPr>
        <p:txBody>
          <a:bodyPr anchor="b"/>
          <a:lstStyle>
            <a:lvl1pPr algn="l">
              <a:defRPr sz="795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125" y="1204722"/>
            <a:ext cx="11953687" cy="25840437"/>
          </a:xfrm>
          <a:prstGeom prst="rect">
            <a:avLst/>
          </a:prstGeom>
        </p:spPr>
        <p:txBody>
          <a:bodyPr/>
          <a:lstStyle>
            <a:lvl1pPr>
              <a:defRPr sz="1272"/>
            </a:lvl1pPr>
            <a:lvl2pPr>
              <a:defRPr sz="1112"/>
            </a:lvl2pPr>
            <a:lvl3pPr>
              <a:defRPr sz="954"/>
            </a:lvl3pPr>
            <a:lvl4pPr>
              <a:defRPr sz="795"/>
            </a:lvl4pPr>
            <a:lvl5pPr>
              <a:defRPr sz="795"/>
            </a:lvl5pPr>
            <a:lvl6pPr>
              <a:defRPr sz="795"/>
            </a:lvl6pPr>
            <a:lvl7pPr>
              <a:defRPr sz="795"/>
            </a:lvl7pPr>
            <a:lvl8pPr>
              <a:defRPr sz="795"/>
            </a:lvl8pPr>
            <a:lvl9pPr>
              <a:defRPr sz="79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819" y="6334715"/>
            <a:ext cx="7034755" cy="20710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6"/>
            </a:lvl1pPr>
            <a:lvl2pPr marL="181627" indent="0">
              <a:buNone/>
              <a:defRPr sz="477"/>
            </a:lvl2pPr>
            <a:lvl3pPr marL="363254" indent="0">
              <a:buNone/>
              <a:defRPr sz="398"/>
            </a:lvl3pPr>
            <a:lvl4pPr marL="544879" indent="0">
              <a:buNone/>
              <a:defRPr sz="358"/>
            </a:lvl4pPr>
            <a:lvl5pPr marL="726506" indent="0">
              <a:buNone/>
              <a:defRPr sz="358"/>
            </a:lvl5pPr>
            <a:lvl6pPr marL="908133" indent="0">
              <a:buNone/>
              <a:defRPr sz="358"/>
            </a:lvl6pPr>
            <a:lvl7pPr marL="1089759" indent="0">
              <a:buNone/>
              <a:defRPr sz="358"/>
            </a:lvl7pPr>
            <a:lvl8pPr marL="1271386" indent="0">
              <a:buNone/>
              <a:defRPr sz="358"/>
            </a:lvl8pPr>
            <a:lvl9pPr marL="1453011" indent="0">
              <a:buNone/>
              <a:defRPr sz="35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1584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6" y="21192967"/>
            <a:ext cx="12829858" cy="2501506"/>
          </a:xfrm>
          <a:prstGeom prst="rect">
            <a:avLst/>
          </a:prstGeom>
        </p:spPr>
        <p:txBody>
          <a:bodyPr anchor="b"/>
          <a:lstStyle>
            <a:lvl1pPr algn="l">
              <a:defRPr sz="795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966" y="2704674"/>
            <a:ext cx="12829858" cy="18166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72"/>
            </a:lvl1pPr>
            <a:lvl2pPr marL="181627" indent="0">
              <a:buNone/>
              <a:defRPr sz="1112"/>
            </a:lvl2pPr>
            <a:lvl3pPr marL="363254" indent="0">
              <a:buNone/>
              <a:defRPr sz="954"/>
            </a:lvl3pPr>
            <a:lvl4pPr marL="544879" indent="0">
              <a:buNone/>
              <a:defRPr sz="795"/>
            </a:lvl4pPr>
            <a:lvl5pPr marL="726506" indent="0">
              <a:buNone/>
              <a:defRPr sz="795"/>
            </a:lvl5pPr>
            <a:lvl6pPr marL="908133" indent="0">
              <a:buNone/>
              <a:defRPr sz="795"/>
            </a:lvl6pPr>
            <a:lvl7pPr marL="1089759" indent="0">
              <a:buNone/>
              <a:defRPr sz="795"/>
            </a:lvl7pPr>
            <a:lvl8pPr marL="1271386" indent="0">
              <a:buNone/>
              <a:defRPr sz="795"/>
            </a:lvl8pPr>
            <a:lvl9pPr marL="1453011" indent="0">
              <a:buNone/>
              <a:defRPr sz="795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966" y="23694473"/>
            <a:ext cx="12829858" cy="3553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6"/>
            </a:lvl1pPr>
            <a:lvl2pPr marL="181627" indent="0">
              <a:buNone/>
              <a:defRPr sz="477"/>
            </a:lvl2pPr>
            <a:lvl3pPr marL="363254" indent="0">
              <a:buNone/>
              <a:defRPr sz="398"/>
            </a:lvl3pPr>
            <a:lvl4pPr marL="544879" indent="0">
              <a:buNone/>
              <a:defRPr sz="358"/>
            </a:lvl4pPr>
            <a:lvl5pPr marL="726506" indent="0">
              <a:buNone/>
              <a:defRPr sz="358"/>
            </a:lvl5pPr>
            <a:lvl6pPr marL="908133" indent="0">
              <a:buNone/>
              <a:defRPr sz="358"/>
            </a:lvl6pPr>
            <a:lvl7pPr marL="1089759" indent="0">
              <a:buNone/>
              <a:defRPr sz="358"/>
            </a:lvl7pPr>
            <a:lvl8pPr marL="1271386" indent="0">
              <a:buNone/>
              <a:defRPr sz="358"/>
            </a:lvl8pPr>
            <a:lvl9pPr marL="1453011" indent="0">
              <a:buNone/>
              <a:defRPr sz="35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7981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007916" y="712973"/>
            <a:ext cx="7980087" cy="65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4489" tIns="17244" rIns="34489" bIns="17244">
            <a:spAutoFit/>
          </a:bodyPr>
          <a:lstStyle/>
          <a:p>
            <a:pPr defTabSz="344964">
              <a:defRPr/>
            </a:pPr>
            <a:r>
              <a:rPr lang="en-US" altLang="ja-JP" sz="4000" b="1" dirty="0">
                <a:latin typeface="Arial Black" pitchFamily="34" charset="0"/>
                <a:ea typeface="ＭＳ ゴシック" pitchFamily="49" charset="-128"/>
              </a:rPr>
              <a:t>Iwate Prefectural University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84113" y="522205"/>
            <a:ext cx="20015403" cy="29040029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lIns="34489" tIns="17244" rIns="34489" bIns="17244" anchor="ctr"/>
          <a:lstStyle/>
          <a:p>
            <a:pPr algn="ctr" defTabSz="344964">
              <a:defRPr/>
            </a:pPr>
            <a:endParaRPr lang="ja-JP" altLang="ja-JP" sz="2264">
              <a:ea typeface="HG創英角ｺﾞｼｯｸUB" pitchFamily="49" charset="-128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V="1">
            <a:off x="468197" y="1363351"/>
            <a:ext cx="9143659" cy="0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716"/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1007916" y="28957921"/>
            <a:ext cx="4107680" cy="40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4489" tIns="17244" rIns="34489" bIns="17244">
            <a:spAutoFit/>
          </a:bodyPr>
          <a:lstStyle/>
          <a:p>
            <a:pPr algn="l" defTabSz="344964">
              <a:defRPr/>
            </a:pPr>
            <a:r>
              <a:rPr lang="en-US" altLang="ja-JP" sz="2400" dirty="0">
                <a:latin typeface="Arial Black" pitchFamily="34" charset="0"/>
                <a:ea typeface="HG創英角ｺﾞｼｯｸUB" pitchFamily="49" charset="-128"/>
              </a:rPr>
              <a:t>IPU </a:t>
            </a:r>
            <a:r>
              <a:rPr lang="en-US" altLang="ja-JP" sz="2400" b="1" dirty="0">
                <a:latin typeface="Arial Black" pitchFamily="34" charset="0"/>
                <a:ea typeface="ＭＳ ゴシック" pitchFamily="49" charset="-128"/>
              </a:rPr>
              <a:t>Kameda Laboratory</a:t>
            </a: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13150252" y="28931960"/>
            <a:ext cx="7225457" cy="40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4489" tIns="17244" rIns="34489" bIns="17244">
            <a:spAutoFit/>
          </a:bodyPr>
          <a:lstStyle/>
          <a:p>
            <a:pPr defTabSz="344964">
              <a:defRPr/>
            </a:pPr>
            <a:r>
              <a:rPr lang="ja-JP" altLang="en-US" sz="2400" dirty="0">
                <a:ea typeface="HG創英角ｺﾞｼｯｸUB" pitchFamily="49" charset="-128"/>
              </a:rPr>
              <a:t>岩手県立大学ソフトウェア情報学研究科</a:t>
            </a:r>
            <a:r>
              <a:rPr lang="ja-JP" altLang="en-US" sz="2400" baseline="0" dirty="0">
                <a:ea typeface="HG創英角ｺﾞｼｯｸUB" pitchFamily="49" charset="-128"/>
              </a:rPr>
              <a:t> 亀田</a:t>
            </a:r>
            <a:r>
              <a:rPr lang="ja-JP" altLang="en-US" sz="2400" dirty="0">
                <a:ea typeface="HG創英角ｺﾞｼｯｸUB" pitchFamily="49" charset="-128"/>
              </a:rPr>
              <a:t>研究室</a:t>
            </a: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1077752" y="28705843"/>
            <a:ext cx="19228120" cy="0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716"/>
          </a:p>
        </p:txBody>
      </p:sp>
    </p:spTree>
    <p:extLst>
      <p:ext uri="{BB962C8B-B14F-4D97-AF65-F5344CB8AC3E}">
        <p14:creationId xmlns:p14="http://schemas.microsoft.com/office/powerpoint/2010/main" val="408754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173005" rtl="0" eaLnBrk="1" fontAlgn="base" hangingPunct="1">
        <a:spcBef>
          <a:spcPct val="0"/>
        </a:spcBef>
        <a:spcAft>
          <a:spcPct val="0"/>
        </a:spcAft>
        <a:defRPr kumimoji="1" sz="5641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3005" rtl="0" eaLnBrk="1" fontAlgn="base" hangingPunct="1">
        <a:spcBef>
          <a:spcPct val="0"/>
        </a:spcBef>
        <a:spcAft>
          <a:spcPct val="0"/>
        </a:spcAft>
        <a:defRPr kumimoji="1" sz="5641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ctr" defTabSz="1173005" rtl="0" eaLnBrk="1" fontAlgn="base" hangingPunct="1">
        <a:spcBef>
          <a:spcPct val="0"/>
        </a:spcBef>
        <a:spcAft>
          <a:spcPct val="0"/>
        </a:spcAft>
        <a:defRPr kumimoji="1" sz="5641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ctr" defTabSz="1173005" rtl="0" eaLnBrk="1" fontAlgn="base" hangingPunct="1">
        <a:spcBef>
          <a:spcPct val="0"/>
        </a:spcBef>
        <a:spcAft>
          <a:spcPct val="0"/>
        </a:spcAft>
        <a:defRPr kumimoji="1" sz="5641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ctr" defTabSz="1173005" rtl="0" eaLnBrk="1" fontAlgn="base" hangingPunct="1">
        <a:spcBef>
          <a:spcPct val="0"/>
        </a:spcBef>
        <a:spcAft>
          <a:spcPct val="0"/>
        </a:spcAft>
        <a:defRPr kumimoji="1" sz="5641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181627" algn="ctr" defTabSz="1173005" rtl="0" eaLnBrk="1" fontAlgn="base" hangingPunct="1">
        <a:spcBef>
          <a:spcPct val="0"/>
        </a:spcBef>
        <a:spcAft>
          <a:spcPct val="0"/>
        </a:spcAft>
        <a:defRPr kumimoji="1" sz="5641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363254" algn="ctr" defTabSz="1173005" rtl="0" eaLnBrk="1" fontAlgn="base" hangingPunct="1">
        <a:spcBef>
          <a:spcPct val="0"/>
        </a:spcBef>
        <a:spcAft>
          <a:spcPct val="0"/>
        </a:spcAft>
        <a:defRPr kumimoji="1" sz="5641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544879" algn="ctr" defTabSz="1173005" rtl="0" eaLnBrk="1" fontAlgn="base" hangingPunct="1">
        <a:spcBef>
          <a:spcPct val="0"/>
        </a:spcBef>
        <a:spcAft>
          <a:spcPct val="0"/>
        </a:spcAft>
        <a:defRPr kumimoji="1" sz="5641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726506" algn="ctr" defTabSz="1173005" rtl="0" eaLnBrk="1" fontAlgn="base" hangingPunct="1">
        <a:spcBef>
          <a:spcPct val="0"/>
        </a:spcBef>
        <a:spcAft>
          <a:spcPct val="0"/>
        </a:spcAft>
        <a:defRPr kumimoji="1" sz="5641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439562" indent="-439562" algn="l" defTabSz="1173005" rtl="0" eaLnBrk="1" fontAlgn="base" hangingPunct="1">
        <a:spcBef>
          <a:spcPct val="20000"/>
        </a:spcBef>
        <a:spcAft>
          <a:spcPct val="0"/>
        </a:spcAft>
        <a:buChar char="•"/>
        <a:defRPr kumimoji="1" sz="4092">
          <a:solidFill>
            <a:schemeClr val="tx1"/>
          </a:solidFill>
          <a:latin typeface="+mn-lt"/>
          <a:ea typeface="+mn-ea"/>
          <a:cs typeface="+mn-cs"/>
        </a:defRPr>
      </a:lvl1pPr>
      <a:lvl2pPr marL="952908" indent="-366407" algn="l" defTabSz="1173005" rtl="0" eaLnBrk="1" fontAlgn="base" hangingPunct="1">
        <a:spcBef>
          <a:spcPct val="20000"/>
        </a:spcBef>
        <a:spcAft>
          <a:spcPct val="0"/>
        </a:spcAft>
        <a:buChar char="–"/>
        <a:defRPr kumimoji="1" sz="3576">
          <a:solidFill>
            <a:schemeClr val="tx1"/>
          </a:solidFill>
          <a:latin typeface="+mn-lt"/>
          <a:ea typeface="+mn-ea"/>
        </a:defRPr>
      </a:lvl2pPr>
      <a:lvl3pPr marL="1465625" indent="-292621" algn="l" defTabSz="1173005" rtl="0" eaLnBrk="1" fontAlgn="base" hangingPunct="1">
        <a:spcBef>
          <a:spcPct val="20000"/>
        </a:spcBef>
        <a:spcAft>
          <a:spcPct val="0"/>
        </a:spcAft>
        <a:buChar char="•"/>
        <a:defRPr kumimoji="1" sz="3099">
          <a:solidFill>
            <a:schemeClr val="tx1"/>
          </a:solidFill>
          <a:latin typeface="+mn-lt"/>
          <a:ea typeface="+mn-ea"/>
        </a:defRPr>
      </a:lvl3pPr>
      <a:lvl4pPr marL="2052128" indent="-292621" algn="l" defTabSz="1173005" rtl="0" eaLnBrk="1" fontAlgn="base" hangingPunct="1">
        <a:spcBef>
          <a:spcPct val="20000"/>
        </a:spcBef>
        <a:spcAft>
          <a:spcPct val="0"/>
        </a:spcAft>
        <a:buChar char="–"/>
        <a:defRPr kumimoji="1" sz="2582">
          <a:solidFill>
            <a:schemeClr val="tx1"/>
          </a:solidFill>
          <a:latin typeface="+mn-lt"/>
          <a:ea typeface="+mn-ea"/>
        </a:defRPr>
      </a:lvl4pPr>
      <a:lvl5pPr marL="2638630" indent="-293252" algn="l" defTabSz="1173005" rtl="0" eaLnBrk="1" fontAlgn="base" hangingPunct="1">
        <a:spcBef>
          <a:spcPct val="20000"/>
        </a:spcBef>
        <a:spcAft>
          <a:spcPct val="0"/>
        </a:spcAft>
        <a:buChar char="»"/>
        <a:defRPr kumimoji="1" sz="2582">
          <a:solidFill>
            <a:schemeClr val="tx1"/>
          </a:solidFill>
          <a:latin typeface="+mn-lt"/>
          <a:ea typeface="+mn-ea"/>
        </a:defRPr>
      </a:lvl5pPr>
      <a:lvl6pPr marL="2820255" indent="-293252" algn="l" defTabSz="1173005" rtl="0" eaLnBrk="1" fontAlgn="base" hangingPunct="1">
        <a:spcBef>
          <a:spcPct val="20000"/>
        </a:spcBef>
        <a:spcAft>
          <a:spcPct val="0"/>
        </a:spcAft>
        <a:buChar char="»"/>
        <a:defRPr kumimoji="1" sz="2582">
          <a:solidFill>
            <a:schemeClr val="tx1"/>
          </a:solidFill>
          <a:latin typeface="+mn-lt"/>
          <a:ea typeface="+mn-ea"/>
        </a:defRPr>
      </a:lvl6pPr>
      <a:lvl7pPr marL="3001882" indent="-293252" algn="l" defTabSz="1173005" rtl="0" eaLnBrk="1" fontAlgn="base" hangingPunct="1">
        <a:spcBef>
          <a:spcPct val="20000"/>
        </a:spcBef>
        <a:spcAft>
          <a:spcPct val="0"/>
        </a:spcAft>
        <a:buChar char="»"/>
        <a:defRPr kumimoji="1" sz="2582">
          <a:solidFill>
            <a:schemeClr val="tx1"/>
          </a:solidFill>
          <a:latin typeface="+mn-lt"/>
          <a:ea typeface="+mn-ea"/>
        </a:defRPr>
      </a:lvl7pPr>
      <a:lvl8pPr marL="3183509" indent="-293252" algn="l" defTabSz="1173005" rtl="0" eaLnBrk="1" fontAlgn="base" hangingPunct="1">
        <a:spcBef>
          <a:spcPct val="20000"/>
        </a:spcBef>
        <a:spcAft>
          <a:spcPct val="0"/>
        </a:spcAft>
        <a:buChar char="»"/>
        <a:defRPr kumimoji="1" sz="2582">
          <a:solidFill>
            <a:schemeClr val="tx1"/>
          </a:solidFill>
          <a:latin typeface="+mn-lt"/>
          <a:ea typeface="+mn-ea"/>
        </a:defRPr>
      </a:lvl8pPr>
      <a:lvl9pPr marL="3365136" indent="-293252" algn="l" defTabSz="1173005" rtl="0" eaLnBrk="1" fontAlgn="base" hangingPunct="1">
        <a:spcBef>
          <a:spcPct val="20000"/>
        </a:spcBef>
        <a:spcAft>
          <a:spcPct val="0"/>
        </a:spcAft>
        <a:buChar char="»"/>
        <a:defRPr kumimoji="1" sz="25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63254" rtl="0" eaLnBrk="1" latinLnBrk="0" hangingPunct="1">
        <a:defRPr kumimoji="1" sz="716" kern="1200">
          <a:solidFill>
            <a:schemeClr val="tx1"/>
          </a:solidFill>
          <a:latin typeface="+mn-lt"/>
          <a:ea typeface="+mn-ea"/>
          <a:cs typeface="+mn-cs"/>
        </a:defRPr>
      </a:lvl1pPr>
      <a:lvl2pPr marL="181627" algn="l" defTabSz="363254" rtl="0" eaLnBrk="1" latinLnBrk="0" hangingPunct="1">
        <a:defRPr kumimoji="1" sz="716" kern="1200">
          <a:solidFill>
            <a:schemeClr val="tx1"/>
          </a:solidFill>
          <a:latin typeface="+mn-lt"/>
          <a:ea typeface="+mn-ea"/>
          <a:cs typeface="+mn-cs"/>
        </a:defRPr>
      </a:lvl2pPr>
      <a:lvl3pPr marL="363254" algn="l" defTabSz="363254" rtl="0" eaLnBrk="1" latinLnBrk="0" hangingPunct="1">
        <a:defRPr kumimoji="1" sz="716" kern="1200">
          <a:solidFill>
            <a:schemeClr val="tx1"/>
          </a:solidFill>
          <a:latin typeface="+mn-lt"/>
          <a:ea typeface="+mn-ea"/>
          <a:cs typeface="+mn-cs"/>
        </a:defRPr>
      </a:lvl3pPr>
      <a:lvl4pPr marL="544879" algn="l" defTabSz="363254" rtl="0" eaLnBrk="1" latinLnBrk="0" hangingPunct="1">
        <a:defRPr kumimoji="1" sz="716" kern="1200">
          <a:solidFill>
            <a:schemeClr val="tx1"/>
          </a:solidFill>
          <a:latin typeface="+mn-lt"/>
          <a:ea typeface="+mn-ea"/>
          <a:cs typeface="+mn-cs"/>
        </a:defRPr>
      </a:lvl4pPr>
      <a:lvl5pPr marL="726506" algn="l" defTabSz="363254" rtl="0" eaLnBrk="1" latinLnBrk="0" hangingPunct="1">
        <a:defRPr kumimoji="1" sz="716" kern="1200">
          <a:solidFill>
            <a:schemeClr val="tx1"/>
          </a:solidFill>
          <a:latin typeface="+mn-lt"/>
          <a:ea typeface="+mn-ea"/>
          <a:cs typeface="+mn-cs"/>
        </a:defRPr>
      </a:lvl5pPr>
      <a:lvl6pPr marL="908133" algn="l" defTabSz="363254" rtl="0" eaLnBrk="1" latinLnBrk="0" hangingPunct="1">
        <a:defRPr kumimoji="1" sz="716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algn="l" defTabSz="363254" rtl="0" eaLnBrk="1" latinLnBrk="0" hangingPunct="1">
        <a:defRPr kumimoji="1" sz="716" kern="1200">
          <a:solidFill>
            <a:schemeClr val="tx1"/>
          </a:solidFill>
          <a:latin typeface="+mn-lt"/>
          <a:ea typeface="+mn-ea"/>
          <a:cs typeface="+mn-cs"/>
        </a:defRPr>
      </a:lvl7pPr>
      <a:lvl8pPr marL="1271386" algn="l" defTabSz="363254" rtl="0" eaLnBrk="1" latinLnBrk="0" hangingPunct="1">
        <a:defRPr kumimoji="1" sz="716" kern="1200">
          <a:solidFill>
            <a:schemeClr val="tx1"/>
          </a:solidFill>
          <a:latin typeface="+mn-lt"/>
          <a:ea typeface="+mn-ea"/>
          <a:cs typeface="+mn-cs"/>
        </a:defRPr>
      </a:lvl8pPr>
      <a:lvl9pPr marL="1453011" algn="l" defTabSz="363254" rtl="0" eaLnBrk="1" latinLnBrk="0" hangingPunct="1">
        <a:defRPr kumimoji="1" sz="7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思考の吹き出し: 雲形 106">
            <a:extLst>
              <a:ext uri="{FF2B5EF4-FFF2-40B4-BE49-F238E27FC236}">
                <a16:creationId xmlns:a16="http://schemas.microsoft.com/office/drawing/2014/main" id="{68EC9FDB-7E0E-49DB-8288-8BB7F5E95E5B}"/>
              </a:ext>
            </a:extLst>
          </p:cNvPr>
          <p:cNvSpPr/>
          <p:nvPr/>
        </p:nvSpPr>
        <p:spPr bwMode="auto">
          <a:xfrm>
            <a:off x="794430" y="10023482"/>
            <a:ext cx="10065658" cy="5613895"/>
          </a:xfrm>
          <a:prstGeom prst="cloudCallout">
            <a:avLst>
              <a:gd name="adj1" fmla="val 48141"/>
              <a:gd name="adj2" fmla="val -54556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68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明朝" pitchFamily="17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980CD4A-20BB-445F-9A6C-7C1726575A7C}"/>
              </a:ext>
            </a:extLst>
          </p:cNvPr>
          <p:cNvSpPr txBox="1">
            <a:spLocks/>
          </p:cNvSpPr>
          <p:nvPr/>
        </p:nvSpPr>
        <p:spPr>
          <a:xfrm>
            <a:off x="1053605" y="1553185"/>
            <a:ext cx="19246850" cy="2083641"/>
          </a:xfrm>
          <a:prstGeom prst="rect">
            <a:avLst/>
          </a:prstGeom>
        </p:spPr>
        <p:txBody>
          <a:bodyPr/>
          <a:lstStyle>
            <a:lvl1pPr algn="ctr" defTabSz="1173005" rtl="0" eaLnBrk="1" fontAlgn="base" hangingPunct="1">
              <a:spcBef>
                <a:spcPct val="0"/>
              </a:spcBef>
              <a:spcAft>
                <a:spcPct val="0"/>
              </a:spcAft>
              <a:defRPr kumimoji="1" sz="564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173005" rtl="0" eaLnBrk="1" fontAlgn="base" hangingPunct="1">
              <a:spcBef>
                <a:spcPct val="0"/>
              </a:spcBef>
              <a:spcAft>
                <a:spcPct val="0"/>
              </a:spcAft>
              <a:defRPr kumimoji="1" sz="5641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defTabSz="1173005" rtl="0" eaLnBrk="1" fontAlgn="base" hangingPunct="1">
              <a:spcBef>
                <a:spcPct val="0"/>
              </a:spcBef>
              <a:spcAft>
                <a:spcPct val="0"/>
              </a:spcAft>
              <a:defRPr kumimoji="1" sz="5641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defTabSz="1173005" rtl="0" eaLnBrk="1" fontAlgn="base" hangingPunct="1">
              <a:spcBef>
                <a:spcPct val="0"/>
              </a:spcBef>
              <a:spcAft>
                <a:spcPct val="0"/>
              </a:spcAft>
              <a:defRPr kumimoji="1" sz="5641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defTabSz="1173005" rtl="0" eaLnBrk="1" fontAlgn="base" hangingPunct="1">
              <a:spcBef>
                <a:spcPct val="0"/>
              </a:spcBef>
              <a:spcAft>
                <a:spcPct val="0"/>
              </a:spcAft>
              <a:defRPr kumimoji="1" sz="5641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181627" algn="ctr" defTabSz="1173005" rtl="0" eaLnBrk="1" fontAlgn="base" hangingPunct="1">
              <a:spcBef>
                <a:spcPct val="0"/>
              </a:spcBef>
              <a:spcAft>
                <a:spcPct val="0"/>
              </a:spcAft>
              <a:defRPr kumimoji="1" sz="5641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363254" algn="ctr" defTabSz="1173005" rtl="0" eaLnBrk="1" fontAlgn="base" hangingPunct="1">
              <a:spcBef>
                <a:spcPct val="0"/>
              </a:spcBef>
              <a:spcAft>
                <a:spcPct val="0"/>
              </a:spcAft>
              <a:defRPr kumimoji="1" sz="5641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544879" algn="ctr" defTabSz="1173005" rtl="0" eaLnBrk="1" fontAlgn="base" hangingPunct="1">
              <a:spcBef>
                <a:spcPct val="0"/>
              </a:spcBef>
              <a:spcAft>
                <a:spcPct val="0"/>
              </a:spcAft>
              <a:defRPr kumimoji="1" sz="5641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726506" algn="ctr" defTabSz="1173005" rtl="0" eaLnBrk="1" fontAlgn="base" hangingPunct="1">
              <a:spcBef>
                <a:spcPct val="0"/>
              </a:spcBef>
              <a:spcAft>
                <a:spcPct val="0"/>
              </a:spcAft>
              <a:defRPr kumimoji="1" sz="5641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r>
              <a:rPr lang="en-US" altLang="ja-JP" sz="4200" kern="0" dirty="0"/>
              <a:t>ICA</a:t>
            </a:r>
            <a:r>
              <a:rPr lang="ja-JP" altLang="en-US" sz="4200" kern="0" dirty="0"/>
              <a:t>基底を用いた符号化方式における性能改善のための最適基底選出</a:t>
            </a:r>
            <a:br>
              <a:rPr lang="en-US" altLang="ja-JP" sz="4700" kern="0" dirty="0"/>
            </a:br>
            <a:r>
              <a:rPr lang="en-US" altLang="ja-JP" sz="4700" kern="0" dirty="0"/>
              <a:t>Improvement of Coding Performance by Optimal Basis Selection</a:t>
            </a:r>
          </a:p>
          <a:p>
            <a:r>
              <a:rPr lang="en-US" altLang="ja-JP" sz="4700" kern="0" dirty="0"/>
              <a:t>in Image Compression Method using ICA Basis</a:t>
            </a:r>
            <a:br>
              <a:rPr lang="en-US" altLang="ja-JP" sz="4700" kern="0" dirty="0"/>
            </a:br>
            <a:endParaRPr lang="ja-JP" altLang="en-US" sz="4700" kern="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97501D-4DEE-4669-B597-BF6857D2B988}"/>
              </a:ext>
            </a:extLst>
          </p:cNvPr>
          <p:cNvSpPr txBox="1"/>
          <p:nvPr/>
        </p:nvSpPr>
        <p:spPr>
          <a:xfrm>
            <a:off x="4825543" y="3758135"/>
            <a:ext cx="11732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+mj-ea"/>
                <a:ea typeface="+mj-ea"/>
              </a:rPr>
              <a:t>中田 雄大</a:t>
            </a:r>
            <a:r>
              <a:rPr kumimoji="1" lang="en-US" altLang="ja-JP" sz="4000" dirty="0">
                <a:latin typeface="+mj-ea"/>
                <a:ea typeface="+mj-ea"/>
              </a:rPr>
              <a:t>†</a:t>
            </a:r>
            <a:r>
              <a:rPr kumimoji="1" lang="ja-JP" altLang="en-US" sz="4000" dirty="0">
                <a:latin typeface="+mj-ea"/>
                <a:ea typeface="+mj-ea"/>
              </a:rPr>
              <a:t>　　亀田 昌志</a:t>
            </a:r>
            <a:r>
              <a:rPr kumimoji="1" lang="en-US" altLang="ja-JP" sz="4000" dirty="0">
                <a:latin typeface="+mj-ea"/>
                <a:ea typeface="+mj-ea"/>
              </a:rPr>
              <a:t>†</a:t>
            </a:r>
          </a:p>
          <a:p>
            <a:pPr algn="ctr"/>
            <a:r>
              <a:rPr lang="ja-JP" altLang="en-US" sz="4000" dirty="0">
                <a:latin typeface="+mj-ea"/>
                <a:ea typeface="+mj-ea"/>
              </a:rPr>
              <a:t>岩手県立大学大学院ソフトウェア情報学研究科</a:t>
            </a:r>
            <a:r>
              <a:rPr lang="en-US" altLang="ja-JP" sz="4000" dirty="0">
                <a:latin typeface="+mj-ea"/>
                <a:ea typeface="+mj-ea"/>
              </a:rPr>
              <a:t>†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grpSp>
        <p:nvGrpSpPr>
          <p:cNvPr id="6" name="Group 78">
            <a:extLst>
              <a:ext uri="{FF2B5EF4-FFF2-40B4-BE49-F238E27FC236}">
                <a16:creationId xmlns:a16="http://schemas.microsoft.com/office/drawing/2014/main" id="{AD2683CA-AF57-42F8-8E2B-582C6627888B}"/>
              </a:ext>
            </a:extLst>
          </p:cNvPr>
          <p:cNvGrpSpPr>
            <a:grpSpLocks/>
          </p:cNvGrpSpPr>
          <p:nvPr/>
        </p:nvGrpSpPr>
        <p:grpSpPr bwMode="auto">
          <a:xfrm>
            <a:off x="1058863" y="4448820"/>
            <a:ext cx="19250025" cy="754063"/>
            <a:chOff x="704" y="4400"/>
            <a:chExt cx="12804" cy="499"/>
          </a:xfrm>
        </p:grpSpPr>
        <p:sp>
          <p:nvSpPr>
            <p:cNvPr id="7" name="Line 69">
              <a:extLst>
                <a:ext uri="{FF2B5EF4-FFF2-40B4-BE49-F238E27FC236}">
                  <a16:creationId xmlns:a16="http://schemas.microsoft.com/office/drawing/2014/main" id="{44658031-C2A7-447E-9E80-E1DD744AC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4899"/>
              <a:ext cx="12791" cy="0"/>
            </a:xfrm>
            <a:prstGeom prst="line">
              <a:avLst/>
            </a:prstGeom>
            <a:noFill/>
            <a:ln w="635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8" name="Text Box 70">
              <a:extLst>
                <a:ext uri="{FF2B5EF4-FFF2-40B4-BE49-F238E27FC236}">
                  <a16:creationId xmlns:a16="http://schemas.microsoft.com/office/drawing/2014/main" id="{07D985D5-3643-4D20-A475-7BC3870D7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4400"/>
              <a:ext cx="155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6822" tIns="43411" rIns="86822" bIns="43411">
              <a:spAutoFit/>
            </a:bodyPr>
            <a:lstStyle/>
            <a:p>
              <a:pPr algn="ctr" defTabSz="868363"/>
              <a:r>
                <a:rPr lang="ja-JP" altLang="en-US" sz="4200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研究概要</a:t>
              </a:r>
            </a:p>
          </p:txBody>
        </p:sp>
      </p:grpSp>
      <p:grpSp>
        <p:nvGrpSpPr>
          <p:cNvPr id="9" name="Group 78">
            <a:extLst>
              <a:ext uri="{FF2B5EF4-FFF2-40B4-BE49-F238E27FC236}">
                <a16:creationId xmlns:a16="http://schemas.microsoft.com/office/drawing/2014/main" id="{3B592723-12EB-43CE-A2E1-37127AE8C962}"/>
              </a:ext>
            </a:extLst>
          </p:cNvPr>
          <p:cNvGrpSpPr>
            <a:grpSpLocks/>
          </p:cNvGrpSpPr>
          <p:nvPr/>
        </p:nvGrpSpPr>
        <p:grpSpPr bwMode="auto">
          <a:xfrm>
            <a:off x="1078408" y="15010390"/>
            <a:ext cx="8835707" cy="754063"/>
            <a:chOff x="704" y="4400"/>
            <a:chExt cx="5877" cy="499"/>
          </a:xfrm>
        </p:grpSpPr>
        <p:sp>
          <p:nvSpPr>
            <p:cNvPr id="10" name="Line 69">
              <a:extLst>
                <a:ext uri="{FF2B5EF4-FFF2-40B4-BE49-F238E27FC236}">
                  <a16:creationId xmlns:a16="http://schemas.microsoft.com/office/drawing/2014/main" id="{67400CDC-2387-4B67-93D8-F1A3795CC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" y="4893"/>
              <a:ext cx="5864" cy="6"/>
            </a:xfrm>
            <a:prstGeom prst="line">
              <a:avLst/>
            </a:prstGeom>
            <a:noFill/>
            <a:ln w="635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 Box 70">
              <a:extLst>
                <a:ext uri="{FF2B5EF4-FFF2-40B4-BE49-F238E27FC236}">
                  <a16:creationId xmlns:a16="http://schemas.microsoft.com/office/drawing/2014/main" id="{26467D52-B66A-48CE-85D6-1C79FB673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4400"/>
              <a:ext cx="155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6822" tIns="43411" rIns="86822" bIns="43411">
              <a:spAutoFit/>
            </a:bodyPr>
            <a:lstStyle/>
            <a:p>
              <a:pPr algn="ctr" defTabSz="868363"/>
              <a:r>
                <a:rPr lang="ja-JP" altLang="en-US" sz="4200" dirty="0">
                  <a:ea typeface="HG創英角ｺﾞｼｯｸUB" pitchFamily="49" charset="-128"/>
                </a:rPr>
                <a:t>提案手法</a:t>
              </a:r>
            </a:p>
          </p:txBody>
        </p:sp>
      </p:grp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96D99148-FE78-4D48-B2CF-4336623C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537" y="16963876"/>
            <a:ext cx="9086356" cy="5398555"/>
          </a:xfrm>
          <a:prstGeom prst="rect">
            <a:avLst/>
          </a:prstGeom>
        </p:spPr>
      </p:pic>
      <p:pic>
        <p:nvPicPr>
          <p:cNvPr id="52" name="図 51" descr="グラフ&#10;&#10;自動的に生成された説明">
            <a:extLst>
              <a:ext uri="{FF2B5EF4-FFF2-40B4-BE49-F238E27FC236}">
                <a16:creationId xmlns:a16="http://schemas.microsoft.com/office/drawing/2014/main" id="{B347E263-3FC8-4F21-9F90-06066C4623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8"/>
          <a:stretch/>
        </p:blipFill>
        <p:spPr>
          <a:xfrm>
            <a:off x="1181900" y="22922063"/>
            <a:ext cx="8282061" cy="4793662"/>
          </a:xfrm>
          <a:prstGeom prst="rect">
            <a:avLst/>
          </a:prstGeom>
        </p:spPr>
      </p:pic>
      <p:grpSp>
        <p:nvGrpSpPr>
          <p:cNvPr id="72" name="Group 78">
            <a:extLst>
              <a:ext uri="{FF2B5EF4-FFF2-40B4-BE49-F238E27FC236}">
                <a16:creationId xmlns:a16="http://schemas.microsoft.com/office/drawing/2014/main" id="{93CECF9E-3612-43F0-87BD-C44678236121}"/>
              </a:ext>
            </a:extLst>
          </p:cNvPr>
          <p:cNvGrpSpPr>
            <a:grpSpLocks/>
          </p:cNvGrpSpPr>
          <p:nvPr/>
        </p:nvGrpSpPr>
        <p:grpSpPr bwMode="auto">
          <a:xfrm>
            <a:off x="10578040" y="16067854"/>
            <a:ext cx="9512254" cy="754063"/>
            <a:chOff x="704" y="4400"/>
            <a:chExt cx="6327" cy="499"/>
          </a:xfrm>
        </p:grpSpPr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945489B0-CD6B-4D22-A293-A7B25141B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" y="4886"/>
              <a:ext cx="6314" cy="13"/>
            </a:xfrm>
            <a:prstGeom prst="line">
              <a:avLst/>
            </a:prstGeom>
            <a:noFill/>
            <a:ln w="635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Text Box 70">
              <a:extLst>
                <a:ext uri="{FF2B5EF4-FFF2-40B4-BE49-F238E27FC236}">
                  <a16:creationId xmlns:a16="http://schemas.microsoft.com/office/drawing/2014/main" id="{835FC7CC-B5A9-43F3-A39E-3554339D3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4400"/>
              <a:ext cx="155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6822" tIns="43411" rIns="86822" bIns="43411">
              <a:spAutoFit/>
            </a:bodyPr>
            <a:lstStyle/>
            <a:p>
              <a:pPr algn="ctr" defTabSz="868363"/>
              <a:r>
                <a:rPr lang="ja-JP" altLang="en-US" sz="4200" dirty="0">
                  <a:ea typeface="HG創英角ｺﾞｼｯｸUB" pitchFamily="49" charset="-128"/>
                </a:rPr>
                <a:t>実験結果</a:t>
              </a:r>
            </a:p>
          </p:txBody>
        </p:sp>
      </p:grpSp>
      <p:pic>
        <p:nvPicPr>
          <p:cNvPr id="75" name="図 7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F3FA35B1-DFA5-45BD-BDEE-488D5328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25" y="19997917"/>
            <a:ext cx="2732828" cy="2732828"/>
          </a:xfrm>
          <a:prstGeom prst="rect">
            <a:avLst/>
          </a:prstGeom>
        </p:spPr>
      </p:pic>
      <p:pic>
        <p:nvPicPr>
          <p:cNvPr id="92" name="図 91" descr="QR コード&#10;&#10;自動的に生成された説明">
            <a:extLst>
              <a:ext uri="{FF2B5EF4-FFF2-40B4-BE49-F238E27FC236}">
                <a16:creationId xmlns:a16="http://schemas.microsoft.com/office/drawing/2014/main" id="{998103CF-9A3B-434D-80E9-14F49FAEA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47" y="19954960"/>
            <a:ext cx="2732828" cy="2732828"/>
          </a:xfrm>
          <a:prstGeom prst="rect">
            <a:avLst/>
          </a:prstGeom>
          <a:ln>
            <a:noFill/>
          </a:ln>
        </p:spPr>
      </p:pic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F6F33A1-16F5-408A-9CDD-CD68B2CFB8E6}"/>
              </a:ext>
            </a:extLst>
          </p:cNvPr>
          <p:cNvGrpSpPr/>
          <p:nvPr/>
        </p:nvGrpSpPr>
        <p:grpSpPr>
          <a:xfrm>
            <a:off x="1900799" y="19181154"/>
            <a:ext cx="2221334" cy="609600"/>
            <a:chOff x="3906579" y="1274684"/>
            <a:chExt cx="2221334" cy="609600"/>
          </a:xfrm>
        </p:grpSpPr>
        <p:pic>
          <p:nvPicPr>
            <p:cNvPr id="96" name="図 95" descr="ツリーマップ図 が含まれている画像&#10;&#10;自動的に生成された説明">
              <a:extLst>
                <a:ext uri="{FF2B5EF4-FFF2-40B4-BE49-F238E27FC236}">
                  <a16:creationId xmlns:a16="http://schemas.microsoft.com/office/drawing/2014/main" id="{3E9025A9-98DD-4A4A-8658-5E6789E6E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313" y="1274684"/>
              <a:ext cx="609600" cy="609600"/>
            </a:xfrm>
            <a:prstGeom prst="rect">
              <a:avLst/>
            </a:prstGeom>
          </p:spPr>
        </p:pic>
        <p:pic>
          <p:nvPicPr>
            <p:cNvPr id="97" name="図 96" descr="座る, 小さい, 流し, タイル張り が含まれている画像&#10;&#10;自動的に生成された説明">
              <a:extLst>
                <a:ext uri="{FF2B5EF4-FFF2-40B4-BE49-F238E27FC236}">
                  <a16:creationId xmlns:a16="http://schemas.microsoft.com/office/drawing/2014/main" id="{B8DCB666-6D20-4C94-8779-301393751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446" y="1274684"/>
              <a:ext cx="609600" cy="609600"/>
            </a:xfrm>
            <a:prstGeom prst="rect">
              <a:avLst/>
            </a:prstGeom>
          </p:spPr>
        </p:pic>
        <p:pic>
          <p:nvPicPr>
            <p:cNvPr id="98" name="図 97" descr="シャワーカーテンが開いている画面&#10;&#10;中程度の精度で自動的に生成された説明">
              <a:extLst>
                <a:ext uri="{FF2B5EF4-FFF2-40B4-BE49-F238E27FC236}">
                  <a16:creationId xmlns:a16="http://schemas.microsoft.com/office/drawing/2014/main" id="{C6DB2FDA-2B6F-4FD7-A063-473928F4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579" y="1274684"/>
              <a:ext cx="609600" cy="609600"/>
            </a:xfrm>
            <a:prstGeom prst="rect">
              <a:avLst/>
            </a:prstGeom>
          </p:spPr>
        </p:pic>
      </p:grpSp>
      <p:pic>
        <p:nvPicPr>
          <p:cNvPr id="54" name="図 53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7C86E898-BC0F-4BF9-B5AE-147308F535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53" y="6216080"/>
            <a:ext cx="9201150" cy="3448050"/>
          </a:xfrm>
          <a:prstGeom prst="rect">
            <a:avLst/>
          </a:prstGeom>
        </p:spPr>
      </p:pic>
      <p:pic>
        <p:nvPicPr>
          <p:cNvPr id="56" name="図 55" descr="タイムライン&#10;&#10;自動的に生成された説明">
            <a:extLst>
              <a:ext uri="{FF2B5EF4-FFF2-40B4-BE49-F238E27FC236}">
                <a16:creationId xmlns:a16="http://schemas.microsoft.com/office/drawing/2014/main" id="{6AF6A57E-FCD4-4874-93F1-AB2421177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676" y="6040394"/>
            <a:ext cx="9448800" cy="3571875"/>
          </a:xfrm>
          <a:prstGeom prst="rect">
            <a:avLst/>
          </a:prstGeom>
        </p:spPr>
      </p:pic>
      <p:sp>
        <p:nvSpPr>
          <p:cNvPr id="105" name="加算記号 104">
            <a:extLst>
              <a:ext uri="{FF2B5EF4-FFF2-40B4-BE49-F238E27FC236}">
                <a16:creationId xmlns:a16="http://schemas.microsoft.com/office/drawing/2014/main" id="{9F0C03E7-997C-42E4-909B-3A6AA40DA989}"/>
              </a:ext>
            </a:extLst>
          </p:cNvPr>
          <p:cNvSpPr/>
          <p:nvPr/>
        </p:nvSpPr>
        <p:spPr bwMode="auto">
          <a:xfrm>
            <a:off x="10382703" y="7369131"/>
            <a:ext cx="914400" cy="914400"/>
          </a:xfrm>
          <a:prstGeom prst="mathPlus">
            <a:avLst/>
          </a:prstGeom>
          <a:solidFill>
            <a:schemeClr val="accent2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68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明朝" pitchFamily="17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CB453C0A-749A-4905-B0A2-7FD4F794F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0" y="10446183"/>
            <a:ext cx="7219950" cy="561975"/>
          </a:xfrm>
          <a:prstGeom prst="rect">
            <a:avLst/>
          </a:prstGeom>
        </p:spPr>
      </p:pic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1CEABFD3-8D7E-4372-90E2-5BAED585BACF}"/>
              </a:ext>
            </a:extLst>
          </p:cNvPr>
          <p:cNvSpPr/>
          <p:nvPr/>
        </p:nvSpPr>
        <p:spPr bwMode="auto">
          <a:xfrm>
            <a:off x="1124649" y="5922695"/>
            <a:ext cx="9264937" cy="37241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68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明朝" pitchFamily="17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3A61779-C41A-4775-8E6C-BEB33A6BFC99}"/>
              </a:ext>
            </a:extLst>
          </p:cNvPr>
          <p:cNvSpPr/>
          <p:nvPr/>
        </p:nvSpPr>
        <p:spPr bwMode="auto">
          <a:xfrm>
            <a:off x="11281274" y="5922401"/>
            <a:ext cx="9198415" cy="3702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68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明朝" pitchFamily="17" charset="-128"/>
            </a:endParaRPr>
          </a:p>
        </p:txBody>
      </p:sp>
      <p:pic>
        <p:nvPicPr>
          <p:cNvPr id="60" name="図 5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625659A-0035-43B9-AD7A-51DCBF27B8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24" y="5459297"/>
            <a:ext cx="5276850" cy="752475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B0FFBA47-3F94-452E-8256-89E758B6A0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45" y="5497215"/>
            <a:ext cx="6819900" cy="771525"/>
          </a:xfrm>
          <a:prstGeom prst="rect">
            <a:avLst/>
          </a:prstGeom>
        </p:spPr>
      </p:pic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A92AFC6E-33B2-4CAA-BB45-95F05A716CA6}"/>
              </a:ext>
            </a:extLst>
          </p:cNvPr>
          <p:cNvGrpSpPr/>
          <p:nvPr/>
        </p:nvGrpSpPr>
        <p:grpSpPr>
          <a:xfrm>
            <a:off x="11253470" y="9917927"/>
            <a:ext cx="8890188" cy="5777894"/>
            <a:chOff x="11327004" y="9864670"/>
            <a:chExt cx="8890188" cy="5777894"/>
          </a:xfrm>
        </p:grpSpPr>
        <p:pic>
          <p:nvPicPr>
            <p:cNvPr id="111" name="図 110" descr="テキスト&#10;&#10;自動的に生成された説明">
              <a:extLst>
                <a:ext uri="{FF2B5EF4-FFF2-40B4-BE49-F238E27FC236}">
                  <a16:creationId xmlns:a16="http://schemas.microsoft.com/office/drawing/2014/main" id="{BF1D370C-FCD5-4C81-B608-FB5E813A1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7004" y="9864670"/>
              <a:ext cx="8890188" cy="2501568"/>
            </a:xfrm>
            <a:prstGeom prst="rect">
              <a:avLst/>
            </a:prstGeom>
          </p:spPr>
        </p:pic>
        <p:pic>
          <p:nvPicPr>
            <p:cNvPr id="113" name="図 112" descr="グラフィカル ユーザー インターフェイス, テキスト, アプリケーション, メール&#10;&#10;自動的に生成された説明">
              <a:extLst>
                <a:ext uri="{FF2B5EF4-FFF2-40B4-BE49-F238E27FC236}">
                  <a16:creationId xmlns:a16="http://schemas.microsoft.com/office/drawing/2014/main" id="{736C0F4B-8AC8-487C-972C-C4BDDA23F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0368" y="12297212"/>
              <a:ext cx="8783460" cy="3345352"/>
            </a:xfrm>
            <a:prstGeom prst="rect">
              <a:avLst/>
            </a:prstGeom>
          </p:spPr>
        </p:pic>
      </p:grpSp>
      <p:pic>
        <p:nvPicPr>
          <p:cNvPr id="122" name="図 121" descr="テキスト&#10;&#10;自動的に生成された説明">
            <a:extLst>
              <a:ext uri="{FF2B5EF4-FFF2-40B4-BE49-F238E27FC236}">
                <a16:creationId xmlns:a16="http://schemas.microsoft.com/office/drawing/2014/main" id="{ADA524C6-8228-4347-9545-35EA01473D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25" y="27692621"/>
            <a:ext cx="6838950" cy="847725"/>
          </a:xfrm>
          <a:prstGeom prst="rect">
            <a:avLst/>
          </a:prstGeom>
        </p:spPr>
      </p:pic>
      <p:pic>
        <p:nvPicPr>
          <p:cNvPr id="124" name="図 123" descr="挿絵, カップ が含まれている画像&#10;&#10;自動的に生成された説明">
            <a:extLst>
              <a:ext uri="{FF2B5EF4-FFF2-40B4-BE49-F238E27FC236}">
                <a16:creationId xmlns:a16="http://schemas.microsoft.com/office/drawing/2014/main" id="{82A1B712-DB16-4824-B779-BC8856717C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5" y="23287211"/>
            <a:ext cx="3609975" cy="561975"/>
          </a:xfrm>
          <a:prstGeom prst="rect">
            <a:avLst/>
          </a:prstGeom>
        </p:spPr>
      </p:pic>
      <p:pic>
        <p:nvPicPr>
          <p:cNvPr id="126" name="図 12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32AE38A-2B0B-4BA2-AEE1-2960BDBBED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00" y="16008708"/>
            <a:ext cx="3695700" cy="581025"/>
          </a:xfrm>
          <a:prstGeom prst="rect">
            <a:avLst/>
          </a:prstGeom>
        </p:spPr>
      </p:pic>
      <p:pic>
        <p:nvPicPr>
          <p:cNvPr id="138" name="図 137" descr="グラフィカル ユーザー インターフェイス, テキスト, アプリケーション&#10;&#10;中程度の精度で自動的に生成された説明">
            <a:extLst>
              <a:ext uri="{FF2B5EF4-FFF2-40B4-BE49-F238E27FC236}">
                <a16:creationId xmlns:a16="http://schemas.microsoft.com/office/drawing/2014/main" id="{35372848-F6E6-42A3-8A6A-78C92D0FC47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1" t="52360" r="1451" b="3496"/>
          <a:stretch/>
        </p:blipFill>
        <p:spPr>
          <a:xfrm>
            <a:off x="7405332" y="13552323"/>
            <a:ext cx="2124075" cy="794686"/>
          </a:xfrm>
          <a:prstGeom prst="rect">
            <a:avLst/>
          </a:prstGeom>
        </p:spPr>
      </p:pic>
      <p:pic>
        <p:nvPicPr>
          <p:cNvPr id="137" name="図 136" descr="グラフィカル ユーザー インターフェイス, テキスト, アプリケーション&#10;&#10;中程度の精度で自動的に生成された説明">
            <a:extLst>
              <a:ext uri="{FF2B5EF4-FFF2-40B4-BE49-F238E27FC236}">
                <a16:creationId xmlns:a16="http://schemas.microsoft.com/office/drawing/2014/main" id="{BF809913-1666-4574-BA72-A8FAA203C689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56"/>
          <a:stretch/>
        </p:blipFill>
        <p:spPr>
          <a:xfrm>
            <a:off x="2332438" y="13512352"/>
            <a:ext cx="2124075" cy="794686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D27DE492-1114-4DC0-BBCA-96E7D0FD29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28" y="14318233"/>
            <a:ext cx="6471800" cy="595700"/>
          </a:xfrm>
          <a:prstGeom prst="rect">
            <a:avLst/>
          </a:prstGeom>
        </p:spPr>
      </p:pic>
      <p:pic>
        <p:nvPicPr>
          <p:cNvPr id="102" name="図 101" descr="図形, 矢印&#10;&#10;自動的に生成された説明">
            <a:extLst>
              <a:ext uri="{FF2B5EF4-FFF2-40B4-BE49-F238E27FC236}">
                <a16:creationId xmlns:a16="http://schemas.microsoft.com/office/drawing/2014/main" id="{6565984C-A568-4993-9798-45AD734E46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27" y="11126278"/>
            <a:ext cx="7680664" cy="2706687"/>
          </a:xfrm>
          <a:prstGeom prst="rect">
            <a:avLst/>
          </a:prstGeom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E5D0C2E-8BB7-44F2-8DE9-9B5440C12350}"/>
              </a:ext>
            </a:extLst>
          </p:cNvPr>
          <p:cNvCxnSpPr>
            <a:cxnSpLocks/>
          </p:cNvCxnSpPr>
          <p:nvPr/>
        </p:nvCxnSpPr>
        <p:spPr bwMode="auto">
          <a:xfrm>
            <a:off x="10171898" y="16098608"/>
            <a:ext cx="0" cy="1248842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Group 78">
            <a:extLst>
              <a:ext uri="{FF2B5EF4-FFF2-40B4-BE49-F238E27FC236}">
                <a16:creationId xmlns:a16="http://schemas.microsoft.com/office/drawing/2014/main" id="{3F05A768-6E2F-4D73-A38A-7B3B096F87D4}"/>
              </a:ext>
            </a:extLst>
          </p:cNvPr>
          <p:cNvGrpSpPr>
            <a:grpSpLocks/>
          </p:cNvGrpSpPr>
          <p:nvPr/>
        </p:nvGrpSpPr>
        <p:grpSpPr bwMode="auto">
          <a:xfrm>
            <a:off x="10389586" y="23391903"/>
            <a:ext cx="9781368" cy="754063"/>
            <a:chOff x="525" y="4400"/>
            <a:chExt cx="6506" cy="499"/>
          </a:xfrm>
        </p:grpSpPr>
        <p:sp>
          <p:nvSpPr>
            <p:cNvPr id="59" name="Line 69">
              <a:extLst>
                <a:ext uri="{FF2B5EF4-FFF2-40B4-BE49-F238E27FC236}">
                  <a16:creationId xmlns:a16="http://schemas.microsoft.com/office/drawing/2014/main" id="{41A5627D-B5EB-479A-A9E7-14A1080F9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" y="4886"/>
              <a:ext cx="6314" cy="13"/>
            </a:xfrm>
            <a:prstGeom prst="line">
              <a:avLst/>
            </a:prstGeom>
            <a:noFill/>
            <a:ln w="635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528E195B-AC75-40A3-B5AD-7496EBCCF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4400"/>
              <a:ext cx="190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6822" tIns="43411" rIns="86822" bIns="43411">
              <a:spAutoFit/>
            </a:bodyPr>
            <a:lstStyle/>
            <a:p>
              <a:pPr algn="ctr" defTabSz="868363"/>
              <a:r>
                <a:rPr lang="ja-JP" altLang="en-US" sz="4200" dirty="0">
                  <a:ea typeface="HG創英角ｺﾞｼｯｸUB" pitchFamily="49" charset="-128"/>
                </a:rPr>
                <a:t>今後の課題</a:t>
              </a:r>
            </a:p>
          </p:txBody>
        </p:sp>
      </p:grpSp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FF28C858-3B1D-4FDF-A5D9-EA09D9DAF1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55" y="16602002"/>
            <a:ext cx="8696802" cy="2457792"/>
          </a:xfrm>
          <a:prstGeom prst="rect">
            <a:avLst/>
          </a:prstGeom>
        </p:spPr>
      </p:pic>
      <p:pic>
        <p:nvPicPr>
          <p:cNvPr id="14" name="図 13" descr="テキスト&#10;&#10;自動的に生成された説明">
            <a:extLst>
              <a:ext uri="{FF2B5EF4-FFF2-40B4-BE49-F238E27FC236}">
                <a16:creationId xmlns:a16="http://schemas.microsoft.com/office/drawing/2014/main" id="{C64EA754-C7CA-4E3C-9E82-0A0BEA7797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64" y="19108904"/>
            <a:ext cx="4146820" cy="796946"/>
          </a:xfrm>
          <a:prstGeom prst="rect">
            <a:avLst/>
          </a:prstGeom>
        </p:spPr>
      </p:pic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3C288933-3CAE-4323-ACB4-4522C5922813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8"/>
          <a:stretch/>
        </p:blipFill>
        <p:spPr>
          <a:xfrm>
            <a:off x="4223982" y="22225541"/>
            <a:ext cx="1337526" cy="508511"/>
          </a:xfrm>
          <a:prstGeom prst="rect">
            <a:avLst/>
          </a:prstGeom>
        </p:spPr>
      </p:pic>
      <p:pic>
        <p:nvPicPr>
          <p:cNvPr id="51" name="図 50" descr="テキスト&#10;&#10;自動的に生成された説明">
            <a:extLst>
              <a:ext uri="{FF2B5EF4-FFF2-40B4-BE49-F238E27FC236}">
                <a16:creationId xmlns:a16="http://schemas.microsoft.com/office/drawing/2014/main" id="{4CD2C956-FE3E-4D08-A393-410DA63458D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49967" r="-881" b="4951"/>
          <a:stretch/>
        </p:blipFill>
        <p:spPr>
          <a:xfrm>
            <a:off x="8699575" y="22222234"/>
            <a:ext cx="1337525" cy="508511"/>
          </a:xfrm>
          <a:prstGeom prst="rect">
            <a:avLst/>
          </a:prstGeom>
        </p:spPr>
      </p:pic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596597A-EAA2-420C-BDE8-85402CE79A5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4980" y="22903229"/>
            <a:ext cx="8879135" cy="7575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矢印: 下 62">
            <a:extLst>
              <a:ext uri="{FF2B5EF4-FFF2-40B4-BE49-F238E27FC236}">
                <a16:creationId xmlns:a16="http://schemas.microsoft.com/office/drawing/2014/main" id="{A15BC10F-126C-41C2-A14D-59453B514D96}"/>
              </a:ext>
            </a:extLst>
          </p:cNvPr>
          <p:cNvSpPr/>
          <p:nvPr/>
        </p:nvSpPr>
        <p:spPr>
          <a:xfrm rot="16200000">
            <a:off x="4438215" y="21061280"/>
            <a:ext cx="1242504" cy="495751"/>
          </a:xfrm>
          <a:prstGeom prst="downArrow">
            <a:avLst/>
          </a:prstGeom>
          <a:gradFill flip="none" rotWithShape="1">
            <a:gsLst>
              <a:gs pos="0">
                <a:srgbClr val="ED7D31">
                  <a:tint val="66000"/>
                  <a:satMod val="160000"/>
                </a:srgbClr>
              </a:gs>
              <a:gs pos="50000">
                <a:srgbClr val="ED7D31">
                  <a:tint val="44500"/>
                  <a:satMod val="160000"/>
                </a:srgbClr>
              </a:gs>
              <a:gs pos="100000">
                <a:srgbClr val="ED7D31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テキスト&#10;&#10;自動的に生成された説明">
            <a:extLst>
              <a:ext uri="{FF2B5EF4-FFF2-40B4-BE49-F238E27FC236}">
                <a16:creationId xmlns:a16="http://schemas.microsoft.com/office/drawing/2014/main" id="{13616CBB-0D97-48C0-936B-F3F7C0D23A2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8" y="22285452"/>
            <a:ext cx="8053338" cy="1124303"/>
          </a:xfrm>
          <a:prstGeom prst="rect">
            <a:avLst/>
          </a:prstGeom>
        </p:spPr>
      </p:pic>
      <p:pic>
        <p:nvPicPr>
          <p:cNvPr id="25" name="図 24" descr="テキスト&#10;&#10;自動的に生成された説明">
            <a:extLst>
              <a:ext uri="{FF2B5EF4-FFF2-40B4-BE49-F238E27FC236}">
                <a16:creationId xmlns:a16="http://schemas.microsoft.com/office/drawing/2014/main" id="{5162BD3C-0F5A-4C7F-9638-C70789DFF07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379" y="27497891"/>
            <a:ext cx="8571636" cy="107701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97E215B-0D7F-4CC9-98E7-33D45719FA5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537" y="24383662"/>
            <a:ext cx="9039225" cy="514350"/>
          </a:xfrm>
          <a:prstGeom prst="rect">
            <a:avLst/>
          </a:prstGeom>
        </p:spPr>
      </p:pic>
      <p:pic>
        <p:nvPicPr>
          <p:cNvPr id="29" name="図 28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5451ADA-58B3-49BC-A9CD-C6C696220F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24" y="24749959"/>
            <a:ext cx="7524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1629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2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868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明朝" pitchFamily="1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868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明朝" pitchFamily="17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テーマ2" id="{7D92106C-1EDB-4E42-AC0A-5CC05F20706C}" vid="{89B095E8-6CB0-41D0-8636-48357AB6F9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153</TotalTime>
  <Words>57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HG創英角ｺﾞｼｯｸUB</vt:lpstr>
      <vt:lpstr>ＭＳ Ｐゴシック</vt:lpstr>
      <vt:lpstr>Arial Black</vt:lpstr>
      <vt:lpstr>Times New Roman</vt:lpstr>
      <vt:lpstr>テーマ2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中田 雄大</dc:creator>
  <cp:lastModifiedBy>中田 雄大</cp:lastModifiedBy>
  <cp:revision>1</cp:revision>
  <cp:lastPrinted>2021-11-11T03:59:46Z</cp:lastPrinted>
  <dcterms:created xsi:type="dcterms:W3CDTF">2021-11-08T06:56:57Z</dcterms:created>
  <dcterms:modified xsi:type="dcterms:W3CDTF">2021-11-11T04:01:50Z</dcterms:modified>
</cp:coreProperties>
</file>