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letter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F26EE-6DED-4A1B-9589-A8817AC9ABA3}" v="8" dt="2021-11-04T03:25:12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75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田 雄大" userId="62f770ad0d6c1cad" providerId="LiveId" clId="{A67F26EE-6DED-4A1B-9589-A8817AC9ABA3}"/>
    <pc:docChg chg="custSel delSld modSld">
      <pc:chgData name="中田 雄大" userId="62f770ad0d6c1cad" providerId="LiveId" clId="{A67F26EE-6DED-4A1B-9589-A8817AC9ABA3}" dt="2021-11-04T03:29:11.338" v="337" actId="2696"/>
      <pc:docMkLst>
        <pc:docMk/>
      </pc:docMkLst>
      <pc:sldChg chg="addSp delSp modSp del">
        <pc:chgData name="中田 雄大" userId="62f770ad0d6c1cad" providerId="LiveId" clId="{A67F26EE-6DED-4A1B-9589-A8817AC9ABA3}" dt="2021-11-04T03:29:11.338" v="337" actId="2696"/>
        <pc:sldMkLst>
          <pc:docMk/>
          <pc:sldMk cId="0" sldId="256"/>
        </pc:sldMkLst>
        <pc:spChg chg="add del mod">
          <ac:chgData name="中田 雄大" userId="62f770ad0d6c1cad" providerId="LiveId" clId="{A67F26EE-6DED-4A1B-9589-A8817AC9ABA3}" dt="2021-11-03T03:32:02.036" v="1" actId="21"/>
          <ac:spMkLst>
            <pc:docMk/>
            <pc:sldMk cId="0" sldId="256"/>
            <ac:spMk id="7" creationId="{2A26FFB1-6E59-4070-9DCF-998BE64C129A}"/>
          </ac:spMkLst>
        </pc:spChg>
        <pc:spChg chg="add del mod">
          <ac:chgData name="中田 雄大" userId="62f770ad0d6c1cad" providerId="LiveId" clId="{A67F26EE-6DED-4A1B-9589-A8817AC9ABA3}" dt="2021-11-03T03:32:08.116" v="5"/>
          <ac:spMkLst>
            <pc:docMk/>
            <pc:sldMk cId="0" sldId="256"/>
            <ac:spMk id="8" creationId="{C5FE664D-DF8D-4D54-A314-8A00AA8F8D26}"/>
          </ac:spMkLst>
        </pc:spChg>
        <pc:spChg chg="add del mod">
          <ac:chgData name="中田 雄大" userId="62f770ad0d6c1cad" providerId="LiveId" clId="{A67F26EE-6DED-4A1B-9589-A8817AC9ABA3}" dt="2021-11-03T03:32:07.703" v="4"/>
          <ac:spMkLst>
            <pc:docMk/>
            <pc:sldMk cId="0" sldId="256"/>
            <ac:spMk id="9" creationId="{D8843925-F96C-4969-A682-DE34CB993658}"/>
          </ac:spMkLst>
        </pc:spChg>
      </pc:sldChg>
      <pc:sldChg chg="addSp delSp modSp mod">
        <pc:chgData name="中田 雄大" userId="62f770ad0d6c1cad" providerId="LiveId" clId="{A67F26EE-6DED-4A1B-9589-A8817AC9ABA3}" dt="2021-11-04T03:28:46.103" v="336" actId="207"/>
        <pc:sldMkLst>
          <pc:docMk/>
          <pc:sldMk cId="2083907430" sldId="257"/>
        </pc:sldMkLst>
        <pc:spChg chg="mod">
          <ac:chgData name="中田 雄大" userId="62f770ad0d6c1cad" providerId="LiveId" clId="{A67F26EE-6DED-4A1B-9589-A8817AC9ABA3}" dt="2021-11-04T03:28:46.103" v="336" actId="207"/>
          <ac:spMkLst>
            <pc:docMk/>
            <pc:sldMk cId="2083907430" sldId="257"/>
            <ac:spMk id="10" creationId="{1F6A32C3-E0FB-42F0-A2A4-6B939FFE8DCD}"/>
          </ac:spMkLst>
        </pc:spChg>
        <pc:spChg chg="add del mod">
          <ac:chgData name="中田 雄大" userId="62f770ad0d6c1cad" providerId="LiveId" clId="{A67F26EE-6DED-4A1B-9589-A8817AC9ABA3}" dt="2021-11-04T03:28:28.768" v="333" actId="478"/>
          <ac:spMkLst>
            <pc:docMk/>
            <pc:sldMk cId="2083907430" sldId="257"/>
            <ac:spMk id="12" creationId="{2F345290-40F3-4C51-B69A-89828FE8CA93}"/>
          </ac:spMkLst>
        </pc:spChg>
        <pc:spChg chg="mod">
          <ac:chgData name="中田 雄大" userId="62f770ad0d6c1cad" providerId="LiveId" clId="{A67F26EE-6DED-4A1B-9589-A8817AC9ABA3}" dt="2021-11-04T03:27:14.353" v="254" actId="1076"/>
          <ac:spMkLst>
            <pc:docMk/>
            <pc:sldMk cId="2083907430" sldId="257"/>
            <ac:spMk id="50" creationId="{5457335E-BFCD-46B3-B2A3-28D6B16DE322}"/>
          </ac:spMkLst>
        </pc:spChg>
        <pc:spChg chg="mod">
          <ac:chgData name="中田 雄大" userId="62f770ad0d6c1cad" providerId="LiveId" clId="{A67F26EE-6DED-4A1B-9589-A8817AC9ABA3}" dt="2021-11-04T03:26:21.496" v="217" actId="1076"/>
          <ac:spMkLst>
            <pc:docMk/>
            <pc:sldMk cId="2083907430" sldId="257"/>
            <ac:spMk id="59" creationId="{26E2924F-DC76-402A-ADBA-47B8ADCD6A13}"/>
          </ac:spMkLst>
        </pc:spChg>
      </pc:sldChg>
    </pc:docChg>
  </pc:docChgLst>
  <pc:docChgLst>
    <pc:chgData name="中田 雄大" userId="62f770ad0d6c1cad" providerId="LiveId" clId="{935DBFDE-285E-46BE-B20D-6D78AEE792AF}"/>
    <pc:docChg chg="undo redo custSel addSld modSld modNotesMaster">
      <pc:chgData name="中田 雄大" userId="62f770ad0d6c1cad" providerId="LiveId" clId="{935DBFDE-285E-46BE-B20D-6D78AEE792AF}" dt="2021-11-03T02:37:23.828" v="1555" actId="1076"/>
      <pc:docMkLst>
        <pc:docMk/>
      </pc:docMkLst>
      <pc:sldChg chg="addSp delSp modSp mod">
        <pc:chgData name="中田 雄大" userId="62f770ad0d6c1cad" providerId="LiveId" clId="{935DBFDE-285E-46BE-B20D-6D78AEE792AF}" dt="2021-11-03T02:08:06.586" v="1072" actId="1076"/>
        <pc:sldMkLst>
          <pc:docMk/>
          <pc:sldMk cId="0" sldId="256"/>
        </pc:sldMkLst>
        <pc:spChg chg="add del mod">
          <ac:chgData name="中田 雄大" userId="62f770ad0d6c1cad" providerId="LiveId" clId="{935DBFDE-285E-46BE-B20D-6D78AEE792AF}" dt="2021-11-03T01:24:28.504" v="698" actId="478"/>
          <ac:spMkLst>
            <pc:docMk/>
            <pc:sldMk cId="0" sldId="256"/>
            <ac:spMk id="2" creationId="{4730DA5A-A02C-4A6D-8C4B-A5916160FBC0}"/>
          </ac:spMkLst>
        </pc:spChg>
        <pc:spChg chg="add del mod">
          <ac:chgData name="中田 雄大" userId="62f770ad0d6c1cad" providerId="LiveId" clId="{935DBFDE-285E-46BE-B20D-6D78AEE792AF}" dt="2021-11-03T01:24:12.337" v="697" actId="478"/>
          <ac:spMkLst>
            <pc:docMk/>
            <pc:sldMk cId="0" sldId="256"/>
            <ac:spMk id="6" creationId="{B888D46B-7DCE-433E-8A4E-00D70DFAF759}"/>
          </ac:spMkLst>
        </pc:spChg>
        <pc:spChg chg="add del mod">
          <ac:chgData name="中田 雄大" userId="62f770ad0d6c1cad" providerId="LiveId" clId="{935DBFDE-285E-46BE-B20D-6D78AEE792AF}" dt="2021-11-03T01:40:30.873" v="855" actId="478"/>
          <ac:spMkLst>
            <pc:docMk/>
            <pc:sldMk cId="0" sldId="256"/>
            <ac:spMk id="20" creationId="{1FCDFB00-FA09-4F8E-A6E3-FF0CB80A3439}"/>
          </ac:spMkLst>
        </pc:spChg>
        <pc:spChg chg="add del mod">
          <ac:chgData name="中田 雄大" userId="62f770ad0d6c1cad" providerId="LiveId" clId="{935DBFDE-285E-46BE-B20D-6D78AEE792AF}" dt="2021-11-03T02:01:13.711" v="991" actId="478"/>
          <ac:spMkLst>
            <pc:docMk/>
            <pc:sldMk cId="0" sldId="256"/>
            <ac:spMk id="23" creationId="{B83F2EB5-4E72-43ED-B6ED-30AF69505AAF}"/>
          </ac:spMkLst>
        </pc:spChg>
        <pc:spChg chg="add del mod">
          <ac:chgData name="中田 雄大" userId="62f770ad0d6c1cad" providerId="LiveId" clId="{935DBFDE-285E-46BE-B20D-6D78AEE792AF}" dt="2021-11-03T02:01:13.711" v="991" actId="478"/>
          <ac:spMkLst>
            <pc:docMk/>
            <pc:sldMk cId="0" sldId="256"/>
            <ac:spMk id="25" creationId="{606ADF98-ECBA-40CF-AF5F-768C60372982}"/>
          </ac:spMkLst>
        </pc:spChg>
        <pc:spChg chg="add del mod ord">
          <ac:chgData name="中田 雄大" userId="62f770ad0d6c1cad" providerId="LiveId" clId="{935DBFDE-285E-46BE-B20D-6D78AEE792AF}" dt="2021-11-03T02:01:13.711" v="991" actId="478"/>
          <ac:spMkLst>
            <pc:docMk/>
            <pc:sldMk cId="0" sldId="256"/>
            <ac:spMk id="27" creationId="{8D6BE10A-DA21-49C1-BDEE-D0B6BEA258C2}"/>
          </ac:spMkLst>
        </pc:spChg>
        <pc:spChg chg="add del mod">
          <ac:chgData name="中田 雄大" userId="62f770ad0d6c1cad" providerId="LiveId" clId="{935DBFDE-285E-46BE-B20D-6D78AEE792AF}" dt="2021-11-03T02:01:13.711" v="991" actId="478"/>
          <ac:spMkLst>
            <pc:docMk/>
            <pc:sldMk cId="0" sldId="256"/>
            <ac:spMk id="32" creationId="{D2F47C9F-302C-4540-A99B-AA277F3CBC94}"/>
          </ac:spMkLst>
        </pc:spChg>
        <pc:spChg chg="add del mod">
          <ac:chgData name="中田 雄大" userId="62f770ad0d6c1cad" providerId="LiveId" clId="{935DBFDE-285E-46BE-B20D-6D78AEE792AF}" dt="2021-11-03T02:01:13.711" v="991" actId="478"/>
          <ac:spMkLst>
            <pc:docMk/>
            <pc:sldMk cId="0" sldId="256"/>
            <ac:spMk id="38" creationId="{054F4F9D-7364-4320-9723-B4291AFDE72E}"/>
          </ac:spMkLst>
        </pc:spChg>
        <pc:spChg chg="mod">
          <ac:chgData name="中田 雄大" userId="62f770ad0d6c1cad" providerId="LiveId" clId="{935DBFDE-285E-46BE-B20D-6D78AEE792AF}" dt="2021-11-03T01:47:57.710" v="936" actId="20577"/>
          <ac:spMkLst>
            <pc:docMk/>
            <pc:sldMk cId="0" sldId="256"/>
            <ac:spMk id="3074" creationId="{AA74B504-B77D-44FA-B9C2-A24879ACC9D8}"/>
          </ac:spMkLst>
        </pc:spChg>
        <pc:spChg chg="mod">
          <ac:chgData name="中田 雄大" userId="62f770ad0d6c1cad" providerId="LiveId" clId="{935DBFDE-285E-46BE-B20D-6D78AEE792AF}" dt="2021-11-03T01:24:35.714" v="699" actId="403"/>
          <ac:spMkLst>
            <pc:docMk/>
            <pc:sldMk cId="0" sldId="256"/>
            <ac:spMk id="3075" creationId="{08C1B318-C915-44BA-99EC-FC64CB9037EC}"/>
          </ac:spMkLst>
        </pc:spChg>
        <pc:spChg chg="mod">
          <ac:chgData name="中田 雄大" userId="62f770ad0d6c1cad" providerId="LiveId" clId="{935DBFDE-285E-46BE-B20D-6D78AEE792AF}" dt="2021-11-03T01:57:52.082" v="984" actId="1076"/>
          <ac:spMkLst>
            <pc:docMk/>
            <pc:sldMk cId="0" sldId="256"/>
            <ac:spMk id="3076" creationId="{A0C4C69C-1712-48A0-B7EB-12FD6F055786}"/>
          </ac:spMkLst>
        </pc:spChg>
        <pc:spChg chg="del">
          <ac:chgData name="中田 雄大" userId="62f770ad0d6c1cad" providerId="LiveId" clId="{935DBFDE-285E-46BE-B20D-6D78AEE792AF}" dt="2021-10-30T05:09:25.848" v="211" actId="478"/>
          <ac:spMkLst>
            <pc:docMk/>
            <pc:sldMk cId="0" sldId="256"/>
            <ac:spMk id="3077" creationId="{FA99ED48-A2C2-4307-A27E-B5D2E83C43E4}"/>
          </ac:spMkLst>
        </pc:spChg>
        <pc:spChg chg="del">
          <ac:chgData name="中田 雄大" userId="62f770ad0d6c1cad" providerId="LiveId" clId="{935DBFDE-285E-46BE-B20D-6D78AEE792AF}" dt="2021-10-30T05:09:24.535" v="210" actId="478"/>
          <ac:spMkLst>
            <pc:docMk/>
            <pc:sldMk cId="0" sldId="256"/>
            <ac:spMk id="3078" creationId="{36ACC6B4-0DAE-4567-9E6F-675758C8F370}"/>
          </ac:spMkLst>
        </pc:spChg>
        <pc:spChg chg="del">
          <ac:chgData name="中田 雄大" userId="62f770ad0d6c1cad" providerId="LiveId" clId="{935DBFDE-285E-46BE-B20D-6D78AEE792AF}" dt="2021-10-30T05:07:36.810" v="17" actId="478"/>
          <ac:spMkLst>
            <pc:docMk/>
            <pc:sldMk cId="0" sldId="256"/>
            <ac:spMk id="3079" creationId="{A7C42FD5-658E-47FA-8B76-1C3A02986B4E}"/>
          </ac:spMkLst>
        </pc:spChg>
        <pc:spChg chg="del">
          <ac:chgData name="中田 雄大" userId="62f770ad0d6c1cad" providerId="LiveId" clId="{935DBFDE-285E-46BE-B20D-6D78AEE792AF}" dt="2021-10-30T05:07:35.809" v="16" actId="478"/>
          <ac:spMkLst>
            <pc:docMk/>
            <pc:sldMk cId="0" sldId="256"/>
            <ac:spMk id="3080" creationId="{0E397287-94F2-405E-B458-2F47005365BC}"/>
          </ac:spMkLst>
        </pc:spChg>
        <pc:spChg chg="del">
          <ac:chgData name="中田 雄大" userId="62f770ad0d6c1cad" providerId="LiveId" clId="{935DBFDE-285E-46BE-B20D-6D78AEE792AF}" dt="2021-10-30T06:33:17.502" v="226" actId="478"/>
          <ac:spMkLst>
            <pc:docMk/>
            <pc:sldMk cId="0" sldId="256"/>
            <ac:spMk id="3081" creationId="{97C5F7D3-B410-4C8F-B79A-F886E0C51DEB}"/>
          </ac:spMkLst>
        </pc:spChg>
        <pc:picChg chg="add del mod">
          <ac:chgData name="中田 雄大" userId="62f770ad0d6c1cad" providerId="LiveId" clId="{935DBFDE-285E-46BE-B20D-6D78AEE792AF}" dt="2021-11-03T02:01:13.711" v="991" actId="478"/>
          <ac:picMkLst>
            <pc:docMk/>
            <pc:sldMk cId="0" sldId="256"/>
            <ac:picMk id="7" creationId="{C5107184-A9E9-4C9F-A80A-D03952B2F0D6}"/>
          </ac:picMkLst>
        </pc:picChg>
        <pc:picChg chg="add del mod">
          <ac:chgData name="中田 雄大" userId="62f770ad0d6c1cad" providerId="LiveId" clId="{935DBFDE-285E-46BE-B20D-6D78AEE792AF}" dt="2021-11-03T02:01:13.711" v="991" actId="478"/>
          <ac:picMkLst>
            <pc:docMk/>
            <pc:sldMk cId="0" sldId="256"/>
            <ac:picMk id="8" creationId="{8C3A57C6-7731-4A3B-8405-5B3529F9ACF0}"/>
          </ac:picMkLst>
        </pc:picChg>
        <pc:picChg chg="add del mod">
          <ac:chgData name="中田 雄大" userId="62f770ad0d6c1cad" providerId="LiveId" clId="{935DBFDE-285E-46BE-B20D-6D78AEE792AF}" dt="2021-11-03T02:01:13.711" v="991" actId="478"/>
          <ac:picMkLst>
            <pc:docMk/>
            <pc:sldMk cId="0" sldId="256"/>
            <ac:picMk id="9" creationId="{61ED5F0D-0EAD-481B-9A82-33C4D4688E89}"/>
          </ac:picMkLst>
        </pc:picChg>
        <pc:picChg chg="add del mod">
          <ac:chgData name="中田 雄大" userId="62f770ad0d6c1cad" providerId="LiveId" clId="{935DBFDE-285E-46BE-B20D-6D78AEE792AF}" dt="2021-11-03T02:01:13.711" v="991" actId="478"/>
          <ac:picMkLst>
            <pc:docMk/>
            <pc:sldMk cId="0" sldId="256"/>
            <ac:picMk id="15" creationId="{97EB9719-24F8-42C2-93FE-16A87FA34125}"/>
          </ac:picMkLst>
        </pc:picChg>
        <pc:picChg chg="add del mod">
          <ac:chgData name="中田 雄大" userId="62f770ad0d6c1cad" providerId="LiveId" clId="{935DBFDE-285E-46BE-B20D-6D78AEE792AF}" dt="2021-11-03T02:01:13.711" v="991" actId="478"/>
          <ac:picMkLst>
            <pc:docMk/>
            <pc:sldMk cId="0" sldId="256"/>
            <ac:picMk id="17" creationId="{B6F3EEED-4B29-40BB-9B37-45B4FEE2CACF}"/>
          </ac:picMkLst>
        </pc:picChg>
        <pc:picChg chg="add del mod">
          <ac:chgData name="中田 雄大" userId="62f770ad0d6c1cad" providerId="LiveId" clId="{935DBFDE-285E-46BE-B20D-6D78AEE792AF}" dt="2021-11-03T02:01:13.711" v="991" actId="478"/>
          <ac:picMkLst>
            <pc:docMk/>
            <pc:sldMk cId="0" sldId="256"/>
            <ac:picMk id="19" creationId="{732E0BDC-A850-47E0-B793-3334BE962013}"/>
          </ac:picMkLst>
        </pc:picChg>
        <pc:picChg chg="add del mod">
          <ac:chgData name="中田 雄大" userId="62f770ad0d6c1cad" providerId="LiveId" clId="{935DBFDE-285E-46BE-B20D-6D78AEE792AF}" dt="2021-11-03T02:01:13.711" v="991" actId="478"/>
          <ac:picMkLst>
            <pc:docMk/>
            <pc:sldMk cId="0" sldId="256"/>
            <ac:picMk id="26" creationId="{4453E770-9990-48AA-A9BA-F7E8EF12C156}"/>
          </ac:picMkLst>
        </pc:picChg>
        <pc:picChg chg="add mod modCrop">
          <ac:chgData name="中田 雄大" userId="62f770ad0d6c1cad" providerId="LiveId" clId="{935DBFDE-285E-46BE-B20D-6D78AEE792AF}" dt="2021-11-03T02:01:45.833" v="1000" actId="1076"/>
          <ac:picMkLst>
            <pc:docMk/>
            <pc:sldMk cId="0" sldId="256"/>
            <ac:picMk id="40" creationId="{A885A119-3244-4E52-A60E-36598381199F}"/>
          </ac:picMkLst>
        </pc:picChg>
        <pc:picChg chg="add mod">
          <ac:chgData name="中田 雄大" userId="62f770ad0d6c1cad" providerId="LiveId" clId="{935DBFDE-285E-46BE-B20D-6D78AEE792AF}" dt="2021-11-03T02:08:06.586" v="1072" actId="1076"/>
          <ac:picMkLst>
            <pc:docMk/>
            <pc:sldMk cId="0" sldId="256"/>
            <ac:picMk id="42" creationId="{9D67517A-7B4F-4D23-AC0D-4396C99D5ACC}"/>
          </ac:picMkLst>
        </pc:picChg>
        <pc:cxnChg chg="add del mod">
          <ac:chgData name="中田 雄大" userId="62f770ad0d6c1cad" providerId="LiveId" clId="{935DBFDE-285E-46BE-B20D-6D78AEE792AF}" dt="2021-11-03T02:01:13.711" v="991" actId="478"/>
          <ac:cxnSpMkLst>
            <pc:docMk/>
            <pc:sldMk cId="0" sldId="256"/>
            <ac:cxnSpMk id="10" creationId="{13173B25-A260-434A-A3EA-0CAE59E4AC3B}"/>
          </ac:cxnSpMkLst>
        </pc:cxnChg>
        <pc:cxnChg chg="add del mod">
          <ac:chgData name="中田 雄大" userId="62f770ad0d6c1cad" providerId="LiveId" clId="{935DBFDE-285E-46BE-B20D-6D78AEE792AF}" dt="2021-11-03T02:01:13.711" v="991" actId="478"/>
          <ac:cxnSpMkLst>
            <pc:docMk/>
            <pc:sldMk cId="0" sldId="256"/>
            <ac:cxnSpMk id="14" creationId="{AC9D26FD-824F-43CA-8372-4670D3751393}"/>
          </ac:cxnSpMkLst>
        </pc:cxnChg>
        <pc:cxnChg chg="add del mod">
          <ac:chgData name="中田 雄大" userId="62f770ad0d6c1cad" providerId="LiveId" clId="{935DBFDE-285E-46BE-B20D-6D78AEE792AF}" dt="2021-11-03T02:01:13.711" v="991" actId="478"/>
          <ac:cxnSpMkLst>
            <pc:docMk/>
            <pc:sldMk cId="0" sldId="256"/>
            <ac:cxnSpMk id="28" creationId="{1062B3AB-77BB-48A7-8E8B-C4B105A0E326}"/>
          </ac:cxnSpMkLst>
        </pc:cxnChg>
        <pc:cxnChg chg="add del mod">
          <ac:chgData name="中田 雄大" userId="62f770ad0d6c1cad" providerId="LiveId" clId="{935DBFDE-285E-46BE-B20D-6D78AEE792AF}" dt="2021-11-03T02:01:13.711" v="991" actId="478"/>
          <ac:cxnSpMkLst>
            <pc:docMk/>
            <pc:sldMk cId="0" sldId="256"/>
            <ac:cxnSpMk id="33" creationId="{5505A437-F650-4CD5-B1BA-54594D40E26F}"/>
          </ac:cxnSpMkLst>
        </pc:cxnChg>
      </pc:sldChg>
      <pc:sldChg chg="addSp delSp modSp new mod">
        <pc:chgData name="中田 雄大" userId="62f770ad0d6c1cad" providerId="LiveId" clId="{935DBFDE-285E-46BE-B20D-6D78AEE792AF}" dt="2021-11-03T02:37:23.828" v="1555" actId="1076"/>
        <pc:sldMkLst>
          <pc:docMk/>
          <pc:sldMk cId="2083907430" sldId="257"/>
        </pc:sldMkLst>
        <pc:spChg chg="add mod">
          <ac:chgData name="中田 雄大" userId="62f770ad0d6c1cad" providerId="LiveId" clId="{935DBFDE-285E-46BE-B20D-6D78AEE792AF}" dt="2021-11-03T02:37:03.837" v="1552" actId="1076"/>
          <ac:spMkLst>
            <pc:docMk/>
            <pc:sldMk cId="2083907430" sldId="257"/>
            <ac:spMk id="10" creationId="{1F6A32C3-E0FB-42F0-A2A4-6B939FFE8DCD}"/>
          </ac:spMkLst>
        </pc:spChg>
        <pc:spChg chg="add mod">
          <ac:chgData name="中田 雄大" userId="62f770ad0d6c1cad" providerId="LiveId" clId="{935DBFDE-285E-46BE-B20D-6D78AEE792AF}" dt="2021-11-03T02:37:03.837" v="1552" actId="1076"/>
          <ac:spMkLst>
            <pc:docMk/>
            <pc:sldMk cId="2083907430" sldId="257"/>
            <ac:spMk id="14" creationId="{4942F2E1-BB91-46A1-84DF-6CE0DA27ECE7}"/>
          </ac:spMkLst>
        </pc:spChg>
        <pc:spChg chg="add mod">
          <ac:chgData name="中田 雄大" userId="62f770ad0d6c1cad" providerId="LiveId" clId="{935DBFDE-285E-46BE-B20D-6D78AEE792AF}" dt="2021-11-03T02:37:03.837" v="1552" actId="1076"/>
          <ac:spMkLst>
            <pc:docMk/>
            <pc:sldMk cId="2083907430" sldId="257"/>
            <ac:spMk id="15" creationId="{83FD5A03-43C2-470D-B9EB-E2CC1881C762}"/>
          </ac:spMkLst>
        </pc:spChg>
        <pc:spChg chg="add del mod">
          <ac:chgData name="中田 雄大" userId="62f770ad0d6c1cad" providerId="LiveId" clId="{935DBFDE-285E-46BE-B20D-6D78AEE792AF}" dt="2021-11-03T02:05:53.535" v="1046" actId="478"/>
          <ac:spMkLst>
            <pc:docMk/>
            <pc:sldMk cId="2083907430" sldId="257"/>
            <ac:spMk id="16" creationId="{35D3C7CF-B9B1-4F1E-965E-3229BBE56F24}"/>
          </ac:spMkLst>
        </pc:spChg>
        <pc:spChg chg="add mod ord">
          <ac:chgData name="中田 雄大" userId="62f770ad0d6c1cad" providerId="LiveId" clId="{935DBFDE-285E-46BE-B20D-6D78AEE792AF}" dt="2021-11-03T02:37:03.837" v="1552" actId="1076"/>
          <ac:spMkLst>
            <pc:docMk/>
            <pc:sldMk cId="2083907430" sldId="257"/>
            <ac:spMk id="17" creationId="{E40274A5-F8B8-40C3-8CD9-FF0A6B6B6B71}"/>
          </ac:spMkLst>
        </pc:spChg>
        <pc:spChg chg="add mod">
          <ac:chgData name="中田 雄大" userId="62f770ad0d6c1cad" providerId="LiveId" clId="{935DBFDE-285E-46BE-B20D-6D78AEE792AF}" dt="2021-11-03T02:37:03.837" v="1552" actId="1076"/>
          <ac:spMkLst>
            <pc:docMk/>
            <pc:sldMk cId="2083907430" sldId="257"/>
            <ac:spMk id="18" creationId="{368563B5-34B2-4BFA-B606-4A5EA4E019A9}"/>
          </ac:spMkLst>
        </pc:spChg>
        <pc:spChg chg="add mod">
          <ac:chgData name="中田 雄大" userId="62f770ad0d6c1cad" providerId="LiveId" clId="{935DBFDE-285E-46BE-B20D-6D78AEE792AF}" dt="2021-11-03T02:23:41.098" v="1328" actId="164"/>
          <ac:spMkLst>
            <pc:docMk/>
            <pc:sldMk cId="2083907430" sldId="257"/>
            <ac:spMk id="47" creationId="{F98565C3-4595-4CF9-BD6C-03FFAB92C0EF}"/>
          </ac:spMkLst>
        </pc:spChg>
        <pc:spChg chg="add mod">
          <ac:chgData name="中田 雄大" userId="62f770ad0d6c1cad" providerId="LiveId" clId="{935DBFDE-285E-46BE-B20D-6D78AEE792AF}" dt="2021-11-03T02:23:41.098" v="1328" actId="164"/>
          <ac:spMkLst>
            <pc:docMk/>
            <pc:sldMk cId="2083907430" sldId="257"/>
            <ac:spMk id="48" creationId="{8DF39913-AFC0-45FC-AE1F-A4BCC10C3C4E}"/>
          </ac:spMkLst>
        </pc:spChg>
        <pc:spChg chg="add mod">
          <ac:chgData name="中田 雄大" userId="62f770ad0d6c1cad" providerId="LiveId" clId="{935DBFDE-285E-46BE-B20D-6D78AEE792AF}" dt="2021-11-03T02:23:41.098" v="1328" actId="164"/>
          <ac:spMkLst>
            <pc:docMk/>
            <pc:sldMk cId="2083907430" sldId="257"/>
            <ac:spMk id="49" creationId="{7BDC6DEA-8EC8-4CC6-A420-5615E6687E1F}"/>
          </ac:spMkLst>
        </pc:spChg>
        <pc:spChg chg="add mod">
          <ac:chgData name="中田 雄大" userId="62f770ad0d6c1cad" providerId="LiveId" clId="{935DBFDE-285E-46BE-B20D-6D78AEE792AF}" dt="2021-11-03T02:37:03.837" v="1552" actId="1076"/>
          <ac:spMkLst>
            <pc:docMk/>
            <pc:sldMk cId="2083907430" sldId="257"/>
            <ac:spMk id="50" creationId="{5457335E-BFCD-46B3-B2A3-28D6B16DE322}"/>
          </ac:spMkLst>
        </pc:spChg>
        <pc:spChg chg="add del mod">
          <ac:chgData name="中田 雄大" userId="62f770ad0d6c1cad" providerId="LiveId" clId="{935DBFDE-285E-46BE-B20D-6D78AEE792AF}" dt="2021-11-03T02:19:02.667" v="1190" actId="478"/>
          <ac:spMkLst>
            <pc:docMk/>
            <pc:sldMk cId="2083907430" sldId="257"/>
            <ac:spMk id="51" creationId="{F07FF61F-155E-4B45-AECB-3FFCBECE3C35}"/>
          </ac:spMkLst>
        </pc:spChg>
        <pc:spChg chg="add del mod">
          <ac:chgData name="中田 雄大" userId="62f770ad0d6c1cad" providerId="LiveId" clId="{935DBFDE-285E-46BE-B20D-6D78AEE792AF}" dt="2021-11-03T02:21:31.869" v="1268" actId="478"/>
          <ac:spMkLst>
            <pc:docMk/>
            <pc:sldMk cId="2083907430" sldId="257"/>
            <ac:spMk id="52" creationId="{4894FE76-4505-4E58-BA79-BBBB764E9935}"/>
          </ac:spMkLst>
        </pc:spChg>
        <pc:spChg chg="add del mod">
          <ac:chgData name="中田 雄大" userId="62f770ad0d6c1cad" providerId="LiveId" clId="{935DBFDE-285E-46BE-B20D-6D78AEE792AF}" dt="2021-11-03T02:24:36.668" v="1341" actId="478"/>
          <ac:spMkLst>
            <pc:docMk/>
            <pc:sldMk cId="2083907430" sldId="257"/>
            <ac:spMk id="53" creationId="{32C068AB-22C0-45A3-87A8-519FDC96DB44}"/>
          </ac:spMkLst>
        </pc:spChg>
        <pc:spChg chg="add mod ord">
          <ac:chgData name="中田 雄大" userId="62f770ad0d6c1cad" providerId="LiveId" clId="{935DBFDE-285E-46BE-B20D-6D78AEE792AF}" dt="2021-11-03T02:37:19.916" v="1554" actId="1076"/>
          <ac:spMkLst>
            <pc:docMk/>
            <pc:sldMk cId="2083907430" sldId="257"/>
            <ac:spMk id="59" creationId="{26E2924F-DC76-402A-ADBA-47B8ADCD6A13}"/>
          </ac:spMkLst>
        </pc:spChg>
        <pc:spChg chg="add mod">
          <ac:chgData name="中田 雄大" userId="62f770ad0d6c1cad" providerId="LiveId" clId="{935DBFDE-285E-46BE-B20D-6D78AEE792AF}" dt="2021-11-03T02:37:13.411" v="1553" actId="14100"/>
          <ac:spMkLst>
            <pc:docMk/>
            <pc:sldMk cId="2083907430" sldId="257"/>
            <ac:spMk id="60" creationId="{D2919868-AE8C-40B8-A052-0B3BB6FB8AAE}"/>
          </ac:spMkLst>
        </pc:spChg>
        <pc:spChg chg="add mod">
          <ac:chgData name="中田 雄大" userId="62f770ad0d6c1cad" providerId="LiveId" clId="{935DBFDE-285E-46BE-B20D-6D78AEE792AF}" dt="2021-11-03T02:32:42.606" v="1523"/>
          <ac:spMkLst>
            <pc:docMk/>
            <pc:sldMk cId="2083907430" sldId="257"/>
            <ac:spMk id="62" creationId="{77AAD9E5-280A-430A-875F-B1F57C92D03E}"/>
          </ac:spMkLst>
        </pc:spChg>
        <pc:spChg chg="add mod">
          <ac:chgData name="中田 雄大" userId="62f770ad0d6c1cad" providerId="LiveId" clId="{935DBFDE-285E-46BE-B20D-6D78AEE792AF}" dt="2021-11-03T02:32:42.606" v="1523"/>
          <ac:spMkLst>
            <pc:docMk/>
            <pc:sldMk cId="2083907430" sldId="257"/>
            <ac:spMk id="63" creationId="{89653184-1107-4A36-86E3-C2EE54879119}"/>
          </ac:spMkLst>
        </pc:spChg>
        <pc:spChg chg="add mod">
          <ac:chgData name="中田 雄大" userId="62f770ad0d6c1cad" providerId="LiveId" clId="{935DBFDE-285E-46BE-B20D-6D78AEE792AF}" dt="2021-11-03T02:32:42.606" v="1523"/>
          <ac:spMkLst>
            <pc:docMk/>
            <pc:sldMk cId="2083907430" sldId="257"/>
            <ac:spMk id="64" creationId="{5A4C99BB-C336-42A3-BFDB-652C6099F388}"/>
          </ac:spMkLst>
        </pc:spChg>
        <pc:grpChg chg="add mod">
          <ac:chgData name="中田 雄大" userId="62f770ad0d6c1cad" providerId="LiveId" clId="{935DBFDE-285E-46BE-B20D-6D78AEE792AF}" dt="2021-11-03T02:37:03.837" v="1552" actId="1076"/>
          <ac:grpSpMkLst>
            <pc:docMk/>
            <pc:sldMk cId="2083907430" sldId="257"/>
            <ac:grpSpMk id="54" creationId="{FA4736C3-265B-42F0-BEC6-AC77E25EA4F7}"/>
          </ac:grpSpMkLst>
        </pc:grpChg>
        <pc:grpChg chg="add mod">
          <ac:chgData name="中田 雄大" userId="62f770ad0d6c1cad" providerId="LiveId" clId="{935DBFDE-285E-46BE-B20D-6D78AEE792AF}" dt="2021-11-03T02:37:23.828" v="1555" actId="1076"/>
          <ac:grpSpMkLst>
            <pc:docMk/>
            <pc:sldMk cId="2083907430" sldId="257"/>
            <ac:grpSpMk id="61" creationId="{06A9DB31-D951-4878-9EE9-4244BB715A78}"/>
          </ac:grpSpMkLst>
        </pc:grpChg>
        <pc:picChg chg="add mod ord">
          <ac:chgData name="中田 雄大" userId="62f770ad0d6c1cad" providerId="LiveId" clId="{935DBFDE-285E-46BE-B20D-6D78AEE792AF}" dt="2021-11-03T02:37:03.837" v="1552" actId="1076"/>
          <ac:picMkLst>
            <pc:docMk/>
            <pc:sldMk cId="2083907430" sldId="257"/>
            <ac:picMk id="2" creationId="{1070325B-849C-4E58-BD42-BC1EF13F1BCE}"/>
          </ac:picMkLst>
        </pc:picChg>
        <pc:picChg chg="add mod">
          <ac:chgData name="中田 雄大" userId="62f770ad0d6c1cad" providerId="LiveId" clId="{935DBFDE-285E-46BE-B20D-6D78AEE792AF}" dt="2021-11-03T02:37:03.837" v="1552" actId="1076"/>
          <ac:picMkLst>
            <pc:docMk/>
            <pc:sldMk cId="2083907430" sldId="257"/>
            <ac:picMk id="3" creationId="{477111BC-5FBB-4217-A339-CDFEF853A12D}"/>
          </ac:picMkLst>
        </pc:picChg>
        <pc:picChg chg="add mod">
          <ac:chgData name="中田 雄大" userId="62f770ad0d6c1cad" providerId="LiveId" clId="{935DBFDE-285E-46BE-B20D-6D78AEE792AF}" dt="2021-11-03T02:37:03.837" v="1552" actId="1076"/>
          <ac:picMkLst>
            <pc:docMk/>
            <pc:sldMk cId="2083907430" sldId="257"/>
            <ac:picMk id="4" creationId="{A90B9E9E-B35C-4EBC-8B05-759FEF1A0D2F}"/>
          </ac:picMkLst>
        </pc:picChg>
        <pc:picChg chg="add mod">
          <ac:chgData name="中田 雄大" userId="62f770ad0d6c1cad" providerId="LiveId" clId="{935DBFDE-285E-46BE-B20D-6D78AEE792AF}" dt="2021-11-03T02:37:03.837" v="1552" actId="1076"/>
          <ac:picMkLst>
            <pc:docMk/>
            <pc:sldMk cId="2083907430" sldId="257"/>
            <ac:picMk id="7" creationId="{36680113-5F2E-4602-9676-FF39D079A027}"/>
          </ac:picMkLst>
        </pc:picChg>
        <pc:picChg chg="add mod">
          <ac:chgData name="中田 雄大" userId="62f770ad0d6c1cad" providerId="LiveId" clId="{935DBFDE-285E-46BE-B20D-6D78AEE792AF}" dt="2021-11-03T02:37:03.837" v="1552" actId="1076"/>
          <ac:picMkLst>
            <pc:docMk/>
            <pc:sldMk cId="2083907430" sldId="257"/>
            <ac:picMk id="8" creationId="{F2663F9B-CC5B-4B7C-B6F7-1F37B1743048}"/>
          </ac:picMkLst>
        </pc:picChg>
        <pc:picChg chg="add mod">
          <ac:chgData name="中田 雄大" userId="62f770ad0d6c1cad" providerId="LiveId" clId="{935DBFDE-285E-46BE-B20D-6D78AEE792AF}" dt="2021-11-03T02:37:03.837" v="1552" actId="1076"/>
          <ac:picMkLst>
            <pc:docMk/>
            <pc:sldMk cId="2083907430" sldId="257"/>
            <ac:picMk id="9" creationId="{B5F27B2C-C5E7-4FDF-B93D-0832CA7021FC}"/>
          </ac:picMkLst>
        </pc:picChg>
        <pc:picChg chg="add mod">
          <ac:chgData name="中田 雄大" userId="62f770ad0d6c1cad" providerId="LiveId" clId="{935DBFDE-285E-46BE-B20D-6D78AEE792AF}" dt="2021-11-03T02:37:03.837" v="1552" actId="1076"/>
          <ac:picMkLst>
            <pc:docMk/>
            <pc:sldMk cId="2083907430" sldId="257"/>
            <ac:picMk id="11" creationId="{8EC76942-4595-4A41-92C1-A89B413B2071}"/>
          </ac:picMkLst>
        </pc:picChg>
        <pc:picChg chg="add mod">
          <ac:chgData name="中田 雄大" userId="62f770ad0d6c1cad" providerId="LiveId" clId="{935DBFDE-285E-46BE-B20D-6D78AEE792AF}" dt="2021-11-03T02:23:41.098" v="1328" actId="164"/>
          <ac:picMkLst>
            <pc:docMk/>
            <pc:sldMk cId="2083907430" sldId="257"/>
            <ac:picMk id="27" creationId="{8536243D-FF62-45B0-8965-43288781E8B2}"/>
          </ac:picMkLst>
        </pc:picChg>
        <pc:cxnChg chg="add mod ord">
          <ac:chgData name="中田 雄大" userId="62f770ad0d6c1cad" providerId="LiveId" clId="{935DBFDE-285E-46BE-B20D-6D78AEE792AF}" dt="2021-11-03T02:37:03.837" v="1552" actId="1076"/>
          <ac:cxnSpMkLst>
            <pc:docMk/>
            <pc:sldMk cId="2083907430" sldId="257"/>
            <ac:cxnSpMk id="5" creationId="{9F1AB117-1C0E-4228-845C-825ED930AB27}"/>
          </ac:cxnSpMkLst>
        </pc:cxnChg>
        <pc:cxnChg chg="add mod ord">
          <ac:chgData name="中田 雄大" userId="62f770ad0d6c1cad" providerId="LiveId" clId="{935DBFDE-285E-46BE-B20D-6D78AEE792AF}" dt="2021-11-03T02:37:03.837" v="1552" actId="1076"/>
          <ac:cxnSpMkLst>
            <pc:docMk/>
            <pc:sldMk cId="2083907430" sldId="257"/>
            <ac:cxnSpMk id="6" creationId="{582F51A3-6308-4EFB-8B8E-60022F4C74FC}"/>
          </ac:cxnSpMkLst>
        </pc:cxnChg>
        <pc:cxnChg chg="add del mod">
          <ac:chgData name="中田 雄大" userId="62f770ad0d6c1cad" providerId="LiveId" clId="{935DBFDE-285E-46BE-B20D-6D78AEE792AF}" dt="2021-11-03T02:06:45.895" v="1056" actId="478"/>
          <ac:cxnSpMkLst>
            <pc:docMk/>
            <pc:sldMk cId="2083907430" sldId="257"/>
            <ac:cxnSpMk id="12" creationId="{D1CB1B8F-B673-4D56-8FB4-F71D77F40812}"/>
          </ac:cxnSpMkLst>
        </pc:cxnChg>
        <pc:cxnChg chg="add del mod">
          <ac:chgData name="中田 雄大" userId="62f770ad0d6c1cad" providerId="LiveId" clId="{935DBFDE-285E-46BE-B20D-6D78AEE792AF}" dt="2021-11-03T02:06:46.947" v="1057" actId="478"/>
          <ac:cxnSpMkLst>
            <pc:docMk/>
            <pc:sldMk cId="2083907430" sldId="257"/>
            <ac:cxnSpMk id="13" creationId="{EE6F0290-1E1B-4B08-ACF1-0A6C1A804099}"/>
          </ac:cxnSpMkLst>
        </pc:cxnChg>
        <pc:cxnChg chg="add mod">
          <ac:chgData name="中田 雄大" userId="62f770ad0d6c1cad" providerId="LiveId" clId="{935DBFDE-285E-46BE-B20D-6D78AEE792AF}" dt="2021-11-03T02:37:03.837" v="1552" actId="1076"/>
          <ac:cxnSpMkLst>
            <pc:docMk/>
            <pc:sldMk cId="2083907430" sldId="257"/>
            <ac:cxnSpMk id="28" creationId="{B31B9FC1-B60A-452B-967D-6653FFCFEE63}"/>
          </ac:cxnSpMkLst>
        </pc:cxnChg>
        <pc:cxnChg chg="add mod">
          <ac:chgData name="中田 雄大" userId="62f770ad0d6c1cad" providerId="LiveId" clId="{935DBFDE-285E-46BE-B20D-6D78AEE792AF}" dt="2021-11-03T02:37:03.837" v="1552" actId="1076"/>
          <ac:cxnSpMkLst>
            <pc:docMk/>
            <pc:sldMk cId="2083907430" sldId="257"/>
            <ac:cxnSpMk id="35" creationId="{977E1A9F-BE97-4567-954D-F3D6E8C71B4D}"/>
          </ac:cxnSpMkLst>
        </pc:cxnChg>
        <pc:cxnChg chg="add mod">
          <ac:chgData name="中田 雄大" userId="62f770ad0d6c1cad" providerId="LiveId" clId="{935DBFDE-285E-46BE-B20D-6D78AEE792AF}" dt="2021-11-03T02:37:03.837" v="1552" actId="1076"/>
          <ac:cxnSpMkLst>
            <pc:docMk/>
            <pc:sldMk cId="2083907430" sldId="257"/>
            <ac:cxnSpMk id="38" creationId="{E37C503F-0E73-4A72-BBD7-9DE2F46FCE3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2BC55F1-542A-4C4A-B631-200BD252E4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3F8694-AC33-4EC5-846E-891706854C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AC9516B-4365-4962-A192-7C16AF68086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33A1724-9867-4630-8117-DF6570A5FE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B105CDD-3A98-42FE-BFB1-8314AF2869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431A083-8779-423F-8BBD-7FE5833B7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A9DA78-5EC6-434C-BEA6-BD2D6AE32AE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7ADE38-3320-478A-97FC-D34DD504F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73E9A-D11D-4E65-8710-89F556CB3F14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415666-574F-474F-8195-3932E5FC0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82B522-B0DC-4331-98D9-7E949FCB5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C156-70BF-400B-98CB-FB545EA6E3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354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49AF19-D78C-4D96-9F15-7026B15F3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D48C8-E7A5-44D2-A949-D4E936435675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32EF63-F60C-45C4-9FD1-F4494A755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E2E5E7-CF01-42EB-984D-A3326A08D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258727-2EC7-4362-98CB-98AD4440D4A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384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800965-D409-4F35-A06D-C0618CADA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C8C1B-4C04-476A-8401-B5974A2FE240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7DB12D-F305-4DDE-8FC8-EDEEC45F1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F3827A-4750-4EE8-B302-18E275CEF5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1B796-BFE3-4312-B137-2868B012AEE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010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9FB0EE-1551-4876-81FA-762D78FB32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D853-1BAC-4964-808C-F7C24CDF8599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4FD6A0-6458-4906-86EB-038203E89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E73B60-8428-4A19-8DFF-07DA0BC588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A2AB6-8E34-49A7-9D6C-03D5AA69175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189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6E9112-63D3-4467-A937-385328E67E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6B97F-2617-41FA-A7D8-1D4C986814B8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4E1B99-07BB-4F64-A1E0-D3A311381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8B789E-3889-4635-99DA-F9E6BE840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9AC5D-B194-4AF1-913D-8F7FAAC78FD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860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A8D07-6288-44A9-B9CC-D98CD45F45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DA10F-879F-470E-8290-B0514456B82A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715DC-2E7F-431C-B7C4-42C63F5B05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BBE56-689C-47DE-90DE-3600B8E44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A6F5C-936B-4E99-BE68-9B62054BA0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95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A7E7CC-433B-4545-88D6-060ADE040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7BABA-85E9-471F-895B-A82F8105C06E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B7DB56-8C69-45C5-A202-73A737DA8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BF5301-014C-4439-BB90-DD70B9F8A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26803-820C-4029-99C7-4D2B4CEA9CC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245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3C0AC9D-0360-404B-9C89-7C9C1420DC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D228F-4FF2-455E-97A6-BC7FEEC3DCEA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1710EB-E049-4895-9FB9-91D8E1E2B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7A2A23-60A6-4FD9-975B-D3C43FD4C1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43B5D-BB7B-450E-A9ED-D1512E549F8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29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745756A-6AC2-4B55-9D00-EB2C6CE8A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A15DD-14CF-4331-8E38-71FD454EECD2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A60BD5-081E-41C4-BC03-698355ACB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1C8498-7A3B-41EF-A758-846B92C4F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A36F7-CB57-4282-A56A-9A98B2413F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853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F1B69-645A-4955-AA8B-8C7714B46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A6555-6660-45BA-836B-552CF4681464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03496-8F6D-4B77-AC5A-7CFEE02983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F6AD1-6562-4A63-83AF-EAD0A30017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232BA-8172-4C90-9D30-B590D718284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930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CC851-0240-4BAA-A0FD-87050F331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5A9E2-F721-47BE-AC6F-785817E523A1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EC2CD-B5D8-467C-8136-5464E69B24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CBD6A-7FF6-459C-8EC3-07CE5254E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1490A-07CA-4066-ACDA-1298EE01C86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96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16AD8E-76BF-4589-B3AA-C2448D90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043614-1825-47AE-AE45-A08BA01BE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A8DE3D-F0DA-466C-90CE-6EC50F0C7F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1D4FDFDE-F0E7-4892-9231-6760322DE70E}" type="datetime1">
              <a:rPr lang="ja-JP" altLang="en-US" smtClean="0"/>
              <a:t>2021/11/4</a:t>
            </a:fld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16A5C39-EE58-4EDB-BFD3-D09EC51868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0C0832E-5278-4443-9D2D-34A47E7296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27B3A6C-978C-46D4-860B-B9D35A4A219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設計図&#10;&#10;自動的に生成された説明">
            <a:extLst>
              <a:ext uri="{FF2B5EF4-FFF2-40B4-BE49-F238E27FC236}">
                <a16:creationId xmlns:a16="http://schemas.microsoft.com/office/drawing/2014/main" id="{477111BC-5FBB-4217-A339-CDFEF853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2" y="2669805"/>
            <a:ext cx="1174363" cy="1174363"/>
          </a:xfrm>
          <a:prstGeom prst="rect">
            <a:avLst/>
          </a:prstGeom>
        </p:spPr>
      </p:pic>
      <p:pic>
        <p:nvPicPr>
          <p:cNvPr id="4" name="図 3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A90B9E9E-B35C-4EBC-8B05-759FEF1A0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41" y="2690939"/>
            <a:ext cx="1174363" cy="1174363"/>
          </a:xfrm>
          <a:prstGeom prst="rect">
            <a:avLst/>
          </a:prstGeom>
        </p:spPr>
      </p:pic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36680113-5F2E-4602-9676-FF39D079A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57" y="4121394"/>
            <a:ext cx="528508" cy="528508"/>
          </a:xfrm>
          <a:prstGeom prst="rect">
            <a:avLst/>
          </a:prstGeom>
        </p:spPr>
      </p:pic>
      <p:pic>
        <p:nvPicPr>
          <p:cNvPr id="8" name="図 7" descr="タイル張り, 流し, 座る, シャワー が含まれている画像&#10;&#10;自動的に生成された説明">
            <a:extLst>
              <a:ext uri="{FF2B5EF4-FFF2-40B4-BE49-F238E27FC236}">
                <a16:creationId xmlns:a16="http://schemas.microsoft.com/office/drawing/2014/main" id="{F2663F9B-CC5B-4B7C-B6F7-1F37B1743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30" y="4739510"/>
            <a:ext cx="523220" cy="523220"/>
          </a:xfrm>
          <a:prstGeom prst="rect">
            <a:avLst/>
          </a:prstGeom>
        </p:spPr>
      </p:pic>
      <p:pic>
        <p:nvPicPr>
          <p:cNvPr id="9" name="図 8" descr="背景パターン&#10;&#10;中程度の精度で自動的に生成された説明">
            <a:extLst>
              <a:ext uri="{FF2B5EF4-FFF2-40B4-BE49-F238E27FC236}">
                <a16:creationId xmlns:a16="http://schemas.microsoft.com/office/drawing/2014/main" id="{B5F27B2C-C5E7-4FDF-B93D-0832CA702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38" y="4739510"/>
            <a:ext cx="523220" cy="52322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1F6A32C3-E0FB-42F0-A2A4-6B939FFE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2" y="5946856"/>
            <a:ext cx="6365845" cy="46166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DCT</a:t>
            </a:r>
            <a:r>
              <a:rPr lang="ja-JP" altLang="en-US" sz="2400" dirty="0"/>
              <a:t>単独（</a:t>
            </a:r>
            <a:r>
              <a:rPr lang="en-US" altLang="ja-JP" sz="2400" dirty="0"/>
              <a:t>※JPEG</a:t>
            </a:r>
            <a:r>
              <a:rPr lang="ja-JP" altLang="en-US" sz="2400" dirty="0"/>
              <a:t>）よりも符号化性能が</a:t>
            </a:r>
            <a:r>
              <a:rPr lang="ja-JP" altLang="en-US" sz="2400" dirty="0">
                <a:solidFill>
                  <a:srgbClr val="EF8231"/>
                </a:solidFill>
              </a:rPr>
              <a:t>改善</a:t>
            </a:r>
            <a:r>
              <a:rPr lang="ja-JP" altLang="en-US" sz="2400" dirty="0"/>
              <a:t>！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EC76942-4595-4A41-92C1-A89B413B20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1" y="4008680"/>
            <a:ext cx="1174364" cy="117436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942F2E1-BB91-46A1-84DF-6CE0DA27ECE7}"/>
              </a:ext>
            </a:extLst>
          </p:cNvPr>
          <p:cNvSpPr/>
          <p:nvPr/>
        </p:nvSpPr>
        <p:spPr>
          <a:xfrm>
            <a:off x="219121" y="2355686"/>
            <a:ext cx="1403061" cy="297841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3FD5A03-43C2-470D-B9EB-E2CC1881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24" y="2145026"/>
            <a:ext cx="132618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DCT</a:t>
            </a:r>
            <a:r>
              <a:rPr lang="ja-JP" altLang="en-US" sz="1800" dirty="0"/>
              <a:t>を適用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8563B5-34B2-4BFA-B606-4A5EA4E019A9}"/>
              </a:ext>
            </a:extLst>
          </p:cNvPr>
          <p:cNvSpPr/>
          <p:nvPr/>
        </p:nvSpPr>
        <p:spPr>
          <a:xfrm>
            <a:off x="4922854" y="2373922"/>
            <a:ext cx="1377337" cy="2978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40274A5-F8B8-40C3-8CD9-FF0A6B6B6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30" y="2155055"/>
            <a:ext cx="122072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chemeClr val="accent1">
                    <a:lumMod val="50000"/>
                  </a:schemeClr>
                </a:solidFill>
              </a:rPr>
              <a:t>ICA</a:t>
            </a:r>
            <a:r>
              <a:rPr lang="ja-JP" altLang="en-US" sz="1800" dirty="0"/>
              <a:t>を適用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82F51A3-6308-4EFB-8B8E-60022F4C74F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15373" y="3278121"/>
            <a:ext cx="408968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F1AB117-1C0E-4228-845C-825ED930AB27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515265" y="3256987"/>
            <a:ext cx="392664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 descr="雪の上を飛ぶ飛行機の白黒写真&#10;&#10;自動的に生成された説明">
            <a:extLst>
              <a:ext uri="{FF2B5EF4-FFF2-40B4-BE49-F238E27FC236}">
                <a16:creationId xmlns:a16="http://schemas.microsoft.com/office/drawing/2014/main" id="{1070325B-849C-4E58-BD42-BC1EF13F1B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08" y="2592882"/>
            <a:ext cx="2741220" cy="2741220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31B9FC1-B60A-452B-967D-6653FFCFEE6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611523" y="5352338"/>
            <a:ext cx="0" cy="48804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77E1A9F-BE97-4567-954D-F3D6E8C71B4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0652" y="5334102"/>
            <a:ext cx="0" cy="49449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58">
            <a:extLst>
              <a:ext uri="{FF2B5EF4-FFF2-40B4-BE49-F238E27FC236}">
                <a16:creationId xmlns:a16="http://schemas.microsoft.com/office/drawing/2014/main" id="{E37C503F-0E73-4A72-BBD7-9DE2F46FCE3E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>
            <a:off x="6905693" y="4372076"/>
            <a:ext cx="135585" cy="134658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A4736C3-265B-42F0-BEC6-AC77E25EA4F7}"/>
              </a:ext>
            </a:extLst>
          </p:cNvPr>
          <p:cNvGrpSpPr/>
          <p:nvPr/>
        </p:nvGrpSpPr>
        <p:grpSpPr>
          <a:xfrm>
            <a:off x="6838371" y="3384041"/>
            <a:ext cx="1616814" cy="1593536"/>
            <a:chOff x="6985560" y="2500953"/>
            <a:chExt cx="1616814" cy="1593536"/>
          </a:xfrm>
        </p:grpSpPr>
        <p:pic>
          <p:nvPicPr>
            <p:cNvPr id="27" name="図 26" descr="窓, 建物, 大きい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8536243D-FF62-45B0-8965-43288781E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5560" y="2500953"/>
              <a:ext cx="1616814" cy="1593536"/>
            </a:xfrm>
            <a:prstGeom prst="rect">
              <a:avLst/>
            </a:prstGeom>
          </p:spPr>
        </p:pic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F98565C3-4595-4CF9-BD6C-03FFAB92C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6000" y="3114631"/>
              <a:ext cx="172307" cy="1728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8DF39913-AFC0-45FC-AE1F-A4BCC10C3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2170" y="3717032"/>
              <a:ext cx="172307" cy="1728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BDC6DEA-8EC8-4CC6-A420-5615E6687E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272" y="2924944"/>
              <a:ext cx="172307" cy="1728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Rectangle 8">
            <a:extLst>
              <a:ext uri="{FF2B5EF4-FFF2-40B4-BE49-F238E27FC236}">
                <a16:creationId xmlns:a16="http://schemas.microsoft.com/office/drawing/2014/main" id="{5457335E-BFCD-46B3-B2A3-28D6B16D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23" y="4977577"/>
            <a:ext cx="137496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chemeClr val="accent1">
                    <a:lumMod val="50000"/>
                  </a:schemeClr>
                </a:solidFill>
              </a:rPr>
              <a:t>最適な</a:t>
            </a:r>
            <a:r>
              <a:rPr lang="en-US" altLang="ja-JP" sz="1400" dirty="0">
                <a:solidFill>
                  <a:schemeClr val="accent1">
                    <a:lumMod val="50000"/>
                  </a:schemeClr>
                </a:solidFill>
              </a:rPr>
              <a:t>ICA</a:t>
            </a:r>
            <a:r>
              <a:rPr lang="ja-JP" altLang="en-US" sz="1400" dirty="0">
                <a:solidFill>
                  <a:schemeClr val="accent1">
                    <a:lumMod val="50000"/>
                  </a:schemeClr>
                </a:solidFill>
              </a:rPr>
              <a:t>基底</a:t>
            </a:r>
            <a:endParaRPr lang="ja-JP" altLang="en-US" sz="1400" dirty="0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06A9DB31-D951-4878-9EE9-4244BB715A78}"/>
              </a:ext>
            </a:extLst>
          </p:cNvPr>
          <p:cNvGrpSpPr/>
          <p:nvPr/>
        </p:nvGrpSpPr>
        <p:grpSpPr>
          <a:xfrm>
            <a:off x="6187627" y="1992302"/>
            <a:ext cx="2909663" cy="1505523"/>
            <a:chOff x="6374876" y="2213247"/>
            <a:chExt cx="2514505" cy="1297139"/>
          </a:xfrm>
        </p:grpSpPr>
        <p:sp>
          <p:nvSpPr>
            <p:cNvPr id="60" name="雲 59">
              <a:extLst>
                <a:ext uri="{FF2B5EF4-FFF2-40B4-BE49-F238E27FC236}">
                  <a16:creationId xmlns:a16="http://schemas.microsoft.com/office/drawing/2014/main" id="{D2919868-AE8C-40B8-A052-0B3BB6FB8AAE}"/>
                </a:ext>
              </a:extLst>
            </p:cNvPr>
            <p:cNvSpPr/>
            <p:nvPr/>
          </p:nvSpPr>
          <p:spPr>
            <a:xfrm>
              <a:off x="6374876" y="2213247"/>
              <a:ext cx="2514505" cy="1297139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EF823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吹き出し: 角を丸めた四角形 58">
              <a:extLst>
                <a:ext uri="{FF2B5EF4-FFF2-40B4-BE49-F238E27FC236}">
                  <a16:creationId xmlns:a16="http://schemas.microsoft.com/office/drawing/2014/main" id="{26E2924F-DC76-402A-ADBA-47B8ADCD6A13}"/>
                </a:ext>
              </a:extLst>
            </p:cNvPr>
            <p:cNvSpPr/>
            <p:nvPr/>
          </p:nvSpPr>
          <p:spPr>
            <a:xfrm>
              <a:off x="6417576" y="2262618"/>
              <a:ext cx="2363927" cy="1118106"/>
            </a:xfrm>
            <a:prstGeom prst="wedgeRoundRectCallout">
              <a:avLst>
                <a:gd name="adj1" fmla="val -21846"/>
                <a:gd name="adj2" fmla="val 66767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なぜ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ICA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？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最適な基底の組み合わせをどうやって選ぶの？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 Box 6">
            <a:extLst>
              <a:ext uri="{FF2B5EF4-FFF2-40B4-BE49-F238E27FC236}">
                <a16:creationId xmlns:a16="http://schemas.microsoft.com/office/drawing/2014/main" id="{77AAD9E5-280A-430A-875F-B1F57C92D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50838"/>
            <a:ext cx="10070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P1-02</a:t>
            </a:r>
          </a:p>
        </p:txBody>
      </p:sp>
      <p:sp>
        <p:nvSpPr>
          <p:cNvPr id="63" name="Rectangle 7">
            <a:extLst>
              <a:ext uri="{FF2B5EF4-FFF2-40B4-BE49-F238E27FC236}">
                <a16:creationId xmlns:a16="http://schemas.microsoft.com/office/drawing/2014/main" id="{89653184-1107-4A36-86E3-C2EE54879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7" y="188913"/>
            <a:ext cx="71208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dirty="0"/>
              <a:t>ICA</a:t>
            </a:r>
            <a:r>
              <a:rPr lang="ja-JP" altLang="en-US" dirty="0"/>
              <a:t>基底を用いた符号化方式における</a:t>
            </a:r>
            <a:endParaRPr lang="en-US" altLang="ja-JP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/>
              <a:t>符号化性能改善のための最適基底選出</a:t>
            </a: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5A4C99BB-C336-42A3-BFDB-652C6099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92" y="1289411"/>
            <a:ext cx="5888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/>
              <a:t>岩手県立大学 　中田雄大 　亀田昌志</a:t>
            </a:r>
          </a:p>
        </p:txBody>
      </p:sp>
    </p:spTree>
    <p:extLst>
      <p:ext uri="{BB962C8B-B14F-4D97-AF65-F5344CB8AC3E}">
        <p14:creationId xmlns:p14="http://schemas.microsoft.com/office/powerpoint/2010/main" val="208390743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63</Words>
  <Application>Microsoft Office PowerPoint</Application>
  <PresentationFormat>レター サイズ 8.5x11 インチ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標準デザイン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ポスター概要</dc:title>
  <dc:creator>PCSJ/IMPS</dc:creator>
  <cp:lastModifiedBy>中田 雄大</cp:lastModifiedBy>
  <cp:revision>9</cp:revision>
  <cp:lastPrinted>2021-11-03T01:49:03Z</cp:lastPrinted>
  <dcterms:created xsi:type="dcterms:W3CDTF">2007-11-02T03:42:50Z</dcterms:created>
  <dcterms:modified xsi:type="dcterms:W3CDTF">2021-11-04T03:29:11Z</dcterms:modified>
</cp:coreProperties>
</file>