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7.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33.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34.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35.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9"/>
  </p:notesMasterIdLst>
  <p:handoutMasterIdLst>
    <p:handoutMasterId r:id="rId50"/>
  </p:handoutMasterIdLst>
  <p:sldIdLst>
    <p:sldId id="256" r:id="rId2"/>
    <p:sldId id="322" r:id="rId3"/>
    <p:sldId id="323" r:id="rId4"/>
    <p:sldId id="324" r:id="rId5"/>
    <p:sldId id="444" r:id="rId6"/>
    <p:sldId id="327" r:id="rId7"/>
    <p:sldId id="437" r:id="rId8"/>
    <p:sldId id="417" r:id="rId9"/>
    <p:sldId id="445" r:id="rId10"/>
    <p:sldId id="446" r:id="rId11"/>
    <p:sldId id="419" r:id="rId12"/>
    <p:sldId id="439" r:id="rId13"/>
    <p:sldId id="425" r:id="rId14"/>
    <p:sldId id="428" r:id="rId15"/>
    <p:sldId id="448" r:id="rId16"/>
    <p:sldId id="443" r:id="rId17"/>
    <p:sldId id="429" r:id="rId18"/>
    <p:sldId id="379" r:id="rId19"/>
    <p:sldId id="449" r:id="rId20"/>
    <p:sldId id="454" r:id="rId21"/>
    <p:sldId id="450" r:id="rId22"/>
    <p:sldId id="455" r:id="rId23"/>
    <p:sldId id="452" r:id="rId24"/>
    <p:sldId id="344" r:id="rId25"/>
    <p:sldId id="418" r:id="rId26"/>
    <p:sldId id="447" r:id="rId27"/>
    <p:sldId id="440" r:id="rId28"/>
    <p:sldId id="423" r:id="rId29"/>
    <p:sldId id="441" r:id="rId30"/>
    <p:sldId id="420" r:id="rId31"/>
    <p:sldId id="406" r:id="rId32"/>
    <p:sldId id="402" r:id="rId33"/>
    <p:sldId id="401" r:id="rId34"/>
    <p:sldId id="433" r:id="rId35"/>
    <p:sldId id="434" r:id="rId36"/>
    <p:sldId id="435" r:id="rId37"/>
    <p:sldId id="436" r:id="rId38"/>
    <p:sldId id="430" r:id="rId39"/>
    <p:sldId id="431" r:id="rId40"/>
    <p:sldId id="432" r:id="rId41"/>
    <p:sldId id="411" r:id="rId42"/>
    <p:sldId id="388" r:id="rId43"/>
    <p:sldId id="387" r:id="rId44"/>
    <p:sldId id="410" r:id="rId45"/>
    <p:sldId id="396" r:id="rId46"/>
    <p:sldId id="400" r:id="rId47"/>
    <p:sldId id="403" r:id="rId48"/>
  </p:sldIdLst>
  <p:sldSz cx="9144000" cy="6858000" type="screen4x3"/>
  <p:notesSz cx="9866313" cy="67357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8E38"/>
    <a:srgbClr val="8064A2"/>
    <a:srgbClr val="FF9999"/>
    <a:srgbClr val="CC00FF"/>
    <a:srgbClr val="8BC8E1"/>
    <a:srgbClr val="5B9BD5"/>
    <a:srgbClr val="FFFFFF"/>
    <a:srgbClr val="FF8181"/>
    <a:srgbClr val="4F81B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5EC9F3-DDB6-48C6-9B7B-23F61B61154D}" v="2131" dt="2022-03-03T03:21:39.649"/>
    <p1510:client id="{D674B542-2EE2-364F-AE57-61560644D022}" v="491" dt="2022-03-03T02:43:42.02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9201" autoAdjust="0"/>
  </p:normalViewPr>
  <p:slideViewPr>
    <p:cSldViewPr snapToGrid="0">
      <p:cViewPr varScale="1">
        <p:scale>
          <a:sx n="85" d="100"/>
          <a:sy n="85" d="100"/>
        </p:scale>
        <p:origin x="528" y="8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中田 雄大" userId="62f770ad0d6c1cad" providerId="LiveId" clId="{7FE3D718-5711-B44F-9E89-6D42A4EC488F}"/>
    <pc:docChg chg="undo custSel addSld delSld modSld sldOrd">
      <pc:chgData name="中田 雄大" userId="62f770ad0d6c1cad" providerId="LiveId" clId="{7FE3D718-5711-B44F-9E89-6D42A4EC488F}" dt="2021-02-03T07:34:47.741" v="8008" actId="1076"/>
      <pc:docMkLst>
        <pc:docMk/>
      </pc:docMkLst>
      <pc:sldChg chg="modNotesTx">
        <pc:chgData name="中田 雄大" userId="62f770ad0d6c1cad" providerId="LiveId" clId="{7FE3D718-5711-B44F-9E89-6D42A4EC488F}" dt="2021-02-02T05:13:35.825" v="1693" actId="20577"/>
        <pc:sldMkLst>
          <pc:docMk/>
          <pc:sldMk cId="0" sldId="322"/>
        </pc:sldMkLst>
      </pc:sldChg>
      <pc:sldChg chg="addSp delSp modSp mod">
        <pc:chgData name="中田 雄大" userId="62f770ad0d6c1cad" providerId="LiveId" clId="{7FE3D718-5711-B44F-9E89-6D42A4EC488F}" dt="2021-02-03T04:01:47.180" v="1745" actId="478"/>
        <pc:sldMkLst>
          <pc:docMk/>
          <pc:sldMk cId="0" sldId="327"/>
        </pc:sldMkLst>
        <pc:spChg chg="add del mod">
          <ac:chgData name="中田 雄大" userId="62f770ad0d6c1cad" providerId="LiveId" clId="{7FE3D718-5711-B44F-9E89-6D42A4EC488F}" dt="2021-02-03T04:01:47.180" v="1745" actId="478"/>
          <ac:spMkLst>
            <pc:docMk/>
            <pc:sldMk cId="0" sldId="327"/>
            <ac:spMk id="5" creationId="{22FF3BB2-30E4-994F-8A4C-F05F2FD7EE09}"/>
          </ac:spMkLst>
        </pc:spChg>
      </pc:sldChg>
      <pc:sldChg chg="add">
        <pc:chgData name="中田 雄大" userId="62f770ad0d6c1cad" providerId="LiveId" clId="{7FE3D718-5711-B44F-9E89-6D42A4EC488F}" dt="2021-02-03T07:29:59.714" v="7940"/>
        <pc:sldMkLst>
          <pc:docMk/>
          <pc:sldMk cId="1381838387" sldId="329"/>
        </pc:sldMkLst>
        <pc:spChg chg="mod">
          <ac:chgData name="中田 雄大" userId="62f770ad0d6c1cad" providerId="LiveId" clId="{7FE3D718-5711-B44F-9E89-6D42A4EC488F}" dt="2021-02-03T05:19:15.015" v="4144" actId="20577"/>
          <ac:spMkLst>
            <pc:docMk/>
            <pc:sldMk cId="1381838387" sldId="329"/>
            <ac:spMk id="2" creationId="{00000000-0000-0000-0000-000000000000}"/>
          </ac:spMkLst>
        </pc:spChg>
      </pc:sldChg>
      <pc:sldChg chg="modSp mod">
        <pc:chgData name="中田 雄大" userId="62f770ad0d6c1cad" providerId="LiveId" clId="{7FE3D718-5711-B44F-9E89-6D42A4EC488F}" dt="2021-02-03T06:54:35.472" v="6850" actId="20577"/>
        <pc:sldMkLst>
          <pc:docMk/>
          <pc:sldMk cId="0" sldId="335"/>
        </pc:sldMkLst>
        <pc:spChg chg="mod">
          <ac:chgData name="中田 雄大" userId="62f770ad0d6c1cad" providerId="LiveId" clId="{7FE3D718-5711-B44F-9E89-6D42A4EC488F}" dt="2021-02-03T06:54:35.472" v="6850" actId="20577"/>
          <ac:spMkLst>
            <pc:docMk/>
            <pc:sldMk cId="0" sldId="335"/>
            <ac:spMk id="6" creationId="{00000000-0000-0000-0000-000000000000}"/>
          </ac:spMkLst>
        </pc:spChg>
      </pc:sldChg>
      <pc:sldChg chg="del modNotesTx">
        <pc:chgData name="中田 雄大" userId="62f770ad0d6c1cad" providerId="LiveId" clId="{7FE3D718-5711-B44F-9E89-6D42A4EC488F}" dt="2021-02-03T05:18:35.507" v="4092" actId="2696"/>
        <pc:sldMkLst>
          <pc:docMk/>
          <pc:sldMk cId="1172933833" sldId="344"/>
        </pc:sldMkLst>
      </pc:sldChg>
      <pc:sldChg chg="addSp delSp modSp add mod">
        <pc:chgData name="中田 雄大" userId="62f770ad0d6c1cad" providerId="LiveId" clId="{7FE3D718-5711-B44F-9E89-6D42A4EC488F}" dt="2021-02-03T06:37:13.912" v="6369" actId="1076"/>
        <pc:sldMkLst>
          <pc:docMk/>
          <pc:sldMk cId="1675846771" sldId="344"/>
        </pc:sldMkLst>
        <pc:spChg chg="add del mod">
          <ac:chgData name="中田 雄大" userId="62f770ad0d6c1cad" providerId="LiveId" clId="{7FE3D718-5711-B44F-9E89-6D42A4EC488F}" dt="2021-02-03T06:35:49.468" v="6349" actId="478"/>
          <ac:spMkLst>
            <pc:docMk/>
            <pc:sldMk cId="1675846771" sldId="344"/>
            <ac:spMk id="40" creationId="{FA209899-DAE3-5A42-B9DD-C30BB6CD4C3F}"/>
          </ac:spMkLst>
        </pc:spChg>
        <pc:spChg chg="add del mod">
          <ac:chgData name="中田 雄大" userId="62f770ad0d6c1cad" providerId="LiveId" clId="{7FE3D718-5711-B44F-9E89-6D42A4EC488F}" dt="2021-02-03T06:35:51.785" v="6350" actId="478"/>
          <ac:spMkLst>
            <pc:docMk/>
            <pc:sldMk cId="1675846771" sldId="344"/>
            <ac:spMk id="41" creationId="{1DB2B15B-C268-F64C-AAC4-26682F638D35}"/>
          </ac:spMkLst>
        </pc:spChg>
        <pc:spChg chg="mod">
          <ac:chgData name="中田 雄大" userId="62f770ad0d6c1cad" providerId="LiveId" clId="{7FE3D718-5711-B44F-9E89-6D42A4EC488F}" dt="2021-02-03T05:19:04.764" v="4142" actId="20577"/>
          <ac:spMkLst>
            <pc:docMk/>
            <pc:sldMk cId="1675846771" sldId="344"/>
            <ac:spMk id="42" creationId="{13DF4133-D7F2-604F-9EE4-5F47C0361848}"/>
          </ac:spMkLst>
        </pc:spChg>
        <pc:spChg chg="add mod">
          <ac:chgData name="中田 雄大" userId="62f770ad0d6c1cad" providerId="LiveId" clId="{7FE3D718-5711-B44F-9E89-6D42A4EC488F}" dt="2021-02-03T06:37:13.912" v="6369" actId="1076"/>
          <ac:spMkLst>
            <pc:docMk/>
            <pc:sldMk cId="1675846771" sldId="344"/>
            <ac:spMk id="49" creationId="{AE5F9260-B3C1-5243-B5FE-8DB635EC833D}"/>
          </ac:spMkLst>
        </pc:spChg>
        <pc:spChg chg="add mod">
          <ac:chgData name="中田 雄大" userId="62f770ad0d6c1cad" providerId="LiveId" clId="{7FE3D718-5711-B44F-9E89-6D42A4EC488F}" dt="2021-02-03T06:37:00.882" v="6367" actId="1076"/>
          <ac:spMkLst>
            <pc:docMk/>
            <pc:sldMk cId="1675846771" sldId="344"/>
            <ac:spMk id="50" creationId="{DD7EC9FA-5BF7-7745-824A-7CAF4813A6B2}"/>
          </ac:spMkLst>
        </pc:spChg>
        <pc:spChg chg="mod">
          <ac:chgData name="中田 雄大" userId="62f770ad0d6c1cad" providerId="LiveId" clId="{7FE3D718-5711-B44F-9E89-6D42A4EC488F}" dt="2021-02-03T06:37:08.543" v="6368" actId="14100"/>
          <ac:spMkLst>
            <pc:docMk/>
            <pc:sldMk cId="1675846771" sldId="344"/>
            <ac:spMk id="64" creationId="{74D62EB9-AAE8-8F47-B724-A8A091637FDE}"/>
          </ac:spMkLst>
        </pc:spChg>
        <pc:spChg chg="mod">
          <ac:chgData name="中田 雄大" userId="62f770ad0d6c1cad" providerId="LiveId" clId="{7FE3D718-5711-B44F-9E89-6D42A4EC488F}" dt="2021-02-03T06:36:40.641" v="6363" actId="1076"/>
          <ac:spMkLst>
            <pc:docMk/>
            <pc:sldMk cId="1675846771" sldId="344"/>
            <ac:spMk id="67" creationId="{17BB835D-FFE9-E741-85BA-C6B348C9F86A}"/>
          </ac:spMkLst>
        </pc:spChg>
      </pc:sldChg>
      <pc:sldChg chg="del mod modShow modNotesTx">
        <pc:chgData name="中田 雄大" userId="62f770ad0d6c1cad" providerId="LiveId" clId="{7FE3D718-5711-B44F-9E89-6D42A4EC488F}" dt="2021-02-03T07:29:22.316" v="7937" actId="2696"/>
        <pc:sldMkLst>
          <pc:docMk/>
          <pc:sldMk cId="477095545" sldId="365"/>
        </pc:sldMkLst>
      </pc:sldChg>
      <pc:sldChg chg="add">
        <pc:chgData name="中田 雄大" userId="62f770ad0d6c1cad" providerId="LiveId" clId="{7FE3D718-5711-B44F-9E89-6D42A4EC488F}" dt="2021-02-03T07:29:05.564" v="7934"/>
        <pc:sldMkLst>
          <pc:docMk/>
          <pc:sldMk cId="2775603045" sldId="366"/>
        </pc:sldMkLst>
      </pc:sldChg>
      <pc:sldChg chg="addSp delSp modSp mod modAnim modNotesTx">
        <pc:chgData name="中田 雄大" userId="62f770ad0d6c1cad" providerId="LiveId" clId="{7FE3D718-5711-B44F-9E89-6D42A4EC488F}" dt="2021-02-03T06:33:44.059" v="6341" actId="207"/>
        <pc:sldMkLst>
          <pc:docMk/>
          <pc:sldMk cId="0" sldId="367"/>
        </pc:sldMkLst>
        <pc:spChg chg="add mod">
          <ac:chgData name="中田 雄大" userId="62f770ad0d6c1cad" providerId="LiveId" clId="{7FE3D718-5711-B44F-9E89-6D42A4EC488F}" dt="2021-02-03T06:25:01.522" v="6086" actId="692"/>
          <ac:spMkLst>
            <pc:docMk/>
            <pc:sldMk cId="0" sldId="367"/>
            <ac:spMk id="3" creationId="{16289B8F-B51E-5F4D-8C5B-4667379D839A}"/>
          </ac:spMkLst>
        </pc:spChg>
        <pc:spChg chg="add mod">
          <ac:chgData name="中田 雄大" userId="62f770ad0d6c1cad" providerId="LiveId" clId="{7FE3D718-5711-B44F-9E89-6D42A4EC488F}" dt="2021-02-03T06:24:49.885" v="6079" actId="164"/>
          <ac:spMkLst>
            <pc:docMk/>
            <pc:sldMk cId="0" sldId="367"/>
            <ac:spMk id="5" creationId="{A4CDA2A8-EEFD-EC4C-87A9-34B11E87EE47}"/>
          </ac:spMkLst>
        </pc:spChg>
        <pc:spChg chg="add mod">
          <ac:chgData name="中田 雄大" userId="62f770ad0d6c1cad" providerId="LiveId" clId="{7FE3D718-5711-B44F-9E89-6D42A4EC488F}" dt="2021-02-03T06:08:33.018" v="5747" actId="5793"/>
          <ac:spMkLst>
            <pc:docMk/>
            <pc:sldMk cId="0" sldId="367"/>
            <ac:spMk id="7" creationId="{22A69347-F6F8-9B49-9158-8175CA523CC6}"/>
          </ac:spMkLst>
        </pc:spChg>
        <pc:spChg chg="add mod">
          <ac:chgData name="中田 雄大" userId="62f770ad0d6c1cad" providerId="LiveId" clId="{7FE3D718-5711-B44F-9E89-6D42A4EC488F}" dt="2021-02-03T06:11:35.753" v="5813" actId="1076"/>
          <ac:spMkLst>
            <pc:docMk/>
            <pc:sldMk cId="0" sldId="367"/>
            <ac:spMk id="8" creationId="{43FFCE80-6E5C-1044-AAFB-9529B3273950}"/>
          </ac:spMkLst>
        </pc:spChg>
        <pc:spChg chg="add mod">
          <ac:chgData name="中田 雄大" userId="62f770ad0d6c1cad" providerId="LiveId" clId="{7FE3D718-5711-B44F-9E89-6D42A4EC488F}" dt="2021-02-03T06:19:27.893" v="6060" actId="1076"/>
          <ac:spMkLst>
            <pc:docMk/>
            <pc:sldMk cId="0" sldId="367"/>
            <ac:spMk id="9" creationId="{9EB637B4-8596-464A-AB65-220650A657E8}"/>
          </ac:spMkLst>
        </pc:spChg>
        <pc:spChg chg="add mod">
          <ac:chgData name="中田 雄大" userId="62f770ad0d6c1cad" providerId="LiveId" clId="{7FE3D718-5711-B44F-9E89-6D42A4EC488F}" dt="2021-02-03T06:16:48.355" v="6027" actId="1076"/>
          <ac:spMkLst>
            <pc:docMk/>
            <pc:sldMk cId="0" sldId="367"/>
            <ac:spMk id="10" creationId="{9239001D-2829-854A-AB18-E4990D4012A0}"/>
          </ac:spMkLst>
        </pc:spChg>
        <pc:spChg chg="add mod">
          <ac:chgData name="中田 雄大" userId="62f770ad0d6c1cad" providerId="LiveId" clId="{7FE3D718-5711-B44F-9E89-6D42A4EC488F}" dt="2021-02-03T06:19:31.419" v="6061" actId="1076"/>
          <ac:spMkLst>
            <pc:docMk/>
            <pc:sldMk cId="0" sldId="367"/>
            <ac:spMk id="11" creationId="{1DCD4AE9-E8E6-6A43-AA7D-572146674481}"/>
          </ac:spMkLst>
        </pc:spChg>
        <pc:spChg chg="del">
          <ac:chgData name="中田 雄大" userId="62f770ad0d6c1cad" providerId="LiveId" clId="{7FE3D718-5711-B44F-9E89-6D42A4EC488F}" dt="2021-02-03T06:07:12.848" v="5696" actId="478"/>
          <ac:spMkLst>
            <pc:docMk/>
            <pc:sldMk cId="0" sldId="367"/>
            <ac:spMk id="12" creationId="{00000000-0000-0000-0000-000000000000}"/>
          </ac:spMkLst>
        </pc:spChg>
        <pc:spChg chg="del">
          <ac:chgData name="中田 雄大" userId="62f770ad0d6c1cad" providerId="LiveId" clId="{7FE3D718-5711-B44F-9E89-6D42A4EC488F}" dt="2021-02-03T06:07:15.961" v="5697" actId="478"/>
          <ac:spMkLst>
            <pc:docMk/>
            <pc:sldMk cId="0" sldId="367"/>
            <ac:spMk id="13" creationId="{00000000-0000-0000-0000-000000000000}"/>
          </ac:spMkLst>
        </pc:spChg>
        <pc:spChg chg="add mod">
          <ac:chgData name="中田 雄大" userId="62f770ad0d6c1cad" providerId="LiveId" clId="{7FE3D718-5711-B44F-9E89-6D42A4EC488F}" dt="2021-02-03T06:33:44.059" v="6341" actId="207"/>
          <ac:spMkLst>
            <pc:docMk/>
            <pc:sldMk cId="0" sldId="367"/>
            <ac:spMk id="14" creationId="{6ED7BC29-DE7A-2440-B148-1173E721703A}"/>
          </ac:spMkLst>
        </pc:spChg>
        <pc:spChg chg="del mod">
          <ac:chgData name="中田 雄大" userId="62f770ad0d6c1cad" providerId="LiveId" clId="{7FE3D718-5711-B44F-9E89-6D42A4EC488F}" dt="2021-02-03T06:09:19.150" v="5757"/>
          <ac:spMkLst>
            <pc:docMk/>
            <pc:sldMk cId="0" sldId="367"/>
            <ac:spMk id="15" creationId="{00000000-0000-0000-0000-000000000000}"/>
          </ac:spMkLst>
        </pc:spChg>
        <pc:spChg chg="add mod">
          <ac:chgData name="中田 雄大" userId="62f770ad0d6c1cad" providerId="LiveId" clId="{7FE3D718-5711-B44F-9E89-6D42A4EC488F}" dt="2021-02-03T06:33:21.097" v="6335" actId="1076"/>
          <ac:spMkLst>
            <pc:docMk/>
            <pc:sldMk cId="0" sldId="367"/>
            <ac:spMk id="16" creationId="{17FD2BFF-4AB0-9840-AF0C-A2023E9699C2}"/>
          </ac:spMkLst>
        </pc:spChg>
        <pc:spChg chg="add del mod">
          <ac:chgData name="中田 雄大" userId="62f770ad0d6c1cad" providerId="LiveId" clId="{7FE3D718-5711-B44F-9E89-6D42A4EC488F}" dt="2021-02-03T06:24:22.468" v="6072" actId="478"/>
          <ac:spMkLst>
            <pc:docMk/>
            <pc:sldMk cId="0" sldId="367"/>
            <ac:spMk id="17" creationId="{6A426D51-A6F8-1D42-B455-7269D6B8A5F5}"/>
          </ac:spMkLst>
        </pc:spChg>
        <pc:spChg chg="add mod">
          <ac:chgData name="中田 雄大" userId="62f770ad0d6c1cad" providerId="LiveId" clId="{7FE3D718-5711-B44F-9E89-6D42A4EC488F}" dt="2021-02-03T06:25:44.378" v="6101" actId="1076"/>
          <ac:spMkLst>
            <pc:docMk/>
            <pc:sldMk cId="0" sldId="367"/>
            <ac:spMk id="18" creationId="{D54D1CB9-D01B-D547-AE77-380B4077DD77}"/>
          </ac:spMkLst>
        </pc:spChg>
        <pc:spChg chg="mod">
          <ac:chgData name="中田 雄大" userId="62f770ad0d6c1cad" providerId="LiveId" clId="{7FE3D718-5711-B44F-9E89-6D42A4EC488F}" dt="2021-02-03T06:25:52.508" v="6102"/>
          <ac:spMkLst>
            <pc:docMk/>
            <pc:sldMk cId="0" sldId="367"/>
            <ac:spMk id="20" creationId="{5753A655-6273-A146-B3D9-5077801A547A}"/>
          </ac:spMkLst>
        </pc:spChg>
        <pc:spChg chg="mod">
          <ac:chgData name="中田 雄大" userId="62f770ad0d6c1cad" providerId="LiveId" clId="{7FE3D718-5711-B44F-9E89-6D42A4EC488F}" dt="2021-02-03T06:25:52.508" v="6102"/>
          <ac:spMkLst>
            <pc:docMk/>
            <pc:sldMk cId="0" sldId="367"/>
            <ac:spMk id="21" creationId="{06B64305-2498-224B-884A-F9B5E86EAF0F}"/>
          </ac:spMkLst>
        </pc:spChg>
        <pc:spChg chg="add mod">
          <ac:chgData name="中田 雄大" userId="62f770ad0d6c1cad" providerId="LiveId" clId="{7FE3D718-5711-B44F-9E89-6D42A4EC488F}" dt="2021-02-03T06:25:57.540" v="6103" actId="1076"/>
          <ac:spMkLst>
            <pc:docMk/>
            <pc:sldMk cId="0" sldId="367"/>
            <ac:spMk id="22" creationId="{54FE8418-70BE-654D-9A88-E6950729113B}"/>
          </ac:spMkLst>
        </pc:spChg>
        <pc:spChg chg="add mod">
          <ac:chgData name="中田 雄大" userId="62f770ad0d6c1cad" providerId="LiveId" clId="{7FE3D718-5711-B44F-9E89-6D42A4EC488F}" dt="2021-02-03T06:33:31.155" v="6339" actId="1036"/>
          <ac:spMkLst>
            <pc:docMk/>
            <pc:sldMk cId="0" sldId="367"/>
            <ac:spMk id="23" creationId="{86CF7E82-8642-094F-8122-569E007CBE63}"/>
          </ac:spMkLst>
        </pc:spChg>
        <pc:grpChg chg="add mod">
          <ac:chgData name="中田 雄大" userId="62f770ad0d6c1cad" providerId="LiveId" clId="{7FE3D718-5711-B44F-9E89-6D42A4EC488F}" dt="2021-02-03T06:25:18.820" v="6089" actId="1076"/>
          <ac:grpSpMkLst>
            <pc:docMk/>
            <pc:sldMk cId="0" sldId="367"/>
            <ac:grpSpMk id="6" creationId="{B209C371-D36A-124E-83F3-FC87B68A0266}"/>
          </ac:grpSpMkLst>
        </pc:grpChg>
        <pc:grpChg chg="add mod">
          <ac:chgData name="中田 雄大" userId="62f770ad0d6c1cad" providerId="LiveId" clId="{7FE3D718-5711-B44F-9E89-6D42A4EC488F}" dt="2021-02-03T06:26:02.393" v="6104" actId="167"/>
          <ac:grpSpMkLst>
            <pc:docMk/>
            <pc:sldMk cId="0" sldId="367"/>
            <ac:grpSpMk id="19" creationId="{DCFE7A71-8465-004E-A1BF-1B8CCF6F48EA}"/>
          </ac:grpSpMkLst>
        </pc:grpChg>
      </pc:sldChg>
      <pc:sldChg chg="addSp delSp modSp mod">
        <pc:chgData name="中田 雄大" userId="62f770ad0d6c1cad" providerId="LiveId" clId="{7FE3D718-5711-B44F-9E89-6D42A4EC488F}" dt="2021-02-03T06:38:01.178" v="6379" actId="20577"/>
        <pc:sldMkLst>
          <pc:docMk/>
          <pc:sldMk cId="0" sldId="384"/>
        </pc:sldMkLst>
        <pc:spChg chg="add del mod">
          <ac:chgData name="中田 雄大" userId="62f770ad0d6c1cad" providerId="LiveId" clId="{7FE3D718-5711-B44F-9E89-6D42A4EC488F}" dt="2021-02-03T06:37:38.018" v="6371" actId="478"/>
          <ac:spMkLst>
            <pc:docMk/>
            <pc:sldMk cId="0" sldId="384"/>
            <ac:spMk id="2" creationId="{78B830B1-7B54-7A4C-8281-228EDA26CF72}"/>
          </ac:spMkLst>
        </pc:spChg>
        <pc:spChg chg="add mod">
          <ac:chgData name="中田 雄大" userId="62f770ad0d6c1cad" providerId="LiveId" clId="{7FE3D718-5711-B44F-9E89-6D42A4EC488F}" dt="2021-02-03T06:37:44.118" v="6373" actId="1076"/>
          <ac:spMkLst>
            <pc:docMk/>
            <pc:sldMk cId="0" sldId="384"/>
            <ac:spMk id="53" creationId="{7A009DE4-5EE4-AC4F-8F24-40C48DAC9D15}"/>
          </ac:spMkLst>
        </pc:spChg>
        <pc:spChg chg="add mod">
          <ac:chgData name="中田 雄大" userId="62f770ad0d6c1cad" providerId="LiveId" clId="{7FE3D718-5711-B44F-9E89-6D42A4EC488F}" dt="2021-02-03T06:38:01.178" v="6379" actId="20577"/>
          <ac:spMkLst>
            <pc:docMk/>
            <pc:sldMk cId="0" sldId="384"/>
            <ac:spMk id="57" creationId="{A2BCF70E-7E68-E44D-AB9E-7D54D664FD8A}"/>
          </ac:spMkLst>
        </pc:spChg>
        <pc:spChg chg="del">
          <ac:chgData name="中田 雄大" userId="62f770ad0d6c1cad" providerId="LiveId" clId="{7FE3D718-5711-B44F-9E89-6D42A4EC488F}" dt="2021-02-03T06:37:53.353" v="6376" actId="478"/>
          <ac:spMkLst>
            <pc:docMk/>
            <pc:sldMk cId="0" sldId="384"/>
            <ac:spMk id="67" creationId="{DCF08726-85AA-484B-830B-80875F2F5342}"/>
          </ac:spMkLst>
        </pc:spChg>
      </pc:sldChg>
      <pc:sldChg chg="add">
        <pc:chgData name="中田 雄大" userId="62f770ad0d6c1cad" providerId="LiveId" clId="{7FE3D718-5711-B44F-9E89-6D42A4EC488F}" dt="2021-02-03T07:29:17.453" v="7936"/>
        <pc:sldMkLst>
          <pc:docMk/>
          <pc:sldMk cId="435751000" sldId="387"/>
        </pc:sldMkLst>
      </pc:sldChg>
      <pc:sldChg chg="del mod modShow modNotesTx">
        <pc:chgData name="中田 雄大" userId="62f770ad0d6c1cad" providerId="LiveId" clId="{7FE3D718-5711-B44F-9E89-6D42A4EC488F}" dt="2021-02-03T07:29:11.279" v="7935" actId="2696"/>
        <pc:sldMkLst>
          <pc:docMk/>
          <pc:sldMk cId="2767091831" sldId="387"/>
        </pc:sldMkLst>
      </pc:sldChg>
      <pc:sldChg chg="ord">
        <pc:chgData name="中田 雄大" userId="62f770ad0d6c1cad" providerId="LiveId" clId="{7FE3D718-5711-B44F-9E89-6D42A4EC488F}" dt="2021-02-03T07:30:04.690" v="7941" actId="20578"/>
        <pc:sldMkLst>
          <pc:docMk/>
          <pc:sldMk cId="4031481430" sldId="388"/>
        </pc:sldMkLst>
      </pc:sldChg>
      <pc:sldChg chg="addSp delSp modSp mod delAnim">
        <pc:chgData name="中田 雄大" userId="62f770ad0d6c1cad" providerId="LiveId" clId="{7FE3D718-5711-B44F-9E89-6D42A4EC488F}" dt="2021-02-03T06:57:24.968" v="6883" actId="20577"/>
        <pc:sldMkLst>
          <pc:docMk/>
          <pc:sldMk cId="3638584725" sldId="390"/>
        </pc:sldMkLst>
        <pc:spChg chg="mod">
          <ac:chgData name="中田 雄大" userId="62f770ad0d6c1cad" providerId="LiveId" clId="{7FE3D718-5711-B44F-9E89-6D42A4EC488F}" dt="2021-02-03T06:44:46.419" v="6572" actId="1076"/>
          <ac:spMkLst>
            <pc:docMk/>
            <pc:sldMk cId="3638584725" sldId="390"/>
            <ac:spMk id="3" creationId="{E5A3BC69-6D72-4F43-B38E-5A395467915C}"/>
          </ac:spMkLst>
        </pc:spChg>
        <pc:spChg chg="del mod">
          <ac:chgData name="中田 雄大" userId="62f770ad0d6c1cad" providerId="LiveId" clId="{7FE3D718-5711-B44F-9E89-6D42A4EC488F}" dt="2021-02-03T06:48:39.187" v="6673" actId="478"/>
          <ac:spMkLst>
            <pc:docMk/>
            <pc:sldMk cId="3638584725" sldId="390"/>
            <ac:spMk id="11" creationId="{CA9E79CE-0A97-A34E-91CE-5E5694891A73}"/>
          </ac:spMkLst>
        </pc:spChg>
        <pc:spChg chg="mod">
          <ac:chgData name="中田 雄大" userId="62f770ad0d6c1cad" providerId="LiveId" clId="{7FE3D718-5711-B44F-9E89-6D42A4EC488F}" dt="2021-02-03T06:48:51.576" v="6674" actId="1076"/>
          <ac:spMkLst>
            <pc:docMk/>
            <pc:sldMk cId="3638584725" sldId="390"/>
            <ac:spMk id="32" creationId="{CF4F3F08-8005-B54B-B15E-D7567DDA7461}"/>
          </ac:spMkLst>
        </pc:spChg>
        <pc:spChg chg="add del mod">
          <ac:chgData name="中田 雄大" userId="62f770ad0d6c1cad" providerId="LiveId" clId="{7FE3D718-5711-B44F-9E89-6D42A4EC488F}" dt="2021-02-03T06:41:44.765" v="6400" actId="478"/>
          <ac:spMkLst>
            <pc:docMk/>
            <pc:sldMk cId="3638584725" sldId="390"/>
            <ac:spMk id="33" creationId="{F0F84394-0FFA-8546-A735-8F4C079C3FCF}"/>
          </ac:spMkLst>
        </pc:spChg>
        <pc:spChg chg="mod">
          <ac:chgData name="中田 雄大" userId="62f770ad0d6c1cad" providerId="LiveId" clId="{7FE3D718-5711-B44F-9E89-6D42A4EC488F}" dt="2021-02-03T06:44:46.419" v="6572" actId="1076"/>
          <ac:spMkLst>
            <pc:docMk/>
            <pc:sldMk cId="3638584725" sldId="390"/>
            <ac:spMk id="34" creationId="{3A80901C-E1F3-B247-9254-E736AE10ECD6}"/>
          </ac:spMkLst>
        </pc:spChg>
        <pc:spChg chg="del mod">
          <ac:chgData name="中田 雄大" userId="62f770ad0d6c1cad" providerId="LiveId" clId="{7FE3D718-5711-B44F-9E89-6D42A4EC488F}" dt="2021-02-03T06:49:39.429" v="6675" actId="478"/>
          <ac:spMkLst>
            <pc:docMk/>
            <pc:sldMk cId="3638584725" sldId="390"/>
            <ac:spMk id="35" creationId="{FDCB0175-E4D6-674F-8752-84EC3CBFDDE2}"/>
          </ac:spMkLst>
        </pc:spChg>
        <pc:spChg chg="add mod">
          <ac:chgData name="中田 雄大" userId="62f770ad0d6c1cad" providerId="LiveId" clId="{7FE3D718-5711-B44F-9E89-6D42A4EC488F}" dt="2021-02-03T06:57:19.705" v="6868" actId="20577"/>
          <ac:spMkLst>
            <pc:docMk/>
            <pc:sldMk cId="3638584725" sldId="390"/>
            <ac:spMk id="36" creationId="{C75E7FC1-C652-5E45-8C53-419C25679CE1}"/>
          </ac:spMkLst>
        </pc:spChg>
        <pc:spChg chg="mod">
          <ac:chgData name="中田 雄大" userId="62f770ad0d6c1cad" providerId="LiveId" clId="{7FE3D718-5711-B44F-9E89-6D42A4EC488F}" dt="2021-02-03T06:44:46.419" v="6572" actId="1076"/>
          <ac:spMkLst>
            <pc:docMk/>
            <pc:sldMk cId="3638584725" sldId="390"/>
            <ac:spMk id="45" creationId="{BE23D04C-83E1-EB43-8135-4BD9D3F303F1}"/>
          </ac:spMkLst>
        </pc:spChg>
        <pc:spChg chg="add mod">
          <ac:chgData name="中田 雄大" userId="62f770ad0d6c1cad" providerId="LiveId" clId="{7FE3D718-5711-B44F-9E89-6D42A4EC488F}" dt="2021-02-03T06:57:24.968" v="6883" actId="20577"/>
          <ac:spMkLst>
            <pc:docMk/>
            <pc:sldMk cId="3638584725" sldId="390"/>
            <ac:spMk id="46" creationId="{DD74FA20-D849-9E42-BE33-61BF25F9CE4B}"/>
          </ac:spMkLst>
        </pc:spChg>
        <pc:spChg chg="mod">
          <ac:chgData name="中田 雄大" userId="62f770ad0d6c1cad" providerId="LiveId" clId="{7FE3D718-5711-B44F-9E89-6D42A4EC488F}" dt="2021-02-03T06:48:51.576" v="6674" actId="1076"/>
          <ac:spMkLst>
            <pc:docMk/>
            <pc:sldMk cId="3638584725" sldId="390"/>
            <ac:spMk id="51" creationId="{4BEA117E-A694-CA4C-933D-501823E11DB1}"/>
          </ac:spMkLst>
        </pc:spChg>
        <pc:spChg chg="mod">
          <ac:chgData name="中田 雄大" userId="62f770ad0d6c1cad" providerId="LiveId" clId="{7FE3D718-5711-B44F-9E89-6D42A4EC488F}" dt="2021-02-03T06:48:51.576" v="6674" actId="1076"/>
          <ac:spMkLst>
            <pc:docMk/>
            <pc:sldMk cId="3638584725" sldId="390"/>
            <ac:spMk id="52" creationId="{B7A83B23-8DC2-314F-B580-E912D49C2A32}"/>
          </ac:spMkLst>
        </pc:spChg>
        <pc:spChg chg="mod">
          <ac:chgData name="中田 雄大" userId="62f770ad0d6c1cad" providerId="LiveId" clId="{7FE3D718-5711-B44F-9E89-6D42A4EC488F}" dt="2021-02-03T06:49:52.542" v="6686" actId="20577"/>
          <ac:spMkLst>
            <pc:docMk/>
            <pc:sldMk cId="3638584725" sldId="390"/>
            <ac:spMk id="62" creationId="{A1CA5316-8469-634C-A519-F6638588F53D}"/>
          </ac:spMkLst>
        </pc:spChg>
        <pc:spChg chg="del mod">
          <ac:chgData name="中田 雄大" userId="62f770ad0d6c1cad" providerId="LiveId" clId="{7FE3D718-5711-B44F-9E89-6D42A4EC488F}" dt="2021-02-03T06:48:39.187" v="6673" actId="478"/>
          <ac:spMkLst>
            <pc:docMk/>
            <pc:sldMk cId="3638584725" sldId="390"/>
            <ac:spMk id="63" creationId="{7881CB5C-92F0-1D4E-964B-43B2FA2EF33F}"/>
          </ac:spMkLst>
        </pc:spChg>
        <pc:spChg chg="del mod">
          <ac:chgData name="中田 雄大" userId="62f770ad0d6c1cad" providerId="LiveId" clId="{7FE3D718-5711-B44F-9E89-6D42A4EC488F}" dt="2021-02-03T06:48:39.187" v="6673" actId="478"/>
          <ac:spMkLst>
            <pc:docMk/>
            <pc:sldMk cId="3638584725" sldId="390"/>
            <ac:spMk id="64" creationId="{1011AAD5-44E6-0C40-9400-3D471E17A3D4}"/>
          </ac:spMkLst>
        </pc:spChg>
        <pc:spChg chg="del mod">
          <ac:chgData name="中田 雄大" userId="62f770ad0d6c1cad" providerId="LiveId" clId="{7FE3D718-5711-B44F-9E89-6D42A4EC488F}" dt="2021-02-03T06:48:39.187" v="6673" actId="478"/>
          <ac:spMkLst>
            <pc:docMk/>
            <pc:sldMk cId="3638584725" sldId="390"/>
            <ac:spMk id="70" creationId="{0269EB10-5E87-0445-8D16-5F2B5E073A31}"/>
          </ac:spMkLst>
        </pc:spChg>
        <pc:grpChg chg="mod">
          <ac:chgData name="中田 雄大" userId="62f770ad0d6c1cad" providerId="LiveId" clId="{7FE3D718-5711-B44F-9E89-6D42A4EC488F}" dt="2021-02-03T06:44:58.387" v="6573" actId="1076"/>
          <ac:grpSpMkLst>
            <pc:docMk/>
            <pc:sldMk cId="3638584725" sldId="390"/>
            <ac:grpSpMk id="37" creationId="{DEFF8CF7-A193-964A-A83E-C13B5D5A73CB}"/>
          </ac:grpSpMkLst>
        </pc:grpChg>
        <pc:grpChg chg="mod">
          <ac:chgData name="中田 雄大" userId="62f770ad0d6c1cad" providerId="LiveId" clId="{7FE3D718-5711-B44F-9E89-6D42A4EC488F}" dt="2021-02-03T06:44:46.419" v="6572" actId="1076"/>
          <ac:grpSpMkLst>
            <pc:docMk/>
            <pc:sldMk cId="3638584725" sldId="390"/>
            <ac:grpSpMk id="42" creationId="{6608CC20-8A24-624C-A872-6CBA23C96F05}"/>
          </ac:grpSpMkLst>
        </pc:grpChg>
        <pc:picChg chg="mod">
          <ac:chgData name="中田 雄大" userId="62f770ad0d6c1cad" providerId="LiveId" clId="{7FE3D718-5711-B44F-9E89-6D42A4EC488F}" dt="2021-02-03T06:48:51.576" v="6674" actId="1076"/>
          <ac:picMkLst>
            <pc:docMk/>
            <pc:sldMk cId="3638584725" sldId="390"/>
            <ac:picMk id="54" creationId="{9ACB6119-EE77-9542-84D9-CE2337D22DDD}"/>
          </ac:picMkLst>
        </pc:picChg>
        <pc:picChg chg="mod">
          <ac:chgData name="中田 雄大" userId="62f770ad0d6c1cad" providerId="LiveId" clId="{7FE3D718-5711-B44F-9E89-6D42A4EC488F}" dt="2021-02-03T06:48:51.576" v="6674" actId="1076"/>
          <ac:picMkLst>
            <pc:docMk/>
            <pc:sldMk cId="3638584725" sldId="390"/>
            <ac:picMk id="55" creationId="{EDD7240C-B555-1843-A40E-D749E71755B1}"/>
          </ac:picMkLst>
        </pc:picChg>
        <pc:picChg chg="mod">
          <ac:chgData name="中田 雄大" userId="62f770ad0d6c1cad" providerId="LiveId" clId="{7FE3D718-5711-B44F-9E89-6D42A4EC488F}" dt="2021-02-03T06:48:51.576" v="6674" actId="1076"/>
          <ac:picMkLst>
            <pc:docMk/>
            <pc:sldMk cId="3638584725" sldId="390"/>
            <ac:picMk id="59" creationId="{5BF0FE58-9C0C-AF4C-8F2E-79D64C8DC3D3}"/>
          </ac:picMkLst>
        </pc:picChg>
        <pc:cxnChg chg="mod">
          <ac:chgData name="中田 雄大" userId="62f770ad0d6c1cad" providerId="LiveId" clId="{7FE3D718-5711-B44F-9E89-6D42A4EC488F}" dt="2021-02-03T06:44:58.387" v="6573" actId="1076"/>
          <ac:cxnSpMkLst>
            <pc:docMk/>
            <pc:sldMk cId="3638584725" sldId="390"/>
            <ac:cxnSpMk id="61" creationId="{CFFFAAD4-3E8B-AB41-BA14-6B41213EC267}"/>
          </ac:cxnSpMkLst>
        </pc:cxnChg>
        <pc:cxnChg chg="del mod">
          <ac:chgData name="中田 雄大" userId="62f770ad0d6c1cad" providerId="LiveId" clId="{7FE3D718-5711-B44F-9E89-6D42A4EC488F}" dt="2021-02-03T06:48:39.187" v="6673" actId="478"/>
          <ac:cxnSpMkLst>
            <pc:docMk/>
            <pc:sldMk cId="3638584725" sldId="390"/>
            <ac:cxnSpMk id="65" creationId="{CC76FBF1-41C3-F144-AD98-66E9787C6F7C}"/>
          </ac:cxnSpMkLst>
        </pc:cxnChg>
        <pc:cxnChg chg="del mod">
          <ac:chgData name="中田 雄大" userId="62f770ad0d6c1cad" providerId="LiveId" clId="{7FE3D718-5711-B44F-9E89-6D42A4EC488F}" dt="2021-02-03T06:48:39.187" v="6673" actId="478"/>
          <ac:cxnSpMkLst>
            <pc:docMk/>
            <pc:sldMk cId="3638584725" sldId="390"/>
            <ac:cxnSpMk id="69" creationId="{151F0541-343F-4644-9FD8-8D1199818F5B}"/>
          </ac:cxnSpMkLst>
        </pc:cxnChg>
        <pc:cxnChg chg="del mod">
          <ac:chgData name="中田 雄大" userId="62f770ad0d6c1cad" providerId="LiveId" clId="{7FE3D718-5711-B44F-9E89-6D42A4EC488F}" dt="2021-02-03T06:48:39.187" v="6673" actId="478"/>
          <ac:cxnSpMkLst>
            <pc:docMk/>
            <pc:sldMk cId="3638584725" sldId="390"/>
            <ac:cxnSpMk id="72" creationId="{7C2B1A65-A29A-D84E-9FFB-495150B77536}"/>
          </ac:cxnSpMkLst>
        </pc:cxnChg>
      </pc:sldChg>
      <pc:sldChg chg="addSp delSp modSp mod delAnim modNotesTx">
        <pc:chgData name="中田 雄大" userId="62f770ad0d6c1cad" providerId="LiveId" clId="{7FE3D718-5711-B44F-9E89-6D42A4EC488F}" dt="2021-02-03T07:15:28.942" v="7470" actId="1076"/>
        <pc:sldMkLst>
          <pc:docMk/>
          <pc:sldMk cId="1875767901" sldId="391"/>
        </pc:sldMkLst>
        <pc:spChg chg="add mod">
          <ac:chgData name="中田 雄大" userId="62f770ad0d6c1cad" providerId="LiveId" clId="{7FE3D718-5711-B44F-9E89-6D42A4EC488F}" dt="2021-02-03T07:15:28.942" v="7470" actId="1076"/>
          <ac:spMkLst>
            <pc:docMk/>
            <pc:sldMk cId="1875767901" sldId="391"/>
            <ac:spMk id="18" creationId="{70697871-56E1-BE43-9053-64ACFCA1A95F}"/>
          </ac:spMkLst>
        </pc:spChg>
        <pc:spChg chg="del">
          <ac:chgData name="中田 雄大" userId="62f770ad0d6c1cad" providerId="LiveId" clId="{7FE3D718-5711-B44F-9E89-6D42A4EC488F}" dt="2021-02-03T07:05:04.674" v="7106" actId="478"/>
          <ac:spMkLst>
            <pc:docMk/>
            <pc:sldMk cId="1875767901" sldId="391"/>
            <ac:spMk id="25" creationId="{B950AC04-57F6-BC48-A642-2FDD1AFA52AA}"/>
          </ac:spMkLst>
        </pc:spChg>
        <pc:spChg chg="mod">
          <ac:chgData name="中田 雄大" userId="62f770ad0d6c1cad" providerId="LiveId" clId="{7FE3D718-5711-B44F-9E89-6D42A4EC488F}" dt="2021-02-03T07:05:15.159" v="7107" actId="20577"/>
          <ac:spMkLst>
            <pc:docMk/>
            <pc:sldMk cId="1875767901" sldId="391"/>
            <ac:spMk id="36" creationId="{6B3B251B-38A2-6D4B-8E7E-DA681EAE3A9C}"/>
          </ac:spMkLst>
        </pc:spChg>
        <pc:spChg chg="mod">
          <ac:chgData name="中田 雄大" userId="62f770ad0d6c1cad" providerId="LiveId" clId="{7FE3D718-5711-B44F-9E89-6D42A4EC488F}" dt="2021-02-03T07:12:28.929" v="7369" actId="1036"/>
          <ac:spMkLst>
            <pc:docMk/>
            <pc:sldMk cId="1875767901" sldId="391"/>
            <ac:spMk id="47" creationId="{77B5B205-7BF1-4243-B0E1-03BC4949AED9}"/>
          </ac:spMkLst>
        </pc:spChg>
        <pc:spChg chg="mod">
          <ac:chgData name="中田 雄大" userId="62f770ad0d6c1cad" providerId="LiveId" clId="{7FE3D718-5711-B44F-9E89-6D42A4EC488F}" dt="2021-02-03T07:12:28.929" v="7369" actId="1036"/>
          <ac:spMkLst>
            <pc:docMk/>
            <pc:sldMk cId="1875767901" sldId="391"/>
            <ac:spMk id="48" creationId="{CF83C960-8F8D-C94F-AFEB-A9F9DF0ED7AE}"/>
          </ac:spMkLst>
        </pc:spChg>
        <pc:spChg chg="mod">
          <ac:chgData name="中田 雄大" userId="62f770ad0d6c1cad" providerId="LiveId" clId="{7FE3D718-5711-B44F-9E89-6D42A4EC488F}" dt="2021-02-03T07:06:01.222" v="7114" actId="1076"/>
          <ac:spMkLst>
            <pc:docMk/>
            <pc:sldMk cId="1875767901" sldId="391"/>
            <ac:spMk id="49" creationId="{A1FD878D-E7FC-DC43-99E5-27683805FA83}"/>
          </ac:spMkLst>
        </pc:spChg>
        <pc:spChg chg="mod">
          <ac:chgData name="中田 雄大" userId="62f770ad0d6c1cad" providerId="LiveId" clId="{7FE3D718-5711-B44F-9E89-6D42A4EC488F}" dt="2021-02-03T07:05:56.279" v="7113" actId="1076"/>
          <ac:spMkLst>
            <pc:docMk/>
            <pc:sldMk cId="1875767901" sldId="391"/>
            <ac:spMk id="50" creationId="{377C3928-7C98-4F45-BBCE-D4A5AB485FD5}"/>
          </ac:spMkLst>
        </pc:spChg>
        <pc:spChg chg="mod">
          <ac:chgData name="中田 雄大" userId="62f770ad0d6c1cad" providerId="LiveId" clId="{7FE3D718-5711-B44F-9E89-6D42A4EC488F}" dt="2021-02-03T07:05:47.941" v="7112" actId="1076"/>
          <ac:spMkLst>
            <pc:docMk/>
            <pc:sldMk cId="1875767901" sldId="391"/>
            <ac:spMk id="53" creationId="{199C1B69-4A12-004F-A39D-DC294FDDD68D}"/>
          </ac:spMkLst>
        </pc:spChg>
        <pc:spChg chg="del">
          <ac:chgData name="中田 雄大" userId="62f770ad0d6c1cad" providerId="LiveId" clId="{7FE3D718-5711-B44F-9E89-6D42A4EC488F}" dt="2021-02-03T06:58:31.640" v="6901" actId="478"/>
          <ac:spMkLst>
            <pc:docMk/>
            <pc:sldMk cId="1875767901" sldId="391"/>
            <ac:spMk id="56" creationId="{198AF65B-107D-2C40-AFE1-C850AD07523B}"/>
          </ac:spMkLst>
        </pc:spChg>
        <pc:spChg chg="del">
          <ac:chgData name="中田 雄大" userId="62f770ad0d6c1cad" providerId="LiveId" clId="{7FE3D718-5711-B44F-9E89-6D42A4EC488F}" dt="2021-02-03T06:58:29.545" v="6900" actId="478"/>
          <ac:spMkLst>
            <pc:docMk/>
            <pc:sldMk cId="1875767901" sldId="391"/>
            <ac:spMk id="57" creationId="{2F11B4BC-E74B-0141-90D9-CB082B7E310C}"/>
          </ac:spMkLst>
        </pc:spChg>
        <pc:spChg chg="mod">
          <ac:chgData name="中田 雄大" userId="62f770ad0d6c1cad" providerId="LiveId" clId="{7FE3D718-5711-B44F-9E89-6D42A4EC488F}" dt="2021-02-03T07:05:47.941" v="7112" actId="1076"/>
          <ac:spMkLst>
            <pc:docMk/>
            <pc:sldMk cId="1875767901" sldId="391"/>
            <ac:spMk id="58" creationId="{4929270A-8E3F-D84D-A95F-A7A783D4D879}"/>
          </ac:spMkLst>
        </pc:spChg>
        <pc:spChg chg="mod">
          <ac:chgData name="中田 雄大" userId="62f770ad0d6c1cad" providerId="LiveId" clId="{7FE3D718-5711-B44F-9E89-6D42A4EC488F}" dt="2021-02-03T07:02:08.481" v="6985" actId="20577"/>
          <ac:spMkLst>
            <pc:docMk/>
            <pc:sldMk cId="1875767901" sldId="391"/>
            <ac:spMk id="60" creationId="{0FCA9040-1DEA-1C42-A11F-6CEA9D833586}"/>
          </ac:spMkLst>
        </pc:spChg>
        <pc:picChg chg="mod">
          <ac:chgData name="中田 雄大" userId="62f770ad0d6c1cad" providerId="LiveId" clId="{7FE3D718-5711-B44F-9E89-6D42A4EC488F}" dt="2021-02-03T07:12:28.929" v="7369" actId="1036"/>
          <ac:picMkLst>
            <pc:docMk/>
            <pc:sldMk cId="1875767901" sldId="391"/>
            <ac:picMk id="5" creationId="{4CD4CA52-2717-D043-A51D-4AFD56576F2C}"/>
          </ac:picMkLst>
        </pc:picChg>
        <pc:picChg chg="mod">
          <ac:chgData name="中田 雄大" userId="62f770ad0d6c1cad" providerId="LiveId" clId="{7FE3D718-5711-B44F-9E89-6D42A4EC488F}" dt="2021-02-03T07:05:47.941" v="7112" actId="1076"/>
          <ac:picMkLst>
            <pc:docMk/>
            <pc:sldMk cId="1875767901" sldId="391"/>
            <ac:picMk id="9" creationId="{894AD0E9-CC4C-5A43-901E-D2212B1E1EFF}"/>
          </ac:picMkLst>
        </pc:picChg>
        <pc:picChg chg="mod">
          <ac:chgData name="中田 雄大" userId="62f770ad0d6c1cad" providerId="LiveId" clId="{7FE3D718-5711-B44F-9E89-6D42A4EC488F}" dt="2021-02-03T07:06:06.394" v="7115" actId="1076"/>
          <ac:picMkLst>
            <pc:docMk/>
            <pc:sldMk cId="1875767901" sldId="391"/>
            <ac:picMk id="46" creationId="{6D155739-7FA9-204B-BA47-431FDEC5D92C}"/>
          </ac:picMkLst>
        </pc:picChg>
      </pc:sldChg>
      <pc:sldChg chg="addSp delSp modSp mod delAnim modNotesTx">
        <pc:chgData name="中田 雄大" userId="62f770ad0d6c1cad" providerId="LiveId" clId="{7FE3D718-5711-B44F-9E89-6D42A4EC488F}" dt="2021-02-03T07:27:59.129" v="7931" actId="1036"/>
        <pc:sldMkLst>
          <pc:docMk/>
          <pc:sldMk cId="2050723830" sldId="392"/>
        </pc:sldMkLst>
        <pc:spChg chg="add del mod">
          <ac:chgData name="中田 雄大" userId="62f770ad0d6c1cad" providerId="LiveId" clId="{7FE3D718-5711-B44F-9E89-6D42A4EC488F}" dt="2021-02-03T07:12:19.335" v="7362"/>
          <ac:spMkLst>
            <pc:docMk/>
            <pc:sldMk cId="2050723830" sldId="392"/>
            <ac:spMk id="3" creationId="{2046DC03-4D4E-474A-8C01-AAF4CBA09E7B}"/>
          </ac:spMkLst>
        </pc:spChg>
        <pc:spChg chg="del mod">
          <ac:chgData name="中田 雄大" userId="62f770ad0d6c1cad" providerId="LiveId" clId="{7FE3D718-5711-B44F-9E89-6D42A4EC488F}" dt="2021-02-03T07:14:00.492" v="7445" actId="478"/>
          <ac:spMkLst>
            <pc:docMk/>
            <pc:sldMk cId="2050723830" sldId="392"/>
            <ac:spMk id="15" creationId="{8671E37E-5429-5244-82D3-7C7F805F3416}"/>
          </ac:spMkLst>
        </pc:spChg>
        <pc:spChg chg="add mod">
          <ac:chgData name="中田 雄大" userId="62f770ad0d6c1cad" providerId="LiveId" clId="{7FE3D718-5711-B44F-9E89-6D42A4EC488F}" dt="2021-02-03T07:13:51.434" v="7444" actId="20577"/>
          <ac:spMkLst>
            <pc:docMk/>
            <pc:sldMk cId="2050723830" sldId="392"/>
            <ac:spMk id="17" creationId="{AA5025D9-3C4E-4E4B-BCC3-52523D999342}"/>
          </ac:spMkLst>
        </pc:spChg>
        <pc:spChg chg="add mod">
          <ac:chgData name="中田 雄大" userId="62f770ad0d6c1cad" providerId="LiveId" clId="{7FE3D718-5711-B44F-9E89-6D42A4EC488F}" dt="2021-02-03T07:27:59.129" v="7931" actId="1036"/>
          <ac:spMkLst>
            <pc:docMk/>
            <pc:sldMk cId="2050723830" sldId="392"/>
            <ac:spMk id="18" creationId="{290B20C1-AF2F-5C4E-A3BC-42E2235480B5}"/>
          </ac:spMkLst>
        </pc:spChg>
        <pc:spChg chg="mod">
          <ac:chgData name="中田 雄大" userId="62f770ad0d6c1cad" providerId="LiveId" clId="{7FE3D718-5711-B44F-9E89-6D42A4EC488F}" dt="2021-02-03T07:14:32.890" v="7464" actId="20577"/>
          <ac:spMkLst>
            <pc:docMk/>
            <pc:sldMk cId="2050723830" sldId="392"/>
            <ac:spMk id="22" creationId="{E82E2037-5084-A940-A573-05E1899A8DD5}"/>
          </ac:spMkLst>
        </pc:spChg>
        <pc:spChg chg="del">
          <ac:chgData name="中田 雄大" userId="62f770ad0d6c1cad" providerId="LiveId" clId="{7FE3D718-5711-B44F-9E89-6D42A4EC488F}" dt="2021-02-03T07:14:16.563" v="7448" actId="478"/>
          <ac:spMkLst>
            <pc:docMk/>
            <pc:sldMk cId="2050723830" sldId="392"/>
            <ac:spMk id="25" creationId="{B950AC04-57F6-BC48-A642-2FDD1AFA52AA}"/>
          </ac:spMkLst>
        </pc:spChg>
        <pc:spChg chg="del mod">
          <ac:chgData name="中田 雄大" userId="62f770ad0d6c1cad" providerId="LiveId" clId="{7FE3D718-5711-B44F-9E89-6D42A4EC488F}" dt="2021-02-03T07:14:00.492" v="7445" actId="478"/>
          <ac:spMkLst>
            <pc:docMk/>
            <pc:sldMk cId="2050723830" sldId="392"/>
            <ac:spMk id="36" creationId="{6B3B251B-38A2-6D4B-8E7E-DA681EAE3A9C}"/>
          </ac:spMkLst>
        </pc:spChg>
        <pc:spChg chg="mod">
          <ac:chgData name="中田 雄大" userId="62f770ad0d6c1cad" providerId="LiveId" clId="{7FE3D718-5711-B44F-9E89-6D42A4EC488F}" dt="2021-02-03T07:14:12.293" v="7447" actId="1076"/>
          <ac:spMkLst>
            <pc:docMk/>
            <pc:sldMk cId="2050723830" sldId="392"/>
            <ac:spMk id="47" creationId="{77B5B205-7BF1-4243-B0E1-03BC4949AED9}"/>
          </ac:spMkLst>
        </pc:spChg>
        <pc:spChg chg="mod">
          <ac:chgData name="中田 雄大" userId="62f770ad0d6c1cad" providerId="LiveId" clId="{7FE3D718-5711-B44F-9E89-6D42A4EC488F}" dt="2021-02-03T07:14:12.293" v="7447" actId="1076"/>
          <ac:spMkLst>
            <pc:docMk/>
            <pc:sldMk cId="2050723830" sldId="392"/>
            <ac:spMk id="48" creationId="{CF83C960-8F8D-C94F-AFEB-A9F9DF0ED7AE}"/>
          </ac:spMkLst>
        </pc:spChg>
        <pc:spChg chg="mod">
          <ac:chgData name="中田 雄大" userId="62f770ad0d6c1cad" providerId="LiveId" clId="{7FE3D718-5711-B44F-9E89-6D42A4EC488F}" dt="2021-02-03T07:14:29.139" v="7456" actId="20577"/>
          <ac:spMkLst>
            <pc:docMk/>
            <pc:sldMk cId="2050723830" sldId="392"/>
            <ac:spMk id="53" creationId="{199C1B69-4A12-004F-A39D-DC294FDDD68D}"/>
          </ac:spMkLst>
        </pc:spChg>
        <pc:spChg chg="mod">
          <ac:chgData name="中田 雄大" userId="62f770ad0d6c1cad" providerId="LiveId" clId="{7FE3D718-5711-B44F-9E89-6D42A4EC488F}" dt="2021-02-03T07:12:13.477" v="7359" actId="20577"/>
          <ac:spMkLst>
            <pc:docMk/>
            <pc:sldMk cId="2050723830" sldId="392"/>
            <ac:spMk id="60" creationId="{0FCA9040-1DEA-1C42-A11F-6CEA9D833586}"/>
          </ac:spMkLst>
        </pc:spChg>
        <pc:picChg chg="mod">
          <ac:chgData name="中田 雄大" userId="62f770ad0d6c1cad" providerId="LiveId" clId="{7FE3D718-5711-B44F-9E89-6D42A4EC488F}" dt="2021-02-03T07:14:12.293" v="7447" actId="1076"/>
          <ac:picMkLst>
            <pc:docMk/>
            <pc:sldMk cId="2050723830" sldId="392"/>
            <ac:picMk id="5" creationId="{4CD4CA52-2717-D043-A51D-4AFD56576F2C}"/>
          </ac:picMkLst>
        </pc:picChg>
        <pc:picChg chg="mod">
          <ac:chgData name="中田 雄大" userId="62f770ad0d6c1cad" providerId="LiveId" clId="{7FE3D718-5711-B44F-9E89-6D42A4EC488F}" dt="2021-02-03T07:14:07.401" v="7446" actId="1076"/>
          <ac:picMkLst>
            <pc:docMk/>
            <pc:sldMk cId="2050723830" sldId="392"/>
            <ac:picMk id="8" creationId="{30FA92D3-7EFF-DC42-B79E-8782DB82FADA}"/>
          </ac:picMkLst>
        </pc:picChg>
        <pc:picChg chg="mod">
          <ac:chgData name="中田 雄大" userId="62f770ad0d6c1cad" providerId="LiveId" clId="{7FE3D718-5711-B44F-9E89-6D42A4EC488F}" dt="2021-02-03T07:14:07.401" v="7446" actId="1076"/>
          <ac:picMkLst>
            <pc:docMk/>
            <pc:sldMk cId="2050723830" sldId="392"/>
            <ac:picMk id="46" creationId="{6D155739-7FA9-204B-BA47-431FDEC5D92C}"/>
          </ac:picMkLst>
        </pc:picChg>
        <pc:cxnChg chg="del mod">
          <ac:chgData name="中田 雄大" userId="62f770ad0d6c1cad" providerId="LiveId" clId="{7FE3D718-5711-B44F-9E89-6D42A4EC488F}" dt="2021-02-03T07:14:00.492" v="7445" actId="478"/>
          <ac:cxnSpMkLst>
            <pc:docMk/>
            <pc:sldMk cId="2050723830" sldId="392"/>
            <ac:cxnSpMk id="14" creationId="{FEB07D90-8A51-F24B-9FE0-7A6DB7BF4B9B}"/>
          </ac:cxnSpMkLst>
        </pc:cxnChg>
      </pc:sldChg>
      <pc:sldChg chg="modSp mod modShow modNotesTx">
        <pc:chgData name="中田 雄大" userId="62f770ad0d6c1cad" providerId="LiveId" clId="{7FE3D718-5711-B44F-9E89-6D42A4EC488F}" dt="2021-02-03T07:28:44.788" v="7932" actId="729"/>
        <pc:sldMkLst>
          <pc:docMk/>
          <pc:sldMk cId="1188777254" sldId="393"/>
        </pc:sldMkLst>
        <pc:spChg chg="mod">
          <ac:chgData name="中田 雄大" userId="62f770ad0d6c1cad" providerId="LiveId" clId="{7FE3D718-5711-B44F-9E89-6D42A4EC488F}" dt="2021-02-01T08:36:23.921" v="1474" actId="20577"/>
          <ac:spMkLst>
            <pc:docMk/>
            <pc:sldMk cId="1188777254" sldId="393"/>
            <ac:spMk id="20" creationId="{1896ABBF-8B4E-AC44-A28C-354ECB56D9E9}"/>
          </ac:spMkLst>
        </pc:spChg>
      </pc:sldChg>
      <pc:sldChg chg="add">
        <pc:chgData name="中田 雄大" userId="62f770ad0d6c1cad" providerId="LiveId" clId="{7FE3D718-5711-B44F-9E89-6D42A4EC488F}" dt="2021-02-03T07:30:51.294" v="7947"/>
        <pc:sldMkLst>
          <pc:docMk/>
          <pc:sldMk cId="1523671843" sldId="396"/>
        </pc:sldMkLst>
      </pc:sldChg>
      <pc:sldChg chg="del mod modShow modNotesTx">
        <pc:chgData name="中田 雄大" userId="62f770ad0d6c1cad" providerId="LiveId" clId="{7FE3D718-5711-B44F-9E89-6D42A4EC488F}" dt="2021-02-03T07:30:46.655" v="7946" actId="2696"/>
        <pc:sldMkLst>
          <pc:docMk/>
          <pc:sldMk cId="2996397845" sldId="396"/>
        </pc:sldMkLst>
      </pc:sldChg>
      <pc:sldChg chg="modNotesTx">
        <pc:chgData name="中田 雄大" userId="62f770ad0d6c1cad" providerId="LiveId" clId="{7FE3D718-5711-B44F-9E89-6D42A4EC488F}" dt="2021-02-01T06:12:18.167" v="1171" actId="20577"/>
        <pc:sldMkLst>
          <pc:docMk/>
          <pc:sldMk cId="2642361543" sldId="397"/>
        </pc:sldMkLst>
      </pc:sldChg>
      <pc:sldChg chg="modSp mod modNotesTx">
        <pc:chgData name="中田 雄大" userId="62f770ad0d6c1cad" providerId="LiveId" clId="{7FE3D718-5711-B44F-9E89-6D42A4EC488F}" dt="2021-02-01T04:25:13.907" v="60" actId="20577"/>
        <pc:sldMkLst>
          <pc:docMk/>
          <pc:sldMk cId="4040161253" sldId="400"/>
        </pc:sldMkLst>
        <pc:spChg chg="mod">
          <ac:chgData name="中田 雄大" userId="62f770ad0d6c1cad" providerId="LiveId" clId="{7FE3D718-5711-B44F-9E89-6D42A4EC488F}" dt="2021-02-01T04:07:33.953" v="56" actId="20577"/>
          <ac:spMkLst>
            <pc:docMk/>
            <pc:sldMk cId="4040161253" sldId="400"/>
            <ac:spMk id="2" creationId="{00000000-0000-0000-0000-000000000000}"/>
          </ac:spMkLst>
        </pc:spChg>
      </pc:sldChg>
      <pc:sldChg chg="mod modShow">
        <pc:chgData name="中田 雄大" userId="62f770ad0d6c1cad" providerId="LiveId" clId="{7FE3D718-5711-B44F-9E89-6D42A4EC488F}" dt="2021-02-03T06:53:55.836" v="6845" actId="729"/>
        <pc:sldMkLst>
          <pc:docMk/>
          <pc:sldMk cId="3751911885" sldId="403"/>
        </pc:sldMkLst>
      </pc:sldChg>
      <pc:sldChg chg="addSp delSp modSp add mod modAnim modNotesTx">
        <pc:chgData name="中田 雄大" userId="62f770ad0d6c1cad" providerId="LiveId" clId="{7FE3D718-5711-B44F-9E89-6D42A4EC488F}" dt="2021-02-03T04:25:09.675" v="2407" actId="20577"/>
        <pc:sldMkLst>
          <pc:docMk/>
          <pc:sldMk cId="2741953530" sldId="404"/>
        </pc:sldMkLst>
        <pc:spChg chg="mod">
          <ac:chgData name="中田 雄大" userId="62f770ad0d6c1cad" providerId="LiveId" clId="{7FE3D718-5711-B44F-9E89-6D42A4EC488F}" dt="2021-02-03T04:06:20.849" v="1867" actId="403"/>
          <ac:spMkLst>
            <pc:docMk/>
            <pc:sldMk cId="2741953530" sldId="404"/>
            <ac:spMk id="3"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5" creationId="{22FF3BB2-30E4-994F-8A4C-F05F2FD7EE09}"/>
          </ac:spMkLst>
        </pc:spChg>
        <pc:spChg chg="add mod">
          <ac:chgData name="中田 雄大" userId="62f770ad0d6c1cad" providerId="LiveId" clId="{7FE3D718-5711-B44F-9E89-6D42A4EC488F}" dt="2021-02-03T04:25:09.675" v="2407" actId="20577"/>
          <ac:spMkLst>
            <pc:docMk/>
            <pc:sldMk cId="2741953530" sldId="404"/>
            <ac:spMk id="16" creationId="{3FD1973E-6B37-5947-BBBE-DDDC90C2D525}"/>
          </ac:spMkLst>
        </pc:spChg>
        <pc:spChg chg="add mod">
          <ac:chgData name="中田 雄大" userId="62f770ad0d6c1cad" providerId="LiveId" clId="{7FE3D718-5711-B44F-9E89-6D42A4EC488F}" dt="2021-02-03T04:08:34.201" v="2018" actId="20577"/>
          <ac:spMkLst>
            <pc:docMk/>
            <pc:sldMk cId="2741953530" sldId="404"/>
            <ac:spMk id="17" creationId="{FA555A18-5346-5F46-95AE-A7AA9A4795BE}"/>
          </ac:spMkLst>
        </pc:spChg>
        <pc:spChg chg="del mod">
          <ac:chgData name="中田 雄大" userId="62f770ad0d6c1cad" providerId="LiveId" clId="{7FE3D718-5711-B44F-9E89-6D42A4EC488F}" dt="2021-02-03T04:03:16.375" v="1746" actId="478"/>
          <ac:spMkLst>
            <pc:docMk/>
            <pc:sldMk cId="2741953530" sldId="404"/>
            <ac:spMk id="18"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19" creationId="{00000000-0000-0000-0000-000000000000}"/>
          </ac:spMkLst>
        </pc:spChg>
        <pc:spChg chg="add mod">
          <ac:chgData name="中田 雄大" userId="62f770ad0d6c1cad" providerId="LiveId" clId="{7FE3D718-5711-B44F-9E89-6D42A4EC488F}" dt="2021-02-03T04:09:20.388" v="2108" actId="20577"/>
          <ac:spMkLst>
            <pc:docMk/>
            <pc:sldMk cId="2741953530" sldId="404"/>
            <ac:spMk id="20" creationId="{69EC922D-C090-6C43-BCF0-3790A2CB570E}"/>
          </ac:spMkLst>
        </pc:spChg>
        <pc:spChg chg="add mod">
          <ac:chgData name="中田 雄大" userId="62f770ad0d6c1cad" providerId="LiveId" clId="{7FE3D718-5711-B44F-9E89-6D42A4EC488F}" dt="2021-02-03T04:10:42.790" v="2211" actId="1076"/>
          <ac:spMkLst>
            <pc:docMk/>
            <pc:sldMk cId="2741953530" sldId="404"/>
            <ac:spMk id="24" creationId="{18197EE4-028A-254C-AB98-A5F89ADDE480}"/>
          </ac:spMkLst>
        </pc:spChg>
        <pc:spChg chg="del mod">
          <ac:chgData name="中田 雄大" userId="62f770ad0d6c1cad" providerId="LiveId" clId="{7FE3D718-5711-B44F-9E89-6D42A4EC488F}" dt="2021-02-03T04:03:16.375" v="1746" actId="478"/>
          <ac:spMkLst>
            <pc:docMk/>
            <pc:sldMk cId="2741953530" sldId="404"/>
            <ac:spMk id="25"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26"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28"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29"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31" creationId="{00000000-0000-0000-0000-000000000000}"/>
          </ac:spMkLst>
        </pc:spChg>
        <pc:spChg chg="mod">
          <ac:chgData name="中田 雄大" userId="62f770ad0d6c1cad" providerId="LiveId" clId="{7FE3D718-5711-B44F-9E89-6D42A4EC488F}" dt="2021-02-03T04:10:34.360" v="2210"/>
          <ac:spMkLst>
            <pc:docMk/>
            <pc:sldMk cId="2741953530" sldId="404"/>
            <ac:spMk id="32" creationId="{6D9DBCD9-0876-4B40-A661-5178DB966494}"/>
          </ac:spMkLst>
        </pc:spChg>
        <pc:spChg chg="mod">
          <ac:chgData name="中田 雄大" userId="62f770ad0d6c1cad" providerId="LiveId" clId="{7FE3D718-5711-B44F-9E89-6D42A4EC488F}" dt="2021-02-03T04:10:34.360" v="2210"/>
          <ac:spMkLst>
            <pc:docMk/>
            <pc:sldMk cId="2741953530" sldId="404"/>
            <ac:spMk id="33" creationId="{0F5453A6-9B34-3C46-95E0-09340E4C1370}"/>
          </ac:spMkLst>
        </pc:spChg>
        <pc:spChg chg="add mod">
          <ac:chgData name="中田 雄大" userId="62f770ad0d6c1cad" providerId="LiveId" clId="{7FE3D718-5711-B44F-9E89-6D42A4EC488F}" dt="2021-02-03T04:10:42.790" v="2211" actId="1076"/>
          <ac:spMkLst>
            <pc:docMk/>
            <pc:sldMk cId="2741953530" sldId="404"/>
            <ac:spMk id="34" creationId="{E84656B6-FAFD-2242-97A4-64EF91A8875F}"/>
          </ac:spMkLst>
        </pc:spChg>
        <pc:spChg chg="add mod">
          <ac:chgData name="中田 雄大" userId="62f770ad0d6c1cad" providerId="LiveId" clId="{7FE3D718-5711-B44F-9E89-6D42A4EC488F}" dt="2021-02-03T04:10:42.790" v="2211" actId="1076"/>
          <ac:spMkLst>
            <pc:docMk/>
            <pc:sldMk cId="2741953530" sldId="404"/>
            <ac:spMk id="36" creationId="{782B1830-D9A2-D147-A79E-ECB3758B945F}"/>
          </ac:spMkLst>
        </pc:spChg>
        <pc:spChg chg="mod">
          <ac:chgData name="中田 雄大" userId="62f770ad0d6c1cad" providerId="LiveId" clId="{7FE3D718-5711-B44F-9E89-6D42A4EC488F}" dt="2021-02-03T04:10:34.360" v="2210"/>
          <ac:spMkLst>
            <pc:docMk/>
            <pc:sldMk cId="2741953530" sldId="404"/>
            <ac:spMk id="38" creationId="{88DD7C1C-5F54-7F47-9174-83A1E5518E83}"/>
          </ac:spMkLst>
        </pc:spChg>
        <pc:spChg chg="del mod">
          <ac:chgData name="中田 雄大" userId="62f770ad0d6c1cad" providerId="LiveId" clId="{7FE3D718-5711-B44F-9E89-6D42A4EC488F}" dt="2021-02-03T04:10:49.721" v="2212" actId="478"/>
          <ac:spMkLst>
            <pc:docMk/>
            <pc:sldMk cId="2741953530" sldId="404"/>
            <ac:spMk id="39" creationId="{2FF3FE5A-ADFD-C345-94A9-8A951F2F9B72}"/>
          </ac:spMkLst>
        </pc:spChg>
        <pc:spChg chg="mod">
          <ac:chgData name="中田 雄大" userId="62f770ad0d6c1cad" providerId="LiveId" clId="{7FE3D718-5711-B44F-9E89-6D42A4EC488F}" dt="2021-02-03T04:10:34.360" v="2210"/>
          <ac:spMkLst>
            <pc:docMk/>
            <pc:sldMk cId="2741953530" sldId="404"/>
            <ac:spMk id="40" creationId="{EF900917-6994-4743-A096-7B4AF64594B8}"/>
          </ac:spMkLst>
        </pc:spChg>
        <pc:grpChg chg="add mod">
          <ac:chgData name="中田 雄大" userId="62f770ad0d6c1cad" providerId="LiveId" clId="{7FE3D718-5711-B44F-9E89-6D42A4EC488F}" dt="2021-02-03T04:10:42.790" v="2211" actId="1076"/>
          <ac:grpSpMkLst>
            <pc:docMk/>
            <pc:sldMk cId="2741953530" sldId="404"/>
            <ac:grpSpMk id="27" creationId="{6C38734C-E82D-C94C-8F73-2CF5C1307825}"/>
          </ac:grpSpMkLst>
        </pc:grpChg>
        <pc:grpChg chg="add mod">
          <ac:chgData name="中田 雄大" userId="62f770ad0d6c1cad" providerId="LiveId" clId="{7FE3D718-5711-B44F-9E89-6D42A4EC488F}" dt="2021-02-03T04:11:04.302" v="2214" actId="14100"/>
          <ac:grpSpMkLst>
            <pc:docMk/>
            <pc:sldMk cId="2741953530" sldId="404"/>
            <ac:grpSpMk id="37" creationId="{38DB5781-5C20-AB42-A15A-06BEAFA61C82}"/>
          </ac:grpSpMkLst>
        </pc:grpChg>
        <pc:picChg chg="del mod">
          <ac:chgData name="中田 雄大" userId="62f770ad0d6c1cad" providerId="LiveId" clId="{7FE3D718-5711-B44F-9E89-6D42A4EC488F}" dt="2021-02-03T04:03:16.375" v="1746" actId="478"/>
          <ac:picMkLst>
            <pc:docMk/>
            <pc:sldMk cId="2741953530" sldId="404"/>
            <ac:picMk id="13" creationId="{00000000-0000-0000-0000-000000000000}"/>
          </ac:picMkLst>
        </pc:picChg>
        <pc:picChg chg="del mod">
          <ac:chgData name="中田 雄大" userId="62f770ad0d6c1cad" providerId="LiveId" clId="{7FE3D718-5711-B44F-9E89-6D42A4EC488F}" dt="2021-02-03T04:03:16.375" v="1746" actId="478"/>
          <ac:picMkLst>
            <pc:docMk/>
            <pc:sldMk cId="2741953530" sldId="404"/>
            <ac:picMk id="15" creationId="{00000000-0000-0000-0000-000000000000}"/>
          </ac:picMkLst>
        </pc:picChg>
        <pc:picChg chg="add mod">
          <ac:chgData name="中田 雄大" userId="62f770ad0d6c1cad" providerId="LiveId" clId="{7FE3D718-5711-B44F-9E89-6D42A4EC488F}" dt="2021-02-03T04:10:42.790" v="2211" actId="1076"/>
          <ac:picMkLst>
            <pc:docMk/>
            <pc:sldMk cId="2741953530" sldId="404"/>
            <ac:picMk id="21" creationId="{7612CE5B-97C9-DF47-8FA4-431A29918BBA}"/>
          </ac:picMkLst>
        </pc:picChg>
        <pc:picChg chg="add mod">
          <ac:chgData name="中田 雄大" userId="62f770ad0d6c1cad" providerId="LiveId" clId="{7FE3D718-5711-B44F-9E89-6D42A4EC488F}" dt="2021-02-03T04:10:42.790" v="2211" actId="1076"/>
          <ac:picMkLst>
            <pc:docMk/>
            <pc:sldMk cId="2741953530" sldId="404"/>
            <ac:picMk id="22" creationId="{2DFA304A-A556-7C4A-B7E6-7ADFEE2D92E6}"/>
          </ac:picMkLst>
        </pc:picChg>
        <pc:picChg chg="add mod">
          <ac:chgData name="中田 雄大" userId="62f770ad0d6c1cad" providerId="LiveId" clId="{7FE3D718-5711-B44F-9E89-6D42A4EC488F}" dt="2021-02-03T04:10:42.790" v="2211" actId="1076"/>
          <ac:picMkLst>
            <pc:docMk/>
            <pc:sldMk cId="2741953530" sldId="404"/>
            <ac:picMk id="23" creationId="{112D049B-7AF2-7E41-BC5B-74540ED7F9B5}"/>
          </ac:picMkLst>
        </pc:picChg>
        <pc:picChg chg="mod">
          <ac:chgData name="中田 雄大" userId="62f770ad0d6c1cad" providerId="LiveId" clId="{7FE3D718-5711-B44F-9E89-6D42A4EC488F}" dt="2021-02-03T04:10:34.360" v="2210"/>
          <ac:picMkLst>
            <pc:docMk/>
            <pc:sldMk cId="2741953530" sldId="404"/>
            <ac:picMk id="30" creationId="{699F30BA-FC63-A14D-8295-302EA1185720}"/>
          </ac:picMkLst>
        </pc:picChg>
        <pc:picChg chg="add mod">
          <ac:chgData name="中田 雄大" userId="62f770ad0d6c1cad" providerId="LiveId" clId="{7FE3D718-5711-B44F-9E89-6D42A4EC488F}" dt="2021-02-03T04:10:42.790" v="2211" actId="1076"/>
          <ac:picMkLst>
            <pc:docMk/>
            <pc:sldMk cId="2741953530" sldId="404"/>
            <ac:picMk id="35" creationId="{83FF8F41-62E6-9E4E-9666-85FBF02C12C6}"/>
          </ac:picMkLst>
        </pc:picChg>
      </pc:sldChg>
      <pc:sldChg chg="addSp delSp modSp add mod delAnim">
        <pc:chgData name="中田 雄大" userId="62f770ad0d6c1cad" providerId="LiveId" clId="{7FE3D718-5711-B44F-9E89-6D42A4EC488F}" dt="2021-02-03T05:40:19.217" v="4944" actId="20577"/>
        <pc:sldMkLst>
          <pc:docMk/>
          <pc:sldMk cId="1405981178" sldId="405"/>
        </pc:sldMkLst>
        <pc:spChg chg="mod">
          <ac:chgData name="中田 雄大" userId="62f770ad0d6c1cad" providerId="LiveId" clId="{7FE3D718-5711-B44F-9E89-6D42A4EC488F}" dt="2021-02-03T04:34:57.502" v="2611" actId="1076"/>
          <ac:spMkLst>
            <pc:docMk/>
            <pc:sldMk cId="1405981178" sldId="405"/>
            <ac:spMk id="3" creationId="{00000000-0000-0000-0000-000000000000}"/>
          </ac:spMkLst>
        </pc:spChg>
        <pc:spChg chg="add mod">
          <ac:chgData name="中田 雄大" userId="62f770ad0d6c1cad" providerId="LiveId" clId="{7FE3D718-5711-B44F-9E89-6D42A4EC488F}" dt="2021-02-03T04:39:23.285" v="2777" actId="1076"/>
          <ac:spMkLst>
            <pc:docMk/>
            <pc:sldMk cId="1405981178" sldId="405"/>
            <ac:spMk id="10" creationId="{77C95E52-7291-EA41-9E1B-1537B23762B7}"/>
          </ac:spMkLst>
        </pc:spChg>
        <pc:spChg chg="add mod">
          <ac:chgData name="中田 雄大" userId="62f770ad0d6c1cad" providerId="LiveId" clId="{7FE3D718-5711-B44F-9E89-6D42A4EC488F}" dt="2021-02-03T04:39:23.285" v="2777" actId="1076"/>
          <ac:spMkLst>
            <pc:docMk/>
            <pc:sldMk cId="1405981178" sldId="405"/>
            <ac:spMk id="14" creationId="{BEB6483C-9D2E-D14D-994A-C439D60E0234}"/>
          </ac:spMkLst>
        </pc:spChg>
        <pc:spChg chg="del">
          <ac:chgData name="中田 雄大" userId="62f770ad0d6c1cad" providerId="LiveId" clId="{7FE3D718-5711-B44F-9E89-6D42A4EC488F}" dt="2021-02-03T04:13:00.202" v="2218" actId="478"/>
          <ac:spMkLst>
            <pc:docMk/>
            <pc:sldMk cId="1405981178" sldId="405"/>
            <ac:spMk id="16" creationId="{3FD1973E-6B37-5947-BBBE-DDDC90C2D525}"/>
          </ac:spMkLst>
        </pc:spChg>
        <pc:spChg chg="del">
          <ac:chgData name="中田 雄大" userId="62f770ad0d6c1cad" providerId="LiveId" clId="{7FE3D718-5711-B44F-9E89-6D42A4EC488F}" dt="2021-02-03T04:13:00.202" v="2218" actId="478"/>
          <ac:spMkLst>
            <pc:docMk/>
            <pc:sldMk cId="1405981178" sldId="405"/>
            <ac:spMk id="17" creationId="{FA555A18-5346-5F46-95AE-A7AA9A4795BE}"/>
          </ac:spMkLst>
        </pc:spChg>
        <pc:spChg chg="del">
          <ac:chgData name="中田 雄大" userId="62f770ad0d6c1cad" providerId="LiveId" clId="{7FE3D718-5711-B44F-9E89-6D42A4EC488F}" dt="2021-02-03T04:13:00.202" v="2218" actId="478"/>
          <ac:spMkLst>
            <pc:docMk/>
            <pc:sldMk cId="1405981178" sldId="405"/>
            <ac:spMk id="20" creationId="{69EC922D-C090-6C43-BCF0-3790A2CB570E}"/>
          </ac:spMkLst>
        </pc:spChg>
        <pc:spChg chg="del">
          <ac:chgData name="中田 雄大" userId="62f770ad0d6c1cad" providerId="LiveId" clId="{7FE3D718-5711-B44F-9E89-6D42A4EC488F}" dt="2021-02-03T04:13:00.202" v="2218" actId="478"/>
          <ac:spMkLst>
            <pc:docMk/>
            <pc:sldMk cId="1405981178" sldId="405"/>
            <ac:spMk id="24" creationId="{18197EE4-028A-254C-AB98-A5F89ADDE480}"/>
          </ac:spMkLst>
        </pc:spChg>
        <pc:spChg chg="add mod">
          <ac:chgData name="中田 雄大" userId="62f770ad0d6c1cad" providerId="LiveId" clId="{7FE3D718-5711-B44F-9E89-6D42A4EC488F}" dt="2021-02-03T04:16:01.461" v="2260" actId="14100"/>
          <ac:spMkLst>
            <pc:docMk/>
            <pc:sldMk cId="1405981178" sldId="405"/>
            <ac:spMk id="28" creationId="{07822ACC-94D9-FE40-B564-F266F68538A9}"/>
          </ac:spMkLst>
        </pc:spChg>
        <pc:spChg chg="add mod">
          <ac:chgData name="中田 雄大" userId="62f770ad0d6c1cad" providerId="LiveId" clId="{7FE3D718-5711-B44F-9E89-6D42A4EC488F}" dt="2021-02-03T04:16:29.445" v="2264" actId="14100"/>
          <ac:spMkLst>
            <pc:docMk/>
            <pc:sldMk cId="1405981178" sldId="405"/>
            <ac:spMk id="29" creationId="{64EECA7B-462E-B743-A917-CB6D95710752}"/>
          </ac:spMkLst>
        </pc:spChg>
        <pc:spChg chg="del">
          <ac:chgData name="中田 雄大" userId="62f770ad0d6c1cad" providerId="LiveId" clId="{7FE3D718-5711-B44F-9E89-6D42A4EC488F}" dt="2021-02-03T04:13:00.202" v="2218" actId="478"/>
          <ac:spMkLst>
            <pc:docMk/>
            <pc:sldMk cId="1405981178" sldId="405"/>
            <ac:spMk id="34" creationId="{E84656B6-FAFD-2242-97A4-64EF91A8875F}"/>
          </ac:spMkLst>
        </pc:spChg>
        <pc:spChg chg="del">
          <ac:chgData name="中田 雄大" userId="62f770ad0d6c1cad" providerId="LiveId" clId="{7FE3D718-5711-B44F-9E89-6D42A4EC488F}" dt="2021-02-03T04:13:00.202" v="2218" actId="478"/>
          <ac:spMkLst>
            <pc:docMk/>
            <pc:sldMk cId="1405981178" sldId="405"/>
            <ac:spMk id="36" creationId="{782B1830-D9A2-D147-A79E-ECB3758B945F}"/>
          </ac:spMkLst>
        </pc:spChg>
        <pc:spChg chg="mod">
          <ac:chgData name="中田 雄大" userId="62f770ad0d6c1cad" providerId="LiveId" clId="{7FE3D718-5711-B44F-9E89-6D42A4EC488F}" dt="2021-02-03T04:16:59.751" v="2269" actId="14100"/>
          <ac:spMkLst>
            <pc:docMk/>
            <pc:sldMk cId="1405981178" sldId="405"/>
            <ac:spMk id="39" creationId="{48D9F1C8-B689-AD41-9C03-E3778037B626}"/>
          </ac:spMkLst>
        </pc:spChg>
        <pc:spChg chg="mod">
          <ac:chgData name="中田 雄大" userId="62f770ad0d6c1cad" providerId="LiveId" clId="{7FE3D718-5711-B44F-9E89-6D42A4EC488F}" dt="2021-02-03T04:17:11.126" v="2271" actId="14100"/>
          <ac:spMkLst>
            <pc:docMk/>
            <pc:sldMk cId="1405981178" sldId="405"/>
            <ac:spMk id="41" creationId="{BB3660FE-9481-7646-89C1-B75C3ECF4232}"/>
          </ac:spMkLst>
        </pc:spChg>
        <pc:spChg chg="add mod">
          <ac:chgData name="中田 雄大" userId="62f770ad0d6c1cad" providerId="LiveId" clId="{7FE3D718-5711-B44F-9E89-6D42A4EC488F}" dt="2021-02-03T04:17:35.064" v="2274" actId="1035"/>
          <ac:spMkLst>
            <pc:docMk/>
            <pc:sldMk cId="1405981178" sldId="405"/>
            <ac:spMk id="42" creationId="{22570FC9-C308-2849-AB94-750C2474CD19}"/>
          </ac:spMkLst>
        </pc:spChg>
        <pc:spChg chg="mod">
          <ac:chgData name="中田 雄大" userId="62f770ad0d6c1cad" providerId="LiveId" clId="{7FE3D718-5711-B44F-9E89-6D42A4EC488F}" dt="2021-02-03T04:18:35.508" v="2285" actId="14100"/>
          <ac:spMkLst>
            <pc:docMk/>
            <pc:sldMk cId="1405981178" sldId="405"/>
            <ac:spMk id="46" creationId="{16199987-5E14-7147-92BE-6853393CB87E}"/>
          </ac:spMkLst>
        </pc:spChg>
        <pc:spChg chg="mod">
          <ac:chgData name="中田 雄大" userId="62f770ad0d6c1cad" providerId="LiveId" clId="{7FE3D718-5711-B44F-9E89-6D42A4EC488F}" dt="2021-02-03T04:18:42.381" v="2286" actId="14100"/>
          <ac:spMkLst>
            <pc:docMk/>
            <pc:sldMk cId="1405981178" sldId="405"/>
            <ac:spMk id="47" creationId="{F8829DFE-43EE-0840-80FA-E3BB25B99196}"/>
          </ac:spMkLst>
        </pc:spChg>
        <pc:spChg chg="mod">
          <ac:chgData name="中田 雄大" userId="62f770ad0d6c1cad" providerId="LiveId" clId="{7FE3D718-5711-B44F-9E89-6D42A4EC488F}" dt="2021-02-03T04:18:48.866" v="2288" actId="14100"/>
          <ac:spMkLst>
            <pc:docMk/>
            <pc:sldMk cId="1405981178" sldId="405"/>
            <ac:spMk id="48" creationId="{1F6EA155-3A52-DC4A-AC94-B09F7937F2DE}"/>
          </ac:spMkLst>
        </pc:spChg>
        <pc:spChg chg="add mod">
          <ac:chgData name="中田 雄大" userId="62f770ad0d6c1cad" providerId="LiveId" clId="{7FE3D718-5711-B44F-9E89-6D42A4EC488F}" dt="2021-02-03T04:39:23.285" v="2777" actId="1076"/>
          <ac:spMkLst>
            <pc:docMk/>
            <pc:sldMk cId="1405981178" sldId="405"/>
            <ac:spMk id="49" creationId="{7FE09DAC-B30C-4740-A82F-59E3997DF9D5}"/>
          </ac:spMkLst>
        </pc:spChg>
        <pc:spChg chg="add mod">
          <ac:chgData name="中田 雄大" userId="62f770ad0d6c1cad" providerId="LiveId" clId="{7FE3D718-5711-B44F-9E89-6D42A4EC488F}" dt="2021-02-03T04:39:23.285" v="2777" actId="1076"/>
          <ac:spMkLst>
            <pc:docMk/>
            <pc:sldMk cId="1405981178" sldId="405"/>
            <ac:spMk id="50" creationId="{B11A45F6-FC76-8645-919F-2EA8A3B9F111}"/>
          </ac:spMkLst>
        </pc:spChg>
        <pc:spChg chg="add del mod">
          <ac:chgData name="中田 雄大" userId="62f770ad0d6c1cad" providerId="LiveId" clId="{7FE3D718-5711-B44F-9E89-6D42A4EC488F}" dt="2021-02-03T04:23:45.905" v="2390" actId="478"/>
          <ac:spMkLst>
            <pc:docMk/>
            <pc:sldMk cId="1405981178" sldId="405"/>
            <ac:spMk id="51" creationId="{E08D13DA-C242-E247-8A22-873D2D519F1E}"/>
          </ac:spMkLst>
        </pc:spChg>
        <pc:spChg chg="add mod">
          <ac:chgData name="中田 雄大" userId="62f770ad0d6c1cad" providerId="LiveId" clId="{7FE3D718-5711-B44F-9E89-6D42A4EC488F}" dt="2021-02-03T04:39:23.285" v="2777" actId="1076"/>
          <ac:spMkLst>
            <pc:docMk/>
            <pc:sldMk cId="1405981178" sldId="405"/>
            <ac:spMk id="52" creationId="{CDBECF29-0FE1-7F4C-BCFD-253F15D343A8}"/>
          </ac:spMkLst>
        </pc:spChg>
        <pc:spChg chg="add mod">
          <ac:chgData name="中田 雄大" userId="62f770ad0d6c1cad" providerId="LiveId" clId="{7FE3D718-5711-B44F-9E89-6D42A4EC488F}" dt="2021-02-03T04:39:23.285" v="2777" actId="1076"/>
          <ac:spMkLst>
            <pc:docMk/>
            <pc:sldMk cId="1405981178" sldId="405"/>
            <ac:spMk id="53" creationId="{86791631-A5FD-714F-AC08-EE7F9916316F}"/>
          </ac:spMkLst>
        </pc:spChg>
        <pc:spChg chg="add mod">
          <ac:chgData name="中田 雄大" userId="62f770ad0d6c1cad" providerId="LiveId" clId="{7FE3D718-5711-B44F-9E89-6D42A4EC488F}" dt="2021-02-03T04:39:23.285" v="2777" actId="1076"/>
          <ac:spMkLst>
            <pc:docMk/>
            <pc:sldMk cId="1405981178" sldId="405"/>
            <ac:spMk id="54" creationId="{96BB1524-A378-3A47-BA76-3A7C24C9BDDA}"/>
          </ac:spMkLst>
        </pc:spChg>
        <pc:spChg chg="add mod">
          <ac:chgData name="中田 雄大" userId="62f770ad0d6c1cad" providerId="LiveId" clId="{7FE3D718-5711-B44F-9E89-6D42A4EC488F}" dt="2021-02-03T04:39:23.285" v="2777" actId="1076"/>
          <ac:spMkLst>
            <pc:docMk/>
            <pc:sldMk cId="1405981178" sldId="405"/>
            <ac:spMk id="58" creationId="{B375EEDF-E00D-1B42-9ACF-AD276FE9E55B}"/>
          </ac:spMkLst>
        </pc:spChg>
        <pc:spChg chg="add mod">
          <ac:chgData name="中田 雄大" userId="62f770ad0d6c1cad" providerId="LiveId" clId="{7FE3D718-5711-B44F-9E89-6D42A4EC488F}" dt="2021-02-03T04:39:23.285" v="2777" actId="1076"/>
          <ac:spMkLst>
            <pc:docMk/>
            <pc:sldMk cId="1405981178" sldId="405"/>
            <ac:spMk id="59" creationId="{36FB895B-8D36-3F4F-BB63-985EA87B51F6}"/>
          </ac:spMkLst>
        </pc:spChg>
        <pc:spChg chg="add mod">
          <ac:chgData name="中田 雄大" userId="62f770ad0d6c1cad" providerId="LiveId" clId="{7FE3D718-5711-B44F-9E89-6D42A4EC488F}" dt="2021-02-03T05:40:19.217" v="4944" actId="20577"/>
          <ac:spMkLst>
            <pc:docMk/>
            <pc:sldMk cId="1405981178" sldId="405"/>
            <ac:spMk id="60" creationId="{D623EAEE-3894-C441-A3FB-EAB6181A80DC}"/>
          </ac:spMkLst>
        </pc:spChg>
        <pc:spChg chg="add mod">
          <ac:chgData name="中田 雄大" userId="62f770ad0d6c1cad" providerId="LiveId" clId="{7FE3D718-5711-B44F-9E89-6D42A4EC488F}" dt="2021-02-03T05:40:16.761" v="4942" actId="20577"/>
          <ac:spMkLst>
            <pc:docMk/>
            <pc:sldMk cId="1405981178" sldId="405"/>
            <ac:spMk id="61" creationId="{F7F148EB-862F-CC44-A8A3-AB937301174A}"/>
          </ac:spMkLst>
        </pc:spChg>
        <pc:spChg chg="add mod">
          <ac:chgData name="中田 雄大" userId="62f770ad0d6c1cad" providerId="LiveId" clId="{7FE3D718-5711-B44F-9E89-6D42A4EC488F}" dt="2021-02-03T04:39:23.285" v="2777" actId="1076"/>
          <ac:spMkLst>
            <pc:docMk/>
            <pc:sldMk cId="1405981178" sldId="405"/>
            <ac:spMk id="62" creationId="{55E27332-1BE1-DC45-A2C2-F6090FAC5170}"/>
          </ac:spMkLst>
        </pc:spChg>
        <pc:spChg chg="add mod">
          <ac:chgData name="中田 雄大" userId="62f770ad0d6c1cad" providerId="LiveId" clId="{7FE3D718-5711-B44F-9E89-6D42A4EC488F}" dt="2021-02-03T04:39:23.285" v="2777" actId="1076"/>
          <ac:spMkLst>
            <pc:docMk/>
            <pc:sldMk cId="1405981178" sldId="405"/>
            <ac:spMk id="63" creationId="{1E8AE568-3165-6C4C-9A7B-846296066AC6}"/>
          </ac:spMkLst>
        </pc:spChg>
        <pc:spChg chg="add mod">
          <ac:chgData name="中田 雄大" userId="62f770ad0d6c1cad" providerId="LiveId" clId="{7FE3D718-5711-B44F-9E89-6D42A4EC488F}" dt="2021-02-03T04:39:23.285" v="2777" actId="1076"/>
          <ac:spMkLst>
            <pc:docMk/>
            <pc:sldMk cId="1405981178" sldId="405"/>
            <ac:spMk id="64" creationId="{63BB4F7F-0169-B14A-A9E9-AF9883D52027}"/>
          </ac:spMkLst>
        </pc:spChg>
        <pc:spChg chg="add mod">
          <ac:chgData name="中田 雄大" userId="62f770ad0d6c1cad" providerId="LiveId" clId="{7FE3D718-5711-B44F-9E89-6D42A4EC488F}" dt="2021-02-03T04:39:23.285" v="2777" actId="1076"/>
          <ac:spMkLst>
            <pc:docMk/>
            <pc:sldMk cId="1405981178" sldId="405"/>
            <ac:spMk id="65" creationId="{60DE51CA-5308-A848-AF04-57B58E07F4D1}"/>
          </ac:spMkLst>
        </pc:spChg>
        <pc:spChg chg="add mod">
          <ac:chgData name="中田 雄大" userId="62f770ad0d6c1cad" providerId="LiveId" clId="{7FE3D718-5711-B44F-9E89-6D42A4EC488F}" dt="2021-02-03T04:39:23.285" v="2777" actId="1076"/>
          <ac:spMkLst>
            <pc:docMk/>
            <pc:sldMk cId="1405981178" sldId="405"/>
            <ac:spMk id="66" creationId="{71D8E751-B7CF-7D4F-A2FC-F8AF395A78B6}"/>
          </ac:spMkLst>
        </pc:spChg>
        <pc:grpChg chg="add mod">
          <ac:chgData name="中田 雄大" userId="62f770ad0d6c1cad" providerId="LiveId" clId="{7FE3D718-5711-B44F-9E89-6D42A4EC488F}" dt="2021-02-03T04:39:23.285" v="2777" actId="1076"/>
          <ac:grpSpMkLst>
            <pc:docMk/>
            <pc:sldMk cId="1405981178" sldId="405"/>
            <ac:grpSpMk id="11" creationId="{A881696A-7499-574C-A126-1F28BD125972}"/>
          </ac:grpSpMkLst>
        </pc:grpChg>
        <pc:grpChg chg="add mod">
          <ac:chgData name="中田 雄大" userId="62f770ad0d6c1cad" providerId="LiveId" clId="{7FE3D718-5711-B44F-9E89-6D42A4EC488F}" dt="2021-02-03T04:39:23.285" v="2777" actId="1076"/>
          <ac:grpSpMkLst>
            <pc:docMk/>
            <pc:sldMk cId="1405981178" sldId="405"/>
            <ac:grpSpMk id="12" creationId="{AAD7477E-BD7B-A54E-AC8E-B3D97B020FF4}"/>
          </ac:grpSpMkLst>
        </pc:grpChg>
        <pc:grpChg chg="del">
          <ac:chgData name="中田 雄大" userId="62f770ad0d6c1cad" providerId="LiveId" clId="{7FE3D718-5711-B44F-9E89-6D42A4EC488F}" dt="2021-02-03T04:13:00.202" v="2218" actId="478"/>
          <ac:grpSpMkLst>
            <pc:docMk/>
            <pc:sldMk cId="1405981178" sldId="405"/>
            <ac:grpSpMk id="27" creationId="{6C38734C-E82D-C94C-8F73-2CF5C1307825}"/>
          </ac:grpSpMkLst>
        </pc:grpChg>
        <pc:grpChg chg="add mod">
          <ac:chgData name="中田 雄大" userId="62f770ad0d6c1cad" providerId="LiveId" clId="{7FE3D718-5711-B44F-9E89-6D42A4EC488F}" dt="2021-02-03T04:17:33.374" v="2273" actId="164"/>
          <ac:grpSpMkLst>
            <pc:docMk/>
            <pc:sldMk cId="1405981178" sldId="405"/>
            <ac:grpSpMk id="31" creationId="{460D5F00-B5A6-364A-A60D-410C5905AF8B}"/>
          </ac:grpSpMkLst>
        </pc:grpChg>
        <pc:grpChg chg="del">
          <ac:chgData name="中田 雄大" userId="62f770ad0d6c1cad" providerId="LiveId" clId="{7FE3D718-5711-B44F-9E89-6D42A4EC488F}" dt="2021-02-03T04:13:00.202" v="2218" actId="478"/>
          <ac:grpSpMkLst>
            <pc:docMk/>
            <pc:sldMk cId="1405981178" sldId="405"/>
            <ac:grpSpMk id="37" creationId="{38DB5781-5C20-AB42-A15A-06BEAFA61C82}"/>
          </ac:grpSpMkLst>
        </pc:grpChg>
        <pc:grpChg chg="add mod">
          <ac:chgData name="中田 雄大" userId="62f770ad0d6c1cad" providerId="LiveId" clId="{7FE3D718-5711-B44F-9E89-6D42A4EC488F}" dt="2021-02-03T04:39:23.285" v="2777" actId="1076"/>
          <ac:grpSpMkLst>
            <pc:docMk/>
            <pc:sldMk cId="1405981178" sldId="405"/>
            <ac:grpSpMk id="44" creationId="{67857915-9ECA-8040-82BF-C7611E5F8A3B}"/>
          </ac:grpSpMkLst>
        </pc:grpChg>
        <pc:grpChg chg="mod">
          <ac:chgData name="中田 雄大" userId="62f770ad0d6c1cad" providerId="LiveId" clId="{7FE3D718-5711-B44F-9E89-6D42A4EC488F}" dt="2021-02-03T04:18:19.186" v="2281"/>
          <ac:grpSpMkLst>
            <pc:docMk/>
            <pc:sldMk cId="1405981178" sldId="405"/>
            <ac:grpSpMk id="45" creationId="{59DF6214-73FB-574D-9838-E180B1B7220C}"/>
          </ac:grpSpMkLst>
        </pc:grpChg>
        <pc:picChg chg="del">
          <ac:chgData name="中田 雄大" userId="62f770ad0d6c1cad" providerId="LiveId" clId="{7FE3D718-5711-B44F-9E89-6D42A4EC488F}" dt="2021-02-03T04:13:00.202" v="2218" actId="478"/>
          <ac:picMkLst>
            <pc:docMk/>
            <pc:sldMk cId="1405981178" sldId="405"/>
            <ac:picMk id="21" creationId="{7612CE5B-97C9-DF47-8FA4-431A29918BBA}"/>
          </ac:picMkLst>
        </pc:picChg>
        <pc:picChg chg="del">
          <ac:chgData name="中田 雄大" userId="62f770ad0d6c1cad" providerId="LiveId" clId="{7FE3D718-5711-B44F-9E89-6D42A4EC488F}" dt="2021-02-03T04:13:00.202" v="2218" actId="478"/>
          <ac:picMkLst>
            <pc:docMk/>
            <pc:sldMk cId="1405981178" sldId="405"/>
            <ac:picMk id="22" creationId="{2DFA304A-A556-7C4A-B7E6-7ADFEE2D92E6}"/>
          </ac:picMkLst>
        </pc:picChg>
        <pc:picChg chg="del">
          <ac:chgData name="中田 雄大" userId="62f770ad0d6c1cad" providerId="LiveId" clId="{7FE3D718-5711-B44F-9E89-6D42A4EC488F}" dt="2021-02-03T04:13:00.202" v="2218" actId="478"/>
          <ac:picMkLst>
            <pc:docMk/>
            <pc:sldMk cId="1405981178" sldId="405"/>
            <ac:picMk id="23" creationId="{112D049B-7AF2-7E41-BC5B-74540ED7F9B5}"/>
          </ac:picMkLst>
        </pc:picChg>
        <pc:picChg chg="del">
          <ac:chgData name="中田 雄大" userId="62f770ad0d6c1cad" providerId="LiveId" clId="{7FE3D718-5711-B44F-9E89-6D42A4EC488F}" dt="2021-02-03T04:13:00.202" v="2218" actId="478"/>
          <ac:picMkLst>
            <pc:docMk/>
            <pc:sldMk cId="1405981178" sldId="405"/>
            <ac:picMk id="35" creationId="{83FF8F41-62E6-9E4E-9666-85FBF02C12C6}"/>
          </ac:picMkLst>
        </pc:picChg>
        <pc:cxnChg chg="add mod">
          <ac:chgData name="中田 雄大" userId="62f770ad0d6c1cad" providerId="LiveId" clId="{7FE3D718-5711-B44F-9E89-6D42A4EC488F}" dt="2021-02-03T04:39:23.285" v="2777" actId="1076"/>
          <ac:cxnSpMkLst>
            <pc:docMk/>
            <pc:sldMk cId="1405981178" sldId="405"/>
            <ac:cxnSpMk id="6" creationId="{A2587736-BD66-954D-ABBC-14EB1725252D}"/>
          </ac:cxnSpMkLst>
        </pc:cxnChg>
        <pc:cxnChg chg="add del mod">
          <ac:chgData name="中田 雄大" userId="62f770ad0d6c1cad" providerId="LiveId" clId="{7FE3D718-5711-B44F-9E89-6D42A4EC488F}" dt="2021-02-03T04:25:59.627" v="2411" actId="478"/>
          <ac:cxnSpMkLst>
            <pc:docMk/>
            <pc:sldMk cId="1405981178" sldId="405"/>
            <ac:cxnSpMk id="18" creationId="{78A5F611-AE2F-9045-944C-4ED29E4F1B46}"/>
          </ac:cxnSpMkLst>
        </pc:cxnChg>
        <pc:cxnChg chg="add mod">
          <ac:chgData name="中田 雄大" userId="62f770ad0d6c1cad" providerId="LiveId" clId="{7FE3D718-5711-B44F-9E89-6D42A4EC488F}" dt="2021-02-03T04:39:23.285" v="2777" actId="1076"/>
          <ac:cxnSpMkLst>
            <pc:docMk/>
            <pc:sldMk cId="1405981178" sldId="405"/>
            <ac:cxnSpMk id="43" creationId="{000606F3-84DF-024F-B46D-0319DE3453C7}"/>
          </ac:cxnSpMkLst>
        </pc:cxnChg>
        <pc:cxnChg chg="add del mod">
          <ac:chgData name="中田 雄大" userId="62f770ad0d6c1cad" providerId="LiveId" clId="{7FE3D718-5711-B44F-9E89-6D42A4EC488F}" dt="2021-02-03T04:27:52.652" v="2435" actId="478"/>
          <ac:cxnSpMkLst>
            <pc:docMk/>
            <pc:sldMk cId="1405981178" sldId="405"/>
            <ac:cxnSpMk id="55" creationId="{22D956D5-BC6D-D547-902C-D31705C2A708}"/>
          </ac:cxnSpMkLst>
        </pc:cxnChg>
      </pc:sldChg>
      <pc:sldChg chg="addSp delSp modSp add mod">
        <pc:chgData name="中田 雄大" userId="62f770ad0d6c1cad" providerId="LiveId" clId="{7FE3D718-5711-B44F-9E89-6D42A4EC488F}" dt="2021-02-03T06:18:38.830" v="6054" actId="1076"/>
        <pc:sldMkLst>
          <pc:docMk/>
          <pc:sldMk cId="2519537686" sldId="406"/>
        </pc:sldMkLst>
        <pc:spChg chg="del mod">
          <ac:chgData name="中田 雄大" userId="62f770ad0d6c1cad" providerId="LiveId" clId="{7FE3D718-5711-B44F-9E89-6D42A4EC488F}" dt="2021-02-03T04:40:17.989" v="2818" actId="478"/>
          <ac:spMkLst>
            <pc:docMk/>
            <pc:sldMk cId="2519537686" sldId="406"/>
            <ac:spMk id="3" creationId="{00000000-0000-0000-0000-000000000000}"/>
          </ac:spMkLst>
        </pc:spChg>
        <pc:spChg chg="del">
          <ac:chgData name="中田 雄大" userId="62f770ad0d6c1cad" providerId="LiveId" clId="{7FE3D718-5711-B44F-9E89-6D42A4EC488F}" dt="2021-02-03T04:40:02.161" v="2817" actId="478"/>
          <ac:spMkLst>
            <pc:docMk/>
            <pc:sldMk cId="2519537686" sldId="406"/>
            <ac:spMk id="10" creationId="{77C95E52-7291-EA41-9E1B-1537B23762B7}"/>
          </ac:spMkLst>
        </pc:spChg>
        <pc:spChg chg="del">
          <ac:chgData name="中田 雄大" userId="62f770ad0d6c1cad" providerId="LiveId" clId="{7FE3D718-5711-B44F-9E89-6D42A4EC488F}" dt="2021-02-03T04:40:02.161" v="2817" actId="478"/>
          <ac:spMkLst>
            <pc:docMk/>
            <pc:sldMk cId="2519537686" sldId="406"/>
            <ac:spMk id="14" creationId="{BEB6483C-9D2E-D14D-994A-C439D60E0234}"/>
          </ac:spMkLst>
        </pc:spChg>
        <pc:spChg chg="add del mod">
          <ac:chgData name="中田 雄大" userId="62f770ad0d6c1cad" providerId="LiveId" clId="{7FE3D718-5711-B44F-9E89-6D42A4EC488F}" dt="2021-02-03T04:40:22.531" v="2822" actId="478"/>
          <ac:spMkLst>
            <pc:docMk/>
            <pc:sldMk cId="2519537686" sldId="406"/>
            <ac:spMk id="36" creationId="{DF695C31-5D13-C54C-B70C-233CDE107A13}"/>
          </ac:spMkLst>
        </pc:spChg>
        <pc:spChg chg="add mod">
          <ac:chgData name="中田 雄大" userId="62f770ad0d6c1cad" providerId="LiveId" clId="{7FE3D718-5711-B44F-9E89-6D42A4EC488F}" dt="2021-02-03T04:44:37.876" v="3008" actId="207"/>
          <ac:spMkLst>
            <pc:docMk/>
            <pc:sldMk cId="2519537686" sldId="406"/>
            <ac:spMk id="37" creationId="{9024B9FA-AEBC-4C41-99F4-1E5081AEE470}"/>
          </ac:spMkLst>
        </pc:spChg>
        <pc:spChg chg="add mod">
          <ac:chgData name="中田 雄大" userId="62f770ad0d6c1cad" providerId="LiveId" clId="{7FE3D718-5711-B44F-9E89-6D42A4EC488F}" dt="2021-02-03T04:43:59.251" v="3003" actId="1076"/>
          <ac:spMkLst>
            <pc:docMk/>
            <pc:sldMk cId="2519537686" sldId="406"/>
            <ac:spMk id="38" creationId="{8F1F63DE-5D72-B547-9EEA-2F7996389690}"/>
          </ac:spMkLst>
        </pc:spChg>
        <pc:spChg chg="add mod">
          <ac:chgData name="中田 雄大" userId="62f770ad0d6c1cad" providerId="LiveId" clId="{7FE3D718-5711-B44F-9E89-6D42A4EC488F}" dt="2021-02-03T05:40:12.251" v="4940" actId="20577"/>
          <ac:spMkLst>
            <pc:docMk/>
            <pc:sldMk cId="2519537686" sldId="406"/>
            <ac:spMk id="40" creationId="{D099D38C-B13E-6143-9D0C-53CB3F29183B}"/>
          </ac:spMkLst>
        </pc:spChg>
        <pc:spChg chg="del">
          <ac:chgData name="中田 雄大" userId="62f770ad0d6c1cad" providerId="LiveId" clId="{7FE3D718-5711-B44F-9E89-6D42A4EC488F}" dt="2021-02-03T04:40:02.161" v="2817" actId="478"/>
          <ac:spMkLst>
            <pc:docMk/>
            <pc:sldMk cId="2519537686" sldId="406"/>
            <ac:spMk id="49" creationId="{7FE09DAC-B30C-4740-A82F-59E3997DF9D5}"/>
          </ac:spMkLst>
        </pc:spChg>
        <pc:spChg chg="del">
          <ac:chgData name="中田 雄大" userId="62f770ad0d6c1cad" providerId="LiveId" clId="{7FE3D718-5711-B44F-9E89-6D42A4EC488F}" dt="2021-02-03T04:40:02.161" v="2817" actId="478"/>
          <ac:spMkLst>
            <pc:docMk/>
            <pc:sldMk cId="2519537686" sldId="406"/>
            <ac:spMk id="50" creationId="{B11A45F6-FC76-8645-919F-2EA8A3B9F111}"/>
          </ac:spMkLst>
        </pc:spChg>
        <pc:spChg chg="add mod">
          <ac:chgData name="中田 雄大" userId="62f770ad0d6c1cad" providerId="LiveId" clId="{7FE3D718-5711-B44F-9E89-6D42A4EC488F}" dt="2021-02-03T04:48:12.037" v="3107" actId="20577"/>
          <ac:spMkLst>
            <pc:docMk/>
            <pc:sldMk cId="2519537686" sldId="406"/>
            <ac:spMk id="51" creationId="{B7AFAA13-99B9-0740-AFFE-6CE5719CA3DC}"/>
          </ac:spMkLst>
        </pc:spChg>
        <pc:spChg chg="del">
          <ac:chgData name="中田 雄大" userId="62f770ad0d6c1cad" providerId="LiveId" clId="{7FE3D718-5711-B44F-9E89-6D42A4EC488F}" dt="2021-02-03T04:40:02.161" v="2817" actId="478"/>
          <ac:spMkLst>
            <pc:docMk/>
            <pc:sldMk cId="2519537686" sldId="406"/>
            <ac:spMk id="52" creationId="{CDBECF29-0FE1-7F4C-BCFD-253F15D343A8}"/>
          </ac:spMkLst>
        </pc:spChg>
        <pc:spChg chg="del">
          <ac:chgData name="中田 雄大" userId="62f770ad0d6c1cad" providerId="LiveId" clId="{7FE3D718-5711-B44F-9E89-6D42A4EC488F}" dt="2021-02-03T04:40:02.161" v="2817" actId="478"/>
          <ac:spMkLst>
            <pc:docMk/>
            <pc:sldMk cId="2519537686" sldId="406"/>
            <ac:spMk id="53" creationId="{86791631-A5FD-714F-AC08-EE7F9916316F}"/>
          </ac:spMkLst>
        </pc:spChg>
        <pc:spChg chg="del">
          <ac:chgData name="中田 雄大" userId="62f770ad0d6c1cad" providerId="LiveId" clId="{7FE3D718-5711-B44F-9E89-6D42A4EC488F}" dt="2021-02-03T04:40:02.161" v="2817" actId="478"/>
          <ac:spMkLst>
            <pc:docMk/>
            <pc:sldMk cId="2519537686" sldId="406"/>
            <ac:spMk id="54" creationId="{96BB1524-A378-3A47-BA76-3A7C24C9BDDA}"/>
          </ac:spMkLst>
        </pc:spChg>
        <pc:spChg chg="add mod">
          <ac:chgData name="中田 雄大" userId="62f770ad0d6c1cad" providerId="LiveId" clId="{7FE3D718-5711-B44F-9E89-6D42A4EC488F}" dt="2021-02-03T05:40:10.109" v="4938" actId="20577"/>
          <ac:spMkLst>
            <pc:docMk/>
            <pc:sldMk cId="2519537686" sldId="406"/>
            <ac:spMk id="55" creationId="{2763A161-0C8D-1742-BFA1-E70967F20EDD}"/>
          </ac:spMkLst>
        </pc:spChg>
        <pc:spChg chg="add mod">
          <ac:chgData name="中田 雄大" userId="62f770ad0d6c1cad" providerId="LiveId" clId="{7FE3D718-5711-B44F-9E89-6D42A4EC488F}" dt="2021-02-03T04:51:58.964" v="3257" actId="1076"/>
          <ac:spMkLst>
            <pc:docMk/>
            <pc:sldMk cId="2519537686" sldId="406"/>
            <ac:spMk id="56" creationId="{F76C7799-B095-E04D-A839-B2AA0BD9B46F}"/>
          </ac:spMkLst>
        </pc:spChg>
        <pc:spChg chg="del">
          <ac:chgData name="中田 雄大" userId="62f770ad0d6c1cad" providerId="LiveId" clId="{7FE3D718-5711-B44F-9E89-6D42A4EC488F}" dt="2021-02-03T04:40:02.161" v="2817" actId="478"/>
          <ac:spMkLst>
            <pc:docMk/>
            <pc:sldMk cId="2519537686" sldId="406"/>
            <ac:spMk id="58" creationId="{B375EEDF-E00D-1B42-9ACF-AD276FE9E55B}"/>
          </ac:spMkLst>
        </pc:spChg>
        <pc:spChg chg="del">
          <ac:chgData name="中田 雄大" userId="62f770ad0d6c1cad" providerId="LiveId" clId="{7FE3D718-5711-B44F-9E89-6D42A4EC488F}" dt="2021-02-03T04:40:02.161" v="2817" actId="478"/>
          <ac:spMkLst>
            <pc:docMk/>
            <pc:sldMk cId="2519537686" sldId="406"/>
            <ac:spMk id="59" creationId="{36FB895B-8D36-3F4F-BB63-985EA87B51F6}"/>
          </ac:spMkLst>
        </pc:spChg>
        <pc:spChg chg="del">
          <ac:chgData name="中田 雄大" userId="62f770ad0d6c1cad" providerId="LiveId" clId="{7FE3D718-5711-B44F-9E89-6D42A4EC488F}" dt="2021-02-03T04:40:02.161" v="2817" actId="478"/>
          <ac:spMkLst>
            <pc:docMk/>
            <pc:sldMk cId="2519537686" sldId="406"/>
            <ac:spMk id="60" creationId="{D623EAEE-3894-C441-A3FB-EAB6181A80DC}"/>
          </ac:spMkLst>
        </pc:spChg>
        <pc:spChg chg="del">
          <ac:chgData name="中田 雄大" userId="62f770ad0d6c1cad" providerId="LiveId" clId="{7FE3D718-5711-B44F-9E89-6D42A4EC488F}" dt="2021-02-03T04:40:02.161" v="2817" actId="478"/>
          <ac:spMkLst>
            <pc:docMk/>
            <pc:sldMk cId="2519537686" sldId="406"/>
            <ac:spMk id="61" creationId="{F7F148EB-862F-CC44-A8A3-AB937301174A}"/>
          </ac:spMkLst>
        </pc:spChg>
        <pc:spChg chg="del">
          <ac:chgData name="中田 雄大" userId="62f770ad0d6c1cad" providerId="LiveId" clId="{7FE3D718-5711-B44F-9E89-6D42A4EC488F}" dt="2021-02-03T04:40:02.161" v="2817" actId="478"/>
          <ac:spMkLst>
            <pc:docMk/>
            <pc:sldMk cId="2519537686" sldId="406"/>
            <ac:spMk id="62" creationId="{55E27332-1BE1-DC45-A2C2-F6090FAC5170}"/>
          </ac:spMkLst>
        </pc:spChg>
        <pc:spChg chg="del">
          <ac:chgData name="中田 雄大" userId="62f770ad0d6c1cad" providerId="LiveId" clId="{7FE3D718-5711-B44F-9E89-6D42A4EC488F}" dt="2021-02-03T04:40:02.161" v="2817" actId="478"/>
          <ac:spMkLst>
            <pc:docMk/>
            <pc:sldMk cId="2519537686" sldId="406"/>
            <ac:spMk id="63" creationId="{1E8AE568-3165-6C4C-9A7B-846296066AC6}"/>
          </ac:spMkLst>
        </pc:spChg>
        <pc:spChg chg="del">
          <ac:chgData name="中田 雄大" userId="62f770ad0d6c1cad" providerId="LiveId" clId="{7FE3D718-5711-B44F-9E89-6D42A4EC488F}" dt="2021-02-03T04:40:02.161" v="2817" actId="478"/>
          <ac:spMkLst>
            <pc:docMk/>
            <pc:sldMk cId="2519537686" sldId="406"/>
            <ac:spMk id="64" creationId="{63BB4F7F-0169-B14A-A9E9-AF9883D52027}"/>
          </ac:spMkLst>
        </pc:spChg>
        <pc:spChg chg="del">
          <ac:chgData name="中田 雄大" userId="62f770ad0d6c1cad" providerId="LiveId" clId="{7FE3D718-5711-B44F-9E89-6D42A4EC488F}" dt="2021-02-03T04:40:02.161" v="2817" actId="478"/>
          <ac:spMkLst>
            <pc:docMk/>
            <pc:sldMk cId="2519537686" sldId="406"/>
            <ac:spMk id="65" creationId="{60DE51CA-5308-A848-AF04-57B58E07F4D1}"/>
          </ac:spMkLst>
        </pc:spChg>
        <pc:spChg chg="del">
          <ac:chgData name="中田 雄大" userId="62f770ad0d6c1cad" providerId="LiveId" clId="{7FE3D718-5711-B44F-9E89-6D42A4EC488F}" dt="2021-02-03T04:40:02.161" v="2817" actId="478"/>
          <ac:spMkLst>
            <pc:docMk/>
            <pc:sldMk cId="2519537686" sldId="406"/>
            <ac:spMk id="66" creationId="{71D8E751-B7CF-7D4F-A2FC-F8AF395A78B6}"/>
          </ac:spMkLst>
        </pc:spChg>
        <pc:spChg chg="add mod">
          <ac:chgData name="中田 雄大" userId="62f770ad0d6c1cad" providerId="LiveId" clId="{7FE3D718-5711-B44F-9E89-6D42A4EC488F}" dt="2021-02-03T06:18:22.972" v="6047" actId="1076"/>
          <ac:spMkLst>
            <pc:docMk/>
            <pc:sldMk cId="2519537686" sldId="406"/>
            <ac:spMk id="68" creationId="{838865E9-DE5E-B84B-A584-E3DD9F004F68}"/>
          </ac:spMkLst>
        </pc:spChg>
        <pc:spChg chg="add mod">
          <ac:chgData name="中田 雄大" userId="62f770ad0d6c1cad" providerId="LiveId" clId="{7FE3D718-5711-B44F-9E89-6D42A4EC488F}" dt="2021-02-03T06:18:38.830" v="6054" actId="1076"/>
          <ac:spMkLst>
            <pc:docMk/>
            <pc:sldMk cId="2519537686" sldId="406"/>
            <ac:spMk id="69" creationId="{2160DA9B-E60D-B44B-A3E5-41143CBE0B1C}"/>
          </ac:spMkLst>
        </pc:spChg>
        <pc:grpChg chg="del">
          <ac:chgData name="中田 雄大" userId="62f770ad0d6c1cad" providerId="LiveId" clId="{7FE3D718-5711-B44F-9E89-6D42A4EC488F}" dt="2021-02-03T04:40:02.161" v="2817" actId="478"/>
          <ac:grpSpMkLst>
            <pc:docMk/>
            <pc:sldMk cId="2519537686" sldId="406"/>
            <ac:grpSpMk id="11" creationId="{A881696A-7499-574C-A126-1F28BD125972}"/>
          </ac:grpSpMkLst>
        </pc:grpChg>
        <pc:grpChg chg="del">
          <ac:chgData name="中田 雄大" userId="62f770ad0d6c1cad" providerId="LiveId" clId="{7FE3D718-5711-B44F-9E89-6D42A4EC488F}" dt="2021-02-03T04:40:02.161" v="2817" actId="478"/>
          <ac:grpSpMkLst>
            <pc:docMk/>
            <pc:sldMk cId="2519537686" sldId="406"/>
            <ac:grpSpMk id="12" creationId="{AAD7477E-BD7B-A54E-AC8E-B3D97B020FF4}"/>
          </ac:grpSpMkLst>
        </pc:grpChg>
        <pc:grpChg chg="del">
          <ac:chgData name="中田 雄大" userId="62f770ad0d6c1cad" providerId="LiveId" clId="{7FE3D718-5711-B44F-9E89-6D42A4EC488F}" dt="2021-02-03T04:40:02.161" v="2817" actId="478"/>
          <ac:grpSpMkLst>
            <pc:docMk/>
            <pc:sldMk cId="2519537686" sldId="406"/>
            <ac:grpSpMk id="44" creationId="{67857915-9ECA-8040-82BF-C7611E5F8A3B}"/>
          </ac:grpSpMkLst>
        </pc:grpChg>
        <pc:cxnChg chg="del">
          <ac:chgData name="中田 雄大" userId="62f770ad0d6c1cad" providerId="LiveId" clId="{7FE3D718-5711-B44F-9E89-6D42A4EC488F}" dt="2021-02-03T04:40:02.161" v="2817" actId="478"/>
          <ac:cxnSpMkLst>
            <pc:docMk/>
            <pc:sldMk cId="2519537686" sldId="406"/>
            <ac:cxnSpMk id="6" creationId="{A2587736-BD66-954D-ABBC-14EB1725252D}"/>
          </ac:cxnSpMkLst>
        </pc:cxnChg>
        <pc:cxnChg chg="del">
          <ac:chgData name="中田 雄大" userId="62f770ad0d6c1cad" providerId="LiveId" clId="{7FE3D718-5711-B44F-9E89-6D42A4EC488F}" dt="2021-02-03T04:40:02.161" v="2817" actId="478"/>
          <ac:cxnSpMkLst>
            <pc:docMk/>
            <pc:sldMk cId="2519537686" sldId="406"/>
            <ac:cxnSpMk id="43" creationId="{000606F3-84DF-024F-B46D-0319DE3453C7}"/>
          </ac:cxnSpMkLst>
        </pc:cxnChg>
        <pc:cxnChg chg="add mod">
          <ac:chgData name="中田 雄大" userId="62f770ad0d6c1cad" providerId="LiveId" clId="{7FE3D718-5711-B44F-9E89-6D42A4EC488F}" dt="2021-02-03T04:52:40.839" v="3262" actId="692"/>
          <ac:cxnSpMkLst>
            <pc:docMk/>
            <pc:sldMk cId="2519537686" sldId="406"/>
            <ac:cxnSpMk id="57" creationId="{EE4EF05B-67E0-D449-8F96-380E65A41A9A}"/>
          </ac:cxnSpMkLst>
        </pc:cxnChg>
        <pc:cxnChg chg="add mod">
          <ac:chgData name="中田 雄大" userId="62f770ad0d6c1cad" providerId="LiveId" clId="{7FE3D718-5711-B44F-9E89-6D42A4EC488F}" dt="2021-02-03T04:52:57.758" v="3266" actId="1035"/>
          <ac:cxnSpMkLst>
            <pc:docMk/>
            <pc:sldMk cId="2519537686" sldId="406"/>
            <ac:cxnSpMk id="67" creationId="{9E8052A7-9265-2B49-B05D-C4F61F6CBB06}"/>
          </ac:cxnSpMkLst>
        </pc:cxnChg>
      </pc:sldChg>
      <pc:sldChg chg="addSp delSp modSp add mod delAnim modAnim modShow">
        <pc:chgData name="中田 雄大" userId="62f770ad0d6c1cad" providerId="LiveId" clId="{7FE3D718-5711-B44F-9E89-6D42A4EC488F}" dt="2021-02-03T06:47:55.917" v="6672" actId="14100"/>
        <pc:sldMkLst>
          <pc:docMk/>
          <pc:sldMk cId="223692516" sldId="407"/>
        </pc:sldMkLst>
        <pc:spChg chg="mod">
          <ac:chgData name="中田 雄大" userId="62f770ad0d6c1cad" providerId="LiveId" clId="{7FE3D718-5711-B44F-9E89-6D42A4EC488F}" dt="2021-02-03T05:19:10.789" v="4143" actId="20577"/>
          <ac:spMkLst>
            <pc:docMk/>
            <pc:sldMk cId="223692516" sldId="407"/>
            <ac:spMk id="2" creationId="{00000000-0000-0000-0000-000000000000}"/>
          </ac:spMkLst>
        </pc:spChg>
        <pc:spChg chg="del">
          <ac:chgData name="中田 雄大" userId="62f770ad0d6c1cad" providerId="LiveId" clId="{7FE3D718-5711-B44F-9E89-6D42A4EC488F}" dt="2021-02-03T05:08:42.032" v="3662" actId="478"/>
          <ac:spMkLst>
            <pc:docMk/>
            <pc:sldMk cId="223692516" sldId="407"/>
            <ac:spMk id="5" creationId="{B2417605-A88F-CF41-AAC4-0BD55E9AE746}"/>
          </ac:spMkLst>
        </pc:spChg>
        <pc:spChg chg="mod">
          <ac:chgData name="中田 雄大" userId="62f770ad0d6c1cad" providerId="LiveId" clId="{7FE3D718-5711-B44F-9E89-6D42A4EC488F}" dt="2021-02-03T05:09:11.250" v="3670" actId="20577"/>
          <ac:spMkLst>
            <pc:docMk/>
            <pc:sldMk cId="223692516" sldId="407"/>
            <ac:spMk id="29" creationId="{FA6BE063-5A12-124D-B9E9-64734B5E538B}"/>
          </ac:spMkLst>
        </pc:spChg>
        <pc:spChg chg="del mod">
          <ac:chgData name="中田 雄大" userId="62f770ad0d6c1cad" providerId="LiveId" clId="{7FE3D718-5711-B44F-9E89-6D42A4EC488F}" dt="2021-02-03T05:04:44.390" v="3577" actId="478"/>
          <ac:spMkLst>
            <pc:docMk/>
            <pc:sldMk cId="223692516" sldId="407"/>
            <ac:spMk id="35" creationId="{00000000-0000-0000-0000-000000000000}"/>
          </ac:spMkLst>
        </pc:spChg>
        <pc:spChg chg="add mod">
          <ac:chgData name="中田 雄大" userId="62f770ad0d6c1cad" providerId="LiveId" clId="{7FE3D718-5711-B44F-9E89-6D42A4EC488F}" dt="2021-02-03T05:05:58.980" v="3607" actId="14100"/>
          <ac:spMkLst>
            <pc:docMk/>
            <pc:sldMk cId="223692516" sldId="407"/>
            <ac:spMk id="37" creationId="{A3E1D2AA-CBE4-E847-87B9-D112CE4A4001}"/>
          </ac:spMkLst>
        </pc:spChg>
        <pc:spChg chg="add mod">
          <ac:chgData name="中田 雄大" userId="62f770ad0d6c1cad" providerId="LiveId" clId="{7FE3D718-5711-B44F-9E89-6D42A4EC488F}" dt="2021-02-03T05:06:41.340" v="3655" actId="1076"/>
          <ac:spMkLst>
            <pc:docMk/>
            <pc:sldMk cId="223692516" sldId="407"/>
            <ac:spMk id="38" creationId="{5B4CE19E-2C00-7E47-8759-2892059AC3F5}"/>
          </ac:spMkLst>
        </pc:spChg>
        <pc:spChg chg="del mod">
          <ac:chgData name="中田 雄大" userId="62f770ad0d6c1cad" providerId="LiveId" clId="{7FE3D718-5711-B44F-9E89-6D42A4EC488F}" dt="2021-02-03T05:04:45.072" v="3579"/>
          <ac:spMkLst>
            <pc:docMk/>
            <pc:sldMk cId="223692516" sldId="407"/>
            <ac:spMk id="39" creationId="{00000000-0000-0000-0000-000000000000}"/>
          </ac:spMkLst>
        </pc:spChg>
        <pc:spChg chg="add mod">
          <ac:chgData name="中田 雄大" userId="62f770ad0d6c1cad" providerId="LiveId" clId="{7FE3D718-5711-B44F-9E89-6D42A4EC488F}" dt="2021-02-03T05:06:37.777" v="3654" actId="1076"/>
          <ac:spMkLst>
            <pc:docMk/>
            <pc:sldMk cId="223692516" sldId="407"/>
            <ac:spMk id="41" creationId="{AD923A43-4B40-2A48-A399-EC6F5F0800A0}"/>
          </ac:spMkLst>
        </pc:spChg>
        <pc:spChg chg="add mod">
          <ac:chgData name="中田 雄大" userId="62f770ad0d6c1cad" providerId="LiveId" clId="{7FE3D718-5711-B44F-9E89-6D42A4EC488F}" dt="2021-02-03T05:14:04.474" v="3896" actId="14100"/>
          <ac:spMkLst>
            <pc:docMk/>
            <pc:sldMk cId="223692516" sldId="407"/>
            <ac:spMk id="42" creationId="{4701944E-154A-3747-AAEE-17C380CE7CA3}"/>
          </ac:spMkLst>
        </pc:spChg>
        <pc:spChg chg="add mod">
          <ac:chgData name="中田 雄大" userId="62f770ad0d6c1cad" providerId="LiveId" clId="{7FE3D718-5711-B44F-9E89-6D42A4EC488F}" dt="2021-02-03T05:28:37.022" v="4469" actId="1035"/>
          <ac:spMkLst>
            <pc:docMk/>
            <pc:sldMk cId="223692516" sldId="407"/>
            <ac:spMk id="43" creationId="{7196A21A-FD47-264A-B4D0-F76F6EDFE466}"/>
          </ac:spMkLst>
        </pc:spChg>
        <pc:spChg chg="add del mod">
          <ac:chgData name="中田 雄大" userId="62f770ad0d6c1cad" providerId="LiveId" clId="{7FE3D718-5711-B44F-9E89-6D42A4EC488F}" dt="2021-02-03T05:13:22.498" v="3892" actId="478"/>
          <ac:spMkLst>
            <pc:docMk/>
            <pc:sldMk cId="223692516" sldId="407"/>
            <ac:spMk id="45" creationId="{1A87D04C-9220-0247-A313-B277EA5CFEE3}"/>
          </ac:spMkLst>
        </pc:spChg>
        <pc:spChg chg="add mod">
          <ac:chgData name="中田 雄大" userId="62f770ad0d6c1cad" providerId="LiveId" clId="{7FE3D718-5711-B44F-9E89-6D42A4EC488F}" dt="2021-02-03T06:47:38.897" v="6650" actId="207"/>
          <ac:spMkLst>
            <pc:docMk/>
            <pc:sldMk cId="223692516" sldId="407"/>
            <ac:spMk id="46" creationId="{8638B563-A9AF-5641-A1F7-A6587D32F08B}"/>
          </ac:spMkLst>
        </pc:spChg>
        <pc:spChg chg="add mod">
          <ac:chgData name="中田 雄大" userId="62f770ad0d6c1cad" providerId="LiveId" clId="{7FE3D718-5711-B44F-9E89-6D42A4EC488F}" dt="2021-02-03T05:18:13.577" v="4091" actId="20577"/>
          <ac:spMkLst>
            <pc:docMk/>
            <pc:sldMk cId="223692516" sldId="407"/>
            <ac:spMk id="47" creationId="{086A6955-3A38-C648-B586-BDA91218693F}"/>
          </ac:spMkLst>
        </pc:spChg>
        <pc:spChg chg="add mod">
          <ac:chgData name="中田 雄大" userId="62f770ad0d6c1cad" providerId="LiveId" clId="{7FE3D718-5711-B44F-9E89-6D42A4EC488F}" dt="2021-02-03T05:17:29.525" v="4060" actId="207"/>
          <ac:spMkLst>
            <pc:docMk/>
            <pc:sldMk cId="223692516" sldId="407"/>
            <ac:spMk id="48" creationId="{FBD2DFC3-705B-6143-B8B3-4790061B5BEE}"/>
          </ac:spMkLst>
        </pc:spChg>
        <pc:spChg chg="add mod">
          <ac:chgData name="中田 雄大" userId="62f770ad0d6c1cad" providerId="LiveId" clId="{7FE3D718-5711-B44F-9E89-6D42A4EC488F}" dt="2021-02-03T06:47:48.376" v="6671" actId="20577"/>
          <ac:spMkLst>
            <pc:docMk/>
            <pc:sldMk cId="223692516" sldId="407"/>
            <ac:spMk id="49" creationId="{7AC377F7-0A77-0341-95DF-986C00CF23EC}"/>
          </ac:spMkLst>
        </pc:spChg>
        <pc:spChg chg="add mod">
          <ac:chgData name="中田 雄大" userId="62f770ad0d6c1cad" providerId="LiveId" clId="{7FE3D718-5711-B44F-9E89-6D42A4EC488F}" dt="2021-02-03T06:47:55.917" v="6672" actId="14100"/>
          <ac:spMkLst>
            <pc:docMk/>
            <pc:sldMk cId="223692516" sldId="407"/>
            <ac:spMk id="52" creationId="{938CF662-BE4C-6240-8CFF-1A43BF036C41}"/>
          </ac:spMkLst>
        </pc:spChg>
        <pc:spChg chg="add del mod">
          <ac:chgData name="中田 雄大" userId="62f770ad0d6c1cad" providerId="LiveId" clId="{7FE3D718-5711-B44F-9E89-6D42A4EC488F}" dt="2021-02-03T05:20:42.918" v="4171" actId="478"/>
          <ac:spMkLst>
            <pc:docMk/>
            <pc:sldMk cId="223692516" sldId="407"/>
            <ac:spMk id="53" creationId="{ECF3C9F0-69BD-7449-BEFC-6DC7E8AA7F0D}"/>
          </ac:spMkLst>
        </pc:spChg>
        <pc:spChg chg="del">
          <ac:chgData name="中田 雄大" userId="62f770ad0d6c1cad" providerId="LiveId" clId="{7FE3D718-5711-B44F-9E89-6D42A4EC488F}" dt="2021-02-03T05:08:42.032" v="3662" actId="478"/>
          <ac:spMkLst>
            <pc:docMk/>
            <pc:sldMk cId="223692516" sldId="407"/>
            <ac:spMk id="57" creationId="{00000000-0000-0000-0000-000000000000}"/>
          </ac:spMkLst>
        </pc:spChg>
        <pc:spChg chg="del">
          <ac:chgData name="中田 雄大" userId="62f770ad0d6c1cad" providerId="LiveId" clId="{7FE3D718-5711-B44F-9E89-6D42A4EC488F}" dt="2021-02-03T05:08:42.032" v="3662" actId="478"/>
          <ac:spMkLst>
            <pc:docMk/>
            <pc:sldMk cId="223692516" sldId="407"/>
            <ac:spMk id="77" creationId="{C97DC7FB-6DA0-3543-9CF8-2FBD18A5018C}"/>
          </ac:spMkLst>
        </pc:spChg>
        <pc:spChg chg="del">
          <ac:chgData name="中田 雄大" userId="62f770ad0d6c1cad" providerId="LiveId" clId="{7FE3D718-5711-B44F-9E89-6D42A4EC488F}" dt="2021-02-03T05:08:42.032" v="3662" actId="478"/>
          <ac:spMkLst>
            <pc:docMk/>
            <pc:sldMk cId="223692516" sldId="407"/>
            <ac:spMk id="78" creationId="{78B8C6C2-AA3F-4046-9B66-0A8A6DAC0D66}"/>
          </ac:spMkLst>
        </pc:spChg>
        <pc:spChg chg="del">
          <ac:chgData name="中田 雄大" userId="62f770ad0d6c1cad" providerId="LiveId" clId="{7FE3D718-5711-B44F-9E89-6D42A4EC488F}" dt="2021-02-03T05:08:42.032" v="3662" actId="478"/>
          <ac:spMkLst>
            <pc:docMk/>
            <pc:sldMk cId="223692516" sldId="407"/>
            <ac:spMk id="79" creationId="{E79AE9AD-3665-9047-99F8-1970C4436B0A}"/>
          </ac:spMkLst>
        </pc:spChg>
        <pc:grpChg chg="del">
          <ac:chgData name="中田 雄大" userId="62f770ad0d6c1cad" providerId="LiveId" clId="{7FE3D718-5711-B44F-9E89-6D42A4EC488F}" dt="2021-02-03T05:08:42.032" v="3662" actId="478"/>
          <ac:grpSpMkLst>
            <pc:docMk/>
            <pc:sldMk cId="223692516" sldId="407"/>
            <ac:grpSpMk id="13" creationId="{147EE015-E55D-F34F-A8A4-CC1D8608F2C4}"/>
          </ac:grpSpMkLst>
        </pc:grpChg>
        <pc:grpChg chg="del">
          <ac:chgData name="中田 雄大" userId="62f770ad0d6c1cad" providerId="LiveId" clId="{7FE3D718-5711-B44F-9E89-6D42A4EC488F}" dt="2021-02-03T05:08:42.032" v="3662" actId="478"/>
          <ac:grpSpMkLst>
            <pc:docMk/>
            <pc:sldMk cId="223692516" sldId="407"/>
            <ac:grpSpMk id="31" creationId="{33CB3767-013C-964E-859E-9FAEF7433768}"/>
          </ac:grpSpMkLst>
        </pc:grpChg>
        <pc:grpChg chg="del">
          <ac:chgData name="中田 雄大" userId="62f770ad0d6c1cad" providerId="LiveId" clId="{7FE3D718-5711-B44F-9E89-6D42A4EC488F}" dt="2021-02-03T05:08:42.032" v="3662" actId="478"/>
          <ac:grpSpMkLst>
            <pc:docMk/>
            <pc:sldMk cId="223692516" sldId="407"/>
            <ac:grpSpMk id="58" creationId="{25705691-B9EC-644E-8EEF-7DBA2306D22D}"/>
          </ac:grpSpMkLst>
        </pc:grpChg>
        <pc:cxnChg chg="del mod">
          <ac:chgData name="中田 雄大" userId="62f770ad0d6c1cad" providerId="LiveId" clId="{7FE3D718-5711-B44F-9E89-6D42A4EC488F}" dt="2021-02-03T05:08:42.032" v="3662" actId="478"/>
          <ac:cxnSpMkLst>
            <pc:docMk/>
            <pc:sldMk cId="223692516" sldId="407"/>
            <ac:cxnSpMk id="8" creationId="{4BD40E65-F870-BE4C-BF5A-A3ACAD6BE969}"/>
          </ac:cxnSpMkLst>
        </pc:cxnChg>
        <pc:cxnChg chg="mod">
          <ac:chgData name="中田 雄大" userId="62f770ad0d6c1cad" providerId="LiveId" clId="{7FE3D718-5711-B44F-9E89-6D42A4EC488F}" dt="2021-02-03T05:08:42.032" v="3662" actId="478"/>
          <ac:cxnSpMkLst>
            <pc:docMk/>
            <pc:sldMk cId="223692516" sldId="407"/>
            <ac:cxnSpMk id="34" creationId="{72D04452-2336-3F40-8BB6-09394D62CF63}"/>
          </ac:cxnSpMkLst>
        </pc:cxnChg>
        <pc:cxnChg chg="add del mod">
          <ac:chgData name="中田 雄大" userId="62f770ad0d6c1cad" providerId="LiveId" clId="{7FE3D718-5711-B44F-9E89-6D42A4EC488F}" dt="2021-02-03T05:10:52.574" v="3734" actId="1076"/>
          <ac:cxnSpMkLst>
            <pc:docMk/>
            <pc:sldMk cId="223692516" sldId="407"/>
            <ac:cxnSpMk id="44" creationId="{7E17D81D-6E50-4B40-8708-6ACBECBEFAD4}"/>
          </ac:cxnSpMkLst>
        </pc:cxnChg>
        <pc:cxnChg chg="add mod">
          <ac:chgData name="中田 雄大" userId="62f770ad0d6c1cad" providerId="LiveId" clId="{7FE3D718-5711-B44F-9E89-6D42A4EC488F}" dt="2021-02-03T05:39:05.608" v="4934" actId="1076"/>
          <ac:cxnSpMkLst>
            <pc:docMk/>
            <pc:sldMk cId="223692516" sldId="407"/>
            <ac:cxnSpMk id="50" creationId="{0BB314CF-07D4-4849-8F70-8B7AE1C3B5A0}"/>
          </ac:cxnSpMkLst>
        </pc:cxnChg>
        <pc:cxnChg chg="add mod">
          <ac:chgData name="中田 雄大" userId="62f770ad0d6c1cad" providerId="LiveId" clId="{7FE3D718-5711-B44F-9E89-6D42A4EC488F}" dt="2021-02-03T05:17:59.007" v="4064" actId="1076"/>
          <ac:cxnSpMkLst>
            <pc:docMk/>
            <pc:sldMk cId="223692516" sldId="407"/>
            <ac:cxnSpMk id="51" creationId="{8AACD31C-9835-0245-91A7-257AC08FD70B}"/>
          </ac:cxnSpMkLst>
        </pc:cxnChg>
        <pc:cxnChg chg="del mod">
          <ac:chgData name="中田 雄大" userId="62f770ad0d6c1cad" providerId="LiveId" clId="{7FE3D718-5711-B44F-9E89-6D42A4EC488F}" dt="2021-02-03T05:08:42.032" v="3662" actId="478"/>
          <ac:cxnSpMkLst>
            <pc:docMk/>
            <pc:sldMk cId="223692516" sldId="407"/>
            <ac:cxnSpMk id="80" creationId="{EAB00114-C5A2-1841-8AA4-DFCE915652C8}"/>
          </ac:cxnSpMkLst>
        </pc:cxnChg>
      </pc:sldChg>
      <pc:sldChg chg="addSp delSp modSp add mod">
        <pc:chgData name="中田 雄大" userId="62f770ad0d6c1cad" providerId="LiveId" clId="{7FE3D718-5711-B44F-9E89-6D42A4EC488F}" dt="2021-02-03T06:06:43.674" v="5695" actId="1035"/>
        <pc:sldMkLst>
          <pc:docMk/>
          <pc:sldMk cId="2214072557" sldId="408"/>
        </pc:sldMkLst>
        <pc:spChg chg="add mod">
          <ac:chgData name="中田 雄大" userId="62f770ad0d6c1cad" providerId="LiveId" clId="{7FE3D718-5711-B44F-9E89-6D42A4EC488F}" dt="2021-02-03T05:33:23.360" v="4638" actId="207"/>
          <ac:spMkLst>
            <pc:docMk/>
            <pc:sldMk cId="2214072557" sldId="408"/>
            <ac:spMk id="20" creationId="{51CAC89C-A610-5A41-B19A-C1539ACC98D6}"/>
          </ac:spMkLst>
        </pc:spChg>
        <pc:spChg chg="add mod">
          <ac:chgData name="中田 雄大" userId="62f770ad0d6c1cad" providerId="LiveId" clId="{7FE3D718-5711-B44F-9E89-6D42A4EC488F}" dt="2021-02-03T05:55:02.811" v="5441" actId="20577"/>
          <ac:spMkLst>
            <pc:docMk/>
            <pc:sldMk cId="2214072557" sldId="408"/>
            <ac:spMk id="21" creationId="{CE0B321D-A3C7-9D48-901D-88EE76232DF8}"/>
          </ac:spMkLst>
        </pc:spChg>
        <pc:spChg chg="add mod">
          <ac:chgData name="中田 雄大" userId="62f770ad0d6c1cad" providerId="LiveId" clId="{7FE3D718-5711-B44F-9E89-6D42A4EC488F}" dt="2021-02-03T05:52:21.136" v="5376" actId="1076"/>
          <ac:spMkLst>
            <pc:docMk/>
            <pc:sldMk cId="2214072557" sldId="408"/>
            <ac:spMk id="22" creationId="{4C867639-0D3A-1A41-AFB4-54D162772452}"/>
          </ac:spMkLst>
        </pc:spChg>
        <pc:spChg chg="add del mod">
          <ac:chgData name="中田 雄大" userId="62f770ad0d6c1cad" providerId="LiveId" clId="{7FE3D718-5711-B44F-9E89-6D42A4EC488F}" dt="2021-02-03T05:55:04.650" v="5443"/>
          <ac:spMkLst>
            <pc:docMk/>
            <pc:sldMk cId="2214072557" sldId="408"/>
            <ac:spMk id="23" creationId="{9FCF63F1-C30A-D34F-B437-A1BE381D559E}"/>
          </ac:spMkLst>
        </pc:spChg>
        <pc:spChg chg="add del mod">
          <ac:chgData name="中田 雄大" userId="62f770ad0d6c1cad" providerId="LiveId" clId="{7FE3D718-5711-B44F-9E89-6D42A4EC488F}" dt="2021-02-03T05:56:37.261" v="5492"/>
          <ac:spMkLst>
            <pc:docMk/>
            <pc:sldMk cId="2214072557" sldId="408"/>
            <ac:spMk id="24" creationId="{6CE94CA6-3420-FE45-85E2-2E098A3F271C}"/>
          </ac:spMkLst>
        </pc:spChg>
        <pc:spChg chg="add mod">
          <ac:chgData name="中田 雄大" userId="62f770ad0d6c1cad" providerId="LiveId" clId="{7FE3D718-5711-B44F-9E89-6D42A4EC488F}" dt="2021-02-03T06:06:40.013" v="5692" actId="1036"/>
          <ac:spMkLst>
            <pc:docMk/>
            <pc:sldMk cId="2214072557" sldId="408"/>
            <ac:spMk id="25" creationId="{3FCFF2D7-68EE-5642-92C3-5496E860B3AD}"/>
          </ac:spMkLst>
        </pc:spChg>
        <pc:spChg chg="add mod">
          <ac:chgData name="中田 雄大" userId="62f770ad0d6c1cad" providerId="LiveId" clId="{7FE3D718-5711-B44F-9E89-6D42A4EC488F}" dt="2021-02-03T06:02:22.056" v="5683" actId="20577"/>
          <ac:spMkLst>
            <pc:docMk/>
            <pc:sldMk cId="2214072557" sldId="408"/>
            <ac:spMk id="26" creationId="{A53AC26C-33D0-1749-ACBD-B7E0361945F7}"/>
          </ac:spMkLst>
        </pc:spChg>
        <pc:spChg chg="mod">
          <ac:chgData name="中田 雄大" userId="62f770ad0d6c1cad" providerId="LiveId" clId="{7FE3D718-5711-B44F-9E89-6D42A4EC488F}" dt="2021-02-03T05:21:47.323" v="4220" actId="20577"/>
          <ac:spMkLst>
            <pc:docMk/>
            <pc:sldMk cId="2214072557" sldId="408"/>
            <ac:spMk id="29" creationId="{FA6BE063-5A12-124D-B9E9-64734B5E538B}"/>
          </ac:spMkLst>
        </pc:spChg>
        <pc:spChg chg="del">
          <ac:chgData name="中田 雄大" userId="62f770ad0d6c1cad" providerId="LiveId" clId="{7FE3D718-5711-B44F-9E89-6D42A4EC488F}" dt="2021-02-03T05:21:34.184" v="4214" actId="478"/>
          <ac:spMkLst>
            <pc:docMk/>
            <pc:sldMk cId="2214072557" sldId="408"/>
            <ac:spMk id="37" creationId="{A3E1D2AA-CBE4-E847-87B9-D112CE4A4001}"/>
          </ac:spMkLst>
        </pc:spChg>
        <pc:spChg chg="del">
          <ac:chgData name="中田 雄大" userId="62f770ad0d6c1cad" providerId="LiveId" clId="{7FE3D718-5711-B44F-9E89-6D42A4EC488F}" dt="2021-02-03T05:21:34.184" v="4214" actId="478"/>
          <ac:spMkLst>
            <pc:docMk/>
            <pc:sldMk cId="2214072557" sldId="408"/>
            <ac:spMk id="38" creationId="{5B4CE19E-2C00-7E47-8759-2892059AC3F5}"/>
          </ac:spMkLst>
        </pc:spChg>
        <pc:spChg chg="del">
          <ac:chgData name="中田 雄大" userId="62f770ad0d6c1cad" providerId="LiveId" clId="{7FE3D718-5711-B44F-9E89-6D42A4EC488F}" dt="2021-02-03T05:21:34.184" v="4214" actId="478"/>
          <ac:spMkLst>
            <pc:docMk/>
            <pc:sldMk cId="2214072557" sldId="408"/>
            <ac:spMk id="40" creationId="{00000000-0000-0000-0000-000000000000}"/>
          </ac:spMkLst>
        </pc:spChg>
        <pc:spChg chg="del">
          <ac:chgData name="中田 雄大" userId="62f770ad0d6c1cad" providerId="LiveId" clId="{7FE3D718-5711-B44F-9E89-6D42A4EC488F}" dt="2021-02-03T05:21:34.184" v="4214" actId="478"/>
          <ac:spMkLst>
            <pc:docMk/>
            <pc:sldMk cId="2214072557" sldId="408"/>
            <ac:spMk id="41" creationId="{AD923A43-4B40-2A48-A399-EC6F5F0800A0}"/>
          </ac:spMkLst>
        </pc:spChg>
        <pc:spChg chg="mod">
          <ac:chgData name="中田 雄大" userId="62f770ad0d6c1cad" providerId="LiveId" clId="{7FE3D718-5711-B44F-9E89-6D42A4EC488F}" dt="2021-02-03T05:21:42.981" v="4215" actId="1076"/>
          <ac:spMkLst>
            <pc:docMk/>
            <pc:sldMk cId="2214072557" sldId="408"/>
            <ac:spMk id="42" creationId="{4701944E-154A-3747-AAEE-17C380CE7CA3}"/>
          </ac:spMkLst>
        </pc:spChg>
        <pc:spChg chg="mod">
          <ac:chgData name="中田 雄大" userId="62f770ad0d6c1cad" providerId="LiveId" clId="{7FE3D718-5711-B44F-9E89-6D42A4EC488F}" dt="2021-02-03T05:55:11.397" v="5451" actId="20577"/>
          <ac:spMkLst>
            <pc:docMk/>
            <pc:sldMk cId="2214072557" sldId="408"/>
            <ac:spMk id="43" creationId="{7196A21A-FD47-264A-B4D0-F76F6EDFE466}"/>
          </ac:spMkLst>
        </pc:spChg>
        <pc:spChg chg="mod">
          <ac:chgData name="中田 雄大" userId="62f770ad0d6c1cad" providerId="LiveId" clId="{7FE3D718-5711-B44F-9E89-6D42A4EC488F}" dt="2021-02-03T06:01:28.989" v="5667" actId="20577"/>
          <ac:spMkLst>
            <pc:docMk/>
            <pc:sldMk cId="2214072557" sldId="408"/>
            <ac:spMk id="46" creationId="{8638B563-A9AF-5641-A1F7-A6587D32F08B}"/>
          </ac:spMkLst>
        </pc:spChg>
        <pc:spChg chg="mod">
          <ac:chgData name="中田 雄大" userId="62f770ad0d6c1cad" providerId="LiveId" clId="{7FE3D718-5711-B44F-9E89-6D42A4EC488F}" dt="2021-02-03T05:21:42.981" v="4215" actId="1076"/>
          <ac:spMkLst>
            <pc:docMk/>
            <pc:sldMk cId="2214072557" sldId="408"/>
            <ac:spMk id="47" creationId="{086A6955-3A38-C648-B586-BDA91218693F}"/>
          </ac:spMkLst>
        </pc:spChg>
        <pc:spChg chg="mod">
          <ac:chgData name="中田 雄大" userId="62f770ad0d6c1cad" providerId="LiveId" clId="{7FE3D718-5711-B44F-9E89-6D42A4EC488F}" dt="2021-02-03T05:57:31.045" v="5510" actId="1076"/>
          <ac:spMkLst>
            <pc:docMk/>
            <pc:sldMk cId="2214072557" sldId="408"/>
            <ac:spMk id="48" creationId="{FBD2DFC3-705B-6143-B8B3-4790061B5BEE}"/>
          </ac:spMkLst>
        </pc:spChg>
        <pc:spChg chg="del mod">
          <ac:chgData name="中田 雄大" userId="62f770ad0d6c1cad" providerId="LiveId" clId="{7FE3D718-5711-B44F-9E89-6D42A4EC488F}" dt="2021-02-03T05:51:43.553" v="5362"/>
          <ac:spMkLst>
            <pc:docMk/>
            <pc:sldMk cId="2214072557" sldId="408"/>
            <ac:spMk id="49" creationId="{7AC377F7-0A77-0341-95DF-986C00CF23EC}"/>
          </ac:spMkLst>
        </pc:spChg>
        <pc:spChg chg="mod">
          <ac:chgData name="中田 雄大" userId="62f770ad0d6c1cad" providerId="LiveId" clId="{7FE3D718-5711-B44F-9E89-6D42A4EC488F}" dt="2021-02-03T06:06:43.674" v="5695" actId="1035"/>
          <ac:spMkLst>
            <pc:docMk/>
            <pc:sldMk cId="2214072557" sldId="408"/>
            <ac:spMk id="52" creationId="{938CF662-BE4C-6240-8CFF-1A43BF036C41}"/>
          </ac:spMkLst>
        </pc:spChg>
        <pc:spChg chg="del">
          <ac:chgData name="中田 雄大" userId="62f770ad0d6c1cad" providerId="LiveId" clId="{7FE3D718-5711-B44F-9E89-6D42A4EC488F}" dt="2021-02-03T05:21:49.676" v="4221" actId="478"/>
          <ac:spMkLst>
            <pc:docMk/>
            <pc:sldMk cId="2214072557" sldId="408"/>
            <ac:spMk id="61" creationId="{00000000-0000-0000-0000-000000000000}"/>
          </ac:spMkLst>
        </pc:spChg>
        <pc:cxnChg chg="mod">
          <ac:chgData name="中田 雄大" userId="62f770ad0d6c1cad" providerId="LiveId" clId="{7FE3D718-5711-B44F-9E89-6D42A4EC488F}" dt="2021-02-03T06:02:39.947" v="5686" actId="1076"/>
          <ac:cxnSpMkLst>
            <pc:docMk/>
            <pc:sldMk cId="2214072557" sldId="408"/>
            <ac:cxnSpMk id="44" creationId="{7E17D81D-6E50-4B40-8708-6ACBECBEFAD4}"/>
          </ac:cxnSpMkLst>
        </pc:cxnChg>
        <pc:cxnChg chg="mod">
          <ac:chgData name="中田 雄大" userId="62f770ad0d6c1cad" providerId="LiveId" clId="{7FE3D718-5711-B44F-9E89-6D42A4EC488F}" dt="2021-02-03T05:27:43.937" v="4434" actId="1076"/>
          <ac:cxnSpMkLst>
            <pc:docMk/>
            <pc:sldMk cId="2214072557" sldId="408"/>
            <ac:cxnSpMk id="50" creationId="{0BB314CF-07D4-4849-8F70-8B7AE1C3B5A0}"/>
          </ac:cxnSpMkLst>
        </pc:cxnChg>
        <pc:cxnChg chg="mod">
          <ac:chgData name="中田 雄大" userId="62f770ad0d6c1cad" providerId="LiveId" clId="{7FE3D718-5711-B44F-9E89-6D42A4EC488F}" dt="2021-02-03T05:57:37.862" v="5511" actId="1076"/>
          <ac:cxnSpMkLst>
            <pc:docMk/>
            <pc:sldMk cId="2214072557" sldId="408"/>
            <ac:cxnSpMk id="51" creationId="{8AACD31C-9835-0245-91A7-257AC08FD70B}"/>
          </ac:cxnSpMkLst>
        </pc:cxnChg>
      </pc:sldChg>
      <pc:sldChg chg="add del mod modShow">
        <pc:chgData name="中田 雄大" userId="62f770ad0d6c1cad" providerId="LiveId" clId="{7FE3D718-5711-B44F-9E89-6D42A4EC488F}" dt="2021-02-03T07:30:14.608" v="7942" actId="2696"/>
        <pc:sldMkLst>
          <pc:docMk/>
          <pc:sldMk cId="1757551851" sldId="409"/>
        </pc:sldMkLst>
      </pc:sldChg>
      <pc:sldChg chg="add">
        <pc:chgData name="中田 雄大" userId="62f770ad0d6c1cad" providerId="LiveId" clId="{7FE3D718-5711-B44F-9E89-6D42A4EC488F}" dt="2021-02-03T07:30:21.710" v="7943"/>
        <pc:sldMkLst>
          <pc:docMk/>
          <pc:sldMk cId="1923077632" sldId="409"/>
        </pc:sldMkLst>
      </pc:sldChg>
      <pc:sldChg chg="add">
        <pc:chgData name="中田 雄大" userId="62f770ad0d6c1cad" providerId="LiveId" clId="{7FE3D718-5711-B44F-9E89-6D42A4EC488F}" dt="2021-02-03T07:30:36.842" v="7945"/>
        <pc:sldMkLst>
          <pc:docMk/>
          <pc:sldMk cId="899255624" sldId="410"/>
        </pc:sldMkLst>
      </pc:sldChg>
      <pc:sldChg chg="addSp modSp add del mod modShow">
        <pc:chgData name="中田 雄大" userId="62f770ad0d6c1cad" providerId="LiveId" clId="{7FE3D718-5711-B44F-9E89-6D42A4EC488F}" dt="2021-02-03T07:30:31.489" v="7944" actId="2696"/>
        <pc:sldMkLst>
          <pc:docMk/>
          <pc:sldMk cId="2822374684" sldId="410"/>
        </pc:sldMkLst>
        <pc:spChg chg="add mod">
          <ac:chgData name="中田 雄大" userId="62f770ad0d6c1cad" providerId="LiveId" clId="{7FE3D718-5711-B44F-9E89-6D42A4EC488F}" dt="2021-02-03T07:12:54.985" v="7373" actId="1036"/>
          <ac:spMkLst>
            <pc:docMk/>
            <pc:sldMk cId="2822374684" sldId="410"/>
            <ac:spMk id="18" creationId="{6E2B9CB1-822E-B24F-A47B-355BFC9A4A2A}"/>
          </ac:spMkLst>
        </pc:spChg>
        <pc:spChg chg="mod">
          <ac:chgData name="中田 雄大" userId="62f770ad0d6c1cad" providerId="LiveId" clId="{7FE3D718-5711-B44F-9E89-6D42A4EC488F}" dt="2021-02-03T07:12:43.066" v="7370" actId="1076"/>
          <ac:spMkLst>
            <pc:docMk/>
            <pc:sldMk cId="2822374684" sldId="410"/>
            <ac:spMk id="47" creationId="{77B5B205-7BF1-4243-B0E1-03BC4949AED9}"/>
          </ac:spMkLst>
        </pc:spChg>
        <pc:spChg chg="mod">
          <ac:chgData name="中田 雄大" userId="62f770ad0d6c1cad" providerId="LiveId" clId="{7FE3D718-5711-B44F-9E89-6D42A4EC488F}" dt="2021-02-03T07:12:43.066" v="7370" actId="1076"/>
          <ac:spMkLst>
            <pc:docMk/>
            <pc:sldMk cId="2822374684" sldId="410"/>
            <ac:spMk id="48" creationId="{CF83C960-8F8D-C94F-AFEB-A9F9DF0ED7AE}"/>
          </ac:spMkLst>
        </pc:spChg>
        <pc:spChg chg="mod">
          <ac:chgData name="中田 雄大" userId="62f770ad0d6c1cad" providerId="LiveId" clId="{7FE3D718-5711-B44F-9E89-6D42A4EC488F}" dt="2021-02-03T07:12:50.857" v="7372" actId="1076"/>
          <ac:spMkLst>
            <pc:docMk/>
            <pc:sldMk cId="2822374684" sldId="410"/>
            <ac:spMk id="49" creationId="{A1FD878D-E7FC-DC43-99E5-27683805FA83}"/>
          </ac:spMkLst>
        </pc:spChg>
        <pc:spChg chg="mod">
          <ac:chgData name="中田 雄大" userId="62f770ad0d6c1cad" providerId="LiveId" clId="{7FE3D718-5711-B44F-9E89-6D42A4EC488F}" dt="2021-02-03T07:12:50.857" v="7372" actId="1076"/>
          <ac:spMkLst>
            <pc:docMk/>
            <pc:sldMk cId="2822374684" sldId="410"/>
            <ac:spMk id="53" creationId="{199C1B69-4A12-004F-A39D-DC294FDDD68D}"/>
          </ac:spMkLst>
        </pc:spChg>
        <pc:spChg chg="mod">
          <ac:chgData name="中田 雄大" userId="62f770ad0d6c1cad" providerId="LiveId" clId="{7FE3D718-5711-B44F-9E89-6D42A4EC488F}" dt="2021-02-03T07:12:50.857" v="7372" actId="1076"/>
          <ac:spMkLst>
            <pc:docMk/>
            <pc:sldMk cId="2822374684" sldId="410"/>
            <ac:spMk id="56" creationId="{198AF65B-107D-2C40-AFE1-C850AD07523B}"/>
          </ac:spMkLst>
        </pc:spChg>
        <pc:picChg chg="mod">
          <ac:chgData name="中田 雄大" userId="62f770ad0d6c1cad" providerId="LiveId" clId="{7FE3D718-5711-B44F-9E89-6D42A4EC488F}" dt="2021-02-03T07:12:43.066" v="7370" actId="1076"/>
          <ac:picMkLst>
            <pc:docMk/>
            <pc:sldMk cId="2822374684" sldId="410"/>
            <ac:picMk id="5" creationId="{4CD4CA52-2717-D043-A51D-4AFD56576F2C}"/>
          </ac:picMkLst>
        </pc:picChg>
        <pc:picChg chg="mod">
          <ac:chgData name="中田 雄大" userId="62f770ad0d6c1cad" providerId="LiveId" clId="{7FE3D718-5711-B44F-9E89-6D42A4EC488F}" dt="2021-02-03T07:12:50.857" v="7372" actId="1076"/>
          <ac:picMkLst>
            <pc:docMk/>
            <pc:sldMk cId="2822374684" sldId="410"/>
            <ac:picMk id="9" creationId="{894AD0E9-CC4C-5A43-901E-D2212B1E1EFF}"/>
          </ac:picMkLst>
        </pc:picChg>
      </pc:sldChg>
      <pc:sldChg chg="addSp delSp modSp add mod">
        <pc:chgData name="中田 雄大" userId="62f770ad0d6c1cad" providerId="LiveId" clId="{7FE3D718-5711-B44F-9E89-6D42A4EC488F}" dt="2021-02-03T07:34:47.741" v="8008" actId="1076"/>
        <pc:sldMkLst>
          <pc:docMk/>
          <pc:sldMk cId="2822005347" sldId="411"/>
        </pc:sldMkLst>
        <pc:spChg chg="add mod">
          <ac:chgData name="中田 雄大" userId="62f770ad0d6c1cad" providerId="LiveId" clId="{7FE3D718-5711-B44F-9E89-6D42A4EC488F}" dt="2021-02-03T07:34:47.741" v="8008" actId="1076"/>
          <ac:spMkLst>
            <pc:docMk/>
            <pc:sldMk cId="2822005347" sldId="411"/>
            <ac:spMk id="3" creationId="{75731592-6674-B047-BEFF-2560F6F579AA}"/>
          </ac:spMkLst>
        </pc:spChg>
        <pc:spChg chg="add mod">
          <ac:chgData name="中田 雄大" userId="62f770ad0d6c1cad" providerId="LiveId" clId="{7FE3D718-5711-B44F-9E89-6D42A4EC488F}" dt="2021-02-03T07:31:55.272" v="7981" actId="20577"/>
          <ac:spMkLst>
            <pc:docMk/>
            <pc:sldMk cId="2822005347" sldId="411"/>
            <ac:spMk id="14" creationId="{ADA8BA9D-E66C-D144-8A69-5F03B4B447A4}"/>
          </ac:spMkLst>
        </pc:spChg>
        <pc:spChg chg="add mod">
          <ac:chgData name="中田 雄大" userId="62f770ad0d6c1cad" providerId="LiveId" clId="{7FE3D718-5711-B44F-9E89-6D42A4EC488F}" dt="2021-02-03T07:34:47.741" v="8008" actId="1076"/>
          <ac:spMkLst>
            <pc:docMk/>
            <pc:sldMk cId="2822005347" sldId="411"/>
            <ac:spMk id="16" creationId="{AC8E6C2D-6B6D-5C47-AF7A-605987DA0568}"/>
          </ac:spMkLst>
        </pc:spChg>
        <pc:spChg chg="del">
          <ac:chgData name="中田 雄大" userId="62f770ad0d6c1cad" providerId="LiveId" clId="{7FE3D718-5711-B44F-9E89-6D42A4EC488F}" dt="2021-02-03T07:31:29.383" v="7949" actId="478"/>
          <ac:spMkLst>
            <pc:docMk/>
            <pc:sldMk cId="2822005347" sldId="411"/>
            <ac:spMk id="17" creationId="{AA5025D9-3C4E-4E4B-BCC3-52523D999342}"/>
          </ac:spMkLst>
        </pc:spChg>
        <pc:spChg chg="del">
          <ac:chgData name="中田 雄大" userId="62f770ad0d6c1cad" providerId="LiveId" clId="{7FE3D718-5711-B44F-9E89-6D42A4EC488F}" dt="2021-02-03T07:31:29.383" v="7949" actId="478"/>
          <ac:spMkLst>
            <pc:docMk/>
            <pc:sldMk cId="2822005347" sldId="411"/>
            <ac:spMk id="18" creationId="{290B20C1-AF2F-5C4E-A3BC-42E2235480B5}"/>
          </ac:spMkLst>
        </pc:spChg>
        <pc:spChg chg="add mod">
          <ac:chgData name="中田 雄大" userId="62f770ad0d6c1cad" providerId="LiveId" clId="{7FE3D718-5711-B44F-9E89-6D42A4EC488F}" dt="2021-02-03T07:34:47.741" v="8008" actId="1076"/>
          <ac:spMkLst>
            <pc:docMk/>
            <pc:sldMk cId="2822005347" sldId="411"/>
            <ac:spMk id="19" creationId="{1606E2C4-1EA7-3944-87EB-131B8140C2EF}"/>
          </ac:spMkLst>
        </pc:spChg>
        <pc:spChg chg="add mod">
          <ac:chgData name="中田 雄大" userId="62f770ad0d6c1cad" providerId="LiveId" clId="{7FE3D718-5711-B44F-9E89-6D42A4EC488F}" dt="2021-02-03T07:34:47.741" v="8008" actId="1076"/>
          <ac:spMkLst>
            <pc:docMk/>
            <pc:sldMk cId="2822005347" sldId="411"/>
            <ac:spMk id="20" creationId="{DA72649C-D0EC-EA4A-922D-330271195A3A}"/>
          </ac:spMkLst>
        </pc:spChg>
        <pc:spChg chg="add mod">
          <ac:chgData name="中田 雄大" userId="62f770ad0d6c1cad" providerId="LiveId" clId="{7FE3D718-5711-B44F-9E89-6D42A4EC488F}" dt="2021-02-03T07:34:47.741" v="8008" actId="1076"/>
          <ac:spMkLst>
            <pc:docMk/>
            <pc:sldMk cId="2822005347" sldId="411"/>
            <ac:spMk id="21" creationId="{9E4CAA1D-7310-5840-9D9E-9E91446AA4EB}"/>
          </ac:spMkLst>
        </pc:spChg>
        <pc:spChg chg="del">
          <ac:chgData name="中田 雄大" userId="62f770ad0d6c1cad" providerId="LiveId" clId="{7FE3D718-5711-B44F-9E89-6D42A4EC488F}" dt="2021-02-03T07:31:29.383" v="7949" actId="478"/>
          <ac:spMkLst>
            <pc:docMk/>
            <pc:sldMk cId="2822005347" sldId="411"/>
            <ac:spMk id="22" creationId="{E82E2037-5084-A940-A573-05E1899A8DD5}"/>
          </ac:spMkLst>
        </pc:spChg>
        <pc:spChg chg="add mod">
          <ac:chgData name="中田 雄大" userId="62f770ad0d6c1cad" providerId="LiveId" clId="{7FE3D718-5711-B44F-9E89-6D42A4EC488F}" dt="2021-02-03T07:34:47.741" v="8008" actId="1076"/>
          <ac:spMkLst>
            <pc:docMk/>
            <pc:sldMk cId="2822005347" sldId="411"/>
            <ac:spMk id="23" creationId="{EC86848B-7C02-6F4F-808D-7D287B16E9A7}"/>
          </ac:spMkLst>
        </pc:spChg>
        <pc:spChg chg="add mod">
          <ac:chgData name="中田 雄大" userId="62f770ad0d6c1cad" providerId="LiveId" clId="{7FE3D718-5711-B44F-9E89-6D42A4EC488F}" dt="2021-02-03T07:34:47.741" v="8008" actId="1076"/>
          <ac:spMkLst>
            <pc:docMk/>
            <pc:sldMk cId="2822005347" sldId="411"/>
            <ac:spMk id="24" creationId="{BB803F8F-C78F-4944-B9C9-A849B8C42933}"/>
          </ac:spMkLst>
        </pc:spChg>
        <pc:spChg chg="add mod">
          <ac:chgData name="中田 雄大" userId="62f770ad0d6c1cad" providerId="LiveId" clId="{7FE3D718-5711-B44F-9E89-6D42A4EC488F}" dt="2021-02-03T07:34:47.741" v="8008" actId="1076"/>
          <ac:spMkLst>
            <pc:docMk/>
            <pc:sldMk cId="2822005347" sldId="411"/>
            <ac:spMk id="25" creationId="{3865D2AE-58AF-3D40-840F-81ACF582C0EA}"/>
          </ac:spMkLst>
        </pc:spChg>
        <pc:spChg chg="add mod">
          <ac:chgData name="中田 雄大" userId="62f770ad0d6c1cad" providerId="LiveId" clId="{7FE3D718-5711-B44F-9E89-6D42A4EC488F}" dt="2021-02-03T07:34:47.741" v="8008" actId="1076"/>
          <ac:spMkLst>
            <pc:docMk/>
            <pc:sldMk cId="2822005347" sldId="411"/>
            <ac:spMk id="26" creationId="{6B27DC14-6B17-2541-A943-A3015A46B988}"/>
          </ac:spMkLst>
        </pc:spChg>
        <pc:spChg chg="del">
          <ac:chgData name="中田 雄大" userId="62f770ad0d6c1cad" providerId="LiveId" clId="{7FE3D718-5711-B44F-9E89-6D42A4EC488F}" dt="2021-02-03T07:31:29.383" v="7949" actId="478"/>
          <ac:spMkLst>
            <pc:docMk/>
            <pc:sldMk cId="2822005347" sldId="411"/>
            <ac:spMk id="47" creationId="{77B5B205-7BF1-4243-B0E1-03BC4949AED9}"/>
          </ac:spMkLst>
        </pc:spChg>
        <pc:spChg chg="del">
          <ac:chgData name="中田 雄大" userId="62f770ad0d6c1cad" providerId="LiveId" clId="{7FE3D718-5711-B44F-9E89-6D42A4EC488F}" dt="2021-02-03T07:31:29.383" v="7949" actId="478"/>
          <ac:spMkLst>
            <pc:docMk/>
            <pc:sldMk cId="2822005347" sldId="411"/>
            <ac:spMk id="48" creationId="{CF83C960-8F8D-C94F-AFEB-A9F9DF0ED7AE}"/>
          </ac:spMkLst>
        </pc:spChg>
        <pc:spChg chg="del">
          <ac:chgData name="中田 雄大" userId="62f770ad0d6c1cad" providerId="LiveId" clId="{7FE3D718-5711-B44F-9E89-6D42A4EC488F}" dt="2021-02-03T07:31:29.383" v="7949" actId="478"/>
          <ac:spMkLst>
            <pc:docMk/>
            <pc:sldMk cId="2822005347" sldId="411"/>
            <ac:spMk id="53" creationId="{199C1B69-4A12-004F-A39D-DC294FDDD68D}"/>
          </ac:spMkLst>
        </pc:spChg>
        <pc:spChg chg="del">
          <ac:chgData name="中田 雄大" userId="62f770ad0d6c1cad" providerId="LiveId" clId="{7FE3D718-5711-B44F-9E89-6D42A4EC488F}" dt="2021-02-03T07:31:29.383" v="7949" actId="478"/>
          <ac:spMkLst>
            <pc:docMk/>
            <pc:sldMk cId="2822005347" sldId="411"/>
            <ac:spMk id="60" creationId="{0FCA9040-1DEA-1C42-A11F-6CEA9D833586}"/>
          </ac:spMkLst>
        </pc:spChg>
        <pc:picChg chg="del">
          <ac:chgData name="中田 雄大" userId="62f770ad0d6c1cad" providerId="LiveId" clId="{7FE3D718-5711-B44F-9E89-6D42A4EC488F}" dt="2021-02-03T07:31:29.383" v="7949" actId="478"/>
          <ac:picMkLst>
            <pc:docMk/>
            <pc:sldMk cId="2822005347" sldId="411"/>
            <ac:picMk id="5" creationId="{4CD4CA52-2717-D043-A51D-4AFD56576F2C}"/>
          </ac:picMkLst>
        </pc:picChg>
        <pc:picChg chg="del">
          <ac:chgData name="中田 雄大" userId="62f770ad0d6c1cad" providerId="LiveId" clId="{7FE3D718-5711-B44F-9E89-6D42A4EC488F}" dt="2021-02-03T07:31:29.383" v="7949" actId="478"/>
          <ac:picMkLst>
            <pc:docMk/>
            <pc:sldMk cId="2822005347" sldId="411"/>
            <ac:picMk id="8" creationId="{30FA92D3-7EFF-DC42-B79E-8782DB82FADA}"/>
          </ac:picMkLst>
        </pc:picChg>
        <pc:picChg chg="del">
          <ac:chgData name="中田 雄大" userId="62f770ad0d6c1cad" providerId="LiveId" clId="{7FE3D718-5711-B44F-9E89-6D42A4EC488F}" dt="2021-02-03T07:31:29.383" v="7949" actId="478"/>
          <ac:picMkLst>
            <pc:docMk/>
            <pc:sldMk cId="2822005347" sldId="411"/>
            <ac:picMk id="46" creationId="{6D155739-7FA9-204B-BA47-431FDEC5D92C}"/>
          </ac:picMkLst>
        </pc:picChg>
      </pc:sldChg>
    </pc:docChg>
  </pc:docChgLst>
  <pc:docChgLst>
    <pc:chgData name="中田 雄大" userId="62f770ad0d6c1cad" providerId="LiveId" clId="{D674B542-2EE2-364F-AE57-61560644D022}"/>
    <pc:docChg chg="undo redo custSel addSld delSld modSld">
      <pc:chgData name="中田 雄大" userId="62f770ad0d6c1cad" providerId="LiveId" clId="{D674B542-2EE2-364F-AE57-61560644D022}" dt="2022-03-03T02:43:42.025" v="1395" actId="20577"/>
      <pc:docMkLst>
        <pc:docMk/>
      </pc:docMkLst>
      <pc:sldChg chg="modNotesTx">
        <pc:chgData name="中田 雄大" userId="62f770ad0d6c1cad" providerId="LiveId" clId="{D674B542-2EE2-364F-AE57-61560644D022}" dt="2022-02-28T10:40:09.700" v="177" actId="20577"/>
        <pc:sldMkLst>
          <pc:docMk/>
          <pc:sldMk cId="0" sldId="324"/>
        </pc:sldMkLst>
      </pc:sldChg>
      <pc:sldChg chg="addSp modSp mod modNotesTx">
        <pc:chgData name="中田 雄大" userId="62f770ad0d6c1cad" providerId="LiveId" clId="{D674B542-2EE2-364F-AE57-61560644D022}" dt="2022-02-28T10:39:37.528" v="173" actId="20577"/>
        <pc:sldMkLst>
          <pc:docMk/>
          <pc:sldMk cId="0" sldId="379"/>
        </pc:sldMkLst>
        <pc:spChg chg="add mod">
          <ac:chgData name="中田 雄大" userId="62f770ad0d6c1cad" providerId="LiveId" clId="{D674B542-2EE2-364F-AE57-61560644D022}" dt="2022-02-28T10:39:37.528" v="173" actId="20577"/>
          <ac:spMkLst>
            <pc:docMk/>
            <pc:sldMk cId="0" sldId="379"/>
            <ac:spMk id="2" creationId="{6A0D71BE-78D8-494D-A832-E5177C4F141D}"/>
          </ac:spMkLst>
        </pc:spChg>
      </pc:sldChg>
      <pc:sldChg chg="addSp delSp modSp mod modNotesTx">
        <pc:chgData name="中田 雄大" userId="62f770ad0d6c1cad" providerId="LiveId" clId="{D674B542-2EE2-364F-AE57-61560644D022}" dt="2022-03-03T02:39:31.480" v="1321" actId="1036"/>
        <pc:sldMkLst>
          <pc:docMk/>
          <pc:sldMk cId="4224299849" sldId="419"/>
        </pc:sldMkLst>
        <pc:spChg chg="add del mod">
          <ac:chgData name="中田 雄大" userId="62f770ad0d6c1cad" providerId="LiveId" clId="{D674B542-2EE2-364F-AE57-61560644D022}" dt="2022-03-03T02:17:45.776" v="1125" actId="478"/>
          <ac:spMkLst>
            <pc:docMk/>
            <pc:sldMk cId="4224299849" sldId="419"/>
            <ac:spMk id="2" creationId="{75E8E7DC-7132-A54B-B2F0-2BC13B02F4DE}"/>
          </ac:spMkLst>
        </pc:spChg>
        <pc:spChg chg="add del mod">
          <ac:chgData name="中田 雄大" userId="62f770ad0d6c1cad" providerId="LiveId" clId="{D674B542-2EE2-364F-AE57-61560644D022}" dt="2022-03-03T02:18:09.362" v="1129" actId="478"/>
          <ac:spMkLst>
            <pc:docMk/>
            <pc:sldMk cId="4224299849" sldId="419"/>
            <ac:spMk id="3" creationId="{C08DD6A7-060B-9445-B1DB-E9D3BF3E3881}"/>
          </ac:spMkLst>
        </pc:spChg>
        <pc:spChg chg="add mod">
          <ac:chgData name="中田 雄大" userId="62f770ad0d6c1cad" providerId="LiveId" clId="{D674B542-2EE2-364F-AE57-61560644D022}" dt="2022-03-03T02:16:35.470" v="1114" actId="1076"/>
          <ac:spMkLst>
            <pc:docMk/>
            <pc:sldMk cId="4224299849" sldId="419"/>
            <ac:spMk id="31" creationId="{D5E09D11-1517-3B42-84FE-0DF2A384647C}"/>
          </ac:spMkLst>
        </pc:spChg>
        <pc:spChg chg="add mod">
          <ac:chgData name="中田 雄大" userId="62f770ad0d6c1cad" providerId="LiveId" clId="{D674B542-2EE2-364F-AE57-61560644D022}" dt="2022-03-03T02:16:41.070" v="1115" actId="1076"/>
          <ac:spMkLst>
            <pc:docMk/>
            <pc:sldMk cId="4224299849" sldId="419"/>
            <ac:spMk id="32" creationId="{494CC248-B48F-3149-8F38-F963072E23F1}"/>
          </ac:spMkLst>
        </pc:spChg>
        <pc:spChg chg="mod">
          <ac:chgData name="中田 雄大" userId="62f770ad0d6c1cad" providerId="LiveId" clId="{D674B542-2EE2-364F-AE57-61560644D022}" dt="2022-03-03T02:19:39.097" v="1158" actId="1076"/>
          <ac:spMkLst>
            <pc:docMk/>
            <pc:sldMk cId="4224299849" sldId="419"/>
            <ac:spMk id="45" creationId="{573AE015-9938-4FD3-B1CE-88E9A26E9687}"/>
          </ac:spMkLst>
        </pc:spChg>
        <pc:spChg chg="mod">
          <ac:chgData name="中田 雄大" userId="62f770ad0d6c1cad" providerId="LiveId" clId="{D674B542-2EE2-364F-AE57-61560644D022}" dt="2022-03-03T02:39:31.480" v="1321" actId="1036"/>
          <ac:spMkLst>
            <pc:docMk/>
            <pc:sldMk cId="4224299849" sldId="419"/>
            <ac:spMk id="48" creationId="{A83C710A-3E54-44ED-81F1-9035CBA2442C}"/>
          </ac:spMkLst>
        </pc:spChg>
        <pc:spChg chg="mod">
          <ac:chgData name="中田 雄大" userId="62f770ad0d6c1cad" providerId="LiveId" clId="{D674B542-2EE2-364F-AE57-61560644D022}" dt="2022-03-03T02:16:45.665" v="1116" actId="1076"/>
          <ac:spMkLst>
            <pc:docMk/>
            <pc:sldMk cId="4224299849" sldId="419"/>
            <ac:spMk id="55" creationId="{42515D06-24BE-4188-A414-E712FE042A4A}"/>
          </ac:spMkLst>
        </pc:spChg>
        <pc:spChg chg="del topLvl">
          <ac:chgData name="中田 雄大" userId="62f770ad0d6c1cad" providerId="LiveId" clId="{D674B542-2EE2-364F-AE57-61560644D022}" dt="2022-03-03T01:37:48.467" v="922" actId="478"/>
          <ac:spMkLst>
            <pc:docMk/>
            <pc:sldMk cId="4224299849" sldId="419"/>
            <ac:spMk id="58" creationId="{45E30D8D-3F37-4585-8E35-6D68993D6036}"/>
          </ac:spMkLst>
        </pc:spChg>
        <pc:spChg chg="mod">
          <ac:chgData name="中田 雄大" userId="62f770ad0d6c1cad" providerId="LiveId" clId="{D674B542-2EE2-364F-AE57-61560644D022}" dt="2022-03-03T02:19:33.997" v="1157" actId="14100"/>
          <ac:spMkLst>
            <pc:docMk/>
            <pc:sldMk cId="4224299849" sldId="419"/>
            <ac:spMk id="61" creationId="{D08F73AE-37B9-41B2-8519-E97955EBE326}"/>
          </ac:spMkLst>
        </pc:spChg>
        <pc:spChg chg="mod">
          <ac:chgData name="中田 雄大" userId="62f770ad0d6c1cad" providerId="LiveId" clId="{D674B542-2EE2-364F-AE57-61560644D022}" dt="2022-03-03T02:39:26.256" v="1317" actId="207"/>
          <ac:spMkLst>
            <pc:docMk/>
            <pc:sldMk cId="4224299849" sldId="419"/>
            <ac:spMk id="62" creationId="{BB438A1C-4259-43CA-871A-0F6CDE695D91}"/>
          </ac:spMkLst>
        </pc:spChg>
        <pc:spChg chg="mod">
          <ac:chgData name="中田 雄大" userId="62f770ad0d6c1cad" providerId="LiveId" clId="{D674B542-2EE2-364F-AE57-61560644D022}" dt="2022-03-03T02:18:44.296" v="1135" actId="1076"/>
          <ac:spMkLst>
            <pc:docMk/>
            <pc:sldMk cId="4224299849" sldId="419"/>
            <ac:spMk id="65" creationId="{CFB9049D-A818-4369-938F-32321C96D56C}"/>
          </ac:spMkLst>
        </pc:spChg>
        <pc:spChg chg="mod">
          <ac:chgData name="中田 雄大" userId="62f770ad0d6c1cad" providerId="LiveId" clId="{D674B542-2EE2-364F-AE57-61560644D022}" dt="2022-03-03T02:24:42.323" v="1189" actId="20577"/>
          <ac:spMkLst>
            <pc:docMk/>
            <pc:sldMk cId="4224299849" sldId="419"/>
            <ac:spMk id="81" creationId="{AC5EA499-4DD0-47B8-8BEE-4BF08A7E08C9}"/>
          </ac:spMkLst>
        </pc:spChg>
        <pc:grpChg chg="del">
          <ac:chgData name="中田 雄大" userId="62f770ad0d6c1cad" providerId="LiveId" clId="{D674B542-2EE2-364F-AE57-61560644D022}" dt="2022-03-03T01:37:48.467" v="922" actId="478"/>
          <ac:grpSpMkLst>
            <pc:docMk/>
            <pc:sldMk cId="4224299849" sldId="419"/>
            <ac:grpSpMk id="50" creationId="{AC3B89F4-BFD5-464C-B001-2DD249EE8DAA}"/>
          </ac:grpSpMkLst>
        </pc:grpChg>
        <pc:picChg chg="topLvl">
          <ac:chgData name="中田 雄大" userId="62f770ad0d6c1cad" providerId="LiveId" clId="{D674B542-2EE2-364F-AE57-61560644D022}" dt="2022-03-03T01:37:48.467" v="922" actId="478"/>
          <ac:picMkLst>
            <pc:docMk/>
            <pc:sldMk cId="4224299849" sldId="419"/>
            <ac:picMk id="57" creationId="{0D3A77F0-3777-4E17-A6FD-4BD80C389319}"/>
          </ac:picMkLst>
        </pc:picChg>
        <pc:cxnChg chg="add mod">
          <ac:chgData name="中田 雄大" userId="62f770ad0d6c1cad" providerId="LiveId" clId="{D674B542-2EE2-364F-AE57-61560644D022}" dt="2022-03-03T02:19:17.163" v="1154" actId="692"/>
          <ac:cxnSpMkLst>
            <pc:docMk/>
            <pc:sldMk cId="4224299849" sldId="419"/>
            <ac:cxnSpMk id="6" creationId="{BF4DA359-66D9-B148-A3B2-0C465A778533}"/>
          </ac:cxnSpMkLst>
        </pc:cxnChg>
      </pc:sldChg>
      <pc:sldChg chg="modNotesTx">
        <pc:chgData name="中田 雄大" userId="62f770ad0d6c1cad" providerId="LiveId" clId="{D674B542-2EE2-364F-AE57-61560644D022}" dt="2022-02-28T10:38:36.286" v="138" actId="20577"/>
        <pc:sldMkLst>
          <pc:docMk/>
          <pc:sldMk cId="3845246463" sldId="425"/>
        </pc:sldMkLst>
      </pc:sldChg>
      <pc:sldChg chg="modNotesTx">
        <pc:chgData name="中田 雄大" userId="62f770ad0d6c1cad" providerId="LiveId" clId="{D674B542-2EE2-364F-AE57-61560644D022}" dt="2022-02-28T10:53:54.014" v="904" actId="20577"/>
        <pc:sldMkLst>
          <pc:docMk/>
          <pc:sldMk cId="4289829130" sldId="437"/>
        </pc:sldMkLst>
      </pc:sldChg>
      <pc:sldChg chg="modNotesTx">
        <pc:chgData name="中田 雄大" userId="62f770ad0d6c1cad" providerId="LiveId" clId="{D674B542-2EE2-364F-AE57-61560644D022}" dt="2022-03-03T02:43:42.025" v="1395" actId="20577"/>
        <pc:sldMkLst>
          <pc:docMk/>
          <pc:sldMk cId="929338426" sldId="439"/>
        </pc:sldMkLst>
      </pc:sldChg>
      <pc:sldChg chg="modSp mod">
        <pc:chgData name="中田 雄大" userId="62f770ad0d6c1cad" providerId="LiveId" clId="{D674B542-2EE2-364F-AE57-61560644D022}" dt="2022-02-21T01:41:19.257" v="0" actId="1076"/>
        <pc:sldMkLst>
          <pc:docMk/>
          <pc:sldMk cId="2897558988" sldId="441"/>
        </pc:sldMkLst>
        <pc:spChg chg="mod">
          <ac:chgData name="中田 雄大" userId="62f770ad0d6c1cad" providerId="LiveId" clId="{D674B542-2EE2-364F-AE57-61560644D022}" dt="2022-02-21T01:41:19.257" v="0" actId="1076"/>
          <ac:spMkLst>
            <pc:docMk/>
            <pc:sldMk cId="2897558988" sldId="441"/>
            <ac:spMk id="68" creationId="{6D0CD351-AA94-4137-A981-B4205AABAD30}"/>
          </ac:spMkLst>
        </pc:spChg>
      </pc:sldChg>
      <pc:sldChg chg="modNotesTx">
        <pc:chgData name="中田 雄大" userId="62f770ad0d6c1cad" providerId="LiveId" clId="{D674B542-2EE2-364F-AE57-61560644D022}" dt="2022-02-28T10:41:21.789" v="283" actId="20577"/>
        <pc:sldMkLst>
          <pc:docMk/>
          <pc:sldMk cId="1868798627" sldId="444"/>
        </pc:sldMkLst>
      </pc:sldChg>
      <pc:sldChg chg="modSp mod">
        <pc:chgData name="中田 雄大" userId="62f770ad0d6c1cad" providerId="LiveId" clId="{D674B542-2EE2-364F-AE57-61560644D022}" dt="2022-03-03T01:21:52.166" v="909" actId="20577"/>
        <pc:sldMkLst>
          <pc:docMk/>
          <pc:sldMk cId="3582953844" sldId="449"/>
        </pc:sldMkLst>
        <pc:spChg chg="mod">
          <ac:chgData name="中田 雄大" userId="62f770ad0d6c1cad" providerId="LiveId" clId="{D674B542-2EE2-364F-AE57-61560644D022}" dt="2022-03-03T01:21:52.166" v="909" actId="20577"/>
          <ac:spMkLst>
            <pc:docMk/>
            <pc:sldMk cId="3582953844" sldId="449"/>
            <ac:spMk id="28" creationId="{D464BDB6-0D4D-4941-AF72-D647E3D6AE3E}"/>
          </ac:spMkLst>
        </pc:spChg>
      </pc:sldChg>
      <pc:sldChg chg="modNotesTx">
        <pc:chgData name="中田 雄大" userId="62f770ad0d6c1cad" providerId="LiveId" clId="{D674B542-2EE2-364F-AE57-61560644D022}" dt="2022-02-28T09:20:22.835" v="37" actId="20577"/>
        <pc:sldMkLst>
          <pc:docMk/>
          <pc:sldMk cId="3987222935" sldId="450"/>
        </pc:sldMkLst>
      </pc:sldChg>
      <pc:sldChg chg="new del">
        <pc:chgData name="中田 雄大" userId="62f770ad0d6c1cad" providerId="LiveId" clId="{D674B542-2EE2-364F-AE57-61560644D022}" dt="2022-02-28T07:45:01.252" v="17" actId="680"/>
        <pc:sldMkLst>
          <pc:docMk/>
          <pc:sldMk cId="2529540410" sldId="456"/>
        </pc:sldMkLst>
      </pc:sldChg>
    </pc:docChg>
  </pc:docChgLst>
  <pc:docChgLst>
    <pc:chgData name="中田 雄大" userId="62f770ad0d6c1cad" providerId="LiveId" clId="{4D5F1A7E-A1BE-4DC6-AE07-882DBF73AF2A}"/>
    <pc:docChg chg="modSld">
      <pc:chgData name="中田 雄大" userId="62f770ad0d6c1cad" providerId="LiveId" clId="{4D5F1A7E-A1BE-4DC6-AE07-882DBF73AF2A}" dt="2021-07-10T12:13:43.702" v="0" actId="1076"/>
      <pc:docMkLst>
        <pc:docMk/>
      </pc:docMkLst>
      <pc:sldChg chg="modSp mod">
        <pc:chgData name="中田 雄大" userId="62f770ad0d6c1cad" providerId="LiveId" clId="{4D5F1A7E-A1BE-4DC6-AE07-882DBF73AF2A}" dt="2021-07-10T12:13:43.702" v="0" actId="1076"/>
        <pc:sldMkLst>
          <pc:docMk/>
          <pc:sldMk cId="3939960394" sldId="427"/>
        </pc:sldMkLst>
        <pc:spChg chg="mod">
          <ac:chgData name="中田 雄大" userId="62f770ad0d6c1cad" providerId="LiveId" clId="{4D5F1A7E-A1BE-4DC6-AE07-882DBF73AF2A}" dt="2021-07-10T12:13:43.702" v="0" actId="1076"/>
          <ac:spMkLst>
            <pc:docMk/>
            <pc:sldMk cId="3939960394" sldId="427"/>
            <ac:spMk id="23" creationId="{83A6ED63-5E3A-4981-8DEC-1032D4CC8B00}"/>
          </ac:spMkLst>
        </pc:spChg>
      </pc:sldChg>
    </pc:docChg>
  </pc:docChgLst>
  <pc:docChgLst>
    <pc:chgData name="中田 雄大" userId="62f770ad0d6c1cad" providerId="LiveId" clId="{F23034A3-07E1-4F66-A173-E03A4A67D39B}"/>
    <pc:docChg chg="undo custSel addSld modSld sldOrd">
      <pc:chgData name="中田 雄大" userId="62f770ad0d6c1cad" providerId="LiveId" clId="{F23034A3-07E1-4F66-A173-E03A4A67D39B}" dt="2021-02-03T07:56:16.736" v="3035" actId="1076"/>
      <pc:docMkLst>
        <pc:docMk/>
      </pc:docMkLst>
      <pc:sldChg chg="modSp ord">
        <pc:chgData name="中田 雄大" userId="62f770ad0d6c1cad" providerId="LiveId" clId="{F23034A3-07E1-4F66-A173-E03A4A67D39B}" dt="2021-02-03T07:00:28.822" v="2431" actId="20577"/>
        <pc:sldMkLst>
          <pc:docMk/>
          <pc:sldMk cId="0" sldId="367"/>
        </pc:sldMkLst>
        <pc:spChg chg="mod">
          <ac:chgData name="中田 雄大" userId="62f770ad0d6c1cad" providerId="LiveId" clId="{F23034A3-07E1-4F66-A173-E03A4A67D39B}" dt="2021-02-03T07:00:28.822" v="2431" actId="20577"/>
          <ac:spMkLst>
            <pc:docMk/>
            <pc:sldMk cId="0" sldId="367"/>
            <ac:spMk id="23" creationId="{86CF7E82-8642-094F-8122-569E007CBE63}"/>
          </ac:spMkLst>
        </pc:spChg>
      </pc:sldChg>
      <pc:sldChg chg="addSp delSp modSp mod">
        <pc:chgData name="中田 雄大" userId="62f770ad0d6c1cad" providerId="LiveId" clId="{F23034A3-07E1-4F66-A173-E03A4A67D39B}" dt="2021-02-02T09:32:12.505" v="1579" actId="14100"/>
        <pc:sldMkLst>
          <pc:docMk/>
          <pc:sldMk cId="0" sldId="384"/>
        </pc:sldMkLst>
        <pc:spChg chg="add del mod">
          <ac:chgData name="中田 雄大" userId="62f770ad0d6c1cad" providerId="LiveId" clId="{F23034A3-07E1-4F66-A173-E03A4A67D39B}" dt="2021-02-02T09:28:44.627" v="1543" actId="478"/>
          <ac:spMkLst>
            <pc:docMk/>
            <pc:sldMk cId="0" sldId="384"/>
            <ac:spMk id="53" creationId="{DA5379E4-8320-44F8-9AF6-97E58507EC89}"/>
          </ac:spMkLst>
        </pc:spChg>
        <pc:spChg chg="add del mod">
          <ac:chgData name="中田 雄大" userId="62f770ad0d6c1cad" providerId="LiveId" clId="{F23034A3-07E1-4F66-A173-E03A4A67D39B}" dt="2021-02-02T09:31:02.388" v="1570"/>
          <ac:spMkLst>
            <pc:docMk/>
            <pc:sldMk cId="0" sldId="384"/>
            <ac:spMk id="63" creationId="{8C9D57D4-78F0-43D1-81B6-C4D4F4FE0042}"/>
          </ac:spMkLst>
        </pc:spChg>
        <pc:cxnChg chg="add del mod">
          <ac:chgData name="中田 雄大" userId="62f770ad0d6c1cad" providerId="LiveId" clId="{F23034A3-07E1-4F66-A173-E03A4A67D39B}" dt="2021-02-02T09:31:53.565" v="1576" actId="478"/>
          <ac:cxnSpMkLst>
            <pc:docMk/>
            <pc:sldMk cId="0" sldId="384"/>
            <ac:cxnSpMk id="57" creationId="{0D8FB8DE-4594-4F32-B3FF-3AC8E19E6738}"/>
          </ac:cxnSpMkLst>
        </pc:cxnChg>
        <pc:cxnChg chg="add mod">
          <ac:chgData name="中田 雄大" userId="62f770ad0d6c1cad" providerId="LiveId" clId="{F23034A3-07E1-4F66-A173-E03A4A67D39B}" dt="2021-02-02T09:32:12.505" v="1579" actId="14100"/>
          <ac:cxnSpMkLst>
            <pc:docMk/>
            <pc:sldMk cId="0" sldId="384"/>
            <ac:cxnSpMk id="71" creationId="{F308A770-698B-4E4F-87C2-5AAFA4F0924C}"/>
          </ac:cxnSpMkLst>
        </pc:cxnChg>
      </pc:sldChg>
      <pc:sldChg chg="modNotesTx">
        <pc:chgData name="中田 雄大" userId="62f770ad0d6c1cad" providerId="LiveId" clId="{F23034A3-07E1-4F66-A173-E03A4A67D39B}" dt="2021-02-02T10:27:45.226" v="2287" actId="20577"/>
        <pc:sldMkLst>
          <pc:docMk/>
          <pc:sldMk cId="2050723830" sldId="392"/>
        </pc:sldMkLst>
      </pc:sldChg>
      <pc:sldChg chg="modNotesTx">
        <pc:chgData name="中田 雄大" userId="62f770ad0d6c1cad" providerId="LiveId" clId="{F23034A3-07E1-4F66-A173-E03A4A67D39B}" dt="2021-02-02T10:24:39.708" v="2060" actId="20577"/>
        <pc:sldMkLst>
          <pc:docMk/>
          <pc:sldMk cId="1188777254" sldId="393"/>
        </pc:sldMkLst>
      </pc:sldChg>
      <pc:sldChg chg="addSp delSp modSp mod delAnim modAnim modNotesTx">
        <pc:chgData name="中田 雄大" userId="62f770ad0d6c1cad" providerId="LiveId" clId="{F23034A3-07E1-4F66-A173-E03A4A67D39B}" dt="2021-02-03T07:56:16.736" v="3035" actId="1076"/>
        <pc:sldMkLst>
          <pc:docMk/>
          <pc:sldMk cId="2642361543" sldId="397"/>
        </pc:sldMkLst>
        <pc:spChg chg="del">
          <ac:chgData name="中田 雄大" userId="62f770ad0d6c1cad" providerId="LiveId" clId="{F23034A3-07E1-4F66-A173-E03A4A67D39B}" dt="2021-02-03T07:51:07.094" v="2719" actId="478"/>
          <ac:spMkLst>
            <pc:docMk/>
            <pc:sldMk cId="2642361543" sldId="397"/>
            <ac:spMk id="8" creationId="{92629679-5506-CE42-8959-6C9A36194B7F}"/>
          </ac:spMkLst>
        </pc:spChg>
        <pc:spChg chg="del">
          <ac:chgData name="中田 雄大" userId="62f770ad0d6c1cad" providerId="LiveId" clId="{F23034A3-07E1-4F66-A173-E03A4A67D39B}" dt="2021-02-03T07:51:03.063" v="2718" actId="478"/>
          <ac:spMkLst>
            <pc:docMk/>
            <pc:sldMk cId="2642361543" sldId="397"/>
            <ac:spMk id="15" creationId="{E160DFF5-2747-DD49-9273-11FD58E20107}"/>
          </ac:spMkLst>
        </pc:spChg>
        <pc:spChg chg="mod">
          <ac:chgData name="中田 雄大" userId="62f770ad0d6c1cad" providerId="LiveId" clId="{F23034A3-07E1-4F66-A173-E03A4A67D39B}" dt="2021-02-03T07:56:16.736" v="3035" actId="1076"/>
          <ac:spMkLst>
            <pc:docMk/>
            <pc:sldMk cId="2642361543" sldId="397"/>
            <ac:spMk id="16" creationId="{E2435595-8C76-F14C-8F60-1F92054ED562}"/>
          </ac:spMkLst>
        </pc:spChg>
        <pc:spChg chg="mod">
          <ac:chgData name="中田 雄大" userId="62f770ad0d6c1cad" providerId="LiveId" clId="{F23034A3-07E1-4F66-A173-E03A4A67D39B}" dt="2021-02-03T07:56:16.736" v="3035" actId="1076"/>
          <ac:spMkLst>
            <pc:docMk/>
            <pc:sldMk cId="2642361543" sldId="397"/>
            <ac:spMk id="17" creationId="{026A1431-03E8-3041-BFE8-D5BBDF0F0D4B}"/>
          </ac:spMkLst>
        </pc:spChg>
        <pc:spChg chg="mod">
          <ac:chgData name="中田 雄大" userId="62f770ad0d6c1cad" providerId="LiveId" clId="{F23034A3-07E1-4F66-A173-E03A4A67D39B}" dt="2021-02-03T07:56:16.736" v="3035" actId="1076"/>
          <ac:spMkLst>
            <pc:docMk/>
            <pc:sldMk cId="2642361543" sldId="397"/>
            <ac:spMk id="18" creationId="{875C3FFA-2F4F-C34F-8F27-566B97FE8FCA}"/>
          </ac:spMkLst>
        </pc:spChg>
        <pc:spChg chg="mod">
          <ac:chgData name="中田 雄大" userId="62f770ad0d6c1cad" providerId="LiveId" clId="{F23034A3-07E1-4F66-A173-E03A4A67D39B}" dt="2021-02-03T07:56:16.736" v="3035" actId="1076"/>
          <ac:spMkLst>
            <pc:docMk/>
            <pc:sldMk cId="2642361543" sldId="397"/>
            <ac:spMk id="19" creationId="{CF03B471-9DDA-6145-B185-01D50DE7CF9C}"/>
          </ac:spMkLst>
        </pc:spChg>
        <pc:spChg chg="mod">
          <ac:chgData name="中田 雄大" userId="62f770ad0d6c1cad" providerId="LiveId" clId="{F23034A3-07E1-4F66-A173-E03A4A67D39B}" dt="2021-02-03T07:56:16.736" v="3035" actId="1076"/>
          <ac:spMkLst>
            <pc:docMk/>
            <pc:sldMk cId="2642361543" sldId="397"/>
            <ac:spMk id="20" creationId="{DE8592D0-B58F-814D-AB49-1639FC134AA8}"/>
          </ac:spMkLst>
        </pc:spChg>
        <pc:spChg chg="mod">
          <ac:chgData name="中田 雄大" userId="62f770ad0d6c1cad" providerId="LiveId" clId="{F23034A3-07E1-4F66-A173-E03A4A67D39B}" dt="2021-02-03T07:56:16.736" v="3035" actId="1076"/>
          <ac:spMkLst>
            <pc:docMk/>
            <pc:sldMk cId="2642361543" sldId="397"/>
            <ac:spMk id="22" creationId="{CD8A40C9-4B5F-8D49-B31B-1910371680E9}"/>
          </ac:spMkLst>
        </pc:spChg>
        <pc:spChg chg="add del mod">
          <ac:chgData name="中田 雄大" userId="62f770ad0d6c1cad" providerId="LiveId" clId="{F23034A3-07E1-4F66-A173-E03A4A67D39B}" dt="2021-02-03T07:50:58.827" v="2717" actId="478"/>
          <ac:spMkLst>
            <pc:docMk/>
            <pc:sldMk cId="2642361543" sldId="397"/>
            <ac:spMk id="23" creationId="{6586FDA9-0101-4037-A5EC-F0FC277DC514}"/>
          </ac:spMkLst>
        </pc:spChg>
        <pc:spChg chg="mod">
          <ac:chgData name="中田 雄大" userId="62f770ad0d6c1cad" providerId="LiveId" clId="{F23034A3-07E1-4F66-A173-E03A4A67D39B}" dt="2021-02-03T07:56:16.736" v="3035" actId="1076"/>
          <ac:spMkLst>
            <pc:docMk/>
            <pc:sldMk cId="2642361543" sldId="397"/>
            <ac:spMk id="24" creationId="{E5B079CF-4093-F440-B1EA-2413A27C98D5}"/>
          </ac:spMkLst>
        </pc:spChg>
        <pc:spChg chg="mod">
          <ac:chgData name="中田 雄大" userId="62f770ad0d6c1cad" providerId="LiveId" clId="{F23034A3-07E1-4F66-A173-E03A4A67D39B}" dt="2021-02-03T07:56:08.535" v="3033" actId="14100"/>
          <ac:spMkLst>
            <pc:docMk/>
            <pc:sldMk cId="2642361543" sldId="397"/>
            <ac:spMk id="25" creationId="{B950AC04-57F6-BC48-A642-2FDD1AFA52AA}"/>
          </ac:spMkLst>
        </pc:spChg>
        <pc:spChg chg="mod">
          <ac:chgData name="中田 雄大" userId="62f770ad0d6c1cad" providerId="LiveId" clId="{F23034A3-07E1-4F66-A173-E03A4A67D39B}" dt="2021-02-03T07:56:16.736" v="3035" actId="1076"/>
          <ac:spMkLst>
            <pc:docMk/>
            <pc:sldMk cId="2642361543" sldId="397"/>
            <ac:spMk id="26" creationId="{9FB5EC25-05BC-CC44-9B06-2C59E3145AEF}"/>
          </ac:spMkLst>
        </pc:spChg>
        <pc:spChg chg="mod">
          <ac:chgData name="中田 雄大" userId="62f770ad0d6c1cad" providerId="LiveId" clId="{F23034A3-07E1-4F66-A173-E03A4A67D39B}" dt="2021-02-03T07:56:16.736" v="3035" actId="1076"/>
          <ac:spMkLst>
            <pc:docMk/>
            <pc:sldMk cId="2642361543" sldId="397"/>
            <ac:spMk id="27" creationId="{EA27A434-1448-4045-AF8C-A01C26E44A0D}"/>
          </ac:spMkLst>
        </pc:spChg>
        <pc:picChg chg="mod">
          <ac:chgData name="中田 雄大" userId="62f770ad0d6c1cad" providerId="LiveId" clId="{F23034A3-07E1-4F66-A173-E03A4A67D39B}" dt="2021-02-03T07:56:16.736" v="3035" actId="1076"/>
          <ac:picMkLst>
            <pc:docMk/>
            <pc:sldMk cId="2642361543" sldId="397"/>
            <ac:picMk id="5" creationId="{2FE2170F-88B3-6847-81E6-7B1EEC0583BD}"/>
          </ac:picMkLst>
        </pc:picChg>
        <pc:picChg chg="mod">
          <ac:chgData name="中田 雄大" userId="62f770ad0d6c1cad" providerId="LiveId" clId="{F23034A3-07E1-4F66-A173-E03A4A67D39B}" dt="2021-02-03T07:56:16.736" v="3035" actId="1076"/>
          <ac:picMkLst>
            <pc:docMk/>
            <pc:sldMk cId="2642361543" sldId="397"/>
            <ac:picMk id="10" creationId="{A9ABD454-B721-A647-AC81-1146EDAFF586}"/>
          </ac:picMkLst>
        </pc:picChg>
        <pc:picChg chg="mod">
          <ac:chgData name="中田 雄大" userId="62f770ad0d6c1cad" providerId="LiveId" clId="{F23034A3-07E1-4F66-A173-E03A4A67D39B}" dt="2021-02-03T07:56:16.736" v="3035" actId="1076"/>
          <ac:picMkLst>
            <pc:docMk/>
            <pc:sldMk cId="2642361543" sldId="397"/>
            <ac:picMk id="13" creationId="{60470E00-FFB2-384A-8286-381057B4499D}"/>
          </ac:picMkLst>
        </pc:picChg>
        <pc:cxnChg chg="mod">
          <ac:chgData name="中田 雄大" userId="62f770ad0d6c1cad" providerId="LiveId" clId="{F23034A3-07E1-4F66-A173-E03A4A67D39B}" dt="2021-02-03T07:56:11.208" v="3034" actId="1076"/>
          <ac:cxnSpMkLst>
            <pc:docMk/>
            <pc:sldMk cId="2642361543" sldId="397"/>
            <ac:cxnSpMk id="21" creationId="{E8F6F4BA-D263-1946-957C-372A7AE87DA8}"/>
          </ac:cxnSpMkLst>
        </pc:cxnChg>
      </pc:sldChg>
      <pc:sldChg chg="addSp delSp modSp add mod modShow">
        <pc:chgData name="中田 雄大" userId="62f770ad0d6c1cad" providerId="LiveId" clId="{F23034A3-07E1-4F66-A173-E03A4A67D39B}" dt="2021-02-02T06:12:17.529" v="320" actId="20577"/>
        <pc:sldMkLst>
          <pc:docMk/>
          <pc:sldMk cId="3751911885" sldId="403"/>
        </pc:sldMkLst>
        <pc:spChg chg="mod">
          <ac:chgData name="中田 雄大" userId="62f770ad0d6c1cad" providerId="LiveId" clId="{F23034A3-07E1-4F66-A173-E03A4A67D39B}" dt="2021-02-02T06:12:17.529" v="320" actId="20577"/>
          <ac:spMkLst>
            <pc:docMk/>
            <pc:sldMk cId="3751911885" sldId="403"/>
            <ac:spMk id="2" creationId="{00000000-0000-0000-0000-000000000000}"/>
          </ac:spMkLst>
        </pc:spChg>
        <pc:spChg chg="add mod">
          <ac:chgData name="中田 雄大" userId="62f770ad0d6c1cad" providerId="LiveId" clId="{F23034A3-07E1-4F66-A173-E03A4A67D39B}" dt="2021-02-02T06:07:14.799" v="128" actId="164"/>
          <ac:spMkLst>
            <pc:docMk/>
            <pc:sldMk cId="3751911885" sldId="403"/>
            <ac:spMk id="29" creationId="{E8792E78-EE79-432C-9DDF-DF03669F77CA}"/>
          </ac:spMkLst>
        </pc:spChg>
        <pc:spChg chg="del mod ord">
          <ac:chgData name="中田 雄大" userId="62f770ad0d6c1cad" providerId="LiveId" clId="{F23034A3-07E1-4F66-A173-E03A4A67D39B}" dt="2021-02-02T06:06:53.868" v="124" actId="478"/>
          <ac:spMkLst>
            <pc:docMk/>
            <pc:sldMk cId="3751911885" sldId="403"/>
            <ac:spMk id="31" creationId="{4F5FF7FD-6971-4C22-92D0-4F9BCC74ABA1}"/>
          </ac:spMkLst>
        </pc:spChg>
        <pc:spChg chg="add mod">
          <ac:chgData name="中田 雄大" userId="62f770ad0d6c1cad" providerId="LiveId" clId="{F23034A3-07E1-4F66-A173-E03A4A67D39B}" dt="2021-02-02T06:07:14.799" v="128" actId="164"/>
          <ac:spMkLst>
            <pc:docMk/>
            <pc:sldMk cId="3751911885" sldId="403"/>
            <ac:spMk id="32" creationId="{E3B04368-6FC8-43F3-86A4-55B8FAF2F44D}"/>
          </ac:spMkLst>
        </pc:spChg>
        <pc:spChg chg="del">
          <ac:chgData name="中田 雄大" userId="62f770ad0d6c1cad" providerId="LiveId" clId="{F23034A3-07E1-4F66-A173-E03A4A67D39B}" dt="2021-02-02T06:01:55.339" v="7" actId="478"/>
          <ac:spMkLst>
            <pc:docMk/>
            <pc:sldMk cId="3751911885" sldId="403"/>
            <ac:spMk id="34" creationId="{F2B7A604-37B0-4146-BA21-48ABB1021E5A}"/>
          </ac:spMkLst>
        </pc:spChg>
        <pc:spChg chg="del">
          <ac:chgData name="中田 雄大" userId="62f770ad0d6c1cad" providerId="LiveId" clId="{F23034A3-07E1-4F66-A173-E03A4A67D39B}" dt="2021-02-02T06:01:55.339" v="7" actId="478"/>
          <ac:spMkLst>
            <pc:docMk/>
            <pc:sldMk cId="3751911885" sldId="403"/>
            <ac:spMk id="35" creationId="{E327C4B9-FE2A-4C09-ACC0-9EAEA5364468}"/>
          </ac:spMkLst>
        </pc:spChg>
        <pc:spChg chg="mod">
          <ac:chgData name="中田 雄大" userId="62f770ad0d6c1cad" providerId="LiveId" clId="{F23034A3-07E1-4F66-A173-E03A4A67D39B}" dt="2021-02-02T06:10:59.266" v="267" actId="1076"/>
          <ac:spMkLst>
            <pc:docMk/>
            <pc:sldMk cId="3751911885" sldId="403"/>
            <ac:spMk id="36" creationId="{80F41F41-0539-4EF2-B80F-65EE0A5F0185}"/>
          </ac:spMkLst>
        </pc:spChg>
        <pc:spChg chg="add mod">
          <ac:chgData name="中田 雄大" userId="62f770ad0d6c1cad" providerId="LiveId" clId="{F23034A3-07E1-4F66-A173-E03A4A67D39B}" dt="2021-02-02T06:11:31.949" v="309" actId="1076"/>
          <ac:spMkLst>
            <pc:docMk/>
            <pc:sldMk cId="3751911885" sldId="403"/>
            <ac:spMk id="41" creationId="{CB50E6CD-F4AC-4B31-A274-FC2CD5D106C8}"/>
          </ac:spMkLst>
        </pc:spChg>
        <pc:spChg chg="del">
          <ac:chgData name="中田 雄大" userId="62f770ad0d6c1cad" providerId="LiveId" clId="{F23034A3-07E1-4F66-A173-E03A4A67D39B}" dt="2021-02-02T06:01:55.339" v="7" actId="478"/>
          <ac:spMkLst>
            <pc:docMk/>
            <pc:sldMk cId="3751911885" sldId="403"/>
            <ac:spMk id="46" creationId="{695BBC7A-EB59-47EC-9313-02F48DC0C147}"/>
          </ac:spMkLst>
        </pc:spChg>
        <pc:spChg chg="mod">
          <ac:chgData name="中田 雄大" userId="62f770ad0d6c1cad" providerId="LiveId" clId="{F23034A3-07E1-4F66-A173-E03A4A67D39B}" dt="2021-02-02T06:07:14.799" v="128" actId="164"/>
          <ac:spMkLst>
            <pc:docMk/>
            <pc:sldMk cId="3751911885" sldId="403"/>
            <ac:spMk id="47" creationId="{5E45AF8F-4F83-4182-BD49-57A8003BD977}"/>
          </ac:spMkLst>
        </pc:spChg>
        <pc:spChg chg="mod">
          <ac:chgData name="中田 雄大" userId="62f770ad0d6c1cad" providerId="LiveId" clId="{F23034A3-07E1-4F66-A173-E03A4A67D39B}" dt="2021-02-02T06:07:14.799" v="128" actId="164"/>
          <ac:spMkLst>
            <pc:docMk/>
            <pc:sldMk cId="3751911885" sldId="403"/>
            <ac:spMk id="48" creationId="{E495266B-C9DF-4F76-AF05-E1AB5495AC84}"/>
          </ac:spMkLst>
        </pc:spChg>
        <pc:spChg chg="del">
          <ac:chgData name="中田 雄大" userId="62f770ad0d6c1cad" providerId="LiveId" clId="{F23034A3-07E1-4F66-A173-E03A4A67D39B}" dt="2021-02-02T06:01:55.339" v="7" actId="478"/>
          <ac:spMkLst>
            <pc:docMk/>
            <pc:sldMk cId="3751911885" sldId="403"/>
            <ac:spMk id="49" creationId="{A64FD82A-F0B4-4AB3-8964-5F1813C9A796}"/>
          </ac:spMkLst>
        </pc:spChg>
        <pc:spChg chg="del">
          <ac:chgData name="中田 雄大" userId="62f770ad0d6c1cad" providerId="LiveId" clId="{F23034A3-07E1-4F66-A173-E03A4A67D39B}" dt="2021-02-02T06:01:55.339" v="7" actId="478"/>
          <ac:spMkLst>
            <pc:docMk/>
            <pc:sldMk cId="3751911885" sldId="403"/>
            <ac:spMk id="50" creationId="{C4355891-1369-4A9A-B273-2EFB028AD625}"/>
          </ac:spMkLst>
        </pc:spChg>
        <pc:spChg chg="del">
          <ac:chgData name="中田 雄大" userId="62f770ad0d6c1cad" providerId="LiveId" clId="{F23034A3-07E1-4F66-A173-E03A4A67D39B}" dt="2021-02-02T06:01:55.339" v="7" actId="478"/>
          <ac:spMkLst>
            <pc:docMk/>
            <pc:sldMk cId="3751911885" sldId="403"/>
            <ac:spMk id="51" creationId="{D023A9BE-D5CB-4B21-922A-E5615D02A98E}"/>
          </ac:spMkLst>
        </pc:spChg>
        <pc:spChg chg="mod">
          <ac:chgData name="中田 雄大" userId="62f770ad0d6c1cad" providerId="LiveId" clId="{F23034A3-07E1-4F66-A173-E03A4A67D39B}" dt="2021-02-02T06:07:14.799" v="128" actId="164"/>
          <ac:spMkLst>
            <pc:docMk/>
            <pc:sldMk cId="3751911885" sldId="403"/>
            <ac:spMk id="52" creationId="{41E763B0-5FDD-47D0-B076-B59E99F2A723}"/>
          </ac:spMkLst>
        </pc:spChg>
        <pc:grpChg chg="add mod">
          <ac:chgData name="中田 雄大" userId="62f770ad0d6c1cad" providerId="LiveId" clId="{F23034A3-07E1-4F66-A173-E03A4A67D39B}" dt="2021-02-02T06:11:36.348" v="310" actId="1076"/>
          <ac:grpSpMkLst>
            <pc:docMk/>
            <pc:sldMk cId="3751911885" sldId="403"/>
            <ac:grpSpMk id="10" creationId="{BB8CBBBB-9FE0-4CDA-80A3-439C3BDCA56D}"/>
          </ac:grpSpMkLst>
        </pc:grpChg>
        <pc:picChg chg="add mod">
          <ac:chgData name="中田 雄大" userId="62f770ad0d6c1cad" providerId="LiveId" clId="{F23034A3-07E1-4F66-A173-E03A4A67D39B}" dt="2021-02-02T06:07:14.799" v="128" actId="164"/>
          <ac:picMkLst>
            <pc:docMk/>
            <pc:sldMk cId="3751911885" sldId="403"/>
            <ac:picMk id="5" creationId="{F1CACA98-EEA6-4B08-919B-400729033666}"/>
          </ac:picMkLst>
        </pc:picChg>
        <pc:picChg chg="add mod">
          <ac:chgData name="中田 雄大" userId="62f770ad0d6c1cad" providerId="LiveId" clId="{F23034A3-07E1-4F66-A173-E03A4A67D39B}" dt="2021-02-02T06:11:42.925" v="312" actId="14100"/>
          <ac:picMkLst>
            <pc:docMk/>
            <pc:sldMk cId="3751911885" sldId="403"/>
            <ac:picMk id="7" creationId="{BCB4D7DA-EE94-4674-A2C5-6A945E327C72}"/>
          </ac:picMkLst>
        </pc:picChg>
        <pc:picChg chg="add mod">
          <ac:chgData name="中田 雄大" userId="62f770ad0d6c1cad" providerId="LiveId" clId="{F23034A3-07E1-4F66-A173-E03A4A67D39B}" dt="2021-02-02T06:11:48.925" v="314" actId="14100"/>
          <ac:picMkLst>
            <pc:docMk/>
            <pc:sldMk cId="3751911885" sldId="403"/>
            <ac:picMk id="9" creationId="{C7ADEA1A-A2CA-4F4D-A27B-A3FCC8C64E88}"/>
          </ac:picMkLst>
        </pc:picChg>
        <pc:picChg chg="mod">
          <ac:chgData name="中田 雄大" userId="62f770ad0d6c1cad" providerId="LiveId" clId="{F23034A3-07E1-4F66-A173-E03A4A67D39B}" dt="2021-02-02T06:07:14.799" v="128" actId="164"/>
          <ac:picMkLst>
            <pc:docMk/>
            <pc:sldMk cId="3751911885" sldId="403"/>
            <ac:picMk id="15" creationId="{2BBFFA99-4343-4D3A-A546-F5DE67E3D6F4}"/>
          </ac:picMkLst>
        </pc:picChg>
        <pc:picChg chg="del mod">
          <ac:chgData name="中田 雄大" userId="62f770ad0d6c1cad" providerId="LiveId" clId="{F23034A3-07E1-4F66-A173-E03A4A67D39B}" dt="2021-02-02T06:01:25.406" v="2" actId="478"/>
          <ac:picMkLst>
            <pc:docMk/>
            <pc:sldMk cId="3751911885" sldId="403"/>
            <ac:picMk id="17" creationId="{2DF7272F-DA55-49AF-AF64-A47C4A7AB9DF}"/>
          </ac:picMkLst>
        </pc:picChg>
        <pc:picChg chg="del">
          <ac:chgData name="中田 雄大" userId="62f770ad0d6c1cad" providerId="LiveId" clId="{F23034A3-07E1-4F66-A173-E03A4A67D39B}" dt="2021-02-02T06:01:55.339" v="7" actId="478"/>
          <ac:picMkLst>
            <pc:docMk/>
            <pc:sldMk cId="3751911885" sldId="403"/>
            <ac:picMk id="19" creationId="{4BF04FCB-BE5D-4099-808A-0D9A534C92F2}"/>
          </ac:picMkLst>
        </pc:picChg>
        <pc:picChg chg="del">
          <ac:chgData name="中田 雄大" userId="62f770ad0d6c1cad" providerId="LiveId" clId="{F23034A3-07E1-4F66-A173-E03A4A67D39B}" dt="2021-02-02T06:01:55.339" v="7" actId="478"/>
          <ac:picMkLst>
            <pc:docMk/>
            <pc:sldMk cId="3751911885" sldId="403"/>
            <ac:picMk id="21" creationId="{3C76AF31-3764-4189-9A78-82B817B4E7CC}"/>
          </ac:picMkLst>
        </pc:picChg>
        <pc:picChg chg="del mod">
          <ac:chgData name="中田 雄大" userId="62f770ad0d6c1cad" providerId="LiveId" clId="{F23034A3-07E1-4F66-A173-E03A4A67D39B}" dt="2021-02-02T06:04:17.317" v="94" actId="478"/>
          <ac:picMkLst>
            <pc:docMk/>
            <pc:sldMk cId="3751911885" sldId="403"/>
            <ac:picMk id="23" creationId="{86A73BDA-748E-4F64-ACFE-93EC030B9FED}"/>
          </ac:picMkLst>
        </pc:picChg>
        <pc:picChg chg="del mod">
          <ac:chgData name="中田 雄大" userId="62f770ad0d6c1cad" providerId="LiveId" clId="{F23034A3-07E1-4F66-A173-E03A4A67D39B}" dt="2021-02-02T06:03:29.783" v="77" actId="478"/>
          <ac:picMkLst>
            <pc:docMk/>
            <pc:sldMk cId="3751911885" sldId="403"/>
            <ac:picMk id="26" creationId="{A5527CA2-0EF8-41AF-9B7C-F833995C4C74}"/>
          </ac:picMkLst>
        </pc:picChg>
        <pc:picChg chg="del">
          <ac:chgData name="中田 雄大" userId="62f770ad0d6c1cad" providerId="LiveId" clId="{F23034A3-07E1-4F66-A173-E03A4A67D39B}" dt="2021-02-02T06:01:55.339" v="7" actId="478"/>
          <ac:picMkLst>
            <pc:docMk/>
            <pc:sldMk cId="3751911885" sldId="403"/>
            <ac:picMk id="28" creationId="{FA02CA1C-31A5-496A-BC89-7D941CDA20EA}"/>
          </ac:picMkLst>
        </pc:picChg>
        <pc:picChg chg="del">
          <ac:chgData name="中田 雄大" userId="62f770ad0d6c1cad" providerId="LiveId" clId="{F23034A3-07E1-4F66-A173-E03A4A67D39B}" dt="2021-02-02T06:01:55.339" v="7" actId="478"/>
          <ac:picMkLst>
            <pc:docMk/>
            <pc:sldMk cId="3751911885" sldId="403"/>
            <ac:picMk id="30" creationId="{434FD840-B9B0-4233-BDD4-D7B0D6851DA6}"/>
          </ac:picMkLst>
        </pc:picChg>
        <pc:cxnChg chg="add mod">
          <ac:chgData name="中田 雄大" userId="62f770ad0d6c1cad" providerId="LiveId" clId="{F23034A3-07E1-4F66-A173-E03A4A67D39B}" dt="2021-02-02T06:11:48.925" v="314" actId="14100"/>
          <ac:cxnSpMkLst>
            <pc:docMk/>
            <pc:sldMk cId="3751911885" sldId="403"/>
            <ac:cxnSpMk id="33" creationId="{D9FB4E65-9B56-4B1B-864D-2EFB0FB2547C}"/>
          </ac:cxnSpMkLst>
        </pc:cxnChg>
        <pc:cxnChg chg="add mod">
          <ac:chgData name="中田 雄大" userId="62f770ad0d6c1cad" providerId="LiveId" clId="{F23034A3-07E1-4F66-A173-E03A4A67D39B}" dt="2021-02-02T06:11:42.925" v="312" actId="14100"/>
          <ac:cxnSpMkLst>
            <pc:docMk/>
            <pc:sldMk cId="3751911885" sldId="403"/>
            <ac:cxnSpMk id="37" creationId="{29649977-DE92-4ABF-92B2-33AA7E90310D}"/>
          </ac:cxnSpMkLst>
        </pc:cxnChg>
      </pc:sldChg>
      <pc:sldChg chg="addSp delSp modSp mod">
        <pc:chgData name="中田 雄大" userId="62f770ad0d6c1cad" providerId="LiveId" clId="{F23034A3-07E1-4F66-A173-E03A4A67D39B}" dt="2021-02-03T07:50:13.460" v="2716" actId="478"/>
        <pc:sldMkLst>
          <pc:docMk/>
          <pc:sldMk cId="2822005347" sldId="411"/>
        </pc:sldMkLst>
        <pc:spChg chg="del mod">
          <ac:chgData name="中田 雄大" userId="62f770ad0d6c1cad" providerId="LiveId" clId="{F23034A3-07E1-4F66-A173-E03A4A67D39B}" dt="2021-02-03T07:40:41.194" v="2484" actId="478"/>
          <ac:spMkLst>
            <pc:docMk/>
            <pc:sldMk cId="2822005347" sldId="411"/>
            <ac:spMk id="3" creationId="{75731592-6674-B047-BEFF-2560F6F579AA}"/>
          </ac:spMkLst>
        </pc:spChg>
        <pc:spChg chg="mod">
          <ac:chgData name="中田 雄大" userId="62f770ad0d6c1cad" providerId="LiveId" clId="{F23034A3-07E1-4F66-A173-E03A4A67D39B}" dt="2021-02-03T07:44:21.226" v="2560" actId="1076"/>
          <ac:spMkLst>
            <pc:docMk/>
            <pc:sldMk cId="2822005347" sldId="411"/>
            <ac:spMk id="16" creationId="{AC8E6C2D-6B6D-5C47-AF7A-605987DA0568}"/>
          </ac:spMkLst>
        </pc:spChg>
        <pc:spChg chg="del mod">
          <ac:chgData name="中田 雄大" userId="62f770ad0d6c1cad" providerId="LiveId" clId="{F23034A3-07E1-4F66-A173-E03A4A67D39B}" dt="2021-02-03T07:41:33.130" v="2503" actId="478"/>
          <ac:spMkLst>
            <pc:docMk/>
            <pc:sldMk cId="2822005347" sldId="411"/>
            <ac:spMk id="19" creationId="{1606E2C4-1EA7-3944-87EB-131B8140C2EF}"/>
          </ac:spMkLst>
        </pc:spChg>
        <pc:spChg chg="del mod">
          <ac:chgData name="中田 雄大" userId="62f770ad0d6c1cad" providerId="LiveId" clId="{F23034A3-07E1-4F66-A173-E03A4A67D39B}" dt="2021-02-03T07:41:42.600" v="2509" actId="478"/>
          <ac:spMkLst>
            <pc:docMk/>
            <pc:sldMk cId="2822005347" sldId="411"/>
            <ac:spMk id="20" creationId="{DA72649C-D0EC-EA4A-922D-330271195A3A}"/>
          </ac:spMkLst>
        </pc:spChg>
        <pc:spChg chg="del mod">
          <ac:chgData name="中田 雄大" userId="62f770ad0d6c1cad" providerId="LiveId" clId="{F23034A3-07E1-4F66-A173-E03A4A67D39B}" dt="2021-02-03T07:40:32.520" v="2481" actId="478"/>
          <ac:spMkLst>
            <pc:docMk/>
            <pc:sldMk cId="2822005347" sldId="411"/>
            <ac:spMk id="21" creationId="{9E4CAA1D-7310-5840-9D9E-9E91446AA4EB}"/>
          </ac:spMkLst>
        </pc:spChg>
        <pc:spChg chg="del mod">
          <ac:chgData name="中田 雄大" userId="62f770ad0d6c1cad" providerId="LiveId" clId="{F23034A3-07E1-4F66-A173-E03A4A67D39B}" dt="2021-02-03T07:41:02.977" v="2491" actId="478"/>
          <ac:spMkLst>
            <pc:docMk/>
            <pc:sldMk cId="2822005347" sldId="411"/>
            <ac:spMk id="23" creationId="{EC86848B-7C02-6F4F-808D-7D287B16E9A7}"/>
          </ac:spMkLst>
        </pc:spChg>
        <pc:spChg chg="del mod">
          <ac:chgData name="中田 雄大" userId="62f770ad0d6c1cad" providerId="LiveId" clId="{F23034A3-07E1-4F66-A173-E03A4A67D39B}" dt="2021-02-03T07:41:52.007" v="2512" actId="478"/>
          <ac:spMkLst>
            <pc:docMk/>
            <pc:sldMk cId="2822005347" sldId="411"/>
            <ac:spMk id="24" creationId="{BB803F8F-C78F-4944-B9C9-A849B8C42933}"/>
          </ac:spMkLst>
        </pc:spChg>
        <pc:spChg chg="del mod">
          <ac:chgData name="中田 雄大" userId="62f770ad0d6c1cad" providerId="LiveId" clId="{F23034A3-07E1-4F66-A173-E03A4A67D39B}" dt="2021-02-03T07:41:59.330" v="2517" actId="478"/>
          <ac:spMkLst>
            <pc:docMk/>
            <pc:sldMk cId="2822005347" sldId="411"/>
            <ac:spMk id="25" creationId="{3865D2AE-58AF-3D40-840F-81ACF582C0EA}"/>
          </ac:spMkLst>
        </pc:spChg>
        <pc:spChg chg="del mod">
          <ac:chgData name="中田 雄大" userId="62f770ad0d6c1cad" providerId="LiveId" clId="{F23034A3-07E1-4F66-A173-E03A4A67D39B}" dt="2021-02-03T07:41:23.255" v="2499" actId="478"/>
          <ac:spMkLst>
            <pc:docMk/>
            <pc:sldMk cId="2822005347" sldId="411"/>
            <ac:spMk id="26" creationId="{6B27DC14-6B17-2541-A943-A3015A46B988}"/>
          </ac:spMkLst>
        </pc:spChg>
        <pc:spChg chg="add mod">
          <ac:chgData name="中田 雄大" userId="62f770ad0d6c1cad" providerId="LiveId" clId="{F23034A3-07E1-4F66-A173-E03A4A67D39B}" dt="2021-02-03T07:44:21.226" v="2560" actId="1076"/>
          <ac:spMkLst>
            <pc:docMk/>
            <pc:sldMk cId="2822005347" sldId="411"/>
            <ac:spMk id="37" creationId="{DDC001C0-B91C-4129-830B-6223C591D4AA}"/>
          </ac:spMkLst>
        </pc:spChg>
        <pc:spChg chg="add mod">
          <ac:chgData name="中田 雄大" userId="62f770ad0d6c1cad" providerId="LiveId" clId="{F23034A3-07E1-4F66-A173-E03A4A67D39B}" dt="2021-02-03T07:44:21.226" v="2560" actId="1076"/>
          <ac:spMkLst>
            <pc:docMk/>
            <pc:sldMk cId="2822005347" sldId="411"/>
            <ac:spMk id="38" creationId="{9A82DE50-2DB0-4661-B35E-BBA62E4D32FD}"/>
          </ac:spMkLst>
        </pc:spChg>
        <pc:spChg chg="add mod">
          <ac:chgData name="中田 雄大" userId="62f770ad0d6c1cad" providerId="LiveId" clId="{F23034A3-07E1-4F66-A173-E03A4A67D39B}" dt="2021-02-03T07:44:21.226" v="2560" actId="1076"/>
          <ac:spMkLst>
            <pc:docMk/>
            <pc:sldMk cId="2822005347" sldId="411"/>
            <ac:spMk id="41" creationId="{BD27727F-47DF-4833-99D9-ADA688AC92C8}"/>
          </ac:spMkLst>
        </pc:spChg>
        <pc:spChg chg="add mod">
          <ac:chgData name="中田 雄大" userId="62f770ad0d6c1cad" providerId="LiveId" clId="{F23034A3-07E1-4F66-A173-E03A4A67D39B}" dt="2021-02-03T07:44:21.226" v="2560" actId="1076"/>
          <ac:spMkLst>
            <pc:docMk/>
            <pc:sldMk cId="2822005347" sldId="411"/>
            <ac:spMk id="42" creationId="{8C158048-C34D-41B4-97DF-7EFBF5CF0986}"/>
          </ac:spMkLst>
        </pc:spChg>
        <pc:spChg chg="add mod">
          <ac:chgData name="中田 雄大" userId="62f770ad0d6c1cad" providerId="LiveId" clId="{F23034A3-07E1-4F66-A173-E03A4A67D39B}" dt="2021-02-03T07:44:21.226" v="2560" actId="1076"/>
          <ac:spMkLst>
            <pc:docMk/>
            <pc:sldMk cId="2822005347" sldId="411"/>
            <ac:spMk id="43" creationId="{618A934D-FDBB-4043-8BD2-53AD627F3674}"/>
          </ac:spMkLst>
        </pc:spChg>
        <pc:spChg chg="add mod">
          <ac:chgData name="中田 雄大" userId="62f770ad0d6c1cad" providerId="LiveId" clId="{F23034A3-07E1-4F66-A173-E03A4A67D39B}" dt="2021-02-03T07:44:21.226" v="2560" actId="1076"/>
          <ac:spMkLst>
            <pc:docMk/>
            <pc:sldMk cId="2822005347" sldId="411"/>
            <ac:spMk id="44" creationId="{0045769A-E578-4489-9FCE-A4A419C1E01D}"/>
          </ac:spMkLst>
        </pc:spChg>
        <pc:spChg chg="add mod">
          <ac:chgData name="中田 雄大" userId="62f770ad0d6c1cad" providerId="LiveId" clId="{F23034A3-07E1-4F66-A173-E03A4A67D39B}" dt="2021-02-03T07:44:21.226" v="2560" actId="1076"/>
          <ac:spMkLst>
            <pc:docMk/>
            <pc:sldMk cId="2822005347" sldId="411"/>
            <ac:spMk id="45" creationId="{F8D30925-EFAB-4CA5-8948-D33D0DF2DC28}"/>
          </ac:spMkLst>
        </pc:spChg>
        <pc:spChg chg="add mod">
          <ac:chgData name="中田 雄大" userId="62f770ad0d6c1cad" providerId="LiveId" clId="{F23034A3-07E1-4F66-A173-E03A4A67D39B}" dt="2021-02-03T07:44:21.226" v="2560" actId="1076"/>
          <ac:spMkLst>
            <pc:docMk/>
            <pc:sldMk cId="2822005347" sldId="411"/>
            <ac:spMk id="49" creationId="{1F7506D5-09EE-4075-AEC8-8C97B0FC7318}"/>
          </ac:spMkLst>
        </pc:spChg>
        <pc:spChg chg="add mod">
          <ac:chgData name="中田 雄大" userId="62f770ad0d6c1cad" providerId="LiveId" clId="{F23034A3-07E1-4F66-A173-E03A4A67D39B}" dt="2021-02-03T07:47:15.100" v="2676" actId="1037"/>
          <ac:spMkLst>
            <pc:docMk/>
            <pc:sldMk cId="2822005347" sldId="411"/>
            <ac:spMk id="59" creationId="{164770B0-FDC4-4091-B518-5920AE57A81E}"/>
          </ac:spMkLst>
        </pc:spChg>
        <pc:spChg chg="add mod">
          <ac:chgData name="中田 雄大" userId="62f770ad0d6c1cad" providerId="LiveId" clId="{F23034A3-07E1-4F66-A173-E03A4A67D39B}" dt="2021-02-03T07:44:21.226" v="2560" actId="1076"/>
          <ac:spMkLst>
            <pc:docMk/>
            <pc:sldMk cId="2822005347" sldId="411"/>
            <ac:spMk id="62" creationId="{B1301BDA-9315-493F-8B71-5D7EE1DE375C}"/>
          </ac:spMkLst>
        </pc:spChg>
        <pc:spChg chg="add mod">
          <ac:chgData name="中田 雄大" userId="62f770ad0d6c1cad" providerId="LiveId" clId="{F23034A3-07E1-4F66-A173-E03A4A67D39B}" dt="2021-02-03T07:44:21.226" v="2560" actId="1076"/>
          <ac:spMkLst>
            <pc:docMk/>
            <pc:sldMk cId="2822005347" sldId="411"/>
            <ac:spMk id="72" creationId="{A59917B1-1385-4EA9-BDF0-9CFF4D1B5A79}"/>
          </ac:spMkLst>
        </pc:spChg>
        <pc:spChg chg="add mod">
          <ac:chgData name="中田 雄大" userId="62f770ad0d6c1cad" providerId="LiveId" clId="{F23034A3-07E1-4F66-A173-E03A4A67D39B}" dt="2021-02-03T07:44:21.226" v="2560" actId="1076"/>
          <ac:spMkLst>
            <pc:docMk/>
            <pc:sldMk cId="2822005347" sldId="411"/>
            <ac:spMk id="73" creationId="{F02434D2-CEC0-46F7-9D11-C9F29FA01CDB}"/>
          </ac:spMkLst>
        </pc:spChg>
        <pc:spChg chg="add mod">
          <ac:chgData name="中田 雄大" userId="62f770ad0d6c1cad" providerId="LiveId" clId="{F23034A3-07E1-4F66-A173-E03A4A67D39B}" dt="2021-02-03T07:44:21.226" v="2560" actId="1076"/>
          <ac:spMkLst>
            <pc:docMk/>
            <pc:sldMk cId="2822005347" sldId="411"/>
            <ac:spMk id="75" creationId="{A44BAAA3-9A8B-46CE-A98E-5EC3F113B644}"/>
          </ac:spMkLst>
        </pc:spChg>
        <pc:spChg chg="add mod">
          <ac:chgData name="中田 雄大" userId="62f770ad0d6c1cad" providerId="LiveId" clId="{F23034A3-07E1-4F66-A173-E03A4A67D39B}" dt="2021-02-03T07:44:21.226" v="2560" actId="1076"/>
          <ac:spMkLst>
            <pc:docMk/>
            <pc:sldMk cId="2822005347" sldId="411"/>
            <ac:spMk id="76" creationId="{4A852E01-F85A-463A-8D97-9C9AA0514C7B}"/>
          </ac:spMkLst>
        </pc:spChg>
        <pc:spChg chg="add mod">
          <ac:chgData name="中田 雄大" userId="62f770ad0d6c1cad" providerId="LiveId" clId="{F23034A3-07E1-4F66-A173-E03A4A67D39B}" dt="2021-02-03T07:44:21.226" v="2560" actId="1076"/>
          <ac:spMkLst>
            <pc:docMk/>
            <pc:sldMk cId="2822005347" sldId="411"/>
            <ac:spMk id="77" creationId="{5801ED7B-F4E7-41D8-8EB9-17965760B298}"/>
          </ac:spMkLst>
        </pc:spChg>
        <pc:spChg chg="add mod">
          <ac:chgData name="中田 雄大" userId="62f770ad0d6c1cad" providerId="LiveId" clId="{F23034A3-07E1-4F66-A173-E03A4A67D39B}" dt="2021-02-03T07:44:21.226" v="2560" actId="1076"/>
          <ac:spMkLst>
            <pc:docMk/>
            <pc:sldMk cId="2822005347" sldId="411"/>
            <ac:spMk id="78" creationId="{8E8C21E9-697E-4582-A656-B9B41536A15C}"/>
          </ac:spMkLst>
        </pc:spChg>
        <pc:spChg chg="add mod">
          <ac:chgData name="中田 雄大" userId="62f770ad0d6c1cad" providerId="LiveId" clId="{F23034A3-07E1-4F66-A173-E03A4A67D39B}" dt="2021-02-03T07:44:21.226" v="2560" actId="1076"/>
          <ac:spMkLst>
            <pc:docMk/>
            <pc:sldMk cId="2822005347" sldId="411"/>
            <ac:spMk id="79" creationId="{FA8FFCC7-9FB0-4C8D-B7A5-B86922FD4CB2}"/>
          </ac:spMkLst>
        </pc:spChg>
        <pc:spChg chg="add mod">
          <ac:chgData name="中田 雄大" userId="62f770ad0d6c1cad" providerId="LiveId" clId="{F23034A3-07E1-4F66-A173-E03A4A67D39B}" dt="2021-02-03T07:44:21.226" v="2560" actId="1076"/>
          <ac:spMkLst>
            <pc:docMk/>
            <pc:sldMk cId="2822005347" sldId="411"/>
            <ac:spMk id="80" creationId="{D4DDF1F8-FD44-4929-AFA5-5C53D35BF168}"/>
          </ac:spMkLst>
        </pc:spChg>
        <pc:spChg chg="add mod">
          <ac:chgData name="中田 雄大" userId="62f770ad0d6c1cad" providerId="LiveId" clId="{F23034A3-07E1-4F66-A173-E03A4A67D39B}" dt="2021-02-03T07:44:56.696" v="2580" actId="1076"/>
          <ac:spMkLst>
            <pc:docMk/>
            <pc:sldMk cId="2822005347" sldId="411"/>
            <ac:spMk id="88" creationId="{FE39FCD7-0249-4C8C-BC42-E8F4EFF3BF8A}"/>
          </ac:spMkLst>
        </pc:spChg>
        <pc:spChg chg="add mod">
          <ac:chgData name="中田 雄大" userId="62f770ad0d6c1cad" providerId="LiveId" clId="{F23034A3-07E1-4F66-A173-E03A4A67D39B}" dt="2021-02-03T07:45:07.281" v="2601"/>
          <ac:spMkLst>
            <pc:docMk/>
            <pc:sldMk cId="2822005347" sldId="411"/>
            <ac:spMk id="89" creationId="{902EEAD4-0B55-45DF-959E-5F5BA25FE875}"/>
          </ac:spMkLst>
        </pc:spChg>
        <pc:spChg chg="add mod">
          <ac:chgData name="中田 雄大" userId="62f770ad0d6c1cad" providerId="LiveId" clId="{F23034A3-07E1-4F66-A173-E03A4A67D39B}" dt="2021-02-03T07:46:54.027" v="2667" actId="207"/>
          <ac:spMkLst>
            <pc:docMk/>
            <pc:sldMk cId="2822005347" sldId="411"/>
            <ac:spMk id="91" creationId="{45B5B499-94BF-49C5-B325-4C1B5EA1A637}"/>
          </ac:spMkLst>
        </pc:spChg>
        <pc:spChg chg="add mod">
          <ac:chgData name="中田 雄大" userId="62f770ad0d6c1cad" providerId="LiveId" clId="{F23034A3-07E1-4F66-A173-E03A4A67D39B}" dt="2021-02-03T07:47:29.554" v="2680" actId="207"/>
          <ac:spMkLst>
            <pc:docMk/>
            <pc:sldMk cId="2822005347" sldId="411"/>
            <ac:spMk id="93" creationId="{93DAA4C8-8150-4B47-A35B-6E82B0A3CE57}"/>
          </ac:spMkLst>
        </pc:spChg>
        <pc:spChg chg="add mod">
          <ac:chgData name="中田 雄大" userId="62f770ad0d6c1cad" providerId="LiveId" clId="{F23034A3-07E1-4F66-A173-E03A4A67D39B}" dt="2021-02-03T07:49:28.048" v="2701" actId="1076"/>
          <ac:spMkLst>
            <pc:docMk/>
            <pc:sldMk cId="2822005347" sldId="411"/>
            <ac:spMk id="95" creationId="{BE8D6EE6-A0C7-445C-948B-FFA04C0A81F5}"/>
          </ac:spMkLst>
        </pc:spChg>
        <pc:picChg chg="add mod">
          <ac:chgData name="中田 雄大" userId="62f770ad0d6c1cad" providerId="LiveId" clId="{F23034A3-07E1-4F66-A173-E03A4A67D39B}" dt="2021-02-03T07:44:21.226" v="2560" actId="1076"/>
          <ac:picMkLst>
            <pc:docMk/>
            <pc:sldMk cId="2822005347" sldId="411"/>
            <ac:picMk id="7" creationId="{7FF24B35-34B6-4704-8222-00407D3EBD96}"/>
          </ac:picMkLst>
        </pc:picChg>
        <pc:picChg chg="add del mod">
          <ac:chgData name="中田 雄大" userId="62f770ad0d6c1cad" providerId="LiveId" clId="{F23034A3-07E1-4F66-A173-E03A4A67D39B}" dt="2021-02-03T07:43:02.373" v="2538" actId="478"/>
          <ac:picMkLst>
            <pc:docMk/>
            <pc:sldMk cId="2822005347" sldId="411"/>
            <ac:picMk id="10" creationId="{29D32FC9-3EFA-45AF-86EC-9774AF885AF9}"/>
          </ac:picMkLst>
        </pc:picChg>
        <pc:picChg chg="add mod">
          <ac:chgData name="中田 雄大" userId="62f770ad0d6c1cad" providerId="LiveId" clId="{F23034A3-07E1-4F66-A173-E03A4A67D39B}" dt="2021-02-03T07:44:21.226" v="2560" actId="1076"/>
          <ac:picMkLst>
            <pc:docMk/>
            <pc:sldMk cId="2822005347" sldId="411"/>
            <ac:picMk id="12" creationId="{C5D15C74-E7B7-43F3-8823-800C1EFC874A}"/>
          </ac:picMkLst>
        </pc:picChg>
        <pc:picChg chg="add mod">
          <ac:chgData name="中田 雄大" userId="62f770ad0d6c1cad" providerId="LiveId" clId="{F23034A3-07E1-4F66-A173-E03A4A67D39B}" dt="2021-02-03T07:44:21.226" v="2560" actId="1076"/>
          <ac:picMkLst>
            <pc:docMk/>
            <pc:sldMk cId="2822005347" sldId="411"/>
            <ac:picMk id="15" creationId="{499E1AB4-D03E-4243-A7B3-5AACF4B4F9C0}"/>
          </ac:picMkLst>
        </pc:picChg>
        <pc:picChg chg="add mod">
          <ac:chgData name="中田 雄大" userId="62f770ad0d6c1cad" providerId="LiveId" clId="{F23034A3-07E1-4F66-A173-E03A4A67D39B}" dt="2021-02-03T07:44:21.226" v="2560" actId="1076"/>
          <ac:picMkLst>
            <pc:docMk/>
            <pc:sldMk cId="2822005347" sldId="411"/>
            <ac:picMk id="27" creationId="{CA576EFD-8A75-402E-8122-1954892EAD8D}"/>
          </ac:picMkLst>
        </pc:picChg>
        <pc:picChg chg="add mod">
          <ac:chgData name="中田 雄大" userId="62f770ad0d6c1cad" providerId="LiveId" clId="{F23034A3-07E1-4F66-A173-E03A4A67D39B}" dt="2021-02-03T07:44:21.226" v="2560" actId="1076"/>
          <ac:picMkLst>
            <pc:docMk/>
            <pc:sldMk cId="2822005347" sldId="411"/>
            <ac:picMk id="28" creationId="{E34F5B95-D8E7-49A1-ADA2-267E1899680C}"/>
          </ac:picMkLst>
        </pc:picChg>
        <pc:picChg chg="add mod">
          <ac:chgData name="中田 雄大" userId="62f770ad0d6c1cad" providerId="LiveId" clId="{F23034A3-07E1-4F66-A173-E03A4A67D39B}" dt="2021-02-03T07:44:21.226" v="2560" actId="1076"/>
          <ac:picMkLst>
            <pc:docMk/>
            <pc:sldMk cId="2822005347" sldId="411"/>
            <ac:picMk id="29" creationId="{674B5867-A25F-4C11-874C-88C9700A9BC5}"/>
          </ac:picMkLst>
        </pc:picChg>
        <pc:picChg chg="add mod">
          <ac:chgData name="中田 雄大" userId="62f770ad0d6c1cad" providerId="LiveId" clId="{F23034A3-07E1-4F66-A173-E03A4A67D39B}" dt="2021-02-03T07:44:21.226" v="2560" actId="1076"/>
          <ac:picMkLst>
            <pc:docMk/>
            <pc:sldMk cId="2822005347" sldId="411"/>
            <ac:picMk id="30" creationId="{CB3CB691-88BA-4C4E-AFBA-134934DBB05C}"/>
          </ac:picMkLst>
        </pc:picChg>
        <pc:picChg chg="add mod">
          <ac:chgData name="中田 雄大" userId="62f770ad0d6c1cad" providerId="LiveId" clId="{F23034A3-07E1-4F66-A173-E03A4A67D39B}" dt="2021-02-03T07:44:21.226" v="2560" actId="1076"/>
          <ac:picMkLst>
            <pc:docMk/>
            <pc:sldMk cId="2822005347" sldId="411"/>
            <ac:picMk id="31" creationId="{3F75F975-B25C-4CC9-ACD5-BEC4CB623221}"/>
          </ac:picMkLst>
        </pc:picChg>
        <pc:picChg chg="add mod">
          <ac:chgData name="中田 雄大" userId="62f770ad0d6c1cad" providerId="LiveId" clId="{F23034A3-07E1-4F66-A173-E03A4A67D39B}" dt="2021-02-03T07:44:21.226" v="2560" actId="1076"/>
          <ac:picMkLst>
            <pc:docMk/>
            <pc:sldMk cId="2822005347" sldId="411"/>
            <ac:picMk id="32" creationId="{87A80122-C2DF-46B8-B88B-E39CA2E17D4E}"/>
          </ac:picMkLst>
        </pc:picChg>
        <pc:picChg chg="add mod">
          <ac:chgData name="中田 雄大" userId="62f770ad0d6c1cad" providerId="LiveId" clId="{F23034A3-07E1-4F66-A173-E03A4A67D39B}" dt="2021-02-03T07:44:21.226" v="2560" actId="1076"/>
          <ac:picMkLst>
            <pc:docMk/>
            <pc:sldMk cId="2822005347" sldId="411"/>
            <ac:picMk id="33" creationId="{34698B0C-8D66-45BA-8BA8-75ACB90357FB}"/>
          </ac:picMkLst>
        </pc:picChg>
        <pc:picChg chg="add mod">
          <ac:chgData name="中田 雄大" userId="62f770ad0d6c1cad" providerId="LiveId" clId="{F23034A3-07E1-4F66-A173-E03A4A67D39B}" dt="2021-02-03T07:44:21.226" v="2560" actId="1076"/>
          <ac:picMkLst>
            <pc:docMk/>
            <pc:sldMk cId="2822005347" sldId="411"/>
            <ac:picMk id="35" creationId="{533EC1FD-F561-4870-A233-7B8FECCB9C2E}"/>
          </ac:picMkLst>
        </pc:picChg>
        <pc:picChg chg="add mod">
          <ac:chgData name="中田 雄大" userId="62f770ad0d6c1cad" providerId="LiveId" clId="{F23034A3-07E1-4F66-A173-E03A4A67D39B}" dt="2021-02-03T07:44:21.226" v="2560" actId="1076"/>
          <ac:picMkLst>
            <pc:docMk/>
            <pc:sldMk cId="2822005347" sldId="411"/>
            <ac:picMk id="39" creationId="{BC44B999-CA40-4E7C-9A73-13BE92720CEE}"/>
          </ac:picMkLst>
        </pc:picChg>
        <pc:picChg chg="add del mod">
          <ac:chgData name="中田 雄大" userId="62f770ad0d6c1cad" providerId="LiveId" clId="{F23034A3-07E1-4F66-A173-E03A4A67D39B}" dt="2021-02-03T07:41:05.429" v="2493"/>
          <ac:picMkLst>
            <pc:docMk/>
            <pc:sldMk cId="2822005347" sldId="411"/>
            <ac:picMk id="40" creationId="{ECF5A281-F084-470A-AC2D-223C96B13840}"/>
          </ac:picMkLst>
        </pc:picChg>
        <pc:picChg chg="add mod">
          <ac:chgData name="中田 雄大" userId="62f770ad0d6c1cad" providerId="LiveId" clId="{F23034A3-07E1-4F66-A173-E03A4A67D39B}" dt="2021-02-03T07:44:21.226" v="2560" actId="1076"/>
          <ac:picMkLst>
            <pc:docMk/>
            <pc:sldMk cId="2822005347" sldId="411"/>
            <ac:picMk id="50" creationId="{A451B167-51AF-4ADF-84F1-DF2C145034DE}"/>
          </ac:picMkLst>
        </pc:picChg>
        <pc:picChg chg="add mod">
          <ac:chgData name="中田 雄大" userId="62f770ad0d6c1cad" providerId="LiveId" clId="{F23034A3-07E1-4F66-A173-E03A4A67D39B}" dt="2021-02-03T07:44:21.226" v="2560" actId="1076"/>
          <ac:picMkLst>
            <pc:docMk/>
            <pc:sldMk cId="2822005347" sldId="411"/>
            <ac:picMk id="51" creationId="{371D40FD-50B0-4D1C-985B-3959563B51B1}"/>
          </ac:picMkLst>
        </pc:picChg>
        <pc:picChg chg="add del mod">
          <ac:chgData name="中田 雄大" userId="62f770ad0d6c1cad" providerId="LiveId" clId="{F23034A3-07E1-4F66-A173-E03A4A67D39B}" dt="2021-02-03T07:42:39.042" v="2531" actId="478"/>
          <ac:picMkLst>
            <pc:docMk/>
            <pc:sldMk cId="2822005347" sldId="411"/>
            <ac:picMk id="52" creationId="{92A95870-05BE-465A-B605-E3C9A6AADC04}"/>
          </ac:picMkLst>
        </pc:picChg>
        <pc:picChg chg="add mod">
          <ac:chgData name="中田 雄大" userId="62f770ad0d6c1cad" providerId="LiveId" clId="{F23034A3-07E1-4F66-A173-E03A4A67D39B}" dt="2021-02-03T07:44:21.226" v="2560" actId="1076"/>
          <ac:picMkLst>
            <pc:docMk/>
            <pc:sldMk cId="2822005347" sldId="411"/>
            <ac:picMk id="54" creationId="{AEC3DD68-9580-4DF5-8F97-BF1F13716024}"/>
          </ac:picMkLst>
        </pc:picChg>
        <pc:picChg chg="add del mod">
          <ac:chgData name="中田 雄大" userId="62f770ad0d6c1cad" providerId="LiveId" clId="{F23034A3-07E1-4F66-A173-E03A4A67D39B}" dt="2021-02-03T07:43:27.558" v="2548"/>
          <ac:picMkLst>
            <pc:docMk/>
            <pc:sldMk cId="2822005347" sldId="411"/>
            <ac:picMk id="56" creationId="{1BDB2993-DC53-4843-A7DA-370A6C10D3D3}"/>
          </ac:picMkLst>
        </pc:picChg>
        <pc:picChg chg="add mod">
          <ac:chgData name="中田 雄大" userId="62f770ad0d6c1cad" providerId="LiveId" clId="{F23034A3-07E1-4F66-A173-E03A4A67D39B}" dt="2021-02-03T07:44:21.226" v="2560" actId="1076"/>
          <ac:picMkLst>
            <pc:docMk/>
            <pc:sldMk cId="2822005347" sldId="411"/>
            <ac:picMk id="58" creationId="{CCF860D7-A881-4C46-8C69-DC85C56A9117}"/>
          </ac:picMkLst>
        </pc:picChg>
        <pc:picChg chg="add mod">
          <ac:chgData name="中田 雄大" userId="62f770ad0d6c1cad" providerId="LiveId" clId="{F23034A3-07E1-4F66-A173-E03A4A67D39B}" dt="2021-02-03T07:44:21.226" v="2560" actId="1076"/>
          <ac:picMkLst>
            <pc:docMk/>
            <pc:sldMk cId="2822005347" sldId="411"/>
            <ac:picMk id="61" creationId="{C0CCA1CC-60A1-46CA-8709-5840F467EF0A}"/>
          </ac:picMkLst>
        </pc:picChg>
        <pc:picChg chg="add mod">
          <ac:chgData name="中田 雄大" userId="62f770ad0d6c1cad" providerId="LiveId" clId="{F23034A3-07E1-4F66-A173-E03A4A67D39B}" dt="2021-02-03T07:44:21.226" v="2560" actId="1076"/>
          <ac:picMkLst>
            <pc:docMk/>
            <pc:sldMk cId="2822005347" sldId="411"/>
            <ac:picMk id="63" creationId="{DCE9CB82-1BF7-42A4-B571-C5925302D692}"/>
          </ac:picMkLst>
        </pc:picChg>
        <pc:picChg chg="add mod">
          <ac:chgData name="中田 雄大" userId="62f770ad0d6c1cad" providerId="LiveId" clId="{F23034A3-07E1-4F66-A173-E03A4A67D39B}" dt="2021-02-03T07:44:21.226" v="2560" actId="1076"/>
          <ac:picMkLst>
            <pc:docMk/>
            <pc:sldMk cId="2822005347" sldId="411"/>
            <ac:picMk id="64" creationId="{B48872D8-A476-4182-A79A-5BA273561E75}"/>
          </ac:picMkLst>
        </pc:picChg>
        <pc:picChg chg="add mod">
          <ac:chgData name="中田 雄大" userId="62f770ad0d6c1cad" providerId="LiveId" clId="{F23034A3-07E1-4F66-A173-E03A4A67D39B}" dt="2021-02-03T07:44:21.226" v="2560" actId="1076"/>
          <ac:picMkLst>
            <pc:docMk/>
            <pc:sldMk cId="2822005347" sldId="411"/>
            <ac:picMk id="65" creationId="{56F60221-00C1-478F-853A-F91396E76E5A}"/>
          </ac:picMkLst>
        </pc:picChg>
        <pc:picChg chg="add mod">
          <ac:chgData name="中田 雄大" userId="62f770ad0d6c1cad" providerId="LiveId" clId="{F23034A3-07E1-4F66-A173-E03A4A67D39B}" dt="2021-02-03T07:44:21.226" v="2560" actId="1076"/>
          <ac:picMkLst>
            <pc:docMk/>
            <pc:sldMk cId="2822005347" sldId="411"/>
            <ac:picMk id="66" creationId="{1F5E35D5-47EC-4DA2-98CA-C07189220B93}"/>
          </ac:picMkLst>
        </pc:picChg>
        <pc:picChg chg="add mod">
          <ac:chgData name="中田 雄大" userId="62f770ad0d6c1cad" providerId="LiveId" clId="{F23034A3-07E1-4F66-A173-E03A4A67D39B}" dt="2021-02-03T07:44:21.226" v="2560" actId="1076"/>
          <ac:picMkLst>
            <pc:docMk/>
            <pc:sldMk cId="2822005347" sldId="411"/>
            <ac:picMk id="67" creationId="{78DC7261-C222-44AC-8663-7B17B52B4188}"/>
          </ac:picMkLst>
        </pc:picChg>
        <pc:picChg chg="add mod">
          <ac:chgData name="中田 雄大" userId="62f770ad0d6c1cad" providerId="LiveId" clId="{F23034A3-07E1-4F66-A173-E03A4A67D39B}" dt="2021-02-03T07:44:21.226" v="2560" actId="1076"/>
          <ac:picMkLst>
            <pc:docMk/>
            <pc:sldMk cId="2822005347" sldId="411"/>
            <ac:picMk id="68" creationId="{7CC2470C-D4FA-4F1B-A502-F03A3C49FE4D}"/>
          </ac:picMkLst>
        </pc:picChg>
        <pc:picChg chg="add mod">
          <ac:chgData name="中田 雄大" userId="62f770ad0d6c1cad" providerId="LiveId" clId="{F23034A3-07E1-4F66-A173-E03A4A67D39B}" dt="2021-02-03T07:44:21.226" v="2560" actId="1076"/>
          <ac:picMkLst>
            <pc:docMk/>
            <pc:sldMk cId="2822005347" sldId="411"/>
            <ac:picMk id="69" creationId="{EE7DEFD4-7D5C-46BB-86BF-6257DBED11BB}"/>
          </ac:picMkLst>
        </pc:picChg>
        <pc:picChg chg="add mod">
          <ac:chgData name="中田 雄大" userId="62f770ad0d6c1cad" providerId="LiveId" clId="{F23034A3-07E1-4F66-A173-E03A4A67D39B}" dt="2021-02-03T07:44:21.226" v="2560" actId="1076"/>
          <ac:picMkLst>
            <pc:docMk/>
            <pc:sldMk cId="2822005347" sldId="411"/>
            <ac:picMk id="70" creationId="{50AFE4C0-14A2-4148-B8F7-C0734EB3E9F1}"/>
          </ac:picMkLst>
        </pc:picChg>
        <pc:picChg chg="add mod">
          <ac:chgData name="中田 雄大" userId="62f770ad0d6c1cad" providerId="LiveId" clId="{F23034A3-07E1-4F66-A173-E03A4A67D39B}" dt="2021-02-03T07:44:21.226" v="2560" actId="1076"/>
          <ac:picMkLst>
            <pc:docMk/>
            <pc:sldMk cId="2822005347" sldId="411"/>
            <ac:picMk id="71" creationId="{9A4CAE1C-B180-4783-AB83-08879DC26AD0}"/>
          </ac:picMkLst>
        </pc:picChg>
        <pc:picChg chg="add mod">
          <ac:chgData name="中田 雄大" userId="62f770ad0d6c1cad" providerId="LiveId" clId="{F23034A3-07E1-4F66-A173-E03A4A67D39B}" dt="2021-02-03T07:44:21.226" v="2560" actId="1076"/>
          <ac:picMkLst>
            <pc:docMk/>
            <pc:sldMk cId="2822005347" sldId="411"/>
            <ac:picMk id="74" creationId="{584F43E8-7685-4E1D-B8C4-CB43C0DDC0E1}"/>
          </ac:picMkLst>
        </pc:picChg>
        <pc:picChg chg="add mod">
          <ac:chgData name="中田 雄大" userId="62f770ad0d6c1cad" providerId="LiveId" clId="{F23034A3-07E1-4F66-A173-E03A4A67D39B}" dt="2021-02-03T07:44:21.226" v="2560" actId="1076"/>
          <ac:picMkLst>
            <pc:docMk/>
            <pc:sldMk cId="2822005347" sldId="411"/>
            <ac:picMk id="81" creationId="{430E222B-0ADA-4738-B678-37411835F4B0}"/>
          </ac:picMkLst>
        </pc:picChg>
        <pc:picChg chg="add mod">
          <ac:chgData name="中田 雄大" userId="62f770ad0d6c1cad" providerId="LiveId" clId="{F23034A3-07E1-4F66-A173-E03A4A67D39B}" dt="2021-02-03T07:44:21.226" v="2560" actId="1076"/>
          <ac:picMkLst>
            <pc:docMk/>
            <pc:sldMk cId="2822005347" sldId="411"/>
            <ac:picMk id="82" creationId="{655DFE76-9B8F-4606-AA7A-7B41B37E01A0}"/>
          </ac:picMkLst>
        </pc:picChg>
        <pc:picChg chg="add mod">
          <ac:chgData name="中田 雄大" userId="62f770ad0d6c1cad" providerId="LiveId" clId="{F23034A3-07E1-4F66-A173-E03A4A67D39B}" dt="2021-02-03T07:44:21.226" v="2560" actId="1076"/>
          <ac:picMkLst>
            <pc:docMk/>
            <pc:sldMk cId="2822005347" sldId="411"/>
            <ac:picMk id="83" creationId="{ABC24D47-4F22-46BC-A4BD-18C682B552CC}"/>
          </ac:picMkLst>
        </pc:picChg>
        <pc:picChg chg="add mod">
          <ac:chgData name="中田 雄大" userId="62f770ad0d6c1cad" providerId="LiveId" clId="{F23034A3-07E1-4F66-A173-E03A4A67D39B}" dt="2021-02-03T07:44:21.226" v="2560" actId="1076"/>
          <ac:picMkLst>
            <pc:docMk/>
            <pc:sldMk cId="2822005347" sldId="411"/>
            <ac:picMk id="84" creationId="{5F917C00-1F8A-4CB4-BB18-13DE97940985}"/>
          </ac:picMkLst>
        </pc:picChg>
        <pc:picChg chg="add mod">
          <ac:chgData name="中田 雄大" userId="62f770ad0d6c1cad" providerId="LiveId" clId="{F23034A3-07E1-4F66-A173-E03A4A67D39B}" dt="2021-02-03T07:44:21.226" v="2560" actId="1076"/>
          <ac:picMkLst>
            <pc:docMk/>
            <pc:sldMk cId="2822005347" sldId="411"/>
            <ac:picMk id="85" creationId="{C50B469A-F325-441D-B133-36FD5C77A595}"/>
          </ac:picMkLst>
        </pc:picChg>
        <pc:picChg chg="add mod">
          <ac:chgData name="中田 雄大" userId="62f770ad0d6c1cad" providerId="LiveId" clId="{F23034A3-07E1-4F66-A173-E03A4A67D39B}" dt="2021-02-03T07:44:21.226" v="2560" actId="1076"/>
          <ac:picMkLst>
            <pc:docMk/>
            <pc:sldMk cId="2822005347" sldId="411"/>
            <ac:picMk id="86" creationId="{F4A26CAE-705A-4985-8A18-A78E636EBAF1}"/>
          </ac:picMkLst>
        </pc:picChg>
        <pc:picChg chg="add mod">
          <ac:chgData name="中田 雄大" userId="62f770ad0d6c1cad" providerId="LiveId" clId="{F23034A3-07E1-4F66-A173-E03A4A67D39B}" dt="2021-02-03T07:44:21.226" v="2560" actId="1076"/>
          <ac:picMkLst>
            <pc:docMk/>
            <pc:sldMk cId="2822005347" sldId="411"/>
            <ac:picMk id="87" creationId="{F6E56AAD-48A8-400E-A0E8-E40E17A3860B}"/>
          </ac:picMkLst>
        </pc:picChg>
        <pc:picChg chg="add mod">
          <ac:chgData name="中田 雄大" userId="62f770ad0d6c1cad" providerId="LiveId" clId="{F23034A3-07E1-4F66-A173-E03A4A67D39B}" dt="2021-02-03T07:46:16.072" v="2658" actId="1076"/>
          <ac:picMkLst>
            <pc:docMk/>
            <pc:sldMk cId="2822005347" sldId="411"/>
            <ac:picMk id="90" creationId="{10DA8D04-1A81-470C-9655-7518F2A51A62}"/>
          </ac:picMkLst>
        </pc:picChg>
        <pc:picChg chg="add mod">
          <ac:chgData name="中田 雄大" userId="62f770ad0d6c1cad" providerId="LiveId" clId="{F23034A3-07E1-4F66-A173-E03A4A67D39B}" dt="2021-02-03T07:47:52.450" v="2686" actId="1076"/>
          <ac:picMkLst>
            <pc:docMk/>
            <pc:sldMk cId="2822005347" sldId="411"/>
            <ac:picMk id="92" creationId="{7BFF27F3-2951-42C3-BD26-12859E0DAD2A}"/>
          </ac:picMkLst>
        </pc:picChg>
        <pc:picChg chg="add mod">
          <ac:chgData name="中田 雄大" userId="62f770ad0d6c1cad" providerId="LiveId" clId="{F23034A3-07E1-4F66-A173-E03A4A67D39B}" dt="2021-02-03T07:47:45.065" v="2684" actId="1076"/>
          <ac:picMkLst>
            <pc:docMk/>
            <pc:sldMk cId="2822005347" sldId="411"/>
            <ac:picMk id="94" creationId="{4CDBBA4A-F464-4A91-A118-9E1796ECB680}"/>
          </ac:picMkLst>
        </pc:picChg>
        <pc:picChg chg="add mod">
          <ac:chgData name="中田 雄大" userId="62f770ad0d6c1cad" providerId="LiveId" clId="{F23034A3-07E1-4F66-A173-E03A4A67D39B}" dt="2021-02-03T07:49:33.712" v="2704" actId="1076"/>
          <ac:picMkLst>
            <pc:docMk/>
            <pc:sldMk cId="2822005347" sldId="411"/>
            <ac:picMk id="96" creationId="{C7E6F797-9AEA-42D6-B28A-63A91BDF808D}"/>
          </ac:picMkLst>
        </pc:picChg>
        <pc:picChg chg="add mod">
          <ac:chgData name="中田 雄大" userId="62f770ad0d6c1cad" providerId="LiveId" clId="{F23034A3-07E1-4F66-A173-E03A4A67D39B}" dt="2021-02-03T07:49:43.240" v="2709" actId="14100"/>
          <ac:picMkLst>
            <pc:docMk/>
            <pc:sldMk cId="2822005347" sldId="411"/>
            <ac:picMk id="97" creationId="{1786FC3C-ACA1-4172-A6C1-8735310D77B6}"/>
          </ac:picMkLst>
        </pc:picChg>
        <pc:picChg chg="add mod">
          <ac:chgData name="中田 雄大" userId="62f770ad0d6c1cad" providerId="LiveId" clId="{F23034A3-07E1-4F66-A173-E03A4A67D39B}" dt="2021-02-03T07:49:47.616" v="2712" actId="1076"/>
          <ac:picMkLst>
            <pc:docMk/>
            <pc:sldMk cId="2822005347" sldId="411"/>
            <ac:picMk id="98" creationId="{C90A45DA-093C-46BA-A083-3EAC8095D258}"/>
          </ac:picMkLst>
        </pc:picChg>
        <pc:picChg chg="add del mod">
          <ac:chgData name="中田 雄大" userId="62f770ad0d6c1cad" providerId="LiveId" clId="{F23034A3-07E1-4F66-A173-E03A4A67D39B}" dt="2021-02-03T07:50:13.460" v="2716" actId="478"/>
          <ac:picMkLst>
            <pc:docMk/>
            <pc:sldMk cId="2822005347" sldId="411"/>
            <ac:picMk id="99" creationId="{952969E8-84FF-4587-AED3-9E01D05983FA}"/>
          </ac:picMkLst>
        </pc:picChg>
      </pc:sldChg>
    </pc:docChg>
  </pc:docChgLst>
  <pc:docChgLst>
    <pc:chgData name="中田 雄大" userId="62f770ad0d6c1cad" providerId="LiveId" clId="{26CF5200-C319-486B-BFE0-A3F274830027}"/>
    <pc:docChg chg="undo redo custSel addSld delSld modSld sldOrd">
      <pc:chgData name="中田 雄大" userId="62f770ad0d6c1cad" providerId="LiveId" clId="{26CF5200-C319-486B-BFE0-A3F274830027}" dt="2021-07-02T09:19:02.314" v="17365" actId="27636"/>
      <pc:docMkLst>
        <pc:docMk/>
      </pc:docMkLst>
      <pc:sldChg chg="modSp mod">
        <pc:chgData name="中田 雄大" userId="62f770ad0d6c1cad" providerId="LiveId" clId="{26CF5200-C319-486B-BFE0-A3F274830027}" dt="2021-07-02T09:19:02.314" v="17365" actId="27636"/>
        <pc:sldMkLst>
          <pc:docMk/>
          <pc:sldMk cId="0" sldId="256"/>
        </pc:sldMkLst>
        <pc:spChg chg="mod">
          <ac:chgData name="中田 雄大" userId="62f770ad0d6c1cad" providerId="LiveId" clId="{26CF5200-C319-486B-BFE0-A3F274830027}" dt="2021-06-24T04:14:51.697" v="302" actId="1076"/>
          <ac:spMkLst>
            <pc:docMk/>
            <pc:sldMk cId="0" sldId="256"/>
            <ac:spMk id="2" creationId="{00000000-0000-0000-0000-000000000000}"/>
          </ac:spMkLst>
        </pc:spChg>
        <pc:spChg chg="mod">
          <ac:chgData name="中田 雄大" userId="62f770ad0d6c1cad" providerId="LiveId" clId="{26CF5200-C319-486B-BFE0-A3F274830027}" dt="2021-07-02T09:19:02.314" v="17365" actId="27636"/>
          <ac:spMkLst>
            <pc:docMk/>
            <pc:sldMk cId="0" sldId="256"/>
            <ac:spMk id="3" creationId="{00000000-0000-0000-0000-000000000000}"/>
          </ac:spMkLst>
        </pc:spChg>
      </pc:sldChg>
      <pc:sldChg chg="modSp mod">
        <pc:chgData name="中田 雄大" userId="62f770ad0d6c1cad" providerId="LiveId" clId="{26CF5200-C319-486B-BFE0-A3F274830027}" dt="2021-06-28T02:30:48.711" v="13374" actId="20577"/>
        <pc:sldMkLst>
          <pc:docMk/>
          <pc:sldMk cId="0" sldId="322"/>
        </pc:sldMkLst>
        <pc:spChg chg="mod">
          <ac:chgData name="中田 雄大" userId="62f770ad0d6c1cad" providerId="LiveId" clId="{26CF5200-C319-486B-BFE0-A3F274830027}" dt="2021-06-24T04:15:18.914" v="314" actId="20577"/>
          <ac:spMkLst>
            <pc:docMk/>
            <pc:sldMk cId="0" sldId="322"/>
            <ac:spMk id="2" creationId="{00000000-0000-0000-0000-000000000000}"/>
          </ac:spMkLst>
        </pc:spChg>
        <pc:graphicFrameChg chg="mod">
          <ac:chgData name="中田 雄大" userId="62f770ad0d6c1cad" providerId="LiveId" clId="{26CF5200-C319-486B-BFE0-A3F274830027}" dt="2021-06-28T02:30:48.711" v="13374" actId="20577"/>
          <ac:graphicFrameMkLst>
            <pc:docMk/>
            <pc:sldMk cId="0" sldId="322"/>
            <ac:graphicFrameMk id="15" creationId="{00000000-0000-0000-0000-000000000000}"/>
          </ac:graphicFrameMkLst>
        </pc:graphicFrameChg>
      </pc:sldChg>
      <pc:sldChg chg="modSp mod modNotesTx">
        <pc:chgData name="中田 雄大" userId="62f770ad0d6c1cad" providerId="LiveId" clId="{26CF5200-C319-486B-BFE0-A3F274830027}" dt="2021-06-27T08:02:47.735" v="13212" actId="207"/>
        <pc:sldMkLst>
          <pc:docMk/>
          <pc:sldMk cId="0" sldId="323"/>
        </pc:sldMkLst>
        <pc:spChg chg="mod">
          <ac:chgData name="中田 雄大" userId="62f770ad0d6c1cad" providerId="LiveId" clId="{26CF5200-C319-486B-BFE0-A3F274830027}" dt="2021-06-27T08:02:47.735" v="13212" actId="207"/>
          <ac:spMkLst>
            <pc:docMk/>
            <pc:sldMk cId="0" sldId="323"/>
            <ac:spMk id="24" creationId="{00000000-0000-0000-0000-000000000000}"/>
          </ac:spMkLst>
        </pc:spChg>
      </pc:sldChg>
      <pc:sldChg chg="del ord">
        <pc:chgData name="中田 雄大" userId="62f770ad0d6c1cad" providerId="LiveId" clId="{26CF5200-C319-486B-BFE0-A3F274830027}" dt="2021-06-24T06:57:26.573" v="2117" actId="47"/>
        <pc:sldMkLst>
          <pc:docMk/>
          <pc:sldMk cId="0" sldId="326"/>
        </pc:sldMkLst>
      </pc:sldChg>
      <pc:sldChg chg="addSp modSp mod">
        <pc:chgData name="中田 雄大" userId="62f770ad0d6c1cad" providerId="LiveId" clId="{26CF5200-C319-486B-BFE0-A3F274830027}" dt="2021-06-24T07:05:14.101" v="2338" actId="1076"/>
        <pc:sldMkLst>
          <pc:docMk/>
          <pc:sldMk cId="0" sldId="327"/>
        </pc:sldMkLst>
        <pc:spChg chg="mod">
          <ac:chgData name="中田 雄大" userId="62f770ad0d6c1cad" providerId="LiveId" clId="{26CF5200-C319-486B-BFE0-A3F274830027}" dt="2021-06-24T07:03:07.426" v="2251" actId="1076"/>
          <ac:spMkLst>
            <pc:docMk/>
            <pc:sldMk cId="0" sldId="327"/>
            <ac:spMk id="3" creationId="{00000000-0000-0000-0000-000000000000}"/>
          </ac:spMkLst>
        </pc:spChg>
        <pc:spChg chg="add mod">
          <ac:chgData name="中田 雄大" userId="62f770ad0d6c1cad" providerId="LiveId" clId="{26CF5200-C319-486B-BFE0-A3F274830027}" dt="2021-06-24T07:05:14.101" v="2338" actId="1076"/>
          <ac:spMkLst>
            <pc:docMk/>
            <pc:sldMk cId="0" sldId="327"/>
            <ac:spMk id="5" creationId="{DD4369AE-9ED4-4F24-8366-A619C4B1E87E}"/>
          </ac:spMkLst>
        </pc:spChg>
        <pc:spChg chg="mod">
          <ac:chgData name="中田 雄大" userId="62f770ad0d6c1cad" providerId="LiveId" clId="{26CF5200-C319-486B-BFE0-A3F274830027}" dt="2021-06-24T07:03:13.238" v="2252" actId="1076"/>
          <ac:spMkLst>
            <pc:docMk/>
            <pc:sldMk cId="0" sldId="327"/>
            <ac:spMk id="18" creationId="{00000000-0000-0000-0000-000000000000}"/>
          </ac:spMkLst>
        </pc:spChg>
        <pc:spChg chg="mod">
          <ac:chgData name="中田 雄大" userId="62f770ad0d6c1cad" providerId="LiveId" clId="{26CF5200-C319-486B-BFE0-A3F274830027}" dt="2021-06-24T07:03:13.238" v="2252" actId="1076"/>
          <ac:spMkLst>
            <pc:docMk/>
            <pc:sldMk cId="0" sldId="327"/>
            <ac:spMk id="19" creationId="{00000000-0000-0000-0000-000000000000}"/>
          </ac:spMkLst>
        </pc:spChg>
        <pc:spChg chg="mod">
          <ac:chgData name="中田 雄大" userId="62f770ad0d6c1cad" providerId="LiveId" clId="{26CF5200-C319-486B-BFE0-A3F274830027}" dt="2021-06-24T07:03:13.238" v="2252" actId="1076"/>
          <ac:spMkLst>
            <pc:docMk/>
            <pc:sldMk cId="0" sldId="327"/>
            <ac:spMk id="25" creationId="{00000000-0000-0000-0000-000000000000}"/>
          </ac:spMkLst>
        </pc:spChg>
        <pc:spChg chg="mod">
          <ac:chgData name="中田 雄大" userId="62f770ad0d6c1cad" providerId="LiveId" clId="{26CF5200-C319-486B-BFE0-A3F274830027}" dt="2021-06-24T07:03:13.238" v="2252" actId="1076"/>
          <ac:spMkLst>
            <pc:docMk/>
            <pc:sldMk cId="0" sldId="327"/>
            <ac:spMk id="26" creationId="{00000000-0000-0000-0000-000000000000}"/>
          </ac:spMkLst>
        </pc:spChg>
        <pc:spChg chg="mod">
          <ac:chgData name="中田 雄大" userId="62f770ad0d6c1cad" providerId="LiveId" clId="{26CF5200-C319-486B-BFE0-A3F274830027}" dt="2021-06-24T07:03:13.238" v="2252" actId="1076"/>
          <ac:spMkLst>
            <pc:docMk/>
            <pc:sldMk cId="0" sldId="327"/>
            <ac:spMk id="28" creationId="{00000000-0000-0000-0000-000000000000}"/>
          </ac:spMkLst>
        </pc:spChg>
        <pc:spChg chg="mod">
          <ac:chgData name="中田 雄大" userId="62f770ad0d6c1cad" providerId="LiveId" clId="{26CF5200-C319-486B-BFE0-A3F274830027}" dt="2021-06-24T07:03:13.238" v="2252" actId="1076"/>
          <ac:spMkLst>
            <pc:docMk/>
            <pc:sldMk cId="0" sldId="327"/>
            <ac:spMk id="29" creationId="{00000000-0000-0000-0000-000000000000}"/>
          </ac:spMkLst>
        </pc:spChg>
        <pc:spChg chg="mod">
          <ac:chgData name="中田 雄大" userId="62f770ad0d6c1cad" providerId="LiveId" clId="{26CF5200-C319-486B-BFE0-A3F274830027}" dt="2021-06-24T07:03:13.238" v="2252" actId="1076"/>
          <ac:spMkLst>
            <pc:docMk/>
            <pc:sldMk cId="0" sldId="327"/>
            <ac:spMk id="31" creationId="{00000000-0000-0000-0000-000000000000}"/>
          </ac:spMkLst>
        </pc:spChg>
        <pc:picChg chg="mod">
          <ac:chgData name="中田 雄大" userId="62f770ad0d6c1cad" providerId="LiveId" clId="{26CF5200-C319-486B-BFE0-A3F274830027}" dt="2021-06-24T07:03:13.238" v="2252" actId="1076"/>
          <ac:picMkLst>
            <pc:docMk/>
            <pc:sldMk cId="0" sldId="327"/>
            <ac:picMk id="13" creationId="{00000000-0000-0000-0000-000000000000}"/>
          </ac:picMkLst>
        </pc:picChg>
        <pc:picChg chg="mod">
          <ac:chgData name="中田 雄大" userId="62f770ad0d6c1cad" providerId="LiveId" clId="{26CF5200-C319-486B-BFE0-A3F274830027}" dt="2021-06-24T07:03:13.238" v="2252" actId="1076"/>
          <ac:picMkLst>
            <pc:docMk/>
            <pc:sldMk cId="0" sldId="327"/>
            <ac:picMk id="15" creationId="{00000000-0000-0000-0000-000000000000}"/>
          </ac:picMkLst>
        </pc:picChg>
      </pc:sldChg>
      <pc:sldChg chg="del">
        <pc:chgData name="中田 雄大" userId="62f770ad0d6c1cad" providerId="LiveId" clId="{26CF5200-C319-486B-BFE0-A3F274830027}" dt="2021-06-27T04:22:47.403" v="11066" actId="47"/>
        <pc:sldMkLst>
          <pc:docMk/>
          <pc:sldMk cId="1381838387" sldId="329"/>
        </pc:sldMkLst>
      </pc:sldChg>
      <pc:sldChg chg="del">
        <pc:chgData name="中田 雄大" userId="62f770ad0d6c1cad" providerId="LiveId" clId="{26CF5200-C319-486B-BFE0-A3F274830027}" dt="2021-06-24T06:57:32.885" v="2120" actId="47"/>
        <pc:sldMkLst>
          <pc:docMk/>
          <pc:sldMk cId="0" sldId="335"/>
        </pc:sldMkLst>
      </pc:sldChg>
      <pc:sldChg chg="addSp modSp mod">
        <pc:chgData name="中田 雄大" userId="62f770ad0d6c1cad" providerId="LiveId" clId="{26CF5200-C319-486B-BFE0-A3F274830027}" dt="2021-06-24T09:17:16.745" v="5674" actId="1076"/>
        <pc:sldMkLst>
          <pc:docMk/>
          <pc:sldMk cId="1675846771" sldId="344"/>
        </pc:sldMkLst>
        <pc:spChg chg="mod">
          <ac:chgData name="中田 雄大" userId="62f770ad0d6c1cad" providerId="LiveId" clId="{26CF5200-C319-486B-BFE0-A3F274830027}" dt="2021-06-24T05:07:32.961" v="1587" actId="1076"/>
          <ac:spMkLst>
            <pc:docMk/>
            <pc:sldMk cId="1675846771" sldId="344"/>
            <ac:spMk id="5" creationId="{00000000-0000-0000-0000-000000000000}"/>
          </ac:spMkLst>
        </pc:spChg>
        <pc:spChg chg="mod">
          <ac:chgData name="中田 雄大" userId="62f770ad0d6c1cad" providerId="LiveId" clId="{26CF5200-C319-486B-BFE0-A3F274830027}" dt="2021-06-24T08:32:27.121" v="4300" actId="20577"/>
          <ac:spMkLst>
            <pc:docMk/>
            <pc:sldMk cId="1675846771" sldId="344"/>
            <ac:spMk id="32" creationId="{00000000-0000-0000-0000-000000000000}"/>
          </ac:spMkLst>
        </pc:spChg>
        <pc:spChg chg="mod">
          <ac:chgData name="中田 雄大" userId="62f770ad0d6c1cad" providerId="LiveId" clId="{26CF5200-C319-486B-BFE0-A3F274830027}" dt="2021-06-24T09:17:10.897" v="5672" actId="403"/>
          <ac:spMkLst>
            <pc:docMk/>
            <pc:sldMk cId="1675846771" sldId="344"/>
            <ac:spMk id="39" creationId="{A4321AF8-DBCC-FE48-BE6F-25DE00F8374D}"/>
          </ac:spMkLst>
        </pc:spChg>
        <pc:spChg chg="add mod">
          <ac:chgData name="中田 雄大" userId="62f770ad0d6c1cad" providerId="LiveId" clId="{26CF5200-C319-486B-BFE0-A3F274830027}" dt="2021-06-24T05:04:42.562" v="1506"/>
          <ac:spMkLst>
            <pc:docMk/>
            <pc:sldMk cId="1675846771" sldId="344"/>
            <ac:spMk id="41" creationId="{0529D96A-B370-438B-B89B-7D945088CF02}"/>
          </ac:spMkLst>
        </pc:spChg>
        <pc:spChg chg="mod">
          <ac:chgData name="中田 雄大" userId="62f770ad0d6c1cad" providerId="LiveId" clId="{26CF5200-C319-486B-BFE0-A3F274830027}" dt="2021-06-24T08:40:23.335" v="4392" actId="404"/>
          <ac:spMkLst>
            <pc:docMk/>
            <pc:sldMk cId="1675846771" sldId="344"/>
            <ac:spMk id="42" creationId="{13DF4133-D7F2-604F-9EE4-5F47C0361848}"/>
          </ac:spMkLst>
        </pc:spChg>
        <pc:spChg chg="mod">
          <ac:chgData name="中田 雄大" userId="62f770ad0d6c1cad" providerId="LiveId" clId="{26CF5200-C319-486B-BFE0-A3F274830027}" dt="2021-06-24T05:06:59.152" v="1548" actId="1076"/>
          <ac:spMkLst>
            <pc:docMk/>
            <pc:sldMk cId="1675846771" sldId="344"/>
            <ac:spMk id="49" creationId="{AE5F9260-B3C1-5243-B5FE-8DB635EC833D}"/>
          </ac:spMkLst>
        </pc:spChg>
        <pc:spChg chg="mod">
          <ac:chgData name="中田 雄大" userId="62f770ad0d6c1cad" providerId="LiveId" clId="{26CF5200-C319-486B-BFE0-A3F274830027}" dt="2021-06-24T09:17:16.745" v="5674" actId="1076"/>
          <ac:spMkLst>
            <pc:docMk/>
            <pc:sldMk cId="1675846771" sldId="344"/>
            <ac:spMk id="54" creationId="{00000000-0000-0000-0000-000000000000}"/>
          </ac:spMkLst>
        </pc:spChg>
        <pc:spChg chg="add mod">
          <ac:chgData name="中田 雄大" userId="62f770ad0d6c1cad" providerId="LiveId" clId="{26CF5200-C319-486B-BFE0-A3F274830027}" dt="2021-06-24T08:32:37.224" v="4302" actId="1036"/>
          <ac:spMkLst>
            <pc:docMk/>
            <pc:sldMk cId="1675846771" sldId="344"/>
            <ac:spMk id="55" creationId="{06C8EC50-ED5C-4F52-98E1-071A1F2ABE76}"/>
          </ac:spMkLst>
        </pc:spChg>
        <pc:spChg chg="mod">
          <ac:chgData name="中田 雄大" userId="62f770ad0d6c1cad" providerId="LiveId" clId="{26CF5200-C319-486B-BFE0-A3F274830027}" dt="2021-06-24T05:06:54.952" v="1547" actId="14100"/>
          <ac:spMkLst>
            <pc:docMk/>
            <pc:sldMk cId="1675846771" sldId="344"/>
            <ac:spMk id="64" creationId="{74D62EB9-AAE8-8F47-B724-A8A091637FDE}"/>
          </ac:spMkLst>
        </pc:spChg>
        <pc:cxnChg chg="mod">
          <ac:chgData name="中田 雄大" userId="62f770ad0d6c1cad" providerId="LiveId" clId="{26CF5200-C319-486B-BFE0-A3F274830027}" dt="2021-06-24T09:17:16.745" v="5674" actId="1076"/>
          <ac:cxnSpMkLst>
            <pc:docMk/>
            <pc:sldMk cId="1675846771" sldId="344"/>
            <ac:cxnSpMk id="45" creationId="{9D3FC13B-D242-7243-93AA-FE907C17DF7A}"/>
          </ac:cxnSpMkLst>
        </pc:cxnChg>
      </pc:sldChg>
      <pc:sldChg chg="del">
        <pc:chgData name="中田 雄大" userId="62f770ad0d6c1cad" providerId="LiveId" clId="{26CF5200-C319-486B-BFE0-A3F274830027}" dt="2021-06-27T04:22:25.825" v="11064" actId="47"/>
        <pc:sldMkLst>
          <pc:docMk/>
          <pc:sldMk cId="477095545" sldId="365"/>
        </pc:sldMkLst>
      </pc:sldChg>
      <pc:sldChg chg="del">
        <pc:chgData name="中田 雄大" userId="62f770ad0d6c1cad" providerId="LiveId" clId="{26CF5200-C319-486B-BFE0-A3F274830027}" dt="2021-06-27T07:31:31.091" v="13034" actId="47"/>
        <pc:sldMkLst>
          <pc:docMk/>
          <pc:sldMk cId="2775603045" sldId="366"/>
        </pc:sldMkLst>
      </pc:sldChg>
      <pc:sldChg chg="del">
        <pc:chgData name="中田 雄大" userId="62f770ad0d6c1cad" providerId="LiveId" clId="{26CF5200-C319-486B-BFE0-A3F274830027}" dt="2021-06-27T04:19:54.160" v="11051" actId="47"/>
        <pc:sldMkLst>
          <pc:docMk/>
          <pc:sldMk cId="0" sldId="367"/>
        </pc:sldMkLst>
      </pc:sldChg>
      <pc:sldChg chg="del ord">
        <pc:chgData name="中田 雄大" userId="62f770ad0d6c1cad" providerId="LiveId" clId="{26CF5200-C319-486B-BFE0-A3F274830027}" dt="2021-06-24T06:57:27.549" v="2118" actId="47"/>
        <pc:sldMkLst>
          <pc:docMk/>
          <pc:sldMk cId="0" sldId="377"/>
        </pc:sldMkLst>
      </pc:sldChg>
      <pc:sldChg chg="ord">
        <pc:chgData name="中田 雄大" userId="62f770ad0d6c1cad" providerId="LiveId" clId="{26CF5200-C319-486B-BFE0-A3F274830027}" dt="2021-06-27T04:19:43.343" v="11047"/>
        <pc:sldMkLst>
          <pc:docMk/>
          <pc:sldMk cId="0" sldId="379"/>
        </pc:sldMkLst>
      </pc:sldChg>
      <pc:sldChg chg="del">
        <pc:chgData name="中田 雄大" userId="62f770ad0d6c1cad" providerId="LiveId" clId="{26CF5200-C319-486B-BFE0-A3F274830027}" dt="2021-06-27T04:19:58.186" v="11052" actId="47"/>
        <pc:sldMkLst>
          <pc:docMk/>
          <pc:sldMk cId="0" sldId="384"/>
        </pc:sldMkLst>
      </pc:sldChg>
      <pc:sldChg chg="del ord">
        <pc:chgData name="中田 雄大" userId="62f770ad0d6c1cad" providerId="LiveId" clId="{26CF5200-C319-486B-BFE0-A3F274830027}" dt="2021-06-24T06:57:28.540" v="2119" actId="47"/>
        <pc:sldMkLst>
          <pc:docMk/>
          <pc:sldMk cId="2033833713" sldId="386"/>
        </pc:sldMkLst>
      </pc:sldChg>
      <pc:sldChg chg="addSp modSp del mod">
        <pc:chgData name="中田 雄大" userId="62f770ad0d6c1cad" providerId="LiveId" clId="{26CF5200-C319-486B-BFE0-A3F274830027}" dt="2021-06-27T04:29:10.359" v="11336" actId="47"/>
        <pc:sldMkLst>
          <pc:docMk/>
          <pc:sldMk cId="3638584725" sldId="390"/>
        </pc:sldMkLst>
        <pc:spChg chg="add mod">
          <ac:chgData name="中田 雄大" userId="62f770ad0d6c1cad" providerId="LiveId" clId="{26CF5200-C319-486B-BFE0-A3F274830027}" dt="2021-06-24T07:25:44.252" v="2640" actId="1076"/>
          <ac:spMkLst>
            <pc:docMk/>
            <pc:sldMk cId="3638584725" sldId="390"/>
            <ac:spMk id="30" creationId="{5CF8E0F1-E6CC-443C-9A14-7E41F2F23EE0}"/>
          </ac:spMkLst>
        </pc:spChg>
      </pc:sldChg>
      <pc:sldChg chg="del">
        <pc:chgData name="中田 雄大" userId="62f770ad0d6c1cad" providerId="LiveId" clId="{26CF5200-C319-486B-BFE0-A3F274830027}" dt="2021-06-27T04:21:56.044" v="11062" actId="47"/>
        <pc:sldMkLst>
          <pc:docMk/>
          <pc:sldMk cId="1875767901" sldId="391"/>
        </pc:sldMkLst>
      </pc:sldChg>
      <pc:sldChg chg="del">
        <pc:chgData name="中田 雄大" userId="62f770ad0d6c1cad" providerId="LiveId" clId="{26CF5200-C319-486B-BFE0-A3F274830027}" dt="2021-06-27T04:21:59.042" v="11063" actId="47"/>
        <pc:sldMkLst>
          <pc:docMk/>
          <pc:sldMk cId="2050723830" sldId="392"/>
        </pc:sldMkLst>
      </pc:sldChg>
      <pc:sldChg chg="del">
        <pc:chgData name="中田 雄大" userId="62f770ad0d6c1cad" providerId="LiveId" clId="{26CF5200-C319-486B-BFE0-A3F274830027}" dt="2021-06-27T04:21:36.841" v="11058" actId="47"/>
        <pc:sldMkLst>
          <pc:docMk/>
          <pc:sldMk cId="1188777254" sldId="393"/>
        </pc:sldMkLst>
      </pc:sldChg>
      <pc:sldChg chg="del">
        <pc:chgData name="中田 雄大" userId="62f770ad0d6c1cad" providerId="LiveId" clId="{26CF5200-C319-486B-BFE0-A3F274830027}" dt="2021-06-27T04:21:40.105" v="11059" actId="47"/>
        <pc:sldMkLst>
          <pc:docMk/>
          <pc:sldMk cId="528948070" sldId="394"/>
        </pc:sldMkLst>
      </pc:sldChg>
      <pc:sldChg chg="del">
        <pc:chgData name="中田 雄大" userId="62f770ad0d6c1cad" providerId="LiveId" clId="{26CF5200-C319-486B-BFE0-A3F274830027}" dt="2021-06-27T04:21:35.367" v="11057" actId="47"/>
        <pc:sldMkLst>
          <pc:docMk/>
          <pc:sldMk cId="3810856469" sldId="395"/>
        </pc:sldMkLst>
      </pc:sldChg>
      <pc:sldChg chg="addSp modSp mod">
        <pc:chgData name="中田 雄大" userId="62f770ad0d6c1cad" providerId="LiveId" clId="{26CF5200-C319-486B-BFE0-A3F274830027}" dt="2021-06-27T04:25:18.085" v="11249" actId="1076"/>
        <pc:sldMkLst>
          <pc:docMk/>
          <pc:sldMk cId="1523671843" sldId="396"/>
        </pc:sldMkLst>
        <pc:spChg chg="add mod">
          <ac:chgData name="中田 雄大" userId="62f770ad0d6c1cad" providerId="LiveId" clId="{26CF5200-C319-486B-BFE0-A3F274830027}" dt="2021-06-27T04:23:44.969" v="11099" actId="20577"/>
          <ac:spMkLst>
            <pc:docMk/>
            <pc:sldMk cId="1523671843" sldId="396"/>
            <ac:spMk id="23" creationId="{7AD90768-D30C-4061-8117-5106829A35C1}"/>
          </ac:spMkLst>
        </pc:spChg>
        <pc:spChg chg="add mod">
          <ac:chgData name="中田 雄大" userId="62f770ad0d6c1cad" providerId="LiveId" clId="{26CF5200-C319-486B-BFE0-A3F274830027}" dt="2021-06-27T04:24:57.565" v="11235" actId="1076"/>
          <ac:spMkLst>
            <pc:docMk/>
            <pc:sldMk cId="1523671843" sldId="396"/>
            <ac:spMk id="24" creationId="{E8F246D5-05C6-4FCF-A997-849A9BD13C95}"/>
          </ac:spMkLst>
        </pc:spChg>
        <pc:spChg chg="mod">
          <ac:chgData name="中田 雄大" userId="62f770ad0d6c1cad" providerId="LiveId" clId="{26CF5200-C319-486B-BFE0-A3F274830027}" dt="2021-06-27T04:25:18.085" v="11249" actId="1076"/>
          <ac:spMkLst>
            <pc:docMk/>
            <pc:sldMk cId="1523671843" sldId="396"/>
            <ac:spMk id="25" creationId="{B950AC04-57F6-BC48-A642-2FDD1AFA52AA}"/>
          </ac:spMkLst>
        </pc:spChg>
      </pc:sldChg>
      <pc:sldChg chg="del">
        <pc:chgData name="中田 雄大" userId="62f770ad0d6c1cad" providerId="LiveId" clId="{26CF5200-C319-486B-BFE0-A3F274830027}" dt="2021-06-27T04:21:42.758" v="11060" actId="47"/>
        <pc:sldMkLst>
          <pc:docMk/>
          <pc:sldMk cId="2642361543" sldId="397"/>
        </pc:sldMkLst>
      </pc:sldChg>
      <pc:sldChg chg="del">
        <pc:chgData name="中田 雄大" userId="62f770ad0d6c1cad" providerId="LiveId" clId="{26CF5200-C319-486B-BFE0-A3F274830027}" dt="2021-06-27T04:25:41.701" v="11250" actId="47"/>
        <pc:sldMkLst>
          <pc:docMk/>
          <pc:sldMk cId="2069494962" sldId="398"/>
        </pc:sldMkLst>
      </pc:sldChg>
      <pc:sldChg chg="del">
        <pc:chgData name="中田 雄大" userId="62f770ad0d6c1cad" providerId="LiveId" clId="{26CF5200-C319-486B-BFE0-A3F274830027}" dt="2021-06-27T04:21:44.846" v="11061" actId="47"/>
        <pc:sldMkLst>
          <pc:docMk/>
          <pc:sldMk cId="1738464696" sldId="399"/>
        </pc:sldMkLst>
      </pc:sldChg>
      <pc:sldChg chg="modSp mod">
        <pc:chgData name="中田 雄大" userId="62f770ad0d6c1cad" providerId="LiveId" clId="{26CF5200-C319-486B-BFE0-A3F274830027}" dt="2021-06-27T04:26:04.508" v="11261" actId="1076"/>
        <pc:sldMkLst>
          <pc:docMk/>
          <pc:sldMk cId="4040161253" sldId="400"/>
        </pc:sldMkLst>
        <pc:spChg chg="mod">
          <ac:chgData name="中田 雄大" userId="62f770ad0d6c1cad" providerId="LiveId" clId="{26CF5200-C319-486B-BFE0-A3F274830027}" dt="2021-06-27T04:26:04.508" v="11261" actId="1076"/>
          <ac:spMkLst>
            <pc:docMk/>
            <pc:sldMk cId="4040161253" sldId="400"/>
            <ac:spMk id="47" creationId="{5E45AF8F-4F83-4182-BD49-57A8003BD977}"/>
          </ac:spMkLst>
        </pc:spChg>
      </pc:sldChg>
      <pc:sldChg chg="modSp mod ord">
        <pc:chgData name="中田 雄大" userId="62f770ad0d6c1cad" providerId="LiveId" clId="{26CF5200-C319-486B-BFE0-A3F274830027}" dt="2021-06-27T08:02:14.701" v="13211" actId="403"/>
        <pc:sldMkLst>
          <pc:docMk/>
          <pc:sldMk cId="2685964390" sldId="401"/>
        </pc:sldMkLst>
        <pc:spChg chg="mod">
          <ac:chgData name="中田 雄大" userId="62f770ad0d6c1cad" providerId="LiveId" clId="{26CF5200-C319-486B-BFE0-A3F274830027}" dt="2021-06-27T08:02:14.701" v="13211" actId="403"/>
          <ac:spMkLst>
            <pc:docMk/>
            <pc:sldMk cId="2685964390" sldId="401"/>
            <ac:spMk id="2" creationId="{00000000-0000-0000-0000-000000000000}"/>
          </ac:spMkLst>
        </pc:spChg>
      </pc:sldChg>
      <pc:sldChg chg="modSp mod ord">
        <pc:chgData name="中田 雄大" userId="62f770ad0d6c1cad" providerId="LiveId" clId="{26CF5200-C319-486B-BFE0-A3F274830027}" dt="2021-06-27T08:01:56.700" v="13203" actId="20577"/>
        <pc:sldMkLst>
          <pc:docMk/>
          <pc:sldMk cId="2440176746" sldId="402"/>
        </pc:sldMkLst>
        <pc:spChg chg="mod">
          <ac:chgData name="中田 雄大" userId="62f770ad0d6c1cad" providerId="LiveId" clId="{26CF5200-C319-486B-BFE0-A3F274830027}" dt="2021-06-27T08:01:56.700" v="13203" actId="20577"/>
          <ac:spMkLst>
            <pc:docMk/>
            <pc:sldMk cId="2440176746" sldId="402"/>
            <ac:spMk id="2" creationId="{00000000-0000-0000-0000-000000000000}"/>
          </ac:spMkLst>
        </pc:spChg>
      </pc:sldChg>
      <pc:sldChg chg="addSp modSp mod">
        <pc:chgData name="中田 雄大" userId="62f770ad0d6c1cad" providerId="LiveId" clId="{26CF5200-C319-486B-BFE0-A3F274830027}" dt="2021-06-27T04:28:27.277" v="11333" actId="14100"/>
        <pc:sldMkLst>
          <pc:docMk/>
          <pc:sldMk cId="3751911885" sldId="403"/>
        </pc:sldMkLst>
        <pc:spChg chg="add mod">
          <ac:chgData name="中田 雄大" userId="62f770ad0d6c1cad" providerId="LiveId" clId="{26CF5200-C319-486B-BFE0-A3F274830027}" dt="2021-06-27T04:28:27.277" v="11333" actId="14100"/>
          <ac:spMkLst>
            <pc:docMk/>
            <pc:sldMk cId="3751911885" sldId="403"/>
            <ac:spMk id="18" creationId="{1E533D1E-E60B-4A14-A356-8621DE00E0F9}"/>
          </ac:spMkLst>
        </pc:spChg>
        <pc:spChg chg="mod">
          <ac:chgData name="中田 雄大" userId="62f770ad0d6c1cad" providerId="LiveId" clId="{26CF5200-C319-486B-BFE0-A3F274830027}" dt="2021-06-27T04:27:14.393" v="11269" actId="20577"/>
          <ac:spMkLst>
            <pc:docMk/>
            <pc:sldMk cId="3751911885" sldId="403"/>
            <ac:spMk id="41" creationId="{CB50E6CD-F4AC-4B31-A274-FC2CD5D106C8}"/>
          </ac:spMkLst>
        </pc:spChg>
      </pc:sldChg>
      <pc:sldChg chg="del mod ord modShow">
        <pc:chgData name="中田 雄大" userId="62f770ad0d6c1cad" providerId="LiveId" clId="{26CF5200-C319-486B-BFE0-A3F274830027}" dt="2021-06-27T04:28:45.913" v="11334" actId="47"/>
        <pc:sldMkLst>
          <pc:docMk/>
          <pc:sldMk cId="2741953530" sldId="404"/>
        </pc:sldMkLst>
      </pc:sldChg>
      <pc:sldChg chg="add del">
        <pc:chgData name="中田 雄大" userId="62f770ad0d6c1cad" providerId="LiveId" clId="{26CF5200-C319-486B-BFE0-A3F274830027}" dt="2021-06-24T04:29:15.725" v="319" actId="47"/>
        <pc:sldMkLst>
          <pc:docMk/>
          <pc:sldMk cId="1405981178" sldId="405"/>
        </pc:sldMkLst>
      </pc:sldChg>
      <pc:sldChg chg="addSp delSp modSp mod modAnim modNotesTx">
        <pc:chgData name="中田 雄大" userId="62f770ad0d6c1cad" providerId="LiveId" clId="{26CF5200-C319-486B-BFE0-A3F274830027}" dt="2021-06-28T02:44:07.059" v="14349" actId="20577"/>
        <pc:sldMkLst>
          <pc:docMk/>
          <pc:sldMk cId="2519537686" sldId="406"/>
        </pc:sldMkLst>
        <pc:spChg chg="add mod">
          <ac:chgData name="中田 雄大" userId="62f770ad0d6c1cad" providerId="LiveId" clId="{26CF5200-C319-486B-BFE0-A3F274830027}" dt="2021-06-24T05:11:28.073" v="1694" actId="14100"/>
          <ac:spMkLst>
            <pc:docMk/>
            <pc:sldMk cId="2519537686" sldId="406"/>
            <ac:spMk id="14" creationId="{515F59EB-AE65-47ED-BDAA-FEB9887F1109}"/>
          </ac:spMkLst>
        </pc:spChg>
        <pc:spChg chg="add mod">
          <ac:chgData name="中田 雄大" userId="62f770ad0d6c1cad" providerId="LiveId" clId="{26CF5200-C319-486B-BFE0-A3F274830027}" dt="2021-06-24T05:22:06.104" v="2105" actId="1076"/>
          <ac:spMkLst>
            <pc:docMk/>
            <pc:sldMk cId="2519537686" sldId="406"/>
            <ac:spMk id="15" creationId="{743EC327-E271-4CC4-8564-F1E19B6BFB46}"/>
          </ac:spMkLst>
        </pc:spChg>
        <pc:spChg chg="add mod">
          <ac:chgData name="中田 雄大" userId="62f770ad0d6c1cad" providerId="LiveId" clId="{26CF5200-C319-486B-BFE0-A3F274830027}" dt="2021-06-24T09:54:06.726" v="6462" actId="207"/>
          <ac:spMkLst>
            <pc:docMk/>
            <pc:sldMk cId="2519537686" sldId="406"/>
            <ac:spMk id="16" creationId="{A8CB45AA-7ACF-40B2-8F3F-A022D8294D7F}"/>
          </ac:spMkLst>
        </pc:spChg>
        <pc:spChg chg="add mod">
          <ac:chgData name="中田 雄大" userId="62f770ad0d6c1cad" providerId="LiveId" clId="{26CF5200-C319-486B-BFE0-A3F274830027}" dt="2021-06-24T09:54:17.836" v="6463" actId="207"/>
          <ac:spMkLst>
            <pc:docMk/>
            <pc:sldMk cId="2519537686" sldId="406"/>
            <ac:spMk id="17" creationId="{5031D55A-277C-40A1-BA7F-5FCD91364491}"/>
          </ac:spMkLst>
        </pc:spChg>
        <pc:spChg chg="add mod">
          <ac:chgData name="中田 雄大" userId="62f770ad0d6c1cad" providerId="LiveId" clId="{26CF5200-C319-486B-BFE0-A3F274830027}" dt="2021-06-27T07:39:07.898" v="13063" actId="14100"/>
          <ac:spMkLst>
            <pc:docMk/>
            <pc:sldMk cId="2519537686" sldId="406"/>
            <ac:spMk id="18" creationId="{EF1DC25E-9DEF-401F-8397-3620D93AD77B}"/>
          </ac:spMkLst>
        </pc:spChg>
        <pc:spChg chg="add mod">
          <ac:chgData name="中田 雄大" userId="62f770ad0d6c1cad" providerId="LiveId" clId="{26CF5200-C319-486B-BFE0-A3F274830027}" dt="2021-06-27T07:39:28.364" v="13068" actId="1076"/>
          <ac:spMkLst>
            <pc:docMk/>
            <pc:sldMk cId="2519537686" sldId="406"/>
            <ac:spMk id="19" creationId="{E1FEC02E-1614-4E76-B0B5-01E9FEBCF91F}"/>
          </ac:spMkLst>
        </pc:spChg>
        <pc:spChg chg="mod">
          <ac:chgData name="中田 雄大" userId="62f770ad0d6c1cad" providerId="LiveId" clId="{26CF5200-C319-486B-BFE0-A3F274830027}" dt="2021-06-24T08:14:35.393" v="3951" actId="692"/>
          <ac:spMkLst>
            <pc:docMk/>
            <pc:sldMk cId="2519537686" sldId="406"/>
            <ac:spMk id="37" creationId="{9024B9FA-AEBC-4C41-99F4-1E5081AEE470}"/>
          </ac:spMkLst>
        </pc:spChg>
        <pc:spChg chg="add del mod">
          <ac:chgData name="中田 雄大" userId="62f770ad0d6c1cad" providerId="LiveId" clId="{26CF5200-C319-486B-BFE0-A3F274830027}" dt="2021-06-24T08:14:39.552" v="3952" actId="692"/>
          <ac:spMkLst>
            <pc:docMk/>
            <pc:sldMk cId="2519537686" sldId="406"/>
            <ac:spMk id="38" creationId="{8F1F63DE-5D72-B547-9EEA-2F7996389690}"/>
          </ac:spMkLst>
        </pc:spChg>
        <pc:spChg chg="del">
          <ac:chgData name="中田 雄大" userId="62f770ad0d6c1cad" providerId="LiveId" clId="{26CF5200-C319-486B-BFE0-A3F274830027}" dt="2021-06-24T04:42:21.215" v="320" actId="478"/>
          <ac:spMkLst>
            <pc:docMk/>
            <pc:sldMk cId="2519537686" sldId="406"/>
            <ac:spMk id="51" creationId="{B7AFAA13-99B9-0740-AFFE-6CE5719CA3DC}"/>
          </ac:spMkLst>
        </pc:spChg>
        <pc:spChg chg="mod">
          <ac:chgData name="中田 雄大" userId="62f770ad0d6c1cad" providerId="LiveId" clId="{26CF5200-C319-486B-BFE0-A3F274830027}" dt="2021-06-24T05:22:06.104" v="2105" actId="1076"/>
          <ac:spMkLst>
            <pc:docMk/>
            <pc:sldMk cId="2519537686" sldId="406"/>
            <ac:spMk id="55" creationId="{2763A161-0C8D-1742-BFA1-E70967F20EDD}"/>
          </ac:spMkLst>
        </pc:spChg>
        <pc:spChg chg="del mod">
          <ac:chgData name="中田 雄大" userId="62f770ad0d6c1cad" providerId="LiveId" clId="{26CF5200-C319-486B-BFE0-A3F274830027}" dt="2021-06-24T04:47:27.691" v="575"/>
          <ac:spMkLst>
            <pc:docMk/>
            <pc:sldMk cId="2519537686" sldId="406"/>
            <ac:spMk id="56" creationId="{F76C7799-B095-E04D-A839-B2AA0BD9B46F}"/>
          </ac:spMkLst>
        </pc:spChg>
        <pc:spChg chg="del mod">
          <ac:chgData name="中田 雄大" userId="62f770ad0d6c1cad" providerId="LiveId" clId="{26CF5200-C319-486B-BFE0-A3F274830027}" dt="2021-06-24T04:42:26.851" v="323" actId="478"/>
          <ac:spMkLst>
            <pc:docMk/>
            <pc:sldMk cId="2519537686" sldId="406"/>
            <ac:spMk id="68" creationId="{838865E9-DE5E-B84B-A584-E3DD9F004F68}"/>
          </ac:spMkLst>
        </pc:spChg>
        <pc:spChg chg="del">
          <ac:chgData name="中田 雄大" userId="62f770ad0d6c1cad" providerId="LiveId" clId="{26CF5200-C319-486B-BFE0-A3F274830027}" dt="2021-06-24T04:43:37.434" v="410" actId="478"/>
          <ac:spMkLst>
            <pc:docMk/>
            <pc:sldMk cId="2519537686" sldId="406"/>
            <ac:spMk id="69" creationId="{2160DA9B-E60D-B44B-A3E5-41143CBE0B1C}"/>
          </ac:spMkLst>
        </pc:spChg>
        <pc:cxnChg chg="del">
          <ac:chgData name="中田 雄大" userId="62f770ad0d6c1cad" providerId="LiveId" clId="{26CF5200-C319-486B-BFE0-A3F274830027}" dt="2021-06-24T04:42:23.222" v="321" actId="478"/>
          <ac:cxnSpMkLst>
            <pc:docMk/>
            <pc:sldMk cId="2519537686" sldId="406"/>
            <ac:cxnSpMk id="57" creationId="{EE4EF05B-67E0-D449-8F96-380E65A41A9A}"/>
          </ac:cxnSpMkLst>
        </pc:cxnChg>
        <pc:cxnChg chg="del">
          <ac:chgData name="中田 雄大" userId="62f770ad0d6c1cad" providerId="LiveId" clId="{26CF5200-C319-486B-BFE0-A3F274830027}" dt="2021-06-24T04:43:40.470" v="411" actId="478"/>
          <ac:cxnSpMkLst>
            <pc:docMk/>
            <pc:sldMk cId="2519537686" sldId="406"/>
            <ac:cxnSpMk id="67" creationId="{9E8052A7-9265-2B49-B05D-C4F61F6CBB06}"/>
          </ac:cxnSpMkLst>
        </pc:cxnChg>
      </pc:sldChg>
      <pc:sldChg chg="del">
        <pc:chgData name="中田 雄大" userId="62f770ad0d6c1cad" providerId="LiveId" clId="{26CF5200-C319-486B-BFE0-A3F274830027}" dt="2021-06-27T04:19:50.763" v="11049" actId="47"/>
        <pc:sldMkLst>
          <pc:docMk/>
          <pc:sldMk cId="223692516" sldId="407"/>
        </pc:sldMkLst>
      </pc:sldChg>
      <pc:sldChg chg="del">
        <pc:chgData name="中田 雄大" userId="62f770ad0d6c1cad" providerId="LiveId" clId="{26CF5200-C319-486B-BFE0-A3F274830027}" dt="2021-06-27T04:19:51.958" v="11050" actId="47"/>
        <pc:sldMkLst>
          <pc:docMk/>
          <pc:sldMk cId="2214072557" sldId="408"/>
        </pc:sldMkLst>
      </pc:sldChg>
      <pc:sldChg chg="del">
        <pc:chgData name="中田 雄大" userId="62f770ad0d6c1cad" providerId="LiveId" clId="{26CF5200-C319-486B-BFE0-A3F274830027}" dt="2021-06-27T04:22:41.791" v="11065" actId="47"/>
        <pc:sldMkLst>
          <pc:docMk/>
          <pc:sldMk cId="1923077632" sldId="409"/>
        </pc:sldMkLst>
      </pc:sldChg>
      <pc:sldChg chg="modSp mod modShow">
        <pc:chgData name="中田 雄大" userId="62f770ad0d6c1cad" providerId="LiveId" clId="{26CF5200-C319-486B-BFE0-A3F274830027}" dt="2021-06-27T04:28:58.867" v="11335" actId="729"/>
        <pc:sldMkLst>
          <pc:docMk/>
          <pc:sldMk cId="2822005347" sldId="411"/>
        </pc:sldMkLst>
        <pc:spChg chg="mod">
          <ac:chgData name="中田 雄大" userId="62f770ad0d6c1cad" providerId="LiveId" clId="{26CF5200-C319-486B-BFE0-A3F274830027}" dt="2021-06-27T04:20:23.101" v="11053" actId="14100"/>
          <ac:spMkLst>
            <pc:docMk/>
            <pc:sldMk cId="2822005347" sldId="411"/>
            <ac:spMk id="95" creationId="{BE8D6EE6-A0C7-445C-948B-FFA04C0A81F5}"/>
          </ac:spMkLst>
        </pc:spChg>
        <pc:picChg chg="mod">
          <ac:chgData name="中田 雄大" userId="62f770ad0d6c1cad" providerId="LiveId" clId="{26CF5200-C319-486B-BFE0-A3F274830027}" dt="2021-06-27T04:20:29.173" v="11055" actId="1076"/>
          <ac:picMkLst>
            <pc:docMk/>
            <pc:sldMk cId="2822005347" sldId="411"/>
            <ac:picMk id="96" creationId="{C7E6F797-9AEA-42D6-B28A-63A91BDF808D}"/>
          </ac:picMkLst>
        </pc:picChg>
        <pc:picChg chg="mod">
          <ac:chgData name="中田 雄大" userId="62f770ad0d6c1cad" providerId="LiveId" clId="{26CF5200-C319-486B-BFE0-A3F274830027}" dt="2021-06-27T04:20:26.837" v="11054" actId="1076"/>
          <ac:picMkLst>
            <pc:docMk/>
            <pc:sldMk cId="2822005347" sldId="411"/>
            <ac:picMk id="97" creationId="{1786FC3C-ACA1-4172-A6C1-8735310D77B6}"/>
          </ac:picMkLst>
        </pc:picChg>
        <pc:picChg chg="mod">
          <ac:chgData name="中田 雄大" userId="62f770ad0d6c1cad" providerId="LiveId" clId="{26CF5200-C319-486B-BFE0-A3F274830027}" dt="2021-06-27T04:20:32.853" v="11056" actId="1076"/>
          <ac:picMkLst>
            <pc:docMk/>
            <pc:sldMk cId="2822005347" sldId="411"/>
            <ac:picMk id="98" creationId="{C90A45DA-093C-46BA-A083-3EAC8095D258}"/>
          </ac:picMkLst>
        </pc:picChg>
      </pc:sldChg>
      <pc:sldChg chg="del">
        <pc:chgData name="中田 雄大" userId="62f770ad0d6c1cad" providerId="LiveId" clId="{26CF5200-C319-486B-BFE0-A3F274830027}" dt="2021-06-27T07:31:42.915" v="13035" actId="47"/>
        <pc:sldMkLst>
          <pc:docMk/>
          <pc:sldMk cId="3842559502" sldId="412"/>
        </pc:sldMkLst>
      </pc:sldChg>
      <pc:sldChg chg="del">
        <pc:chgData name="中田 雄大" userId="62f770ad0d6c1cad" providerId="LiveId" clId="{26CF5200-C319-486B-BFE0-A3F274830027}" dt="2021-06-27T04:26:59.761" v="11262" actId="47"/>
        <pc:sldMkLst>
          <pc:docMk/>
          <pc:sldMk cId="2117804249" sldId="413"/>
        </pc:sldMkLst>
      </pc:sldChg>
      <pc:sldChg chg="del">
        <pc:chgData name="中田 雄大" userId="62f770ad0d6c1cad" providerId="LiveId" clId="{26CF5200-C319-486B-BFE0-A3F274830027}" dt="2021-06-27T04:27:07.969" v="11263" actId="47"/>
        <pc:sldMkLst>
          <pc:docMk/>
          <pc:sldMk cId="2462481055" sldId="414"/>
        </pc:sldMkLst>
      </pc:sldChg>
      <pc:sldChg chg="del">
        <pc:chgData name="中田 雄大" userId="62f770ad0d6c1cad" providerId="LiveId" clId="{26CF5200-C319-486B-BFE0-A3F274830027}" dt="2021-06-27T07:31:44.084" v="13036" actId="47"/>
        <pc:sldMkLst>
          <pc:docMk/>
          <pc:sldMk cId="4238751184" sldId="415"/>
        </pc:sldMkLst>
      </pc:sldChg>
      <pc:sldChg chg="del">
        <pc:chgData name="中田 雄大" userId="62f770ad0d6c1cad" providerId="LiveId" clId="{26CF5200-C319-486B-BFE0-A3F274830027}" dt="2021-06-27T07:31:45.030" v="13037" actId="47"/>
        <pc:sldMkLst>
          <pc:docMk/>
          <pc:sldMk cId="2654239912" sldId="416"/>
        </pc:sldMkLst>
      </pc:sldChg>
      <pc:sldChg chg="addSp delSp modSp add mod modAnim modNotesTx">
        <pc:chgData name="中田 雄大" userId="62f770ad0d6c1cad" providerId="LiveId" clId="{26CF5200-C319-486B-BFE0-A3F274830027}" dt="2021-06-28T02:33:31.012" v="13446" actId="20577"/>
        <pc:sldMkLst>
          <pc:docMk/>
          <pc:sldMk cId="310953623" sldId="417"/>
        </pc:sldMkLst>
        <pc:spChg chg="mod">
          <ac:chgData name="中田 雄大" userId="62f770ad0d6c1cad" providerId="LiveId" clId="{26CF5200-C319-486B-BFE0-A3F274830027}" dt="2021-06-28T02:33:31.012" v="13446" actId="20577"/>
          <ac:spMkLst>
            <pc:docMk/>
            <pc:sldMk cId="310953623" sldId="417"/>
            <ac:spMk id="3" creationId="{00000000-0000-0000-0000-000000000000}"/>
          </ac:spMkLst>
        </pc:spChg>
        <pc:spChg chg="add del mod">
          <ac:chgData name="中田 雄大" userId="62f770ad0d6c1cad" providerId="LiveId" clId="{26CF5200-C319-486B-BFE0-A3F274830027}" dt="2021-06-24T07:05:44.894" v="2341" actId="478"/>
          <ac:spMkLst>
            <pc:docMk/>
            <pc:sldMk cId="310953623" sldId="417"/>
            <ac:spMk id="5" creationId="{8EDEB25F-F4B3-4A4A-B59E-1DDDD93023D3}"/>
          </ac:spMkLst>
        </pc:spChg>
        <pc:spChg chg="add mod">
          <ac:chgData name="中田 雄大" userId="62f770ad0d6c1cad" providerId="LiveId" clId="{26CF5200-C319-486B-BFE0-A3F274830027}" dt="2021-06-24T07:09:23.489" v="2428" actId="692"/>
          <ac:spMkLst>
            <pc:docMk/>
            <pc:sldMk cId="310953623" sldId="417"/>
            <ac:spMk id="8" creationId="{7D0B4C40-6CBB-4E1D-8128-439E67F04B21}"/>
          </ac:spMkLst>
        </pc:spChg>
        <pc:spChg chg="mod">
          <ac:chgData name="中田 雄大" userId="62f770ad0d6c1cad" providerId="LiveId" clId="{26CF5200-C319-486B-BFE0-A3F274830027}" dt="2021-06-24T07:05:27.915" v="2339" actId="1076"/>
          <ac:spMkLst>
            <pc:docMk/>
            <pc:sldMk cId="310953623" sldId="417"/>
            <ac:spMk id="63" creationId="{1E8AE568-3165-6C4C-9A7B-846296066AC6}"/>
          </ac:spMkLst>
        </pc:spChg>
      </pc:sldChg>
      <pc:sldChg chg="addSp delSp modSp add mod modAnim modShow modNotesTx">
        <pc:chgData name="中田 雄大" userId="62f770ad0d6c1cad" providerId="LiveId" clId="{26CF5200-C319-486B-BFE0-A3F274830027}" dt="2021-06-28T02:57:10.467" v="14818" actId="20577"/>
        <pc:sldMkLst>
          <pc:docMk/>
          <pc:sldMk cId="2047325556" sldId="418"/>
        </pc:sldMkLst>
        <pc:spChg chg="del mod">
          <ac:chgData name="中田 雄大" userId="62f770ad0d6c1cad" providerId="LiveId" clId="{26CF5200-C319-486B-BFE0-A3F274830027}" dt="2021-06-24T07:01:04.758" v="2239" actId="478"/>
          <ac:spMkLst>
            <pc:docMk/>
            <pc:sldMk cId="2047325556" sldId="418"/>
            <ac:spMk id="2" creationId="{00000000-0000-0000-0000-000000000000}"/>
          </ac:spMkLst>
        </pc:spChg>
        <pc:spChg chg="add del mod">
          <ac:chgData name="中田 雄大" userId="62f770ad0d6c1cad" providerId="LiveId" clId="{26CF5200-C319-486B-BFE0-A3F274830027}" dt="2021-06-24T07:01:12.486" v="2247" actId="478"/>
          <ac:spMkLst>
            <pc:docMk/>
            <pc:sldMk cId="2047325556" sldId="418"/>
            <ac:spMk id="5" creationId="{7FF5B73B-BE6E-4B34-9B4C-C23E8F7B9CD2}"/>
          </ac:spMkLst>
        </pc:spChg>
        <pc:spChg chg="add del mod">
          <ac:chgData name="中田 雄大" userId="62f770ad0d6c1cad" providerId="LiveId" clId="{26CF5200-C319-486B-BFE0-A3F274830027}" dt="2021-06-24T07:47:49.798" v="3187" actId="478"/>
          <ac:spMkLst>
            <pc:docMk/>
            <pc:sldMk cId="2047325556" sldId="418"/>
            <ac:spMk id="6" creationId="{0F0E942D-BD64-45D4-ACBA-0AEF95306386}"/>
          </ac:spMkLst>
        </pc:spChg>
        <pc:spChg chg="add mod">
          <ac:chgData name="中田 雄大" userId="62f770ad0d6c1cad" providerId="LiveId" clId="{26CF5200-C319-486B-BFE0-A3F274830027}" dt="2021-06-24T07:48:19.365" v="3189" actId="1076"/>
          <ac:spMkLst>
            <pc:docMk/>
            <pc:sldMk cId="2047325556" sldId="418"/>
            <ac:spMk id="8" creationId="{6A264DA4-6051-40ED-8E1B-1785F5435453}"/>
          </ac:spMkLst>
        </pc:spChg>
        <pc:spChg chg="del mod">
          <ac:chgData name="中田 雄大" userId="62f770ad0d6c1cad" providerId="LiveId" clId="{26CF5200-C319-486B-BFE0-A3F274830027}" dt="2021-06-24T07:32:52.667" v="2755" actId="478"/>
          <ac:spMkLst>
            <pc:docMk/>
            <pc:sldMk cId="2047325556" sldId="418"/>
            <ac:spMk id="14" creationId="{515F59EB-AE65-47ED-BDAA-FEB9887F1109}"/>
          </ac:spMkLst>
        </pc:spChg>
        <pc:spChg chg="del mod">
          <ac:chgData name="中田 雄大" userId="62f770ad0d6c1cad" providerId="LiveId" clId="{26CF5200-C319-486B-BFE0-A3F274830027}" dt="2021-06-24T07:32:52.667" v="2755" actId="478"/>
          <ac:spMkLst>
            <pc:docMk/>
            <pc:sldMk cId="2047325556" sldId="418"/>
            <ac:spMk id="15" creationId="{743EC327-E271-4CC4-8564-F1E19B6BFB46}"/>
          </ac:spMkLst>
        </pc:spChg>
        <pc:spChg chg="del mod">
          <ac:chgData name="中田 雄大" userId="62f770ad0d6c1cad" providerId="LiveId" clId="{26CF5200-C319-486B-BFE0-A3F274830027}" dt="2021-06-24T07:32:52.667" v="2755" actId="478"/>
          <ac:spMkLst>
            <pc:docMk/>
            <pc:sldMk cId="2047325556" sldId="418"/>
            <ac:spMk id="16" creationId="{A8CB45AA-7ACF-40B2-8F3F-A022D8294D7F}"/>
          </ac:spMkLst>
        </pc:spChg>
        <pc:spChg chg="del mod">
          <ac:chgData name="中田 雄大" userId="62f770ad0d6c1cad" providerId="LiveId" clId="{26CF5200-C319-486B-BFE0-A3F274830027}" dt="2021-06-24T07:32:52.667" v="2755" actId="478"/>
          <ac:spMkLst>
            <pc:docMk/>
            <pc:sldMk cId="2047325556" sldId="418"/>
            <ac:spMk id="17" creationId="{5031D55A-277C-40A1-BA7F-5FCD91364491}"/>
          </ac:spMkLst>
        </pc:spChg>
        <pc:spChg chg="add del mod">
          <ac:chgData name="中田 雄大" userId="62f770ad0d6c1cad" providerId="LiveId" clId="{26CF5200-C319-486B-BFE0-A3F274830027}" dt="2021-06-24T07:01:09.983" v="2246"/>
          <ac:spMkLst>
            <pc:docMk/>
            <pc:sldMk cId="2047325556" sldId="418"/>
            <ac:spMk id="18" creationId="{CF49CED6-C48B-47FD-9564-26ECD4991586}"/>
          </ac:spMkLst>
        </pc:spChg>
        <pc:spChg chg="add mod">
          <ac:chgData name="中田 雄大" userId="62f770ad0d6c1cad" providerId="LiveId" clId="{26CF5200-C319-486B-BFE0-A3F274830027}" dt="2021-06-24T07:30:19.981" v="2686" actId="404"/>
          <ac:spMkLst>
            <pc:docMk/>
            <pc:sldMk cId="2047325556" sldId="418"/>
            <ac:spMk id="19" creationId="{6CA018C1-B969-47AE-8B1B-1172CDFD4343}"/>
          </ac:spMkLst>
        </pc:spChg>
        <pc:spChg chg="mod">
          <ac:chgData name="中田 雄大" userId="62f770ad0d6c1cad" providerId="LiveId" clId="{26CF5200-C319-486B-BFE0-A3F274830027}" dt="2021-06-24T07:23:32.851" v="2593"/>
          <ac:spMkLst>
            <pc:docMk/>
            <pc:sldMk cId="2047325556" sldId="418"/>
            <ac:spMk id="22" creationId="{06C34D7B-FFD7-4197-B0E2-CC533EEEF059}"/>
          </ac:spMkLst>
        </pc:spChg>
        <pc:spChg chg="add del mod">
          <ac:chgData name="中田 雄大" userId="62f770ad0d6c1cad" providerId="LiveId" clId="{26CF5200-C319-486B-BFE0-A3F274830027}" dt="2021-06-24T07:23:52.550" v="2596"/>
          <ac:spMkLst>
            <pc:docMk/>
            <pc:sldMk cId="2047325556" sldId="418"/>
            <ac:spMk id="25" creationId="{3BCC8C1B-5478-460E-86DA-928ED70AA585}"/>
          </ac:spMkLst>
        </pc:spChg>
        <pc:spChg chg="mod">
          <ac:chgData name="中田 雄大" userId="62f770ad0d6c1cad" providerId="LiveId" clId="{26CF5200-C319-486B-BFE0-A3F274830027}" dt="2021-06-24T07:23:32.851" v="2593"/>
          <ac:spMkLst>
            <pc:docMk/>
            <pc:sldMk cId="2047325556" sldId="418"/>
            <ac:spMk id="28" creationId="{5FF8DB7A-80C1-456B-940F-1FF311BA8BC5}"/>
          </ac:spMkLst>
        </pc:spChg>
        <pc:spChg chg="mod">
          <ac:chgData name="中田 雄大" userId="62f770ad0d6c1cad" providerId="LiveId" clId="{26CF5200-C319-486B-BFE0-A3F274830027}" dt="2021-06-24T07:23:32.851" v="2593"/>
          <ac:spMkLst>
            <pc:docMk/>
            <pc:sldMk cId="2047325556" sldId="418"/>
            <ac:spMk id="29" creationId="{7B41B26B-814C-4CFD-A307-2C35BB282993}"/>
          </ac:spMkLst>
        </pc:spChg>
        <pc:spChg chg="mod">
          <ac:chgData name="中田 雄大" userId="62f770ad0d6c1cad" providerId="LiveId" clId="{26CF5200-C319-486B-BFE0-A3F274830027}" dt="2021-06-24T07:23:32.851" v="2593"/>
          <ac:spMkLst>
            <pc:docMk/>
            <pc:sldMk cId="2047325556" sldId="418"/>
            <ac:spMk id="30" creationId="{C14EEEFF-EDB6-4A6B-BC64-FAD0F768179C}"/>
          </ac:spMkLst>
        </pc:spChg>
        <pc:spChg chg="mod">
          <ac:chgData name="中田 雄大" userId="62f770ad0d6c1cad" providerId="LiveId" clId="{26CF5200-C319-486B-BFE0-A3F274830027}" dt="2021-06-24T07:23:32.851" v="2593"/>
          <ac:spMkLst>
            <pc:docMk/>
            <pc:sldMk cId="2047325556" sldId="418"/>
            <ac:spMk id="33" creationId="{879F88B6-22B5-4F8E-903A-8FEDC05880B7}"/>
          </ac:spMkLst>
        </pc:spChg>
        <pc:spChg chg="mod">
          <ac:chgData name="中田 雄大" userId="62f770ad0d6c1cad" providerId="LiveId" clId="{26CF5200-C319-486B-BFE0-A3F274830027}" dt="2021-06-24T07:23:32.851" v="2593"/>
          <ac:spMkLst>
            <pc:docMk/>
            <pc:sldMk cId="2047325556" sldId="418"/>
            <ac:spMk id="34" creationId="{2ADA10F3-C04B-4ED8-864F-1B73830B4250}"/>
          </ac:spMkLst>
        </pc:spChg>
        <pc:spChg chg="del">
          <ac:chgData name="中田 雄大" userId="62f770ad0d6c1cad" providerId="LiveId" clId="{26CF5200-C319-486B-BFE0-A3F274830027}" dt="2021-06-24T07:00:16.158" v="2218" actId="478"/>
          <ac:spMkLst>
            <pc:docMk/>
            <pc:sldMk cId="2047325556" sldId="418"/>
            <ac:spMk id="37" creationId="{9024B9FA-AEBC-4C41-99F4-1E5081AEE470}"/>
          </ac:spMkLst>
        </pc:spChg>
        <pc:spChg chg="del">
          <ac:chgData name="中田 雄大" userId="62f770ad0d6c1cad" providerId="LiveId" clId="{26CF5200-C319-486B-BFE0-A3F274830027}" dt="2021-06-24T07:00:19.153" v="2219" actId="478"/>
          <ac:spMkLst>
            <pc:docMk/>
            <pc:sldMk cId="2047325556" sldId="418"/>
            <ac:spMk id="38" creationId="{8F1F63DE-5D72-B547-9EEA-2F7996389690}"/>
          </ac:spMkLst>
        </pc:spChg>
        <pc:spChg chg="mod">
          <ac:chgData name="中田 雄大" userId="62f770ad0d6c1cad" providerId="LiveId" clId="{26CF5200-C319-486B-BFE0-A3F274830027}" dt="2021-06-24T07:23:32.851" v="2593"/>
          <ac:spMkLst>
            <pc:docMk/>
            <pc:sldMk cId="2047325556" sldId="418"/>
            <ac:spMk id="39" creationId="{CE39B24C-D2E0-4D14-9E2E-07C0CDC99DC3}"/>
          </ac:spMkLst>
        </pc:spChg>
        <pc:spChg chg="mod">
          <ac:chgData name="中田 雄大" userId="62f770ad0d6c1cad" providerId="LiveId" clId="{26CF5200-C319-486B-BFE0-A3F274830027}" dt="2021-06-24T08:19:36.313" v="4200" actId="20577"/>
          <ac:spMkLst>
            <pc:docMk/>
            <pc:sldMk cId="2047325556" sldId="418"/>
            <ac:spMk id="40" creationId="{D099D38C-B13E-6143-9D0C-53CB3F29183B}"/>
          </ac:spMkLst>
        </pc:spChg>
        <pc:spChg chg="add del mod">
          <ac:chgData name="中田 雄大" userId="62f770ad0d6c1cad" providerId="LiveId" clId="{26CF5200-C319-486B-BFE0-A3F274830027}" dt="2021-06-24T07:23:52.550" v="2596"/>
          <ac:spMkLst>
            <pc:docMk/>
            <pc:sldMk cId="2047325556" sldId="418"/>
            <ac:spMk id="42" creationId="{0EC511E9-6BC2-4DB2-8817-00C1089B42C5}"/>
          </ac:spMkLst>
        </pc:spChg>
        <pc:spChg chg="add del mod">
          <ac:chgData name="中田 雄大" userId="62f770ad0d6c1cad" providerId="LiveId" clId="{26CF5200-C319-486B-BFE0-A3F274830027}" dt="2021-06-24T07:23:52.550" v="2596"/>
          <ac:spMkLst>
            <pc:docMk/>
            <pc:sldMk cId="2047325556" sldId="418"/>
            <ac:spMk id="43" creationId="{CA787B53-8937-4ABB-B632-9FEDF23568F0}"/>
          </ac:spMkLst>
        </pc:spChg>
        <pc:spChg chg="add del mod">
          <ac:chgData name="中田 雄大" userId="62f770ad0d6c1cad" providerId="LiveId" clId="{26CF5200-C319-486B-BFE0-A3F274830027}" dt="2021-06-24T07:23:52.550" v="2596"/>
          <ac:spMkLst>
            <pc:docMk/>
            <pc:sldMk cId="2047325556" sldId="418"/>
            <ac:spMk id="44" creationId="{1C9455AE-CC03-4B79-A31F-B38AFA8C287C}"/>
          </ac:spMkLst>
        </pc:spChg>
        <pc:spChg chg="add mod">
          <ac:chgData name="中田 雄大" userId="62f770ad0d6c1cad" providerId="LiveId" clId="{26CF5200-C319-486B-BFE0-A3F274830027}" dt="2021-06-24T07:30:34.194" v="2687"/>
          <ac:spMkLst>
            <pc:docMk/>
            <pc:sldMk cId="2047325556" sldId="418"/>
            <ac:spMk id="46" creationId="{5F64DC00-EA3D-405F-B38C-2C882E066CEC}"/>
          </ac:spMkLst>
        </pc:spChg>
        <pc:spChg chg="mod">
          <ac:chgData name="中田 雄大" userId="62f770ad0d6c1cad" providerId="LiveId" clId="{26CF5200-C319-486B-BFE0-A3F274830027}" dt="2021-06-24T07:31:36.801" v="2690"/>
          <ac:spMkLst>
            <pc:docMk/>
            <pc:sldMk cId="2047325556" sldId="418"/>
            <ac:spMk id="49" creationId="{B555B924-3901-4623-97E3-236738C20A22}"/>
          </ac:spMkLst>
        </pc:spChg>
        <pc:spChg chg="mod">
          <ac:chgData name="中田 雄大" userId="62f770ad0d6c1cad" providerId="LiveId" clId="{26CF5200-C319-486B-BFE0-A3F274830027}" dt="2021-06-24T07:31:36.801" v="2690"/>
          <ac:spMkLst>
            <pc:docMk/>
            <pc:sldMk cId="2047325556" sldId="418"/>
            <ac:spMk id="54" creationId="{02B6AB4E-BEB6-4599-8AB8-2A55EF0362EA}"/>
          </ac:spMkLst>
        </pc:spChg>
        <pc:spChg chg="del mod">
          <ac:chgData name="中田 雄大" userId="62f770ad0d6c1cad" providerId="LiveId" clId="{26CF5200-C319-486B-BFE0-A3F274830027}" dt="2021-06-24T07:32:52.667" v="2755" actId="478"/>
          <ac:spMkLst>
            <pc:docMk/>
            <pc:sldMk cId="2047325556" sldId="418"/>
            <ac:spMk id="55" creationId="{2763A161-0C8D-1742-BFA1-E70967F20EDD}"/>
          </ac:spMkLst>
        </pc:spChg>
        <pc:spChg chg="add mod">
          <ac:chgData name="中田 雄大" userId="62f770ad0d6c1cad" providerId="LiveId" clId="{26CF5200-C319-486B-BFE0-A3F274830027}" dt="2021-06-24T07:56:36.182" v="3316" actId="1076"/>
          <ac:spMkLst>
            <pc:docMk/>
            <pc:sldMk cId="2047325556" sldId="418"/>
            <ac:spMk id="56" creationId="{A1FDFA94-3419-44DF-8D93-E8608E849CCF}"/>
          </ac:spMkLst>
        </pc:spChg>
        <pc:spChg chg="mod">
          <ac:chgData name="中田 雄大" userId="62f770ad0d6c1cad" providerId="LiveId" clId="{26CF5200-C319-486B-BFE0-A3F274830027}" dt="2021-06-24T08:15:06.354" v="3953" actId="20577"/>
          <ac:spMkLst>
            <pc:docMk/>
            <pc:sldMk cId="2047325556" sldId="418"/>
            <ac:spMk id="59" creationId="{705D737F-E063-448A-B53B-38CC00F4C5FD}"/>
          </ac:spMkLst>
        </pc:spChg>
        <pc:spChg chg="mod">
          <ac:chgData name="中田 雄大" userId="62f770ad0d6c1cad" providerId="LiveId" clId="{26CF5200-C319-486B-BFE0-A3F274830027}" dt="2021-06-24T07:31:36.801" v="2690"/>
          <ac:spMkLst>
            <pc:docMk/>
            <pc:sldMk cId="2047325556" sldId="418"/>
            <ac:spMk id="60" creationId="{B1F5703F-FA10-458A-88B2-99383755761D}"/>
          </ac:spMkLst>
        </pc:spChg>
        <pc:spChg chg="mod">
          <ac:chgData name="中田 雄大" userId="62f770ad0d6c1cad" providerId="LiveId" clId="{26CF5200-C319-486B-BFE0-A3F274830027}" dt="2021-06-24T07:31:36.801" v="2690"/>
          <ac:spMkLst>
            <pc:docMk/>
            <pc:sldMk cId="2047325556" sldId="418"/>
            <ac:spMk id="61" creationId="{CF406EEC-00F3-4238-94BA-F14CF98DCCE0}"/>
          </ac:spMkLst>
        </pc:spChg>
        <pc:spChg chg="mod">
          <ac:chgData name="中田 雄大" userId="62f770ad0d6c1cad" providerId="LiveId" clId="{26CF5200-C319-486B-BFE0-A3F274830027}" dt="2021-06-24T07:31:36.801" v="2690"/>
          <ac:spMkLst>
            <pc:docMk/>
            <pc:sldMk cId="2047325556" sldId="418"/>
            <ac:spMk id="64" creationId="{D1365F08-6E78-4D3A-B622-705244733F42}"/>
          </ac:spMkLst>
        </pc:spChg>
        <pc:spChg chg="mod">
          <ac:chgData name="中田 雄大" userId="62f770ad0d6c1cad" providerId="LiveId" clId="{26CF5200-C319-486B-BFE0-A3F274830027}" dt="2021-06-24T07:31:36.801" v="2690"/>
          <ac:spMkLst>
            <pc:docMk/>
            <pc:sldMk cId="2047325556" sldId="418"/>
            <ac:spMk id="65" creationId="{F86F182C-C24C-4850-A9DC-F0F46D1BC848}"/>
          </ac:spMkLst>
        </pc:spChg>
        <pc:spChg chg="mod">
          <ac:chgData name="中田 雄大" userId="62f770ad0d6c1cad" providerId="LiveId" clId="{26CF5200-C319-486B-BFE0-A3F274830027}" dt="2021-06-24T07:31:36.801" v="2690"/>
          <ac:spMkLst>
            <pc:docMk/>
            <pc:sldMk cId="2047325556" sldId="418"/>
            <ac:spMk id="68" creationId="{86C2653F-2F7D-4F5E-915E-51C9E5F5094C}"/>
          </ac:spMkLst>
        </pc:spChg>
        <pc:spChg chg="add mod">
          <ac:chgData name="中田 雄大" userId="62f770ad0d6c1cad" providerId="LiveId" clId="{26CF5200-C319-486B-BFE0-A3F274830027}" dt="2021-06-24T07:56:36.182" v="3316" actId="1076"/>
          <ac:spMkLst>
            <pc:docMk/>
            <pc:sldMk cId="2047325556" sldId="418"/>
            <ac:spMk id="70" creationId="{A337BCC4-D94A-48C2-8481-3E69A8453B1C}"/>
          </ac:spMkLst>
        </pc:spChg>
        <pc:spChg chg="add mod">
          <ac:chgData name="中田 雄大" userId="62f770ad0d6c1cad" providerId="LiveId" clId="{26CF5200-C319-486B-BFE0-A3F274830027}" dt="2021-06-24T07:56:36.182" v="3316" actId="1076"/>
          <ac:spMkLst>
            <pc:docMk/>
            <pc:sldMk cId="2047325556" sldId="418"/>
            <ac:spMk id="71" creationId="{578AA8BD-4F3A-4100-84EB-90D2D65C768C}"/>
          </ac:spMkLst>
        </pc:spChg>
        <pc:spChg chg="add mod">
          <ac:chgData name="中田 雄大" userId="62f770ad0d6c1cad" providerId="LiveId" clId="{26CF5200-C319-486B-BFE0-A3F274830027}" dt="2021-06-24T07:56:36.182" v="3316" actId="1076"/>
          <ac:spMkLst>
            <pc:docMk/>
            <pc:sldMk cId="2047325556" sldId="418"/>
            <ac:spMk id="72" creationId="{B80E1468-A469-4709-8D36-B78C229E0EA7}"/>
          </ac:spMkLst>
        </pc:spChg>
        <pc:spChg chg="add del mod">
          <ac:chgData name="中田 雄大" userId="62f770ad0d6c1cad" providerId="LiveId" clId="{26CF5200-C319-486B-BFE0-A3F274830027}" dt="2021-06-24T07:40:57.326" v="2895" actId="478"/>
          <ac:spMkLst>
            <pc:docMk/>
            <pc:sldMk cId="2047325556" sldId="418"/>
            <ac:spMk id="74" creationId="{7B83D51D-B8E8-4F5E-88CB-2FA4882E31EE}"/>
          </ac:spMkLst>
        </pc:spChg>
        <pc:spChg chg="add del mod topLvl">
          <ac:chgData name="中田 雄大" userId="62f770ad0d6c1cad" providerId="LiveId" clId="{26CF5200-C319-486B-BFE0-A3F274830027}" dt="2021-06-24T07:41:42.022" v="2904" actId="478"/>
          <ac:spMkLst>
            <pc:docMk/>
            <pc:sldMk cId="2047325556" sldId="418"/>
            <ac:spMk id="75" creationId="{163267A7-3792-44BA-BFC7-5093BA456E7D}"/>
          </ac:spMkLst>
        </pc:spChg>
        <pc:spChg chg="add del mod topLvl">
          <ac:chgData name="中田 雄大" userId="62f770ad0d6c1cad" providerId="LiveId" clId="{26CF5200-C319-486B-BFE0-A3F274830027}" dt="2021-06-24T07:42:22.075" v="2912" actId="478"/>
          <ac:spMkLst>
            <pc:docMk/>
            <pc:sldMk cId="2047325556" sldId="418"/>
            <ac:spMk id="76" creationId="{1FBB4701-24AD-4384-89D4-AE6B7A49CACD}"/>
          </ac:spMkLst>
        </pc:spChg>
        <pc:spChg chg="add mod">
          <ac:chgData name="中田 雄大" userId="62f770ad0d6c1cad" providerId="LiveId" clId="{26CF5200-C319-486B-BFE0-A3F274830027}" dt="2021-06-24T09:16:58.383" v="5671" actId="1076"/>
          <ac:spMkLst>
            <pc:docMk/>
            <pc:sldMk cId="2047325556" sldId="418"/>
            <ac:spMk id="77" creationId="{3853218F-CC7C-4A68-B0AE-1761A14EB686}"/>
          </ac:spMkLst>
        </pc:spChg>
        <pc:spChg chg="add del mod">
          <ac:chgData name="中田 雄大" userId="62f770ad0d6c1cad" providerId="LiveId" clId="{26CF5200-C319-486B-BFE0-A3F274830027}" dt="2021-06-24T08:13:15.967" v="3945" actId="478"/>
          <ac:spMkLst>
            <pc:docMk/>
            <pc:sldMk cId="2047325556" sldId="418"/>
            <ac:spMk id="78" creationId="{3640874A-1D16-4412-947C-D0C6D4EFC500}"/>
          </ac:spMkLst>
        </pc:spChg>
        <pc:grpChg chg="add del mod">
          <ac:chgData name="中田 雄大" userId="62f770ad0d6c1cad" providerId="LiveId" clId="{26CF5200-C319-486B-BFE0-A3F274830027}" dt="2021-06-24T07:41:42.022" v="2904" actId="478"/>
          <ac:grpSpMkLst>
            <pc:docMk/>
            <pc:sldMk cId="2047325556" sldId="418"/>
            <ac:grpSpMk id="7" creationId="{8CE6E29C-160B-4CB7-AF37-C3C851A5A6FC}"/>
          </ac:grpSpMkLst>
        </pc:grpChg>
        <pc:grpChg chg="add del mod">
          <ac:chgData name="中田 雄大" userId="62f770ad0d6c1cad" providerId="LiveId" clId="{26CF5200-C319-486B-BFE0-A3F274830027}" dt="2021-06-24T07:23:52.550" v="2596"/>
          <ac:grpSpMkLst>
            <pc:docMk/>
            <pc:sldMk cId="2047325556" sldId="418"/>
            <ac:grpSpMk id="20" creationId="{4FC640BC-C718-4E72-97F0-D0D14565452D}"/>
          </ac:grpSpMkLst>
        </pc:grpChg>
        <pc:grpChg chg="add del mod">
          <ac:chgData name="中田 雄大" userId="62f770ad0d6c1cad" providerId="LiveId" clId="{26CF5200-C319-486B-BFE0-A3F274830027}" dt="2021-06-24T07:23:52.550" v="2596"/>
          <ac:grpSpMkLst>
            <pc:docMk/>
            <pc:sldMk cId="2047325556" sldId="418"/>
            <ac:grpSpMk id="26" creationId="{9E7D14A1-ACA9-4196-A5F7-D23A25864434}"/>
          </ac:grpSpMkLst>
        </pc:grpChg>
        <pc:grpChg chg="mod">
          <ac:chgData name="中田 雄大" userId="62f770ad0d6c1cad" providerId="LiveId" clId="{26CF5200-C319-486B-BFE0-A3F274830027}" dt="2021-06-24T07:23:32.851" v="2593"/>
          <ac:grpSpMkLst>
            <pc:docMk/>
            <pc:sldMk cId="2047325556" sldId="418"/>
            <ac:grpSpMk id="27" creationId="{CA753269-24BC-44DD-9CD4-5B094BC947C7}"/>
          </ac:grpSpMkLst>
        </pc:grpChg>
        <pc:grpChg chg="add mod">
          <ac:chgData name="中田 雄大" userId="62f770ad0d6c1cad" providerId="LiveId" clId="{26CF5200-C319-486B-BFE0-A3F274830027}" dt="2021-06-24T07:56:36.182" v="3316" actId="1076"/>
          <ac:grpSpMkLst>
            <pc:docMk/>
            <pc:sldMk cId="2047325556" sldId="418"/>
            <ac:grpSpMk id="47" creationId="{76CAD7FE-76DF-4ACF-8813-D5AC5CFA5DA4}"/>
          </ac:grpSpMkLst>
        </pc:grpChg>
        <pc:grpChg chg="add mod">
          <ac:chgData name="中田 雄大" userId="62f770ad0d6c1cad" providerId="LiveId" clId="{26CF5200-C319-486B-BFE0-A3F274830027}" dt="2021-06-24T07:56:36.182" v="3316" actId="1076"/>
          <ac:grpSpMkLst>
            <pc:docMk/>
            <pc:sldMk cId="2047325556" sldId="418"/>
            <ac:grpSpMk id="52" creationId="{28B79FF0-EE2B-4D1A-9B9A-C2FE66DEBFB7}"/>
          </ac:grpSpMkLst>
        </pc:grpChg>
        <pc:grpChg chg="add mod">
          <ac:chgData name="中田 雄大" userId="62f770ad0d6c1cad" providerId="LiveId" clId="{26CF5200-C319-486B-BFE0-A3F274830027}" dt="2021-06-24T07:56:36.182" v="3316" actId="1076"/>
          <ac:grpSpMkLst>
            <pc:docMk/>
            <pc:sldMk cId="2047325556" sldId="418"/>
            <ac:grpSpMk id="57" creationId="{F2156F64-AAA9-487E-93CE-AEA00E86CEC0}"/>
          </ac:grpSpMkLst>
        </pc:grpChg>
        <pc:grpChg chg="mod">
          <ac:chgData name="中田 雄大" userId="62f770ad0d6c1cad" providerId="LiveId" clId="{26CF5200-C319-486B-BFE0-A3F274830027}" dt="2021-06-24T07:31:36.801" v="2690"/>
          <ac:grpSpMkLst>
            <pc:docMk/>
            <pc:sldMk cId="2047325556" sldId="418"/>
            <ac:grpSpMk id="58" creationId="{A3524701-C428-4171-9182-957A9DAE9E01}"/>
          </ac:grpSpMkLst>
        </pc:grpChg>
        <pc:picChg chg="mod">
          <ac:chgData name="中田 雄大" userId="62f770ad0d6c1cad" providerId="LiveId" clId="{26CF5200-C319-486B-BFE0-A3F274830027}" dt="2021-06-24T07:23:32.851" v="2593"/>
          <ac:picMkLst>
            <pc:docMk/>
            <pc:sldMk cId="2047325556" sldId="418"/>
            <ac:picMk id="21" creationId="{61E4E682-EBC6-4456-A7EE-916CD1508F96}"/>
          </ac:picMkLst>
        </pc:picChg>
        <pc:picChg chg="mod">
          <ac:chgData name="中田 雄大" userId="62f770ad0d6c1cad" providerId="LiveId" clId="{26CF5200-C319-486B-BFE0-A3F274830027}" dt="2021-06-24T07:23:32.851" v="2593"/>
          <ac:picMkLst>
            <pc:docMk/>
            <pc:sldMk cId="2047325556" sldId="418"/>
            <ac:picMk id="24" creationId="{66DEF788-C41F-45A8-BDB0-C3860E39D593}"/>
          </ac:picMkLst>
        </pc:picChg>
        <pc:picChg chg="mod">
          <ac:chgData name="中田 雄大" userId="62f770ad0d6c1cad" providerId="LiveId" clId="{26CF5200-C319-486B-BFE0-A3F274830027}" dt="2021-06-24T07:23:32.851" v="2593"/>
          <ac:picMkLst>
            <pc:docMk/>
            <pc:sldMk cId="2047325556" sldId="418"/>
            <ac:picMk id="31" creationId="{F2900225-F152-4375-91DC-8C4F4C5624D5}"/>
          </ac:picMkLst>
        </pc:picChg>
        <pc:picChg chg="mod">
          <ac:chgData name="中田 雄大" userId="62f770ad0d6c1cad" providerId="LiveId" clId="{26CF5200-C319-486B-BFE0-A3F274830027}" dt="2021-06-24T07:23:32.851" v="2593"/>
          <ac:picMkLst>
            <pc:docMk/>
            <pc:sldMk cId="2047325556" sldId="418"/>
            <ac:picMk id="32" creationId="{5B89D173-3D6E-4FEB-9178-F7B662578647}"/>
          </ac:picMkLst>
        </pc:picChg>
        <pc:picChg chg="mod">
          <ac:chgData name="中田 雄大" userId="62f770ad0d6c1cad" providerId="LiveId" clId="{26CF5200-C319-486B-BFE0-A3F274830027}" dt="2021-06-24T07:23:32.851" v="2593"/>
          <ac:picMkLst>
            <pc:docMk/>
            <pc:sldMk cId="2047325556" sldId="418"/>
            <ac:picMk id="35" creationId="{DAFDA7A6-3A3F-40A9-9FB3-954F1172FA55}"/>
          </ac:picMkLst>
        </pc:picChg>
        <pc:picChg chg="mod">
          <ac:chgData name="中田 雄大" userId="62f770ad0d6c1cad" providerId="LiveId" clId="{26CF5200-C319-486B-BFE0-A3F274830027}" dt="2021-06-24T07:23:32.851" v="2593"/>
          <ac:picMkLst>
            <pc:docMk/>
            <pc:sldMk cId="2047325556" sldId="418"/>
            <ac:picMk id="36" creationId="{8CD75489-A307-4392-AAC4-401E4643D710}"/>
          </ac:picMkLst>
        </pc:picChg>
        <pc:picChg chg="mod">
          <ac:chgData name="中田 雄大" userId="62f770ad0d6c1cad" providerId="LiveId" clId="{26CF5200-C319-486B-BFE0-A3F274830027}" dt="2021-06-24T07:31:36.801" v="2690"/>
          <ac:picMkLst>
            <pc:docMk/>
            <pc:sldMk cId="2047325556" sldId="418"/>
            <ac:picMk id="48" creationId="{1C69D784-D11C-41FD-AD34-681B8BD5F512}"/>
          </ac:picMkLst>
        </pc:picChg>
        <pc:picChg chg="mod">
          <ac:chgData name="中田 雄大" userId="62f770ad0d6c1cad" providerId="LiveId" clId="{26CF5200-C319-486B-BFE0-A3F274830027}" dt="2021-06-24T07:31:36.801" v="2690"/>
          <ac:picMkLst>
            <pc:docMk/>
            <pc:sldMk cId="2047325556" sldId="418"/>
            <ac:picMk id="51" creationId="{BF060B7A-D193-4180-97BA-FF12160AC462}"/>
          </ac:picMkLst>
        </pc:picChg>
        <pc:picChg chg="mod">
          <ac:chgData name="中田 雄大" userId="62f770ad0d6c1cad" providerId="LiveId" clId="{26CF5200-C319-486B-BFE0-A3F274830027}" dt="2021-06-24T07:31:36.801" v="2690"/>
          <ac:picMkLst>
            <pc:docMk/>
            <pc:sldMk cId="2047325556" sldId="418"/>
            <ac:picMk id="53" creationId="{9A7AFDAB-66F4-46CB-92A9-06DF574A9086}"/>
          </ac:picMkLst>
        </pc:picChg>
        <pc:picChg chg="mod">
          <ac:chgData name="中田 雄大" userId="62f770ad0d6c1cad" providerId="LiveId" clId="{26CF5200-C319-486B-BFE0-A3F274830027}" dt="2021-06-24T07:31:36.801" v="2690"/>
          <ac:picMkLst>
            <pc:docMk/>
            <pc:sldMk cId="2047325556" sldId="418"/>
            <ac:picMk id="62" creationId="{E0A7B5A4-AA6D-45DA-B791-BCBC66AA2799}"/>
          </ac:picMkLst>
        </pc:picChg>
        <pc:picChg chg="mod">
          <ac:chgData name="中田 雄大" userId="62f770ad0d6c1cad" providerId="LiveId" clId="{26CF5200-C319-486B-BFE0-A3F274830027}" dt="2021-06-24T07:31:36.801" v="2690"/>
          <ac:picMkLst>
            <pc:docMk/>
            <pc:sldMk cId="2047325556" sldId="418"/>
            <ac:picMk id="63" creationId="{1289A2F4-1DA8-4A1D-99D0-E260D346B773}"/>
          </ac:picMkLst>
        </pc:picChg>
        <pc:picChg chg="mod">
          <ac:chgData name="中田 雄大" userId="62f770ad0d6c1cad" providerId="LiveId" clId="{26CF5200-C319-486B-BFE0-A3F274830027}" dt="2021-06-24T07:31:36.801" v="2690"/>
          <ac:picMkLst>
            <pc:docMk/>
            <pc:sldMk cId="2047325556" sldId="418"/>
            <ac:picMk id="66" creationId="{548FCB0D-AF46-4954-832D-C9F6286083EF}"/>
          </ac:picMkLst>
        </pc:picChg>
        <pc:picChg chg="mod">
          <ac:chgData name="中田 雄大" userId="62f770ad0d6c1cad" providerId="LiveId" clId="{26CF5200-C319-486B-BFE0-A3F274830027}" dt="2021-06-24T07:31:36.801" v="2690"/>
          <ac:picMkLst>
            <pc:docMk/>
            <pc:sldMk cId="2047325556" sldId="418"/>
            <ac:picMk id="67" creationId="{BD5B156D-D8CE-4232-B637-01F2A6B6F8E7}"/>
          </ac:picMkLst>
        </pc:picChg>
        <pc:cxnChg chg="mod">
          <ac:chgData name="中田 雄大" userId="62f770ad0d6c1cad" providerId="LiveId" clId="{26CF5200-C319-486B-BFE0-A3F274830027}" dt="2021-06-24T07:23:32.851" v="2593"/>
          <ac:cxnSpMkLst>
            <pc:docMk/>
            <pc:sldMk cId="2047325556" sldId="418"/>
            <ac:cxnSpMk id="23" creationId="{E508651F-BCD5-469C-A01B-69D07D3E1A9F}"/>
          </ac:cxnSpMkLst>
        </pc:cxnChg>
        <pc:cxnChg chg="add del mod">
          <ac:chgData name="中田 雄大" userId="62f770ad0d6c1cad" providerId="LiveId" clId="{26CF5200-C319-486B-BFE0-A3F274830027}" dt="2021-06-24T07:23:52.550" v="2596"/>
          <ac:cxnSpMkLst>
            <pc:docMk/>
            <pc:sldMk cId="2047325556" sldId="418"/>
            <ac:cxnSpMk id="41" creationId="{1712B620-96EB-4DA0-BA91-9CE4EC3046FF}"/>
          </ac:cxnSpMkLst>
        </pc:cxnChg>
        <pc:cxnChg chg="add del mod">
          <ac:chgData name="中田 雄大" userId="62f770ad0d6c1cad" providerId="LiveId" clId="{26CF5200-C319-486B-BFE0-A3F274830027}" dt="2021-06-24T07:23:52.550" v="2596"/>
          <ac:cxnSpMkLst>
            <pc:docMk/>
            <pc:sldMk cId="2047325556" sldId="418"/>
            <ac:cxnSpMk id="45" creationId="{5D3D07C4-AD5C-43DD-BE29-73B22E52FC36}"/>
          </ac:cxnSpMkLst>
        </pc:cxnChg>
        <pc:cxnChg chg="mod">
          <ac:chgData name="中田 雄大" userId="62f770ad0d6c1cad" providerId="LiveId" clId="{26CF5200-C319-486B-BFE0-A3F274830027}" dt="2021-06-24T07:31:36.801" v="2690"/>
          <ac:cxnSpMkLst>
            <pc:docMk/>
            <pc:sldMk cId="2047325556" sldId="418"/>
            <ac:cxnSpMk id="50" creationId="{63229CC8-34F3-4391-8E08-1F2B46F56F4B}"/>
          </ac:cxnSpMkLst>
        </pc:cxnChg>
        <pc:cxnChg chg="add mod">
          <ac:chgData name="中田 雄大" userId="62f770ad0d6c1cad" providerId="LiveId" clId="{26CF5200-C319-486B-BFE0-A3F274830027}" dt="2021-06-24T07:56:36.182" v="3316" actId="1076"/>
          <ac:cxnSpMkLst>
            <pc:docMk/>
            <pc:sldMk cId="2047325556" sldId="418"/>
            <ac:cxnSpMk id="69" creationId="{021FAD91-F062-4EFC-A296-05A3B862238E}"/>
          </ac:cxnSpMkLst>
        </pc:cxnChg>
        <pc:cxnChg chg="add mod">
          <ac:chgData name="中田 雄大" userId="62f770ad0d6c1cad" providerId="LiveId" clId="{26CF5200-C319-486B-BFE0-A3F274830027}" dt="2021-06-24T07:56:36.182" v="3316" actId="1076"/>
          <ac:cxnSpMkLst>
            <pc:docMk/>
            <pc:sldMk cId="2047325556" sldId="418"/>
            <ac:cxnSpMk id="73" creationId="{70A259B7-125B-4D07-B633-0D7F74305B5A}"/>
          </ac:cxnSpMkLst>
        </pc:cxnChg>
      </pc:sldChg>
      <pc:sldChg chg="addSp delSp modSp add mod modAnim">
        <pc:chgData name="中田 雄大" userId="62f770ad0d6c1cad" providerId="LiveId" clId="{26CF5200-C319-486B-BFE0-A3F274830027}" dt="2021-06-27T04:30:13.719" v="11348" actId="20577"/>
        <pc:sldMkLst>
          <pc:docMk/>
          <pc:sldMk cId="4224299849" sldId="419"/>
        </pc:sldMkLst>
        <pc:spChg chg="mod">
          <ac:chgData name="中田 雄大" userId="62f770ad0d6c1cad" providerId="LiveId" clId="{26CF5200-C319-486B-BFE0-A3F274830027}" dt="2021-06-24T09:48:34.204" v="6444" actId="20577"/>
          <ac:spMkLst>
            <pc:docMk/>
            <pc:sldMk cId="4224299849" sldId="419"/>
            <ac:spMk id="2" creationId="{00000000-0000-0000-0000-000000000000}"/>
          </ac:spMkLst>
        </pc:spChg>
        <pc:spChg chg="del">
          <ac:chgData name="中田 雄大" userId="62f770ad0d6c1cad" providerId="LiveId" clId="{26CF5200-C319-486B-BFE0-A3F274830027}" dt="2021-06-24T09:29:04.496" v="5766" actId="478"/>
          <ac:spMkLst>
            <pc:docMk/>
            <pc:sldMk cId="4224299849" sldId="419"/>
            <ac:spMk id="28" creationId="{44A2620F-4C2B-44D2-9530-0B052A2B1AA2}"/>
          </ac:spMkLst>
        </pc:spChg>
        <pc:spChg chg="del mod">
          <ac:chgData name="中田 雄大" userId="62f770ad0d6c1cad" providerId="LiveId" clId="{26CF5200-C319-486B-BFE0-A3F274830027}" dt="2021-06-24T09:32:07.330" v="5918" actId="478"/>
          <ac:spMkLst>
            <pc:docMk/>
            <pc:sldMk cId="4224299849" sldId="419"/>
            <ac:spMk id="29" creationId="{CD9FD27D-5BE5-4A9A-B257-377FC05EC8D4}"/>
          </ac:spMkLst>
        </pc:spChg>
        <pc:spChg chg="add mod">
          <ac:chgData name="中田 雄大" userId="62f770ad0d6c1cad" providerId="LiveId" clId="{26CF5200-C319-486B-BFE0-A3F274830027}" dt="2021-06-24T09:35:26.461" v="6122" actId="20577"/>
          <ac:spMkLst>
            <pc:docMk/>
            <pc:sldMk cId="4224299849" sldId="419"/>
            <ac:spMk id="31" creationId="{F45BB135-7FCA-4BA7-A91B-462F948D9FAB}"/>
          </ac:spMkLst>
        </pc:spChg>
        <pc:spChg chg="mod">
          <ac:chgData name="中田 雄大" userId="62f770ad0d6c1cad" providerId="LiveId" clId="{26CF5200-C319-486B-BFE0-A3F274830027}" dt="2021-06-27T04:30:09.911" v="11342" actId="20577"/>
          <ac:spMkLst>
            <pc:docMk/>
            <pc:sldMk cId="4224299849" sldId="419"/>
            <ac:spMk id="51" creationId="{4BEA117E-A694-CA4C-933D-501823E11DB1}"/>
          </ac:spMkLst>
        </pc:spChg>
        <pc:spChg chg="mod">
          <ac:chgData name="中田 雄大" userId="62f770ad0d6c1cad" providerId="LiveId" clId="{26CF5200-C319-486B-BFE0-A3F274830027}" dt="2021-06-27T04:30:13.719" v="11348" actId="20577"/>
          <ac:spMkLst>
            <pc:docMk/>
            <pc:sldMk cId="4224299849" sldId="419"/>
            <ac:spMk id="52" creationId="{B7A83B23-8DC2-314F-B580-E912D49C2A32}"/>
          </ac:spMkLst>
        </pc:spChg>
      </pc:sldChg>
      <pc:sldChg chg="addSp delSp modSp add mod modAnim modShow modNotesTx">
        <pc:chgData name="中田 雄大" userId="62f770ad0d6c1cad" providerId="LiveId" clId="{26CF5200-C319-486B-BFE0-A3F274830027}" dt="2021-06-28T03:11:31.403" v="15891" actId="20577"/>
        <pc:sldMkLst>
          <pc:docMk/>
          <pc:sldMk cId="3539987107" sldId="420"/>
        </pc:sldMkLst>
        <pc:spChg chg="mod">
          <ac:chgData name="中田 雄大" userId="62f770ad0d6c1cad" providerId="LiveId" clId="{26CF5200-C319-486B-BFE0-A3F274830027}" dt="2021-06-24T08:16:43.079" v="4036" actId="403"/>
          <ac:spMkLst>
            <pc:docMk/>
            <pc:sldMk cId="3539987107" sldId="420"/>
            <ac:spMk id="2" creationId="{00000000-0000-0000-0000-000000000000}"/>
          </ac:spMkLst>
        </pc:spChg>
        <pc:spChg chg="del mod">
          <ac:chgData name="中田 雄大" userId="62f770ad0d6c1cad" providerId="LiveId" clId="{26CF5200-C319-486B-BFE0-A3F274830027}" dt="2021-06-24T08:18:28.703" v="4139" actId="478"/>
          <ac:spMkLst>
            <pc:docMk/>
            <pc:sldMk cId="3539987107" sldId="420"/>
            <ac:spMk id="7" creationId="{22A69347-F6F8-9B49-9158-8175CA523CC6}"/>
          </ac:spMkLst>
        </pc:spChg>
        <pc:spChg chg="mod">
          <ac:chgData name="中田 雄大" userId="62f770ad0d6c1cad" providerId="LiveId" clId="{26CF5200-C319-486B-BFE0-A3F274830027}" dt="2021-06-24T09:11:58.423" v="5580" actId="1076"/>
          <ac:spMkLst>
            <pc:docMk/>
            <pc:sldMk cId="3539987107" sldId="420"/>
            <ac:spMk id="8" creationId="{43FFCE80-6E5C-1044-AAFB-9529B3273950}"/>
          </ac:spMkLst>
        </pc:spChg>
        <pc:spChg chg="mod">
          <ac:chgData name="中田 雄大" userId="62f770ad0d6c1cad" providerId="LiveId" clId="{26CF5200-C319-486B-BFE0-A3F274830027}" dt="2021-06-24T09:14:04.287" v="5648" actId="1076"/>
          <ac:spMkLst>
            <pc:docMk/>
            <pc:sldMk cId="3539987107" sldId="420"/>
            <ac:spMk id="9" creationId="{9EB637B4-8596-464A-AB65-220650A657E8}"/>
          </ac:spMkLst>
        </pc:spChg>
        <pc:spChg chg="del">
          <ac:chgData name="中田 雄大" userId="62f770ad0d6c1cad" providerId="LiveId" clId="{26CF5200-C319-486B-BFE0-A3F274830027}" dt="2021-06-24T08:38:02.519" v="4362" actId="478"/>
          <ac:spMkLst>
            <pc:docMk/>
            <pc:sldMk cId="3539987107" sldId="420"/>
            <ac:spMk id="10" creationId="{9239001D-2829-854A-AB18-E4990D4012A0}"/>
          </ac:spMkLst>
        </pc:spChg>
        <pc:spChg chg="mod">
          <ac:chgData name="中田 雄大" userId="62f770ad0d6c1cad" providerId="LiveId" clId="{26CF5200-C319-486B-BFE0-A3F274830027}" dt="2021-06-24T09:14:04.287" v="5648" actId="1076"/>
          <ac:spMkLst>
            <pc:docMk/>
            <pc:sldMk cId="3539987107" sldId="420"/>
            <ac:spMk id="11" creationId="{1DCD4AE9-E8E6-6A43-AA7D-572146674481}"/>
          </ac:spMkLst>
        </pc:spChg>
        <pc:spChg chg="add mod">
          <ac:chgData name="中田 雄大" userId="62f770ad0d6c1cad" providerId="LiveId" clId="{26CF5200-C319-486B-BFE0-A3F274830027}" dt="2021-06-27T07:41:21.099" v="13081" actId="14100"/>
          <ac:spMkLst>
            <pc:docMk/>
            <pc:sldMk cId="3539987107" sldId="420"/>
            <ac:spMk id="13" creationId="{322A9DF4-AE9E-4862-A046-63D3EC5E09E1}"/>
          </ac:spMkLst>
        </pc:spChg>
        <pc:spChg chg="del">
          <ac:chgData name="中田 雄大" userId="62f770ad0d6c1cad" providerId="LiveId" clId="{26CF5200-C319-486B-BFE0-A3F274830027}" dt="2021-06-24T08:15:41.590" v="3957" actId="478"/>
          <ac:spMkLst>
            <pc:docMk/>
            <pc:sldMk cId="3539987107" sldId="420"/>
            <ac:spMk id="14" creationId="{6ED7BC29-DE7A-2440-B148-1173E721703A}"/>
          </ac:spMkLst>
        </pc:spChg>
        <pc:spChg chg="del">
          <ac:chgData name="中田 雄大" userId="62f770ad0d6c1cad" providerId="LiveId" clId="{26CF5200-C319-486B-BFE0-A3F274830027}" dt="2021-06-24T08:15:43.788" v="3959" actId="478"/>
          <ac:spMkLst>
            <pc:docMk/>
            <pc:sldMk cId="3539987107" sldId="420"/>
            <ac:spMk id="16" creationId="{17FD2BFF-4AB0-9840-AF0C-A2023E9699C2}"/>
          </ac:spMkLst>
        </pc:spChg>
        <pc:spChg chg="mod">
          <ac:chgData name="中田 雄大" userId="62f770ad0d6c1cad" providerId="LiveId" clId="{26CF5200-C319-486B-BFE0-A3F274830027}" dt="2021-06-24T09:11:58.423" v="5580" actId="1076"/>
          <ac:spMkLst>
            <pc:docMk/>
            <pc:sldMk cId="3539987107" sldId="420"/>
            <ac:spMk id="18" creationId="{D54D1CB9-D01B-D547-AE77-380B4077DD77}"/>
          </ac:spMkLst>
        </pc:spChg>
        <pc:spChg chg="mod">
          <ac:chgData name="中田 雄大" userId="62f770ad0d6c1cad" providerId="LiveId" clId="{26CF5200-C319-486B-BFE0-A3F274830027}" dt="2021-06-24T09:14:04.287" v="5648" actId="1076"/>
          <ac:spMkLst>
            <pc:docMk/>
            <pc:sldMk cId="3539987107" sldId="420"/>
            <ac:spMk id="22" creationId="{54FE8418-70BE-654D-9A88-E6950729113B}"/>
          </ac:spMkLst>
        </pc:spChg>
        <pc:spChg chg="del">
          <ac:chgData name="中田 雄大" userId="62f770ad0d6c1cad" providerId="LiveId" clId="{26CF5200-C319-486B-BFE0-A3F274830027}" dt="2021-06-24T08:15:42.855" v="3958" actId="478"/>
          <ac:spMkLst>
            <pc:docMk/>
            <pc:sldMk cId="3539987107" sldId="420"/>
            <ac:spMk id="23" creationId="{86CF7E82-8642-094F-8122-569E007CBE63}"/>
          </ac:spMkLst>
        </pc:spChg>
        <pc:spChg chg="add del mod">
          <ac:chgData name="中田 雄大" userId="62f770ad0d6c1cad" providerId="LiveId" clId="{26CF5200-C319-486B-BFE0-A3F274830027}" dt="2021-06-24T08:18:42.241" v="4142" actId="478"/>
          <ac:spMkLst>
            <pc:docMk/>
            <pc:sldMk cId="3539987107" sldId="420"/>
            <ac:spMk id="24" creationId="{FDB3D33B-3282-48B0-9308-6253AC82E978}"/>
          </ac:spMkLst>
        </pc:spChg>
        <pc:spChg chg="add mod">
          <ac:chgData name="中田 雄大" userId="62f770ad0d6c1cad" providerId="LiveId" clId="{26CF5200-C319-486B-BFE0-A3F274830027}" dt="2021-06-24T08:47:43.385" v="4541" actId="21"/>
          <ac:spMkLst>
            <pc:docMk/>
            <pc:sldMk cId="3539987107" sldId="420"/>
            <ac:spMk id="25" creationId="{4C4B89E3-E232-4C4F-82F7-A58922565FB2}"/>
          </ac:spMkLst>
        </pc:spChg>
        <pc:spChg chg="add mod">
          <ac:chgData name="中田 雄大" userId="62f770ad0d6c1cad" providerId="LiveId" clId="{26CF5200-C319-486B-BFE0-A3F274830027}" dt="2021-06-24T09:14:04.287" v="5648" actId="1076"/>
          <ac:spMkLst>
            <pc:docMk/>
            <pc:sldMk cId="3539987107" sldId="420"/>
            <ac:spMk id="26" creationId="{E1AA7356-6CC1-416F-A408-725EFD66D9A2}"/>
          </ac:spMkLst>
        </pc:spChg>
        <pc:spChg chg="add mod">
          <ac:chgData name="中田 雄大" userId="62f770ad0d6c1cad" providerId="LiveId" clId="{26CF5200-C319-486B-BFE0-A3F274830027}" dt="2021-06-24T09:12:01.719" v="5581" actId="1076"/>
          <ac:spMkLst>
            <pc:docMk/>
            <pc:sldMk cId="3539987107" sldId="420"/>
            <ac:spMk id="27" creationId="{43071186-F35A-4BC0-BD66-534876DC0771}"/>
          </ac:spMkLst>
        </pc:spChg>
        <pc:spChg chg="add mod">
          <ac:chgData name="中田 雄大" userId="62f770ad0d6c1cad" providerId="LiveId" clId="{26CF5200-C319-486B-BFE0-A3F274830027}" dt="2021-06-26T06:53:18.846" v="7721" actId="20577"/>
          <ac:spMkLst>
            <pc:docMk/>
            <pc:sldMk cId="3539987107" sldId="420"/>
            <ac:spMk id="28" creationId="{B6775681-D6AD-4149-93F1-DEAE3816BCF0}"/>
          </ac:spMkLst>
        </pc:spChg>
        <pc:spChg chg="add mod">
          <ac:chgData name="中田 雄大" userId="62f770ad0d6c1cad" providerId="LiveId" clId="{26CF5200-C319-486B-BFE0-A3F274830027}" dt="2021-06-24T09:14:04.287" v="5648" actId="1076"/>
          <ac:spMkLst>
            <pc:docMk/>
            <pc:sldMk cId="3539987107" sldId="420"/>
            <ac:spMk id="29" creationId="{D8E85A88-5B4A-45A4-BBF0-D018983F2C60}"/>
          </ac:spMkLst>
        </pc:spChg>
        <pc:spChg chg="add del mod">
          <ac:chgData name="中田 雄大" userId="62f770ad0d6c1cad" providerId="LiveId" clId="{26CF5200-C319-486B-BFE0-A3F274830027}" dt="2021-06-24T09:12:25.971" v="5584" actId="478"/>
          <ac:spMkLst>
            <pc:docMk/>
            <pc:sldMk cId="3539987107" sldId="420"/>
            <ac:spMk id="30" creationId="{DEA6C15E-8C17-4F2F-A662-1C11273F2716}"/>
          </ac:spMkLst>
        </pc:spChg>
        <pc:spChg chg="add mod ord">
          <ac:chgData name="中田 雄大" userId="62f770ad0d6c1cad" providerId="LiveId" clId="{26CF5200-C319-486B-BFE0-A3F274830027}" dt="2021-06-24T09:34:34.236" v="6105" actId="20577"/>
          <ac:spMkLst>
            <pc:docMk/>
            <pc:sldMk cId="3539987107" sldId="420"/>
            <ac:spMk id="31" creationId="{A7837636-ED62-4769-8763-ECD59EE56AEC}"/>
          </ac:spMkLst>
        </pc:spChg>
        <pc:spChg chg="add mod">
          <ac:chgData name="中田 雄大" userId="62f770ad0d6c1cad" providerId="LiveId" clId="{26CF5200-C319-486B-BFE0-A3F274830027}" dt="2021-06-24T09:15:26.776" v="5660" actId="14100"/>
          <ac:spMkLst>
            <pc:docMk/>
            <pc:sldMk cId="3539987107" sldId="420"/>
            <ac:spMk id="32" creationId="{F760D139-4777-4ADF-A372-407B18FDCD3F}"/>
          </ac:spMkLst>
        </pc:spChg>
        <pc:spChg chg="add del mod">
          <ac:chgData name="中田 雄大" userId="62f770ad0d6c1cad" providerId="LiveId" clId="{26CF5200-C319-486B-BFE0-A3F274830027}" dt="2021-06-27T07:41:09.801" v="13079" actId="478"/>
          <ac:spMkLst>
            <pc:docMk/>
            <pc:sldMk cId="3539987107" sldId="420"/>
            <ac:spMk id="33" creationId="{03D99334-DB40-414E-B2CE-582548B2BB12}"/>
          </ac:spMkLst>
        </pc:spChg>
        <pc:spChg chg="add mod">
          <ac:chgData name="中田 雄大" userId="62f770ad0d6c1cad" providerId="LiveId" clId="{26CF5200-C319-486B-BFE0-A3F274830027}" dt="2021-06-27T07:41:35.621" v="13087" actId="1036"/>
          <ac:spMkLst>
            <pc:docMk/>
            <pc:sldMk cId="3539987107" sldId="420"/>
            <ac:spMk id="34" creationId="{6B44795F-1476-43CA-AAD5-0B0C1FC30EDD}"/>
          </ac:spMkLst>
        </pc:spChg>
        <pc:grpChg chg="mod">
          <ac:chgData name="中田 雄大" userId="62f770ad0d6c1cad" providerId="LiveId" clId="{26CF5200-C319-486B-BFE0-A3F274830027}" dt="2021-06-24T09:11:58.423" v="5580" actId="1076"/>
          <ac:grpSpMkLst>
            <pc:docMk/>
            <pc:sldMk cId="3539987107" sldId="420"/>
            <ac:grpSpMk id="6" creationId="{B209C371-D36A-124E-83F3-FC87B68A0266}"/>
          </ac:grpSpMkLst>
        </pc:grpChg>
        <pc:grpChg chg="mod">
          <ac:chgData name="中田 雄大" userId="62f770ad0d6c1cad" providerId="LiveId" clId="{26CF5200-C319-486B-BFE0-A3F274830027}" dt="2021-06-24T09:14:04.287" v="5648" actId="1076"/>
          <ac:grpSpMkLst>
            <pc:docMk/>
            <pc:sldMk cId="3539987107" sldId="420"/>
            <ac:grpSpMk id="19" creationId="{DCFE7A71-8465-004E-A1BF-1B8CCF6F48EA}"/>
          </ac:grpSpMkLst>
        </pc:grpChg>
      </pc:sldChg>
      <pc:sldChg chg="addSp delSp modSp add mod modShow modNotesTx">
        <pc:chgData name="中田 雄大" userId="62f770ad0d6c1cad" providerId="LiveId" clId="{26CF5200-C319-486B-BFE0-A3F274830027}" dt="2021-06-28T03:13:30.949" v="15926" actId="20577"/>
        <pc:sldMkLst>
          <pc:docMk/>
          <pc:sldMk cId="2587169282" sldId="421"/>
        </pc:sldMkLst>
        <pc:spChg chg="mod">
          <ac:chgData name="中田 雄大" userId="62f770ad0d6c1cad" providerId="LiveId" clId="{26CF5200-C319-486B-BFE0-A3F274830027}" dt="2021-06-24T09:47:43.705" v="6390" actId="404"/>
          <ac:spMkLst>
            <pc:docMk/>
            <pc:sldMk cId="2587169282" sldId="421"/>
            <ac:spMk id="2" creationId="{00000000-0000-0000-0000-000000000000}"/>
          </ac:spMkLst>
        </pc:spChg>
        <pc:spChg chg="add mod">
          <ac:chgData name="中田 雄大" userId="62f770ad0d6c1cad" providerId="LiveId" clId="{26CF5200-C319-486B-BFE0-A3F274830027}" dt="2021-06-27T05:57:24.544" v="12016" actId="1076"/>
          <ac:spMkLst>
            <pc:docMk/>
            <pc:sldMk cId="2587169282" sldId="421"/>
            <ac:spMk id="9" creationId="{D90F557D-151E-481E-81CD-C19834F50498}"/>
          </ac:spMkLst>
        </pc:spChg>
        <pc:spChg chg="mod">
          <ac:chgData name="中田 雄大" userId="62f770ad0d6c1cad" providerId="LiveId" clId="{26CF5200-C319-486B-BFE0-A3F274830027}" dt="2021-06-26T05:38:57.076" v="6638" actId="20577"/>
          <ac:spMkLst>
            <pc:docMk/>
            <pc:sldMk cId="2587169282" sldId="421"/>
            <ac:spMk id="25" creationId="{B950AC04-57F6-BC48-A642-2FDD1AFA52AA}"/>
          </ac:spMkLst>
        </pc:spChg>
        <pc:grpChg chg="add del">
          <ac:chgData name="中田 雄大" userId="62f770ad0d6c1cad" providerId="LiveId" clId="{26CF5200-C319-486B-BFE0-A3F274830027}" dt="2021-06-24T09:38:52.174" v="6126" actId="165"/>
          <ac:grpSpMkLst>
            <pc:docMk/>
            <pc:sldMk cId="2587169282" sldId="421"/>
            <ac:grpSpMk id="3" creationId="{C5E88B40-C701-B148-8E7C-9FB006E0C51A}"/>
          </ac:grpSpMkLst>
        </pc:grpChg>
        <pc:graphicFrameChg chg="add mod">
          <ac:chgData name="中田 雄大" userId="62f770ad0d6c1cad" providerId="LiveId" clId="{26CF5200-C319-486B-BFE0-A3F274830027}" dt="2021-06-27T05:57:17.008" v="12014" actId="1076"/>
          <ac:graphicFrameMkLst>
            <pc:docMk/>
            <pc:sldMk cId="2587169282" sldId="421"/>
            <ac:graphicFrameMk id="8" creationId="{00000000-0008-0000-0000-000003000000}"/>
          </ac:graphicFrameMkLst>
        </pc:graphicFrameChg>
        <pc:picChg chg="del mod topLvl">
          <ac:chgData name="中田 雄大" userId="62f770ad0d6c1cad" providerId="LiveId" clId="{26CF5200-C319-486B-BFE0-A3F274830027}" dt="2021-06-24T09:38:55.972" v="6127" actId="478"/>
          <ac:picMkLst>
            <pc:docMk/>
            <pc:sldMk cId="2587169282" sldId="421"/>
            <ac:picMk id="38" creationId="{207B067B-AD59-5D43-A50C-4975D0511E6E}"/>
          </ac:picMkLst>
        </pc:picChg>
        <pc:picChg chg="mod ord topLvl">
          <ac:chgData name="中田 雄大" userId="62f770ad0d6c1cad" providerId="LiveId" clId="{26CF5200-C319-486B-BFE0-A3F274830027}" dt="2021-06-27T05:57:19.071" v="12015" actId="1076"/>
          <ac:picMkLst>
            <pc:docMk/>
            <pc:sldMk cId="2587169282" sldId="421"/>
            <ac:picMk id="43" creationId="{DE8787E6-3FC2-D54C-A100-1FCD441153A2}"/>
          </ac:picMkLst>
        </pc:picChg>
      </pc:sldChg>
      <pc:sldChg chg="modSp add del mod ord modShow">
        <pc:chgData name="中田 雄大" userId="62f770ad0d6c1cad" providerId="LiveId" clId="{26CF5200-C319-486B-BFE0-A3F274830027}" dt="2021-06-27T04:19:37.425" v="11045" actId="47"/>
        <pc:sldMkLst>
          <pc:docMk/>
          <pc:sldMk cId="355764131" sldId="422"/>
        </pc:sldMkLst>
        <pc:spChg chg="mod">
          <ac:chgData name="中田 雄大" userId="62f770ad0d6c1cad" providerId="LiveId" clId="{26CF5200-C319-486B-BFE0-A3F274830027}" dt="2021-06-24T08:17:24.822" v="4104" actId="403"/>
          <ac:spMkLst>
            <pc:docMk/>
            <pc:sldMk cId="355764131" sldId="422"/>
            <ac:spMk id="6" creationId="{00000000-0000-0000-0000-000000000000}"/>
          </ac:spMkLst>
        </pc:spChg>
        <pc:spChg chg="mod">
          <ac:chgData name="中田 雄大" userId="62f770ad0d6c1cad" providerId="LiveId" clId="{26CF5200-C319-486B-BFE0-A3F274830027}" dt="2021-06-27T04:07:40.204" v="10881" actId="1076"/>
          <ac:spMkLst>
            <pc:docMk/>
            <pc:sldMk cId="355764131" sldId="422"/>
            <ac:spMk id="23" creationId="{00000000-0000-0000-0000-000000000000}"/>
          </ac:spMkLst>
        </pc:spChg>
        <pc:spChg chg="mod">
          <ac:chgData name="中田 雄大" userId="62f770ad0d6c1cad" providerId="LiveId" clId="{26CF5200-C319-486B-BFE0-A3F274830027}" dt="2021-06-27T04:07:52.950" v="10882" actId="14100"/>
          <ac:spMkLst>
            <pc:docMk/>
            <pc:sldMk cId="355764131" sldId="422"/>
            <ac:spMk id="26" creationId="{00000000-0000-0000-0000-000000000000}"/>
          </ac:spMkLst>
        </pc:spChg>
        <pc:spChg chg="mod">
          <ac:chgData name="中田 雄大" userId="62f770ad0d6c1cad" providerId="LiveId" clId="{26CF5200-C319-486B-BFE0-A3F274830027}" dt="2021-06-27T04:07:56.588" v="10883" actId="1076"/>
          <ac:spMkLst>
            <pc:docMk/>
            <pc:sldMk cId="355764131" sldId="422"/>
            <ac:spMk id="27" creationId="{00000000-0000-0000-0000-000000000000}"/>
          </ac:spMkLst>
        </pc:spChg>
        <pc:spChg chg="mod">
          <ac:chgData name="中田 雄大" userId="62f770ad0d6c1cad" providerId="LiveId" clId="{26CF5200-C319-486B-BFE0-A3F274830027}" dt="2021-06-24T09:53:00.485" v="6459" actId="207"/>
          <ac:spMkLst>
            <pc:docMk/>
            <pc:sldMk cId="355764131" sldId="422"/>
            <ac:spMk id="30" creationId="{00000000-0000-0000-0000-000000000000}"/>
          </ac:spMkLst>
        </pc:spChg>
        <pc:spChg chg="mod">
          <ac:chgData name="中田 雄大" userId="62f770ad0d6c1cad" providerId="LiveId" clId="{26CF5200-C319-486B-BFE0-A3F274830027}" dt="2021-06-24T09:53:06.149" v="6461" actId="207"/>
          <ac:spMkLst>
            <pc:docMk/>
            <pc:sldMk cId="355764131" sldId="422"/>
            <ac:spMk id="33" creationId="{00000000-0000-0000-0000-000000000000}"/>
          </ac:spMkLst>
        </pc:spChg>
        <pc:spChg chg="mod">
          <ac:chgData name="中田 雄大" userId="62f770ad0d6c1cad" providerId="LiveId" clId="{26CF5200-C319-486B-BFE0-A3F274830027}" dt="2021-06-24T08:34:06.163" v="4305" actId="6549"/>
          <ac:spMkLst>
            <pc:docMk/>
            <pc:sldMk cId="355764131" sldId="422"/>
            <ac:spMk id="58" creationId="{2F3BE139-F333-3248-962D-74380FAE040E}"/>
          </ac:spMkLst>
        </pc:spChg>
        <pc:cxnChg chg="mod">
          <ac:chgData name="中田 雄大" userId="62f770ad0d6c1cad" providerId="LiveId" clId="{26CF5200-C319-486B-BFE0-A3F274830027}" dt="2021-06-27T04:07:52.950" v="10882" actId="14100"/>
          <ac:cxnSpMkLst>
            <pc:docMk/>
            <pc:sldMk cId="355764131" sldId="422"/>
            <ac:cxnSpMk id="45" creationId="{00000000-0000-0000-0000-000000000000}"/>
          </ac:cxnSpMkLst>
        </pc:cxnChg>
        <pc:cxnChg chg="mod">
          <ac:chgData name="中田 雄大" userId="62f770ad0d6c1cad" providerId="LiveId" clId="{26CF5200-C319-486B-BFE0-A3F274830027}" dt="2021-06-27T04:07:52.950" v="10882" actId="14100"/>
          <ac:cxnSpMkLst>
            <pc:docMk/>
            <pc:sldMk cId="355764131" sldId="422"/>
            <ac:cxnSpMk id="49" creationId="{00000000-0000-0000-0000-000000000000}"/>
          </ac:cxnSpMkLst>
        </pc:cxnChg>
      </pc:sldChg>
      <pc:sldChg chg="addSp delSp modSp add mod delAnim modAnim modNotesTx">
        <pc:chgData name="中田 雄大" userId="62f770ad0d6c1cad" providerId="LiveId" clId="{26CF5200-C319-486B-BFE0-A3F274830027}" dt="2021-06-28T03:01:13.218" v="15279" actId="20577"/>
        <pc:sldMkLst>
          <pc:docMk/>
          <pc:sldMk cId="1603895005" sldId="423"/>
        </pc:sldMkLst>
        <pc:spChg chg="add del mod">
          <ac:chgData name="中田 雄大" userId="62f770ad0d6c1cad" providerId="LiveId" clId="{26CF5200-C319-486B-BFE0-A3F274830027}" dt="2021-06-24T07:50:51.807" v="3199" actId="478"/>
          <ac:spMkLst>
            <pc:docMk/>
            <pc:sldMk cId="1603895005" sldId="423"/>
            <ac:spMk id="3" creationId="{DCA40BFD-6424-44B8-9FAA-CE6347D5279F}"/>
          </ac:spMkLst>
        </pc:spChg>
        <pc:spChg chg="add del mod">
          <ac:chgData name="中田 雄大" userId="62f770ad0d6c1cad" providerId="LiveId" clId="{26CF5200-C319-486B-BFE0-A3F274830027}" dt="2021-06-24T07:51:11.086" v="3202" actId="478"/>
          <ac:spMkLst>
            <pc:docMk/>
            <pc:sldMk cId="1603895005" sldId="423"/>
            <ac:spMk id="6" creationId="{EDD5995E-6909-40BD-9C8E-040FF97F7B3D}"/>
          </ac:spMkLst>
        </pc:spChg>
        <pc:spChg chg="del">
          <ac:chgData name="中田 雄大" userId="62f770ad0d6c1cad" providerId="LiveId" clId="{26CF5200-C319-486B-BFE0-A3F274830027}" dt="2021-06-24T07:50:43.690" v="3196" actId="478"/>
          <ac:spMkLst>
            <pc:docMk/>
            <pc:sldMk cId="1603895005" sldId="423"/>
            <ac:spMk id="8" creationId="{6A264DA4-6051-40ED-8E1B-1785F5435453}"/>
          </ac:spMkLst>
        </pc:spChg>
        <pc:spChg chg="add del mod">
          <ac:chgData name="中田 雄大" userId="62f770ad0d6c1cad" providerId="LiveId" clId="{26CF5200-C319-486B-BFE0-A3F274830027}" dt="2021-06-24T07:50:49.151" v="3198" actId="478"/>
          <ac:spMkLst>
            <pc:docMk/>
            <pc:sldMk cId="1603895005" sldId="423"/>
            <ac:spMk id="33" creationId="{034F7DA4-FAE7-4A28-A1AB-03D76CE9C957}"/>
          </ac:spMkLst>
        </pc:spChg>
        <pc:spChg chg="add del mod">
          <ac:chgData name="中田 雄大" userId="62f770ad0d6c1cad" providerId="LiveId" clId="{26CF5200-C319-486B-BFE0-A3F274830027}" dt="2021-06-24T07:51:08.499" v="3201" actId="478"/>
          <ac:spMkLst>
            <pc:docMk/>
            <pc:sldMk cId="1603895005" sldId="423"/>
            <ac:spMk id="36" creationId="{C8430431-DD7C-4F1D-96CE-BA51EDAC6774}"/>
          </ac:spMkLst>
        </pc:spChg>
        <pc:spChg chg="add mod">
          <ac:chgData name="中田 雄大" userId="62f770ad0d6c1cad" providerId="LiveId" clId="{26CF5200-C319-486B-BFE0-A3F274830027}" dt="2021-06-24T08:31:05.278" v="4272" actId="1076"/>
          <ac:spMkLst>
            <pc:docMk/>
            <pc:sldMk cId="1603895005" sldId="423"/>
            <ac:spMk id="38" creationId="{8962CC92-9E94-4362-88F9-0DB1CEA656D9}"/>
          </ac:spMkLst>
        </pc:spChg>
        <pc:spChg chg="mod">
          <ac:chgData name="中田 雄大" userId="62f770ad0d6c1cad" providerId="LiveId" clId="{26CF5200-C319-486B-BFE0-A3F274830027}" dt="2021-06-24T08:20:05.147" v="4229" actId="20577"/>
          <ac:spMkLst>
            <pc:docMk/>
            <pc:sldMk cId="1603895005" sldId="423"/>
            <ac:spMk id="40" creationId="{D099D38C-B13E-6143-9D0C-53CB3F29183B}"/>
          </ac:spMkLst>
        </pc:spChg>
        <pc:spChg chg="mod">
          <ac:chgData name="中田 雄大" userId="62f770ad0d6c1cad" providerId="LiveId" clId="{26CF5200-C319-486B-BFE0-A3F274830027}" dt="2021-06-24T08:15:24.485" v="3956" actId="20577"/>
          <ac:spMkLst>
            <pc:docMk/>
            <pc:sldMk cId="1603895005" sldId="423"/>
            <ac:spMk id="46" creationId="{5F64DC00-EA3D-405F-B38C-2C882E066CEC}"/>
          </ac:spMkLst>
        </pc:spChg>
        <pc:spChg chg="del">
          <ac:chgData name="中田 雄大" userId="62f770ad0d6c1cad" providerId="LiveId" clId="{26CF5200-C319-486B-BFE0-A3F274830027}" dt="2021-06-24T07:50:43.690" v="3196" actId="478"/>
          <ac:spMkLst>
            <pc:docMk/>
            <pc:sldMk cId="1603895005" sldId="423"/>
            <ac:spMk id="56" creationId="{A1FDFA94-3419-44DF-8D93-E8608E849CCF}"/>
          </ac:spMkLst>
        </pc:spChg>
        <pc:spChg chg="del">
          <ac:chgData name="中田 雄大" userId="62f770ad0d6c1cad" providerId="LiveId" clId="{26CF5200-C319-486B-BFE0-A3F274830027}" dt="2021-06-24T07:50:43.690" v="3196" actId="478"/>
          <ac:spMkLst>
            <pc:docMk/>
            <pc:sldMk cId="1603895005" sldId="423"/>
            <ac:spMk id="70" creationId="{A337BCC4-D94A-48C2-8481-3E69A8453B1C}"/>
          </ac:spMkLst>
        </pc:spChg>
        <pc:spChg chg="del">
          <ac:chgData name="中田 雄大" userId="62f770ad0d6c1cad" providerId="LiveId" clId="{26CF5200-C319-486B-BFE0-A3F274830027}" dt="2021-06-24T07:50:43.690" v="3196" actId="478"/>
          <ac:spMkLst>
            <pc:docMk/>
            <pc:sldMk cId="1603895005" sldId="423"/>
            <ac:spMk id="71" creationId="{578AA8BD-4F3A-4100-84EB-90D2D65C768C}"/>
          </ac:spMkLst>
        </pc:spChg>
        <pc:spChg chg="del">
          <ac:chgData name="中田 雄大" userId="62f770ad0d6c1cad" providerId="LiveId" clId="{26CF5200-C319-486B-BFE0-A3F274830027}" dt="2021-06-24T07:50:43.690" v="3196" actId="478"/>
          <ac:spMkLst>
            <pc:docMk/>
            <pc:sldMk cId="1603895005" sldId="423"/>
            <ac:spMk id="72" creationId="{B80E1468-A469-4709-8D36-B78C229E0EA7}"/>
          </ac:spMkLst>
        </pc:spChg>
        <pc:spChg chg="add mod">
          <ac:chgData name="中田 雄大" userId="62f770ad0d6c1cad" providerId="LiveId" clId="{26CF5200-C319-486B-BFE0-A3F274830027}" dt="2021-06-24T08:31:05.278" v="4272" actId="1076"/>
          <ac:spMkLst>
            <pc:docMk/>
            <pc:sldMk cId="1603895005" sldId="423"/>
            <ac:spMk id="79" creationId="{90BFD732-8BA2-4794-9BC9-7DCA26FE15AB}"/>
          </ac:spMkLst>
        </pc:spChg>
        <pc:spChg chg="add del mod">
          <ac:chgData name="中田 雄大" userId="62f770ad0d6c1cad" providerId="LiveId" clId="{26CF5200-C319-486B-BFE0-A3F274830027}" dt="2021-06-24T07:54:03.084" v="3261" actId="478"/>
          <ac:spMkLst>
            <pc:docMk/>
            <pc:sldMk cId="1603895005" sldId="423"/>
            <ac:spMk id="80" creationId="{C69C0E31-2F61-4978-A394-E13AB8C864E0}"/>
          </ac:spMkLst>
        </pc:spChg>
        <pc:spChg chg="add mod">
          <ac:chgData name="中田 雄大" userId="62f770ad0d6c1cad" providerId="LiveId" clId="{26CF5200-C319-486B-BFE0-A3F274830027}" dt="2021-06-24T08:31:05.278" v="4272" actId="1076"/>
          <ac:spMkLst>
            <pc:docMk/>
            <pc:sldMk cId="1603895005" sldId="423"/>
            <ac:spMk id="81" creationId="{07E0BC82-F473-4ACA-AD47-E3CF086AB390}"/>
          </ac:spMkLst>
        </pc:spChg>
        <pc:spChg chg="add mod">
          <ac:chgData name="中田 雄大" userId="62f770ad0d6c1cad" providerId="LiveId" clId="{26CF5200-C319-486B-BFE0-A3F274830027}" dt="2021-06-24T08:31:05.278" v="4272" actId="1076"/>
          <ac:spMkLst>
            <pc:docMk/>
            <pc:sldMk cId="1603895005" sldId="423"/>
            <ac:spMk id="82" creationId="{CE8FA91C-E877-4587-B002-26CDF149B194}"/>
          </ac:spMkLst>
        </pc:spChg>
        <pc:spChg chg="add mod">
          <ac:chgData name="中田 雄大" userId="62f770ad0d6c1cad" providerId="LiveId" clId="{26CF5200-C319-486B-BFE0-A3F274830027}" dt="2021-06-24T08:31:05.278" v="4272" actId="1076"/>
          <ac:spMkLst>
            <pc:docMk/>
            <pc:sldMk cId="1603895005" sldId="423"/>
            <ac:spMk id="83" creationId="{D70CDB6E-D9F0-4114-A628-C6320D32D91B}"/>
          </ac:spMkLst>
        </pc:spChg>
        <pc:spChg chg="add del mod">
          <ac:chgData name="中田 雄大" userId="62f770ad0d6c1cad" providerId="LiveId" clId="{26CF5200-C319-486B-BFE0-A3F274830027}" dt="2021-06-24T07:54:06.703" v="3262" actId="478"/>
          <ac:spMkLst>
            <pc:docMk/>
            <pc:sldMk cId="1603895005" sldId="423"/>
            <ac:spMk id="84" creationId="{BF7E8E19-1C67-4A42-A554-514663C6FFF6}"/>
          </ac:spMkLst>
        </pc:spChg>
        <pc:spChg chg="add mod">
          <ac:chgData name="中田 雄大" userId="62f770ad0d6c1cad" providerId="LiveId" clId="{26CF5200-C319-486B-BFE0-A3F274830027}" dt="2021-06-24T08:00:58.886" v="3595" actId="1076"/>
          <ac:spMkLst>
            <pc:docMk/>
            <pc:sldMk cId="1603895005" sldId="423"/>
            <ac:spMk id="86" creationId="{AB8A4B3E-E00F-4989-9FD9-F4B1D0585209}"/>
          </ac:spMkLst>
        </pc:spChg>
        <pc:spChg chg="add mod">
          <ac:chgData name="中田 雄大" userId="62f770ad0d6c1cad" providerId="LiveId" clId="{26CF5200-C319-486B-BFE0-A3F274830027}" dt="2021-06-24T08:31:10.614" v="4273" actId="1076"/>
          <ac:spMkLst>
            <pc:docMk/>
            <pc:sldMk cId="1603895005" sldId="423"/>
            <ac:spMk id="88" creationId="{D58D488E-6AC8-487A-AA78-A49F7C935245}"/>
          </ac:spMkLst>
        </pc:spChg>
        <pc:spChg chg="add del mod">
          <ac:chgData name="中田 雄大" userId="62f770ad0d6c1cad" providerId="LiveId" clId="{26CF5200-C319-486B-BFE0-A3F274830027}" dt="2021-06-24T08:01:34.355" v="3599" actId="478"/>
          <ac:spMkLst>
            <pc:docMk/>
            <pc:sldMk cId="1603895005" sldId="423"/>
            <ac:spMk id="90" creationId="{4441626B-9297-4BFC-A588-9DBBB199D8BC}"/>
          </ac:spMkLst>
        </pc:spChg>
        <pc:spChg chg="add del mod">
          <ac:chgData name="中田 雄大" userId="62f770ad0d6c1cad" providerId="LiveId" clId="{26CF5200-C319-486B-BFE0-A3F274830027}" dt="2021-06-24T07:54:42.317" v="3265" actId="478"/>
          <ac:spMkLst>
            <pc:docMk/>
            <pc:sldMk cId="1603895005" sldId="423"/>
            <ac:spMk id="91" creationId="{9E01D8C6-FD9D-441C-9762-99FDC816CEFB}"/>
          </ac:spMkLst>
        </pc:spChg>
        <pc:spChg chg="add del mod">
          <ac:chgData name="中田 雄大" userId="62f770ad0d6c1cad" providerId="LiveId" clId="{26CF5200-C319-486B-BFE0-A3F274830027}" dt="2021-06-24T07:51:32.358" v="3203" actId="478"/>
          <ac:spMkLst>
            <pc:docMk/>
            <pc:sldMk cId="1603895005" sldId="423"/>
            <ac:spMk id="92" creationId="{01031C97-28FB-4CD4-98C3-C860EDC440C4}"/>
          </ac:spMkLst>
        </pc:spChg>
        <pc:spChg chg="add del mod">
          <ac:chgData name="中田 雄大" userId="62f770ad0d6c1cad" providerId="LiveId" clId="{26CF5200-C319-486B-BFE0-A3F274830027}" dt="2021-06-24T07:51:32.358" v="3203" actId="478"/>
          <ac:spMkLst>
            <pc:docMk/>
            <pc:sldMk cId="1603895005" sldId="423"/>
            <ac:spMk id="94" creationId="{F35E9B8D-019A-4276-8167-A58151C93B3D}"/>
          </ac:spMkLst>
        </pc:spChg>
        <pc:spChg chg="add mod">
          <ac:chgData name="中田 雄大" userId="62f770ad0d6c1cad" providerId="LiveId" clId="{26CF5200-C319-486B-BFE0-A3F274830027}" dt="2021-06-24T08:00:58.886" v="3595" actId="1076"/>
          <ac:spMkLst>
            <pc:docMk/>
            <pc:sldMk cId="1603895005" sldId="423"/>
            <ac:spMk id="95" creationId="{1AD1409F-171B-446E-A9A0-0536901BAB71}"/>
          </ac:spMkLst>
        </pc:spChg>
        <pc:spChg chg="add del mod">
          <ac:chgData name="中田 雄大" userId="62f770ad0d6c1cad" providerId="LiveId" clId="{26CF5200-C319-486B-BFE0-A3F274830027}" dt="2021-06-24T07:51:34.190" v="3204" actId="478"/>
          <ac:spMkLst>
            <pc:docMk/>
            <pc:sldMk cId="1603895005" sldId="423"/>
            <ac:spMk id="107" creationId="{EE03C45E-D6D2-4778-8D5E-40098159E593}"/>
          </ac:spMkLst>
        </pc:spChg>
        <pc:spChg chg="add del mod">
          <ac:chgData name="中田 雄大" userId="62f770ad0d6c1cad" providerId="LiveId" clId="{26CF5200-C319-486B-BFE0-A3F274830027}" dt="2021-06-24T07:51:32.358" v="3203" actId="478"/>
          <ac:spMkLst>
            <pc:docMk/>
            <pc:sldMk cId="1603895005" sldId="423"/>
            <ac:spMk id="108" creationId="{44DA0EC6-482A-4136-9858-91B0B9F13EC3}"/>
          </ac:spMkLst>
        </pc:spChg>
        <pc:spChg chg="add del mod">
          <ac:chgData name="中田 雄大" userId="62f770ad0d6c1cad" providerId="LiveId" clId="{26CF5200-C319-486B-BFE0-A3F274830027}" dt="2021-06-24T07:51:32.358" v="3203" actId="478"/>
          <ac:spMkLst>
            <pc:docMk/>
            <pc:sldMk cId="1603895005" sldId="423"/>
            <ac:spMk id="109" creationId="{C023D6B7-BDED-42B0-A966-A8BEE6BFEBD1}"/>
          </ac:spMkLst>
        </pc:spChg>
        <pc:spChg chg="add mod">
          <ac:chgData name="中田 雄大" userId="62f770ad0d6c1cad" providerId="LiveId" clId="{26CF5200-C319-486B-BFE0-A3F274830027}" dt="2021-06-24T09:34:54.428" v="6114" actId="20577"/>
          <ac:spMkLst>
            <pc:docMk/>
            <pc:sldMk cId="1603895005" sldId="423"/>
            <ac:spMk id="111" creationId="{B69C0FC8-4A40-4C57-9B52-65247F08074B}"/>
          </ac:spMkLst>
        </pc:spChg>
        <pc:spChg chg="add mod">
          <ac:chgData name="中田 雄大" userId="62f770ad0d6c1cad" providerId="LiveId" clId="{26CF5200-C319-486B-BFE0-A3F274830027}" dt="2021-06-24T08:01:29.957" v="3597" actId="1076"/>
          <ac:spMkLst>
            <pc:docMk/>
            <pc:sldMk cId="1603895005" sldId="423"/>
            <ac:spMk id="112" creationId="{240C9E7C-98DA-4843-AFC9-7EE411392DC0}"/>
          </ac:spMkLst>
        </pc:spChg>
        <pc:spChg chg="add mod">
          <ac:chgData name="中田 雄大" userId="62f770ad0d6c1cad" providerId="LiveId" clId="{26CF5200-C319-486B-BFE0-A3F274830027}" dt="2021-06-26T05:27:33.516" v="6465" actId="20577"/>
          <ac:spMkLst>
            <pc:docMk/>
            <pc:sldMk cId="1603895005" sldId="423"/>
            <ac:spMk id="113" creationId="{5286A193-6E51-44C0-964A-F91E35929938}"/>
          </ac:spMkLst>
        </pc:spChg>
        <pc:grpChg chg="add mod">
          <ac:chgData name="中田 雄大" userId="62f770ad0d6c1cad" providerId="LiveId" clId="{26CF5200-C319-486B-BFE0-A3F274830027}" dt="2021-06-24T08:31:05.278" v="4272" actId="1076"/>
          <ac:grpSpMkLst>
            <pc:docMk/>
            <pc:sldMk cId="1603895005" sldId="423"/>
            <ac:grpSpMk id="7" creationId="{D16C8ED1-FB7B-4E39-A0CA-136E075067A3}"/>
          </ac:grpSpMkLst>
        </pc:grpChg>
        <pc:grpChg chg="add mod">
          <ac:chgData name="中田 雄大" userId="62f770ad0d6c1cad" providerId="LiveId" clId="{26CF5200-C319-486B-BFE0-A3F274830027}" dt="2021-06-24T08:00:58.886" v="3595" actId="1076"/>
          <ac:grpSpMkLst>
            <pc:docMk/>
            <pc:sldMk cId="1603895005" sldId="423"/>
            <ac:grpSpMk id="39" creationId="{DC82F0B2-0600-41EE-A4D4-E23FA3432E2E}"/>
          </ac:grpSpMkLst>
        </pc:grpChg>
        <pc:grpChg chg="del">
          <ac:chgData name="中田 雄大" userId="62f770ad0d6c1cad" providerId="LiveId" clId="{26CF5200-C319-486B-BFE0-A3F274830027}" dt="2021-06-24T07:50:43.690" v="3196" actId="478"/>
          <ac:grpSpMkLst>
            <pc:docMk/>
            <pc:sldMk cId="1603895005" sldId="423"/>
            <ac:grpSpMk id="47" creationId="{76CAD7FE-76DF-4ACF-8813-D5AC5CFA5DA4}"/>
          </ac:grpSpMkLst>
        </pc:grpChg>
        <pc:grpChg chg="del">
          <ac:chgData name="中田 雄大" userId="62f770ad0d6c1cad" providerId="LiveId" clId="{26CF5200-C319-486B-BFE0-A3F274830027}" dt="2021-06-24T07:50:43.690" v="3196" actId="478"/>
          <ac:grpSpMkLst>
            <pc:docMk/>
            <pc:sldMk cId="1603895005" sldId="423"/>
            <ac:grpSpMk id="52" creationId="{28B79FF0-EE2B-4D1A-9B9A-C2FE66DEBFB7}"/>
          </ac:grpSpMkLst>
        </pc:grpChg>
        <pc:grpChg chg="del">
          <ac:chgData name="中田 雄大" userId="62f770ad0d6c1cad" providerId="LiveId" clId="{26CF5200-C319-486B-BFE0-A3F274830027}" dt="2021-06-24T07:50:43.690" v="3196" actId="478"/>
          <ac:grpSpMkLst>
            <pc:docMk/>
            <pc:sldMk cId="1603895005" sldId="423"/>
            <ac:grpSpMk id="57" creationId="{F2156F64-AAA9-487E-93CE-AEA00E86CEC0}"/>
          </ac:grpSpMkLst>
        </pc:grpChg>
        <pc:graphicFrameChg chg="mod">
          <ac:chgData name="中田 雄大" userId="62f770ad0d6c1cad" providerId="LiveId" clId="{26CF5200-C319-486B-BFE0-A3F274830027}" dt="2021-06-24T08:00:58.886" v="3595" actId="1076"/>
          <ac:graphicFrameMkLst>
            <pc:docMk/>
            <pc:sldMk cId="1603895005" sldId="423"/>
            <ac:graphicFrameMk id="41" creationId="{125A4251-78F1-4D97-9756-F7371952E90A}"/>
          </ac:graphicFrameMkLst>
        </pc:graphicFrameChg>
        <pc:graphicFrameChg chg="add del mod">
          <ac:chgData name="中田 雄大" userId="62f770ad0d6c1cad" providerId="LiveId" clId="{26CF5200-C319-486B-BFE0-A3F274830027}" dt="2021-06-24T07:51:32.358" v="3203" actId="478"/>
          <ac:graphicFrameMkLst>
            <pc:docMk/>
            <pc:sldMk cId="1603895005" sldId="423"/>
            <ac:graphicFrameMk id="96" creationId="{F3F424DA-4297-4E51-8903-3734E33855F8}"/>
          </ac:graphicFrameMkLst>
        </pc:graphicFrameChg>
        <pc:picChg chg="mod">
          <ac:chgData name="中田 雄大" userId="62f770ad0d6c1cad" providerId="LiveId" clId="{26CF5200-C319-486B-BFE0-A3F274830027}" dt="2021-06-24T08:00:58.886" v="3595" actId="1076"/>
          <ac:picMkLst>
            <pc:docMk/>
            <pc:sldMk cId="1603895005" sldId="423"/>
            <ac:picMk id="42" creationId="{B3E346F3-DFEA-4CAD-8620-390F8D19E7D8}"/>
          </ac:picMkLst>
        </pc:picChg>
        <pc:picChg chg="mod">
          <ac:chgData name="中田 雄大" userId="62f770ad0d6c1cad" providerId="LiveId" clId="{26CF5200-C319-486B-BFE0-A3F274830027}" dt="2021-06-24T08:00:58.886" v="3595" actId="1076"/>
          <ac:picMkLst>
            <pc:docMk/>
            <pc:sldMk cId="1603895005" sldId="423"/>
            <ac:picMk id="43" creationId="{0C2FCD95-6BAC-4600-AB11-990948B234DC}"/>
          </ac:picMkLst>
        </pc:picChg>
        <pc:picChg chg="mod">
          <ac:chgData name="中田 雄大" userId="62f770ad0d6c1cad" providerId="LiveId" clId="{26CF5200-C319-486B-BFE0-A3F274830027}" dt="2021-06-24T08:00:58.886" v="3595" actId="1076"/>
          <ac:picMkLst>
            <pc:docMk/>
            <pc:sldMk cId="1603895005" sldId="423"/>
            <ac:picMk id="44" creationId="{374ECEBD-FA4E-4FC9-8103-C1C3CE0291D5}"/>
          </ac:picMkLst>
        </pc:picChg>
        <pc:picChg chg="mod">
          <ac:chgData name="中田 雄大" userId="62f770ad0d6c1cad" providerId="LiveId" clId="{26CF5200-C319-486B-BFE0-A3F274830027}" dt="2021-06-24T08:00:58.886" v="3595" actId="1076"/>
          <ac:picMkLst>
            <pc:docMk/>
            <pc:sldMk cId="1603895005" sldId="423"/>
            <ac:picMk id="45" creationId="{BB6BCC82-DA56-4700-98A7-422C394A7ADC}"/>
          </ac:picMkLst>
        </pc:picChg>
        <pc:picChg chg="mod">
          <ac:chgData name="中田 雄大" userId="62f770ad0d6c1cad" providerId="LiveId" clId="{26CF5200-C319-486B-BFE0-A3F274830027}" dt="2021-06-24T08:00:58.886" v="3595" actId="1076"/>
          <ac:picMkLst>
            <pc:docMk/>
            <pc:sldMk cId="1603895005" sldId="423"/>
            <ac:picMk id="55" creationId="{9A46BE08-F09D-4D29-AA91-BA82AD2A8E30}"/>
          </ac:picMkLst>
        </pc:picChg>
        <pc:picChg chg="mod">
          <ac:chgData name="中田 雄大" userId="62f770ad0d6c1cad" providerId="LiveId" clId="{26CF5200-C319-486B-BFE0-A3F274830027}" dt="2021-06-24T08:00:58.886" v="3595" actId="1076"/>
          <ac:picMkLst>
            <pc:docMk/>
            <pc:sldMk cId="1603895005" sldId="423"/>
            <ac:picMk id="74" creationId="{6F2F4094-BE4F-48D9-BA26-B7B8CA9EE017}"/>
          </ac:picMkLst>
        </pc:picChg>
        <pc:picChg chg="mod">
          <ac:chgData name="中田 雄大" userId="62f770ad0d6c1cad" providerId="LiveId" clId="{26CF5200-C319-486B-BFE0-A3F274830027}" dt="2021-06-24T08:00:58.886" v="3595" actId="1076"/>
          <ac:picMkLst>
            <pc:docMk/>
            <pc:sldMk cId="1603895005" sldId="423"/>
            <ac:picMk id="75" creationId="{D9150E9F-2AC1-4682-A9B3-FE31D5E43316}"/>
          </ac:picMkLst>
        </pc:picChg>
        <pc:picChg chg="mod">
          <ac:chgData name="中田 雄大" userId="62f770ad0d6c1cad" providerId="LiveId" clId="{26CF5200-C319-486B-BFE0-A3F274830027}" dt="2021-06-24T08:00:58.886" v="3595" actId="1076"/>
          <ac:picMkLst>
            <pc:docMk/>
            <pc:sldMk cId="1603895005" sldId="423"/>
            <ac:picMk id="76" creationId="{90EF97FE-7817-4B39-898E-39471193334C}"/>
          </ac:picMkLst>
        </pc:picChg>
        <pc:picChg chg="mod">
          <ac:chgData name="中田 雄大" userId="62f770ad0d6c1cad" providerId="LiveId" clId="{26CF5200-C319-486B-BFE0-A3F274830027}" dt="2021-06-24T08:00:58.886" v="3595" actId="1076"/>
          <ac:picMkLst>
            <pc:docMk/>
            <pc:sldMk cId="1603895005" sldId="423"/>
            <ac:picMk id="77" creationId="{6B3FDE2A-2026-4402-A70A-4B5DE6E46E39}"/>
          </ac:picMkLst>
        </pc:picChg>
        <pc:picChg chg="mod">
          <ac:chgData name="中田 雄大" userId="62f770ad0d6c1cad" providerId="LiveId" clId="{26CF5200-C319-486B-BFE0-A3F274830027}" dt="2021-06-24T08:00:58.886" v="3595" actId="1076"/>
          <ac:picMkLst>
            <pc:docMk/>
            <pc:sldMk cId="1603895005" sldId="423"/>
            <ac:picMk id="78" creationId="{AA3853BC-36B3-418F-89BA-CEB2378639B0}"/>
          </ac:picMkLst>
        </pc:picChg>
        <pc:picChg chg="add mod">
          <ac:chgData name="中田 雄大" userId="62f770ad0d6c1cad" providerId="LiveId" clId="{26CF5200-C319-486B-BFE0-A3F274830027}" dt="2021-06-24T08:31:05.278" v="4272" actId="1076"/>
          <ac:picMkLst>
            <pc:docMk/>
            <pc:sldMk cId="1603895005" sldId="423"/>
            <ac:picMk id="85" creationId="{93E37723-7D2C-4FB1-9418-6A0263A38860}"/>
          </ac:picMkLst>
        </pc:picChg>
        <pc:picChg chg="add mod">
          <ac:chgData name="中田 雄大" userId="62f770ad0d6c1cad" providerId="LiveId" clId="{26CF5200-C319-486B-BFE0-A3F274830027}" dt="2021-06-24T08:31:05.278" v="4272" actId="1076"/>
          <ac:picMkLst>
            <pc:docMk/>
            <pc:sldMk cId="1603895005" sldId="423"/>
            <ac:picMk id="87" creationId="{E0E42982-237F-4EB9-8D69-4469779B8EB9}"/>
          </ac:picMkLst>
        </pc:picChg>
        <pc:picChg chg="add mod">
          <ac:chgData name="中田 雄大" userId="62f770ad0d6c1cad" providerId="LiveId" clId="{26CF5200-C319-486B-BFE0-A3F274830027}" dt="2021-06-24T08:31:05.278" v="4272" actId="1076"/>
          <ac:picMkLst>
            <pc:docMk/>
            <pc:sldMk cId="1603895005" sldId="423"/>
            <ac:picMk id="89" creationId="{B57781DC-3ED6-4435-9CE7-0D4DA0F36311}"/>
          </ac:picMkLst>
        </pc:picChg>
        <pc:picChg chg="add del mod">
          <ac:chgData name="中田 雄大" userId="62f770ad0d6c1cad" providerId="LiveId" clId="{26CF5200-C319-486B-BFE0-A3F274830027}" dt="2021-06-24T07:51:32.358" v="3203" actId="478"/>
          <ac:picMkLst>
            <pc:docMk/>
            <pc:sldMk cId="1603895005" sldId="423"/>
            <ac:picMk id="93" creationId="{713D43C0-3B63-4CBA-94A6-2A7663C1FF37}"/>
          </ac:picMkLst>
        </pc:picChg>
        <pc:picChg chg="add del mod">
          <ac:chgData name="中田 雄大" userId="62f770ad0d6c1cad" providerId="LiveId" clId="{26CF5200-C319-486B-BFE0-A3F274830027}" dt="2021-06-24T07:51:32.358" v="3203" actId="478"/>
          <ac:picMkLst>
            <pc:docMk/>
            <pc:sldMk cId="1603895005" sldId="423"/>
            <ac:picMk id="97" creationId="{5B05C204-C608-48C1-98C9-94A64549A0C0}"/>
          </ac:picMkLst>
        </pc:picChg>
        <pc:picChg chg="add del mod">
          <ac:chgData name="中田 雄大" userId="62f770ad0d6c1cad" providerId="LiveId" clId="{26CF5200-C319-486B-BFE0-A3F274830027}" dt="2021-06-24T07:51:32.358" v="3203" actId="478"/>
          <ac:picMkLst>
            <pc:docMk/>
            <pc:sldMk cId="1603895005" sldId="423"/>
            <ac:picMk id="98" creationId="{94B9FE12-32D0-43D0-B73E-74A72F3F4D2A}"/>
          </ac:picMkLst>
        </pc:picChg>
        <pc:picChg chg="add del mod">
          <ac:chgData name="中田 雄大" userId="62f770ad0d6c1cad" providerId="LiveId" clId="{26CF5200-C319-486B-BFE0-A3F274830027}" dt="2021-06-24T07:51:32.358" v="3203" actId="478"/>
          <ac:picMkLst>
            <pc:docMk/>
            <pc:sldMk cId="1603895005" sldId="423"/>
            <ac:picMk id="99" creationId="{753EA692-B5DA-4993-A2A2-75669E26903C}"/>
          </ac:picMkLst>
        </pc:picChg>
        <pc:picChg chg="add del mod">
          <ac:chgData name="中田 雄大" userId="62f770ad0d6c1cad" providerId="LiveId" clId="{26CF5200-C319-486B-BFE0-A3F274830027}" dt="2021-06-24T07:51:32.358" v="3203" actId="478"/>
          <ac:picMkLst>
            <pc:docMk/>
            <pc:sldMk cId="1603895005" sldId="423"/>
            <ac:picMk id="100" creationId="{CC9D9E26-7F22-448F-AC2C-5C9C7E4662DB}"/>
          </ac:picMkLst>
        </pc:picChg>
        <pc:picChg chg="add del mod">
          <ac:chgData name="中田 雄大" userId="62f770ad0d6c1cad" providerId="LiveId" clId="{26CF5200-C319-486B-BFE0-A3F274830027}" dt="2021-06-24T07:51:32.358" v="3203" actId="478"/>
          <ac:picMkLst>
            <pc:docMk/>
            <pc:sldMk cId="1603895005" sldId="423"/>
            <ac:picMk id="101" creationId="{D0F52F54-5C95-44B4-9D97-540E129A56AE}"/>
          </ac:picMkLst>
        </pc:picChg>
        <pc:picChg chg="add del mod">
          <ac:chgData name="中田 雄大" userId="62f770ad0d6c1cad" providerId="LiveId" clId="{26CF5200-C319-486B-BFE0-A3F274830027}" dt="2021-06-24T07:51:32.358" v="3203" actId="478"/>
          <ac:picMkLst>
            <pc:docMk/>
            <pc:sldMk cId="1603895005" sldId="423"/>
            <ac:picMk id="102" creationId="{7964D6D1-5397-4FCE-8E0D-C151354C2C58}"/>
          </ac:picMkLst>
        </pc:picChg>
        <pc:picChg chg="add del mod">
          <ac:chgData name="中田 雄大" userId="62f770ad0d6c1cad" providerId="LiveId" clId="{26CF5200-C319-486B-BFE0-A3F274830027}" dt="2021-06-24T07:51:32.358" v="3203" actId="478"/>
          <ac:picMkLst>
            <pc:docMk/>
            <pc:sldMk cId="1603895005" sldId="423"/>
            <ac:picMk id="103" creationId="{514AB279-AB85-4FA6-8FDA-A87286483087}"/>
          </ac:picMkLst>
        </pc:picChg>
        <pc:picChg chg="add del mod">
          <ac:chgData name="中田 雄大" userId="62f770ad0d6c1cad" providerId="LiveId" clId="{26CF5200-C319-486B-BFE0-A3F274830027}" dt="2021-06-24T07:51:32.358" v="3203" actId="478"/>
          <ac:picMkLst>
            <pc:docMk/>
            <pc:sldMk cId="1603895005" sldId="423"/>
            <ac:picMk id="104" creationId="{0D4B4063-E723-4352-BCBD-7669BEBBC7CF}"/>
          </ac:picMkLst>
        </pc:picChg>
        <pc:picChg chg="add del mod">
          <ac:chgData name="中田 雄大" userId="62f770ad0d6c1cad" providerId="LiveId" clId="{26CF5200-C319-486B-BFE0-A3F274830027}" dt="2021-06-24T07:51:32.358" v="3203" actId="478"/>
          <ac:picMkLst>
            <pc:docMk/>
            <pc:sldMk cId="1603895005" sldId="423"/>
            <ac:picMk id="105" creationId="{F208DE15-8D48-4AED-9CCE-FE742BE2A586}"/>
          </ac:picMkLst>
        </pc:picChg>
        <pc:picChg chg="add del mod">
          <ac:chgData name="中田 雄大" userId="62f770ad0d6c1cad" providerId="LiveId" clId="{26CF5200-C319-486B-BFE0-A3F274830027}" dt="2021-06-24T07:51:32.358" v="3203" actId="478"/>
          <ac:picMkLst>
            <pc:docMk/>
            <pc:sldMk cId="1603895005" sldId="423"/>
            <ac:picMk id="106" creationId="{3964E008-7714-4D0E-9B62-EA2F72E96DFF}"/>
          </ac:picMkLst>
        </pc:picChg>
        <pc:cxnChg chg="add mod">
          <ac:chgData name="中田 雄大" userId="62f770ad0d6c1cad" providerId="LiveId" clId="{26CF5200-C319-486B-BFE0-A3F274830027}" dt="2021-06-24T08:31:05.278" v="4272" actId="1076"/>
          <ac:cxnSpMkLst>
            <pc:docMk/>
            <pc:sldMk cId="1603895005" sldId="423"/>
            <ac:cxnSpMk id="37" creationId="{E80E06FA-6394-4FB5-959B-2D7644741C61}"/>
          </ac:cxnSpMkLst>
        </pc:cxnChg>
        <pc:cxnChg chg="mod">
          <ac:chgData name="中田 雄大" userId="62f770ad0d6c1cad" providerId="LiveId" clId="{26CF5200-C319-486B-BFE0-A3F274830027}" dt="2021-06-24T07:50:43.690" v="3196" actId="478"/>
          <ac:cxnSpMkLst>
            <pc:docMk/>
            <pc:sldMk cId="1603895005" sldId="423"/>
            <ac:cxnSpMk id="50" creationId="{63229CC8-34F3-4391-8E08-1F2B46F56F4B}"/>
          </ac:cxnSpMkLst>
        </pc:cxnChg>
        <pc:cxnChg chg="del mod">
          <ac:chgData name="中田 雄大" userId="62f770ad0d6c1cad" providerId="LiveId" clId="{26CF5200-C319-486B-BFE0-A3F274830027}" dt="2021-06-24T07:50:43.690" v="3196" actId="478"/>
          <ac:cxnSpMkLst>
            <pc:docMk/>
            <pc:sldMk cId="1603895005" sldId="423"/>
            <ac:cxnSpMk id="69" creationId="{021FAD91-F062-4EFC-A296-05A3B862238E}"/>
          </ac:cxnSpMkLst>
        </pc:cxnChg>
        <pc:cxnChg chg="del mod">
          <ac:chgData name="中田 雄大" userId="62f770ad0d6c1cad" providerId="LiveId" clId="{26CF5200-C319-486B-BFE0-A3F274830027}" dt="2021-06-24T07:50:43.690" v="3196" actId="478"/>
          <ac:cxnSpMkLst>
            <pc:docMk/>
            <pc:sldMk cId="1603895005" sldId="423"/>
            <ac:cxnSpMk id="73" creationId="{70A259B7-125B-4D07-B633-0D7F74305B5A}"/>
          </ac:cxnSpMkLst>
        </pc:cxnChg>
        <pc:cxnChg chg="add del mod">
          <ac:chgData name="中田 雄大" userId="62f770ad0d6c1cad" providerId="LiveId" clId="{26CF5200-C319-486B-BFE0-A3F274830027}" dt="2021-06-24T07:51:32.358" v="3203" actId="478"/>
          <ac:cxnSpMkLst>
            <pc:docMk/>
            <pc:sldMk cId="1603895005" sldId="423"/>
            <ac:cxnSpMk id="110" creationId="{AE2DC80D-E066-4F46-AE6A-BF1577BA808B}"/>
          </ac:cxnSpMkLst>
        </pc:cxnChg>
      </pc:sldChg>
      <pc:sldChg chg="addSp delSp modSp add mod modAnim modNotesTx">
        <pc:chgData name="中田 雄大" userId="62f770ad0d6c1cad" providerId="LiveId" clId="{26CF5200-C319-486B-BFE0-A3F274830027}" dt="2021-06-28T03:12:04.965" v="15910" actId="20577"/>
        <pc:sldMkLst>
          <pc:docMk/>
          <pc:sldMk cId="2293304487" sldId="424"/>
        </pc:sldMkLst>
        <pc:spChg chg="mod topLvl">
          <ac:chgData name="中田 雄大" userId="62f770ad0d6c1cad" providerId="LiveId" clId="{26CF5200-C319-486B-BFE0-A3F274830027}" dt="2021-06-27T07:43:09.275" v="13093" actId="165"/>
          <ac:spMkLst>
            <pc:docMk/>
            <pc:sldMk cId="2293304487" sldId="424"/>
            <ac:spMk id="5" creationId="{00000000-0000-0000-0000-000000000000}"/>
          </ac:spMkLst>
        </pc:spChg>
        <pc:spChg chg="mod">
          <ac:chgData name="中田 雄大" userId="62f770ad0d6c1cad" providerId="LiveId" clId="{26CF5200-C319-486B-BFE0-A3F274830027}" dt="2021-06-27T04:19:13.415" v="11042" actId="1076"/>
          <ac:spMkLst>
            <pc:docMk/>
            <pc:sldMk cId="2293304487" sldId="424"/>
            <ac:spMk id="24" creationId="{00000000-0000-0000-0000-000000000000}"/>
          </ac:spMkLst>
        </pc:spChg>
        <pc:spChg chg="mod">
          <ac:chgData name="中田 雄大" userId="62f770ad0d6c1cad" providerId="LiveId" clId="{26CF5200-C319-486B-BFE0-A3F274830027}" dt="2021-06-27T04:19:13.415" v="11042" actId="1076"/>
          <ac:spMkLst>
            <pc:docMk/>
            <pc:sldMk cId="2293304487" sldId="424"/>
            <ac:spMk id="30" creationId="{00000000-0000-0000-0000-000000000000}"/>
          </ac:spMkLst>
        </pc:spChg>
        <pc:spChg chg="mod topLvl">
          <ac:chgData name="中田 雄大" userId="62f770ad0d6c1cad" providerId="LiveId" clId="{26CF5200-C319-486B-BFE0-A3F274830027}" dt="2021-06-27T07:45:52.323" v="13128" actId="165"/>
          <ac:spMkLst>
            <pc:docMk/>
            <pc:sldMk cId="2293304487" sldId="424"/>
            <ac:spMk id="32" creationId="{00000000-0000-0000-0000-000000000000}"/>
          </ac:spMkLst>
        </pc:spChg>
        <pc:spChg chg="mod">
          <ac:chgData name="中田 雄大" userId="62f770ad0d6c1cad" providerId="LiveId" clId="{26CF5200-C319-486B-BFE0-A3F274830027}" dt="2021-06-27T04:19:13.415" v="11042" actId="1076"/>
          <ac:spMkLst>
            <pc:docMk/>
            <pc:sldMk cId="2293304487" sldId="424"/>
            <ac:spMk id="38" creationId="{517F13D0-DF2F-6D4C-9B2A-CEA57380C992}"/>
          </ac:spMkLst>
        </pc:spChg>
        <pc:spChg chg="mod">
          <ac:chgData name="中田 雄大" userId="62f770ad0d6c1cad" providerId="LiveId" clId="{26CF5200-C319-486B-BFE0-A3F274830027}" dt="2021-06-27T04:19:13.415" v="11042" actId="1076"/>
          <ac:spMkLst>
            <pc:docMk/>
            <pc:sldMk cId="2293304487" sldId="424"/>
            <ac:spMk id="39" creationId="{A4321AF8-DBCC-FE48-BE6F-25DE00F8374D}"/>
          </ac:spMkLst>
        </pc:spChg>
        <pc:spChg chg="mod">
          <ac:chgData name="中田 雄大" userId="62f770ad0d6c1cad" providerId="LiveId" clId="{26CF5200-C319-486B-BFE0-A3F274830027}" dt="2021-06-27T04:19:13.415" v="11042" actId="1076"/>
          <ac:spMkLst>
            <pc:docMk/>
            <pc:sldMk cId="2293304487" sldId="424"/>
            <ac:spMk id="40" creationId="{B7C5A36F-4BA7-42D0-9E89-57F704D52DA2}"/>
          </ac:spMkLst>
        </pc:spChg>
        <pc:spChg chg="mod">
          <ac:chgData name="中田 雄大" userId="62f770ad0d6c1cad" providerId="LiveId" clId="{26CF5200-C319-486B-BFE0-A3F274830027}" dt="2021-06-27T04:19:00.764" v="11041" actId="20577"/>
          <ac:spMkLst>
            <pc:docMk/>
            <pc:sldMk cId="2293304487" sldId="424"/>
            <ac:spMk id="42" creationId="{13DF4133-D7F2-604F-9EE4-5F47C0361848}"/>
          </ac:spMkLst>
        </pc:spChg>
        <pc:spChg chg="mod">
          <ac:chgData name="中田 雄大" userId="62f770ad0d6c1cad" providerId="LiveId" clId="{26CF5200-C319-486B-BFE0-A3F274830027}" dt="2021-06-27T04:19:13.415" v="11042" actId="1076"/>
          <ac:spMkLst>
            <pc:docMk/>
            <pc:sldMk cId="2293304487" sldId="424"/>
            <ac:spMk id="43" creationId="{00000000-0000-0000-0000-000000000000}"/>
          </ac:spMkLst>
        </pc:spChg>
        <pc:spChg chg="mod">
          <ac:chgData name="中田 雄大" userId="62f770ad0d6c1cad" providerId="LiveId" clId="{26CF5200-C319-486B-BFE0-A3F274830027}" dt="2021-06-27T04:19:13.415" v="11042" actId="1076"/>
          <ac:spMkLst>
            <pc:docMk/>
            <pc:sldMk cId="2293304487" sldId="424"/>
            <ac:spMk id="44" creationId="{00000000-0000-0000-0000-000000000000}"/>
          </ac:spMkLst>
        </pc:spChg>
        <pc:spChg chg="mod">
          <ac:chgData name="中田 雄大" userId="62f770ad0d6c1cad" providerId="LiveId" clId="{26CF5200-C319-486B-BFE0-A3F274830027}" dt="2021-06-27T04:19:13.415" v="11042" actId="1076"/>
          <ac:spMkLst>
            <pc:docMk/>
            <pc:sldMk cId="2293304487" sldId="424"/>
            <ac:spMk id="47" creationId="{00000000-0000-0000-0000-000000000000}"/>
          </ac:spMkLst>
        </pc:spChg>
        <pc:spChg chg="mod">
          <ac:chgData name="中田 雄大" userId="62f770ad0d6c1cad" providerId="LiveId" clId="{26CF5200-C319-486B-BFE0-A3F274830027}" dt="2021-06-27T04:19:13.415" v="11042" actId="1076"/>
          <ac:spMkLst>
            <pc:docMk/>
            <pc:sldMk cId="2293304487" sldId="424"/>
            <ac:spMk id="49" creationId="{AE5F9260-B3C1-5243-B5FE-8DB635EC833D}"/>
          </ac:spMkLst>
        </pc:spChg>
        <pc:spChg chg="mod">
          <ac:chgData name="中田 雄大" userId="62f770ad0d6c1cad" providerId="LiveId" clId="{26CF5200-C319-486B-BFE0-A3F274830027}" dt="2021-06-27T04:19:13.415" v="11042" actId="1076"/>
          <ac:spMkLst>
            <pc:docMk/>
            <pc:sldMk cId="2293304487" sldId="424"/>
            <ac:spMk id="50" creationId="{DD7EC9FA-5BF7-7745-824A-7CAF4813A6B2}"/>
          </ac:spMkLst>
        </pc:spChg>
        <pc:spChg chg="mod">
          <ac:chgData name="中田 雄大" userId="62f770ad0d6c1cad" providerId="LiveId" clId="{26CF5200-C319-486B-BFE0-A3F274830027}" dt="2021-06-27T04:19:13.415" v="11042" actId="1076"/>
          <ac:spMkLst>
            <pc:docMk/>
            <pc:sldMk cId="2293304487" sldId="424"/>
            <ac:spMk id="51" creationId="{00000000-0000-0000-0000-000000000000}"/>
          </ac:spMkLst>
        </pc:spChg>
        <pc:spChg chg="mod">
          <ac:chgData name="中田 雄大" userId="62f770ad0d6c1cad" providerId="LiveId" clId="{26CF5200-C319-486B-BFE0-A3F274830027}" dt="2021-06-27T04:19:13.415" v="11042" actId="1076"/>
          <ac:spMkLst>
            <pc:docMk/>
            <pc:sldMk cId="2293304487" sldId="424"/>
            <ac:spMk id="54" creationId="{00000000-0000-0000-0000-000000000000}"/>
          </ac:spMkLst>
        </pc:spChg>
        <pc:spChg chg="mod">
          <ac:chgData name="中田 雄大" userId="62f770ad0d6c1cad" providerId="LiveId" clId="{26CF5200-C319-486B-BFE0-A3F274830027}" dt="2021-06-27T04:19:13.415" v="11042" actId="1076"/>
          <ac:spMkLst>
            <pc:docMk/>
            <pc:sldMk cId="2293304487" sldId="424"/>
            <ac:spMk id="55" creationId="{06C8EC50-ED5C-4F52-98E1-071A1F2ABE76}"/>
          </ac:spMkLst>
        </pc:spChg>
        <pc:spChg chg="mod">
          <ac:chgData name="中田 雄大" userId="62f770ad0d6c1cad" providerId="LiveId" clId="{26CF5200-C319-486B-BFE0-A3F274830027}" dt="2021-06-27T04:19:13.415" v="11042" actId="1076"/>
          <ac:spMkLst>
            <pc:docMk/>
            <pc:sldMk cId="2293304487" sldId="424"/>
            <ac:spMk id="58" creationId="{00000000-0000-0000-0000-000000000000}"/>
          </ac:spMkLst>
        </pc:spChg>
        <pc:spChg chg="mod">
          <ac:chgData name="中田 雄大" userId="62f770ad0d6c1cad" providerId="LiveId" clId="{26CF5200-C319-486B-BFE0-A3F274830027}" dt="2021-06-27T04:19:13.415" v="11042" actId="1076"/>
          <ac:spMkLst>
            <pc:docMk/>
            <pc:sldMk cId="2293304487" sldId="424"/>
            <ac:spMk id="63" creationId="{08CB2E79-EDA7-41C7-B32A-D25D2036A369}"/>
          </ac:spMkLst>
        </pc:spChg>
        <pc:spChg chg="mod">
          <ac:chgData name="中田 雄大" userId="62f770ad0d6c1cad" providerId="LiveId" clId="{26CF5200-C319-486B-BFE0-A3F274830027}" dt="2021-06-27T04:19:13.415" v="11042" actId="1076"/>
          <ac:spMkLst>
            <pc:docMk/>
            <pc:sldMk cId="2293304487" sldId="424"/>
            <ac:spMk id="64" creationId="{74D62EB9-AAE8-8F47-B724-A8A091637FDE}"/>
          </ac:spMkLst>
        </pc:spChg>
        <pc:spChg chg="mod">
          <ac:chgData name="中田 雄大" userId="62f770ad0d6c1cad" providerId="LiveId" clId="{26CF5200-C319-486B-BFE0-A3F274830027}" dt="2021-06-27T04:19:13.415" v="11042" actId="1076"/>
          <ac:spMkLst>
            <pc:docMk/>
            <pc:sldMk cId="2293304487" sldId="424"/>
            <ac:spMk id="65" creationId="{DABBB86B-E5E0-49FE-A5AC-35FA9AB68776}"/>
          </ac:spMkLst>
        </pc:spChg>
        <pc:spChg chg="add mod">
          <ac:chgData name="中田 雄大" userId="62f770ad0d6c1cad" providerId="LiveId" clId="{26CF5200-C319-486B-BFE0-A3F274830027}" dt="2021-06-27T07:45:52.323" v="13128" actId="165"/>
          <ac:spMkLst>
            <pc:docMk/>
            <pc:sldMk cId="2293304487" sldId="424"/>
            <ac:spMk id="66" creationId="{143EEBCF-6BB6-41B6-B229-25B384E56701}"/>
          </ac:spMkLst>
        </pc:spChg>
        <pc:spChg chg="mod ord">
          <ac:chgData name="中田 雄大" userId="62f770ad0d6c1cad" providerId="LiveId" clId="{26CF5200-C319-486B-BFE0-A3F274830027}" dt="2021-06-27T04:19:13.415" v="11042" actId="1076"/>
          <ac:spMkLst>
            <pc:docMk/>
            <pc:sldMk cId="2293304487" sldId="424"/>
            <ac:spMk id="67" creationId="{17BB835D-FFE9-E741-85BA-C6B348C9F86A}"/>
          </ac:spMkLst>
        </pc:spChg>
        <pc:spChg chg="add mod">
          <ac:chgData name="中田 雄大" userId="62f770ad0d6c1cad" providerId="LiveId" clId="{26CF5200-C319-486B-BFE0-A3F274830027}" dt="2021-06-27T07:45:52.323" v="13128" actId="165"/>
          <ac:spMkLst>
            <pc:docMk/>
            <pc:sldMk cId="2293304487" sldId="424"/>
            <ac:spMk id="68" creationId="{E65196FA-FD44-43DD-91A8-C7DE7B6E1D94}"/>
          </ac:spMkLst>
        </pc:spChg>
        <pc:spChg chg="add mod">
          <ac:chgData name="中田 雄大" userId="62f770ad0d6c1cad" providerId="LiveId" clId="{26CF5200-C319-486B-BFE0-A3F274830027}" dt="2021-06-27T07:45:52.323" v="13128" actId="165"/>
          <ac:spMkLst>
            <pc:docMk/>
            <pc:sldMk cId="2293304487" sldId="424"/>
            <ac:spMk id="69" creationId="{26486DF3-6E07-4DA8-AEE9-722881071884}"/>
          </ac:spMkLst>
        </pc:spChg>
        <pc:spChg chg="add mod">
          <ac:chgData name="中田 雄大" userId="62f770ad0d6c1cad" providerId="LiveId" clId="{26CF5200-C319-486B-BFE0-A3F274830027}" dt="2021-06-27T07:45:52.323" v="13128" actId="165"/>
          <ac:spMkLst>
            <pc:docMk/>
            <pc:sldMk cId="2293304487" sldId="424"/>
            <ac:spMk id="70" creationId="{2F29EA36-1A98-4FB2-9AA6-CB164E5FB716}"/>
          </ac:spMkLst>
        </pc:spChg>
        <pc:spChg chg="add mod topLvl">
          <ac:chgData name="中田 雄大" userId="62f770ad0d6c1cad" providerId="LiveId" clId="{26CF5200-C319-486B-BFE0-A3F274830027}" dt="2021-06-27T07:46:11.058" v="13129" actId="164"/>
          <ac:spMkLst>
            <pc:docMk/>
            <pc:sldMk cId="2293304487" sldId="424"/>
            <ac:spMk id="71" creationId="{E762845F-644A-4626-8DF9-2A0903D86653}"/>
          </ac:spMkLst>
        </pc:spChg>
        <pc:spChg chg="add del mod">
          <ac:chgData name="中田 雄大" userId="62f770ad0d6c1cad" providerId="LiveId" clId="{26CF5200-C319-486B-BFE0-A3F274830027}" dt="2021-06-27T07:45:35.833" v="13125"/>
          <ac:spMkLst>
            <pc:docMk/>
            <pc:sldMk cId="2293304487" sldId="424"/>
            <ac:spMk id="88" creationId="{4216C11B-583F-4F3B-BB78-BD7EEB8053F2}"/>
          </ac:spMkLst>
        </pc:spChg>
        <pc:grpChg chg="add mod">
          <ac:chgData name="中田 雄大" userId="62f770ad0d6c1cad" providerId="LiveId" clId="{26CF5200-C319-486B-BFE0-A3F274830027}" dt="2021-06-27T04:19:13.415" v="11042" actId="1076"/>
          <ac:grpSpMkLst>
            <pc:docMk/>
            <pc:sldMk cId="2293304487" sldId="424"/>
            <ac:grpSpMk id="2" creationId="{1FBAA60E-E381-4D97-8E06-51F28AEF9415}"/>
          </ac:grpSpMkLst>
        </pc:grpChg>
        <pc:grpChg chg="add mod topLvl">
          <ac:chgData name="中田 雄大" userId="62f770ad0d6c1cad" providerId="LiveId" clId="{26CF5200-C319-486B-BFE0-A3F274830027}" dt="2021-06-27T07:46:11.058" v="13129" actId="164"/>
          <ac:grpSpMkLst>
            <pc:docMk/>
            <pc:sldMk cId="2293304487" sldId="424"/>
            <ac:grpSpMk id="3" creationId="{7B8731FC-90B2-47CE-8A86-9A00A23328AD}"/>
          </ac:grpSpMkLst>
        </pc:grpChg>
        <pc:grpChg chg="add mod topLvl">
          <ac:chgData name="中田 雄大" userId="62f770ad0d6c1cad" providerId="LiveId" clId="{26CF5200-C319-486B-BFE0-A3F274830027}" dt="2021-06-27T07:46:11.058" v="13129" actId="164"/>
          <ac:grpSpMkLst>
            <pc:docMk/>
            <pc:sldMk cId="2293304487" sldId="424"/>
            <ac:grpSpMk id="10" creationId="{93B71035-5F2B-4A84-9403-C7CE14087DF8}"/>
          </ac:grpSpMkLst>
        </pc:grpChg>
        <pc:grpChg chg="add mod">
          <ac:chgData name="中田 雄大" userId="62f770ad0d6c1cad" providerId="LiveId" clId="{26CF5200-C319-486B-BFE0-A3F274830027}" dt="2021-06-27T04:19:13.415" v="11042" actId="1076"/>
          <ac:grpSpMkLst>
            <pc:docMk/>
            <pc:sldMk cId="2293304487" sldId="424"/>
            <ac:grpSpMk id="56" creationId="{3D31BEF2-5685-4D24-9681-2BBCF99E1218}"/>
          </ac:grpSpMkLst>
        </pc:grpChg>
        <pc:grpChg chg="add del mod">
          <ac:chgData name="中田 雄大" userId="62f770ad0d6c1cad" providerId="LiveId" clId="{26CF5200-C319-486B-BFE0-A3F274830027}" dt="2021-06-27T07:43:09.275" v="13093" actId="165"/>
          <ac:grpSpMkLst>
            <pc:docMk/>
            <pc:sldMk cId="2293304487" sldId="424"/>
            <ac:grpSpMk id="86" creationId="{B6C1C52C-0CDB-4BF6-A32C-7558DDF63DEF}"/>
          </ac:grpSpMkLst>
        </pc:grpChg>
        <pc:grpChg chg="add del mod">
          <ac:chgData name="中田 雄大" userId="62f770ad0d6c1cad" providerId="LiveId" clId="{26CF5200-C319-486B-BFE0-A3F274830027}" dt="2021-06-27T07:45:52.323" v="13128" actId="165"/>
          <ac:grpSpMkLst>
            <pc:docMk/>
            <pc:sldMk cId="2293304487" sldId="424"/>
            <ac:grpSpMk id="87" creationId="{3940EE54-0C5A-4461-982B-A16D0B2465B6}"/>
          </ac:grpSpMkLst>
        </pc:grpChg>
        <pc:grpChg chg="add mod">
          <ac:chgData name="中田 雄大" userId="62f770ad0d6c1cad" providerId="LiveId" clId="{26CF5200-C319-486B-BFE0-A3F274830027}" dt="2021-06-27T07:47:10.403" v="13136" actId="1076"/>
          <ac:grpSpMkLst>
            <pc:docMk/>
            <pc:sldMk cId="2293304487" sldId="424"/>
            <ac:grpSpMk id="99" creationId="{1E2C5F53-900B-4253-B28A-FBB944BE4711}"/>
          </ac:grpSpMkLst>
        </pc:grpChg>
        <pc:picChg chg="mod">
          <ac:chgData name="中田 雄大" userId="62f770ad0d6c1cad" providerId="LiveId" clId="{26CF5200-C319-486B-BFE0-A3F274830027}" dt="2021-06-27T04:19:13.415" v="11042" actId="1076"/>
          <ac:picMkLst>
            <pc:docMk/>
            <pc:sldMk cId="2293304487" sldId="424"/>
            <ac:picMk id="46" creationId="{00000000-0000-0000-0000-000000000000}"/>
          </ac:picMkLst>
        </pc:picChg>
        <pc:picChg chg="mod">
          <ac:chgData name="中田 雄大" userId="62f770ad0d6c1cad" providerId="LiveId" clId="{26CF5200-C319-486B-BFE0-A3F274830027}" dt="2021-06-27T04:19:13.415" v="11042" actId="1076"/>
          <ac:picMkLst>
            <pc:docMk/>
            <pc:sldMk cId="2293304487" sldId="424"/>
            <ac:picMk id="48" creationId="{00000000-0000-0000-0000-000000000000}"/>
          </ac:picMkLst>
        </pc:picChg>
        <pc:picChg chg="mod">
          <ac:chgData name="中田 雄大" userId="62f770ad0d6c1cad" providerId="LiveId" clId="{26CF5200-C319-486B-BFE0-A3F274830027}" dt="2021-06-27T04:19:13.415" v="11042" actId="1076"/>
          <ac:picMkLst>
            <pc:docMk/>
            <pc:sldMk cId="2293304487" sldId="424"/>
            <ac:picMk id="52" creationId="{00000000-0000-0000-0000-000000000000}"/>
          </ac:picMkLst>
        </pc:picChg>
        <pc:picChg chg="mod">
          <ac:chgData name="中田 雄大" userId="62f770ad0d6c1cad" providerId="LiveId" clId="{26CF5200-C319-486B-BFE0-A3F274830027}" dt="2021-06-27T04:19:13.415" v="11042" actId="1076"/>
          <ac:picMkLst>
            <pc:docMk/>
            <pc:sldMk cId="2293304487" sldId="424"/>
            <ac:picMk id="57" creationId="{00000000-0000-0000-0000-000000000000}"/>
          </ac:picMkLst>
        </pc:picChg>
        <pc:cxnChg chg="del mod">
          <ac:chgData name="中田 雄大" userId="62f770ad0d6c1cad" providerId="LiveId" clId="{26CF5200-C319-486B-BFE0-A3F274830027}" dt="2021-06-27T04:14:10.826" v="10968" actId="478"/>
          <ac:cxnSpMkLst>
            <pc:docMk/>
            <pc:sldMk cId="2293304487" sldId="424"/>
            <ac:cxnSpMk id="23" creationId="{00000000-0000-0000-0000-000000000000}"/>
          </ac:cxnSpMkLst>
        </pc:cxnChg>
        <pc:cxnChg chg="mod">
          <ac:chgData name="中田 雄大" userId="62f770ad0d6c1cad" providerId="LiveId" clId="{26CF5200-C319-486B-BFE0-A3F274830027}" dt="2021-06-27T04:19:13.415" v="11042" actId="1076"/>
          <ac:cxnSpMkLst>
            <pc:docMk/>
            <pc:sldMk cId="2293304487" sldId="424"/>
            <ac:cxnSpMk id="26" creationId="{00000000-0000-0000-0000-000000000000}"/>
          </ac:cxnSpMkLst>
        </pc:cxnChg>
        <pc:cxnChg chg="mod">
          <ac:chgData name="中田 雄大" userId="62f770ad0d6c1cad" providerId="LiveId" clId="{26CF5200-C319-486B-BFE0-A3F274830027}" dt="2021-06-27T04:19:13.415" v="11042" actId="1076"/>
          <ac:cxnSpMkLst>
            <pc:docMk/>
            <pc:sldMk cId="2293304487" sldId="424"/>
            <ac:cxnSpMk id="27" creationId="{00000000-0000-0000-0000-000000000000}"/>
          </ac:cxnSpMkLst>
        </pc:cxnChg>
        <pc:cxnChg chg="mod">
          <ac:chgData name="中田 雄大" userId="62f770ad0d6c1cad" providerId="LiveId" clId="{26CF5200-C319-486B-BFE0-A3F274830027}" dt="2021-06-27T04:19:13.415" v="11042" actId="1076"/>
          <ac:cxnSpMkLst>
            <pc:docMk/>
            <pc:sldMk cId="2293304487" sldId="424"/>
            <ac:cxnSpMk id="29" creationId="{00000000-0000-0000-0000-000000000000}"/>
          </ac:cxnSpMkLst>
        </pc:cxnChg>
        <pc:cxnChg chg="add del mod">
          <ac:chgData name="中田 雄大" userId="62f770ad0d6c1cad" providerId="LiveId" clId="{26CF5200-C319-486B-BFE0-A3F274830027}" dt="2021-06-27T07:45:37.382" v="13126" actId="478"/>
          <ac:cxnSpMkLst>
            <pc:docMk/>
            <pc:sldMk cId="2293304487" sldId="424"/>
            <ac:cxnSpMk id="33" creationId="{00000000-0000-0000-0000-000000000000}"/>
          </ac:cxnSpMkLst>
        </pc:cxnChg>
        <pc:cxnChg chg="del">
          <ac:chgData name="中田 雄大" userId="62f770ad0d6c1cad" providerId="LiveId" clId="{26CF5200-C319-486B-BFE0-A3F274830027}" dt="2021-06-27T04:14:13.206" v="10971" actId="478"/>
          <ac:cxnSpMkLst>
            <pc:docMk/>
            <pc:sldMk cId="2293304487" sldId="424"/>
            <ac:cxnSpMk id="34" creationId="{00000000-0000-0000-0000-000000000000}"/>
          </ac:cxnSpMkLst>
        </pc:cxnChg>
        <pc:cxnChg chg="del mod">
          <ac:chgData name="中田 雄大" userId="62f770ad0d6c1cad" providerId="LiveId" clId="{26CF5200-C319-486B-BFE0-A3F274830027}" dt="2021-06-27T04:14:12.577" v="10970" actId="478"/>
          <ac:cxnSpMkLst>
            <pc:docMk/>
            <pc:sldMk cId="2293304487" sldId="424"/>
            <ac:cxnSpMk id="36" creationId="{00000000-0000-0000-0000-000000000000}"/>
          </ac:cxnSpMkLst>
        </pc:cxnChg>
        <pc:cxnChg chg="del">
          <ac:chgData name="中田 雄大" userId="62f770ad0d6c1cad" providerId="LiveId" clId="{26CF5200-C319-486B-BFE0-A3F274830027}" dt="2021-06-27T04:14:11.703" v="10969" actId="478"/>
          <ac:cxnSpMkLst>
            <pc:docMk/>
            <pc:sldMk cId="2293304487" sldId="424"/>
            <ac:cxnSpMk id="37" creationId="{00000000-0000-0000-0000-000000000000}"/>
          </ac:cxnSpMkLst>
        </pc:cxnChg>
        <pc:cxnChg chg="mod">
          <ac:chgData name="中田 雄大" userId="62f770ad0d6c1cad" providerId="LiveId" clId="{26CF5200-C319-486B-BFE0-A3F274830027}" dt="2021-06-27T04:19:13.415" v="11042" actId="1076"/>
          <ac:cxnSpMkLst>
            <pc:docMk/>
            <pc:sldMk cId="2293304487" sldId="424"/>
            <ac:cxnSpMk id="45" creationId="{9D3FC13B-D242-7243-93AA-FE907C17DF7A}"/>
          </ac:cxnSpMkLst>
        </pc:cxnChg>
        <pc:cxnChg chg="mod">
          <ac:chgData name="中田 雄大" userId="62f770ad0d6c1cad" providerId="LiveId" clId="{26CF5200-C319-486B-BFE0-A3F274830027}" dt="2021-06-27T04:19:13.415" v="11042" actId="1076"/>
          <ac:cxnSpMkLst>
            <pc:docMk/>
            <pc:sldMk cId="2293304487" sldId="424"/>
            <ac:cxnSpMk id="53" creationId="{00000000-0000-0000-0000-000000000000}"/>
          </ac:cxnSpMkLst>
        </pc:cxnChg>
        <pc:cxnChg chg="mod topLvl">
          <ac:chgData name="中田 雄大" userId="62f770ad0d6c1cad" providerId="LiveId" clId="{26CF5200-C319-486B-BFE0-A3F274830027}" dt="2021-06-27T07:46:11.058" v="13129" actId="164"/>
          <ac:cxnSpMkLst>
            <pc:docMk/>
            <pc:sldMk cId="2293304487" sldId="424"/>
            <ac:cxnSpMk id="59" creationId="{00000000-0000-0000-0000-000000000000}"/>
          </ac:cxnSpMkLst>
        </pc:cxnChg>
        <pc:cxnChg chg="mod">
          <ac:chgData name="中田 雄大" userId="62f770ad0d6c1cad" providerId="LiveId" clId="{26CF5200-C319-486B-BFE0-A3F274830027}" dt="2021-06-27T04:19:13.415" v="11042" actId="1076"/>
          <ac:cxnSpMkLst>
            <pc:docMk/>
            <pc:sldMk cId="2293304487" sldId="424"/>
            <ac:cxnSpMk id="60" creationId="{00000000-0000-0000-0000-000000000000}"/>
          </ac:cxnSpMkLst>
        </pc:cxnChg>
        <pc:cxnChg chg="mod">
          <ac:chgData name="中田 雄大" userId="62f770ad0d6c1cad" providerId="LiveId" clId="{26CF5200-C319-486B-BFE0-A3F274830027}" dt="2021-06-27T04:19:13.415" v="11042" actId="1076"/>
          <ac:cxnSpMkLst>
            <pc:docMk/>
            <pc:sldMk cId="2293304487" sldId="424"/>
            <ac:cxnSpMk id="61" creationId="{00000000-0000-0000-0000-000000000000}"/>
          </ac:cxnSpMkLst>
        </pc:cxnChg>
        <pc:cxnChg chg="mod topLvl">
          <ac:chgData name="中田 雄大" userId="62f770ad0d6c1cad" providerId="LiveId" clId="{26CF5200-C319-486B-BFE0-A3F274830027}" dt="2021-06-27T07:45:52.323" v="13128" actId="165"/>
          <ac:cxnSpMkLst>
            <pc:docMk/>
            <pc:sldMk cId="2293304487" sldId="424"/>
            <ac:cxnSpMk id="62" creationId="{91849E94-C803-324F-BC65-037B13393BD4}"/>
          </ac:cxnSpMkLst>
        </pc:cxnChg>
        <pc:cxnChg chg="add mod">
          <ac:chgData name="中田 雄大" userId="62f770ad0d6c1cad" providerId="LiveId" clId="{26CF5200-C319-486B-BFE0-A3F274830027}" dt="2021-06-27T04:19:13.415" v="11042" actId="1076"/>
          <ac:cxnSpMkLst>
            <pc:docMk/>
            <pc:sldMk cId="2293304487" sldId="424"/>
            <ac:cxnSpMk id="72" creationId="{45EB33CB-2EFD-4A22-9276-A52E49F674D2}"/>
          </ac:cxnSpMkLst>
        </pc:cxnChg>
        <pc:cxnChg chg="add mod">
          <ac:chgData name="中田 雄大" userId="62f770ad0d6c1cad" providerId="LiveId" clId="{26CF5200-C319-486B-BFE0-A3F274830027}" dt="2021-06-27T04:19:13.415" v="11042" actId="1076"/>
          <ac:cxnSpMkLst>
            <pc:docMk/>
            <pc:sldMk cId="2293304487" sldId="424"/>
            <ac:cxnSpMk id="73" creationId="{556DC666-64A9-4B5B-9722-61383BA270B3}"/>
          </ac:cxnSpMkLst>
        </pc:cxnChg>
        <pc:cxnChg chg="add mod topLvl">
          <ac:chgData name="中田 雄大" userId="62f770ad0d6c1cad" providerId="LiveId" clId="{26CF5200-C319-486B-BFE0-A3F274830027}" dt="2021-06-27T07:46:11.058" v="13129" actId="164"/>
          <ac:cxnSpMkLst>
            <pc:docMk/>
            <pc:sldMk cId="2293304487" sldId="424"/>
            <ac:cxnSpMk id="74" creationId="{EDC9FFE7-8EF0-4CD9-AB2B-A2A0214B23A0}"/>
          </ac:cxnSpMkLst>
        </pc:cxnChg>
        <pc:cxnChg chg="add mod ord topLvl">
          <ac:chgData name="中田 雄大" userId="62f770ad0d6c1cad" providerId="LiveId" clId="{26CF5200-C319-486B-BFE0-A3F274830027}" dt="2021-06-27T07:46:11.058" v="13129" actId="164"/>
          <ac:cxnSpMkLst>
            <pc:docMk/>
            <pc:sldMk cId="2293304487" sldId="424"/>
            <ac:cxnSpMk id="76" creationId="{8E374167-2759-4FE5-A4C8-6BCF0AF79FE7}"/>
          </ac:cxnSpMkLst>
        </pc:cxnChg>
        <pc:cxnChg chg="add mod topLvl">
          <ac:chgData name="中田 雄大" userId="62f770ad0d6c1cad" providerId="LiveId" clId="{26CF5200-C319-486B-BFE0-A3F274830027}" dt="2021-06-27T07:45:52.323" v="13128" actId="165"/>
          <ac:cxnSpMkLst>
            <pc:docMk/>
            <pc:sldMk cId="2293304487" sldId="424"/>
            <ac:cxnSpMk id="82" creationId="{D7D334CF-EBEE-40EA-9C5C-49F0771AE918}"/>
          </ac:cxnSpMkLst>
        </pc:cxnChg>
        <pc:cxnChg chg="add del mod">
          <ac:chgData name="中田 雄大" userId="62f770ad0d6c1cad" providerId="LiveId" clId="{26CF5200-C319-486B-BFE0-A3F274830027}" dt="2021-06-27T07:45:32.383" v="13123"/>
          <ac:cxnSpMkLst>
            <pc:docMk/>
            <pc:sldMk cId="2293304487" sldId="424"/>
            <ac:cxnSpMk id="89" creationId="{04ED3A8D-ECB7-4655-9D8C-BC37162A7343}"/>
          </ac:cxnSpMkLst>
        </pc:cxnChg>
        <pc:cxnChg chg="add del mod">
          <ac:chgData name="中田 雄大" userId="62f770ad0d6c1cad" providerId="LiveId" clId="{26CF5200-C319-486B-BFE0-A3F274830027}" dt="2021-06-27T07:45:29.114" v="13119"/>
          <ac:cxnSpMkLst>
            <pc:docMk/>
            <pc:sldMk cId="2293304487" sldId="424"/>
            <ac:cxnSpMk id="93" creationId="{1F6F90DB-4866-45EE-B980-97CC2DC34D43}"/>
          </ac:cxnSpMkLst>
        </pc:cxnChg>
        <pc:cxnChg chg="add del mod">
          <ac:chgData name="中田 雄大" userId="62f770ad0d6c1cad" providerId="LiveId" clId="{26CF5200-C319-486B-BFE0-A3F274830027}" dt="2021-06-27T07:45:26.733" v="13116"/>
          <ac:cxnSpMkLst>
            <pc:docMk/>
            <pc:sldMk cId="2293304487" sldId="424"/>
            <ac:cxnSpMk id="96" creationId="{BDAA2197-D69F-4274-9DF4-65576D90C900}"/>
          </ac:cxnSpMkLst>
        </pc:cxnChg>
        <pc:cxnChg chg="add mod ord">
          <ac:chgData name="中田 雄大" userId="62f770ad0d6c1cad" providerId="LiveId" clId="{26CF5200-C319-486B-BFE0-A3F274830027}" dt="2021-06-27T07:47:19.354" v="13137" actId="167"/>
          <ac:cxnSpMkLst>
            <pc:docMk/>
            <pc:sldMk cId="2293304487" sldId="424"/>
            <ac:cxnSpMk id="100" creationId="{85E47EE7-75B3-4CB4-B73D-EE72DF374155}"/>
          </ac:cxnSpMkLst>
        </pc:cxnChg>
      </pc:sldChg>
      <pc:sldChg chg="addSp delSp modSp add mod delAnim modNotesTx">
        <pc:chgData name="中田 雄大" userId="62f770ad0d6c1cad" providerId="LiveId" clId="{26CF5200-C319-486B-BFE0-A3F274830027}" dt="2021-06-28T03:19:09.747" v="16445" actId="20577"/>
        <pc:sldMkLst>
          <pc:docMk/>
          <pc:sldMk cId="3845246463" sldId="425"/>
        </pc:sldMkLst>
        <pc:spChg chg="mod">
          <ac:chgData name="中田 雄大" userId="62f770ad0d6c1cad" providerId="LiveId" clId="{26CF5200-C319-486B-BFE0-A3F274830027}" dt="2021-06-26T07:29:27.968" v="8195" actId="20577"/>
          <ac:spMkLst>
            <pc:docMk/>
            <pc:sldMk cId="3845246463" sldId="425"/>
            <ac:spMk id="2" creationId="{00000000-0000-0000-0000-000000000000}"/>
          </ac:spMkLst>
        </pc:spChg>
        <pc:spChg chg="del">
          <ac:chgData name="中田 雄大" userId="62f770ad0d6c1cad" providerId="LiveId" clId="{26CF5200-C319-486B-BFE0-A3F274830027}" dt="2021-06-26T06:09:32.690" v="6993" actId="478"/>
          <ac:spMkLst>
            <pc:docMk/>
            <pc:sldMk cId="3845246463" sldId="425"/>
            <ac:spMk id="3" creationId="{E5A3BC69-6D72-4F43-B38E-5A395467915C}"/>
          </ac:spMkLst>
        </pc:spChg>
        <pc:spChg chg="del">
          <ac:chgData name="中田 雄大" userId="62f770ad0d6c1cad" providerId="LiveId" clId="{26CF5200-C319-486B-BFE0-A3F274830027}" dt="2021-06-26T06:09:32.690" v="6993" actId="478"/>
          <ac:spMkLst>
            <pc:docMk/>
            <pc:sldMk cId="3845246463" sldId="425"/>
            <ac:spMk id="27" creationId="{FBA0B299-92A9-437C-B684-F0878C5B92B8}"/>
          </ac:spMkLst>
        </pc:spChg>
        <pc:spChg chg="del">
          <ac:chgData name="中田 雄大" userId="62f770ad0d6c1cad" providerId="LiveId" clId="{26CF5200-C319-486B-BFE0-A3F274830027}" dt="2021-06-26T06:09:32.690" v="6993" actId="478"/>
          <ac:spMkLst>
            <pc:docMk/>
            <pc:sldMk cId="3845246463" sldId="425"/>
            <ac:spMk id="30" creationId="{5CF8E0F1-E6CC-443C-9A14-7E41F2F23EE0}"/>
          </ac:spMkLst>
        </pc:spChg>
        <pc:spChg chg="mod">
          <ac:chgData name="中田 雄大" userId="62f770ad0d6c1cad" providerId="LiveId" clId="{26CF5200-C319-486B-BFE0-A3F274830027}" dt="2021-06-26T06:08:16.638" v="6992" actId="20577"/>
          <ac:spMkLst>
            <pc:docMk/>
            <pc:sldMk cId="3845246463" sldId="425"/>
            <ac:spMk id="31" creationId="{F45BB135-7FCA-4BA7-A91B-462F948D9FAB}"/>
          </ac:spMkLst>
        </pc:spChg>
        <pc:spChg chg="del">
          <ac:chgData name="中田 雄大" userId="62f770ad0d6c1cad" providerId="LiveId" clId="{26CF5200-C319-486B-BFE0-A3F274830027}" dt="2021-06-26T06:09:32.690" v="6993" actId="478"/>
          <ac:spMkLst>
            <pc:docMk/>
            <pc:sldMk cId="3845246463" sldId="425"/>
            <ac:spMk id="32" creationId="{CF4F3F08-8005-B54B-B15E-D7567DDA7461}"/>
          </ac:spMkLst>
        </pc:spChg>
        <pc:spChg chg="del">
          <ac:chgData name="中田 雄大" userId="62f770ad0d6c1cad" providerId="LiveId" clId="{26CF5200-C319-486B-BFE0-A3F274830027}" dt="2021-06-26T06:09:32.690" v="6993" actId="478"/>
          <ac:spMkLst>
            <pc:docMk/>
            <pc:sldMk cId="3845246463" sldId="425"/>
            <ac:spMk id="34" creationId="{3A80901C-E1F3-B247-9254-E736AE10ECD6}"/>
          </ac:spMkLst>
        </pc:spChg>
        <pc:spChg chg="del">
          <ac:chgData name="中田 雄大" userId="62f770ad0d6c1cad" providerId="LiveId" clId="{26CF5200-C319-486B-BFE0-A3F274830027}" dt="2021-06-26T06:09:32.690" v="6993" actId="478"/>
          <ac:spMkLst>
            <pc:docMk/>
            <pc:sldMk cId="3845246463" sldId="425"/>
            <ac:spMk id="35" creationId="{1F0DD9A5-1923-4CBB-9AA5-FC90C6C26A09}"/>
          </ac:spMkLst>
        </pc:spChg>
        <pc:spChg chg="add mod">
          <ac:chgData name="中田 雄大" userId="62f770ad0d6c1cad" providerId="LiveId" clId="{26CF5200-C319-486B-BFE0-A3F274830027}" dt="2021-06-26T06:41:21.715" v="7180" actId="1076"/>
          <ac:spMkLst>
            <pc:docMk/>
            <pc:sldMk cId="3845246463" sldId="425"/>
            <ac:spMk id="36" creationId="{A1E8F82C-4A2A-4186-98FC-8C1E3CEAA37F}"/>
          </ac:spMkLst>
        </pc:spChg>
        <pc:spChg chg="del">
          <ac:chgData name="中田 雄大" userId="62f770ad0d6c1cad" providerId="LiveId" clId="{26CF5200-C319-486B-BFE0-A3F274830027}" dt="2021-06-26T06:09:32.690" v="6993" actId="478"/>
          <ac:spMkLst>
            <pc:docMk/>
            <pc:sldMk cId="3845246463" sldId="425"/>
            <ac:spMk id="45" creationId="{BE23D04C-83E1-EB43-8135-4BD9D3F303F1}"/>
          </ac:spMkLst>
        </pc:spChg>
        <pc:spChg chg="mod">
          <ac:chgData name="中田 雄大" userId="62f770ad0d6c1cad" providerId="LiveId" clId="{26CF5200-C319-486B-BFE0-A3F274830027}" dt="2021-06-26T08:02:03.653" v="9152" actId="207"/>
          <ac:spMkLst>
            <pc:docMk/>
            <pc:sldMk cId="3845246463" sldId="425"/>
            <ac:spMk id="46" creationId="{DD74FA20-D849-9E42-BE33-61BF25F9CE4B}"/>
          </ac:spMkLst>
        </pc:spChg>
        <pc:spChg chg="add mod">
          <ac:chgData name="中田 雄大" userId="62f770ad0d6c1cad" providerId="LiveId" clId="{26CF5200-C319-486B-BFE0-A3F274830027}" dt="2021-06-26T06:51:48.069" v="7605" actId="207"/>
          <ac:spMkLst>
            <pc:docMk/>
            <pc:sldMk cId="3845246463" sldId="425"/>
            <ac:spMk id="49" creationId="{FCDEF842-A01C-4DB6-96A4-EAD645B9B04F}"/>
          </ac:spMkLst>
        </pc:spChg>
        <pc:spChg chg="del">
          <ac:chgData name="中田 雄大" userId="62f770ad0d6c1cad" providerId="LiveId" clId="{26CF5200-C319-486B-BFE0-A3F274830027}" dt="2021-06-26T06:09:32.690" v="6993" actId="478"/>
          <ac:spMkLst>
            <pc:docMk/>
            <pc:sldMk cId="3845246463" sldId="425"/>
            <ac:spMk id="51" creationId="{4BEA117E-A694-CA4C-933D-501823E11DB1}"/>
          </ac:spMkLst>
        </pc:spChg>
        <pc:spChg chg="del">
          <ac:chgData name="中田 雄大" userId="62f770ad0d6c1cad" providerId="LiveId" clId="{26CF5200-C319-486B-BFE0-A3F274830027}" dt="2021-06-26T06:09:32.690" v="6993" actId="478"/>
          <ac:spMkLst>
            <pc:docMk/>
            <pc:sldMk cId="3845246463" sldId="425"/>
            <ac:spMk id="52" creationId="{B7A83B23-8DC2-314F-B580-E912D49C2A32}"/>
          </ac:spMkLst>
        </pc:spChg>
        <pc:spChg chg="del">
          <ac:chgData name="中田 雄大" userId="62f770ad0d6c1cad" providerId="LiveId" clId="{26CF5200-C319-486B-BFE0-A3F274830027}" dt="2021-06-26T06:09:32.690" v="6993" actId="478"/>
          <ac:spMkLst>
            <pc:docMk/>
            <pc:sldMk cId="3845246463" sldId="425"/>
            <ac:spMk id="62" creationId="{A1CA5316-8469-634C-A519-F6638588F53D}"/>
          </ac:spMkLst>
        </pc:spChg>
        <pc:grpChg chg="del">
          <ac:chgData name="中田 雄大" userId="62f770ad0d6c1cad" providerId="LiveId" clId="{26CF5200-C319-486B-BFE0-A3F274830027}" dt="2021-06-26T06:09:32.690" v="6993" actId="478"/>
          <ac:grpSpMkLst>
            <pc:docMk/>
            <pc:sldMk cId="3845246463" sldId="425"/>
            <ac:grpSpMk id="37" creationId="{DEFF8CF7-A193-964A-A83E-C13B5D5A73CB}"/>
          </ac:grpSpMkLst>
        </pc:grpChg>
        <pc:grpChg chg="del">
          <ac:chgData name="中田 雄大" userId="62f770ad0d6c1cad" providerId="LiveId" clId="{26CF5200-C319-486B-BFE0-A3F274830027}" dt="2021-06-26T06:09:32.690" v="6993" actId="478"/>
          <ac:grpSpMkLst>
            <pc:docMk/>
            <pc:sldMk cId="3845246463" sldId="425"/>
            <ac:grpSpMk id="42" creationId="{6608CC20-8A24-624C-A872-6CBA23C96F05}"/>
          </ac:grpSpMkLst>
        </pc:grpChg>
        <pc:graphicFrameChg chg="add mod ord modGraphic">
          <ac:chgData name="中田 雄大" userId="62f770ad0d6c1cad" providerId="LiveId" clId="{26CF5200-C319-486B-BFE0-A3F274830027}" dt="2021-06-26T06:51:16.510" v="7579" actId="20577"/>
          <ac:graphicFrameMkLst>
            <pc:docMk/>
            <pc:sldMk cId="3845246463" sldId="425"/>
            <ac:graphicFrameMk id="11" creationId="{CD6B6B22-A873-4011-9560-E84D9F89CD14}"/>
          </ac:graphicFrameMkLst>
        </pc:graphicFrameChg>
        <pc:picChg chg="add mod">
          <ac:chgData name="中田 雄大" userId="62f770ad0d6c1cad" providerId="LiveId" clId="{26CF5200-C319-486B-BFE0-A3F274830027}" dt="2021-06-26T06:46:34.668" v="7299" actId="1036"/>
          <ac:picMkLst>
            <pc:docMk/>
            <pc:sldMk cId="3845246463" sldId="425"/>
            <ac:picMk id="6" creationId="{1DB29297-5AB8-4EF6-AA76-8D8D3366DFA8}"/>
          </ac:picMkLst>
        </pc:picChg>
        <pc:picChg chg="add mod">
          <ac:chgData name="中田 雄大" userId="62f770ad0d6c1cad" providerId="LiveId" clId="{26CF5200-C319-486B-BFE0-A3F274830027}" dt="2021-06-26T06:46:35.893" v="7304" actId="1036"/>
          <ac:picMkLst>
            <pc:docMk/>
            <pc:sldMk cId="3845246463" sldId="425"/>
            <ac:picMk id="8" creationId="{22147CBB-1995-45E3-9B92-E16A80C63B47}"/>
          </ac:picMkLst>
        </pc:picChg>
        <pc:picChg chg="add del mod">
          <ac:chgData name="中田 雄大" userId="62f770ad0d6c1cad" providerId="LiveId" clId="{26CF5200-C319-486B-BFE0-A3F274830027}" dt="2021-06-26T06:42:44.152" v="7192" actId="21"/>
          <ac:picMkLst>
            <pc:docMk/>
            <pc:sldMk cId="3845246463" sldId="425"/>
            <ac:picMk id="10" creationId="{28B68BB7-C26C-4383-BD25-840255D5E4B2}"/>
          </ac:picMkLst>
        </pc:picChg>
        <pc:picChg chg="add del mod">
          <ac:chgData name="中田 雄大" userId="62f770ad0d6c1cad" providerId="LiveId" clId="{26CF5200-C319-486B-BFE0-A3F274830027}" dt="2021-06-26T06:42:48.818" v="7194" actId="21"/>
          <ac:picMkLst>
            <pc:docMk/>
            <pc:sldMk cId="3845246463" sldId="425"/>
            <ac:picMk id="47" creationId="{7BC2AB17-897C-46F9-9064-FAD4BE4C4B4D}"/>
          </ac:picMkLst>
        </pc:picChg>
        <pc:picChg chg="add mod">
          <ac:chgData name="中田 雄大" userId="62f770ad0d6c1cad" providerId="LiveId" clId="{26CF5200-C319-486B-BFE0-A3F274830027}" dt="2021-06-26T06:46:37.253" v="7309" actId="1036"/>
          <ac:picMkLst>
            <pc:docMk/>
            <pc:sldMk cId="3845246463" sldId="425"/>
            <ac:picMk id="48" creationId="{09230ACD-80EB-47F1-BD43-4D64494218DE}"/>
          </ac:picMkLst>
        </pc:picChg>
        <pc:picChg chg="del">
          <ac:chgData name="中田 雄大" userId="62f770ad0d6c1cad" providerId="LiveId" clId="{26CF5200-C319-486B-BFE0-A3F274830027}" dt="2021-06-26T06:09:32.690" v="6993" actId="478"/>
          <ac:picMkLst>
            <pc:docMk/>
            <pc:sldMk cId="3845246463" sldId="425"/>
            <ac:picMk id="54" creationId="{9ACB6119-EE77-9542-84D9-CE2337D22DDD}"/>
          </ac:picMkLst>
        </pc:picChg>
        <pc:picChg chg="del">
          <ac:chgData name="中田 雄大" userId="62f770ad0d6c1cad" providerId="LiveId" clId="{26CF5200-C319-486B-BFE0-A3F274830027}" dt="2021-06-26T06:09:32.690" v="6993" actId="478"/>
          <ac:picMkLst>
            <pc:docMk/>
            <pc:sldMk cId="3845246463" sldId="425"/>
            <ac:picMk id="55" creationId="{EDD7240C-B555-1843-A40E-D749E71755B1}"/>
          </ac:picMkLst>
        </pc:picChg>
        <pc:picChg chg="del">
          <ac:chgData name="中田 雄大" userId="62f770ad0d6c1cad" providerId="LiveId" clId="{26CF5200-C319-486B-BFE0-A3F274830027}" dt="2021-06-26T06:09:32.690" v="6993" actId="478"/>
          <ac:picMkLst>
            <pc:docMk/>
            <pc:sldMk cId="3845246463" sldId="425"/>
            <ac:picMk id="59" creationId="{5BF0FE58-9C0C-AF4C-8F2E-79D64C8DC3D3}"/>
          </ac:picMkLst>
        </pc:picChg>
        <pc:cxnChg chg="mod">
          <ac:chgData name="中田 雄大" userId="62f770ad0d6c1cad" providerId="LiveId" clId="{26CF5200-C319-486B-BFE0-A3F274830027}" dt="2021-06-26T06:09:32.690" v="6993" actId="478"/>
          <ac:cxnSpMkLst>
            <pc:docMk/>
            <pc:sldMk cId="3845246463" sldId="425"/>
            <ac:cxnSpMk id="40" creationId="{AD1C4565-673D-FA4D-AE2C-E341993DCE4B}"/>
          </ac:cxnSpMkLst>
        </pc:cxnChg>
        <pc:cxnChg chg="del mod">
          <ac:chgData name="中田 雄大" userId="62f770ad0d6c1cad" providerId="LiveId" clId="{26CF5200-C319-486B-BFE0-A3F274830027}" dt="2021-06-26T06:09:32.690" v="6993" actId="478"/>
          <ac:cxnSpMkLst>
            <pc:docMk/>
            <pc:sldMk cId="3845246463" sldId="425"/>
            <ac:cxnSpMk id="61" creationId="{CFFFAAD4-3E8B-AB41-BA14-6B41213EC267}"/>
          </ac:cxnSpMkLst>
        </pc:cxnChg>
      </pc:sldChg>
      <pc:sldChg chg="addSp delSp modSp add mod modNotesTx">
        <pc:chgData name="中田 雄大" userId="62f770ad0d6c1cad" providerId="LiveId" clId="{26CF5200-C319-486B-BFE0-A3F274830027}" dt="2021-06-28T03:20:47.428" v="16603" actId="20577"/>
        <pc:sldMkLst>
          <pc:docMk/>
          <pc:sldMk cId="2172693709" sldId="426"/>
        </pc:sldMkLst>
        <pc:spChg chg="mod">
          <ac:chgData name="中田 雄大" userId="62f770ad0d6c1cad" providerId="LiveId" clId="{26CF5200-C319-486B-BFE0-A3F274830027}" dt="2021-06-26T08:13:53.546" v="9546" actId="20577"/>
          <ac:spMkLst>
            <pc:docMk/>
            <pc:sldMk cId="2172693709" sldId="426"/>
            <ac:spMk id="2" creationId="{00000000-0000-0000-0000-000000000000}"/>
          </ac:spMkLst>
        </pc:spChg>
        <pc:spChg chg="add mod">
          <ac:chgData name="中田 雄大" userId="62f770ad0d6c1cad" providerId="LiveId" clId="{26CF5200-C319-486B-BFE0-A3F274830027}" dt="2021-06-26T07:17:20.756" v="7985" actId="1076"/>
          <ac:spMkLst>
            <pc:docMk/>
            <pc:sldMk cId="2172693709" sldId="426"/>
            <ac:spMk id="14" creationId="{13C80ACC-B8DA-420F-9651-CBC66920FFA9}"/>
          </ac:spMkLst>
        </pc:spChg>
        <pc:spChg chg="add mod">
          <ac:chgData name="中田 雄大" userId="62f770ad0d6c1cad" providerId="LiveId" clId="{26CF5200-C319-486B-BFE0-A3F274830027}" dt="2021-06-26T08:05:59.599" v="9354" actId="403"/>
          <ac:spMkLst>
            <pc:docMk/>
            <pc:sldMk cId="2172693709" sldId="426"/>
            <ac:spMk id="15" creationId="{AC90F087-C6DB-499A-B155-72F5F0AD7B84}"/>
          </ac:spMkLst>
        </pc:spChg>
        <pc:spChg chg="mod">
          <ac:chgData name="中田 雄大" userId="62f770ad0d6c1cad" providerId="LiveId" clId="{26CF5200-C319-486B-BFE0-A3F274830027}" dt="2021-06-26T06:58:13.732" v="7826" actId="1076"/>
          <ac:spMkLst>
            <pc:docMk/>
            <pc:sldMk cId="2172693709" sldId="426"/>
            <ac:spMk id="31" creationId="{F45BB135-7FCA-4BA7-A91B-462F948D9FAB}"/>
          </ac:spMkLst>
        </pc:spChg>
        <pc:spChg chg="del">
          <ac:chgData name="中田 雄大" userId="62f770ad0d6c1cad" providerId="LiveId" clId="{26CF5200-C319-486B-BFE0-A3F274830027}" dt="2021-06-26T06:57:46.703" v="7820" actId="478"/>
          <ac:spMkLst>
            <pc:docMk/>
            <pc:sldMk cId="2172693709" sldId="426"/>
            <ac:spMk id="36" creationId="{A1E8F82C-4A2A-4186-98FC-8C1E3CEAA37F}"/>
          </ac:spMkLst>
        </pc:spChg>
        <pc:spChg chg="mod">
          <ac:chgData name="中田 雄大" userId="62f770ad0d6c1cad" providerId="LiveId" clId="{26CF5200-C319-486B-BFE0-A3F274830027}" dt="2021-06-26T08:02:10.385" v="9153" actId="207"/>
          <ac:spMkLst>
            <pc:docMk/>
            <pc:sldMk cId="2172693709" sldId="426"/>
            <ac:spMk id="46" creationId="{DD74FA20-D849-9E42-BE33-61BF25F9CE4B}"/>
          </ac:spMkLst>
        </pc:spChg>
        <pc:spChg chg="del">
          <ac:chgData name="中田 雄大" userId="62f770ad0d6c1cad" providerId="LiveId" clId="{26CF5200-C319-486B-BFE0-A3F274830027}" dt="2021-06-26T06:57:42.764" v="7819" actId="478"/>
          <ac:spMkLst>
            <pc:docMk/>
            <pc:sldMk cId="2172693709" sldId="426"/>
            <ac:spMk id="49" creationId="{FCDEF842-A01C-4DB6-96A4-EAD645B9B04F}"/>
          </ac:spMkLst>
        </pc:spChg>
        <pc:graphicFrameChg chg="del">
          <ac:chgData name="中田 雄大" userId="62f770ad0d6c1cad" providerId="LiveId" clId="{26CF5200-C319-486B-BFE0-A3F274830027}" dt="2021-06-26T06:57:42.764" v="7819" actId="478"/>
          <ac:graphicFrameMkLst>
            <pc:docMk/>
            <pc:sldMk cId="2172693709" sldId="426"/>
            <ac:graphicFrameMk id="11" creationId="{CD6B6B22-A873-4011-9560-E84D9F89CD14}"/>
          </ac:graphicFrameMkLst>
        </pc:graphicFrameChg>
        <pc:graphicFrameChg chg="add mod">
          <ac:chgData name="中田 雄大" userId="62f770ad0d6c1cad" providerId="LiveId" clId="{26CF5200-C319-486B-BFE0-A3F274830027}" dt="2021-06-26T07:27:30.057" v="8152"/>
          <ac:graphicFrameMkLst>
            <pc:docMk/>
            <pc:sldMk cId="2172693709" sldId="426"/>
            <ac:graphicFrameMk id="12" creationId="{00749FB4-20B5-4959-9A18-A525225395B9}"/>
          </ac:graphicFrameMkLst>
        </pc:graphicFrameChg>
        <pc:picChg chg="del">
          <ac:chgData name="中田 雄大" userId="62f770ad0d6c1cad" providerId="LiveId" clId="{26CF5200-C319-486B-BFE0-A3F274830027}" dt="2021-06-26T06:57:42.764" v="7819" actId="478"/>
          <ac:picMkLst>
            <pc:docMk/>
            <pc:sldMk cId="2172693709" sldId="426"/>
            <ac:picMk id="6" creationId="{1DB29297-5AB8-4EF6-AA76-8D8D3366DFA8}"/>
          </ac:picMkLst>
        </pc:picChg>
        <pc:picChg chg="del">
          <ac:chgData name="中田 雄大" userId="62f770ad0d6c1cad" providerId="LiveId" clId="{26CF5200-C319-486B-BFE0-A3F274830027}" dt="2021-06-26T06:57:42.764" v="7819" actId="478"/>
          <ac:picMkLst>
            <pc:docMk/>
            <pc:sldMk cId="2172693709" sldId="426"/>
            <ac:picMk id="8" creationId="{22147CBB-1995-45E3-9B92-E16A80C63B47}"/>
          </ac:picMkLst>
        </pc:picChg>
        <pc:picChg chg="add mod">
          <ac:chgData name="中田 雄大" userId="62f770ad0d6c1cad" providerId="LiveId" clId="{26CF5200-C319-486B-BFE0-A3F274830027}" dt="2021-06-27T07:48:19.988" v="13144" actId="14100"/>
          <ac:picMkLst>
            <pc:docMk/>
            <pc:sldMk cId="2172693709" sldId="426"/>
            <ac:picMk id="16" creationId="{3140FB3A-AC7F-4FCD-8909-F0BA5CB8C5CA}"/>
          </ac:picMkLst>
        </pc:picChg>
        <pc:picChg chg="del">
          <ac:chgData name="中田 雄大" userId="62f770ad0d6c1cad" providerId="LiveId" clId="{26CF5200-C319-486B-BFE0-A3F274830027}" dt="2021-06-26T06:57:42.764" v="7819" actId="478"/>
          <ac:picMkLst>
            <pc:docMk/>
            <pc:sldMk cId="2172693709" sldId="426"/>
            <ac:picMk id="48" creationId="{09230ACD-80EB-47F1-BD43-4D64494218DE}"/>
          </ac:picMkLst>
        </pc:picChg>
      </pc:sldChg>
      <pc:sldChg chg="addSp delSp modSp add mod modAnim modNotesTx">
        <pc:chgData name="中田 雄大" userId="62f770ad0d6c1cad" providerId="LiveId" clId="{26CF5200-C319-486B-BFE0-A3F274830027}" dt="2021-06-28T03:25:39.733" v="17230" actId="20577"/>
        <pc:sldMkLst>
          <pc:docMk/>
          <pc:sldMk cId="3939960394" sldId="427"/>
        </pc:sldMkLst>
        <pc:spChg chg="mod">
          <ac:chgData name="中田 雄大" userId="62f770ad0d6c1cad" providerId="LiveId" clId="{26CF5200-C319-486B-BFE0-A3F274830027}" dt="2021-06-26T07:32:25.866" v="8241" actId="20577"/>
          <ac:spMkLst>
            <pc:docMk/>
            <pc:sldMk cId="3939960394" sldId="427"/>
            <ac:spMk id="2" creationId="{00000000-0000-0000-0000-000000000000}"/>
          </ac:spMkLst>
        </pc:spChg>
        <pc:spChg chg="add mod">
          <ac:chgData name="中田 雄大" userId="62f770ad0d6c1cad" providerId="LiveId" clId="{26CF5200-C319-486B-BFE0-A3F274830027}" dt="2021-06-26T08:09:37.526" v="9458" actId="1076"/>
          <ac:spMkLst>
            <pc:docMk/>
            <pc:sldMk cId="3939960394" sldId="427"/>
            <ac:spMk id="3" creationId="{DEE5B0A8-D9F6-4B0C-A795-CCB5CDD0CAB6}"/>
          </ac:spMkLst>
        </pc:spChg>
        <pc:spChg chg="add mod">
          <ac:chgData name="中田 雄大" userId="62f770ad0d6c1cad" providerId="LiveId" clId="{26CF5200-C319-486B-BFE0-A3F274830027}" dt="2021-06-27T07:48:36.113" v="13145" actId="164"/>
          <ac:spMkLst>
            <pc:docMk/>
            <pc:sldMk cId="3939960394" sldId="427"/>
            <ac:spMk id="5" creationId="{C953BD66-896A-4478-A5BB-B1DD58A467CC}"/>
          </ac:spMkLst>
        </pc:spChg>
        <pc:spChg chg="add mod">
          <ac:chgData name="中田 雄大" userId="62f770ad0d6c1cad" providerId="LiveId" clId="{26CF5200-C319-486B-BFE0-A3F274830027}" dt="2021-06-26T08:04:25.598" v="9280" actId="1076"/>
          <ac:spMkLst>
            <pc:docMk/>
            <pc:sldMk cId="3939960394" sldId="427"/>
            <ac:spMk id="9" creationId="{EAC5C876-DF75-4C2C-AC8F-6F412DC672EB}"/>
          </ac:spMkLst>
        </pc:spChg>
        <pc:spChg chg="add del mod">
          <ac:chgData name="中田 雄大" userId="62f770ad0d6c1cad" providerId="LiveId" clId="{26CF5200-C319-486B-BFE0-A3F274830027}" dt="2021-06-26T07:45:27.966" v="8835" actId="478"/>
          <ac:spMkLst>
            <pc:docMk/>
            <pc:sldMk cId="3939960394" sldId="427"/>
            <ac:spMk id="11" creationId="{AC57863F-D6C2-456C-8416-A6750B4CC692}"/>
          </ac:spMkLst>
        </pc:spChg>
        <pc:spChg chg="add mod">
          <ac:chgData name="中田 雄大" userId="62f770ad0d6c1cad" providerId="LiveId" clId="{26CF5200-C319-486B-BFE0-A3F274830027}" dt="2021-06-26T08:04:25.598" v="9280" actId="1076"/>
          <ac:spMkLst>
            <pc:docMk/>
            <pc:sldMk cId="3939960394" sldId="427"/>
            <ac:spMk id="13" creationId="{9EACE3DD-34B5-48BA-98D6-223A69C7F4CF}"/>
          </ac:spMkLst>
        </pc:spChg>
        <pc:spChg chg="mod">
          <ac:chgData name="中田 雄大" userId="62f770ad0d6c1cad" providerId="LiveId" clId="{26CF5200-C319-486B-BFE0-A3F274830027}" dt="2021-06-26T08:06:48.507" v="9362" actId="1076"/>
          <ac:spMkLst>
            <pc:docMk/>
            <pc:sldMk cId="3939960394" sldId="427"/>
            <ac:spMk id="14" creationId="{13C80ACC-B8DA-420F-9651-CBC66920FFA9}"/>
          </ac:spMkLst>
        </pc:spChg>
        <pc:spChg chg="mod">
          <ac:chgData name="中田 雄大" userId="62f770ad0d6c1cad" providerId="LiveId" clId="{26CF5200-C319-486B-BFE0-A3F274830027}" dt="2021-06-26T08:06:20.127" v="9358" actId="1076"/>
          <ac:spMkLst>
            <pc:docMk/>
            <pc:sldMk cId="3939960394" sldId="427"/>
            <ac:spMk id="15" creationId="{AC90F087-C6DB-499A-B155-72F5F0AD7B84}"/>
          </ac:spMkLst>
        </pc:spChg>
        <pc:spChg chg="add mod">
          <ac:chgData name="中田 雄大" userId="62f770ad0d6c1cad" providerId="LiveId" clId="{26CF5200-C319-486B-BFE0-A3F274830027}" dt="2021-06-26T08:09:37.526" v="9458" actId="1076"/>
          <ac:spMkLst>
            <pc:docMk/>
            <pc:sldMk cId="3939960394" sldId="427"/>
            <ac:spMk id="16" creationId="{4B7280DA-D771-4C2E-A4AD-7077BAA54CA1}"/>
          </ac:spMkLst>
        </pc:spChg>
        <pc:spChg chg="add mod">
          <ac:chgData name="中田 雄大" userId="62f770ad0d6c1cad" providerId="LiveId" clId="{26CF5200-C319-486B-BFE0-A3F274830027}" dt="2021-06-27T07:48:43.242" v="13146" actId="164"/>
          <ac:spMkLst>
            <pc:docMk/>
            <pc:sldMk cId="3939960394" sldId="427"/>
            <ac:spMk id="17" creationId="{ABB6E699-6663-4101-BB19-2FD2191AE17F}"/>
          </ac:spMkLst>
        </pc:spChg>
        <pc:spChg chg="add mod">
          <ac:chgData name="中田 雄大" userId="62f770ad0d6c1cad" providerId="LiveId" clId="{26CF5200-C319-486B-BFE0-A3F274830027}" dt="2021-06-27T07:48:36.113" v="13145" actId="164"/>
          <ac:spMkLst>
            <pc:docMk/>
            <pc:sldMk cId="3939960394" sldId="427"/>
            <ac:spMk id="18" creationId="{47F58400-5E18-4574-B467-62DABD6026A4}"/>
          </ac:spMkLst>
        </pc:spChg>
        <pc:spChg chg="add mod">
          <ac:chgData name="中田 雄大" userId="62f770ad0d6c1cad" providerId="LiveId" clId="{26CF5200-C319-486B-BFE0-A3F274830027}" dt="2021-06-26T08:09:37.526" v="9458" actId="1076"/>
          <ac:spMkLst>
            <pc:docMk/>
            <pc:sldMk cId="3939960394" sldId="427"/>
            <ac:spMk id="19" creationId="{621B52FC-934D-44F8-9E02-8D649E6BE967}"/>
          </ac:spMkLst>
        </pc:spChg>
        <pc:spChg chg="add del mod">
          <ac:chgData name="中田 雄大" userId="62f770ad0d6c1cad" providerId="LiveId" clId="{26CF5200-C319-486B-BFE0-A3F274830027}" dt="2021-06-26T08:00:27.629" v="9119" actId="478"/>
          <ac:spMkLst>
            <pc:docMk/>
            <pc:sldMk cId="3939960394" sldId="427"/>
            <ac:spMk id="20" creationId="{99CC7FD4-84E8-478A-8BC8-1B1D44A9844F}"/>
          </ac:spMkLst>
        </pc:spChg>
        <pc:spChg chg="add mod">
          <ac:chgData name="中田 雄大" userId="62f770ad0d6c1cad" providerId="LiveId" clId="{26CF5200-C319-486B-BFE0-A3F274830027}" dt="2021-06-26T08:04:31.749" v="9281" actId="1076"/>
          <ac:spMkLst>
            <pc:docMk/>
            <pc:sldMk cId="3939960394" sldId="427"/>
            <ac:spMk id="21" creationId="{04509539-3B94-436A-96E1-90896CD678A8}"/>
          </ac:spMkLst>
        </pc:spChg>
        <pc:spChg chg="add del mod">
          <ac:chgData name="中田 雄大" userId="62f770ad0d6c1cad" providerId="LiveId" clId="{26CF5200-C319-486B-BFE0-A3F274830027}" dt="2021-06-26T08:07:35.338" v="9365"/>
          <ac:spMkLst>
            <pc:docMk/>
            <pc:sldMk cId="3939960394" sldId="427"/>
            <ac:spMk id="22" creationId="{8C2EFD86-A035-4601-9C92-4DFA24819CE2}"/>
          </ac:spMkLst>
        </pc:spChg>
        <pc:spChg chg="add mod ord">
          <ac:chgData name="中田 雄大" userId="62f770ad0d6c1cad" providerId="LiveId" clId="{26CF5200-C319-486B-BFE0-A3F274830027}" dt="2021-06-26T08:09:50.398" v="9461" actId="14100"/>
          <ac:spMkLst>
            <pc:docMk/>
            <pc:sldMk cId="3939960394" sldId="427"/>
            <ac:spMk id="23" creationId="{83A6ED63-5E3A-4981-8DEC-1032D4CC8B00}"/>
          </ac:spMkLst>
        </pc:spChg>
        <pc:spChg chg="add mod">
          <ac:chgData name="中田 雄大" userId="62f770ad0d6c1cad" providerId="LiveId" clId="{26CF5200-C319-486B-BFE0-A3F274830027}" dt="2021-06-26T08:09:37.526" v="9458" actId="1076"/>
          <ac:spMkLst>
            <pc:docMk/>
            <pc:sldMk cId="3939960394" sldId="427"/>
            <ac:spMk id="24" creationId="{9E91741C-C583-47AA-888E-9AF9587B82F3}"/>
          </ac:spMkLst>
        </pc:spChg>
        <pc:spChg chg="add mod">
          <ac:chgData name="中田 雄大" userId="62f770ad0d6c1cad" providerId="LiveId" clId="{26CF5200-C319-486B-BFE0-A3F274830027}" dt="2021-06-27T07:48:43.242" v="13146" actId="164"/>
          <ac:spMkLst>
            <pc:docMk/>
            <pc:sldMk cId="3939960394" sldId="427"/>
            <ac:spMk id="27" creationId="{EB5B7A0C-D460-4BE1-BF50-8F56B4D0B559}"/>
          </ac:spMkLst>
        </pc:spChg>
        <pc:spChg chg="del">
          <ac:chgData name="中田 雄大" userId="62f770ad0d6c1cad" providerId="LiveId" clId="{26CF5200-C319-486B-BFE0-A3F274830027}" dt="2021-06-26T07:36:09.325" v="8365" actId="478"/>
          <ac:spMkLst>
            <pc:docMk/>
            <pc:sldMk cId="3939960394" sldId="427"/>
            <ac:spMk id="31" creationId="{F45BB135-7FCA-4BA7-A91B-462F948D9FAB}"/>
          </ac:spMkLst>
        </pc:spChg>
        <pc:spChg chg="mod">
          <ac:chgData name="中田 雄大" userId="62f770ad0d6c1cad" providerId="LiveId" clId="{26CF5200-C319-486B-BFE0-A3F274830027}" dt="2021-06-26T08:04:14.670" v="9278" actId="207"/>
          <ac:spMkLst>
            <pc:docMk/>
            <pc:sldMk cId="3939960394" sldId="427"/>
            <ac:spMk id="46" creationId="{DD74FA20-D849-9E42-BE33-61BF25F9CE4B}"/>
          </ac:spMkLst>
        </pc:spChg>
        <pc:grpChg chg="add mod">
          <ac:chgData name="中田 雄大" userId="62f770ad0d6c1cad" providerId="LiveId" clId="{26CF5200-C319-486B-BFE0-A3F274830027}" dt="2021-06-27T07:48:36.113" v="13145" actId="164"/>
          <ac:grpSpMkLst>
            <pc:docMk/>
            <pc:sldMk cId="3939960394" sldId="427"/>
            <ac:grpSpMk id="25" creationId="{B9316D5D-3A4A-485F-B03F-D27F9B8F31EB}"/>
          </ac:grpSpMkLst>
        </pc:grpChg>
        <pc:grpChg chg="add mod">
          <ac:chgData name="中田 雄大" userId="62f770ad0d6c1cad" providerId="LiveId" clId="{26CF5200-C319-486B-BFE0-A3F274830027}" dt="2021-06-27T07:48:43.242" v="13146" actId="164"/>
          <ac:grpSpMkLst>
            <pc:docMk/>
            <pc:sldMk cId="3939960394" sldId="427"/>
            <ac:grpSpMk id="26" creationId="{E4003D20-1253-49A8-B548-518E6F9DD761}"/>
          </ac:grpSpMkLst>
        </pc:grpChg>
        <pc:graphicFrameChg chg="del">
          <ac:chgData name="中田 雄大" userId="62f770ad0d6c1cad" providerId="LiveId" clId="{26CF5200-C319-486B-BFE0-A3F274830027}" dt="2021-06-26T07:38:07.942" v="8581" actId="478"/>
          <ac:graphicFrameMkLst>
            <pc:docMk/>
            <pc:sldMk cId="3939960394" sldId="427"/>
            <ac:graphicFrameMk id="12" creationId="{00749FB4-20B5-4959-9A18-A525225395B9}"/>
          </ac:graphicFrameMkLst>
        </pc:graphicFrameChg>
        <pc:picChg chg="add mod">
          <ac:chgData name="中田 雄大" userId="62f770ad0d6c1cad" providerId="LiveId" clId="{26CF5200-C319-486B-BFE0-A3F274830027}" dt="2021-06-27T07:48:36.113" v="13145" actId="164"/>
          <ac:picMkLst>
            <pc:docMk/>
            <pc:sldMk cId="3939960394" sldId="427"/>
            <ac:picMk id="7" creationId="{1316D6E4-A746-4CBD-AA1A-8BCB8E056F58}"/>
          </ac:picMkLst>
        </pc:picChg>
        <pc:picChg chg="add mod">
          <ac:chgData name="中田 雄大" userId="62f770ad0d6c1cad" providerId="LiveId" clId="{26CF5200-C319-486B-BFE0-A3F274830027}" dt="2021-06-27T07:48:43.242" v="13146" actId="164"/>
          <ac:picMkLst>
            <pc:docMk/>
            <pc:sldMk cId="3939960394" sldId="427"/>
            <ac:picMk id="10" creationId="{0D618A66-3EC4-4172-A8C9-D6F880675B48}"/>
          </ac:picMkLst>
        </pc:picChg>
      </pc:sldChg>
      <pc:sldChg chg="addSp delSp modSp add mod modNotesTx">
        <pc:chgData name="中田 雄大" userId="62f770ad0d6c1cad" providerId="LiveId" clId="{26CF5200-C319-486B-BFE0-A3F274830027}" dt="2021-06-28T03:26:39.412" v="17341" actId="20577"/>
        <pc:sldMkLst>
          <pc:docMk/>
          <pc:sldMk cId="186116695" sldId="428"/>
        </pc:sldMkLst>
        <pc:spChg chg="mod">
          <ac:chgData name="中田 雄大" userId="62f770ad0d6c1cad" providerId="LiveId" clId="{26CF5200-C319-486B-BFE0-A3F274830027}" dt="2021-06-26T08:13:26.851" v="9539" actId="20577"/>
          <ac:spMkLst>
            <pc:docMk/>
            <pc:sldMk cId="186116695" sldId="428"/>
            <ac:spMk id="2" creationId="{00000000-0000-0000-0000-000000000000}"/>
          </ac:spMkLst>
        </pc:spChg>
        <pc:spChg chg="del">
          <ac:chgData name="中田 雄大" userId="62f770ad0d6c1cad" providerId="LiveId" clId="{26CF5200-C319-486B-BFE0-A3F274830027}" dt="2021-06-26T08:12:07.793" v="9471" actId="478"/>
          <ac:spMkLst>
            <pc:docMk/>
            <pc:sldMk cId="186116695" sldId="428"/>
            <ac:spMk id="3" creationId="{DEE5B0A8-D9F6-4B0C-A795-CCB5CDD0CAB6}"/>
          </ac:spMkLst>
        </pc:spChg>
        <pc:spChg chg="del">
          <ac:chgData name="中田 雄大" userId="62f770ad0d6c1cad" providerId="LiveId" clId="{26CF5200-C319-486B-BFE0-A3F274830027}" dt="2021-06-26T08:12:07.793" v="9471" actId="478"/>
          <ac:spMkLst>
            <pc:docMk/>
            <pc:sldMk cId="186116695" sldId="428"/>
            <ac:spMk id="5" creationId="{C953BD66-896A-4478-A5BB-B1DD58A467CC}"/>
          </ac:spMkLst>
        </pc:spChg>
        <pc:spChg chg="add del mod">
          <ac:chgData name="中田 雄大" userId="62f770ad0d6c1cad" providerId="LiveId" clId="{26CF5200-C319-486B-BFE0-A3F274830027}" dt="2021-06-26T09:23:31.076" v="9674" actId="478"/>
          <ac:spMkLst>
            <pc:docMk/>
            <pc:sldMk cId="186116695" sldId="428"/>
            <ac:spMk id="6" creationId="{F9B64C9C-B55A-420A-A41B-E3898B633672}"/>
          </ac:spMkLst>
        </pc:spChg>
        <pc:spChg chg="add mod">
          <ac:chgData name="中田 雄大" userId="62f770ad0d6c1cad" providerId="LiveId" clId="{26CF5200-C319-486B-BFE0-A3F274830027}" dt="2021-06-26T09:25:31.632" v="9696" actId="14100"/>
          <ac:spMkLst>
            <pc:docMk/>
            <pc:sldMk cId="186116695" sldId="428"/>
            <ac:spMk id="8" creationId="{DE791792-1437-40EC-B435-14DD0075ED38}"/>
          </ac:spMkLst>
        </pc:spChg>
        <pc:spChg chg="del">
          <ac:chgData name="中田 雄大" userId="62f770ad0d6c1cad" providerId="LiveId" clId="{26CF5200-C319-486B-BFE0-A3F274830027}" dt="2021-06-26T08:12:07.793" v="9471" actId="478"/>
          <ac:spMkLst>
            <pc:docMk/>
            <pc:sldMk cId="186116695" sldId="428"/>
            <ac:spMk id="9" creationId="{EAC5C876-DF75-4C2C-AC8F-6F412DC672EB}"/>
          </ac:spMkLst>
        </pc:spChg>
        <pc:spChg chg="del">
          <ac:chgData name="中田 雄大" userId="62f770ad0d6c1cad" providerId="LiveId" clId="{26CF5200-C319-486B-BFE0-A3F274830027}" dt="2021-06-26T08:12:07.793" v="9471" actId="478"/>
          <ac:spMkLst>
            <pc:docMk/>
            <pc:sldMk cId="186116695" sldId="428"/>
            <ac:spMk id="13" creationId="{9EACE3DD-34B5-48BA-98D6-223A69C7F4CF}"/>
          </ac:spMkLst>
        </pc:spChg>
        <pc:spChg chg="del">
          <ac:chgData name="中田 雄大" userId="62f770ad0d6c1cad" providerId="LiveId" clId="{26CF5200-C319-486B-BFE0-A3F274830027}" dt="2021-06-26T08:12:07.793" v="9471" actId="478"/>
          <ac:spMkLst>
            <pc:docMk/>
            <pc:sldMk cId="186116695" sldId="428"/>
            <ac:spMk id="14" creationId="{13C80ACC-B8DA-420F-9651-CBC66920FFA9}"/>
          </ac:spMkLst>
        </pc:spChg>
        <pc:spChg chg="del">
          <ac:chgData name="中田 雄大" userId="62f770ad0d6c1cad" providerId="LiveId" clId="{26CF5200-C319-486B-BFE0-A3F274830027}" dt="2021-06-26T08:12:07.793" v="9471" actId="478"/>
          <ac:spMkLst>
            <pc:docMk/>
            <pc:sldMk cId="186116695" sldId="428"/>
            <ac:spMk id="15" creationId="{AC90F087-C6DB-499A-B155-72F5F0AD7B84}"/>
          </ac:spMkLst>
        </pc:spChg>
        <pc:spChg chg="del">
          <ac:chgData name="中田 雄大" userId="62f770ad0d6c1cad" providerId="LiveId" clId="{26CF5200-C319-486B-BFE0-A3F274830027}" dt="2021-06-26T08:12:07.793" v="9471" actId="478"/>
          <ac:spMkLst>
            <pc:docMk/>
            <pc:sldMk cId="186116695" sldId="428"/>
            <ac:spMk id="16" creationId="{4B7280DA-D771-4C2E-A4AD-7077BAA54CA1}"/>
          </ac:spMkLst>
        </pc:spChg>
        <pc:spChg chg="del">
          <ac:chgData name="中田 雄大" userId="62f770ad0d6c1cad" providerId="LiveId" clId="{26CF5200-C319-486B-BFE0-A3F274830027}" dt="2021-06-26T08:12:07.793" v="9471" actId="478"/>
          <ac:spMkLst>
            <pc:docMk/>
            <pc:sldMk cId="186116695" sldId="428"/>
            <ac:spMk id="17" creationId="{ABB6E699-6663-4101-BB19-2FD2191AE17F}"/>
          </ac:spMkLst>
        </pc:spChg>
        <pc:spChg chg="del">
          <ac:chgData name="中田 雄大" userId="62f770ad0d6c1cad" providerId="LiveId" clId="{26CF5200-C319-486B-BFE0-A3F274830027}" dt="2021-06-26T08:12:07.793" v="9471" actId="478"/>
          <ac:spMkLst>
            <pc:docMk/>
            <pc:sldMk cId="186116695" sldId="428"/>
            <ac:spMk id="18" creationId="{47F58400-5E18-4574-B467-62DABD6026A4}"/>
          </ac:spMkLst>
        </pc:spChg>
        <pc:spChg chg="del">
          <ac:chgData name="中田 雄大" userId="62f770ad0d6c1cad" providerId="LiveId" clId="{26CF5200-C319-486B-BFE0-A3F274830027}" dt="2021-06-26T08:12:07.793" v="9471" actId="478"/>
          <ac:spMkLst>
            <pc:docMk/>
            <pc:sldMk cId="186116695" sldId="428"/>
            <ac:spMk id="19" creationId="{621B52FC-934D-44F8-9E02-8D649E6BE967}"/>
          </ac:spMkLst>
        </pc:spChg>
        <pc:spChg chg="del">
          <ac:chgData name="中田 雄大" userId="62f770ad0d6c1cad" providerId="LiveId" clId="{26CF5200-C319-486B-BFE0-A3F274830027}" dt="2021-06-26T08:12:07.793" v="9471" actId="478"/>
          <ac:spMkLst>
            <pc:docMk/>
            <pc:sldMk cId="186116695" sldId="428"/>
            <ac:spMk id="21" creationId="{04509539-3B94-436A-96E1-90896CD678A8}"/>
          </ac:spMkLst>
        </pc:spChg>
        <pc:spChg chg="del">
          <ac:chgData name="中田 雄大" userId="62f770ad0d6c1cad" providerId="LiveId" clId="{26CF5200-C319-486B-BFE0-A3F274830027}" dt="2021-06-26T08:12:07.793" v="9471" actId="478"/>
          <ac:spMkLst>
            <pc:docMk/>
            <pc:sldMk cId="186116695" sldId="428"/>
            <ac:spMk id="23" creationId="{83A6ED63-5E3A-4981-8DEC-1032D4CC8B00}"/>
          </ac:spMkLst>
        </pc:spChg>
        <pc:spChg chg="del">
          <ac:chgData name="中田 雄大" userId="62f770ad0d6c1cad" providerId="LiveId" clId="{26CF5200-C319-486B-BFE0-A3F274830027}" dt="2021-06-26T08:12:07.793" v="9471" actId="478"/>
          <ac:spMkLst>
            <pc:docMk/>
            <pc:sldMk cId="186116695" sldId="428"/>
            <ac:spMk id="24" creationId="{9E91741C-C583-47AA-888E-9AF9587B82F3}"/>
          </ac:spMkLst>
        </pc:spChg>
        <pc:spChg chg="add mod">
          <ac:chgData name="中田 雄大" userId="62f770ad0d6c1cad" providerId="LiveId" clId="{26CF5200-C319-486B-BFE0-A3F274830027}" dt="2021-06-26T09:31:54.388" v="9926" actId="207"/>
          <ac:spMkLst>
            <pc:docMk/>
            <pc:sldMk cId="186116695" sldId="428"/>
            <ac:spMk id="26" creationId="{13D1E43A-4AC6-4B86-8798-196E57E45D57}"/>
          </ac:spMkLst>
        </pc:spChg>
        <pc:spChg chg="del">
          <ac:chgData name="中田 雄大" userId="62f770ad0d6c1cad" providerId="LiveId" clId="{26CF5200-C319-486B-BFE0-A3F274830027}" dt="2021-06-26T08:12:07.793" v="9471" actId="478"/>
          <ac:spMkLst>
            <pc:docMk/>
            <pc:sldMk cId="186116695" sldId="428"/>
            <ac:spMk id="27" creationId="{EB5B7A0C-D460-4BE1-BF50-8F56B4D0B559}"/>
          </ac:spMkLst>
        </pc:spChg>
        <pc:spChg chg="add mod">
          <ac:chgData name="中田 雄大" userId="62f770ad0d6c1cad" providerId="LiveId" clId="{26CF5200-C319-486B-BFE0-A3F274830027}" dt="2021-06-26T09:27:09.905" v="9708" actId="14100"/>
          <ac:spMkLst>
            <pc:docMk/>
            <pc:sldMk cId="186116695" sldId="428"/>
            <ac:spMk id="30" creationId="{77F25762-88F5-43D7-ADCE-BEEEA9D687B7}"/>
          </ac:spMkLst>
        </pc:spChg>
        <pc:spChg chg="add mod">
          <ac:chgData name="中田 雄大" userId="62f770ad0d6c1cad" providerId="LiveId" clId="{26CF5200-C319-486B-BFE0-A3F274830027}" dt="2021-06-27T05:57:29.576" v="12017"/>
          <ac:spMkLst>
            <pc:docMk/>
            <pc:sldMk cId="186116695" sldId="428"/>
            <ac:spMk id="33" creationId="{FB63BBDA-9165-49F3-871E-C4F2B0ADCEF4}"/>
          </ac:spMkLst>
        </pc:spChg>
        <pc:spChg chg="del">
          <ac:chgData name="中田 雄大" userId="62f770ad0d6c1cad" providerId="LiveId" clId="{26CF5200-C319-486B-BFE0-A3F274830027}" dt="2021-06-26T08:12:12.007" v="9472" actId="478"/>
          <ac:spMkLst>
            <pc:docMk/>
            <pc:sldMk cId="186116695" sldId="428"/>
            <ac:spMk id="46" creationId="{DD74FA20-D849-9E42-BE33-61BF25F9CE4B}"/>
          </ac:spMkLst>
        </pc:spChg>
        <pc:graphicFrameChg chg="add mod">
          <ac:chgData name="中田 雄大" userId="62f770ad0d6c1cad" providerId="LiveId" clId="{26CF5200-C319-486B-BFE0-A3F274830027}" dt="2021-06-27T05:26:29.373" v="12009"/>
          <ac:graphicFrameMkLst>
            <pc:docMk/>
            <pc:sldMk cId="186116695" sldId="428"/>
            <ac:graphicFrameMk id="22" creationId="{271DC176-9F20-448E-A4B7-883BC4AD536D}"/>
          </ac:graphicFrameMkLst>
        </pc:graphicFrameChg>
        <pc:picChg chg="del">
          <ac:chgData name="中田 雄大" userId="62f770ad0d6c1cad" providerId="LiveId" clId="{26CF5200-C319-486B-BFE0-A3F274830027}" dt="2021-06-26T08:12:07.793" v="9471" actId="478"/>
          <ac:picMkLst>
            <pc:docMk/>
            <pc:sldMk cId="186116695" sldId="428"/>
            <ac:picMk id="7" creationId="{1316D6E4-A746-4CBD-AA1A-8BCB8E056F58}"/>
          </ac:picMkLst>
        </pc:picChg>
        <pc:picChg chg="del">
          <ac:chgData name="中田 雄大" userId="62f770ad0d6c1cad" providerId="LiveId" clId="{26CF5200-C319-486B-BFE0-A3F274830027}" dt="2021-06-26T08:12:07.793" v="9471" actId="478"/>
          <ac:picMkLst>
            <pc:docMk/>
            <pc:sldMk cId="186116695" sldId="428"/>
            <ac:picMk id="10" creationId="{0D618A66-3EC4-4172-A8C9-D6F880675B48}"/>
          </ac:picMkLst>
        </pc:picChg>
        <pc:picChg chg="add mod">
          <ac:chgData name="中田 雄大" userId="62f770ad0d6c1cad" providerId="LiveId" clId="{26CF5200-C319-486B-BFE0-A3F274830027}" dt="2021-06-26T09:25:13.648" v="9691" actId="1076"/>
          <ac:picMkLst>
            <pc:docMk/>
            <pc:sldMk cId="186116695" sldId="428"/>
            <ac:picMk id="12" creationId="{BC505EDE-8936-462E-B7F6-F533D04FFD24}"/>
          </ac:picMkLst>
        </pc:picChg>
        <pc:picChg chg="add mod">
          <ac:chgData name="中田 雄大" userId="62f770ad0d6c1cad" providerId="LiveId" clId="{26CF5200-C319-486B-BFE0-A3F274830027}" dt="2021-06-26T09:20:46.752" v="9628" actId="1076"/>
          <ac:picMkLst>
            <pc:docMk/>
            <pc:sldMk cId="186116695" sldId="428"/>
            <ac:picMk id="25" creationId="{4D027350-98A3-422E-99D2-A3A1F0BB1007}"/>
          </ac:picMkLst>
        </pc:picChg>
        <pc:picChg chg="add mod">
          <ac:chgData name="中田 雄大" userId="62f770ad0d6c1cad" providerId="LiveId" clId="{26CF5200-C319-486B-BFE0-A3F274830027}" dt="2021-06-26T09:25:22.144" v="9695" actId="1076"/>
          <ac:picMkLst>
            <pc:docMk/>
            <pc:sldMk cId="186116695" sldId="428"/>
            <ac:picMk id="28" creationId="{38F78AAB-4822-4275-A447-10A8DC25D0D6}"/>
          </ac:picMkLst>
        </pc:picChg>
        <pc:picChg chg="add mod">
          <ac:chgData name="中田 雄大" userId="62f770ad0d6c1cad" providerId="LiveId" clId="{26CF5200-C319-486B-BFE0-A3F274830027}" dt="2021-06-27T06:47:13.389" v="12402" actId="1037"/>
          <ac:picMkLst>
            <pc:docMk/>
            <pc:sldMk cId="186116695" sldId="428"/>
            <ac:picMk id="31" creationId="{35E75BE8-44B7-4B03-ADC0-8721FCD575E1}"/>
          </ac:picMkLst>
        </pc:picChg>
      </pc:sldChg>
      <pc:sldChg chg="addSp delSp modSp add mod delAnim modAnim">
        <pc:chgData name="中田 雄大" userId="62f770ad0d6c1cad" providerId="LiveId" clId="{26CF5200-C319-486B-BFE0-A3F274830027}" dt="2021-06-27T07:59:56.983" v="13193" actId="207"/>
        <pc:sldMkLst>
          <pc:docMk/>
          <pc:sldMk cId="550320575" sldId="429"/>
        </pc:sldMkLst>
        <pc:spChg chg="mod topLvl">
          <ac:chgData name="中田 雄大" userId="62f770ad0d6c1cad" providerId="LiveId" clId="{26CF5200-C319-486B-BFE0-A3F274830027}" dt="2021-06-26T09:43:25.866" v="10316" actId="14100"/>
          <ac:spMkLst>
            <pc:docMk/>
            <pc:sldMk cId="550320575" sldId="429"/>
            <ac:spMk id="6" creationId="{03BB081D-84F2-BE44-A290-17571DD3D716}"/>
          </ac:spMkLst>
        </pc:spChg>
        <pc:spChg chg="add del mod">
          <ac:chgData name="中田 雄大" userId="62f770ad0d6c1cad" providerId="LiveId" clId="{26CF5200-C319-486B-BFE0-A3F274830027}" dt="2021-06-26T09:35:18.900" v="9948" actId="478"/>
          <ac:spMkLst>
            <pc:docMk/>
            <pc:sldMk cId="550320575" sldId="429"/>
            <ac:spMk id="13" creationId="{58161CC4-F704-4D0A-A640-3655FFD7D85B}"/>
          </ac:spMkLst>
        </pc:spChg>
        <pc:spChg chg="mod topLvl">
          <ac:chgData name="中田 雄大" userId="62f770ad0d6c1cad" providerId="LiveId" clId="{26CF5200-C319-486B-BFE0-A3F274830027}" dt="2021-06-26T09:43:00.310" v="10280" actId="478"/>
          <ac:spMkLst>
            <pc:docMk/>
            <pc:sldMk cId="550320575" sldId="429"/>
            <ac:spMk id="17" creationId="{E96722AD-9EC1-4CE6-AF6A-BE9924DC7EED}"/>
          </ac:spMkLst>
        </pc:spChg>
        <pc:spChg chg="add mod">
          <ac:chgData name="中田 雄大" userId="62f770ad0d6c1cad" providerId="LiveId" clId="{26CF5200-C319-486B-BFE0-A3F274830027}" dt="2021-06-27T07:59:56.983" v="13193" actId="207"/>
          <ac:spMkLst>
            <pc:docMk/>
            <pc:sldMk cId="550320575" sldId="429"/>
            <ac:spMk id="19" creationId="{6DD1E848-3454-4867-9376-5F2D6575C02F}"/>
          </ac:spMkLst>
        </pc:spChg>
        <pc:spChg chg="mod">
          <ac:chgData name="中田 雄大" userId="62f770ad0d6c1cad" providerId="LiveId" clId="{26CF5200-C319-486B-BFE0-A3F274830027}" dt="2021-06-26T09:50:30.913" v="10811" actId="2710"/>
          <ac:spMkLst>
            <pc:docMk/>
            <pc:sldMk cId="550320575" sldId="429"/>
            <ac:spMk id="149" creationId="{00000000-0000-0000-0000-000000000000}"/>
          </ac:spMkLst>
        </pc:spChg>
        <pc:grpChg chg="del">
          <ac:chgData name="中田 雄大" userId="62f770ad0d6c1cad" providerId="LiveId" clId="{26CF5200-C319-486B-BFE0-A3F274830027}" dt="2021-06-26T09:34:49.714" v="9932" actId="478"/>
          <ac:grpSpMkLst>
            <pc:docMk/>
            <pc:sldMk cId="550320575" sldId="429"/>
            <ac:grpSpMk id="7" creationId="{DA50C1D9-9B51-4F5F-A429-CF88C379A547}"/>
          </ac:grpSpMkLst>
        </pc:grpChg>
        <pc:grpChg chg="del mod">
          <ac:chgData name="中田 雄大" userId="62f770ad0d6c1cad" providerId="LiveId" clId="{26CF5200-C319-486B-BFE0-A3F274830027}" dt="2021-06-26T09:43:02.387" v="10281" actId="478"/>
          <ac:grpSpMkLst>
            <pc:docMk/>
            <pc:sldMk cId="550320575" sldId="429"/>
            <ac:grpSpMk id="8" creationId="{F42794B8-075E-9E4B-9B15-2FBB7FE3A176}"/>
          </ac:grpSpMkLst>
        </pc:grpChg>
        <pc:grpChg chg="add del mod">
          <ac:chgData name="中田 雄大" userId="62f770ad0d6c1cad" providerId="LiveId" clId="{26CF5200-C319-486B-BFE0-A3F274830027}" dt="2021-06-26T09:43:00.310" v="10280" actId="478"/>
          <ac:grpSpMkLst>
            <pc:docMk/>
            <pc:sldMk cId="550320575" sldId="429"/>
            <ac:grpSpMk id="14" creationId="{ED3C7ED7-4AF0-4F80-AF09-0DAC969046E3}"/>
          </ac:grpSpMkLst>
        </pc:grpChg>
        <pc:cxnChg chg="del topLvl">
          <ac:chgData name="中田 雄大" userId="62f770ad0d6c1cad" providerId="LiveId" clId="{26CF5200-C319-486B-BFE0-A3F274830027}" dt="2021-06-26T09:43:02.387" v="10281" actId="478"/>
          <ac:cxnSpMkLst>
            <pc:docMk/>
            <pc:sldMk cId="550320575" sldId="429"/>
            <ac:cxnSpMk id="11" creationId="{9C29232D-11A3-C841-B6E0-CB31420D9285}"/>
          </ac:cxnSpMkLst>
        </pc:cxnChg>
        <pc:cxnChg chg="del">
          <ac:chgData name="中田 雄大" userId="62f770ad0d6c1cad" providerId="LiveId" clId="{26CF5200-C319-486B-BFE0-A3F274830027}" dt="2021-06-26T09:37:53.770" v="10126" actId="478"/>
          <ac:cxnSpMkLst>
            <pc:docMk/>
            <pc:sldMk cId="550320575" sldId="429"/>
            <ac:cxnSpMk id="12" creationId="{E7406815-779E-4448-9AB7-D8AC1F984321}"/>
          </ac:cxnSpMkLst>
        </pc:cxnChg>
        <pc:cxnChg chg="del mod topLvl">
          <ac:chgData name="中田 雄大" userId="62f770ad0d6c1cad" providerId="LiveId" clId="{26CF5200-C319-486B-BFE0-A3F274830027}" dt="2021-06-26T09:43:00.310" v="10280" actId="478"/>
          <ac:cxnSpMkLst>
            <pc:docMk/>
            <pc:sldMk cId="550320575" sldId="429"/>
            <ac:cxnSpMk id="15" creationId="{669AD16F-C233-4416-B503-B337BBB06F24}"/>
          </ac:cxnSpMkLst>
        </pc:cxnChg>
        <pc:cxnChg chg="del mod">
          <ac:chgData name="中田 雄大" userId="62f770ad0d6c1cad" providerId="LiveId" clId="{26CF5200-C319-486B-BFE0-A3F274830027}" dt="2021-06-26T09:36:11.491" v="9964" actId="478"/>
          <ac:cxnSpMkLst>
            <pc:docMk/>
            <pc:sldMk cId="550320575" sldId="429"/>
            <ac:cxnSpMk id="16" creationId="{EC6FAF2D-CFFC-4FB7-87FA-FCE62D95F4D3}"/>
          </ac:cxnSpMkLst>
        </pc:cxnChg>
      </pc:sldChg>
      <pc:sldChg chg="addSp delSp modSp add mod modShow">
        <pc:chgData name="中田 雄大" userId="62f770ad0d6c1cad" providerId="LiveId" clId="{26CF5200-C319-486B-BFE0-A3F274830027}" dt="2021-06-27T05:16:06.814" v="11919" actId="1076"/>
        <pc:sldMkLst>
          <pc:docMk/>
          <pc:sldMk cId="1937219565" sldId="430"/>
        </pc:sldMkLst>
        <pc:spChg chg="mod">
          <ac:chgData name="中田 雄大" userId="62f770ad0d6c1cad" providerId="LiveId" clId="{26CF5200-C319-486B-BFE0-A3F274830027}" dt="2021-06-27T04:37:34.090" v="11394" actId="20577"/>
          <ac:spMkLst>
            <pc:docMk/>
            <pc:sldMk cId="1937219565" sldId="430"/>
            <ac:spMk id="2" creationId="{00000000-0000-0000-0000-000000000000}"/>
          </ac:spMkLst>
        </pc:spChg>
        <pc:spChg chg="del">
          <ac:chgData name="中田 雄大" userId="62f770ad0d6c1cad" providerId="LiveId" clId="{26CF5200-C319-486B-BFE0-A3F274830027}" dt="2021-06-27T04:37:40.930" v="11395" actId="478"/>
          <ac:spMkLst>
            <pc:docMk/>
            <pc:sldMk cId="1937219565" sldId="430"/>
            <ac:spMk id="3" creationId="{00000000-0000-0000-0000-000000000000}"/>
          </ac:spMkLst>
        </pc:spChg>
        <pc:spChg chg="add mod">
          <ac:chgData name="中田 雄大" userId="62f770ad0d6c1cad" providerId="LiveId" clId="{26CF5200-C319-486B-BFE0-A3F274830027}" dt="2021-06-27T05:16:06.814" v="11919" actId="1076"/>
          <ac:spMkLst>
            <pc:docMk/>
            <pc:sldMk cId="1937219565" sldId="430"/>
            <ac:spMk id="27" creationId="{A283CAEA-9C1C-406B-A46C-50CFF888584B}"/>
          </ac:spMkLst>
        </pc:spChg>
        <pc:spChg chg="add mod">
          <ac:chgData name="中田 雄大" userId="62f770ad0d6c1cad" providerId="LiveId" clId="{26CF5200-C319-486B-BFE0-A3F274830027}" dt="2021-06-27T04:59:20.262" v="11830" actId="1076"/>
          <ac:spMkLst>
            <pc:docMk/>
            <pc:sldMk cId="1937219565" sldId="430"/>
            <ac:spMk id="28" creationId="{10E1F597-C76C-4861-823D-378295F7BDC4}"/>
          </ac:spMkLst>
        </pc:spChg>
        <pc:spChg chg="add mod">
          <ac:chgData name="中田 雄大" userId="62f770ad0d6c1cad" providerId="LiveId" clId="{26CF5200-C319-486B-BFE0-A3F274830027}" dt="2021-06-27T04:59:20.262" v="11830" actId="1076"/>
          <ac:spMkLst>
            <pc:docMk/>
            <pc:sldMk cId="1937219565" sldId="430"/>
            <ac:spMk id="29" creationId="{06B8D3F1-B5D6-4568-9AFF-3769DC200C2B}"/>
          </ac:spMkLst>
        </pc:spChg>
        <pc:spChg chg="add mod">
          <ac:chgData name="中田 雄大" userId="62f770ad0d6c1cad" providerId="LiveId" clId="{26CF5200-C319-486B-BFE0-A3F274830027}" dt="2021-06-27T04:59:20.262" v="11830" actId="1076"/>
          <ac:spMkLst>
            <pc:docMk/>
            <pc:sldMk cId="1937219565" sldId="430"/>
            <ac:spMk id="30" creationId="{371377EC-C676-4B0F-9FF9-8C41F57D9AA0}"/>
          </ac:spMkLst>
        </pc:spChg>
        <pc:spChg chg="add mod">
          <ac:chgData name="中田 雄大" userId="62f770ad0d6c1cad" providerId="LiveId" clId="{26CF5200-C319-486B-BFE0-A3F274830027}" dt="2021-06-27T04:59:52.981" v="11838" actId="14100"/>
          <ac:spMkLst>
            <pc:docMk/>
            <pc:sldMk cId="1937219565" sldId="430"/>
            <ac:spMk id="33" creationId="{EF60D9C4-62E9-4EE6-8932-A4B6612DAA4C}"/>
          </ac:spMkLst>
        </pc:spChg>
        <pc:graphicFrameChg chg="add del mod">
          <ac:chgData name="中田 雄大" userId="62f770ad0d6c1cad" providerId="LiveId" clId="{26CF5200-C319-486B-BFE0-A3F274830027}" dt="2021-06-27T04:49:54.761" v="11444" actId="478"/>
          <ac:graphicFrameMkLst>
            <pc:docMk/>
            <pc:sldMk cId="1937219565" sldId="430"/>
            <ac:graphicFrameMk id="5" creationId="{CAE77BE4-4BDB-451C-B68C-922D5735D53D}"/>
          </ac:graphicFrameMkLst>
        </pc:graphicFrameChg>
        <pc:picChg chg="add del mod">
          <ac:chgData name="中田 雄大" userId="62f770ad0d6c1cad" providerId="LiveId" clId="{26CF5200-C319-486B-BFE0-A3F274830027}" dt="2021-06-27T04:49:54.761" v="11444" actId="478"/>
          <ac:picMkLst>
            <pc:docMk/>
            <pc:sldMk cId="1937219565" sldId="430"/>
            <ac:picMk id="6" creationId="{F34EA1C5-FC47-406D-8B7F-AA3371526AFE}"/>
          </ac:picMkLst>
        </pc:picChg>
        <pc:picChg chg="add del mod">
          <ac:chgData name="中田 雄大" userId="62f770ad0d6c1cad" providerId="LiveId" clId="{26CF5200-C319-486B-BFE0-A3F274830027}" dt="2021-06-27T04:49:54.761" v="11444" actId="478"/>
          <ac:picMkLst>
            <pc:docMk/>
            <pc:sldMk cId="1937219565" sldId="430"/>
            <ac:picMk id="7" creationId="{8C642641-DF98-4BF8-8644-7F7DED14D61F}"/>
          </ac:picMkLst>
        </pc:picChg>
        <pc:picChg chg="add del mod">
          <ac:chgData name="中田 雄大" userId="62f770ad0d6c1cad" providerId="LiveId" clId="{26CF5200-C319-486B-BFE0-A3F274830027}" dt="2021-06-27T04:49:54.761" v="11444" actId="478"/>
          <ac:picMkLst>
            <pc:docMk/>
            <pc:sldMk cId="1937219565" sldId="430"/>
            <ac:picMk id="8" creationId="{F8BF934F-0D47-4DA4-951E-D76DE189D2BF}"/>
          </ac:picMkLst>
        </pc:picChg>
        <pc:picChg chg="add del mod">
          <ac:chgData name="中田 雄大" userId="62f770ad0d6c1cad" providerId="LiveId" clId="{26CF5200-C319-486B-BFE0-A3F274830027}" dt="2021-06-27T04:43:26.488" v="11407" actId="478"/>
          <ac:picMkLst>
            <pc:docMk/>
            <pc:sldMk cId="1937219565" sldId="430"/>
            <ac:picMk id="10" creationId="{73112E06-F784-4F3E-910C-8E31EBB3773C}"/>
          </ac:picMkLst>
        </pc:picChg>
        <pc:picChg chg="add del mod">
          <ac:chgData name="中田 雄大" userId="62f770ad0d6c1cad" providerId="LiveId" clId="{26CF5200-C319-486B-BFE0-A3F274830027}" dt="2021-06-27T04:43:27.013" v="11408" actId="478"/>
          <ac:picMkLst>
            <pc:docMk/>
            <pc:sldMk cId="1937219565" sldId="430"/>
            <ac:picMk id="12" creationId="{79280605-5C65-4DF6-A61A-4F95462D48E1}"/>
          </ac:picMkLst>
        </pc:picChg>
        <pc:picChg chg="add del mod">
          <ac:chgData name="中田 雄大" userId="62f770ad0d6c1cad" providerId="LiveId" clId="{26CF5200-C319-486B-BFE0-A3F274830027}" dt="2021-06-27T04:46:47.191" v="11423" actId="478"/>
          <ac:picMkLst>
            <pc:docMk/>
            <pc:sldMk cId="1937219565" sldId="430"/>
            <ac:picMk id="14" creationId="{5DB22042-184F-475A-80CC-92C175655A0B}"/>
          </ac:picMkLst>
        </pc:picChg>
        <pc:picChg chg="add del mod">
          <ac:chgData name="中田 雄大" userId="62f770ad0d6c1cad" providerId="LiveId" clId="{26CF5200-C319-486B-BFE0-A3F274830027}" dt="2021-06-27T04:46:47.191" v="11423" actId="478"/>
          <ac:picMkLst>
            <pc:docMk/>
            <pc:sldMk cId="1937219565" sldId="430"/>
            <ac:picMk id="16" creationId="{3E025CBC-BEA4-45E7-9052-0D9D9D36C90C}"/>
          </ac:picMkLst>
        </pc:picChg>
        <pc:picChg chg="add del mod">
          <ac:chgData name="中田 雄大" userId="62f770ad0d6c1cad" providerId="LiveId" clId="{26CF5200-C319-486B-BFE0-A3F274830027}" dt="2021-06-27T04:46:47.191" v="11423" actId="478"/>
          <ac:picMkLst>
            <pc:docMk/>
            <pc:sldMk cId="1937219565" sldId="430"/>
            <ac:picMk id="18" creationId="{77A8E3EA-DCD3-4C79-B7F4-9FCC8AB01F6B}"/>
          </ac:picMkLst>
        </pc:picChg>
        <pc:picChg chg="add del mod">
          <ac:chgData name="中田 雄大" userId="62f770ad0d6c1cad" providerId="LiveId" clId="{26CF5200-C319-486B-BFE0-A3F274830027}" dt="2021-06-27T04:49:21.647" v="11439" actId="478"/>
          <ac:picMkLst>
            <pc:docMk/>
            <pc:sldMk cId="1937219565" sldId="430"/>
            <ac:picMk id="20" creationId="{CD8E45F4-B959-4AB3-A299-D76BB0B7265C}"/>
          </ac:picMkLst>
        </pc:picChg>
        <pc:picChg chg="add del mod">
          <ac:chgData name="中田 雄大" userId="62f770ad0d6c1cad" providerId="LiveId" clId="{26CF5200-C319-486B-BFE0-A3F274830027}" dt="2021-06-27T04:54:23.127" v="11667" actId="478"/>
          <ac:picMkLst>
            <pc:docMk/>
            <pc:sldMk cId="1937219565" sldId="430"/>
            <ac:picMk id="22" creationId="{9C08EBA9-6980-4D8E-9C66-E0E94F49EC55}"/>
          </ac:picMkLst>
        </pc:picChg>
        <pc:picChg chg="add mod">
          <ac:chgData name="中田 雄大" userId="62f770ad0d6c1cad" providerId="LiveId" clId="{26CF5200-C319-486B-BFE0-A3F274830027}" dt="2021-06-27T04:59:20.262" v="11830" actId="1076"/>
          <ac:picMkLst>
            <pc:docMk/>
            <pc:sldMk cId="1937219565" sldId="430"/>
            <ac:picMk id="24" creationId="{EA1135B6-B470-4C2E-A6FA-B0D73D51C8FD}"/>
          </ac:picMkLst>
        </pc:picChg>
        <pc:picChg chg="add mod">
          <ac:chgData name="中田 雄大" userId="62f770ad0d6c1cad" providerId="LiveId" clId="{26CF5200-C319-486B-BFE0-A3F274830027}" dt="2021-06-27T04:59:20.262" v="11830" actId="1076"/>
          <ac:picMkLst>
            <pc:docMk/>
            <pc:sldMk cId="1937219565" sldId="430"/>
            <ac:picMk id="26" creationId="{D02EA7E8-3B8D-4904-8370-E55C41085354}"/>
          </ac:picMkLst>
        </pc:picChg>
        <pc:picChg chg="add mod">
          <ac:chgData name="中田 雄大" userId="62f770ad0d6c1cad" providerId="LiveId" clId="{26CF5200-C319-486B-BFE0-A3F274830027}" dt="2021-06-27T04:59:20.262" v="11830" actId="1076"/>
          <ac:picMkLst>
            <pc:docMk/>
            <pc:sldMk cId="1937219565" sldId="430"/>
            <ac:picMk id="32" creationId="{C63AF658-25C4-4CB0-BC4E-C2910D898EF9}"/>
          </ac:picMkLst>
        </pc:picChg>
        <pc:picChg chg="add mod">
          <ac:chgData name="中田 雄大" userId="62f770ad0d6c1cad" providerId="LiveId" clId="{26CF5200-C319-486B-BFE0-A3F274830027}" dt="2021-06-27T04:59:46.847" v="11837" actId="1076"/>
          <ac:picMkLst>
            <pc:docMk/>
            <pc:sldMk cId="1937219565" sldId="430"/>
            <ac:picMk id="34" creationId="{C2C12B34-8FDD-43B3-9738-0990374B5139}"/>
          </ac:picMkLst>
        </pc:picChg>
        <pc:picChg chg="add mod">
          <ac:chgData name="中田 雄大" userId="62f770ad0d6c1cad" providerId="LiveId" clId="{26CF5200-C319-486B-BFE0-A3F274830027}" dt="2021-06-27T04:59:46.847" v="11837" actId="1076"/>
          <ac:picMkLst>
            <pc:docMk/>
            <pc:sldMk cId="1937219565" sldId="430"/>
            <ac:picMk id="35" creationId="{AF7F2BE9-157C-4A3F-A601-69821A46C944}"/>
          </ac:picMkLst>
        </pc:picChg>
        <pc:picChg chg="add mod">
          <ac:chgData name="中田 雄大" userId="62f770ad0d6c1cad" providerId="LiveId" clId="{26CF5200-C319-486B-BFE0-A3F274830027}" dt="2021-06-27T04:59:41.142" v="11836" actId="1076"/>
          <ac:picMkLst>
            <pc:docMk/>
            <pc:sldMk cId="1937219565" sldId="430"/>
            <ac:picMk id="36" creationId="{81056D39-C81E-47DE-8743-3B70BB502B3E}"/>
          </ac:picMkLst>
        </pc:picChg>
      </pc:sldChg>
      <pc:sldChg chg="add del">
        <pc:chgData name="中田 雄大" userId="62f770ad0d6c1cad" providerId="LiveId" clId="{26CF5200-C319-486B-BFE0-A3F274830027}" dt="2021-06-27T04:19:47.132" v="11048" actId="47"/>
        <pc:sldMkLst>
          <pc:docMk/>
          <pc:sldMk cId="2114361976" sldId="430"/>
        </pc:sldMkLst>
      </pc:sldChg>
      <pc:sldChg chg="addSp delSp modSp add mod">
        <pc:chgData name="中田 雄大" userId="62f770ad0d6c1cad" providerId="LiveId" clId="{26CF5200-C319-486B-BFE0-A3F274830027}" dt="2021-06-27T05:16:16.616" v="11922" actId="1076"/>
        <pc:sldMkLst>
          <pc:docMk/>
          <pc:sldMk cId="4283471322" sldId="431"/>
        </pc:sldMkLst>
        <pc:spChg chg="mod">
          <ac:chgData name="中田 雄大" userId="62f770ad0d6c1cad" providerId="LiveId" clId="{26CF5200-C319-486B-BFE0-A3F274830027}" dt="2021-06-27T05:16:16.616" v="11922" actId="1076"/>
          <ac:spMkLst>
            <pc:docMk/>
            <pc:sldMk cId="4283471322" sldId="431"/>
            <ac:spMk id="27" creationId="{A283CAEA-9C1C-406B-A46C-50CFF888584B}"/>
          </ac:spMkLst>
        </pc:spChg>
        <pc:spChg chg="mod">
          <ac:chgData name="中田 雄大" userId="62f770ad0d6c1cad" providerId="LiveId" clId="{26CF5200-C319-486B-BFE0-A3F274830027}" dt="2021-06-27T05:15:28.526" v="11916" actId="14100"/>
          <ac:spMkLst>
            <pc:docMk/>
            <pc:sldMk cId="4283471322" sldId="431"/>
            <ac:spMk id="33" creationId="{EF60D9C4-62E9-4EE6-8932-A4B6612DAA4C}"/>
          </ac:spMkLst>
        </pc:spChg>
        <pc:picChg chg="add mod">
          <ac:chgData name="中田 雄大" userId="62f770ad0d6c1cad" providerId="LiveId" clId="{26CF5200-C319-486B-BFE0-A3F274830027}" dt="2021-06-27T05:00:58.040" v="11868" actId="1076"/>
          <ac:picMkLst>
            <pc:docMk/>
            <pc:sldMk cId="4283471322" sldId="431"/>
            <ac:picMk id="5" creationId="{7DEB0FCB-3BD5-4749-A432-88ED79E50F03}"/>
          </ac:picMkLst>
        </pc:picChg>
        <pc:picChg chg="add del mod">
          <ac:chgData name="中田 雄大" userId="62f770ad0d6c1cad" providerId="LiveId" clId="{26CF5200-C319-486B-BFE0-A3F274830027}" dt="2021-06-27T05:01:41.656" v="11872" actId="478"/>
          <ac:picMkLst>
            <pc:docMk/>
            <pc:sldMk cId="4283471322" sldId="431"/>
            <ac:picMk id="7" creationId="{6BB9F49A-8DDA-4356-ABA0-989F8565C979}"/>
          </ac:picMkLst>
        </pc:picChg>
        <pc:picChg chg="add mod">
          <ac:chgData name="中田 雄大" userId="62f770ad0d6c1cad" providerId="LiveId" clId="{26CF5200-C319-486B-BFE0-A3F274830027}" dt="2021-06-27T05:02:00.398" v="11879" actId="1076"/>
          <ac:picMkLst>
            <pc:docMk/>
            <pc:sldMk cId="4283471322" sldId="431"/>
            <ac:picMk id="9" creationId="{A178D9AC-E701-4B43-81CD-487E53F1EE74}"/>
          </ac:picMkLst>
        </pc:picChg>
        <pc:picChg chg="add mod">
          <ac:chgData name="中田 雄大" userId="62f770ad0d6c1cad" providerId="LiveId" clId="{26CF5200-C319-486B-BFE0-A3F274830027}" dt="2021-06-27T05:02:30.678" v="11887" actId="1076"/>
          <ac:picMkLst>
            <pc:docMk/>
            <pc:sldMk cId="4283471322" sldId="431"/>
            <ac:picMk id="11" creationId="{75101E71-B582-4172-A437-ACA3A1596F14}"/>
          </ac:picMkLst>
        </pc:picChg>
        <pc:picChg chg="add mod">
          <ac:chgData name="中田 雄大" userId="62f770ad0d6c1cad" providerId="LiveId" clId="{26CF5200-C319-486B-BFE0-A3F274830027}" dt="2021-06-27T05:14:00.646" v="11896" actId="1076"/>
          <ac:picMkLst>
            <pc:docMk/>
            <pc:sldMk cId="4283471322" sldId="431"/>
            <ac:picMk id="13" creationId="{89CB9CF8-1319-4D91-BE39-05BEA9DFFD51}"/>
          </ac:picMkLst>
        </pc:picChg>
        <pc:picChg chg="add mod">
          <ac:chgData name="中田 雄大" userId="62f770ad0d6c1cad" providerId="LiveId" clId="{26CF5200-C319-486B-BFE0-A3F274830027}" dt="2021-06-27T05:14:26.566" v="11905" actId="1076"/>
          <ac:picMkLst>
            <pc:docMk/>
            <pc:sldMk cId="4283471322" sldId="431"/>
            <ac:picMk id="15" creationId="{2EF2D16C-1E55-46AD-AD42-91CB9CC67CDD}"/>
          </ac:picMkLst>
        </pc:picChg>
        <pc:picChg chg="add mod">
          <ac:chgData name="中田 雄大" userId="62f770ad0d6c1cad" providerId="LiveId" clId="{26CF5200-C319-486B-BFE0-A3F274830027}" dt="2021-06-27T05:14:22.798" v="11904" actId="1076"/>
          <ac:picMkLst>
            <pc:docMk/>
            <pc:sldMk cId="4283471322" sldId="431"/>
            <ac:picMk id="17" creationId="{EEACD0C9-F8D4-4BEE-8D6A-4E5B73B91C1B}"/>
          </ac:picMkLst>
        </pc:picChg>
        <pc:picChg chg="add mod">
          <ac:chgData name="中田 雄大" userId="62f770ad0d6c1cad" providerId="LiveId" clId="{26CF5200-C319-486B-BFE0-A3F274830027}" dt="2021-06-27T05:14:53.926" v="11914" actId="14100"/>
          <ac:picMkLst>
            <pc:docMk/>
            <pc:sldMk cId="4283471322" sldId="431"/>
            <ac:picMk id="19" creationId="{A2B393E4-E2B5-4090-A44D-6A669433554C}"/>
          </ac:picMkLst>
        </pc:picChg>
        <pc:picChg chg="del">
          <ac:chgData name="中田 雄大" userId="62f770ad0d6c1cad" providerId="LiveId" clId="{26CF5200-C319-486B-BFE0-A3F274830027}" dt="2021-06-27T05:01:55.688" v="11878" actId="478"/>
          <ac:picMkLst>
            <pc:docMk/>
            <pc:sldMk cId="4283471322" sldId="431"/>
            <ac:picMk id="24" creationId="{EA1135B6-B470-4C2E-A6FA-B0D73D51C8FD}"/>
          </ac:picMkLst>
        </pc:picChg>
        <pc:picChg chg="del">
          <ac:chgData name="中田 雄大" userId="62f770ad0d6c1cad" providerId="LiveId" clId="{26CF5200-C319-486B-BFE0-A3F274830027}" dt="2021-06-27T05:02:16.335" v="11883" actId="478"/>
          <ac:picMkLst>
            <pc:docMk/>
            <pc:sldMk cId="4283471322" sldId="431"/>
            <ac:picMk id="26" creationId="{D02EA7E8-3B8D-4904-8370-E55C41085354}"/>
          </ac:picMkLst>
        </pc:picChg>
        <pc:picChg chg="del">
          <ac:chgData name="中田 雄大" userId="62f770ad0d6c1cad" providerId="LiveId" clId="{26CF5200-C319-486B-BFE0-A3F274830027}" dt="2021-06-27T05:00:54.862" v="11867" actId="478"/>
          <ac:picMkLst>
            <pc:docMk/>
            <pc:sldMk cId="4283471322" sldId="431"/>
            <ac:picMk id="32" creationId="{C63AF658-25C4-4CB0-BC4E-C2910D898EF9}"/>
          </ac:picMkLst>
        </pc:picChg>
        <pc:picChg chg="del">
          <ac:chgData name="中田 雄大" userId="62f770ad0d6c1cad" providerId="LiveId" clId="{26CF5200-C319-486B-BFE0-A3F274830027}" dt="2021-06-27T05:13:49.326" v="11892" actId="478"/>
          <ac:picMkLst>
            <pc:docMk/>
            <pc:sldMk cId="4283471322" sldId="431"/>
            <ac:picMk id="34" creationId="{C2C12B34-8FDD-43B3-9738-0990374B5139}"/>
          </ac:picMkLst>
        </pc:picChg>
        <pc:picChg chg="del">
          <ac:chgData name="中田 雄大" userId="62f770ad0d6c1cad" providerId="LiveId" clId="{26CF5200-C319-486B-BFE0-A3F274830027}" dt="2021-06-27T05:13:49.975" v="11893" actId="478"/>
          <ac:picMkLst>
            <pc:docMk/>
            <pc:sldMk cId="4283471322" sldId="431"/>
            <ac:picMk id="35" creationId="{AF7F2BE9-157C-4A3F-A601-69821A46C944}"/>
          </ac:picMkLst>
        </pc:picChg>
        <pc:picChg chg="del">
          <ac:chgData name="中田 雄大" userId="62f770ad0d6c1cad" providerId="LiveId" clId="{26CF5200-C319-486B-BFE0-A3F274830027}" dt="2021-06-27T05:14:33.902" v="11907" actId="478"/>
          <ac:picMkLst>
            <pc:docMk/>
            <pc:sldMk cId="4283471322" sldId="431"/>
            <ac:picMk id="36" creationId="{81056D39-C81E-47DE-8743-3B70BB502B3E}"/>
          </ac:picMkLst>
        </pc:picChg>
      </pc:sldChg>
      <pc:sldChg chg="addSp delSp modSp add mod">
        <pc:chgData name="中田 雄大" userId="62f770ad0d6c1cad" providerId="LiveId" clId="{26CF5200-C319-486B-BFE0-A3F274830027}" dt="2021-06-27T05:20:10.463" v="12001" actId="1076"/>
        <pc:sldMkLst>
          <pc:docMk/>
          <pc:sldMk cId="4141181245" sldId="432"/>
        </pc:sldMkLst>
        <pc:spChg chg="mod">
          <ac:chgData name="中田 雄大" userId="62f770ad0d6c1cad" providerId="LiveId" clId="{26CF5200-C319-486B-BFE0-A3F274830027}" dt="2021-06-27T05:20:10.463" v="12001" actId="1076"/>
          <ac:spMkLst>
            <pc:docMk/>
            <pc:sldMk cId="4141181245" sldId="432"/>
            <ac:spMk id="27" creationId="{A283CAEA-9C1C-406B-A46C-50CFF888584B}"/>
          </ac:spMkLst>
        </pc:spChg>
        <pc:spChg chg="mod">
          <ac:chgData name="中田 雄大" userId="62f770ad0d6c1cad" providerId="LiveId" clId="{26CF5200-C319-486B-BFE0-A3F274830027}" dt="2021-06-27T05:19:43.526" v="11979" actId="14100"/>
          <ac:spMkLst>
            <pc:docMk/>
            <pc:sldMk cId="4141181245" sldId="432"/>
            <ac:spMk id="33" creationId="{EF60D9C4-62E9-4EE6-8932-A4B6612DAA4C}"/>
          </ac:spMkLst>
        </pc:spChg>
        <pc:picChg chg="add mod">
          <ac:chgData name="中田 雄大" userId="62f770ad0d6c1cad" providerId="LiveId" clId="{26CF5200-C319-486B-BFE0-A3F274830027}" dt="2021-06-27T05:16:40.870" v="11930" actId="1076"/>
          <ac:picMkLst>
            <pc:docMk/>
            <pc:sldMk cId="4141181245" sldId="432"/>
            <ac:picMk id="5" creationId="{14778851-A886-41AC-A322-3796A82D06B1}"/>
          </ac:picMkLst>
        </pc:picChg>
        <pc:picChg chg="add mod">
          <ac:chgData name="中田 雄大" userId="62f770ad0d6c1cad" providerId="LiveId" clId="{26CF5200-C319-486B-BFE0-A3F274830027}" dt="2021-06-27T05:17:10.710" v="11938" actId="1076"/>
          <ac:picMkLst>
            <pc:docMk/>
            <pc:sldMk cId="4141181245" sldId="432"/>
            <ac:picMk id="7" creationId="{5642CD21-E881-4151-B556-39CAE0966D78}"/>
          </ac:picMkLst>
        </pc:picChg>
        <pc:picChg chg="add mod">
          <ac:chgData name="中田 雄大" userId="62f770ad0d6c1cad" providerId="LiveId" clId="{26CF5200-C319-486B-BFE0-A3F274830027}" dt="2021-06-27T05:17:29.909" v="11945" actId="1076"/>
          <ac:picMkLst>
            <pc:docMk/>
            <pc:sldMk cId="4141181245" sldId="432"/>
            <ac:picMk id="9" creationId="{4834C60A-8E87-4332-9164-2098B8531199}"/>
          </ac:picMkLst>
        </pc:picChg>
        <pc:picChg chg="add mod">
          <ac:chgData name="中田 雄大" userId="62f770ad0d6c1cad" providerId="LiveId" clId="{26CF5200-C319-486B-BFE0-A3F274830027}" dt="2021-06-27T05:17:55.782" v="11953" actId="1076"/>
          <ac:picMkLst>
            <pc:docMk/>
            <pc:sldMk cId="4141181245" sldId="432"/>
            <ac:picMk id="11" creationId="{65CB0B90-1935-4119-9C1B-C61EBA38EE21}"/>
          </ac:picMkLst>
        </pc:picChg>
        <pc:picChg chg="add mod">
          <ac:chgData name="中田 雄大" userId="62f770ad0d6c1cad" providerId="LiveId" clId="{26CF5200-C319-486B-BFE0-A3F274830027}" dt="2021-06-27T05:19:36.510" v="11978" actId="1076"/>
          <ac:picMkLst>
            <pc:docMk/>
            <pc:sldMk cId="4141181245" sldId="432"/>
            <ac:picMk id="13" creationId="{156AB80E-7F2A-489E-A4F9-7642370C1761}"/>
          </ac:picMkLst>
        </pc:picChg>
        <pc:picChg chg="add mod">
          <ac:chgData name="中田 雄大" userId="62f770ad0d6c1cad" providerId="LiveId" clId="{26CF5200-C319-486B-BFE0-A3F274830027}" dt="2021-06-27T05:19:36.510" v="11978" actId="1076"/>
          <ac:picMkLst>
            <pc:docMk/>
            <pc:sldMk cId="4141181245" sldId="432"/>
            <ac:picMk id="15" creationId="{872EF9F5-B610-4128-8F0C-524D8E27A523}"/>
          </ac:picMkLst>
        </pc:picChg>
        <pc:picChg chg="add mod">
          <ac:chgData name="中田 雄大" userId="62f770ad0d6c1cad" providerId="LiveId" clId="{26CF5200-C319-486B-BFE0-A3F274830027}" dt="2021-06-27T05:19:36.510" v="11978" actId="1076"/>
          <ac:picMkLst>
            <pc:docMk/>
            <pc:sldMk cId="4141181245" sldId="432"/>
            <ac:picMk id="17" creationId="{C1055957-18EC-4358-B8A8-CD798FF15180}"/>
          </ac:picMkLst>
        </pc:picChg>
        <pc:picChg chg="add mod">
          <ac:chgData name="中田 雄大" userId="62f770ad0d6c1cad" providerId="LiveId" clId="{26CF5200-C319-486B-BFE0-A3F274830027}" dt="2021-06-27T05:19:36.510" v="11978" actId="1076"/>
          <ac:picMkLst>
            <pc:docMk/>
            <pc:sldMk cId="4141181245" sldId="432"/>
            <ac:picMk id="19" creationId="{11D81435-437A-48FD-9DD3-C04DAA36008C}"/>
          </ac:picMkLst>
        </pc:picChg>
        <pc:picChg chg="del">
          <ac:chgData name="中田 雄大" userId="62f770ad0d6c1cad" providerId="LiveId" clId="{26CF5200-C319-486B-BFE0-A3F274830027}" dt="2021-06-27T05:17:08.060" v="11937" actId="478"/>
          <ac:picMkLst>
            <pc:docMk/>
            <pc:sldMk cId="4141181245" sldId="432"/>
            <ac:picMk id="24" creationId="{EA1135B6-B470-4C2E-A6FA-B0D73D51C8FD}"/>
          </ac:picMkLst>
        </pc:picChg>
        <pc:picChg chg="del">
          <ac:chgData name="中田 雄大" userId="62f770ad0d6c1cad" providerId="LiveId" clId="{26CF5200-C319-486B-BFE0-A3F274830027}" dt="2021-06-27T05:17:27.658" v="11944" actId="478"/>
          <ac:picMkLst>
            <pc:docMk/>
            <pc:sldMk cId="4141181245" sldId="432"/>
            <ac:picMk id="26" creationId="{D02EA7E8-3B8D-4904-8370-E55C41085354}"/>
          </ac:picMkLst>
        </pc:picChg>
        <pc:picChg chg="del">
          <ac:chgData name="中田 雄大" userId="62f770ad0d6c1cad" providerId="LiveId" clId="{26CF5200-C319-486B-BFE0-A3F274830027}" dt="2021-06-27T05:17:52.272" v="11952" actId="478"/>
          <ac:picMkLst>
            <pc:docMk/>
            <pc:sldMk cId="4141181245" sldId="432"/>
            <ac:picMk id="32" creationId="{C63AF658-25C4-4CB0-BC4E-C2910D898EF9}"/>
          </ac:picMkLst>
        </pc:picChg>
        <pc:picChg chg="del">
          <ac:chgData name="中田 雄大" userId="62f770ad0d6c1cad" providerId="LiveId" clId="{26CF5200-C319-486B-BFE0-A3F274830027}" dt="2021-06-27T05:18:54.234" v="11962" actId="478"/>
          <ac:picMkLst>
            <pc:docMk/>
            <pc:sldMk cId="4141181245" sldId="432"/>
            <ac:picMk id="34" creationId="{C2C12B34-8FDD-43B3-9738-0990374B5139}"/>
          </ac:picMkLst>
        </pc:picChg>
        <pc:picChg chg="del">
          <ac:chgData name="中田 雄大" userId="62f770ad0d6c1cad" providerId="LiveId" clId="{26CF5200-C319-486B-BFE0-A3F274830027}" dt="2021-06-27T05:18:53.682" v="11961" actId="478"/>
          <ac:picMkLst>
            <pc:docMk/>
            <pc:sldMk cId="4141181245" sldId="432"/>
            <ac:picMk id="35" creationId="{AF7F2BE9-157C-4A3F-A601-69821A46C944}"/>
          </ac:picMkLst>
        </pc:picChg>
        <pc:picChg chg="del">
          <ac:chgData name="中田 雄大" userId="62f770ad0d6c1cad" providerId="LiveId" clId="{26CF5200-C319-486B-BFE0-A3F274830027}" dt="2021-06-27T05:16:38.435" v="11929" actId="478"/>
          <ac:picMkLst>
            <pc:docMk/>
            <pc:sldMk cId="4141181245" sldId="432"/>
            <ac:picMk id="36" creationId="{81056D39-C81E-47DE-8743-3B70BB502B3E}"/>
          </ac:picMkLst>
        </pc:picChg>
      </pc:sldChg>
      <pc:sldChg chg="addSp delSp modSp add mod">
        <pc:chgData name="中田 雄大" userId="62f770ad0d6c1cad" providerId="LiveId" clId="{26CF5200-C319-486B-BFE0-A3F274830027}" dt="2021-06-27T07:17:52.406" v="12672" actId="1076"/>
        <pc:sldMkLst>
          <pc:docMk/>
          <pc:sldMk cId="2766155122" sldId="433"/>
        </pc:sldMkLst>
        <pc:spChg chg="del">
          <ac:chgData name="中田 雄大" userId="62f770ad0d6c1cad" providerId="LiveId" clId="{26CF5200-C319-486B-BFE0-A3F274830027}" dt="2021-06-27T05:57:47.373" v="12021" actId="478"/>
          <ac:spMkLst>
            <pc:docMk/>
            <pc:sldMk cId="2766155122" sldId="433"/>
            <ac:spMk id="8" creationId="{DE791792-1437-40EC-B435-14DD0075ED38}"/>
          </ac:spMkLst>
        </pc:spChg>
        <pc:spChg chg="add mod">
          <ac:chgData name="中田 雄大" userId="62f770ad0d6c1cad" providerId="LiveId" clId="{26CF5200-C319-486B-BFE0-A3F274830027}" dt="2021-06-27T06:07:26.513" v="12127" actId="14100"/>
          <ac:spMkLst>
            <pc:docMk/>
            <pc:sldMk cId="2766155122" sldId="433"/>
            <ac:spMk id="13" creationId="{8D5FAA40-E02E-4BD1-A553-C5B9214ACD52}"/>
          </ac:spMkLst>
        </pc:spChg>
        <pc:spChg chg="add mod">
          <ac:chgData name="中田 雄大" userId="62f770ad0d6c1cad" providerId="LiveId" clId="{26CF5200-C319-486B-BFE0-A3F274830027}" dt="2021-06-27T06:39:20.201" v="12248" actId="14100"/>
          <ac:spMkLst>
            <pc:docMk/>
            <pc:sldMk cId="2766155122" sldId="433"/>
            <ac:spMk id="16" creationId="{8411B482-7310-4750-937E-C3B7579D2ACE}"/>
          </ac:spMkLst>
        </pc:spChg>
        <pc:spChg chg="add mod">
          <ac:chgData name="中田 雄大" userId="62f770ad0d6c1cad" providerId="LiveId" clId="{26CF5200-C319-486B-BFE0-A3F274830027}" dt="2021-06-27T06:39:08.969" v="12246" actId="14100"/>
          <ac:spMkLst>
            <pc:docMk/>
            <pc:sldMk cId="2766155122" sldId="433"/>
            <ac:spMk id="23" creationId="{32E77BDE-ED29-4741-AB9D-DE7168510AC9}"/>
          </ac:spMkLst>
        </pc:spChg>
        <pc:spChg chg="add mod">
          <ac:chgData name="中田 雄大" userId="62f770ad0d6c1cad" providerId="LiveId" clId="{26CF5200-C319-486B-BFE0-A3F274830027}" dt="2021-06-27T06:38:27.465" v="12231" actId="14100"/>
          <ac:spMkLst>
            <pc:docMk/>
            <pc:sldMk cId="2766155122" sldId="433"/>
            <ac:spMk id="27" creationId="{7D21932E-B77A-4DAB-BED3-04CB6517FBA9}"/>
          </ac:spMkLst>
        </pc:spChg>
        <pc:spChg chg="del">
          <ac:chgData name="中田 雄大" userId="62f770ad0d6c1cad" providerId="LiveId" clId="{26CF5200-C319-486B-BFE0-A3F274830027}" dt="2021-06-27T05:57:47.373" v="12021" actId="478"/>
          <ac:spMkLst>
            <pc:docMk/>
            <pc:sldMk cId="2766155122" sldId="433"/>
            <ac:spMk id="30" creationId="{77F25762-88F5-43D7-ADCE-BEEEA9D687B7}"/>
          </ac:spMkLst>
        </pc:spChg>
        <pc:spChg chg="add mod">
          <ac:chgData name="中田 雄大" userId="62f770ad0d6c1cad" providerId="LiveId" clId="{26CF5200-C319-486B-BFE0-A3F274830027}" dt="2021-06-27T06:38:53.393" v="12244" actId="1076"/>
          <ac:spMkLst>
            <pc:docMk/>
            <pc:sldMk cId="2766155122" sldId="433"/>
            <ac:spMk id="33" creationId="{C19350BB-8D74-467C-8362-6D424CEF29BA}"/>
          </ac:spMkLst>
        </pc:spChg>
        <pc:grpChg chg="add mod">
          <ac:chgData name="中田 雄大" userId="62f770ad0d6c1cad" providerId="LiveId" clId="{26CF5200-C319-486B-BFE0-A3F274830027}" dt="2021-06-27T06:39:16.505" v="12247" actId="1076"/>
          <ac:grpSpMkLst>
            <pc:docMk/>
            <pc:sldMk cId="2766155122" sldId="433"/>
            <ac:grpSpMk id="11" creationId="{E67B0E2B-75BA-4745-86EE-9CEC3BA38772}"/>
          </ac:grpSpMkLst>
        </pc:grpChg>
        <pc:graphicFrameChg chg="add mod">
          <ac:chgData name="中田 雄大" userId="62f770ad0d6c1cad" providerId="LiveId" clId="{26CF5200-C319-486B-BFE0-A3F274830027}" dt="2021-06-27T06:08:56.495" v="12143"/>
          <ac:graphicFrameMkLst>
            <pc:docMk/>
            <pc:sldMk cId="2766155122" sldId="433"/>
            <ac:graphicFrameMk id="14" creationId="{7B2CF2DF-2470-4895-B6C8-E85624A13B24}"/>
          </ac:graphicFrameMkLst>
        </pc:graphicFrameChg>
        <pc:graphicFrameChg chg="del mod">
          <ac:chgData name="中田 雄大" userId="62f770ad0d6c1cad" providerId="LiveId" clId="{26CF5200-C319-486B-BFE0-A3F274830027}" dt="2021-06-27T05:57:42.869" v="12020" actId="478"/>
          <ac:graphicFrameMkLst>
            <pc:docMk/>
            <pc:sldMk cId="2766155122" sldId="433"/>
            <ac:graphicFrameMk id="22" creationId="{271DC176-9F20-448E-A4B7-883BC4AD536D}"/>
          </ac:graphicFrameMkLst>
        </pc:graphicFrameChg>
        <pc:picChg chg="add mod">
          <ac:chgData name="中田 雄大" userId="62f770ad0d6c1cad" providerId="LiveId" clId="{26CF5200-C319-486B-BFE0-A3F274830027}" dt="2021-06-27T07:17:52.406" v="12672" actId="1076"/>
          <ac:picMkLst>
            <pc:docMk/>
            <pc:sldMk cId="2766155122" sldId="433"/>
            <ac:picMk id="5" creationId="{2B1191F7-6FE5-4752-9912-1676442A351C}"/>
          </ac:picMkLst>
        </pc:picChg>
        <pc:picChg chg="add mod">
          <ac:chgData name="中田 雄大" userId="62f770ad0d6c1cad" providerId="LiveId" clId="{26CF5200-C319-486B-BFE0-A3F274830027}" dt="2021-06-27T06:08:54.781" v="12142" actId="164"/>
          <ac:picMkLst>
            <pc:docMk/>
            <pc:sldMk cId="2766155122" sldId="433"/>
            <ac:picMk id="7" creationId="{935844B8-AB90-4174-8F84-5021B1F35D68}"/>
          </ac:picMkLst>
        </pc:picChg>
        <pc:picChg chg="add mod">
          <ac:chgData name="中田 雄大" userId="62f770ad0d6c1cad" providerId="LiveId" clId="{26CF5200-C319-486B-BFE0-A3F274830027}" dt="2021-06-27T06:08:54.781" v="12142" actId="164"/>
          <ac:picMkLst>
            <pc:docMk/>
            <pc:sldMk cId="2766155122" sldId="433"/>
            <ac:picMk id="10" creationId="{BC372DBA-281E-441B-9E82-8606BBBF54DD}"/>
          </ac:picMkLst>
        </pc:picChg>
        <pc:picChg chg="del">
          <ac:chgData name="中田 雄大" userId="62f770ad0d6c1cad" providerId="LiveId" clId="{26CF5200-C319-486B-BFE0-A3F274830027}" dt="2021-06-27T05:57:47.373" v="12021" actId="478"/>
          <ac:picMkLst>
            <pc:docMk/>
            <pc:sldMk cId="2766155122" sldId="433"/>
            <ac:picMk id="12" creationId="{BC505EDE-8936-462E-B7F6-F533D04FFD24}"/>
          </ac:picMkLst>
        </pc:picChg>
        <pc:picChg chg="add mod">
          <ac:chgData name="中田 雄大" userId="62f770ad0d6c1cad" providerId="LiveId" clId="{26CF5200-C319-486B-BFE0-A3F274830027}" dt="2021-06-27T06:39:04.089" v="12245" actId="1076"/>
          <ac:picMkLst>
            <pc:docMk/>
            <pc:sldMk cId="2766155122" sldId="433"/>
            <ac:picMk id="17" creationId="{1A12962F-9764-4E0B-8058-F1000E83E746}"/>
          </ac:picMkLst>
        </pc:picChg>
        <pc:picChg chg="add mod">
          <ac:chgData name="中田 雄大" userId="62f770ad0d6c1cad" providerId="LiveId" clId="{26CF5200-C319-486B-BFE0-A3F274830027}" dt="2021-06-27T06:39:04.089" v="12245" actId="1076"/>
          <ac:picMkLst>
            <pc:docMk/>
            <pc:sldMk cId="2766155122" sldId="433"/>
            <ac:picMk id="19" creationId="{ECF8E16C-911D-4076-A8BE-F3CF03E58218}"/>
          </ac:picMkLst>
        </pc:picChg>
        <pc:picChg chg="add mod">
          <ac:chgData name="中田 雄大" userId="62f770ad0d6c1cad" providerId="LiveId" clId="{26CF5200-C319-486B-BFE0-A3F274830027}" dt="2021-06-27T06:38:53.393" v="12244" actId="1076"/>
          <ac:picMkLst>
            <pc:docMk/>
            <pc:sldMk cId="2766155122" sldId="433"/>
            <ac:picMk id="21" creationId="{96BAD844-8EA8-4D61-8A64-A09A18F8954C}"/>
          </ac:picMkLst>
        </pc:picChg>
        <pc:picChg chg="del">
          <ac:chgData name="中田 雄大" userId="62f770ad0d6c1cad" providerId="LiveId" clId="{26CF5200-C319-486B-BFE0-A3F274830027}" dt="2021-06-27T05:57:47.373" v="12021" actId="478"/>
          <ac:picMkLst>
            <pc:docMk/>
            <pc:sldMk cId="2766155122" sldId="433"/>
            <ac:picMk id="25" creationId="{4D027350-98A3-422E-99D2-A3A1F0BB1007}"/>
          </ac:picMkLst>
        </pc:picChg>
        <pc:picChg chg="del">
          <ac:chgData name="中田 雄大" userId="62f770ad0d6c1cad" providerId="LiveId" clId="{26CF5200-C319-486B-BFE0-A3F274830027}" dt="2021-06-27T05:57:47.373" v="12021" actId="478"/>
          <ac:picMkLst>
            <pc:docMk/>
            <pc:sldMk cId="2766155122" sldId="433"/>
            <ac:picMk id="28" creationId="{38F78AAB-4822-4275-A447-10A8DC25D0D6}"/>
          </ac:picMkLst>
        </pc:picChg>
        <pc:picChg chg="add mod">
          <ac:chgData name="中田 雄大" userId="62f770ad0d6c1cad" providerId="LiveId" clId="{26CF5200-C319-486B-BFE0-A3F274830027}" dt="2021-06-27T06:38:41.418" v="12243" actId="1038"/>
          <ac:picMkLst>
            <pc:docMk/>
            <pc:sldMk cId="2766155122" sldId="433"/>
            <ac:picMk id="29" creationId="{A3D180C6-0F7D-42EB-B315-D96976998A3A}"/>
          </ac:picMkLst>
        </pc:picChg>
        <pc:picChg chg="del">
          <ac:chgData name="中田 雄大" userId="62f770ad0d6c1cad" providerId="LiveId" clId="{26CF5200-C319-486B-BFE0-A3F274830027}" dt="2021-06-27T05:57:47.373" v="12021" actId="478"/>
          <ac:picMkLst>
            <pc:docMk/>
            <pc:sldMk cId="2766155122" sldId="433"/>
            <ac:picMk id="31" creationId="{35E75BE8-44B7-4B03-ADC0-8721FCD575E1}"/>
          </ac:picMkLst>
        </pc:picChg>
        <pc:picChg chg="add mod">
          <ac:chgData name="中田 雄大" userId="62f770ad0d6c1cad" providerId="LiveId" clId="{26CF5200-C319-486B-BFE0-A3F274830027}" dt="2021-06-27T06:38:38.517" v="12238" actId="1036"/>
          <ac:picMkLst>
            <pc:docMk/>
            <pc:sldMk cId="2766155122" sldId="433"/>
            <ac:picMk id="32" creationId="{0C8CD933-B34A-43B5-8E50-F4E118C1692B}"/>
          </ac:picMkLst>
        </pc:picChg>
        <pc:picChg chg="add mod">
          <ac:chgData name="中田 雄大" userId="62f770ad0d6c1cad" providerId="LiveId" clId="{26CF5200-C319-486B-BFE0-A3F274830027}" dt="2021-06-27T06:38:53.393" v="12244" actId="1076"/>
          <ac:picMkLst>
            <pc:docMk/>
            <pc:sldMk cId="2766155122" sldId="433"/>
            <ac:picMk id="34" creationId="{8C470979-ADC7-4FC7-9B26-455C7B00B25B}"/>
          </ac:picMkLst>
        </pc:picChg>
        <pc:picChg chg="add del mod">
          <ac:chgData name="中田 雄大" userId="62f770ad0d6c1cad" providerId="LiveId" clId="{26CF5200-C319-486B-BFE0-A3F274830027}" dt="2021-06-27T06:11:06.699" v="12172" actId="478"/>
          <ac:picMkLst>
            <pc:docMk/>
            <pc:sldMk cId="2766155122" sldId="433"/>
            <ac:picMk id="35" creationId="{459C9F7C-373D-405F-AFE0-8FE559953932}"/>
          </ac:picMkLst>
        </pc:picChg>
        <pc:picChg chg="add mod">
          <ac:chgData name="中田 雄大" userId="62f770ad0d6c1cad" providerId="LiveId" clId="{26CF5200-C319-486B-BFE0-A3F274830027}" dt="2021-06-27T06:38:53.393" v="12244" actId="1076"/>
          <ac:picMkLst>
            <pc:docMk/>
            <pc:sldMk cId="2766155122" sldId="433"/>
            <ac:picMk id="36" creationId="{905025AB-9939-4829-96CE-8B2D3C58AECF}"/>
          </ac:picMkLst>
        </pc:picChg>
      </pc:sldChg>
      <pc:sldChg chg="addSp delSp modSp add mod">
        <pc:chgData name="中田 雄大" userId="62f770ad0d6c1cad" providerId="LiveId" clId="{26CF5200-C319-486B-BFE0-A3F274830027}" dt="2021-06-27T06:47:35.683" v="12404"/>
        <pc:sldMkLst>
          <pc:docMk/>
          <pc:sldMk cId="2096535405" sldId="434"/>
        </pc:sldMkLst>
        <pc:spChg chg="mod">
          <ac:chgData name="中田 雄大" userId="62f770ad0d6c1cad" providerId="LiveId" clId="{26CF5200-C319-486B-BFE0-A3F274830027}" dt="2021-06-27T06:41:29.684" v="12286" actId="20577"/>
          <ac:spMkLst>
            <pc:docMk/>
            <pc:sldMk cId="2096535405" sldId="434"/>
            <ac:spMk id="13" creationId="{8D5FAA40-E02E-4BD1-A553-C5B9214ACD52}"/>
          </ac:spMkLst>
        </pc:spChg>
        <pc:spChg chg="del">
          <ac:chgData name="中田 雄大" userId="62f770ad0d6c1cad" providerId="LiveId" clId="{26CF5200-C319-486B-BFE0-A3F274830027}" dt="2021-06-27T06:23:05.128" v="12184" actId="478"/>
          <ac:spMkLst>
            <pc:docMk/>
            <pc:sldMk cId="2096535405" sldId="434"/>
            <ac:spMk id="23" creationId="{32E77BDE-ED29-4741-AB9D-DE7168510AC9}"/>
          </ac:spMkLst>
        </pc:spChg>
        <pc:spChg chg="del">
          <ac:chgData name="中田 雄大" userId="62f770ad0d6c1cad" providerId="LiveId" clId="{26CF5200-C319-486B-BFE0-A3F274830027}" dt="2021-06-27T06:23:05.128" v="12184" actId="478"/>
          <ac:spMkLst>
            <pc:docMk/>
            <pc:sldMk cId="2096535405" sldId="434"/>
            <ac:spMk id="27" creationId="{7D21932E-B77A-4DAB-BED3-04CB6517FBA9}"/>
          </ac:spMkLst>
        </pc:spChg>
        <pc:spChg chg="mod topLvl">
          <ac:chgData name="中田 雄大" userId="62f770ad0d6c1cad" providerId="LiveId" clId="{26CF5200-C319-486B-BFE0-A3F274830027}" dt="2021-06-27T06:45:23.433" v="12370" actId="14100"/>
          <ac:spMkLst>
            <pc:docMk/>
            <pc:sldMk cId="2096535405" sldId="434"/>
            <ac:spMk id="28" creationId="{474BF26D-1954-453B-8EDE-425E95E32762}"/>
          </ac:spMkLst>
        </pc:spChg>
        <pc:spChg chg="del">
          <ac:chgData name="中田 雄大" userId="62f770ad0d6c1cad" providerId="LiveId" clId="{26CF5200-C319-486B-BFE0-A3F274830027}" dt="2021-06-27T06:23:05.128" v="12184" actId="478"/>
          <ac:spMkLst>
            <pc:docMk/>
            <pc:sldMk cId="2096535405" sldId="434"/>
            <ac:spMk id="33" creationId="{C19350BB-8D74-467C-8362-6D424CEF29BA}"/>
          </ac:spMkLst>
        </pc:spChg>
        <pc:spChg chg="add mod">
          <ac:chgData name="中田 雄大" userId="62f770ad0d6c1cad" providerId="LiveId" clId="{26CF5200-C319-486B-BFE0-A3F274830027}" dt="2021-06-27T06:46:33.865" v="12397" actId="14100"/>
          <ac:spMkLst>
            <pc:docMk/>
            <pc:sldMk cId="2096535405" sldId="434"/>
            <ac:spMk id="35" creationId="{09C4349F-30C2-4083-BA57-EB7A70BEF215}"/>
          </ac:spMkLst>
        </pc:spChg>
        <pc:spChg chg="add del mod">
          <ac:chgData name="中田 雄大" userId="62f770ad0d6c1cad" providerId="LiveId" clId="{26CF5200-C319-486B-BFE0-A3F274830027}" dt="2021-06-27T06:47:35.683" v="12404"/>
          <ac:spMkLst>
            <pc:docMk/>
            <pc:sldMk cId="2096535405" sldId="434"/>
            <ac:spMk id="40" creationId="{7B9ADCC5-8F3F-429A-B4A8-5DC8985C4121}"/>
          </ac:spMkLst>
        </pc:spChg>
        <pc:grpChg chg="del">
          <ac:chgData name="中田 雄大" userId="62f770ad0d6c1cad" providerId="LiveId" clId="{26CF5200-C319-486B-BFE0-A3F274830027}" dt="2021-06-27T06:23:05.128" v="12184" actId="478"/>
          <ac:grpSpMkLst>
            <pc:docMk/>
            <pc:sldMk cId="2096535405" sldId="434"/>
            <ac:grpSpMk id="11" creationId="{E67B0E2B-75BA-4745-86EE-9CEC3BA38772}"/>
          </ac:grpSpMkLst>
        </pc:grpChg>
        <pc:grpChg chg="add del mod">
          <ac:chgData name="中田 雄大" userId="62f770ad0d6c1cad" providerId="LiveId" clId="{26CF5200-C319-486B-BFE0-A3F274830027}" dt="2021-06-27T06:45:05.955" v="12365" actId="478"/>
          <ac:grpSpMkLst>
            <pc:docMk/>
            <pc:sldMk cId="2096535405" sldId="434"/>
            <ac:grpSpMk id="25" creationId="{712B6D56-BB39-47AB-AAD8-25C7761A1786}"/>
          </ac:grpSpMkLst>
        </pc:grpChg>
        <pc:graphicFrameChg chg="del">
          <ac:chgData name="中田 雄大" userId="62f770ad0d6c1cad" providerId="LiveId" clId="{26CF5200-C319-486B-BFE0-A3F274830027}" dt="2021-06-27T06:23:05.128" v="12184" actId="478"/>
          <ac:graphicFrameMkLst>
            <pc:docMk/>
            <pc:sldMk cId="2096535405" sldId="434"/>
            <ac:graphicFrameMk id="14" creationId="{7B2CF2DF-2470-4895-B6C8-E85624A13B24}"/>
          </ac:graphicFrameMkLst>
        </pc:graphicFrameChg>
        <pc:graphicFrameChg chg="add mod">
          <ac:chgData name="中田 雄大" userId="62f770ad0d6c1cad" providerId="LiveId" clId="{26CF5200-C319-486B-BFE0-A3F274830027}" dt="2021-06-27T06:46:51.017" v="12398" actId="2085"/>
          <ac:graphicFrameMkLst>
            <pc:docMk/>
            <pc:sldMk cId="2096535405" sldId="434"/>
            <ac:graphicFrameMk id="22" creationId="{46C1D7C1-2D73-45D2-9E4C-F110F04049FA}"/>
          </ac:graphicFrameMkLst>
        </pc:graphicFrameChg>
        <pc:picChg chg="del">
          <ac:chgData name="中田 雄大" userId="62f770ad0d6c1cad" providerId="LiveId" clId="{26CF5200-C319-486B-BFE0-A3F274830027}" dt="2021-06-27T06:23:05.128" v="12184" actId="478"/>
          <ac:picMkLst>
            <pc:docMk/>
            <pc:sldMk cId="2096535405" sldId="434"/>
            <ac:picMk id="5" creationId="{2B1191F7-6FE5-4752-9912-1676442A351C}"/>
          </ac:picMkLst>
        </pc:picChg>
        <pc:picChg chg="add mod">
          <ac:chgData name="中田 雄大" userId="62f770ad0d6c1cad" providerId="LiveId" clId="{26CF5200-C319-486B-BFE0-A3F274830027}" dt="2021-06-27T06:41:47.649" v="12292" actId="14100"/>
          <ac:picMkLst>
            <pc:docMk/>
            <pc:sldMk cId="2096535405" sldId="434"/>
            <ac:picMk id="6" creationId="{AA009B60-6A26-4974-962A-60E31B3FD5A7}"/>
          </ac:picMkLst>
        </pc:picChg>
        <pc:picChg chg="add mod">
          <ac:chgData name="中田 雄大" userId="62f770ad0d6c1cad" providerId="LiveId" clId="{26CF5200-C319-486B-BFE0-A3F274830027}" dt="2021-06-27T06:45:26.417" v="12371" actId="1076"/>
          <ac:picMkLst>
            <pc:docMk/>
            <pc:sldMk cId="2096535405" sldId="434"/>
            <ac:picMk id="9" creationId="{A1ED4BD4-B946-4FCF-8671-C5FB9479BEA4}"/>
          </ac:picMkLst>
        </pc:picChg>
        <pc:picChg chg="add mod">
          <ac:chgData name="中田 雄大" userId="62f770ad0d6c1cad" providerId="LiveId" clId="{26CF5200-C319-486B-BFE0-A3F274830027}" dt="2021-06-27T06:46:03.857" v="12382" actId="1076"/>
          <ac:picMkLst>
            <pc:docMk/>
            <pc:sldMk cId="2096535405" sldId="434"/>
            <ac:picMk id="15" creationId="{030D506A-7FC6-4896-A88E-BBF624A5FE14}"/>
          </ac:picMkLst>
        </pc:picChg>
        <pc:picChg chg="del">
          <ac:chgData name="中田 雄大" userId="62f770ad0d6c1cad" providerId="LiveId" clId="{26CF5200-C319-486B-BFE0-A3F274830027}" dt="2021-06-27T06:23:05.128" v="12184" actId="478"/>
          <ac:picMkLst>
            <pc:docMk/>
            <pc:sldMk cId="2096535405" sldId="434"/>
            <ac:picMk id="17" creationId="{1A12962F-9764-4E0B-8058-F1000E83E746}"/>
          </ac:picMkLst>
        </pc:picChg>
        <pc:picChg chg="del">
          <ac:chgData name="中田 雄大" userId="62f770ad0d6c1cad" providerId="LiveId" clId="{26CF5200-C319-486B-BFE0-A3F274830027}" dt="2021-06-27T06:23:05.128" v="12184" actId="478"/>
          <ac:picMkLst>
            <pc:docMk/>
            <pc:sldMk cId="2096535405" sldId="434"/>
            <ac:picMk id="19" creationId="{ECF8E16C-911D-4076-A8BE-F3CF03E58218}"/>
          </ac:picMkLst>
        </pc:picChg>
        <pc:picChg chg="add mod">
          <ac:chgData name="中田 雄大" userId="62f770ad0d6c1cad" providerId="LiveId" clId="{26CF5200-C319-486B-BFE0-A3F274830027}" dt="2021-06-27T06:46:09.818" v="12386" actId="1076"/>
          <ac:picMkLst>
            <pc:docMk/>
            <pc:sldMk cId="2096535405" sldId="434"/>
            <ac:picMk id="20" creationId="{5B04233B-48AB-4B33-9E54-DE7DBEF554F1}"/>
          </ac:picMkLst>
        </pc:picChg>
        <pc:picChg chg="del">
          <ac:chgData name="中田 雄大" userId="62f770ad0d6c1cad" providerId="LiveId" clId="{26CF5200-C319-486B-BFE0-A3F274830027}" dt="2021-06-27T06:23:05.128" v="12184" actId="478"/>
          <ac:picMkLst>
            <pc:docMk/>
            <pc:sldMk cId="2096535405" sldId="434"/>
            <ac:picMk id="21" creationId="{96BAD844-8EA8-4D61-8A64-A09A18F8954C}"/>
          </ac:picMkLst>
        </pc:picChg>
        <pc:picChg chg="del">
          <ac:chgData name="中田 雄大" userId="62f770ad0d6c1cad" providerId="LiveId" clId="{26CF5200-C319-486B-BFE0-A3F274830027}" dt="2021-06-27T06:23:05.128" v="12184" actId="478"/>
          <ac:picMkLst>
            <pc:docMk/>
            <pc:sldMk cId="2096535405" sldId="434"/>
            <ac:picMk id="29" creationId="{A3D180C6-0F7D-42EB-B315-D96976998A3A}"/>
          </ac:picMkLst>
        </pc:picChg>
        <pc:picChg chg="del mod topLvl">
          <ac:chgData name="中田 雄大" userId="62f770ad0d6c1cad" providerId="LiveId" clId="{26CF5200-C319-486B-BFE0-A3F274830027}" dt="2021-06-27T06:45:05.955" v="12365" actId="478"/>
          <ac:picMkLst>
            <pc:docMk/>
            <pc:sldMk cId="2096535405" sldId="434"/>
            <ac:picMk id="30" creationId="{CC04F382-438E-4AFD-8E21-22AF31A1D7C7}"/>
          </ac:picMkLst>
        </pc:picChg>
        <pc:picChg chg="del mod">
          <ac:chgData name="中田 雄大" userId="62f770ad0d6c1cad" providerId="LiveId" clId="{26CF5200-C319-486B-BFE0-A3F274830027}" dt="2021-06-27T06:45:02.301" v="12362" actId="478"/>
          <ac:picMkLst>
            <pc:docMk/>
            <pc:sldMk cId="2096535405" sldId="434"/>
            <ac:picMk id="31" creationId="{B1CB88D1-0A19-436F-B969-6D1658E3FEF0}"/>
          </ac:picMkLst>
        </pc:picChg>
        <pc:picChg chg="del">
          <ac:chgData name="中田 雄大" userId="62f770ad0d6c1cad" providerId="LiveId" clId="{26CF5200-C319-486B-BFE0-A3F274830027}" dt="2021-06-27T06:23:05.128" v="12184" actId="478"/>
          <ac:picMkLst>
            <pc:docMk/>
            <pc:sldMk cId="2096535405" sldId="434"/>
            <ac:picMk id="32" creationId="{0C8CD933-B34A-43B5-8E50-F4E118C1692B}"/>
          </ac:picMkLst>
        </pc:picChg>
        <pc:picChg chg="del">
          <ac:chgData name="中田 雄大" userId="62f770ad0d6c1cad" providerId="LiveId" clId="{26CF5200-C319-486B-BFE0-A3F274830027}" dt="2021-06-27T06:23:05.128" v="12184" actId="478"/>
          <ac:picMkLst>
            <pc:docMk/>
            <pc:sldMk cId="2096535405" sldId="434"/>
            <ac:picMk id="34" creationId="{8C470979-ADC7-4FC7-9B26-455C7B00B25B}"/>
          </ac:picMkLst>
        </pc:picChg>
        <pc:picChg chg="del">
          <ac:chgData name="中田 雄大" userId="62f770ad0d6c1cad" providerId="LiveId" clId="{26CF5200-C319-486B-BFE0-A3F274830027}" dt="2021-06-27T06:23:05.128" v="12184" actId="478"/>
          <ac:picMkLst>
            <pc:docMk/>
            <pc:sldMk cId="2096535405" sldId="434"/>
            <ac:picMk id="36" creationId="{905025AB-9939-4829-96CE-8B2D3C58AECF}"/>
          </ac:picMkLst>
        </pc:picChg>
        <pc:picChg chg="add mod">
          <ac:chgData name="中田 雄大" userId="62f770ad0d6c1cad" providerId="LiveId" clId="{26CF5200-C319-486B-BFE0-A3F274830027}" dt="2021-06-27T06:46:17.553" v="12391" actId="1076"/>
          <ac:picMkLst>
            <pc:docMk/>
            <pc:sldMk cId="2096535405" sldId="434"/>
            <ac:picMk id="37" creationId="{449F182A-4CB9-4515-B488-83AA76A8F797}"/>
          </ac:picMkLst>
        </pc:picChg>
        <pc:picChg chg="add mod">
          <ac:chgData name="中田 雄大" userId="62f770ad0d6c1cad" providerId="LiveId" clId="{26CF5200-C319-486B-BFE0-A3F274830027}" dt="2021-06-27T06:46:25.962" v="12395" actId="1076"/>
          <ac:picMkLst>
            <pc:docMk/>
            <pc:sldMk cId="2096535405" sldId="434"/>
            <ac:picMk id="39" creationId="{7B52C080-B8B9-4F2B-8B01-6020562E2619}"/>
          </ac:picMkLst>
        </pc:picChg>
      </pc:sldChg>
      <pc:sldChg chg="addSp delSp modSp add mod">
        <pc:chgData name="中田 雄大" userId="62f770ad0d6c1cad" providerId="LiveId" clId="{26CF5200-C319-486B-BFE0-A3F274830027}" dt="2021-06-27T07:50:05.717" v="13177" actId="20577"/>
        <pc:sldMkLst>
          <pc:docMk/>
          <pc:sldMk cId="2525352050" sldId="435"/>
        </pc:sldMkLst>
        <pc:spChg chg="mod">
          <ac:chgData name="中田 雄大" userId="62f770ad0d6c1cad" providerId="LiveId" clId="{26CF5200-C319-486B-BFE0-A3F274830027}" dt="2021-06-27T07:50:05.717" v="13177" actId="20577"/>
          <ac:spMkLst>
            <pc:docMk/>
            <pc:sldMk cId="2525352050" sldId="435"/>
            <ac:spMk id="2" creationId="{00000000-0000-0000-0000-000000000000}"/>
          </ac:spMkLst>
        </pc:spChg>
        <pc:spChg chg="mod">
          <ac:chgData name="中田 雄大" userId="62f770ad0d6c1cad" providerId="LiveId" clId="{26CF5200-C319-486B-BFE0-A3F274830027}" dt="2021-06-27T07:19:40.146" v="12698" actId="1076"/>
          <ac:spMkLst>
            <pc:docMk/>
            <pc:sldMk cId="2525352050" sldId="435"/>
            <ac:spMk id="13" creationId="{8D5FAA40-E02E-4BD1-A553-C5B9214ACD52}"/>
          </ac:spMkLst>
        </pc:spChg>
        <pc:spChg chg="mod">
          <ac:chgData name="中田 雄大" userId="62f770ad0d6c1cad" providerId="LiveId" clId="{26CF5200-C319-486B-BFE0-A3F274830027}" dt="2021-06-27T07:17:45.858" v="12670" actId="1076"/>
          <ac:spMkLst>
            <pc:docMk/>
            <pc:sldMk cId="2525352050" sldId="435"/>
            <ac:spMk id="26" creationId="{13D1E43A-4AC6-4B86-8798-196E57E45D57}"/>
          </ac:spMkLst>
        </pc:spChg>
        <pc:spChg chg="del">
          <ac:chgData name="中田 雄大" userId="62f770ad0d6c1cad" providerId="LiveId" clId="{26CF5200-C319-486B-BFE0-A3F274830027}" dt="2021-06-27T06:48:33.253" v="12469" actId="478"/>
          <ac:spMkLst>
            <pc:docMk/>
            <pc:sldMk cId="2525352050" sldId="435"/>
            <ac:spMk id="28" creationId="{474BF26D-1954-453B-8EDE-425E95E32762}"/>
          </ac:spMkLst>
        </pc:spChg>
        <pc:spChg chg="del">
          <ac:chgData name="中田 雄大" userId="62f770ad0d6c1cad" providerId="LiveId" clId="{26CF5200-C319-486B-BFE0-A3F274830027}" dt="2021-06-27T06:48:33.253" v="12469" actId="478"/>
          <ac:spMkLst>
            <pc:docMk/>
            <pc:sldMk cId="2525352050" sldId="435"/>
            <ac:spMk id="35" creationId="{09C4349F-30C2-4083-BA57-EB7A70BEF215}"/>
          </ac:spMkLst>
        </pc:spChg>
        <pc:graphicFrameChg chg="add mod">
          <ac:chgData name="中田 雄大" userId="62f770ad0d6c1cad" providerId="LiveId" clId="{26CF5200-C319-486B-BFE0-A3F274830027}" dt="2021-06-27T07:29:53.413" v="13031"/>
          <ac:graphicFrameMkLst>
            <pc:docMk/>
            <pc:sldMk cId="2525352050" sldId="435"/>
            <ac:graphicFrameMk id="16" creationId="{DCCE6E0C-2DE2-4BF8-9A55-AE3190011307}"/>
          </ac:graphicFrameMkLst>
        </pc:graphicFrameChg>
        <pc:graphicFrameChg chg="del">
          <ac:chgData name="中田 雄大" userId="62f770ad0d6c1cad" providerId="LiveId" clId="{26CF5200-C319-486B-BFE0-A3F274830027}" dt="2021-06-27T06:48:33.253" v="12469" actId="478"/>
          <ac:graphicFrameMkLst>
            <pc:docMk/>
            <pc:sldMk cId="2525352050" sldId="435"/>
            <ac:graphicFrameMk id="22" creationId="{46C1D7C1-2D73-45D2-9E4C-F110F04049FA}"/>
          </ac:graphicFrameMkLst>
        </pc:graphicFrameChg>
        <pc:picChg chg="del">
          <ac:chgData name="中田 雄大" userId="62f770ad0d6c1cad" providerId="LiveId" clId="{26CF5200-C319-486B-BFE0-A3F274830027}" dt="2021-06-27T06:48:33.253" v="12469" actId="478"/>
          <ac:picMkLst>
            <pc:docMk/>
            <pc:sldMk cId="2525352050" sldId="435"/>
            <ac:picMk id="6" creationId="{AA009B60-6A26-4974-962A-60E31B3FD5A7}"/>
          </ac:picMkLst>
        </pc:picChg>
        <pc:picChg chg="del">
          <ac:chgData name="中田 雄大" userId="62f770ad0d6c1cad" providerId="LiveId" clId="{26CF5200-C319-486B-BFE0-A3F274830027}" dt="2021-06-27T06:48:33.253" v="12469" actId="478"/>
          <ac:picMkLst>
            <pc:docMk/>
            <pc:sldMk cId="2525352050" sldId="435"/>
            <ac:picMk id="9" creationId="{A1ED4BD4-B946-4FCF-8671-C5FB9479BEA4}"/>
          </ac:picMkLst>
        </pc:picChg>
        <pc:picChg chg="del">
          <ac:chgData name="中田 雄大" userId="62f770ad0d6c1cad" providerId="LiveId" clId="{26CF5200-C319-486B-BFE0-A3F274830027}" dt="2021-06-27T06:48:33.253" v="12469" actId="478"/>
          <ac:picMkLst>
            <pc:docMk/>
            <pc:sldMk cId="2525352050" sldId="435"/>
            <ac:picMk id="15" creationId="{030D506A-7FC6-4896-A88E-BBF624A5FE14}"/>
          </ac:picMkLst>
        </pc:picChg>
        <pc:picChg chg="add mod">
          <ac:chgData name="中田 雄大" userId="62f770ad0d6c1cad" providerId="LiveId" clId="{26CF5200-C319-486B-BFE0-A3F274830027}" dt="2021-06-27T07:29:47.379" v="13028" actId="1076"/>
          <ac:picMkLst>
            <pc:docMk/>
            <pc:sldMk cId="2525352050" sldId="435"/>
            <ac:picMk id="17" creationId="{AF2030EC-22C2-4B49-8AAA-887707D28EAE}"/>
          </ac:picMkLst>
        </pc:picChg>
        <pc:picChg chg="add mod">
          <ac:chgData name="中田 雄大" userId="62f770ad0d6c1cad" providerId="LiveId" clId="{26CF5200-C319-486B-BFE0-A3F274830027}" dt="2021-06-27T07:29:47.379" v="13028" actId="1076"/>
          <ac:picMkLst>
            <pc:docMk/>
            <pc:sldMk cId="2525352050" sldId="435"/>
            <ac:picMk id="18" creationId="{9D57F93E-E7E0-4178-BC2A-B07F0B0AD4CC}"/>
          </ac:picMkLst>
        </pc:picChg>
        <pc:picChg chg="add mod">
          <ac:chgData name="中田 雄大" userId="62f770ad0d6c1cad" providerId="LiveId" clId="{26CF5200-C319-486B-BFE0-A3F274830027}" dt="2021-06-27T07:29:47.379" v="13028" actId="1076"/>
          <ac:picMkLst>
            <pc:docMk/>
            <pc:sldMk cId="2525352050" sldId="435"/>
            <ac:picMk id="19" creationId="{9BDB51DD-54C9-41D7-978E-3AC4AD596E14}"/>
          </ac:picMkLst>
        </pc:picChg>
        <pc:picChg chg="del">
          <ac:chgData name="中田 雄大" userId="62f770ad0d6c1cad" providerId="LiveId" clId="{26CF5200-C319-486B-BFE0-A3F274830027}" dt="2021-06-27T06:48:33.253" v="12469" actId="478"/>
          <ac:picMkLst>
            <pc:docMk/>
            <pc:sldMk cId="2525352050" sldId="435"/>
            <ac:picMk id="20" creationId="{5B04233B-48AB-4B33-9E54-DE7DBEF554F1}"/>
          </ac:picMkLst>
        </pc:picChg>
        <pc:picChg chg="del">
          <ac:chgData name="中田 雄大" userId="62f770ad0d6c1cad" providerId="LiveId" clId="{26CF5200-C319-486B-BFE0-A3F274830027}" dt="2021-06-27T06:48:33.253" v="12469" actId="478"/>
          <ac:picMkLst>
            <pc:docMk/>
            <pc:sldMk cId="2525352050" sldId="435"/>
            <ac:picMk id="37" creationId="{449F182A-4CB9-4515-B488-83AA76A8F797}"/>
          </ac:picMkLst>
        </pc:picChg>
        <pc:picChg chg="del">
          <ac:chgData name="中田 雄大" userId="62f770ad0d6c1cad" providerId="LiveId" clId="{26CF5200-C319-486B-BFE0-A3F274830027}" dt="2021-06-27T06:48:33.253" v="12469" actId="478"/>
          <ac:picMkLst>
            <pc:docMk/>
            <pc:sldMk cId="2525352050" sldId="435"/>
            <ac:picMk id="39" creationId="{7B52C080-B8B9-4F2B-8B01-6020562E2619}"/>
          </ac:picMkLst>
        </pc:picChg>
      </pc:sldChg>
      <pc:sldChg chg="addSp delSp modSp add mod modShow">
        <pc:chgData name="中田 雄大" userId="62f770ad0d6c1cad" providerId="LiveId" clId="{26CF5200-C319-486B-BFE0-A3F274830027}" dt="2021-06-27T07:28:23.167" v="13027" actId="20577"/>
        <pc:sldMkLst>
          <pc:docMk/>
          <pc:sldMk cId="1906729733" sldId="436"/>
        </pc:sldMkLst>
        <pc:spChg chg="mod">
          <ac:chgData name="中田 雄大" userId="62f770ad0d6c1cad" providerId="LiveId" clId="{26CF5200-C319-486B-BFE0-A3F274830027}" dt="2021-06-27T07:28:23.167" v="13027" actId="20577"/>
          <ac:spMkLst>
            <pc:docMk/>
            <pc:sldMk cId="1906729733" sldId="436"/>
            <ac:spMk id="13" creationId="{8D5FAA40-E02E-4BD1-A553-C5B9214ACD52}"/>
          </ac:spMkLst>
        </pc:spChg>
        <pc:spChg chg="mod">
          <ac:chgData name="中田 雄大" userId="62f770ad0d6c1cad" providerId="LiveId" clId="{26CF5200-C319-486B-BFE0-A3F274830027}" dt="2021-06-27T07:27:58.492" v="12999" actId="20577"/>
          <ac:spMkLst>
            <pc:docMk/>
            <pc:sldMk cId="1906729733" sldId="436"/>
            <ac:spMk id="26" creationId="{13D1E43A-4AC6-4B86-8798-196E57E45D57}"/>
          </ac:spMkLst>
        </pc:spChg>
        <pc:graphicFrameChg chg="add mod">
          <ac:chgData name="中田 雄大" userId="62f770ad0d6c1cad" providerId="LiveId" clId="{26CF5200-C319-486B-BFE0-A3F274830027}" dt="2021-06-27T07:25:55.892" v="12879" actId="692"/>
          <ac:graphicFrameMkLst>
            <pc:docMk/>
            <pc:sldMk cId="1906729733" sldId="436"/>
            <ac:graphicFrameMk id="10" creationId="{312F793C-DCB6-4838-8894-A386705BF72C}"/>
          </ac:graphicFrameMkLst>
        </pc:graphicFrameChg>
        <pc:graphicFrameChg chg="del">
          <ac:chgData name="中田 雄大" userId="62f770ad0d6c1cad" providerId="LiveId" clId="{26CF5200-C319-486B-BFE0-A3F274830027}" dt="2021-06-27T07:21:03.787" v="12749" actId="478"/>
          <ac:graphicFrameMkLst>
            <pc:docMk/>
            <pc:sldMk cId="1906729733" sldId="436"/>
            <ac:graphicFrameMk id="16" creationId="{DCCE6E0C-2DE2-4BF8-9A55-AE3190011307}"/>
          </ac:graphicFrameMkLst>
        </pc:graphicFrameChg>
        <pc:picChg chg="add mod">
          <ac:chgData name="中田 雄大" userId="62f770ad0d6c1cad" providerId="LiveId" clId="{26CF5200-C319-486B-BFE0-A3F274830027}" dt="2021-06-27T07:24:12.914" v="12840" actId="1076"/>
          <ac:picMkLst>
            <pc:docMk/>
            <pc:sldMk cId="1906729733" sldId="436"/>
            <ac:picMk id="5" creationId="{3FE086B6-707B-471F-BE1A-B8DABA766BEE}"/>
          </ac:picMkLst>
        </pc:picChg>
        <pc:picChg chg="add mod">
          <ac:chgData name="中田 雄大" userId="62f770ad0d6c1cad" providerId="LiveId" clId="{26CF5200-C319-486B-BFE0-A3F274830027}" dt="2021-06-27T07:24:12.914" v="12840" actId="1076"/>
          <ac:picMkLst>
            <pc:docMk/>
            <pc:sldMk cId="1906729733" sldId="436"/>
            <ac:picMk id="7" creationId="{DF44F930-CB9D-4850-891A-C3D3035D5D2F}"/>
          </ac:picMkLst>
        </pc:picChg>
        <pc:picChg chg="add mod">
          <ac:chgData name="中田 雄大" userId="62f770ad0d6c1cad" providerId="LiveId" clId="{26CF5200-C319-486B-BFE0-A3F274830027}" dt="2021-06-27T07:24:12.914" v="12840" actId="1076"/>
          <ac:picMkLst>
            <pc:docMk/>
            <pc:sldMk cId="1906729733" sldId="436"/>
            <ac:picMk id="9" creationId="{ED691405-5DED-430B-8C1C-3A9BDCF945DF}"/>
          </ac:picMkLst>
        </pc:picChg>
        <pc:picChg chg="add mod">
          <ac:chgData name="中田 雄大" userId="62f770ad0d6c1cad" providerId="LiveId" clId="{26CF5200-C319-486B-BFE0-A3F274830027}" dt="2021-06-27T07:24:12.914" v="12840" actId="1076"/>
          <ac:picMkLst>
            <pc:docMk/>
            <pc:sldMk cId="1906729733" sldId="436"/>
            <ac:picMk id="12" creationId="{AD7E8D72-1CB5-411C-AB2E-CBB324FBEED7}"/>
          </ac:picMkLst>
        </pc:picChg>
        <pc:picChg chg="del">
          <ac:chgData name="中田 雄大" userId="62f770ad0d6c1cad" providerId="LiveId" clId="{26CF5200-C319-486B-BFE0-A3F274830027}" dt="2021-06-27T07:21:45.763" v="12764" actId="478"/>
          <ac:picMkLst>
            <pc:docMk/>
            <pc:sldMk cId="1906729733" sldId="436"/>
            <ac:picMk id="17" creationId="{AF2030EC-22C2-4B49-8AAA-887707D28EAE}"/>
          </ac:picMkLst>
        </pc:picChg>
        <pc:picChg chg="del">
          <ac:chgData name="中田 雄大" userId="62f770ad0d6c1cad" providerId="LiveId" clId="{26CF5200-C319-486B-BFE0-A3F274830027}" dt="2021-06-27T07:21:45.244" v="12763" actId="478"/>
          <ac:picMkLst>
            <pc:docMk/>
            <pc:sldMk cId="1906729733" sldId="436"/>
            <ac:picMk id="18" creationId="{9D57F93E-E7E0-4178-BC2A-B07F0B0AD4CC}"/>
          </ac:picMkLst>
        </pc:picChg>
        <pc:picChg chg="del">
          <ac:chgData name="中田 雄大" userId="62f770ad0d6c1cad" providerId="LiveId" clId="{26CF5200-C319-486B-BFE0-A3F274830027}" dt="2021-06-27T07:21:46.222" v="12765" actId="478"/>
          <ac:picMkLst>
            <pc:docMk/>
            <pc:sldMk cId="1906729733" sldId="436"/>
            <ac:picMk id="19" creationId="{9BDB51DD-54C9-41D7-978E-3AC4AD596E14}"/>
          </ac:picMkLst>
        </pc:picChg>
        <pc:picChg chg="add del mod">
          <ac:chgData name="中田 雄大" userId="62f770ad0d6c1cad" providerId="LiveId" clId="{26CF5200-C319-486B-BFE0-A3F274830027}" dt="2021-06-27T07:23:21.349" v="12828" actId="478"/>
          <ac:picMkLst>
            <pc:docMk/>
            <pc:sldMk cId="1906729733" sldId="436"/>
            <ac:picMk id="20" creationId="{2D0D8415-E1F4-41C1-B995-68AC76A809E7}"/>
          </ac:picMkLst>
        </pc:picChg>
      </pc:sldChg>
    </pc:docChg>
  </pc:docChgLst>
  <pc:docChgLst>
    <pc:chgData name="中田 雄大" userId="62f770ad0d6c1cad" providerId="LiveId" clId="{1C6C70BD-3EC2-40B3-8C3D-7E9DD3B6B866}"/>
    <pc:docChg chg="undo custSel addSld delSld modSld sldOrd modNotesMaster modHandout">
      <pc:chgData name="中田 雄大" userId="62f770ad0d6c1cad" providerId="LiveId" clId="{1C6C70BD-3EC2-40B3-8C3D-7E9DD3B6B866}" dt="2022-02-09T07:05:21.841" v="7993"/>
      <pc:docMkLst>
        <pc:docMk/>
      </pc:docMkLst>
      <pc:sldChg chg="modSp mod">
        <pc:chgData name="中田 雄大" userId="62f770ad0d6c1cad" providerId="LiveId" clId="{1C6C70BD-3EC2-40B3-8C3D-7E9DD3B6B866}" dt="2021-10-15T06:24:14.226" v="134" actId="20577"/>
        <pc:sldMkLst>
          <pc:docMk/>
          <pc:sldMk cId="0" sldId="256"/>
        </pc:sldMkLst>
        <pc:spChg chg="mod">
          <ac:chgData name="中田 雄大" userId="62f770ad0d6c1cad" providerId="LiveId" clId="{1C6C70BD-3EC2-40B3-8C3D-7E9DD3B6B866}" dt="2021-10-15T06:24:14.226" v="134" actId="20577"/>
          <ac:spMkLst>
            <pc:docMk/>
            <pc:sldMk cId="0" sldId="256"/>
            <ac:spMk id="2" creationId="{00000000-0000-0000-0000-000000000000}"/>
          </ac:spMkLst>
        </pc:spChg>
        <pc:spChg chg="mod">
          <ac:chgData name="中田 雄大" userId="62f770ad0d6c1cad" providerId="LiveId" clId="{1C6C70BD-3EC2-40B3-8C3D-7E9DD3B6B866}" dt="2021-10-15T06:22:53.795" v="9" actId="20577"/>
          <ac:spMkLst>
            <pc:docMk/>
            <pc:sldMk cId="0" sldId="256"/>
            <ac:spMk id="3" creationId="{00000000-0000-0000-0000-000000000000}"/>
          </ac:spMkLst>
        </pc:spChg>
      </pc:sldChg>
      <pc:sldChg chg="modSp">
        <pc:chgData name="中田 雄大" userId="62f770ad0d6c1cad" providerId="LiveId" clId="{1C6C70BD-3EC2-40B3-8C3D-7E9DD3B6B866}" dt="2021-10-15T06:25:24.415" v="208" actId="20577"/>
        <pc:sldMkLst>
          <pc:docMk/>
          <pc:sldMk cId="0" sldId="322"/>
        </pc:sldMkLst>
        <pc:graphicFrameChg chg="mod">
          <ac:chgData name="中田 雄大" userId="62f770ad0d6c1cad" providerId="LiveId" clId="{1C6C70BD-3EC2-40B3-8C3D-7E9DD3B6B866}" dt="2021-10-15T06:25:24.415" v="208" actId="20577"/>
          <ac:graphicFrameMkLst>
            <pc:docMk/>
            <pc:sldMk cId="0" sldId="322"/>
            <ac:graphicFrameMk id="15" creationId="{00000000-0000-0000-0000-000000000000}"/>
          </ac:graphicFrameMkLst>
        </pc:graphicFrameChg>
      </pc:sldChg>
      <pc:sldChg chg="modSp mod">
        <pc:chgData name="中田 雄大" userId="62f770ad0d6c1cad" providerId="LiveId" clId="{1C6C70BD-3EC2-40B3-8C3D-7E9DD3B6B866}" dt="2021-10-15T06:29:11.746" v="367" actId="20577"/>
        <pc:sldMkLst>
          <pc:docMk/>
          <pc:sldMk cId="0" sldId="323"/>
        </pc:sldMkLst>
        <pc:spChg chg="mod">
          <ac:chgData name="中田 雄大" userId="62f770ad0d6c1cad" providerId="LiveId" clId="{1C6C70BD-3EC2-40B3-8C3D-7E9DD3B6B866}" dt="2021-10-15T06:29:11.746" v="367" actId="20577"/>
          <ac:spMkLst>
            <pc:docMk/>
            <pc:sldMk cId="0" sldId="323"/>
            <ac:spMk id="14" creationId="{00000000-0000-0000-0000-000000000000}"/>
          </ac:spMkLst>
        </pc:spChg>
        <pc:spChg chg="mod">
          <ac:chgData name="中田 雄大" userId="62f770ad0d6c1cad" providerId="LiveId" clId="{1C6C70BD-3EC2-40B3-8C3D-7E9DD3B6B866}" dt="2021-10-15T06:27:17.996" v="232" actId="1076"/>
          <ac:spMkLst>
            <pc:docMk/>
            <pc:sldMk cId="0" sldId="323"/>
            <ac:spMk id="16" creationId="{00000000-0000-0000-0000-000000000000}"/>
          </ac:spMkLst>
        </pc:spChg>
        <pc:spChg chg="mod">
          <ac:chgData name="中田 雄大" userId="62f770ad0d6c1cad" providerId="LiveId" clId="{1C6C70BD-3EC2-40B3-8C3D-7E9DD3B6B866}" dt="2021-10-15T06:27:17.996" v="232" actId="1076"/>
          <ac:spMkLst>
            <pc:docMk/>
            <pc:sldMk cId="0" sldId="323"/>
            <ac:spMk id="17" creationId="{00000000-0000-0000-0000-000000000000}"/>
          </ac:spMkLst>
        </pc:spChg>
        <pc:spChg chg="mod">
          <ac:chgData name="中田 雄大" userId="62f770ad0d6c1cad" providerId="LiveId" clId="{1C6C70BD-3EC2-40B3-8C3D-7E9DD3B6B866}" dt="2021-10-15T06:27:17.996" v="232" actId="1076"/>
          <ac:spMkLst>
            <pc:docMk/>
            <pc:sldMk cId="0" sldId="323"/>
            <ac:spMk id="19" creationId="{00000000-0000-0000-0000-000000000000}"/>
          </ac:spMkLst>
        </pc:spChg>
        <pc:picChg chg="mod">
          <ac:chgData name="中田 雄大" userId="62f770ad0d6c1cad" providerId="LiveId" clId="{1C6C70BD-3EC2-40B3-8C3D-7E9DD3B6B866}" dt="2021-10-15T06:27:17.996" v="232" actId="1076"/>
          <ac:picMkLst>
            <pc:docMk/>
            <pc:sldMk cId="0" sldId="323"/>
            <ac:picMk id="13" creationId="{00000000-0000-0000-0000-000000000000}"/>
          </ac:picMkLst>
        </pc:picChg>
        <pc:picChg chg="mod">
          <ac:chgData name="中田 雄大" userId="62f770ad0d6c1cad" providerId="LiveId" clId="{1C6C70BD-3EC2-40B3-8C3D-7E9DD3B6B866}" dt="2021-10-15T06:27:17.996" v="232" actId="1076"/>
          <ac:picMkLst>
            <pc:docMk/>
            <pc:sldMk cId="0" sldId="323"/>
            <ac:picMk id="18" creationId="{00000000-0000-0000-0000-000000000000}"/>
          </ac:picMkLst>
        </pc:picChg>
        <pc:cxnChg chg="mod">
          <ac:chgData name="中田 雄大" userId="62f770ad0d6c1cad" providerId="LiveId" clId="{1C6C70BD-3EC2-40B3-8C3D-7E9DD3B6B866}" dt="2021-10-15T06:27:17.996" v="232" actId="1076"/>
          <ac:cxnSpMkLst>
            <pc:docMk/>
            <pc:sldMk cId="0" sldId="323"/>
            <ac:cxnSpMk id="20" creationId="{00000000-0000-0000-0000-000000000000}"/>
          </ac:cxnSpMkLst>
        </pc:cxnChg>
      </pc:sldChg>
      <pc:sldChg chg="delSp modSp mod delAnim">
        <pc:chgData name="中田 雄大" userId="62f770ad0d6c1cad" providerId="LiveId" clId="{1C6C70BD-3EC2-40B3-8C3D-7E9DD3B6B866}" dt="2021-10-15T06:34:47.123" v="671" actId="20577"/>
        <pc:sldMkLst>
          <pc:docMk/>
          <pc:sldMk cId="0" sldId="324"/>
        </pc:sldMkLst>
        <pc:spChg chg="mod">
          <ac:chgData name="中田 雄大" userId="62f770ad0d6c1cad" providerId="LiveId" clId="{1C6C70BD-3EC2-40B3-8C3D-7E9DD3B6B866}" dt="2021-10-15T06:34:47.123" v="671" actId="20577"/>
          <ac:spMkLst>
            <pc:docMk/>
            <pc:sldMk cId="0" sldId="324"/>
            <ac:spMk id="3" creationId="{00000000-0000-0000-0000-000000000000}"/>
          </ac:spMkLst>
        </pc:spChg>
        <pc:spChg chg="mod">
          <ac:chgData name="中田 雄大" userId="62f770ad0d6c1cad" providerId="LiveId" clId="{1C6C70BD-3EC2-40B3-8C3D-7E9DD3B6B866}" dt="2021-10-15T06:31:14.938" v="453" actId="6549"/>
          <ac:spMkLst>
            <pc:docMk/>
            <pc:sldMk cId="0" sldId="324"/>
            <ac:spMk id="20" creationId="{00000000-0000-0000-0000-000000000000}"/>
          </ac:spMkLst>
        </pc:spChg>
        <pc:grpChg chg="del">
          <ac:chgData name="中田 雄大" userId="62f770ad0d6c1cad" providerId="LiveId" clId="{1C6C70BD-3EC2-40B3-8C3D-7E9DD3B6B866}" dt="2021-10-15T06:30:52.979" v="415" actId="478"/>
          <ac:grpSpMkLst>
            <pc:docMk/>
            <pc:sldMk cId="0" sldId="324"/>
            <ac:grpSpMk id="10" creationId="{00000000-0000-0000-0000-000000000000}"/>
          </ac:grpSpMkLst>
        </pc:grpChg>
      </pc:sldChg>
      <pc:sldChg chg="delSp modSp mod delAnim">
        <pc:chgData name="中田 雄大" userId="62f770ad0d6c1cad" providerId="LiveId" clId="{1C6C70BD-3EC2-40B3-8C3D-7E9DD3B6B866}" dt="2021-10-16T07:24:40.514" v="6410" actId="1076"/>
        <pc:sldMkLst>
          <pc:docMk/>
          <pc:sldMk cId="0" sldId="325"/>
        </pc:sldMkLst>
        <pc:spChg chg="mod">
          <ac:chgData name="中田 雄大" userId="62f770ad0d6c1cad" providerId="LiveId" clId="{1C6C70BD-3EC2-40B3-8C3D-7E9DD3B6B866}" dt="2021-10-16T07:24:29.566" v="6408" actId="20577"/>
          <ac:spMkLst>
            <pc:docMk/>
            <pc:sldMk cId="0" sldId="325"/>
            <ac:spMk id="3" creationId="{00000000-0000-0000-0000-000000000000}"/>
          </ac:spMkLst>
        </pc:spChg>
        <pc:spChg chg="mod">
          <ac:chgData name="中田 雄大" userId="62f770ad0d6c1cad" providerId="LiveId" clId="{1C6C70BD-3EC2-40B3-8C3D-7E9DD3B6B866}" dt="2021-10-16T07:24:38.139" v="6409" actId="1076"/>
          <ac:spMkLst>
            <pc:docMk/>
            <pc:sldMk cId="0" sldId="325"/>
            <ac:spMk id="32" creationId="{00000000-0000-0000-0000-000000000000}"/>
          </ac:spMkLst>
        </pc:spChg>
        <pc:spChg chg="mod">
          <ac:chgData name="中田 雄大" userId="62f770ad0d6c1cad" providerId="LiveId" clId="{1C6C70BD-3EC2-40B3-8C3D-7E9DD3B6B866}" dt="2021-10-16T07:24:38.139" v="6409" actId="1076"/>
          <ac:spMkLst>
            <pc:docMk/>
            <pc:sldMk cId="0" sldId="325"/>
            <ac:spMk id="34" creationId="{00000000-0000-0000-0000-000000000000}"/>
          </ac:spMkLst>
        </pc:spChg>
        <pc:spChg chg="mod">
          <ac:chgData name="中田 雄大" userId="62f770ad0d6c1cad" providerId="LiveId" clId="{1C6C70BD-3EC2-40B3-8C3D-7E9DD3B6B866}" dt="2021-10-16T07:24:38.139" v="6409" actId="1076"/>
          <ac:spMkLst>
            <pc:docMk/>
            <pc:sldMk cId="0" sldId="325"/>
            <ac:spMk id="37" creationId="{00000000-0000-0000-0000-000000000000}"/>
          </ac:spMkLst>
        </pc:spChg>
        <pc:spChg chg="mod">
          <ac:chgData name="中田 雄大" userId="62f770ad0d6c1cad" providerId="LiveId" clId="{1C6C70BD-3EC2-40B3-8C3D-7E9DD3B6B866}" dt="2021-10-16T07:24:38.139" v="6409" actId="1076"/>
          <ac:spMkLst>
            <pc:docMk/>
            <pc:sldMk cId="0" sldId="325"/>
            <ac:spMk id="41" creationId="{00000000-0000-0000-0000-000000000000}"/>
          </ac:spMkLst>
        </pc:spChg>
        <pc:spChg chg="mod">
          <ac:chgData name="中田 雄大" userId="62f770ad0d6c1cad" providerId="LiveId" clId="{1C6C70BD-3EC2-40B3-8C3D-7E9DD3B6B866}" dt="2021-10-16T07:24:38.139" v="6409" actId="1076"/>
          <ac:spMkLst>
            <pc:docMk/>
            <pc:sldMk cId="0" sldId="325"/>
            <ac:spMk id="42" creationId="{00000000-0000-0000-0000-000000000000}"/>
          </ac:spMkLst>
        </pc:spChg>
        <pc:spChg chg="mod">
          <ac:chgData name="中田 雄大" userId="62f770ad0d6c1cad" providerId="LiveId" clId="{1C6C70BD-3EC2-40B3-8C3D-7E9DD3B6B866}" dt="2021-10-16T07:24:40.514" v="6410" actId="1076"/>
          <ac:spMkLst>
            <pc:docMk/>
            <pc:sldMk cId="0" sldId="325"/>
            <ac:spMk id="43" creationId="{00000000-0000-0000-0000-000000000000}"/>
          </ac:spMkLst>
        </pc:spChg>
        <pc:spChg chg="mod">
          <ac:chgData name="中田 雄大" userId="62f770ad0d6c1cad" providerId="LiveId" clId="{1C6C70BD-3EC2-40B3-8C3D-7E9DD3B6B866}" dt="2021-10-16T07:24:38.139" v="6409" actId="1076"/>
          <ac:spMkLst>
            <pc:docMk/>
            <pc:sldMk cId="0" sldId="325"/>
            <ac:spMk id="44" creationId="{00000000-0000-0000-0000-000000000000}"/>
          </ac:spMkLst>
        </pc:spChg>
        <pc:grpChg chg="del">
          <ac:chgData name="中田 雄大" userId="62f770ad0d6c1cad" providerId="LiveId" clId="{1C6C70BD-3EC2-40B3-8C3D-7E9DD3B6B866}" dt="2021-10-15T06:36:45.379" v="790" actId="478"/>
          <ac:grpSpMkLst>
            <pc:docMk/>
            <pc:sldMk cId="0" sldId="325"/>
            <ac:grpSpMk id="6" creationId="{00000000-0000-0000-0000-000000000000}"/>
          </ac:grpSpMkLst>
        </pc:grpChg>
        <pc:grpChg chg="mod">
          <ac:chgData name="中田 雄大" userId="62f770ad0d6c1cad" providerId="LiveId" clId="{1C6C70BD-3EC2-40B3-8C3D-7E9DD3B6B866}" dt="2021-10-16T07:24:38.139" v="6409" actId="1076"/>
          <ac:grpSpMkLst>
            <pc:docMk/>
            <pc:sldMk cId="0" sldId="325"/>
            <ac:grpSpMk id="7" creationId="{00000000-0000-0000-0000-000000000000}"/>
          </ac:grpSpMkLst>
        </pc:grpChg>
        <pc:grpChg chg="mod">
          <ac:chgData name="中田 雄大" userId="62f770ad0d6c1cad" providerId="LiveId" clId="{1C6C70BD-3EC2-40B3-8C3D-7E9DD3B6B866}" dt="2021-10-16T07:24:38.139" v="6409" actId="1076"/>
          <ac:grpSpMkLst>
            <pc:docMk/>
            <pc:sldMk cId="0" sldId="325"/>
            <ac:grpSpMk id="33" creationId="{00000000-0000-0000-0000-000000000000}"/>
          </ac:grpSpMkLst>
        </pc:grpChg>
        <pc:grpChg chg="mod">
          <ac:chgData name="中田 雄大" userId="62f770ad0d6c1cad" providerId="LiveId" clId="{1C6C70BD-3EC2-40B3-8C3D-7E9DD3B6B866}" dt="2021-10-16T07:24:38.139" v="6409" actId="1076"/>
          <ac:grpSpMkLst>
            <pc:docMk/>
            <pc:sldMk cId="0" sldId="325"/>
            <ac:grpSpMk id="35" creationId="{00000000-0000-0000-0000-000000000000}"/>
          </ac:grpSpMkLst>
        </pc:grpChg>
        <pc:picChg chg="mod">
          <ac:chgData name="中田 雄大" userId="62f770ad0d6c1cad" providerId="LiveId" clId="{1C6C70BD-3EC2-40B3-8C3D-7E9DD3B6B866}" dt="2021-10-16T07:24:38.139" v="6409" actId="1076"/>
          <ac:picMkLst>
            <pc:docMk/>
            <pc:sldMk cId="0" sldId="325"/>
            <ac:picMk id="20" creationId="{00000000-0000-0000-0000-000000000000}"/>
          </ac:picMkLst>
        </pc:picChg>
        <pc:picChg chg="mod">
          <ac:chgData name="中田 雄大" userId="62f770ad0d6c1cad" providerId="LiveId" clId="{1C6C70BD-3EC2-40B3-8C3D-7E9DD3B6B866}" dt="2021-10-16T07:24:38.139" v="6409" actId="1076"/>
          <ac:picMkLst>
            <pc:docMk/>
            <pc:sldMk cId="0" sldId="325"/>
            <ac:picMk id="29" creationId="{00000000-0000-0000-0000-000000000000}"/>
          </ac:picMkLst>
        </pc:picChg>
        <pc:picChg chg="mod">
          <ac:chgData name="中田 雄大" userId="62f770ad0d6c1cad" providerId="LiveId" clId="{1C6C70BD-3EC2-40B3-8C3D-7E9DD3B6B866}" dt="2021-10-16T07:24:38.139" v="6409" actId="1076"/>
          <ac:picMkLst>
            <pc:docMk/>
            <pc:sldMk cId="0" sldId="325"/>
            <ac:picMk id="36" creationId="{00000000-0000-0000-0000-000000000000}"/>
          </ac:picMkLst>
        </pc:picChg>
        <pc:picChg chg="mod">
          <ac:chgData name="中田 雄大" userId="62f770ad0d6c1cad" providerId="LiveId" clId="{1C6C70BD-3EC2-40B3-8C3D-7E9DD3B6B866}" dt="2021-10-16T07:24:38.139" v="6409" actId="1076"/>
          <ac:picMkLst>
            <pc:docMk/>
            <pc:sldMk cId="0" sldId="325"/>
            <ac:picMk id="40" creationId="{00000000-0000-0000-0000-000000000000}"/>
          </ac:picMkLst>
        </pc:picChg>
        <pc:cxnChg chg="mod">
          <ac:chgData name="中田 雄大" userId="62f770ad0d6c1cad" providerId="LiveId" clId="{1C6C70BD-3EC2-40B3-8C3D-7E9DD3B6B866}" dt="2021-10-16T07:24:38.139" v="6409" actId="1076"/>
          <ac:cxnSpMkLst>
            <pc:docMk/>
            <pc:sldMk cId="0" sldId="325"/>
            <ac:cxnSpMk id="30" creationId="{00000000-0000-0000-0000-000000000000}"/>
          </ac:cxnSpMkLst>
        </pc:cxnChg>
        <pc:cxnChg chg="mod">
          <ac:chgData name="中田 雄大" userId="62f770ad0d6c1cad" providerId="LiveId" clId="{1C6C70BD-3EC2-40B3-8C3D-7E9DD3B6B866}" dt="2021-10-16T07:24:38.139" v="6409" actId="1076"/>
          <ac:cxnSpMkLst>
            <pc:docMk/>
            <pc:sldMk cId="0" sldId="325"/>
            <ac:cxnSpMk id="38" creationId="{00000000-0000-0000-0000-000000000000}"/>
          </ac:cxnSpMkLst>
        </pc:cxnChg>
        <pc:cxnChg chg="mod">
          <ac:chgData name="中田 雄大" userId="62f770ad0d6c1cad" providerId="LiveId" clId="{1C6C70BD-3EC2-40B3-8C3D-7E9DD3B6B866}" dt="2021-10-16T07:24:38.139" v="6409" actId="1076"/>
          <ac:cxnSpMkLst>
            <pc:docMk/>
            <pc:sldMk cId="0" sldId="325"/>
            <ac:cxnSpMk id="39" creationId="{00000000-0000-0000-0000-000000000000}"/>
          </ac:cxnSpMkLst>
        </pc:cxnChg>
      </pc:sldChg>
      <pc:sldChg chg="addSp modSp mod">
        <pc:chgData name="中田 雄大" userId="62f770ad0d6c1cad" providerId="LiveId" clId="{1C6C70BD-3EC2-40B3-8C3D-7E9DD3B6B866}" dt="2021-10-16T06:33:11.068" v="5272" actId="20577"/>
        <pc:sldMkLst>
          <pc:docMk/>
          <pc:sldMk cId="0" sldId="327"/>
        </pc:sldMkLst>
        <pc:spChg chg="mod">
          <ac:chgData name="中田 雄大" userId="62f770ad0d6c1cad" providerId="LiveId" clId="{1C6C70BD-3EC2-40B3-8C3D-7E9DD3B6B866}" dt="2021-10-16T06:32:27.541" v="5269" actId="20577"/>
          <ac:spMkLst>
            <pc:docMk/>
            <pc:sldMk cId="0" sldId="327"/>
            <ac:spMk id="2" creationId="{00000000-0000-0000-0000-000000000000}"/>
          </ac:spMkLst>
        </pc:spChg>
        <pc:spChg chg="add mod">
          <ac:chgData name="中田 雄大" userId="62f770ad0d6c1cad" providerId="LiveId" clId="{1C6C70BD-3EC2-40B3-8C3D-7E9DD3B6B866}" dt="2021-10-16T06:33:11.068" v="5272" actId="20577"/>
          <ac:spMkLst>
            <pc:docMk/>
            <pc:sldMk cId="0" sldId="327"/>
            <ac:spMk id="16" creationId="{209A824D-6268-4DF8-ADFB-1F5F417C526D}"/>
          </ac:spMkLst>
        </pc:spChg>
        <pc:spChg chg="mod">
          <ac:chgData name="中田 雄大" userId="62f770ad0d6c1cad" providerId="LiveId" clId="{1C6C70BD-3EC2-40B3-8C3D-7E9DD3B6B866}" dt="2021-10-16T06:00:20.690" v="4603" actId="20577"/>
          <ac:spMkLst>
            <pc:docMk/>
            <pc:sldMk cId="0" sldId="327"/>
            <ac:spMk id="25" creationId="{00000000-0000-0000-0000-000000000000}"/>
          </ac:spMkLst>
        </pc:spChg>
        <pc:spChg chg="mod">
          <ac:chgData name="中田 雄大" userId="62f770ad0d6c1cad" providerId="LiveId" clId="{1C6C70BD-3EC2-40B3-8C3D-7E9DD3B6B866}" dt="2021-10-16T06:00:42.899" v="4624" actId="20577"/>
          <ac:spMkLst>
            <pc:docMk/>
            <pc:sldMk cId="0" sldId="327"/>
            <ac:spMk id="26" creationId="{00000000-0000-0000-0000-000000000000}"/>
          </ac:spMkLst>
        </pc:spChg>
        <pc:spChg chg="mod">
          <ac:chgData name="中田 雄大" userId="62f770ad0d6c1cad" providerId="LiveId" clId="{1C6C70BD-3EC2-40B3-8C3D-7E9DD3B6B866}" dt="2021-10-16T06:32:08.570" v="5265" actId="1076"/>
          <ac:spMkLst>
            <pc:docMk/>
            <pc:sldMk cId="0" sldId="327"/>
            <ac:spMk id="31" creationId="{00000000-0000-0000-0000-000000000000}"/>
          </ac:spMkLst>
        </pc:spChg>
      </pc:sldChg>
      <pc:sldChg chg="addSp delSp modSp mod">
        <pc:chgData name="中田 雄大" userId="62f770ad0d6c1cad" providerId="LiveId" clId="{1C6C70BD-3EC2-40B3-8C3D-7E9DD3B6B866}" dt="2021-10-16T06:56:33.242" v="5706" actId="1076"/>
        <pc:sldMkLst>
          <pc:docMk/>
          <pc:sldMk cId="1675846771" sldId="344"/>
        </pc:sldMkLst>
        <pc:spChg chg="del">
          <ac:chgData name="中田 雄大" userId="62f770ad0d6c1cad" providerId="LiveId" clId="{1C6C70BD-3EC2-40B3-8C3D-7E9DD3B6B866}" dt="2021-10-16T06:46:11.556" v="5431" actId="478"/>
          <ac:spMkLst>
            <pc:docMk/>
            <pc:sldMk cId="1675846771" sldId="344"/>
            <ac:spMk id="5" creationId="{00000000-0000-0000-0000-000000000000}"/>
          </ac:spMkLst>
        </pc:spChg>
        <pc:spChg chg="del">
          <ac:chgData name="中田 雄大" userId="62f770ad0d6c1cad" providerId="LiveId" clId="{1C6C70BD-3EC2-40B3-8C3D-7E9DD3B6B866}" dt="2021-10-16T06:46:11.556" v="5431" actId="478"/>
          <ac:spMkLst>
            <pc:docMk/>
            <pc:sldMk cId="1675846771" sldId="344"/>
            <ac:spMk id="24" creationId="{00000000-0000-0000-0000-000000000000}"/>
          </ac:spMkLst>
        </pc:spChg>
        <pc:spChg chg="del">
          <ac:chgData name="中田 雄大" userId="62f770ad0d6c1cad" providerId="LiveId" clId="{1C6C70BD-3EC2-40B3-8C3D-7E9DD3B6B866}" dt="2021-10-16T06:46:11.556" v="5431" actId="478"/>
          <ac:spMkLst>
            <pc:docMk/>
            <pc:sldMk cId="1675846771" sldId="344"/>
            <ac:spMk id="30" creationId="{00000000-0000-0000-0000-000000000000}"/>
          </ac:spMkLst>
        </pc:spChg>
        <pc:spChg chg="del">
          <ac:chgData name="中田 雄大" userId="62f770ad0d6c1cad" providerId="LiveId" clId="{1C6C70BD-3EC2-40B3-8C3D-7E9DD3B6B866}" dt="2021-10-16T06:46:11.556" v="5431" actId="478"/>
          <ac:spMkLst>
            <pc:docMk/>
            <pc:sldMk cId="1675846771" sldId="344"/>
            <ac:spMk id="32" creationId="{00000000-0000-0000-0000-000000000000}"/>
          </ac:spMkLst>
        </pc:spChg>
        <pc:spChg chg="del">
          <ac:chgData name="中田 雄大" userId="62f770ad0d6c1cad" providerId="LiveId" clId="{1C6C70BD-3EC2-40B3-8C3D-7E9DD3B6B866}" dt="2021-10-16T06:46:11.556" v="5431" actId="478"/>
          <ac:spMkLst>
            <pc:docMk/>
            <pc:sldMk cId="1675846771" sldId="344"/>
            <ac:spMk id="38" creationId="{517F13D0-DF2F-6D4C-9B2A-CEA57380C992}"/>
          </ac:spMkLst>
        </pc:spChg>
        <pc:spChg chg="del">
          <ac:chgData name="中田 雄大" userId="62f770ad0d6c1cad" providerId="LiveId" clId="{1C6C70BD-3EC2-40B3-8C3D-7E9DD3B6B866}" dt="2021-10-16T06:46:11.556" v="5431" actId="478"/>
          <ac:spMkLst>
            <pc:docMk/>
            <pc:sldMk cId="1675846771" sldId="344"/>
            <ac:spMk id="39" creationId="{A4321AF8-DBCC-FE48-BE6F-25DE00F8374D}"/>
          </ac:spMkLst>
        </pc:spChg>
        <pc:spChg chg="del">
          <ac:chgData name="中田 雄大" userId="62f770ad0d6c1cad" providerId="LiveId" clId="{1C6C70BD-3EC2-40B3-8C3D-7E9DD3B6B866}" dt="2021-10-16T06:46:11.556" v="5431" actId="478"/>
          <ac:spMkLst>
            <pc:docMk/>
            <pc:sldMk cId="1675846771" sldId="344"/>
            <ac:spMk id="40" creationId="{B7C5A36F-4BA7-42D0-9E89-57F704D52DA2}"/>
          </ac:spMkLst>
        </pc:spChg>
        <pc:spChg chg="del">
          <ac:chgData name="中田 雄大" userId="62f770ad0d6c1cad" providerId="LiveId" clId="{1C6C70BD-3EC2-40B3-8C3D-7E9DD3B6B866}" dt="2021-10-16T06:46:11.556" v="5431" actId="478"/>
          <ac:spMkLst>
            <pc:docMk/>
            <pc:sldMk cId="1675846771" sldId="344"/>
            <ac:spMk id="43" creationId="{00000000-0000-0000-0000-000000000000}"/>
          </ac:spMkLst>
        </pc:spChg>
        <pc:spChg chg="del">
          <ac:chgData name="中田 雄大" userId="62f770ad0d6c1cad" providerId="LiveId" clId="{1C6C70BD-3EC2-40B3-8C3D-7E9DD3B6B866}" dt="2021-10-16T06:46:11.556" v="5431" actId="478"/>
          <ac:spMkLst>
            <pc:docMk/>
            <pc:sldMk cId="1675846771" sldId="344"/>
            <ac:spMk id="44" creationId="{00000000-0000-0000-0000-000000000000}"/>
          </ac:spMkLst>
        </pc:spChg>
        <pc:spChg chg="del">
          <ac:chgData name="中田 雄大" userId="62f770ad0d6c1cad" providerId="LiveId" clId="{1C6C70BD-3EC2-40B3-8C3D-7E9DD3B6B866}" dt="2021-10-16T06:46:11.556" v="5431" actId="478"/>
          <ac:spMkLst>
            <pc:docMk/>
            <pc:sldMk cId="1675846771" sldId="344"/>
            <ac:spMk id="47" creationId="{00000000-0000-0000-0000-000000000000}"/>
          </ac:spMkLst>
        </pc:spChg>
        <pc:spChg chg="del mod">
          <ac:chgData name="中田 雄大" userId="62f770ad0d6c1cad" providerId="LiveId" clId="{1C6C70BD-3EC2-40B3-8C3D-7E9DD3B6B866}" dt="2021-10-16T06:46:11.556" v="5431" actId="478"/>
          <ac:spMkLst>
            <pc:docMk/>
            <pc:sldMk cId="1675846771" sldId="344"/>
            <ac:spMk id="49" creationId="{AE5F9260-B3C1-5243-B5FE-8DB635EC833D}"/>
          </ac:spMkLst>
        </pc:spChg>
        <pc:spChg chg="del mod">
          <ac:chgData name="中田 雄大" userId="62f770ad0d6c1cad" providerId="LiveId" clId="{1C6C70BD-3EC2-40B3-8C3D-7E9DD3B6B866}" dt="2021-10-16T06:46:11.556" v="5431" actId="478"/>
          <ac:spMkLst>
            <pc:docMk/>
            <pc:sldMk cId="1675846771" sldId="344"/>
            <ac:spMk id="50" creationId="{DD7EC9FA-5BF7-7745-824A-7CAF4813A6B2}"/>
          </ac:spMkLst>
        </pc:spChg>
        <pc:spChg chg="del">
          <ac:chgData name="中田 雄大" userId="62f770ad0d6c1cad" providerId="LiveId" clId="{1C6C70BD-3EC2-40B3-8C3D-7E9DD3B6B866}" dt="2021-10-16T06:46:11.556" v="5431" actId="478"/>
          <ac:spMkLst>
            <pc:docMk/>
            <pc:sldMk cId="1675846771" sldId="344"/>
            <ac:spMk id="51" creationId="{00000000-0000-0000-0000-000000000000}"/>
          </ac:spMkLst>
        </pc:spChg>
        <pc:spChg chg="del">
          <ac:chgData name="中田 雄大" userId="62f770ad0d6c1cad" providerId="LiveId" clId="{1C6C70BD-3EC2-40B3-8C3D-7E9DD3B6B866}" dt="2021-10-16T06:46:11.556" v="5431" actId="478"/>
          <ac:spMkLst>
            <pc:docMk/>
            <pc:sldMk cId="1675846771" sldId="344"/>
            <ac:spMk id="54" creationId="{00000000-0000-0000-0000-000000000000}"/>
          </ac:spMkLst>
        </pc:spChg>
        <pc:spChg chg="del mod">
          <ac:chgData name="中田 雄大" userId="62f770ad0d6c1cad" providerId="LiveId" clId="{1C6C70BD-3EC2-40B3-8C3D-7E9DD3B6B866}" dt="2021-10-16T06:46:11.556" v="5431" actId="478"/>
          <ac:spMkLst>
            <pc:docMk/>
            <pc:sldMk cId="1675846771" sldId="344"/>
            <ac:spMk id="55" creationId="{06C8EC50-ED5C-4F52-98E1-071A1F2ABE76}"/>
          </ac:spMkLst>
        </pc:spChg>
        <pc:spChg chg="add del mod">
          <ac:chgData name="中田 雄大" userId="62f770ad0d6c1cad" providerId="LiveId" clId="{1C6C70BD-3EC2-40B3-8C3D-7E9DD3B6B866}" dt="2021-10-16T06:46:20.801" v="5433"/>
          <ac:spMkLst>
            <pc:docMk/>
            <pc:sldMk cId="1675846771" sldId="344"/>
            <ac:spMk id="56" creationId="{B322FC81-B745-4ADF-A135-CAD69435AF16}"/>
          </ac:spMkLst>
        </pc:spChg>
        <pc:spChg chg="del">
          <ac:chgData name="中田 雄大" userId="62f770ad0d6c1cad" providerId="LiveId" clId="{1C6C70BD-3EC2-40B3-8C3D-7E9DD3B6B866}" dt="2021-10-16T06:46:11.556" v="5431" actId="478"/>
          <ac:spMkLst>
            <pc:docMk/>
            <pc:sldMk cId="1675846771" sldId="344"/>
            <ac:spMk id="58" creationId="{00000000-0000-0000-0000-000000000000}"/>
          </ac:spMkLst>
        </pc:spChg>
        <pc:spChg chg="del mod">
          <ac:chgData name="中田 雄大" userId="62f770ad0d6c1cad" providerId="LiveId" clId="{1C6C70BD-3EC2-40B3-8C3D-7E9DD3B6B866}" dt="2021-10-16T06:46:11.556" v="5431" actId="478"/>
          <ac:spMkLst>
            <pc:docMk/>
            <pc:sldMk cId="1675846771" sldId="344"/>
            <ac:spMk id="64" creationId="{74D62EB9-AAE8-8F47-B724-A8A091637FDE}"/>
          </ac:spMkLst>
        </pc:spChg>
        <pc:spChg chg="add del mod">
          <ac:chgData name="中田 雄大" userId="62f770ad0d6c1cad" providerId="LiveId" clId="{1C6C70BD-3EC2-40B3-8C3D-7E9DD3B6B866}" dt="2021-10-16T06:46:20.801" v="5433"/>
          <ac:spMkLst>
            <pc:docMk/>
            <pc:sldMk cId="1675846771" sldId="344"/>
            <ac:spMk id="65" creationId="{BDC8CEAB-A78F-45C7-8B34-7354760EA9E2}"/>
          </ac:spMkLst>
        </pc:spChg>
        <pc:spChg chg="del">
          <ac:chgData name="中田 雄大" userId="62f770ad0d6c1cad" providerId="LiveId" clId="{1C6C70BD-3EC2-40B3-8C3D-7E9DD3B6B866}" dt="2021-10-16T06:46:11.556" v="5431" actId="478"/>
          <ac:spMkLst>
            <pc:docMk/>
            <pc:sldMk cId="1675846771" sldId="344"/>
            <ac:spMk id="67" creationId="{17BB835D-FFE9-E741-85BA-C6B348C9F86A}"/>
          </ac:spMkLst>
        </pc:spChg>
        <pc:spChg chg="add del mod">
          <ac:chgData name="中田 雄大" userId="62f770ad0d6c1cad" providerId="LiveId" clId="{1C6C70BD-3EC2-40B3-8C3D-7E9DD3B6B866}" dt="2021-10-16T06:46:20.801" v="5433"/>
          <ac:spMkLst>
            <pc:docMk/>
            <pc:sldMk cId="1675846771" sldId="344"/>
            <ac:spMk id="70" creationId="{164F5507-DCF3-4ABA-B22E-908C8FAC05DB}"/>
          </ac:spMkLst>
        </pc:spChg>
        <pc:spChg chg="add del mod">
          <ac:chgData name="中田 雄大" userId="62f770ad0d6c1cad" providerId="LiveId" clId="{1C6C70BD-3EC2-40B3-8C3D-7E9DD3B6B866}" dt="2021-10-16T06:46:20.801" v="5433"/>
          <ac:spMkLst>
            <pc:docMk/>
            <pc:sldMk cId="1675846771" sldId="344"/>
            <ac:spMk id="73" creationId="{1356A578-8F23-4793-868A-84E5283F950E}"/>
          </ac:spMkLst>
        </pc:spChg>
        <pc:spChg chg="mod">
          <ac:chgData name="中田 雄大" userId="62f770ad0d6c1cad" providerId="LiveId" clId="{1C6C70BD-3EC2-40B3-8C3D-7E9DD3B6B866}" dt="2021-10-16T06:46:12.391" v="5432"/>
          <ac:spMkLst>
            <pc:docMk/>
            <pc:sldMk cId="1675846771" sldId="344"/>
            <ac:spMk id="77" creationId="{8FE60797-8705-4F84-9AC7-3589B47EC474}"/>
          </ac:spMkLst>
        </pc:spChg>
        <pc:spChg chg="mod">
          <ac:chgData name="中田 雄大" userId="62f770ad0d6c1cad" providerId="LiveId" clId="{1C6C70BD-3EC2-40B3-8C3D-7E9DD3B6B866}" dt="2021-10-16T06:46:12.391" v="5432"/>
          <ac:spMkLst>
            <pc:docMk/>
            <pc:sldMk cId="1675846771" sldId="344"/>
            <ac:spMk id="78" creationId="{A8993324-EAE1-44E1-83A8-B6A75939EFCC}"/>
          </ac:spMkLst>
        </pc:spChg>
        <pc:spChg chg="add del mod">
          <ac:chgData name="中田 雄大" userId="62f770ad0d6c1cad" providerId="LiveId" clId="{1C6C70BD-3EC2-40B3-8C3D-7E9DD3B6B866}" dt="2021-10-16T06:46:20.801" v="5433"/>
          <ac:spMkLst>
            <pc:docMk/>
            <pc:sldMk cId="1675846771" sldId="344"/>
            <ac:spMk id="80" creationId="{D66A54CD-9914-48A2-A952-EB6A6035D92D}"/>
          </ac:spMkLst>
        </pc:spChg>
        <pc:spChg chg="add del mod">
          <ac:chgData name="中田 雄大" userId="62f770ad0d6c1cad" providerId="LiveId" clId="{1C6C70BD-3EC2-40B3-8C3D-7E9DD3B6B866}" dt="2021-10-16T06:46:20.801" v="5433"/>
          <ac:spMkLst>
            <pc:docMk/>
            <pc:sldMk cId="1675846771" sldId="344"/>
            <ac:spMk id="81" creationId="{6DC2438D-79D6-4FEC-BD0C-56A1EC0FBDF2}"/>
          </ac:spMkLst>
        </pc:spChg>
        <pc:spChg chg="add del mod">
          <ac:chgData name="中田 雄大" userId="62f770ad0d6c1cad" providerId="LiveId" clId="{1C6C70BD-3EC2-40B3-8C3D-7E9DD3B6B866}" dt="2021-10-16T06:46:20.801" v="5433"/>
          <ac:spMkLst>
            <pc:docMk/>
            <pc:sldMk cId="1675846771" sldId="344"/>
            <ac:spMk id="82" creationId="{0D82B1E3-DB0F-400F-837B-7DA32D84AF02}"/>
          </ac:spMkLst>
        </pc:spChg>
        <pc:spChg chg="add del mod">
          <ac:chgData name="中田 雄大" userId="62f770ad0d6c1cad" providerId="LiveId" clId="{1C6C70BD-3EC2-40B3-8C3D-7E9DD3B6B866}" dt="2021-10-16T06:46:20.801" v="5433"/>
          <ac:spMkLst>
            <pc:docMk/>
            <pc:sldMk cId="1675846771" sldId="344"/>
            <ac:spMk id="83" creationId="{CA4796FC-AB8E-40FF-8086-0D60AB61F124}"/>
          </ac:spMkLst>
        </pc:spChg>
        <pc:spChg chg="add del mod">
          <ac:chgData name="中田 雄大" userId="62f770ad0d6c1cad" providerId="LiveId" clId="{1C6C70BD-3EC2-40B3-8C3D-7E9DD3B6B866}" dt="2021-10-16T06:46:20.801" v="5433"/>
          <ac:spMkLst>
            <pc:docMk/>
            <pc:sldMk cId="1675846771" sldId="344"/>
            <ac:spMk id="86" creationId="{D9B98651-0C09-4389-88C8-51A5B1AB52F6}"/>
          </ac:spMkLst>
        </pc:spChg>
        <pc:spChg chg="add del mod">
          <ac:chgData name="中田 雄大" userId="62f770ad0d6c1cad" providerId="LiveId" clId="{1C6C70BD-3EC2-40B3-8C3D-7E9DD3B6B866}" dt="2021-10-16T06:46:20.801" v="5433"/>
          <ac:spMkLst>
            <pc:docMk/>
            <pc:sldMk cId="1675846771" sldId="344"/>
            <ac:spMk id="87" creationId="{0B2B20B5-9104-4D90-97B6-F902D18E3675}"/>
          </ac:spMkLst>
        </pc:spChg>
        <pc:spChg chg="add del mod">
          <ac:chgData name="中田 雄大" userId="62f770ad0d6c1cad" providerId="LiveId" clId="{1C6C70BD-3EC2-40B3-8C3D-7E9DD3B6B866}" dt="2021-10-16T06:46:20.801" v="5433"/>
          <ac:spMkLst>
            <pc:docMk/>
            <pc:sldMk cId="1675846771" sldId="344"/>
            <ac:spMk id="88" creationId="{4F5F253D-8E5C-4C0C-B640-31AB666300CB}"/>
          </ac:spMkLst>
        </pc:spChg>
        <pc:spChg chg="add del mod">
          <ac:chgData name="中田 雄大" userId="62f770ad0d6c1cad" providerId="LiveId" clId="{1C6C70BD-3EC2-40B3-8C3D-7E9DD3B6B866}" dt="2021-10-16T06:46:20.801" v="5433"/>
          <ac:spMkLst>
            <pc:docMk/>
            <pc:sldMk cId="1675846771" sldId="344"/>
            <ac:spMk id="89" creationId="{FFD7E8C8-590F-4D29-A615-8B10612E2BC7}"/>
          </ac:spMkLst>
        </pc:spChg>
        <pc:spChg chg="add del mod">
          <ac:chgData name="中田 雄大" userId="62f770ad0d6c1cad" providerId="LiveId" clId="{1C6C70BD-3EC2-40B3-8C3D-7E9DD3B6B866}" dt="2021-10-16T06:46:20.801" v="5433"/>
          <ac:spMkLst>
            <pc:docMk/>
            <pc:sldMk cId="1675846771" sldId="344"/>
            <ac:spMk id="90" creationId="{C97FB33E-610F-421A-8325-15635FD12A0E}"/>
          </ac:spMkLst>
        </pc:spChg>
        <pc:spChg chg="mod">
          <ac:chgData name="中田 雄大" userId="62f770ad0d6c1cad" providerId="LiveId" clId="{1C6C70BD-3EC2-40B3-8C3D-7E9DD3B6B866}" dt="2021-10-16T06:46:12.391" v="5432"/>
          <ac:spMkLst>
            <pc:docMk/>
            <pc:sldMk cId="1675846771" sldId="344"/>
            <ac:spMk id="92" creationId="{A89D3D0A-F8C2-4723-AD77-14D7CE4809C6}"/>
          </ac:spMkLst>
        </pc:spChg>
        <pc:spChg chg="mod">
          <ac:chgData name="中田 雄大" userId="62f770ad0d6c1cad" providerId="LiveId" clId="{1C6C70BD-3EC2-40B3-8C3D-7E9DD3B6B866}" dt="2021-10-16T06:46:12.391" v="5432"/>
          <ac:spMkLst>
            <pc:docMk/>
            <pc:sldMk cId="1675846771" sldId="344"/>
            <ac:spMk id="93" creationId="{F4F41AB9-D59D-4A79-A444-2D35FFF8E083}"/>
          </ac:spMkLst>
        </pc:spChg>
        <pc:spChg chg="add del mod">
          <ac:chgData name="中田 雄大" userId="62f770ad0d6c1cad" providerId="LiveId" clId="{1C6C70BD-3EC2-40B3-8C3D-7E9DD3B6B866}" dt="2021-10-16T06:46:20.801" v="5433"/>
          <ac:spMkLst>
            <pc:docMk/>
            <pc:sldMk cId="1675846771" sldId="344"/>
            <ac:spMk id="94" creationId="{101D8329-23BF-4071-A948-FBB811BF3084}"/>
          </ac:spMkLst>
        </pc:spChg>
        <pc:spChg chg="add del mod">
          <ac:chgData name="中田 雄大" userId="62f770ad0d6c1cad" providerId="LiveId" clId="{1C6C70BD-3EC2-40B3-8C3D-7E9DD3B6B866}" dt="2021-10-16T06:46:20.801" v="5433"/>
          <ac:spMkLst>
            <pc:docMk/>
            <pc:sldMk cId="1675846771" sldId="344"/>
            <ac:spMk id="95" creationId="{286A297C-64A3-462D-9911-0C179AE195F6}"/>
          </ac:spMkLst>
        </pc:spChg>
        <pc:spChg chg="add del mod">
          <ac:chgData name="中田 雄大" userId="62f770ad0d6c1cad" providerId="LiveId" clId="{1C6C70BD-3EC2-40B3-8C3D-7E9DD3B6B866}" dt="2021-10-16T06:46:20.801" v="5433"/>
          <ac:spMkLst>
            <pc:docMk/>
            <pc:sldMk cId="1675846771" sldId="344"/>
            <ac:spMk id="96" creationId="{6C2059A0-B079-448A-A3BE-6DEE24A97C5B}"/>
          </ac:spMkLst>
        </pc:spChg>
        <pc:spChg chg="add del mod">
          <ac:chgData name="中田 雄大" userId="62f770ad0d6c1cad" providerId="LiveId" clId="{1C6C70BD-3EC2-40B3-8C3D-7E9DD3B6B866}" dt="2021-10-16T06:46:20.801" v="5433"/>
          <ac:spMkLst>
            <pc:docMk/>
            <pc:sldMk cId="1675846771" sldId="344"/>
            <ac:spMk id="97" creationId="{9AF4AD14-9AA2-430A-B425-524F0920D2B3}"/>
          </ac:spMkLst>
        </pc:spChg>
        <pc:spChg chg="add del mod">
          <ac:chgData name="中田 雄大" userId="62f770ad0d6c1cad" providerId="LiveId" clId="{1C6C70BD-3EC2-40B3-8C3D-7E9DD3B6B866}" dt="2021-10-16T06:46:20.801" v="5433"/>
          <ac:spMkLst>
            <pc:docMk/>
            <pc:sldMk cId="1675846771" sldId="344"/>
            <ac:spMk id="102" creationId="{C9058E7B-FC49-4BA4-A6FC-3AA3431FBF1A}"/>
          </ac:spMkLst>
        </pc:spChg>
        <pc:spChg chg="add del mod">
          <ac:chgData name="中田 雄大" userId="62f770ad0d6c1cad" providerId="LiveId" clId="{1C6C70BD-3EC2-40B3-8C3D-7E9DD3B6B866}" dt="2021-10-16T06:46:20.801" v="5433"/>
          <ac:spMkLst>
            <pc:docMk/>
            <pc:sldMk cId="1675846771" sldId="344"/>
            <ac:spMk id="103" creationId="{90A6BD2A-F667-45D2-806C-68C74AF478B7}"/>
          </ac:spMkLst>
        </pc:spChg>
        <pc:spChg chg="add del mod">
          <ac:chgData name="中田 雄大" userId="62f770ad0d6c1cad" providerId="LiveId" clId="{1C6C70BD-3EC2-40B3-8C3D-7E9DD3B6B866}" dt="2021-10-16T06:46:20.801" v="5433"/>
          <ac:spMkLst>
            <pc:docMk/>
            <pc:sldMk cId="1675846771" sldId="344"/>
            <ac:spMk id="104" creationId="{92B84C04-0D01-452D-A12B-97938B6A6D02}"/>
          </ac:spMkLst>
        </pc:spChg>
        <pc:spChg chg="add mod">
          <ac:chgData name="中田 雄大" userId="62f770ad0d6c1cad" providerId="LiveId" clId="{1C6C70BD-3EC2-40B3-8C3D-7E9DD3B6B866}" dt="2021-10-16T06:47:52.804" v="5435" actId="1076"/>
          <ac:spMkLst>
            <pc:docMk/>
            <pc:sldMk cId="1675846771" sldId="344"/>
            <ac:spMk id="110" creationId="{9078ECA4-3750-4796-916D-AB13F483105A}"/>
          </ac:spMkLst>
        </pc:spChg>
        <pc:spChg chg="add mod">
          <ac:chgData name="中田 雄大" userId="62f770ad0d6c1cad" providerId="LiveId" clId="{1C6C70BD-3EC2-40B3-8C3D-7E9DD3B6B866}" dt="2021-10-16T06:47:52.804" v="5435" actId="1076"/>
          <ac:spMkLst>
            <pc:docMk/>
            <pc:sldMk cId="1675846771" sldId="344"/>
            <ac:spMk id="115" creationId="{ECBB0131-CBE7-4860-B821-05F7439FBAB4}"/>
          </ac:spMkLst>
        </pc:spChg>
        <pc:spChg chg="mod">
          <ac:chgData name="中田 雄大" userId="62f770ad0d6c1cad" providerId="LiveId" clId="{1C6C70BD-3EC2-40B3-8C3D-7E9DD3B6B866}" dt="2021-10-16T06:47:45.865" v="5434"/>
          <ac:spMkLst>
            <pc:docMk/>
            <pc:sldMk cId="1675846771" sldId="344"/>
            <ac:spMk id="120" creationId="{9A72FA6D-2D16-4C57-9A1E-FA9B64376E08}"/>
          </ac:spMkLst>
        </pc:spChg>
        <pc:spChg chg="mod">
          <ac:chgData name="中田 雄大" userId="62f770ad0d6c1cad" providerId="LiveId" clId="{1C6C70BD-3EC2-40B3-8C3D-7E9DD3B6B866}" dt="2021-10-16T06:48:24.643" v="5462" actId="404"/>
          <ac:spMkLst>
            <pc:docMk/>
            <pc:sldMk cId="1675846771" sldId="344"/>
            <ac:spMk id="121" creationId="{250F2656-BBBB-4646-9F4A-3864CDFCD6A8}"/>
          </ac:spMkLst>
        </pc:spChg>
        <pc:spChg chg="add mod">
          <ac:chgData name="中田 雄大" userId="62f770ad0d6c1cad" providerId="LiveId" clId="{1C6C70BD-3EC2-40B3-8C3D-7E9DD3B6B866}" dt="2021-10-16T06:51:51.786" v="5594" actId="14100"/>
          <ac:spMkLst>
            <pc:docMk/>
            <pc:sldMk cId="1675846771" sldId="344"/>
            <ac:spMk id="123" creationId="{0C88C98F-1B7B-4943-9779-C4AAAF663053}"/>
          </ac:spMkLst>
        </pc:spChg>
        <pc:spChg chg="add mod">
          <ac:chgData name="中田 雄大" userId="62f770ad0d6c1cad" providerId="LiveId" clId="{1C6C70BD-3EC2-40B3-8C3D-7E9DD3B6B866}" dt="2021-10-16T06:51:48.619" v="5593" actId="1076"/>
          <ac:spMkLst>
            <pc:docMk/>
            <pc:sldMk cId="1675846771" sldId="344"/>
            <ac:spMk id="124" creationId="{BE47F3F9-443C-4B3B-AAB3-C97900C7AE25}"/>
          </ac:spMkLst>
        </pc:spChg>
        <pc:spChg chg="add mod">
          <ac:chgData name="中田 雄大" userId="62f770ad0d6c1cad" providerId="LiveId" clId="{1C6C70BD-3EC2-40B3-8C3D-7E9DD3B6B866}" dt="2021-10-16T06:50:19.914" v="5559" actId="1076"/>
          <ac:spMkLst>
            <pc:docMk/>
            <pc:sldMk cId="1675846771" sldId="344"/>
            <ac:spMk id="125" creationId="{3C13B298-8081-4E7B-A01A-171FD77687EE}"/>
          </ac:spMkLst>
        </pc:spChg>
        <pc:spChg chg="add mod">
          <ac:chgData name="中田 雄大" userId="62f770ad0d6c1cad" providerId="LiveId" clId="{1C6C70BD-3EC2-40B3-8C3D-7E9DD3B6B866}" dt="2021-10-16T06:50:14.210" v="5558" actId="1076"/>
          <ac:spMkLst>
            <pc:docMk/>
            <pc:sldMk cId="1675846771" sldId="344"/>
            <ac:spMk id="126" creationId="{A6AA4B9E-202A-4C66-A021-852792CB83B6}"/>
          </ac:spMkLst>
        </pc:spChg>
        <pc:spChg chg="add mod">
          <ac:chgData name="中田 雄大" userId="62f770ad0d6c1cad" providerId="LiveId" clId="{1C6C70BD-3EC2-40B3-8C3D-7E9DD3B6B866}" dt="2021-10-16T06:47:52.804" v="5435" actId="1076"/>
          <ac:spMkLst>
            <pc:docMk/>
            <pc:sldMk cId="1675846771" sldId="344"/>
            <ac:spMk id="127" creationId="{73E59231-4ACE-4967-B055-73BF9C522D69}"/>
          </ac:spMkLst>
        </pc:spChg>
        <pc:spChg chg="add mod">
          <ac:chgData name="中田 雄大" userId="62f770ad0d6c1cad" providerId="LiveId" clId="{1C6C70BD-3EC2-40B3-8C3D-7E9DD3B6B866}" dt="2021-10-16T06:47:52.804" v="5435" actId="1076"/>
          <ac:spMkLst>
            <pc:docMk/>
            <pc:sldMk cId="1675846771" sldId="344"/>
            <ac:spMk id="128" creationId="{766DFE7A-9FF9-4B74-9CCF-AB5DA2EBB2BC}"/>
          </ac:spMkLst>
        </pc:spChg>
        <pc:spChg chg="add mod">
          <ac:chgData name="中田 雄大" userId="62f770ad0d6c1cad" providerId="LiveId" clId="{1C6C70BD-3EC2-40B3-8C3D-7E9DD3B6B866}" dt="2021-10-16T06:47:52.804" v="5435" actId="1076"/>
          <ac:spMkLst>
            <pc:docMk/>
            <pc:sldMk cId="1675846771" sldId="344"/>
            <ac:spMk id="129" creationId="{33A2A488-3E9B-428F-9C7C-7BAE22DCC33B}"/>
          </ac:spMkLst>
        </pc:spChg>
        <pc:spChg chg="add mod">
          <ac:chgData name="中田 雄大" userId="62f770ad0d6c1cad" providerId="LiveId" clId="{1C6C70BD-3EC2-40B3-8C3D-7E9DD3B6B866}" dt="2021-10-16T06:47:52.804" v="5435" actId="1076"/>
          <ac:spMkLst>
            <pc:docMk/>
            <pc:sldMk cId="1675846771" sldId="344"/>
            <ac:spMk id="130" creationId="{C0CD07DA-6179-4A41-9723-EFD10B335E5B}"/>
          </ac:spMkLst>
        </pc:spChg>
        <pc:spChg chg="add mod">
          <ac:chgData name="中田 雄大" userId="62f770ad0d6c1cad" providerId="LiveId" clId="{1C6C70BD-3EC2-40B3-8C3D-7E9DD3B6B866}" dt="2021-10-16T06:48:36.002" v="5465" actId="1076"/>
          <ac:spMkLst>
            <pc:docMk/>
            <pc:sldMk cId="1675846771" sldId="344"/>
            <ac:spMk id="131" creationId="{70D04628-C017-4086-B84E-EEA7DB81EBAA}"/>
          </ac:spMkLst>
        </pc:spChg>
        <pc:spChg chg="add mod">
          <ac:chgData name="中田 雄大" userId="62f770ad0d6c1cad" providerId="LiveId" clId="{1C6C70BD-3EC2-40B3-8C3D-7E9DD3B6B866}" dt="2021-10-16T06:51:01.770" v="5581" actId="1076"/>
          <ac:spMkLst>
            <pc:docMk/>
            <pc:sldMk cId="1675846771" sldId="344"/>
            <ac:spMk id="134" creationId="{A42525FB-2311-496F-B949-1E8FC6AD2573}"/>
          </ac:spMkLst>
        </pc:spChg>
        <pc:spChg chg="add mod">
          <ac:chgData name="中田 雄大" userId="62f770ad0d6c1cad" providerId="LiveId" clId="{1C6C70BD-3EC2-40B3-8C3D-7E9DD3B6B866}" dt="2021-10-16T06:51:10.730" v="5583" actId="1076"/>
          <ac:spMkLst>
            <pc:docMk/>
            <pc:sldMk cId="1675846771" sldId="344"/>
            <ac:spMk id="135" creationId="{DF3F2201-B8E1-41A9-B0BE-29BD3B3A62AE}"/>
          </ac:spMkLst>
        </pc:spChg>
        <pc:spChg chg="add del mod">
          <ac:chgData name="中田 雄大" userId="62f770ad0d6c1cad" providerId="LiveId" clId="{1C6C70BD-3EC2-40B3-8C3D-7E9DD3B6B866}" dt="2021-10-16T06:51:16.821" v="5585"/>
          <ac:spMkLst>
            <pc:docMk/>
            <pc:sldMk cId="1675846771" sldId="344"/>
            <ac:spMk id="136" creationId="{2A557FD2-8E0F-4D09-B57E-501027AAC26C}"/>
          </ac:spMkLst>
        </pc:spChg>
        <pc:spChg chg="add mod">
          <ac:chgData name="中田 雄大" userId="62f770ad0d6c1cad" providerId="LiveId" clId="{1C6C70BD-3EC2-40B3-8C3D-7E9DD3B6B866}" dt="2021-10-16T06:51:31.514" v="5589" actId="14100"/>
          <ac:spMkLst>
            <pc:docMk/>
            <pc:sldMk cId="1675846771" sldId="344"/>
            <ac:spMk id="137" creationId="{BA34C233-C25D-4CCC-A86B-2B64F0F97C5D}"/>
          </ac:spMkLst>
        </pc:spChg>
        <pc:spChg chg="add mod">
          <ac:chgData name="中田 雄大" userId="62f770ad0d6c1cad" providerId="LiveId" clId="{1C6C70BD-3EC2-40B3-8C3D-7E9DD3B6B866}" dt="2021-10-16T06:51:40.443" v="5591" actId="1076"/>
          <ac:spMkLst>
            <pc:docMk/>
            <pc:sldMk cId="1675846771" sldId="344"/>
            <ac:spMk id="138" creationId="{052A07EE-38FE-4059-BF9C-160CCC897B42}"/>
          </ac:spMkLst>
        </pc:spChg>
        <pc:spChg chg="add mod">
          <ac:chgData name="中田 雄大" userId="62f770ad0d6c1cad" providerId="LiveId" clId="{1C6C70BD-3EC2-40B3-8C3D-7E9DD3B6B866}" dt="2021-10-16T06:52:23.803" v="5599" actId="1076"/>
          <ac:spMkLst>
            <pc:docMk/>
            <pc:sldMk cId="1675846771" sldId="344"/>
            <ac:spMk id="140" creationId="{9305846F-71FE-467E-88C9-90ECBB85509A}"/>
          </ac:spMkLst>
        </pc:spChg>
        <pc:spChg chg="add mod">
          <ac:chgData name="中田 雄大" userId="62f770ad0d6c1cad" providerId="LiveId" clId="{1C6C70BD-3EC2-40B3-8C3D-7E9DD3B6B866}" dt="2021-10-16T06:52:23.803" v="5599" actId="1076"/>
          <ac:spMkLst>
            <pc:docMk/>
            <pc:sldMk cId="1675846771" sldId="344"/>
            <ac:spMk id="142" creationId="{2A0D479A-A2BB-469C-904D-9671B08DC10E}"/>
          </ac:spMkLst>
        </pc:spChg>
        <pc:spChg chg="mod">
          <ac:chgData name="中田 雄大" userId="62f770ad0d6c1cad" providerId="LiveId" clId="{1C6C70BD-3EC2-40B3-8C3D-7E9DD3B6B866}" dt="2021-10-16T06:52:16.501" v="5598"/>
          <ac:spMkLst>
            <pc:docMk/>
            <pc:sldMk cId="1675846771" sldId="344"/>
            <ac:spMk id="144" creationId="{2A6924CE-FBBD-4167-926B-DBCA56FF74F9}"/>
          </ac:spMkLst>
        </pc:spChg>
        <pc:spChg chg="mod">
          <ac:chgData name="中田 雄大" userId="62f770ad0d6c1cad" providerId="LiveId" clId="{1C6C70BD-3EC2-40B3-8C3D-7E9DD3B6B866}" dt="2021-10-16T06:52:16.501" v="5598"/>
          <ac:spMkLst>
            <pc:docMk/>
            <pc:sldMk cId="1675846771" sldId="344"/>
            <ac:spMk id="145" creationId="{32DBA9E3-9CF7-4F6B-A093-813FCD18E30F}"/>
          </ac:spMkLst>
        </pc:spChg>
        <pc:spChg chg="add mod">
          <ac:chgData name="中田 雄大" userId="62f770ad0d6c1cad" providerId="LiveId" clId="{1C6C70BD-3EC2-40B3-8C3D-7E9DD3B6B866}" dt="2021-10-16T06:53:16.450" v="5617" actId="1076"/>
          <ac:spMkLst>
            <pc:docMk/>
            <pc:sldMk cId="1675846771" sldId="344"/>
            <ac:spMk id="147" creationId="{B63D6C07-CFAA-47EF-A7C4-92FD7EABA3E8}"/>
          </ac:spMkLst>
        </pc:spChg>
        <pc:spChg chg="add mod">
          <ac:chgData name="中田 雄大" userId="62f770ad0d6c1cad" providerId="LiveId" clId="{1C6C70BD-3EC2-40B3-8C3D-7E9DD3B6B866}" dt="2021-10-16T06:53:45.850" v="5622" actId="1076"/>
          <ac:spMkLst>
            <pc:docMk/>
            <pc:sldMk cId="1675846771" sldId="344"/>
            <ac:spMk id="148" creationId="{055B4442-0386-4160-B4E5-63026E7A5C6F}"/>
          </ac:spMkLst>
        </pc:spChg>
        <pc:spChg chg="add del mod">
          <ac:chgData name="中田 雄大" userId="62f770ad0d6c1cad" providerId="LiveId" clId="{1C6C70BD-3EC2-40B3-8C3D-7E9DD3B6B866}" dt="2021-10-16T06:54:46.044" v="5637" actId="478"/>
          <ac:spMkLst>
            <pc:docMk/>
            <pc:sldMk cId="1675846771" sldId="344"/>
            <ac:spMk id="156" creationId="{8EB7090D-6A68-4342-8F89-E462CDC426D7}"/>
          </ac:spMkLst>
        </pc:spChg>
        <pc:spChg chg="add mod">
          <ac:chgData name="中田 雄大" userId="62f770ad0d6c1cad" providerId="LiveId" clId="{1C6C70BD-3EC2-40B3-8C3D-7E9DD3B6B866}" dt="2021-10-16T06:55:03.786" v="5640" actId="1076"/>
          <ac:spMkLst>
            <pc:docMk/>
            <pc:sldMk cId="1675846771" sldId="344"/>
            <ac:spMk id="157" creationId="{663EAE1B-D956-408C-AD7A-226EB9BD1315}"/>
          </ac:spMkLst>
        </pc:spChg>
        <pc:spChg chg="add mod ord">
          <ac:chgData name="中田 雄大" userId="62f770ad0d6c1cad" providerId="LiveId" clId="{1C6C70BD-3EC2-40B3-8C3D-7E9DD3B6B866}" dt="2021-10-16T06:55:54.371" v="5646" actId="14100"/>
          <ac:spMkLst>
            <pc:docMk/>
            <pc:sldMk cId="1675846771" sldId="344"/>
            <ac:spMk id="158" creationId="{4429D305-20EA-4876-9309-2BCD04046923}"/>
          </ac:spMkLst>
        </pc:spChg>
        <pc:spChg chg="add mod">
          <ac:chgData name="中田 雄大" userId="62f770ad0d6c1cad" providerId="LiveId" clId="{1C6C70BD-3EC2-40B3-8C3D-7E9DD3B6B866}" dt="2021-10-16T06:56:33.242" v="5706" actId="1076"/>
          <ac:spMkLst>
            <pc:docMk/>
            <pc:sldMk cId="1675846771" sldId="344"/>
            <ac:spMk id="159" creationId="{33CE64B3-DE58-4DBE-8196-2DB63DC0BC1E}"/>
          </ac:spMkLst>
        </pc:spChg>
        <pc:grpChg chg="add del mod">
          <ac:chgData name="中田 雄大" userId="62f770ad0d6c1cad" providerId="LiveId" clId="{1C6C70BD-3EC2-40B3-8C3D-7E9DD3B6B866}" dt="2021-10-16T06:46:20.801" v="5433"/>
          <ac:grpSpMkLst>
            <pc:docMk/>
            <pc:sldMk cId="1675846771" sldId="344"/>
            <ac:grpSpMk id="76" creationId="{B205C7C3-B385-4E28-B4A2-062B73E4DF45}"/>
          </ac:grpSpMkLst>
        </pc:grpChg>
        <pc:grpChg chg="add del mod">
          <ac:chgData name="中田 雄大" userId="62f770ad0d6c1cad" providerId="LiveId" clId="{1C6C70BD-3EC2-40B3-8C3D-7E9DD3B6B866}" dt="2021-10-16T06:46:20.801" v="5433"/>
          <ac:grpSpMkLst>
            <pc:docMk/>
            <pc:sldMk cId="1675846771" sldId="344"/>
            <ac:grpSpMk id="91" creationId="{5F9C2C5E-F4D7-49E0-B8B1-F57573B388D1}"/>
          </ac:grpSpMkLst>
        </pc:grpChg>
        <pc:grpChg chg="add mod">
          <ac:chgData name="中田 雄大" userId="62f770ad0d6c1cad" providerId="LiveId" clId="{1C6C70BD-3EC2-40B3-8C3D-7E9DD3B6B866}" dt="2021-10-16T06:48:33.242" v="5464" actId="1076"/>
          <ac:grpSpMkLst>
            <pc:docMk/>
            <pc:sldMk cId="1675846771" sldId="344"/>
            <ac:grpSpMk id="119" creationId="{611E5CD8-B3C4-4972-B9DD-5F3FC33C5803}"/>
          </ac:grpSpMkLst>
        </pc:grpChg>
        <pc:grpChg chg="add mod">
          <ac:chgData name="中田 雄大" userId="62f770ad0d6c1cad" providerId="LiveId" clId="{1C6C70BD-3EC2-40B3-8C3D-7E9DD3B6B866}" dt="2021-10-16T06:52:23.803" v="5599" actId="1076"/>
          <ac:grpSpMkLst>
            <pc:docMk/>
            <pc:sldMk cId="1675846771" sldId="344"/>
            <ac:grpSpMk id="143" creationId="{FCD64F88-E247-4144-B4C9-85856B405E35}"/>
          </ac:grpSpMkLst>
        </pc:grpChg>
        <pc:picChg chg="del">
          <ac:chgData name="中田 雄大" userId="62f770ad0d6c1cad" providerId="LiveId" clId="{1C6C70BD-3EC2-40B3-8C3D-7E9DD3B6B866}" dt="2021-10-16T06:46:11.556" v="5431" actId="478"/>
          <ac:picMkLst>
            <pc:docMk/>
            <pc:sldMk cId="1675846771" sldId="344"/>
            <ac:picMk id="46" creationId="{00000000-0000-0000-0000-000000000000}"/>
          </ac:picMkLst>
        </pc:picChg>
        <pc:picChg chg="del">
          <ac:chgData name="中田 雄大" userId="62f770ad0d6c1cad" providerId="LiveId" clId="{1C6C70BD-3EC2-40B3-8C3D-7E9DD3B6B866}" dt="2021-10-16T06:46:11.556" v="5431" actId="478"/>
          <ac:picMkLst>
            <pc:docMk/>
            <pc:sldMk cId="1675846771" sldId="344"/>
            <ac:picMk id="48" creationId="{00000000-0000-0000-0000-000000000000}"/>
          </ac:picMkLst>
        </pc:picChg>
        <pc:picChg chg="del">
          <ac:chgData name="中田 雄大" userId="62f770ad0d6c1cad" providerId="LiveId" clId="{1C6C70BD-3EC2-40B3-8C3D-7E9DD3B6B866}" dt="2021-10-16T06:46:11.556" v="5431" actId="478"/>
          <ac:picMkLst>
            <pc:docMk/>
            <pc:sldMk cId="1675846771" sldId="344"/>
            <ac:picMk id="52" creationId="{00000000-0000-0000-0000-000000000000}"/>
          </ac:picMkLst>
        </pc:picChg>
        <pc:picChg chg="del">
          <ac:chgData name="中田 雄大" userId="62f770ad0d6c1cad" providerId="LiveId" clId="{1C6C70BD-3EC2-40B3-8C3D-7E9DD3B6B866}" dt="2021-10-16T06:46:11.556" v="5431" actId="478"/>
          <ac:picMkLst>
            <pc:docMk/>
            <pc:sldMk cId="1675846771" sldId="344"/>
            <ac:picMk id="57" creationId="{00000000-0000-0000-0000-000000000000}"/>
          </ac:picMkLst>
        </pc:picChg>
        <pc:picChg chg="add del mod">
          <ac:chgData name="中田 雄大" userId="62f770ad0d6c1cad" providerId="LiveId" clId="{1C6C70BD-3EC2-40B3-8C3D-7E9DD3B6B866}" dt="2021-10-16T06:46:20.801" v="5433"/>
          <ac:picMkLst>
            <pc:docMk/>
            <pc:sldMk cId="1675846771" sldId="344"/>
            <ac:picMk id="63" creationId="{F3047E1A-F42C-4C0E-BBA7-C25C9BE328DB}"/>
          </ac:picMkLst>
        </pc:picChg>
        <pc:picChg chg="add del mod">
          <ac:chgData name="中田 雄大" userId="62f770ad0d6c1cad" providerId="LiveId" clId="{1C6C70BD-3EC2-40B3-8C3D-7E9DD3B6B866}" dt="2021-10-16T06:46:20.801" v="5433"/>
          <ac:picMkLst>
            <pc:docMk/>
            <pc:sldMk cId="1675846771" sldId="344"/>
            <ac:picMk id="74" creationId="{8550A284-1F1B-4B2A-934B-9B6BA6A4C122}"/>
          </ac:picMkLst>
        </pc:picChg>
        <pc:picChg chg="add del mod">
          <ac:chgData name="中田 雄大" userId="62f770ad0d6c1cad" providerId="LiveId" clId="{1C6C70BD-3EC2-40B3-8C3D-7E9DD3B6B866}" dt="2021-10-16T06:46:20.801" v="5433"/>
          <ac:picMkLst>
            <pc:docMk/>
            <pc:sldMk cId="1675846771" sldId="344"/>
            <ac:picMk id="105" creationId="{F4D6FD98-CB98-4762-8907-8B8ED9AE0275}"/>
          </ac:picMkLst>
        </pc:picChg>
        <pc:picChg chg="add del mod">
          <ac:chgData name="中田 雄大" userId="62f770ad0d6c1cad" providerId="LiveId" clId="{1C6C70BD-3EC2-40B3-8C3D-7E9DD3B6B866}" dt="2021-10-16T06:46:20.801" v="5433"/>
          <ac:picMkLst>
            <pc:docMk/>
            <pc:sldMk cId="1675846771" sldId="344"/>
            <ac:picMk id="106" creationId="{390F724F-29A6-49FC-AE16-0832330B7645}"/>
          </ac:picMkLst>
        </pc:picChg>
        <pc:picChg chg="add del mod">
          <ac:chgData name="中田 雄大" userId="62f770ad0d6c1cad" providerId="LiveId" clId="{1C6C70BD-3EC2-40B3-8C3D-7E9DD3B6B866}" dt="2021-10-16T06:46:20.801" v="5433"/>
          <ac:picMkLst>
            <pc:docMk/>
            <pc:sldMk cId="1675846771" sldId="344"/>
            <ac:picMk id="107" creationId="{1CC2B804-9F2C-4A20-A36B-E971411D2791}"/>
          </ac:picMkLst>
        </pc:picChg>
        <pc:picChg chg="add del mod">
          <ac:chgData name="中田 雄大" userId="62f770ad0d6c1cad" providerId="LiveId" clId="{1C6C70BD-3EC2-40B3-8C3D-7E9DD3B6B866}" dt="2021-10-16T06:46:20.801" v="5433"/>
          <ac:picMkLst>
            <pc:docMk/>
            <pc:sldMk cId="1675846771" sldId="344"/>
            <ac:picMk id="108" creationId="{AC790B8E-A1BE-478F-B6D5-D83FC013ACC1}"/>
          </ac:picMkLst>
        </pc:picChg>
        <pc:picChg chg="add mod">
          <ac:chgData name="中田 雄大" userId="62f770ad0d6c1cad" providerId="LiveId" clId="{1C6C70BD-3EC2-40B3-8C3D-7E9DD3B6B866}" dt="2021-10-16T06:47:52.804" v="5435" actId="1076"/>
          <ac:picMkLst>
            <pc:docMk/>
            <pc:sldMk cId="1675846771" sldId="344"/>
            <ac:picMk id="111" creationId="{1DEE7977-22EA-469D-B900-F598E5898478}"/>
          </ac:picMkLst>
        </pc:picChg>
        <pc:picChg chg="add mod">
          <ac:chgData name="中田 雄大" userId="62f770ad0d6c1cad" providerId="LiveId" clId="{1C6C70BD-3EC2-40B3-8C3D-7E9DD3B6B866}" dt="2021-10-16T06:47:52.804" v="5435" actId="1076"/>
          <ac:picMkLst>
            <pc:docMk/>
            <pc:sldMk cId="1675846771" sldId="344"/>
            <ac:picMk id="132" creationId="{C740649B-7028-40BE-A52F-00D3820EA4AC}"/>
          </ac:picMkLst>
        </pc:picChg>
        <pc:picChg chg="add mod">
          <ac:chgData name="中田 雄大" userId="62f770ad0d6c1cad" providerId="LiveId" clId="{1C6C70BD-3EC2-40B3-8C3D-7E9DD3B6B866}" dt="2021-10-16T06:47:52.804" v="5435" actId="1076"/>
          <ac:picMkLst>
            <pc:docMk/>
            <pc:sldMk cId="1675846771" sldId="344"/>
            <ac:picMk id="133" creationId="{E5AB2AA2-89AF-4751-A921-3C1B0AA9FBB4}"/>
          </ac:picMkLst>
        </pc:picChg>
        <pc:picChg chg="add mod">
          <ac:chgData name="中田 雄大" userId="62f770ad0d6c1cad" providerId="LiveId" clId="{1C6C70BD-3EC2-40B3-8C3D-7E9DD3B6B866}" dt="2021-10-16T06:52:23.803" v="5599" actId="1076"/>
          <ac:picMkLst>
            <pc:docMk/>
            <pc:sldMk cId="1675846771" sldId="344"/>
            <ac:picMk id="141" creationId="{025C9469-83EB-46FE-9C51-0D6CA282306C}"/>
          </ac:picMkLst>
        </pc:picChg>
        <pc:picChg chg="add mod">
          <ac:chgData name="中田 雄大" userId="62f770ad0d6c1cad" providerId="LiveId" clId="{1C6C70BD-3EC2-40B3-8C3D-7E9DD3B6B866}" dt="2021-10-16T06:52:56.530" v="5606" actId="1076"/>
          <ac:picMkLst>
            <pc:docMk/>
            <pc:sldMk cId="1675846771" sldId="344"/>
            <ac:picMk id="149" creationId="{8E7233E8-0BD2-4F9E-9ACD-006BCCC16410}"/>
          </ac:picMkLst>
        </pc:picChg>
        <pc:picChg chg="add mod">
          <ac:chgData name="中田 雄大" userId="62f770ad0d6c1cad" providerId="LiveId" clId="{1C6C70BD-3EC2-40B3-8C3D-7E9DD3B6B866}" dt="2021-10-16T06:53:50.530" v="5623" actId="1076"/>
          <ac:picMkLst>
            <pc:docMk/>
            <pc:sldMk cId="1675846771" sldId="344"/>
            <ac:picMk id="150" creationId="{898E2A44-D039-4790-A9AF-2CB9A064A0B5}"/>
          </ac:picMkLst>
        </pc:picChg>
        <pc:cxnChg chg="del">
          <ac:chgData name="中田 雄大" userId="62f770ad0d6c1cad" providerId="LiveId" clId="{1C6C70BD-3EC2-40B3-8C3D-7E9DD3B6B866}" dt="2021-10-16T06:46:11.556" v="5431" actId="478"/>
          <ac:cxnSpMkLst>
            <pc:docMk/>
            <pc:sldMk cId="1675846771" sldId="344"/>
            <ac:cxnSpMk id="23"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26"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27"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29"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33"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34"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36"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37"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45" creationId="{9D3FC13B-D242-7243-93AA-FE907C17DF7A}"/>
          </ac:cxnSpMkLst>
        </pc:cxnChg>
        <pc:cxnChg chg="del">
          <ac:chgData name="中田 雄大" userId="62f770ad0d6c1cad" providerId="LiveId" clId="{1C6C70BD-3EC2-40B3-8C3D-7E9DD3B6B866}" dt="2021-10-16T06:46:11.556" v="5431" actId="478"/>
          <ac:cxnSpMkLst>
            <pc:docMk/>
            <pc:sldMk cId="1675846771" sldId="344"/>
            <ac:cxnSpMk id="53"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59"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60"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61"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62" creationId="{91849E94-C803-324F-BC65-037B13393BD4}"/>
          </ac:cxnSpMkLst>
        </pc:cxnChg>
        <pc:cxnChg chg="add del mod">
          <ac:chgData name="中田 雄大" userId="62f770ad0d6c1cad" providerId="LiveId" clId="{1C6C70BD-3EC2-40B3-8C3D-7E9DD3B6B866}" dt="2021-10-16T06:46:20.801" v="5433"/>
          <ac:cxnSpMkLst>
            <pc:docMk/>
            <pc:sldMk cId="1675846771" sldId="344"/>
            <ac:cxnSpMk id="66" creationId="{0167EF61-D6B2-49CF-8256-A44634693D28}"/>
          </ac:cxnSpMkLst>
        </pc:cxnChg>
        <pc:cxnChg chg="add del mod">
          <ac:chgData name="中田 雄大" userId="62f770ad0d6c1cad" providerId="LiveId" clId="{1C6C70BD-3EC2-40B3-8C3D-7E9DD3B6B866}" dt="2021-10-16T06:46:20.801" v="5433"/>
          <ac:cxnSpMkLst>
            <pc:docMk/>
            <pc:sldMk cId="1675846771" sldId="344"/>
            <ac:cxnSpMk id="68" creationId="{DFE3BD6B-2CC9-45E6-B0AA-5E394B516550}"/>
          </ac:cxnSpMkLst>
        </pc:cxnChg>
        <pc:cxnChg chg="add del mod">
          <ac:chgData name="中田 雄大" userId="62f770ad0d6c1cad" providerId="LiveId" clId="{1C6C70BD-3EC2-40B3-8C3D-7E9DD3B6B866}" dt="2021-10-16T06:46:20.801" v="5433"/>
          <ac:cxnSpMkLst>
            <pc:docMk/>
            <pc:sldMk cId="1675846771" sldId="344"/>
            <ac:cxnSpMk id="69" creationId="{4D186C98-B30C-4994-ABFE-FA9E263EAFD2}"/>
          </ac:cxnSpMkLst>
        </pc:cxnChg>
        <pc:cxnChg chg="add del mod">
          <ac:chgData name="中田 雄大" userId="62f770ad0d6c1cad" providerId="LiveId" clId="{1C6C70BD-3EC2-40B3-8C3D-7E9DD3B6B866}" dt="2021-10-16T06:46:20.801" v="5433"/>
          <ac:cxnSpMkLst>
            <pc:docMk/>
            <pc:sldMk cId="1675846771" sldId="344"/>
            <ac:cxnSpMk id="71" creationId="{1C8FA5B6-A4B9-4CD1-B997-9A2656FC37DF}"/>
          </ac:cxnSpMkLst>
        </pc:cxnChg>
        <pc:cxnChg chg="add del mod">
          <ac:chgData name="中田 雄大" userId="62f770ad0d6c1cad" providerId="LiveId" clId="{1C6C70BD-3EC2-40B3-8C3D-7E9DD3B6B866}" dt="2021-10-16T06:46:20.801" v="5433"/>
          <ac:cxnSpMkLst>
            <pc:docMk/>
            <pc:sldMk cId="1675846771" sldId="344"/>
            <ac:cxnSpMk id="72" creationId="{0D915589-210D-4731-A3EE-18813BAA4DB6}"/>
          </ac:cxnSpMkLst>
        </pc:cxnChg>
        <pc:cxnChg chg="add del mod">
          <ac:chgData name="中田 雄大" userId="62f770ad0d6c1cad" providerId="LiveId" clId="{1C6C70BD-3EC2-40B3-8C3D-7E9DD3B6B866}" dt="2021-10-16T06:46:20.801" v="5433"/>
          <ac:cxnSpMkLst>
            <pc:docMk/>
            <pc:sldMk cId="1675846771" sldId="344"/>
            <ac:cxnSpMk id="75" creationId="{29C58D63-D6C3-425C-A470-2288E90E5391}"/>
          </ac:cxnSpMkLst>
        </pc:cxnChg>
        <pc:cxnChg chg="add del mod">
          <ac:chgData name="中田 雄大" userId="62f770ad0d6c1cad" providerId="LiveId" clId="{1C6C70BD-3EC2-40B3-8C3D-7E9DD3B6B866}" dt="2021-10-16T06:46:20.801" v="5433"/>
          <ac:cxnSpMkLst>
            <pc:docMk/>
            <pc:sldMk cId="1675846771" sldId="344"/>
            <ac:cxnSpMk id="79" creationId="{CFA2EC5C-C285-4EAC-9FE1-E00861F9FB79}"/>
          </ac:cxnSpMkLst>
        </pc:cxnChg>
        <pc:cxnChg chg="add del mod">
          <ac:chgData name="中田 雄大" userId="62f770ad0d6c1cad" providerId="LiveId" clId="{1C6C70BD-3EC2-40B3-8C3D-7E9DD3B6B866}" dt="2021-10-16T06:46:20.801" v="5433"/>
          <ac:cxnSpMkLst>
            <pc:docMk/>
            <pc:sldMk cId="1675846771" sldId="344"/>
            <ac:cxnSpMk id="84" creationId="{5E6ECDE4-0E47-42FF-A7A2-26401C7562CA}"/>
          </ac:cxnSpMkLst>
        </pc:cxnChg>
        <pc:cxnChg chg="add del mod">
          <ac:chgData name="中田 雄大" userId="62f770ad0d6c1cad" providerId="LiveId" clId="{1C6C70BD-3EC2-40B3-8C3D-7E9DD3B6B866}" dt="2021-10-16T06:46:20.801" v="5433"/>
          <ac:cxnSpMkLst>
            <pc:docMk/>
            <pc:sldMk cId="1675846771" sldId="344"/>
            <ac:cxnSpMk id="85" creationId="{35CF10A1-E31A-4022-A518-055B0AEFE3A8}"/>
          </ac:cxnSpMkLst>
        </pc:cxnChg>
        <pc:cxnChg chg="add del mod">
          <ac:chgData name="中田 雄大" userId="62f770ad0d6c1cad" providerId="LiveId" clId="{1C6C70BD-3EC2-40B3-8C3D-7E9DD3B6B866}" dt="2021-10-16T06:46:20.801" v="5433"/>
          <ac:cxnSpMkLst>
            <pc:docMk/>
            <pc:sldMk cId="1675846771" sldId="344"/>
            <ac:cxnSpMk id="98" creationId="{ACDBD816-7D09-43EA-B57A-7F1B38B00E6D}"/>
          </ac:cxnSpMkLst>
        </pc:cxnChg>
        <pc:cxnChg chg="add del mod">
          <ac:chgData name="中田 雄大" userId="62f770ad0d6c1cad" providerId="LiveId" clId="{1C6C70BD-3EC2-40B3-8C3D-7E9DD3B6B866}" dt="2021-10-16T06:46:20.801" v="5433"/>
          <ac:cxnSpMkLst>
            <pc:docMk/>
            <pc:sldMk cId="1675846771" sldId="344"/>
            <ac:cxnSpMk id="99" creationId="{3FDCA07C-4455-41A2-813C-5B136E57608E}"/>
          </ac:cxnSpMkLst>
        </pc:cxnChg>
        <pc:cxnChg chg="add del mod">
          <ac:chgData name="中田 雄大" userId="62f770ad0d6c1cad" providerId="LiveId" clId="{1C6C70BD-3EC2-40B3-8C3D-7E9DD3B6B866}" dt="2021-10-16T06:46:20.801" v="5433"/>
          <ac:cxnSpMkLst>
            <pc:docMk/>
            <pc:sldMk cId="1675846771" sldId="344"/>
            <ac:cxnSpMk id="100" creationId="{876F67C2-B004-471D-9B8F-1288AEB2665A}"/>
          </ac:cxnSpMkLst>
        </pc:cxnChg>
        <pc:cxnChg chg="add del mod">
          <ac:chgData name="中田 雄大" userId="62f770ad0d6c1cad" providerId="LiveId" clId="{1C6C70BD-3EC2-40B3-8C3D-7E9DD3B6B866}" dt="2021-10-16T06:46:20.801" v="5433"/>
          <ac:cxnSpMkLst>
            <pc:docMk/>
            <pc:sldMk cId="1675846771" sldId="344"/>
            <ac:cxnSpMk id="101" creationId="{4C667C22-1C83-4779-A175-10B7B0B56C6E}"/>
          </ac:cxnSpMkLst>
        </pc:cxnChg>
        <pc:cxnChg chg="add del mod">
          <ac:chgData name="中田 雄大" userId="62f770ad0d6c1cad" providerId="LiveId" clId="{1C6C70BD-3EC2-40B3-8C3D-7E9DD3B6B866}" dt="2021-10-16T06:46:20.801" v="5433"/>
          <ac:cxnSpMkLst>
            <pc:docMk/>
            <pc:sldMk cId="1675846771" sldId="344"/>
            <ac:cxnSpMk id="109" creationId="{6F4C22A9-39E0-41D9-87E2-6983556A6E2C}"/>
          </ac:cxnSpMkLst>
        </pc:cxnChg>
        <pc:cxnChg chg="add mod">
          <ac:chgData name="中田 雄大" userId="62f770ad0d6c1cad" providerId="LiveId" clId="{1C6C70BD-3EC2-40B3-8C3D-7E9DD3B6B866}" dt="2021-10-16T06:47:52.804" v="5435" actId="1076"/>
          <ac:cxnSpMkLst>
            <pc:docMk/>
            <pc:sldMk cId="1675846771" sldId="344"/>
            <ac:cxnSpMk id="112" creationId="{8F7F6EBD-AAF0-4580-A54A-26DC97E33884}"/>
          </ac:cxnSpMkLst>
        </pc:cxnChg>
        <pc:cxnChg chg="add mod">
          <ac:chgData name="中田 雄大" userId="62f770ad0d6c1cad" providerId="LiveId" clId="{1C6C70BD-3EC2-40B3-8C3D-7E9DD3B6B866}" dt="2021-10-16T06:47:52.804" v="5435" actId="1076"/>
          <ac:cxnSpMkLst>
            <pc:docMk/>
            <pc:sldMk cId="1675846771" sldId="344"/>
            <ac:cxnSpMk id="113" creationId="{6392AC9E-A964-45E1-ABCB-30BFB569C3D6}"/>
          </ac:cxnSpMkLst>
        </pc:cxnChg>
        <pc:cxnChg chg="add mod">
          <ac:chgData name="中田 雄大" userId="62f770ad0d6c1cad" providerId="LiveId" clId="{1C6C70BD-3EC2-40B3-8C3D-7E9DD3B6B866}" dt="2021-10-16T06:47:52.804" v="5435" actId="1076"/>
          <ac:cxnSpMkLst>
            <pc:docMk/>
            <pc:sldMk cId="1675846771" sldId="344"/>
            <ac:cxnSpMk id="114" creationId="{6C8C54CD-92C0-484A-9936-0C63B342A4BE}"/>
          </ac:cxnSpMkLst>
        </pc:cxnChg>
        <pc:cxnChg chg="add mod">
          <ac:chgData name="中田 雄大" userId="62f770ad0d6c1cad" providerId="LiveId" clId="{1C6C70BD-3EC2-40B3-8C3D-7E9DD3B6B866}" dt="2021-10-16T06:47:52.804" v="5435" actId="1076"/>
          <ac:cxnSpMkLst>
            <pc:docMk/>
            <pc:sldMk cId="1675846771" sldId="344"/>
            <ac:cxnSpMk id="116" creationId="{17EE2F40-E42B-4185-8010-0C235DEF3A9F}"/>
          </ac:cxnSpMkLst>
        </pc:cxnChg>
        <pc:cxnChg chg="add mod">
          <ac:chgData name="中田 雄大" userId="62f770ad0d6c1cad" providerId="LiveId" clId="{1C6C70BD-3EC2-40B3-8C3D-7E9DD3B6B866}" dt="2021-10-16T06:47:52.804" v="5435" actId="1076"/>
          <ac:cxnSpMkLst>
            <pc:docMk/>
            <pc:sldMk cId="1675846771" sldId="344"/>
            <ac:cxnSpMk id="117" creationId="{B817ABEA-49C4-46A2-B158-FCB6AEFF988A}"/>
          </ac:cxnSpMkLst>
        </pc:cxnChg>
        <pc:cxnChg chg="add mod">
          <ac:chgData name="中田 雄大" userId="62f770ad0d6c1cad" providerId="LiveId" clId="{1C6C70BD-3EC2-40B3-8C3D-7E9DD3B6B866}" dt="2021-10-16T06:47:52.804" v="5435" actId="1076"/>
          <ac:cxnSpMkLst>
            <pc:docMk/>
            <pc:sldMk cId="1675846771" sldId="344"/>
            <ac:cxnSpMk id="118" creationId="{479213B8-F884-465F-BBC6-DE2D539E271F}"/>
          </ac:cxnSpMkLst>
        </pc:cxnChg>
        <pc:cxnChg chg="add mod">
          <ac:chgData name="中田 雄大" userId="62f770ad0d6c1cad" providerId="LiveId" clId="{1C6C70BD-3EC2-40B3-8C3D-7E9DD3B6B866}" dt="2021-10-16T06:48:33.242" v="5464" actId="1076"/>
          <ac:cxnSpMkLst>
            <pc:docMk/>
            <pc:sldMk cId="1675846771" sldId="344"/>
            <ac:cxnSpMk id="122" creationId="{E0E4782D-0570-40DF-A50E-3AC4D35323E4}"/>
          </ac:cxnSpMkLst>
        </pc:cxnChg>
        <pc:cxnChg chg="add mod">
          <ac:chgData name="中田 雄大" userId="62f770ad0d6c1cad" providerId="LiveId" clId="{1C6C70BD-3EC2-40B3-8C3D-7E9DD3B6B866}" dt="2021-10-16T06:52:01.587" v="5597" actId="14100"/>
          <ac:cxnSpMkLst>
            <pc:docMk/>
            <pc:sldMk cId="1675846771" sldId="344"/>
            <ac:cxnSpMk id="139" creationId="{C816C59A-D70B-4098-87CA-632B4B56DDC7}"/>
          </ac:cxnSpMkLst>
        </pc:cxnChg>
        <pc:cxnChg chg="add mod">
          <ac:chgData name="中田 雄大" userId="62f770ad0d6c1cad" providerId="LiveId" clId="{1C6C70BD-3EC2-40B3-8C3D-7E9DD3B6B866}" dt="2021-10-16T06:52:29.586" v="5601" actId="14100"/>
          <ac:cxnSpMkLst>
            <pc:docMk/>
            <pc:sldMk cId="1675846771" sldId="344"/>
            <ac:cxnSpMk id="146" creationId="{B1B2CCF1-228B-4ACC-9775-30D7C31EBB50}"/>
          </ac:cxnSpMkLst>
        </pc:cxnChg>
        <pc:cxnChg chg="add mod">
          <ac:chgData name="中田 雄大" userId="62f770ad0d6c1cad" providerId="LiveId" clId="{1C6C70BD-3EC2-40B3-8C3D-7E9DD3B6B866}" dt="2021-10-16T06:52:56.530" v="5606" actId="1076"/>
          <ac:cxnSpMkLst>
            <pc:docMk/>
            <pc:sldMk cId="1675846771" sldId="344"/>
            <ac:cxnSpMk id="151" creationId="{30266656-3A88-422A-8BA3-A85ACC20B093}"/>
          </ac:cxnSpMkLst>
        </pc:cxnChg>
        <pc:cxnChg chg="add mod">
          <ac:chgData name="中田 雄大" userId="62f770ad0d6c1cad" providerId="LiveId" clId="{1C6C70BD-3EC2-40B3-8C3D-7E9DD3B6B866}" dt="2021-10-16T06:53:50.530" v="5623" actId="1076"/>
          <ac:cxnSpMkLst>
            <pc:docMk/>
            <pc:sldMk cId="1675846771" sldId="344"/>
            <ac:cxnSpMk id="152" creationId="{4FA37B18-FD44-44E2-AD36-F95D63EEAA03}"/>
          </ac:cxnSpMkLst>
        </pc:cxnChg>
        <pc:cxnChg chg="add mod">
          <ac:chgData name="中田 雄大" userId="62f770ad0d6c1cad" providerId="LiveId" clId="{1C6C70BD-3EC2-40B3-8C3D-7E9DD3B6B866}" dt="2021-10-16T06:54:04.003" v="5626" actId="14100"/>
          <ac:cxnSpMkLst>
            <pc:docMk/>
            <pc:sldMk cId="1675846771" sldId="344"/>
            <ac:cxnSpMk id="153" creationId="{4B9426D3-7805-40AB-897E-599DCD84098B}"/>
          </ac:cxnSpMkLst>
        </pc:cxnChg>
        <pc:cxnChg chg="add del mod">
          <ac:chgData name="中田 雄大" userId="62f770ad0d6c1cad" providerId="LiveId" clId="{1C6C70BD-3EC2-40B3-8C3D-7E9DD3B6B866}" dt="2021-10-16T06:54:21.553" v="5631" actId="478"/>
          <ac:cxnSpMkLst>
            <pc:docMk/>
            <pc:sldMk cId="1675846771" sldId="344"/>
            <ac:cxnSpMk id="154" creationId="{D4ABC11A-CC03-4C1B-ADBB-CA65B75BA9F3}"/>
          </ac:cxnSpMkLst>
        </pc:cxnChg>
        <pc:cxnChg chg="add mod">
          <ac:chgData name="中田 雄大" userId="62f770ad0d6c1cad" providerId="LiveId" clId="{1C6C70BD-3EC2-40B3-8C3D-7E9DD3B6B866}" dt="2021-10-16T06:54:30.114" v="5634" actId="14100"/>
          <ac:cxnSpMkLst>
            <pc:docMk/>
            <pc:sldMk cId="1675846771" sldId="344"/>
            <ac:cxnSpMk id="155" creationId="{05CC5C7B-F410-421E-90E4-B2D12E2E208E}"/>
          </ac:cxnSpMkLst>
        </pc:cxnChg>
      </pc:sldChg>
      <pc:sldChg chg="modSp mod modShow">
        <pc:chgData name="中田 雄大" userId="62f770ad0d6c1cad" providerId="LiveId" clId="{1C6C70BD-3EC2-40B3-8C3D-7E9DD3B6B866}" dt="2021-10-18T08:42:12.293" v="7991" actId="20577"/>
        <pc:sldMkLst>
          <pc:docMk/>
          <pc:sldMk cId="0" sldId="379"/>
        </pc:sldMkLst>
        <pc:spChg chg="mod">
          <ac:chgData name="中田 雄大" userId="62f770ad0d6c1cad" providerId="LiveId" clId="{1C6C70BD-3EC2-40B3-8C3D-7E9DD3B6B866}" dt="2021-10-18T08:42:12.293" v="7991" actId="20577"/>
          <ac:spMkLst>
            <pc:docMk/>
            <pc:sldMk cId="0" sldId="379"/>
            <ac:spMk id="3" creationId="{00000000-0000-0000-0000-000000000000}"/>
          </ac:spMkLst>
        </pc:spChg>
      </pc:sldChg>
      <pc:sldChg chg="modSp mod ord modShow">
        <pc:chgData name="中田 雄大" userId="62f770ad0d6c1cad" providerId="LiveId" clId="{1C6C70BD-3EC2-40B3-8C3D-7E9DD3B6B866}" dt="2021-10-16T06:22:37.573" v="5220"/>
        <pc:sldMkLst>
          <pc:docMk/>
          <pc:sldMk cId="2519537686" sldId="406"/>
        </pc:sldMkLst>
        <pc:spChg chg="mod">
          <ac:chgData name="中田 雄大" userId="62f770ad0d6c1cad" providerId="LiveId" clId="{1C6C70BD-3EC2-40B3-8C3D-7E9DD3B6B866}" dt="2021-10-15T07:01:49.703" v="1580" actId="20577"/>
          <ac:spMkLst>
            <pc:docMk/>
            <pc:sldMk cId="2519537686" sldId="406"/>
            <ac:spMk id="37" creationId="{9024B9FA-AEBC-4C41-99F4-1E5081AEE470}"/>
          </ac:spMkLst>
        </pc:spChg>
        <pc:spChg chg="mod">
          <ac:chgData name="中田 雄大" userId="62f770ad0d6c1cad" providerId="LiveId" clId="{1C6C70BD-3EC2-40B3-8C3D-7E9DD3B6B866}" dt="2021-10-16T05:11:48.713" v="2617" actId="20577"/>
          <ac:spMkLst>
            <pc:docMk/>
            <pc:sldMk cId="2519537686" sldId="406"/>
            <ac:spMk id="40" creationId="{D099D38C-B13E-6143-9D0C-53CB3F29183B}"/>
          </ac:spMkLst>
        </pc:spChg>
      </pc:sldChg>
      <pc:sldChg chg="addSp delSp modSp mod ord delAnim modAnim modShow">
        <pc:chgData name="中田 雄大" userId="62f770ad0d6c1cad" providerId="LiveId" clId="{1C6C70BD-3EC2-40B3-8C3D-7E9DD3B6B866}" dt="2021-10-16T07:25:58.090" v="6440" actId="1076"/>
        <pc:sldMkLst>
          <pc:docMk/>
          <pc:sldMk cId="310953623" sldId="417"/>
        </pc:sldMkLst>
        <pc:spChg chg="mod">
          <ac:chgData name="中田 雄大" userId="62f770ad0d6c1cad" providerId="LiveId" clId="{1C6C70BD-3EC2-40B3-8C3D-7E9DD3B6B866}" dt="2021-10-15T06:53:16.147" v="1482" actId="20577"/>
          <ac:spMkLst>
            <pc:docMk/>
            <pc:sldMk cId="310953623" sldId="417"/>
            <ac:spMk id="2" creationId="{00000000-0000-0000-0000-000000000000}"/>
          </ac:spMkLst>
        </pc:spChg>
        <pc:spChg chg="del mod">
          <ac:chgData name="中田 雄大" userId="62f770ad0d6c1cad" providerId="LiveId" clId="{1C6C70BD-3EC2-40B3-8C3D-7E9DD3B6B866}" dt="2021-10-15T06:53:18.839" v="1483" actId="478"/>
          <ac:spMkLst>
            <pc:docMk/>
            <pc:sldMk cId="310953623" sldId="417"/>
            <ac:spMk id="3" creationId="{00000000-0000-0000-0000-000000000000}"/>
          </ac:spMkLst>
        </pc:spChg>
        <pc:spChg chg="mod">
          <ac:chgData name="中田 雄大" userId="62f770ad0d6c1cad" providerId="LiveId" clId="{1C6C70BD-3EC2-40B3-8C3D-7E9DD3B6B866}" dt="2021-10-16T07:25:58.090" v="6440" actId="1076"/>
          <ac:spMkLst>
            <pc:docMk/>
            <pc:sldMk cId="310953623" sldId="417"/>
            <ac:spMk id="8" creationId="{7D0B4C40-6CBB-4E1D-8128-439E67F04B21}"/>
          </ac:spMkLst>
        </pc:spChg>
        <pc:spChg chg="add mod">
          <ac:chgData name="中田 雄大" userId="62f770ad0d6c1cad" providerId="LiveId" clId="{1C6C70BD-3EC2-40B3-8C3D-7E9DD3B6B866}" dt="2021-10-16T07:25:52.362" v="6439" actId="1076"/>
          <ac:spMkLst>
            <pc:docMk/>
            <pc:sldMk cId="310953623" sldId="417"/>
            <ac:spMk id="34" creationId="{65F55D72-1CC7-49DB-BA60-5624D9CA3FF4}"/>
          </ac:spMkLst>
        </pc:spChg>
        <pc:spChg chg="add del mod">
          <ac:chgData name="中田 雄大" userId="62f770ad0d6c1cad" providerId="LiveId" clId="{1C6C70BD-3EC2-40B3-8C3D-7E9DD3B6B866}" dt="2021-10-15T06:52:29.618" v="1430" actId="478"/>
          <ac:spMkLst>
            <pc:docMk/>
            <pc:sldMk cId="310953623" sldId="417"/>
            <ac:spMk id="35" creationId="{B80D290D-8010-4E72-9CAA-AC9F6F42FE81}"/>
          </ac:spMkLst>
        </pc:spChg>
        <pc:spChg chg="mod">
          <ac:chgData name="中田 雄大" userId="62f770ad0d6c1cad" providerId="LiveId" clId="{1C6C70BD-3EC2-40B3-8C3D-7E9DD3B6B866}" dt="2021-10-15T06:53:27.778" v="1492" actId="20577"/>
          <ac:spMkLst>
            <pc:docMk/>
            <pc:sldMk cId="310953623" sldId="417"/>
            <ac:spMk id="50" creationId="{B11A45F6-FC76-8645-919F-2EA8A3B9F111}"/>
          </ac:spMkLst>
        </pc:spChg>
        <pc:spChg chg="mod">
          <ac:chgData name="中田 雄大" userId="62f770ad0d6c1cad" providerId="LiveId" clId="{1C6C70BD-3EC2-40B3-8C3D-7E9DD3B6B866}" dt="2021-10-15T06:53:32.512" v="1501" actId="20577"/>
          <ac:spMkLst>
            <pc:docMk/>
            <pc:sldMk cId="310953623" sldId="417"/>
            <ac:spMk id="52" creationId="{CDBECF29-0FE1-7F4C-BCFD-253F15D343A8}"/>
          </ac:spMkLst>
        </pc:spChg>
        <pc:spChg chg="mod">
          <ac:chgData name="中田 雄大" userId="62f770ad0d6c1cad" providerId="LiveId" clId="{1C6C70BD-3EC2-40B3-8C3D-7E9DD3B6B866}" dt="2021-10-16T05:02:36.123" v="2268" actId="20577"/>
          <ac:spMkLst>
            <pc:docMk/>
            <pc:sldMk cId="310953623" sldId="417"/>
            <ac:spMk id="60" creationId="{D623EAEE-3894-C441-A3FB-EAB6181A80DC}"/>
          </ac:spMkLst>
        </pc:spChg>
        <pc:spChg chg="mod">
          <ac:chgData name="中田 雄大" userId="62f770ad0d6c1cad" providerId="LiveId" clId="{1C6C70BD-3EC2-40B3-8C3D-7E9DD3B6B866}" dt="2021-10-15T06:52:32.943" v="1431" actId="1076"/>
          <ac:spMkLst>
            <pc:docMk/>
            <pc:sldMk cId="310953623" sldId="417"/>
            <ac:spMk id="63" creationId="{1E8AE568-3165-6C4C-9A7B-846296066AC6}"/>
          </ac:spMkLst>
        </pc:spChg>
        <pc:spChg chg="mod">
          <ac:chgData name="中田 雄大" userId="62f770ad0d6c1cad" providerId="LiveId" clId="{1C6C70BD-3EC2-40B3-8C3D-7E9DD3B6B866}" dt="2021-10-15T06:52:40.898" v="1440" actId="20577"/>
          <ac:spMkLst>
            <pc:docMk/>
            <pc:sldMk cId="310953623" sldId="417"/>
            <ac:spMk id="65" creationId="{60DE51CA-5308-A848-AF04-57B58E07F4D1}"/>
          </ac:spMkLst>
        </pc:spChg>
        <pc:spChg chg="mod">
          <ac:chgData name="中田 雄大" userId="62f770ad0d6c1cad" providerId="LiveId" clId="{1C6C70BD-3EC2-40B3-8C3D-7E9DD3B6B866}" dt="2021-10-16T07:25:14.398" v="6414" actId="20577"/>
          <ac:spMkLst>
            <pc:docMk/>
            <pc:sldMk cId="310953623" sldId="417"/>
            <ac:spMk id="66" creationId="{71D8E751-B7CF-7D4F-A2FC-F8AF395A78B6}"/>
          </ac:spMkLst>
        </pc:spChg>
      </pc:sldChg>
      <pc:sldChg chg="addSp delSp modSp mod">
        <pc:chgData name="中田 雄大" userId="62f770ad0d6c1cad" providerId="LiveId" clId="{1C6C70BD-3EC2-40B3-8C3D-7E9DD3B6B866}" dt="2021-10-16T05:30:48.295" v="3307" actId="167"/>
        <pc:sldMkLst>
          <pc:docMk/>
          <pc:sldMk cId="2047325556" sldId="418"/>
        </pc:sldMkLst>
        <pc:spChg chg="mod">
          <ac:chgData name="中田 雄大" userId="62f770ad0d6c1cad" providerId="LiveId" clId="{1C6C70BD-3EC2-40B3-8C3D-7E9DD3B6B866}" dt="2021-10-16T05:28:31.421" v="3273" actId="20577"/>
          <ac:spMkLst>
            <pc:docMk/>
            <pc:sldMk cId="2047325556" sldId="418"/>
            <ac:spMk id="8" creationId="{6A264DA4-6051-40ED-8E1B-1785F5435453}"/>
          </ac:spMkLst>
        </pc:spChg>
        <pc:spChg chg="mod">
          <ac:chgData name="中田 雄大" userId="62f770ad0d6c1cad" providerId="LiveId" clId="{1C6C70BD-3EC2-40B3-8C3D-7E9DD3B6B866}" dt="2021-10-16T05:28:11.661" v="3264" actId="20577"/>
          <ac:spMkLst>
            <pc:docMk/>
            <pc:sldMk cId="2047325556" sldId="418"/>
            <ac:spMk id="40" creationId="{D099D38C-B13E-6143-9D0C-53CB3F29183B}"/>
          </ac:spMkLst>
        </pc:spChg>
        <pc:spChg chg="mod topLvl">
          <ac:chgData name="中田 雄大" userId="62f770ad0d6c1cad" providerId="LiveId" clId="{1C6C70BD-3EC2-40B3-8C3D-7E9DD3B6B866}" dt="2021-10-16T05:30:19.452" v="3298" actId="165"/>
          <ac:spMkLst>
            <pc:docMk/>
            <pc:sldMk cId="2047325556" sldId="418"/>
            <ac:spMk id="49" creationId="{B555B924-3901-4623-97E3-236738C20A22}"/>
          </ac:spMkLst>
        </pc:spChg>
        <pc:grpChg chg="add del">
          <ac:chgData name="中田 雄大" userId="62f770ad0d6c1cad" providerId="LiveId" clId="{1C6C70BD-3EC2-40B3-8C3D-7E9DD3B6B866}" dt="2021-10-16T05:30:19.452" v="3298" actId="165"/>
          <ac:grpSpMkLst>
            <pc:docMk/>
            <pc:sldMk cId="2047325556" sldId="418"/>
            <ac:grpSpMk id="47" creationId="{76CAD7FE-76DF-4ACF-8813-D5AC5CFA5DA4}"/>
          </ac:grpSpMkLst>
        </pc:grpChg>
        <pc:picChg chg="add mod ord">
          <ac:chgData name="中田 雄大" userId="62f770ad0d6c1cad" providerId="LiveId" clId="{1C6C70BD-3EC2-40B3-8C3D-7E9DD3B6B866}" dt="2021-10-16T05:30:48.295" v="3307" actId="167"/>
          <ac:picMkLst>
            <pc:docMk/>
            <pc:sldMk cId="2047325556" sldId="418"/>
            <ac:picMk id="34" creationId="{DEE238B7-45AD-41FB-A7E9-BEC79841B144}"/>
          </ac:picMkLst>
        </pc:picChg>
        <pc:picChg chg="del mod topLvl">
          <ac:chgData name="中田 雄大" userId="62f770ad0d6c1cad" providerId="LiveId" clId="{1C6C70BD-3EC2-40B3-8C3D-7E9DD3B6B866}" dt="2021-10-16T05:30:44.001" v="3305" actId="478"/>
          <ac:picMkLst>
            <pc:docMk/>
            <pc:sldMk cId="2047325556" sldId="418"/>
            <ac:picMk id="48" creationId="{1C69D784-D11C-41FD-AD34-681B8BD5F512}"/>
          </ac:picMkLst>
        </pc:picChg>
        <pc:picChg chg="mod topLvl">
          <ac:chgData name="中田 雄大" userId="62f770ad0d6c1cad" providerId="LiveId" clId="{1C6C70BD-3EC2-40B3-8C3D-7E9DD3B6B866}" dt="2021-10-16T05:30:19.452" v="3298" actId="165"/>
          <ac:picMkLst>
            <pc:docMk/>
            <pc:sldMk cId="2047325556" sldId="418"/>
            <ac:picMk id="51" creationId="{BF060B7A-D193-4180-97BA-FF12160AC462}"/>
          </ac:picMkLst>
        </pc:picChg>
        <pc:cxnChg chg="mod topLvl">
          <ac:chgData name="中田 雄大" userId="62f770ad0d6c1cad" providerId="LiveId" clId="{1C6C70BD-3EC2-40B3-8C3D-7E9DD3B6B866}" dt="2021-10-16T05:30:19.452" v="3298" actId="165"/>
          <ac:cxnSpMkLst>
            <pc:docMk/>
            <pc:sldMk cId="2047325556" sldId="418"/>
            <ac:cxnSpMk id="50" creationId="{63229CC8-34F3-4391-8E08-1F2B46F56F4B}"/>
          </ac:cxnSpMkLst>
        </pc:cxnChg>
        <pc:cxnChg chg="mod">
          <ac:chgData name="中田 雄大" userId="62f770ad0d6c1cad" providerId="LiveId" clId="{1C6C70BD-3EC2-40B3-8C3D-7E9DD3B6B866}" dt="2021-10-16T05:30:16.115" v="3297" actId="478"/>
          <ac:cxnSpMkLst>
            <pc:docMk/>
            <pc:sldMk cId="2047325556" sldId="418"/>
            <ac:cxnSpMk id="69" creationId="{021FAD91-F062-4EFC-A296-05A3B862238E}"/>
          </ac:cxnSpMkLst>
        </pc:cxnChg>
      </pc:sldChg>
      <pc:sldChg chg="addSp delSp modSp mod delAnim">
        <pc:chgData name="中田 雄大" userId="62f770ad0d6c1cad" providerId="LiveId" clId="{1C6C70BD-3EC2-40B3-8C3D-7E9DD3B6B866}" dt="2021-10-16T08:34:08.848" v="7029" actId="20577"/>
        <pc:sldMkLst>
          <pc:docMk/>
          <pc:sldMk cId="4224299849" sldId="419"/>
        </pc:sldMkLst>
        <pc:spChg chg="mod">
          <ac:chgData name="中田 雄大" userId="62f770ad0d6c1cad" providerId="LiveId" clId="{1C6C70BD-3EC2-40B3-8C3D-7E9DD3B6B866}" dt="2021-10-16T06:07:05.315" v="4814" actId="1076"/>
          <ac:spMkLst>
            <pc:docMk/>
            <pc:sldMk cId="4224299849" sldId="419"/>
            <ac:spMk id="3" creationId="{E5A3BC69-6D72-4F43-B38E-5A395467915C}"/>
          </ac:spMkLst>
        </pc:spChg>
        <pc:spChg chg="mod">
          <ac:chgData name="中田 雄大" userId="62f770ad0d6c1cad" providerId="LiveId" clId="{1C6C70BD-3EC2-40B3-8C3D-7E9DD3B6B866}" dt="2021-10-16T06:07:36.417" v="4826" actId="1076"/>
          <ac:spMkLst>
            <pc:docMk/>
            <pc:sldMk cId="4224299849" sldId="419"/>
            <ac:spMk id="27" creationId="{FBA0B299-92A9-437C-B684-F0878C5B92B8}"/>
          </ac:spMkLst>
        </pc:spChg>
        <pc:spChg chg="add mod">
          <ac:chgData name="中田 雄大" userId="62f770ad0d6c1cad" providerId="LiveId" clId="{1C6C70BD-3EC2-40B3-8C3D-7E9DD3B6B866}" dt="2021-10-16T06:14:28.590" v="5174" actId="20577"/>
          <ac:spMkLst>
            <pc:docMk/>
            <pc:sldMk cId="4224299849" sldId="419"/>
            <ac:spMk id="28" creationId="{DCD2492C-8E82-4D55-8B49-91CC5F845727}"/>
          </ac:spMkLst>
        </pc:spChg>
        <pc:spChg chg="mod">
          <ac:chgData name="中田 雄大" userId="62f770ad0d6c1cad" providerId="LiveId" clId="{1C6C70BD-3EC2-40B3-8C3D-7E9DD3B6B866}" dt="2021-10-16T06:09:11.409" v="4854" actId="1076"/>
          <ac:spMkLst>
            <pc:docMk/>
            <pc:sldMk cId="4224299849" sldId="419"/>
            <ac:spMk id="30" creationId="{5CF8E0F1-E6CC-443C-9A14-7E41F2F23EE0}"/>
          </ac:spMkLst>
        </pc:spChg>
        <pc:spChg chg="mod">
          <ac:chgData name="中田 雄大" userId="62f770ad0d6c1cad" providerId="LiveId" clId="{1C6C70BD-3EC2-40B3-8C3D-7E9DD3B6B866}" dt="2021-10-16T06:11:44.003" v="5018" actId="14100"/>
          <ac:spMkLst>
            <pc:docMk/>
            <pc:sldMk cId="4224299849" sldId="419"/>
            <ac:spMk id="31" creationId="{F45BB135-7FCA-4BA7-A91B-462F948D9FAB}"/>
          </ac:spMkLst>
        </pc:spChg>
        <pc:spChg chg="mod">
          <ac:chgData name="中田 雄大" userId="62f770ad0d6c1cad" providerId="LiveId" clId="{1C6C70BD-3EC2-40B3-8C3D-7E9DD3B6B866}" dt="2021-10-16T06:09:11.409" v="4854" actId="1076"/>
          <ac:spMkLst>
            <pc:docMk/>
            <pc:sldMk cId="4224299849" sldId="419"/>
            <ac:spMk id="32" creationId="{CF4F3F08-8005-B54B-B15E-D7567DDA7461}"/>
          </ac:spMkLst>
        </pc:spChg>
        <pc:spChg chg="mod">
          <ac:chgData name="中田 雄大" userId="62f770ad0d6c1cad" providerId="LiveId" clId="{1C6C70BD-3EC2-40B3-8C3D-7E9DD3B6B866}" dt="2021-10-16T06:07:05.315" v="4814" actId="1076"/>
          <ac:spMkLst>
            <pc:docMk/>
            <pc:sldMk cId="4224299849" sldId="419"/>
            <ac:spMk id="34" creationId="{3A80901C-E1F3-B247-9254-E736AE10ECD6}"/>
          </ac:spMkLst>
        </pc:spChg>
        <pc:spChg chg="del">
          <ac:chgData name="中田 雄大" userId="62f770ad0d6c1cad" providerId="LiveId" clId="{1C6C70BD-3EC2-40B3-8C3D-7E9DD3B6B866}" dt="2021-10-16T06:06:23.652" v="4811" actId="478"/>
          <ac:spMkLst>
            <pc:docMk/>
            <pc:sldMk cId="4224299849" sldId="419"/>
            <ac:spMk id="35" creationId="{1F0DD9A5-1923-4CBB-9AA5-FC90C6C26A09}"/>
          </ac:spMkLst>
        </pc:spChg>
        <pc:spChg chg="mod">
          <ac:chgData name="中田 雄大" userId="62f770ad0d6c1cad" providerId="LiveId" clId="{1C6C70BD-3EC2-40B3-8C3D-7E9DD3B6B866}" dt="2021-10-16T06:07:05.315" v="4814" actId="1076"/>
          <ac:spMkLst>
            <pc:docMk/>
            <pc:sldMk cId="4224299849" sldId="419"/>
            <ac:spMk id="45" creationId="{BE23D04C-83E1-EB43-8135-4BD9D3F303F1}"/>
          </ac:spMkLst>
        </pc:spChg>
        <pc:spChg chg="mod">
          <ac:chgData name="中田 雄大" userId="62f770ad0d6c1cad" providerId="LiveId" clId="{1C6C70BD-3EC2-40B3-8C3D-7E9DD3B6B866}" dt="2021-10-16T08:34:08.848" v="7029" actId="20577"/>
          <ac:spMkLst>
            <pc:docMk/>
            <pc:sldMk cId="4224299849" sldId="419"/>
            <ac:spMk id="46" creationId="{DD74FA20-D849-9E42-BE33-61BF25F9CE4B}"/>
          </ac:spMkLst>
        </pc:spChg>
        <pc:spChg chg="mod">
          <ac:chgData name="中田 雄大" userId="62f770ad0d6c1cad" providerId="LiveId" clId="{1C6C70BD-3EC2-40B3-8C3D-7E9DD3B6B866}" dt="2021-10-16T06:13:25.561" v="5129" actId="1076"/>
          <ac:spMkLst>
            <pc:docMk/>
            <pc:sldMk cId="4224299849" sldId="419"/>
            <ac:spMk id="51" creationId="{4BEA117E-A694-CA4C-933D-501823E11DB1}"/>
          </ac:spMkLst>
        </pc:spChg>
        <pc:spChg chg="mod">
          <ac:chgData name="中田 雄大" userId="62f770ad0d6c1cad" providerId="LiveId" clId="{1C6C70BD-3EC2-40B3-8C3D-7E9DD3B6B866}" dt="2021-10-16T06:13:28.610" v="5130" actId="1076"/>
          <ac:spMkLst>
            <pc:docMk/>
            <pc:sldMk cId="4224299849" sldId="419"/>
            <ac:spMk id="52" creationId="{B7A83B23-8DC2-314F-B580-E912D49C2A32}"/>
          </ac:spMkLst>
        </pc:spChg>
        <pc:spChg chg="mod">
          <ac:chgData name="中田 雄大" userId="62f770ad0d6c1cad" providerId="LiveId" clId="{1C6C70BD-3EC2-40B3-8C3D-7E9DD3B6B866}" dt="2021-10-16T06:08:50.521" v="4852" actId="1076"/>
          <ac:spMkLst>
            <pc:docMk/>
            <pc:sldMk cId="4224299849" sldId="419"/>
            <ac:spMk id="62" creationId="{A1CA5316-8469-634C-A519-F6638588F53D}"/>
          </ac:spMkLst>
        </pc:spChg>
        <pc:grpChg chg="mod">
          <ac:chgData name="中田 雄大" userId="62f770ad0d6c1cad" providerId="LiveId" clId="{1C6C70BD-3EC2-40B3-8C3D-7E9DD3B6B866}" dt="2021-10-16T06:07:05.315" v="4814" actId="1076"/>
          <ac:grpSpMkLst>
            <pc:docMk/>
            <pc:sldMk cId="4224299849" sldId="419"/>
            <ac:grpSpMk id="37" creationId="{DEFF8CF7-A193-964A-A83E-C13B5D5A73CB}"/>
          </ac:grpSpMkLst>
        </pc:grpChg>
        <pc:grpChg chg="mod">
          <ac:chgData name="中田 雄大" userId="62f770ad0d6c1cad" providerId="LiveId" clId="{1C6C70BD-3EC2-40B3-8C3D-7E9DD3B6B866}" dt="2021-10-16T06:07:05.315" v="4814" actId="1076"/>
          <ac:grpSpMkLst>
            <pc:docMk/>
            <pc:sldMk cId="4224299849" sldId="419"/>
            <ac:grpSpMk id="42" creationId="{6608CC20-8A24-624C-A872-6CBA23C96F05}"/>
          </ac:grpSpMkLst>
        </pc:grpChg>
        <pc:picChg chg="add mod ord">
          <ac:chgData name="中田 雄大" userId="62f770ad0d6c1cad" providerId="LiveId" clId="{1C6C70BD-3EC2-40B3-8C3D-7E9DD3B6B866}" dt="2021-10-16T06:07:29.014" v="4819" actId="167"/>
          <ac:picMkLst>
            <pc:docMk/>
            <pc:sldMk cId="4224299849" sldId="419"/>
            <ac:picMk id="29" creationId="{7C3BF4D0-D5CC-4936-99B0-C4C5CF079B0C}"/>
          </ac:picMkLst>
        </pc:picChg>
        <pc:picChg chg="del">
          <ac:chgData name="中田 雄大" userId="62f770ad0d6c1cad" providerId="LiveId" clId="{1C6C70BD-3EC2-40B3-8C3D-7E9DD3B6B866}" dt="2021-10-16T06:07:16.066" v="4815" actId="478"/>
          <ac:picMkLst>
            <pc:docMk/>
            <pc:sldMk cId="4224299849" sldId="419"/>
            <ac:picMk id="38" creationId="{8C8EB1C6-8E26-1746-99BC-4CA79A9F0798}"/>
          </ac:picMkLst>
        </pc:picChg>
        <pc:picChg chg="mod">
          <ac:chgData name="中田 雄大" userId="62f770ad0d6c1cad" providerId="LiveId" clId="{1C6C70BD-3EC2-40B3-8C3D-7E9DD3B6B866}" dt="2021-10-16T06:09:11.409" v="4854" actId="1076"/>
          <ac:picMkLst>
            <pc:docMk/>
            <pc:sldMk cId="4224299849" sldId="419"/>
            <ac:picMk id="54" creationId="{9ACB6119-EE77-9542-84D9-CE2337D22DDD}"/>
          </ac:picMkLst>
        </pc:picChg>
        <pc:picChg chg="mod">
          <ac:chgData name="中田 雄大" userId="62f770ad0d6c1cad" providerId="LiveId" clId="{1C6C70BD-3EC2-40B3-8C3D-7E9DD3B6B866}" dt="2021-10-16T06:09:11.409" v="4854" actId="1076"/>
          <ac:picMkLst>
            <pc:docMk/>
            <pc:sldMk cId="4224299849" sldId="419"/>
            <ac:picMk id="55" creationId="{EDD7240C-B555-1843-A40E-D749E71755B1}"/>
          </ac:picMkLst>
        </pc:picChg>
        <pc:picChg chg="del mod">
          <ac:chgData name="中田 雄大" userId="62f770ad0d6c1cad" providerId="LiveId" clId="{1C6C70BD-3EC2-40B3-8C3D-7E9DD3B6B866}" dt="2021-10-16T06:09:30.419" v="4856" actId="478"/>
          <ac:picMkLst>
            <pc:docMk/>
            <pc:sldMk cId="4224299849" sldId="419"/>
            <ac:picMk id="59" creationId="{5BF0FE58-9C0C-AF4C-8F2E-79D64C8DC3D3}"/>
          </ac:picMkLst>
        </pc:picChg>
        <pc:cxnChg chg="add mod">
          <ac:chgData name="中田 雄大" userId="62f770ad0d6c1cad" providerId="LiveId" clId="{1C6C70BD-3EC2-40B3-8C3D-7E9DD3B6B866}" dt="2021-10-16T06:08:46.609" v="4851" actId="14100"/>
          <ac:cxnSpMkLst>
            <pc:docMk/>
            <pc:sldMk cId="4224299849" sldId="419"/>
            <ac:cxnSpMk id="33" creationId="{2B145DD8-95C8-4DC4-AF44-E7D10C8F0168}"/>
          </ac:cxnSpMkLst>
        </pc:cxnChg>
        <pc:cxnChg chg="mod">
          <ac:chgData name="中田 雄大" userId="62f770ad0d6c1cad" providerId="LiveId" clId="{1C6C70BD-3EC2-40B3-8C3D-7E9DD3B6B866}" dt="2021-10-16T06:09:19.082" v="4855" actId="14100"/>
          <ac:cxnSpMkLst>
            <pc:docMk/>
            <pc:sldMk cId="4224299849" sldId="419"/>
            <ac:cxnSpMk id="61" creationId="{CFFFAAD4-3E8B-AB41-BA14-6B41213EC267}"/>
          </ac:cxnSpMkLst>
        </pc:cxnChg>
      </pc:sldChg>
      <pc:sldChg chg="delSp modSp mod ord delAnim modShow">
        <pc:chgData name="中田 雄大" userId="62f770ad0d6c1cad" providerId="LiveId" clId="{1C6C70BD-3EC2-40B3-8C3D-7E9DD3B6B866}" dt="2021-10-16T06:25:10.149" v="5249"/>
        <pc:sldMkLst>
          <pc:docMk/>
          <pc:sldMk cId="3539987107" sldId="420"/>
        </pc:sldMkLst>
        <pc:spChg chg="mod">
          <ac:chgData name="中田 雄大" userId="62f770ad0d6c1cad" providerId="LiveId" clId="{1C6C70BD-3EC2-40B3-8C3D-7E9DD3B6B866}" dt="2021-10-16T06:06:09.693" v="4810" actId="20577"/>
          <ac:spMkLst>
            <pc:docMk/>
            <pc:sldMk cId="3539987107" sldId="420"/>
            <ac:spMk id="2" creationId="{00000000-0000-0000-0000-000000000000}"/>
          </ac:spMkLst>
        </pc:spChg>
        <pc:spChg chg="mod">
          <ac:chgData name="中田 雄大" userId="62f770ad0d6c1cad" providerId="LiveId" clId="{1C6C70BD-3EC2-40B3-8C3D-7E9DD3B6B866}" dt="2021-10-16T06:02:02.941" v="4643" actId="20577"/>
          <ac:spMkLst>
            <pc:docMk/>
            <pc:sldMk cId="3539987107" sldId="420"/>
            <ac:spMk id="8" creationId="{43FFCE80-6E5C-1044-AAFB-9529B3273950}"/>
          </ac:spMkLst>
        </pc:spChg>
        <pc:spChg chg="del mod">
          <ac:chgData name="中田 雄大" userId="62f770ad0d6c1cad" providerId="LiveId" clId="{1C6C70BD-3EC2-40B3-8C3D-7E9DD3B6B866}" dt="2021-10-16T06:04:48.004" v="4785" actId="478"/>
          <ac:spMkLst>
            <pc:docMk/>
            <pc:sldMk cId="3539987107" sldId="420"/>
            <ac:spMk id="9" creationId="{9EB637B4-8596-464A-AB65-220650A657E8}"/>
          </ac:spMkLst>
        </pc:spChg>
        <pc:spChg chg="mod">
          <ac:chgData name="中田 雄大" userId="62f770ad0d6c1cad" providerId="LiveId" clId="{1C6C70BD-3EC2-40B3-8C3D-7E9DD3B6B866}" dt="2021-10-16T06:05:48.577" v="4790" actId="1076"/>
          <ac:spMkLst>
            <pc:docMk/>
            <pc:sldMk cId="3539987107" sldId="420"/>
            <ac:spMk id="11" creationId="{1DCD4AE9-E8E6-6A43-AA7D-572146674481}"/>
          </ac:spMkLst>
        </pc:spChg>
        <pc:spChg chg="del">
          <ac:chgData name="中田 雄大" userId="62f770ad0d6c1cad" providerId="LiveId" clId="{1C6C70BD-3EC2-40B3-8C3D-7E9DD3B6B866}" dt="2021-10-16T06:02:38.630" v="4648" actId="478"/>
          <ac:spMkLst>
            <pc:docMk/>
            <pc:sldMk cId="3539987107" sldId="420"/>
            <ac:spMk id="13" creationId="{322A9DF4-AE9E-4862-A046-63D3EC5E09E1}"/>
          </ac:spMkLst>
        </pc:spChg>
        <pc:spChg chg="mod">
          <ac:chgData name="中田 雄大" userId="62f770ad0d6c1cad" providerId="LiveId" clId="{1C6C70BD-3EC2-40B3-8C3D-7E9DD3B6B866}" dt="2021-10-16T06:05:48.577" v="4790" actId="1076"/>
          <ac:spMkLst>
            <pc:docMk/>
            <pc:sldMk cId="3539987107" sldId="420"/>
            <ac:spMk id="22" creationId="{54FE8418-70BE-654D-9A88-E6950729113B}"/>
          </ac:spMkLst>
        </pc:spChg>
        <pc:spChg chg="mod">
          <ac:chgData name="中田 雄大" userId="62f770ad0d6c1cad" providerId="LiveId" clId="{1C6C70BD-3EC2-40B3-8C3D-7E9DD3B6B866}" dt="2021-10-16T06:05:48.577" v="4790" actId="1076"/>
          <ac:spMkLst>
            <pc:docMk/>
            <pc:sldMk cId="3539987107" sldId="420"/>
            <ac:spMk id="26" creationId="{E1AA7356-6CC1-416F-A408-725EFD66D9A2}"/>
          </ac:spMkLst>
        </pc:spChg>
        <pc:spChg chg="del">
          <ac:chgData name="中田 雄大" userId="62f770ad0d6c1cad" providerId="LiveId" clId="{1C6C70BD-3EC2-40B3-8C3D-7E9DD3B6B866}" dt="2021-10-16T06:02:25.592" v="4645" actId="478"/>
          <ac:spMkLst>
            <pc:docMk/>
            <pc:sldMk cId="3539987107" sldId="420"/>
            <ac:spMk id="27" creationId="{43071186-F35A-4BC0-BD66-534876DC0771}"/>
          </ac:spMkLst>
        </pc:spChg>
        <pc:spChg chg="del">
          <ac:chgData name="中田 雄大" userId="62f770ad0d6c1cad" providerId="LiveId" clId="{1C6C70BD-3EC2-40B3-8C3D-7E9DD3B6B866}" dt="2021-10-16T06:02:31.843" v="4646" actId="478"/>
          <ac:spMkLst>
            <pc:docMk/>
            <pc:sldMk cId="3539987107" sldId="420"/>
            <ac:spMk id="28" creationId="{B6775681-D6AD-4149-93F1-DEAE3816BCF0}"/>
          </ac:spMkLst>
        </pc:spChg>
        <pc:spChg chg="del">
          <ac:chgData name="中田 雄大" userId="62f770ad0d6c1cad" providerId="LiveId" clId="{1C6C70BD-3EC2-40B3-8C3D-7E9DD3B6B866}" dt="2021-10-16T06:02:31.843" v="4646" actId="478"/>
          <ac:spMkLst>
            <pc:docMk/>
            <pc:sldMk cId="3539987107" sldId="420"/>
            <ac:spMk id="29" creationId="{D8E85A88-5B4A-45A4-BBF0-D018983F2C60}"/>
          </ac:spMkLst>
        </pc:spChg>
        <pc:spChg chg="del">
          <ac:chgData name="中田 雄大" userId="62f770ad0d6c1cad" providerId="LiveId" clId="{1C6C70BD-3EC2-40B3-8C3D-7E9DD3B6B866}" dt="2021-10-16T06:02:31.843" v="4646" actId="478"/>
          <ac:spMkLst>
            <pc:docMk/>
            <pc:sldMk cId="3539987107" sldId="420"/>
            <ac:spMk id="31" creationId="{A7837636-ED62-4769-8763-ECD59EE56AEC}"/>
          </ac:spMkLst>
        </pc:spChg>
        <pc:spChg chg="del mod">
          <ac:chgData name="中田 雄大" userId="62f770ad0d6c1cad" providerId="LiveId" clId="{1C6C70BD-3EC2-40B3-8C3D-7E9DD3B6B866}" dt="2021-10-16T06:02:36.388" v="4647" actId="478"/>
          <ac:spMkLst>
            <pc:docMk/>
            <pc:sldMk cId="3539987107" sldId="420"/>
            <ac:spMk id="32" creationId="{F760D139-4777-4ADF-A372-407B18FDCD3F}"/>
          </ac:spMkLst>
        </pc:spChg>
        <pc:spChg chg="del">
          <ac:chgData name="中田 雄大" userId="62f770ad0d6c1cad" providerId="LiveId" clId="{1C6C70BD-3EC2-40B3-8C3D-7E9DD3B6B866}" dt="2021-10-16T06:02:31.843" v="4646" actId="478"/>
          <ac:spMkLst>
            <pc:docMk/>
            <pc:sldMk cId="3539987107" sldId="420"/>
            <ac:spMk id="34" creationId="{6B44795F-1476-43CA-AAD5-0B0C1FC30EDD}"/>
          </ac:spMkLst>
        </pc:spChg>
        <pc:grpChg chg="mod">
          <ac:chgData name="中田 雄大" userId="62f770ad0d6c1cad" providerId="LiveId" clId="{1C6C70BD-3EC2-40B3-8C3D-7E9DD3B6B866}" dt="2021-10-16T06:05:48.577" v="4790" actId="1076"/>
          <ac:grpSpMkLst>
            <pc:docMk/>
            <pc:sldMk cId="3539987107" sldId="420"/>
            <ac:grpSpMk id="19" creationId="{DCFE7A71-8465-004E-A1BF-1B8CCF6F48EA}"/>
          </ac:grpSpMkLst>
        </pc:grpChg>
      </pc:sldChg>
      <pc:sldChg chg="addSp delSp modSp mod">
        <pc:chgData name="中田 雄大" userId="62f770ad0d6c1cad" providerId="LiveId" clId="{1C6C70BD-3EC2-40B3-8C3D-7E9DD3B6B866}" dt="2021-10-16T06:37:05.251" v="5309" actId="207"/>
        <pc:sldMkLst>
          <pc:docMk/>
          <pc:sldMk cId="2587169282" sldId="421"/>
        </pc:sldMkLst>
        <pc:spChg chg="add mod">
          <ac:chgData name="中田 雄大" userId="62f770ad0d6c1cad" providerId="LiveId" clId="{1C6C70BD-3EC2-40B3-8C3D-7E9DD3B6B866}" dt="2021-10-16T06:24:41.538" v="5242" actId="1076"/>
          <ac:spMkLst>
            <pc:docMk/>
            <pc:sldMk cId="2587169282" sldId="421"/>
            <ac:spMk id="11" creationId="{CEE5623E-EBC0-4B19-B32F-43FF40BB9836}"/>
          </ac:spMkLst>
        </pc:spChg>
        <pc:spChg chg="mod">
          <ac:chgData name="中田 雄大" userId="62f770ad0d6c1cad" providerId="LiveId" clId="{1C6C70BD-3EC2-40B3-8C3D-7E9DD3B6B866}" dt="2021-10-16T06:37:05.251" v="5309" actId="207"/>
          <ac:spMkLst>
            <pc:docMk/>
            <pc:sldMk cId="2587169282" sldId="421"/>
            <ac:spMk id="25" creationId="{B950AC04-57F6-BC48-A642-2FDD1AFA52AA}"/>
          </ac:spMkLst>
        </pc:spChg>
        <pc:graphicFrameChg chg="del">
          <ac:chgData name="中田 雄大" userId="62f770ad0d6c1cad" providerId="LiveId" clId="{1C6C70BD-3EC2-40B3-8C3D-7E9DD3B6B866}" dt="2021-10-16T06:20:16.375" v="5175" actId="478"/>
          <ac:graphicFrameMkLst>
            <pc:docMk/>
            <pc:sldMk cId="2587169282" sldId="421"/>
            <ac:graphicFrameMk id="8" creationId="{00000000-0008-0000-0000-000003000000}"/>
          </ac:graphicFrameMkLst>
        </pc:graphicFrameChg>
        <pc:graphicFrameChg chg="add mod">
          <ac:chgData name="中田 雄大" userId="62f770ad0d6c1cad" providerId="LiveId" clId="{1C6C70BD-3EC2-40B3-8C3D-7E9DD3B6B866}" dt="2021-10-16T06:36:06.746" v="5284" actId="403"/>
          <ac:graphicFrameMkLst>
            <pc:docMk/>
            <pc:sldMk cId="2587169282" sldId="421"/>
            <ac:graphicFrameMk id="10" creationId="{00000000-0008-0000-0000-000003000000}"/>
          </ac:graphicFrameMkLst>
        </pc:graphicFrameChg>
        <pc:picChg chg="mod ord">
          <ac:chgData name="中田 雄大" userId="62f770ad0d6c1cad" providerId="LiveId" clId="{1C6C70BD-3EC2-40B3-8C3D-7E9DD3B6B866}" dt="2021-10-16T06:21:17.994" v="5192" actId="1076"/>
          <ac:picMkLst>
            <pc:docMk/>
            <pc:sldMk cId="2587169282" sldId="421"/>
            <ac:picMk id="43" creationId="{DE8787E6-3FC2-D54C-A100-1FCD441153A2}"/>
          </ac:picMkLst>
        </pc:picChg>
      </pc:sldChg>
      <pc:sldChg chg="addSp delSp modSp mod">
        <pc:chgData name="中田 雄大" userId="62f770ad0d6c1cad" providerId="LiveId" clId="{1C6C70BD-3EC2-40B3-8C3D-7E9DD3B6B866}" dt="2021-10-16T09:09:47.332" v="7850" actId="14100"/>
        <pc:sldMkLst>
          <pc:docMk/>
          <pc:sldMk cId="1603895005" sldId="423"/>
        </pc:sldMkLst>
        <pc:spChg chg="add del mod">
          <ac:chgData name="中田 雄大" userId="62f770ad0d6c1cad" providerId="LiveId" clId="{1C6C70BD-3EC2-40B3-8C3D-7E9DD3B6B866}" dt="2021-10-16T05:31:43.014" v="3314"/>
          <ac:spMkLst>
            <pc:docMk/>
            <pc:sldMk cId="1603895005" sldId="423"/>
            <ac:spMk id="36" creationId="{B986A9D2-0F09-41D0-8FA7-4E4C5A38CCA1}"/>
          </ac:spMkLst>
        </pc:spChg>
        <pc:spChg chg="del">
          <ac:chgData name="中田 雄大" userId="62f770ad0d6c1cad" providerId="LiveId" clId="{1C6C70BD-3EC2-40B3-8C3D-7E9DD3B6B866}" dt="2021-10-16T05:17:30.752" v="2670" actId="478"/>
          <ac:spMkLst>
            <pc:docMk/>
            <pc:sldMk cId="1603895005" sldId="423"/>
            <ac:spMk id="38" creationId="{8962CC92-9E94-4362-88F9-0DB1CEA656D9}"/>
          </ac:spMkLst>
        </pc:spChg>
        <pc:spChg chg="mod">
          <ac:chgData name="中田 雄大" userId="62f770ad0d6c1cad" providerId="LiveId" clId="{1C6C70BD-3EC2-40B3-8C3D-7E9DD3B6B866}" dt="2021-10-16T05:38:18.343" v="3579" actId="1076"/>
          <ac:spMkLst>
            <pc:docMk/>
            <pc:sldMk cId="1603895005" sldId="423"/>
            <ac:spMk id="40" creationId="{D099D38C-B13E-6143-9D0C-53CB3F29183B}"/>
          </ac:spMkLst>
        </pc:spChg>
        <pc:spChg chg="add mod">
          <ac:chgData name="中田 雄大" userId="62f770ad0d6c1cad" providerId="LiveId" clId="{1C6C70BD-3EC2-40B3-8C3D-7E9DD3B6B866}" dt="2021-10-16T05:39:43.578" v="3599" actId="1076"/>
          <ac:spMkLst>
            <pc:docMk/>
            <pc:sldMk cId="1603895005" sldId="423"/>
            <ac:spMk id="47" creationId="{04EE8316-5D7F-400D-89FC-2C2C5C8A7DB9}"/>
          </ac:spMkLst>
        </pc:spChg>
        <pc:spChg chg="add mod">
          <ac:chgData name="中田 雄大" userId="62f770ad0d6c1cad" providerId="LiveId" clId="{1C6C70BD-3EC2-40B3-8C3D-7E9DD3B6B866}" dt="2021-10-16T05:38:24.136" v="3580" actId="1076"/>
          <ac:spMkLst>
            <pc:docMk/>
            <pc:sldMk cId="1603895005" sldId="423"/>
            <ac:spMk id="49" creationId="{90ABFF8E-C67F-4015-8922-9416857B0074}"/>
          </ac:spMkLst>
        </pc:spChg>
        <pc:spChg chg="add mod">
          <ac:chgData name="中田 雄大" userId="62f770ad0d6c1cad" providerId="LiveId" clId="{1C6C70BD-3EC2-40B3-8C3D-7E9DD3B6B866}" dt="2021-10-16T05:38:49.952" v="3585" actId="1076"/>
          <ac:spMkLst>
            <pc:docMk/>
            <pc:sldMk cId="1603895005" sldId="423"/>
            <ac:spMk id="51" creationId="{F8A41BE6-1299-4F7D-87A8-B240D0F65A2A}"/>
          </ac:spMkLst>
        </pc:spChg>
        <pc:spChg chg="add mod">
          <ac:chgData name="中田 雄大" userId="62f770ad0d6c1cad" providerId="LiveId" clId="{1C6C70BD-3EC2-40B3-8C3D-7E9DD3B6B866}" dt="2021-10-16T05:38:53.409" v="3587" actId="1076"/>
          <ac:spMkLst>
            <pc:docMk/>
            <pc:sldMk cId="1603895005" sldId="423"/>
            <ac:spMk id="52" creationId="{51881C43-FC62-4BC3-A59C-ACAD59A5CA78}"/>
          </ac:spMkLst>
        </pc:spChg>
        <pc:spChg chg="add mod">
          <ac:chgData name="中田 雄大" userId="62f770ad0d6c1cad" providerId="LiveId" clId="{1C6C70BD-3EC2-40B3-8C3D-7E9DD3B6B866}" dt="2021-10-16T05:38:58.145" v="3589" actId="1076"/>
          <ac:spMkLst>
            <pc:docMk/>
            <pc:sldMk cId="1603895005" sldId="423"/>
            <ac:spMk id="53" creationId="{34C0B7DA-6D88-45DB-BA89-B5EF9E6D6E85}"/>
          </ac:spMkLst>
        </pc:spChg>
        <pc:spChg chg="add mod">
          <ac:chgData name="中田 雄大" userId="62f770ad0d6c1cad" providerId="LiveId" clId="{1C6C70BD-3EC2-40B3-8C3D-7E9DD3B6B866}" dt="2021-10-16T05:39:04.233" v="3592" actId="1076"/>
          <ac:spMkLst>
            <pc:docMk/>
            <pc:sldMk cId="1603895005" sldId="423"/>
            <ac:spMk id="54" creationId="{F8508637-69C6-4F56-A55C-4A4D963D32D0}"/>
          </ac:spMkLst>
        </pc:spChg>
        <pc:spChg chg="add mod">
          <ac:chgData name="中田 雄大" userId="62f770ad0d6c1cad" providerId="LiveId" clId="{1C6C70BD-3EC2-40B3-8C3D-7E9DD3B6B866}" dt="2021-10-16T05:39:10.898" v="3594" actId="1076"/>
          <ac:spMkLst>
            <pc:docMk/>
            <pc:sldMk cId="1603895005" sldId="423"/>
            <ac:spMk id="56" creationId="{16FBF028-C746-430B-9606-DD89BCC677A0}"/>
          </ac:spMkLst>
        </pc:spChg>
        <pc:spChg chg="add mod">
          <ac:chgData name="中田 雄大" userId="62f770ad0d6c1cad" providerId="LiveId" clId="{1C6C70BD-3EC2-40B3-8C3D-7E9DD3B6B866}" dt="2021-10-16T07:02:09.475" v="5856" actId="1076"/>
          <ac:spMkLst>
            <pc:docMk/>
            <pc:sldMk cId="1603895005" sldId="423"/>
            <ac:spMk id="62" creationId="{EE9B72B0-7B18-4BE4-A938-BD971130E036}"/>
          </ac:spMkLst>
        </pc:spChg>
        <pc:spChg chg="del">
          <ac:chgData name="中田 雄大" userId="62f770ad0d6c1cad" providerId="LiveId" clId="{1C6C70BD-3EC2-40B3-8C3D-7E9DD3B6B866}" dt="2021-10-16T05:17:30.752" v="2670" actId="478"/>
          <ac:spMkLst>
            <pc:docMk/>
            <pc:sldMk cId="1603895005" sldId="423"/>
            <ac:spMk id="79" creationId="{90BFD732-8BA2-4794-9BC9-7DCA26FE15AB}"/>
          </ac:spMkLst>
        </pc:spChg>
        <pc:spChg chg="del">
          <ac:chgData name="中田 雄大" userId="62f770ad0d6c1cad" providerId="LiveId" clId="{1C6C70BD-3EC2-40B3-8C3D-7E9DD3B6B866}" dt="2021-10-16T05:17:30.752" v="2670" actId="478"/>
          <ac:spMkLst>
            <pc:docMk/>
            <pc:sldMk cId="1603895005" sldId="423"/>
            <ac:spMk id="81" creationId="{07E0BC82-F473-4ACA-AD47-E3CF086AB390}"/>
          </ac:spMkLst>
        </pc:spChg>
        <pc:spChg chg="del">
          <ac:chgData name="中田 雄大" userId="62f770ad0d6c1cad" providerId="LiveId" clId="{1C6C70BD-3EC2-40B3-8C3D-7E9DD3B6B866}" dt="2021-10-16T05:17:30.752" v="2670" actId="478"/>
          <ac:spMkLst>
            <pc:docMk/>
            <pc:sldMk cId="1603895005" sldId="423"/>
            <ac:spMk id="82" creationId="{CE8FA91C-E877-4587-B002-26CDF149B194}"/>
          </ac:spMkLst>
        </pc:spChg>
        <pc:spChg chg="del">
          <ac:chgData name="中田 雄大" userId="62f770ad0d6c1cad" providerId="LiveId" clId="{1C6C70BD-3EC2-40B3-8C3D-7E9DD3B6B866}" dt="2021-10-16T05:17:30.752" v="2670" actId="478"/>
          <ac:spMkLst>
            <pc:docMk/>
            <pc:sldMk cId="1603895005" sldId="423"/>
            <ac:spMk id="83" creationId="{D70CDB6E-D9F0-4114-A628-C6320D32D91B}"/>
          </ac:spMkLst>
        </pc:spChg>
        <pc:spChg chg="add del mod">
          <ac:chgData name="中田 雄大" userId="62f770ad0d6c1cad" providerId="LiveId" clId="{1C6C70BD-3EC2-40B3-8C3D-7E9DD3B6B866}" dt="2021-10-16T08:20:10.820" v="6731" actId="1076"/>
          <ac:spMkLst>
            <pc:docMk/>
            <pc:sldMk cId="1603895005" sldId="423"/>
            <ac:spMk id="86" creationId="{AB8A4B3E-E00F-4989-9FD9-F4B1D0585209}"/>
          </ac:spMkLst>
        </pc:spChg>
        <pc:spChg chg="del mod">
          <ac:chgData name="中田 雄大" userId="62f770ad0d6c1cad" providerId="LiveId" clId="{1C6C70BD-3EC2-40B3-8C3D-7E9DD3B6B866}" dt="2021-10-16T05:18:37.535" v="2683" actId="478"/>
          <ac:spMkLst>
            <pc:docMk/>
            <pc:sldMk cId="1603895005" sldId="423"/>
            <ac:spMk id="88" creationId="{D58D488E-6AC8-487A-AA78-A49F7C935245}"/>
          </ac:spMkLst>
        </pc:spChg>
        <pc:spChg chg="add del mod">
          <ac:chgData name="中田 雄大" userId="62f770ad0d6c1cad" providerId="LiveId" clId="{1C6C70BD-3EC2-40B3-8C3D-7E9DD3B6B866}" dt="2021-10-16T08:23:31.614" v="6782" actId="1076"/>
          <ac:spMkLst>
            <pc:docMk/>
            <pc:sldMk cId="1603895005" sldId="423"/>
            <ac:spMk id="95" creationId="{1AD1409F-171B-446E-A9A0-0536901BAB71}"/>
          </ac:spMkLst>
        </pc:spChg>
        <pc:spChg chg="del">
          <ac:chgData name="中田 雄大" userId="62f770ad0d6c1cad" providerId="LiveId" clId="{1C6C70BD-3EC2-40B3-8C3D-7E9DD3B6B866}" dt="2021-10-16T05:17:11.536" v="2669" actId="478"/>
          <ac:spMkLst>
            <pc:docMk/>
            <pc:sldMk cId="1603895005" sldId="423"/>
            <ac:spMk id="111" creationId="{B69C0FC8-4A40-4C57-9B52-65247F08074B}"/>
          </ac:spMkLst>
        </pc:spChg>
        <pc:spChg chg="del mod">
          <ac:chgData name="中田 雄大" userId="62f770ad0d6c1cad" providerId="LiveId" clId="{1C6C70BD-3EC2-40B3-8C3D-7E9DD3B6B866}" dt="2021-10-16T05:18:40.803" v="2685" actId="478"/>
          <ac:spMkLst>
            <pc:docMk/>
            <pc:sldMk cId="1603895005" sldId="423"/>
            <ac:spMk id="112" creationId="{240C9E7C-98DA-4843-AFC9-7EE411392DC0}"/>
          </ac:spMkLst>
        </pc:spChg>
        <pc:spChg chg="mod">
          <ac:chgData name="中田 雄大" userId="62f770ad0d6c1cad" providerId="LiveId" clId="{1C6C70BD-3EC2-40B3-8C3D-7E9DD3B6B866}" dt="2021-10-16T05:28:45.620" v="3274" actId="207"/>
          <ac:spMkLst>
            <pc:docMk/>
            <pc:sldMk cId="1603895005" sldId="423"/>
            <ac:spMk id="113" creationId="{5286A193-6E51-44C0-964A-F91E35929938}"/>
          </ac:spMkLst>
        </pc:spChg>
        <pc:grpChg chg="del">
          <ac:chgData name="中田 雄大" userId="62f770ad0d6c1cad" providerId="LiveId" clId="{1C6C70BD-3EC2-40B3-8C3D-7E9DD3B6B866}" dt="2021-10-16T05:17:34.896" v="2672" actId="478"/>
          <ac:grpSpMkLst>
            <pc:docMk/>
            <pc:sldMk cId="1603895005" sldId="423"/>
            <ac:grpSpMk id="7" creationId="{D16C8ED1-FB7B-4E39-A0CA-136E075067A3}"/>
          </ac:grpSpMkLst>
        </pc:grpChg>
        <pc:grpChg chg="add mod topLvl">
          <ac:chgData name="中田 雄大" userId="62f770ad0d6c1cad" providerId="LiveId" clId="{1C6C70BD-3EC2-40B3-8C3D-7E9DD3B6B866}" dt="2021-10-16T08:31:15.708" v="6908" actId="1076"/>
          <ac:grpSpMkLst>
            <pc:docMk/>
            <pc:sldMk cId="1603895005" sldId="423"/>
            <ac:grpSpMk id="31" creationId="{15781DD2-7571-42C7-942D-18B3B443927F}"/>
          </ac:grpSpMkLst>
        </pc:grpChg>
        <pc:grpChg chg="add del mod">
          <ac:chgData name="中田 雄大" userId="62f770ad0d6c1cad" providerId="LiveId" clId="{1C6C70BD-3EC2-40B3-8C3D-7E9DD3B6B866}" dt="2021-10-16T08:31:06.792" v="6905" actId="165"/>
          <ac:grpSpMkLst>
            <pc:docMk/>
            <pc:sldMk cId="1603895005" sldId="423"/>
            <ac:grpSpMk id="32" creationId="{0242CFFF-B84E-411B-A152-17CDC9D32298}"/>
          </ac:grpSpMkLst>
        </pc:grpChg>
        <pc:grpChg chg="del mod">
          <ac:chgData name="中田 雄大" userId="62f770ad0d6c1cad" providerId="LiveId" clId="{1C6C70BD-3EC2-40B3-8C3D-7E9DD3B6B866}" dt="2021-10-16T08:07:37.178" v="6625" actId="478"/>
          <ac:grpSpMkLst>
            <pc:docMk/>
            <pc:sldMk cId="1603895005" sldId="423"/>
            <ac:grpSpMk id="39" creationId="{DC82F0B2-0600-41EE-A4D4-E23FA3432E2E}"/>
          </ac:grpSpMkLst>
        </pc:grpChg>
        <pc:graphicFrameChg chg="mod">
          <ac:chgData name="中田 雄大" userId="62f770ad0d6c1cad" providerId="LiveId" clId="{1C6C70BD-3EC2-40B3-8C3D-7E9DD3B6B866}" dt="2021-10-16T07:16:47.148" v="6267" actId="20577"/>
          <ac:graphicFrameMkLst>
            <pc:docMk/>
            <pc:sldMk cId="1603895005" sldId="423"/>
            <ac:graphicFrameMk id="41" creationId="{125A4251-78F1-4D97-9756-F7371952E90A}"/>
          </ac:graphicFrameMkLst>
        </pc:graphicFrameChg>
        <pc:graphicFrameChg chg="add mod topLvl">
          <ac:chgData name="中田 雄大" userId="62f770ad0d6c1cad" providerId="LiveId" clId="{1C6C70BD-3EC2-40B3-8C3D-7E9DD3B6B866}" dt="2021-10-16T08:31:09.865" v="6907" actId="1076"/>
          <ac:graphicFrameMkLst>
            <pc:docMk/>
            <pc:sldMk cId="1603895005" sldId="423"/>
            <ac:graphicFrameMk id="67" creationId="{B66BCD1C-DF00-479A-B4AE-0026D1AAAC6C}"/>
          </ac:graphicFrameMkLst>
        </pc:graphicFrameChg>
        <pc:picChg chg="add mod">
          <ac:chgData name="中田 雄大" userId="62f770ad0d6c1cad" providerId="LiveId" clId="{1C6C70BD-3EC2-40B3-8C3D-7E9DD3B6B866}" dt="2021-10-16T08:31:06.792" v="6905" actId="165"/>
          <ac:picMkLst>
            <pc:docMk/>
            <pc:sldMk cId="1603895005" sldId="423"/>
            <ac:picMk id="15" creationId="{28FCDF05-3241-4A4A-8486-5BC7F9E72B1D}"/>
          </ac:picMkLst>
        </pc:picChg>
        <pc:picChg chg="add mod">
          <ac:chgData name="中田 雄大" userId="62f770ad0d6c1cad" providerId="LiveId" clId="{1C6C70BD-3EC2-40B3-8C3D-7E9DD3B6B866}" dt="2021-10-16T08:31:06.792" v="6905" actId="165"/>
          <ac:picMkLst>
            <pc:docMk/>
            <pc:sldMk cId="1603895005" sldId="423"/>
            <ac:picMk id="17" creationId="{FD971729-4A64-41DD-A40C-81DFFF106F25}"/>
          </ac:picMkLst>
        </pc:picChg>
        <pc:picChg chg="add mod">
          <ac:chgData name="中田 雄大" userId="62f770ad0d6c1cad" providerId="LiveId" clId="{1C6C70BD-3EC2-40B3-8C3D-7E9DD3B6B866}" dt="2021-10-16T08:31:06.792" v="6905" actId="165"/>
          <ac:picMkLst>
            <pc:docMk/>
            <pc:sldMk cId="1603895005" sldId="423"/>
            <ac:picMk id="20" creationId="{87A2A709-9442-436A-A15C-C357E6028EE7}"/>
          </ac:picMkLst>
        </pc:picChg>
        <pc:picChg chg="add mod">
          <ac:chgData name="中田 雄大" userId="62f770ad0d6c1cad" providerId="LiveId" clId="{1C6C70BD-3EC2-40B3-8C3D-7E9DD3B6B866}" dt="2021-10-16T08:31:06.792" v="6905" actId="165"/>
          <ac:picMkLst>
            <pc:docMk/>
            <pc:sldMk cId="1603895005" sldId="423"/>
            <ac:picMk id="22" creationId="{C5EAA06E-AE6A-4386-BFB9-1F2DE9146C2B}"/>
          </ac:picMkLst>
        </pc:picChg>
        <pc:picChg chg="add mod">
          <ac:chgData name="中田 雄大" userId="62f770ad0d6c1cad" providerId="LiveId" clId="{1C6C70BD-3EC2-40B3-8C3D-7E9DD3B6B866}" dt="2021-10-16T08:31:06.792" v="6905" actId="165"/>
          <ac:picMkLst>
            <pc:docMk/>
            <pc:sldMk cId="1603895005" sldId="423"/>
            <ac:picMk id="24" creationId="{4D9380D2-4D6E-4AB0-B5CC-760311B2087C}"/>
          </ac:picMkLst>
        </pc:picChg>
        <pc:picChg chg="add mod">
          <ac:chgData name="中田 雄大" userId="62f770ad0d6c1cad" providerId="LiveId" clId="{1C6C70BD-3EC2-40B3-8C3D-7E9DD3B6B866}" dt="2021-10-16T08:31:06.792" v="6905" actId="165"/>
          <ac:picMkLst>
            <pc:docMk/>
            <pc:sldMk cId="1603895005" sldId="423"/>
            <ac:picMk id="26" creationId="{1B08E7A3-8689-4851-B497-1255D8A2AF06}"/>
          </ac:picMkLst>
        </pc:picChg>
        <pc:picChg chg="add mod">
          <ac:chgData name="中田 雄大" userId="62f770ad0d6c1cad" providerId="LiveId" clId="{1C6C70BD-3EC2-40B3-8C3D-7E9DD3B6B866}" dt="2021-10-16T08:31:06.792" v="6905" actId="165"/>
          <ac:picMkLst>
            <pc:docMk/>
            <pc:sldMk cId="1603895005" sldId="423"/>
            <ac:picMk id="28" creationId="{F8FC2629-574C-40B9-9FED-46D313CDEF36}"/>
          </ac:picMkLst>
        </pc:picChg>
        <pc:picChg chg="add mod">
          <ac:chgData name="中田 雄大" userId="62f770ad0d6c1cad" providerId="LiveId" clId="{1C6C70BD-3EC2-40B3-8C3D-7E9DD3B6B866}" dt="2021-10-16T08:31:06.792" v="6905" actId="165"/>
          <ac:picMkLst>
            <pc:docMk/>
            <pc:sldMk cId="1603895005" sldId="423"/>
            <ac:picMk id="30" creationId="{C1D42804-4419-436B-AC36-12C0DD873DB6}"/>
          </ac:picMkLst>
        </pc:picChg>
        <pc:picChg chg="add del mod">
          <ac:chgData name="中田 雄大" userId="62f770ad0d6c1cad" providerId="LiveId" clId="{1C6C70BD-3EC2-40B3-8C3D-7E9DD3B6B866}" dt="2021-10-16T05:17:54.875" v="2677" actId="478"/>
          <ac:picMkLst>
            <pc:docMk/>
            <pc:sldMk cId="1603895005" sldId="423"/>
            <ac:picMk id="34" creationId="{11C74D19-6C9D-4966-A321-72BDCE31445C}"/>
          </ac:picMkLst>
        </pc:picChg>
        <pc:picChg chg="add mod">
          <ac:chgData name="中田 雄大" userId="62f770ad0d6c1cad" providerId="LiveId" clId="{1C6C70BD-3EC2-40B3-8C3D-7E9DD3B6B866}" dt="2021-10-16T05:38:27.049" v="3581" actId="1076"/>
          <ac:picMkLst>
            <pc:docMk/>
            <pc:sldMk cId="1603895005" sldId="423"/>
            <ac:picMk id="35" creationId="{65BBA300-D5B9-4C47-9DF0-1C9575F8AE3E}"/>
          </ac:picMkLst>
        </pc:picChg>
        <pc:picChg chg="mod">
          <ac:chgData name="中田 雄大" userId="62f770ad0d6c1cad" providerId="LiveId" clId="{1C6C70BD-3EC2-40B3-8C3D-7E9DD3B6B866}" dt="2021-10-16T07:19:43.138" v="6292" actId="1076"/>
          <ac:picMkLst>
            <pc:docMk/>
            <pc:sldMk cId="1603895005" sldId="423"/>
            <ac:picMk id="44" creationId="{374ECEBD-FA4E-4FC9-8103-C1C3CE0291D5}"/>
          </ac:picMkLst>
        </pc:picChg>
        <pc:picChg chg="mod">
          <ac:chgData name="中田 雄大" userId="62f770ad0d6c1cad" providerId="LiveId" clId="{1C6C70BD-3EC2-40B3-8C3D-7E9DD3B6B866}" dt="2021-10-16T07:18:35.266" v="6276" actId="1076"/>
          <ac:picMkLst>
            <pc:docMk/>
            <pc:sldMk cId="1603895005" sldId="423"/>
            <ac:picMk id="45" creationId="{BB6BCC82-DA56-4700-98A7-422C394A7ADC}"/>
          </ac:picMkLst>
        </pc:picChg>
        <pc:picChg chg="add del mod">
          <ac:chgData name="中田 雄大" userId="62f770ad0d6c1cad" providerId="LiveId" clId="{1C6C70BD-3EC2-40B3-8C3D-7E9DD3B6B866}" dt="2021-10-16T05:37:25.475" v="3525" actId="21"/>
          <ac:picMkLst>
            <pc:docMk/>
            <pc:sldMk cId="1603895005" sldId="423"/>
            <ac:picMk id="48" creationId="{690E6D58-3C87-401C-B8F7-3B5745EB6319}"/>
          </ac:picMkLst>
        </pc:picChg>
        <pc:picChg chg="add del mod">
          <ac:chgData name="中田 雄大" userId="62f770ad0d6c1cad" providerId="LiveId" clId="{1C6C70BD-3EC2-40B3-8C3D-7E9DD3B6B866}" dt="2021-10-16T08:20:34.019" v="6735" actId="478"/>
          <ac:picMkLst>
            <pc:docMk/>
            <pc:sldMk cId="1603895005" sldId="423"/>
            <ac:picMk id="50" creationId="{F132DAC2-0825-4107-BEC6-7B9396B8F7D7}"/>
          </ac:picMkLst>
        </pc:picChg>
        <pc:picChg chg="add del mod">
          <ac:chgData name="中田 雄大" userId="62f770ad0d6c1cad" providerId="LiveId" clId="{1C6C70BD-3EC2-40B3-8C3D-7E9DD3B6B866}" dt="2021-10-16T08:15:34.947" v="6655" actId="478"/>
          <ac:picMkLst>
            <pc:docMk/>
            <pc:sldMk cId="1603895005" sldId="423"/>
            <ac:picMk id="63" creationId="{4A2EACAC-2B56-4703-9B97-8948AEA49D85}"/>
          </ac:picMkLst>
        </pc:picChg>
        <pc:picChg chg="add del mod">
          <ac:chgData name="中田 雄大" userId="62f770ad0d6c1cad" providerId="LiveId" clId="{1C6C70BD-3EC2-40B3-8C3D-7E9DD3B6B866}" dt="2021-10-16T08:15:34.947" v="6655" actId="478"/>
          <ac:picMkLst>
            <pc:docMk/>
            <pc:sldMk cId="1603895005" sldId="423"/>
            <ac:picMk id="64" creationId="{4D06B1A3-4409-4804-9F72-EA653EBC954B}"/>
          </ac:picMkLst>
        </pc:picChg>
        <pc:picChg chg="add del mod">
          <ac:chgData name="中田 雄大" userId="62f770ad0d6c1cad" providerId="LiveId" clId="{1C6C70BD-3EC2-40B3-8C3D-7E9DD3B6B866}" dt="2021-10-16T08:15:34.947" v="6655" actId="478"/>
          <ac:picMkLst>
            <pc:docMk/>
            <pc:sldMk cId="1603895005" sldId="423"/>
            <ac:picMk id="65" creationId="{2F4D7AA7-D35A-4964-9EC0-FD54B2FF4E94}"/>
          </ac:picMkLst>
        </pc:picChg>
        <pc:picChg chg="add del mod">
          <ac:chgData name="中田 雄大" userId="62f770ad0d6c1cad" providerId="LiveId" clId="{1C6C70BD-3EC2-40B3-8C3D-7E9DD3B6B866}" dt="2021-10-16T08:15:34.947" v="6655" actId="478"/>
          <ac:picMkLst>
            <pc:docMk/>
            <pc:sldMk cId="1603895005" sldId="423"/>
            <ac:picMk id="66" creationId="{5612A6B7-47C7-4F09-A20E-132C035CB0A9}"/>
          </ac:picMkLst>
        </pc:picChg>
        <pc:picChg chg="mod">
          <ac:chgData name="中田 雄大" userId="62f770ad0d6c1cad" providerId="LiveId" clId="{1C6C70BD-3EC2-40B3-8C3D-7E9DD3B6B866}" dt="2021-10-16T07:18:08.435" v="6269" actId="1076"/>
          <ac:picMkLst>
            <pc:docMk/>
            <pc:sldMk cId="1603895005" sldId="423"/>
            <ac:picMk id="78" creationId="{AA3853BC-36B3-418F-89BA-CEB2378639B0}"/>
          </ac:picMkLst>
        </pc:picChg>
        <pc:picChg chg="add mod">
          <ac:chgData name="中田 雄大" userId="62f770ad0d6c1cad" providerId="LiveId" clId="{1C6C70BD-3EC2-40B3-8C3D-7E9DD3B6B866}" dt="2021-10-16T08:31:06.792" v="6905" actId="165"/>
          <ac:picMkLst>
            <pc:docMk/>
            <pc:sldMk cId="1603895005" sldId="423"/>
            <ac:picMk id="80" creationId="{C8F9B411-15F1-419A-95B8-593EC86455F1}"/>
          </ac:picMkLst>
        </pc:picChg>
        <pc:picChg chg="add mod">
          <ac:chgData name="中田 雄大" userId="62f770ad0d6c1cad" providerId="LiveId" clId="{1C6C70BD-3EC2-40B3-8C3D-7E9DD3B6B866}" dt="2021-10-16T08:31:06.792" v="6905" actId="165"/>
          <ac:picMkLst>
            <pc:docMk/>
            <pc:sldMk cId="1603895005" sldId="423"/>
            <ac:picMk id="84" creationId="{FFFCF052-8731-44A2-A8A5-AC90AA23928F}"/>
          </ac:picMkLst>
        </pc:picChg>
        <pc:picChg chg="add mod">
          <ac:chgData name="中田 雄大" userId="62f770ad0d6c1cad" providerId="LiveId" clId="{1C6C70BD-3EC2-40B3-8C3D-7E9DD3B6B866}" dt="2021-10-16T08:31:06.792" v="6905" actId="165"/>
          <ac:picMkLst>
            <pc:docMk/>
            <pc:sldMk cId="1603895005" sldId="423"/>
            <ac:picMk id="90" creationId="{E539E038-9ED7-44B7-ACF5-24AF272E5C2B}"/>
          </ac:picMkLst>
        </pc:picChg>
        <pc:picChg chg="add mod">
          <ac:chgData name="中田 雄大" userId="62f770ad0d6c1cad" providerId="LiveId" clId="{1C6C70BD-3EC2-40B3-8C3D-7E9DD3B6B866}" dt="2021-10-16T08:31:06.792" v="6905" actId="165"/>
          <ac:picMkLst>
            <pc:docMk/>
            <pc:sldMk cId="1603895005" sldId="423"/>
            <ac:picMk id="91" creationId="{9A1E7059-31E7-4A53-A9D1-889369ADFE69}"/>
          </ac:picMkLst>
        </pc:picChg>
        <pc:picChg chg="add mod">
          <ac:chgData name="中田 雄大" userId="62f770ad0d6c1cad" providerId="LiveId" clId="{1C6C70BD-3EC2-40B3-8C3D-7E9DD3B6B866}" dt="2021-10-16T08:31:06.792" v="6905" actId="165"/>
          <ac:picMkLst>
            <pc:docMk/>
            <pc:sldMk cId="1603895005" sldId="423"/>
            <ac:picMk id="92" creationId="{27316520-417A-405C-B640-AAACFCE7D7DB}"/>
          </ac:picMkLst>
        </pc:picChg>
        <pc:picChg chg="add mod">
          <ac:chgData name="中田 雄大" userId="62f770ad0d6c1cad" providerId="LiveId" clId="{1C6C70BD-3EC2-40B3-8C3D-7E9DD3B6B866}" dt="2021-10-16T08:31:06.792" v="6905" actId="165"/>
          <ac:picMkLst>
            <pc:docMk/>
            <pc:sldMk cId="1603895005" sldId="423"/>
            <ac:picMk id="93" creationId="{0ABDE1BC-8B2E-41B3-8D47-92B5732D2ED0}"/>
          </ac:picMkLst>
        </pc:picChg>
        <pc:picChg chg="add mod">
          <ac:chgData name="中田 雄大" userId="62f770ad0d6c1cad" providerId="LiveId" clId="{1C6C70BD-3EC2-40B3-8C3D-7E9DD3B6B866}" dt="2021-10-16T08:20:57.179" v="6743" actId="1076"/>
          <ac:picMkLst>
            <pc:docMk/>
            <pc:sldMk cId="1603895005" sldId="423"/>
            <ac:picMk id="94" creationId="{F03C0BB6-CADF-4354-8E26-57EB80B4C69F}"/>
          </ac:picMkLst>
        </pc:picChg>
        <pc:picChg chg="add mod">
          <ac:chgData name="中田 雄大" userId="62f770ad0d6c1cad" providerId="LiveId" clId="{1C6C70BD-3EC2-40B3-8C3D-7E9DD3B6B866}" dt="2021-10-16T08:20:54.987" v="6742" actId="1076"/>
          <ac:picMkLst>
            <pc:docMk/>
            <pc:sldMk cId="1603895005" sldId="423"/>
            <ac:picMk id="96" creationId="{75380603-E142-4EED-9D9E-9E6B98439D3A}"/>
          </ac:picMkLst>
        </pc:picChg>
        <pc:picChg chg="add mod">
          <ac:chgData name="中田 雄大" userId="62f770ad0d6c1cad" providerId="LiveId" clId="{1C6C70BD-3EC2-40B3-8C3D-7E9DD3B6B866}" dt="2021-10-16T08:20:37.892" v="6737" actId="1076"/>
          <ac:picMkLst>
            <pc:docMk/>
            <pc:sldMk cId="1603895005" sldId="423"/>
            <ac:picMk id="97" creationId="{2D3BF3AD-D016-4248-BDF8-E35E34AEF347}"/>
          </ac:picMkLst>
        </pc:picChg>
        <pc:picChg chg="add mod">
          <ac:chgData name="中田 雄大" userId="62f770ad0d6c1cad" providerId="LiveId" clId="{1C6C70BD-3EC2-40B3-8C3D-7E9DD3B6B866}" dt="2021-10-16T08:31:06.792" v="6905" actId="165"/>
          <ac:picMkLst>
            <pc:docMk/>
            <pc:sldMk cId="1603895005" sldId="423"/>
            <ac:picMk id="98" creationId="{6BC89437-AED5-4871-968B-09C1AACDA5F5}"/>
          </ac:picMkLst>
        </pc:picChg>
        <pc:picChg chg="add del mod">
          <ac:chgData name="中田 雄大" userId="62f770ad0d6c1cad" providerId="LiveId" clId="{1C6C70BD-3EC2-40B3-8C3D-7E9DD3B6B866}" dt="2021-10-16T08:22:41.729" v="6764" actId="478"/>
          <ac:picMkLst>
            <pc:docMk/>
            <pc:sldMk cId="1603895005" sldId="423"/>
            <ac:picMk id="99" creationId="{22357BB7-BD12-44F1-AFA4-6083C3CE29BD}"/>
          </ac:picMkLst>
        </pc:picChg>
        <pc:picChg chg="add del mod">
          <ac:chgData name="中田 雄大" userId="62f770ad0d6c1cad" providerId="LiveId" clId="{1C6C70BD-3EC2-40B3-8C3D-7E9DD3B6B866}" dt="2021-10-16T08:22:32.845" v="6761" actId="478"/>
          <ac:picMkLst>
            <pc:docMk/>
            <pc:sldMk cId="1603895005" sldId="423"/>
            <ac:picMk id="100" creationId="{66F2CB21-4EAA-43A0-9F1D-E3755C6A482E}"/>
          </ac:picMkLst>
        </pc:picChg>
        <pc:picChg chg="add mod">
          <ac:chgData name="中田 雄大" userId="62f770ad0d6c1cad" providerId="LiveId" clId="{1C6C70BD-3EC2-40B3-8C3D-7E9DD3B6B866}" dt="2021-10-16T08:31:06.792" v="6905" actId="165"/>
          <ac:picMkLst>
            <pc:docMk/>
            <pc:sldMk cId="1603895005" sldId="423"/>
            <ac:picMk id="101" creationId="{59996DE3-730E-46C3-BD12-785CFC56A38E}"/>
          </ac:picMkLst>
        </pc:picChg>
        <pc:picChg chg="add mod">
          <ac:chgData name="中田 雄大" userId="62f770ad0d6c1cad" providerId="LiveId" clId="{1C6C70BD-3EC2-40B3-8C3D-7E9DD3B6B866}" dt="2021-10-16T08:31:06.792" v="6905" actId="165"/>
          <ac:picMkLst>
            <pc:docMk/>
            <pc:sldMk cId="1603895005" sldId="423"/>
            <ac:picMk id="102" creationId="{58881E7B-209B-4E7E-8B05-D12E59395277}"/>
          </ac:picMkLst>
        </pc:picChg>
        <pc:picChg chg="add mod">
          <ac:chgData name="中田 雄大" userId="62f770ad0d6c1cad" providerId="LiveId" clId="{1C6C70BD-3EC2-40B3-8C3D-7E9DD3B6B866}" dt="2021-10-16T08:31:06.792" v="6905" actId="165"/>
          <ac:picMkLst>
            <pc:docMk/>
            <pc:sldMk cId="1603895005" sldId="423"/>
            <ac:picMk id="103" creationId="{0F4FFD92-7DA5-46C9-9ECA-6D73D682D5D9}"/>
          </ac:picMkLst>
        </pc:picChg>
        <pc:cxnChg chg="del">
          <ac:chgData name="中田 雄大" userId="62f770ad0d6c1cad" providerId="LiveId" clId="{1C6C70BD-3EC2-40B3-8C3D-7E9DD3B6B866}" dt="2021-10-16T05:17:32.991" v="2671" actId="478"/>
          <ac:cxnSpMkLst>
            <pc:docMk/>
            <pc:sldMk cId="1603895005" sldId="423"/>
            <ac:cxnSpMk id="37" creationId="{E80E06FA-6394-4FB5-959B-2D7644741C61}"/>
          </ac:cxnSpMkLst>
        </pc:cxnChg>
        <pc:cxnChg chg="add mod">
          <ac:chgData name="中田 雄大" userId="62f770ad0d6c1cad" providerId="LiveId" clId="{1C6C70BD-3EC2-40B3-8C3D-7E9DD3B6B866}" dt="2021-10-16T09:09:47.332" v="7850" actId="14100"/>
          <ac:cxnSpMkLst>
            <pc:docMk/>
            <pc:sldMk cId="1603895005" sldId="423"/>
            <ac:cxnSpMk id="57" creationId="{2CC900DB-564E-4FE0-A9E0-9F73CFC615A6}"/>
          </ac:cxnSpMkLst>
        </pc:cxnChg>
        <pc:cxnChg chg="add mod">
          <ac:chgData name="中田 雄大" userId="62f770ad0d6c1cad" providerId="LiveId" clId="{1C6C70BD-3EC2-40B3-8C3D-7E9DD3B6B866}" dt="2021-10-16T09:09:43.020" v="7849" actId="14100"/>
          <ac:cxnSpMkLst>
            <pc:docMk/>
            <pc:sldMk cId="1603895005" sldId="423"/>
            <ac:cxnSpMk id="58" creationId="{E53C2898-EC6F-4003-8FBC-29258DCAB28B}"/>
          </ac:cxnSpMkLst>
        </pc:cxnChg>
        <pc:cxnChg chg="add mod">
          <ac:chgData name="中田 雄大" userId="62f770ad0d6c1cad" providerId="LiveId" clId="{1C6C70BD-3EC2-40B3-8C3D-7E9DD3B6B866}" dt="2021-10-16T09:09:25.172" v="7846" actId="14100"/>
          <ac:cxnSpMkLst>
            <pc:docMk/>
            <pc:sldMk cId="1603895005" sldId="423"/>
            <ac:cxnSpMk id="59" creationId="{3A8F5346-E050-45A1-A53F-1799B2C668E0}"/>
          </ac:cxnSpMkLst>
        </pc:cxnChg>
        <pc:cxnChg chg="add mod">
          <ac:chgData name="中田 雄大" userId="62f770ad0d6c1cad" providerId="LiveId" clId="{1C6C70BD-3EC2-40B3-8C3D-7E9DD3B6B866}" dt="2021-10-16T09:09:33.988" v="7848" actId="14100"/>
          <ac:cxnSpMkLst>
            <pc:docMk/>
            <pc:sldMk cId="1603895005" sldId="423"/>
            <ac:cxnSpMk id="60" creationId="{31F224FE-0F17-4A2B-AA8B-4AE25A721A5B}"/>
          </ac:cxnSpMkLst>
        </pc:cxnChg>
        <pc:cxnChg chg="add mod">
          <ac:chgData name="中田 雄大" userId="62f770ad0d6c1cad" providerId="LiveId" clId="{1C6C70BD-3EC2-40B3-8C3D-7E9DD3B6B866}" dt="2021-10-16T09:09:29.628" v="7847" actId="14100"/>
          <ac:cxnSpMkLst>
            <pc:docMk/>
            <pc:sldMk cId="1603895005" sldId="423"/>
            <ac:cxnSpMk id="61" creationId="{F0B47652-E297-40AA-A534-7306A717F353}"/>
          </ac:cxnSpMkLst>
        </pc:cxnChg>
      </pc:sldChg>
      <pc:sldChg chg="del">
        <pc:chgData name="中田 雄大" userId="62f770ad0d6c1cad" providerId="LiveId" clId="{1C6C70BD-3EC2-40B3-8C3D-7E9DD3B6B866}" dt="2021-10-16T07:03:05.384" v="5857" actId="47"/>
        <pc:sldMkLst>
          <pc:docMk/>
          <pc:sldMk cId="2293304487" sldId="424"/>
        </pc:sldMkLst>
      </pc:sldChg>
      <pc:sldChg chg="addSp delSp modSp mod delAnim modAnim">
        <pc:chgData name="中田 雄大" userId="62f770ad0d6c1cad" providerId="LiveId" clId="{1C6C70BD-3EC2-40B3-8C3D-7E9DD3B6B866}" dt="2021-10-16T08:50:30.437" v="7613" actId="14100"/>
        <pc:sldMkLst>
          <pc:docMk/>
          <pc:sldMk cId="3845246463" sldId="425"/>
        </pc:sldMkLst>
        <pc:spChg chg="mod">
          <ac:chgData name="中田 雄大" userId="62f770ad0d6c1cad" providerId="LiveId" clId="{1C6C70BD-3EC2-40B3-8C3D-7E9DD3B6B866}" dt="2021-10-16T08:32:07.391" v="6934" actId="20577"/>
          <ac:spMkLst>
            <pc:docMk/>
            <pc:sldMk cId="3845246463" sldId="425"/>
            <ac:spMk id="2" creationId="{00000000-0000-0000-0000-000000000000}"/>
          </ac:spMkLst>
        </pc:spChg>
        <pc:spChg chg="add del mod">
          <ac:chgData name="中田 雄大" userId="62f770ad0d6c1cad" providerId="LiveId" clId="{1C6C70BD-3EC2-40B3-8C3D-7E9DD3B6B866}" dt="2021-10-16T08:38:02.564" v="7179" actId="478"/>
          <ac:spMkLst>
            <pc:docMk/>
            <pc:sldMk cId="3845246463" sldId="425"/>
            <ac:spMk id="3" creationId="{CC170B22-8F7C-4107-ACF9-E9F1D0B43D74}"/>
          </ac:spMkLst>
        </pc:spChg>
        <pc:spChg chg="add mod">
          <ac:chgData name="中田 雄大" userId="62f770ad0d6c1cad" providerId="LiveId" clId="{1C6C70BD-3EC2-40B3-8C3D-7E9DD3B6B866}" dt="2021-10-16T08:50:30.437" v="7613" actId="14100"/>
          <ac:spMkLst>
            <pc:docMk/>
            <pc:sldMk cId="3845246463" sldId="425"/>
            <ac:spMk id="12" creationId="{B0B129BB-1717-48A7-B9E5-9FCE6DEA1359}"/>
          </ac:spMkLst>
        </pc:spChg>
        <pc:spChg chg="add del mod">
          <ac:chgData name="中田 雄大" userId="62f770ad0d6c1cad" providerId="LiveId" clId="{1C6C70BD-3EC2-40B3-8C3D-7E9DD3B6B866}" dt="2021-10-16T08:36:35.773" v="7166" actId="478"/>
          <ac:spMkLst>
            <pc:docMk/>
            <pc:sldMk cId="3845246463" sldId="425"/>
            <ac:spMk id="14" creationId="{24C6AA6A-1D90-4C59-88B5-3DBF5F6B7373}"/>
          </ac:spMkLst>
        </pc:spChg>
        <pc:spChg chg="add del mod">
          <ac:chgData name="中田 雄大" userId="62f770ad0d6c1cad" providerId="LiveId" clId="{1C6C70BD-3EC2-40B3-8C3D-7E9DD3B6B866}" dt="2021-10-16T08:38:02.564" v="7179" actId="478"/>
          <ac:spMkLst>
            <pc:docMk/>
            <pc:sldMk cId="3845246463" sldId="425"/>
            <ac:spMk id="15" creationId="{68404F58-062E-4B89-8F8C-29D7EE549B37}"/>
          </ac:spMkLst>
        </pc:spChg>
        <pc:spChg chg="add del mod">
          <ac:chgData name="中田 雄大" userId="62f770ad0d6c1cad" providerId="LiveId" clId="{1C6C70BD-3EC2-40B3-8C3D-7E9DD3B6B866}" dt="2021-10-16T08:38:02.564" v="7179" actId="478"/>
          <ac:spMkLst>
            <pc:docMk/>
            <pc:sldMk cId="3845246463" sldId="425"/>
            <ac:spMk id="16" creationId="{9AEA55C4-4400-4043-8960-BCB023BE7324}"/>
          </ac:spMkLst>
        </pc:spChg>
        <pc:spChg chg="add del mod">
          <ac:chgData name="中田 雄大" userId="62f770ad0d6c1cad" providerId="LiveId" clId="{1C6C70BD-3EC2-40B3-8C3D-7E9DD3B6B866}" dt="2021-10-16T08:39:09.707" v="7186" actId="478"/>
          <ac:spMkLst>
            <pc:docMk/>
            <pc:sldMk cId="3845246463" sldId="425"/>
            <ac:spMk id="17" creationId="{C0B9AD18-C9CC-469F-B1BA-F792A3BC68CF}"/>
          </ac:spMkLst>
        </pc:spChg>
        <pc:spChg chg="add del mod">
          <ac:chgData name="中田 雄大" userId="62f770ad0d6c1cad" providerId="LiveId" clId="{1C6C70BD-3EC2-40B3-8C3D-7E9DD3B6B866}" dt="2021-10-16T08:39:09.707" v="7186" actId="478"/>
          <ac:spMkLst>
            <pc:docMk/>
            <pc:sldMk cId="3845246463" sldId="425"/>
            <ac:spMk id="18" creationId="{E17E34C7-F859-476F-A387-785E96DF7487}"/>
          </ac:spMkLst>
        </pc:spChg>
        <pc:spChg chg="add mod">
          <ac:chgData name="中田 雄大" userId="62f770ad0d6c1cad" providerId="LiveId" clId="{1C6C70BD-3EC2-40B3-8C3D-7E9DD3B6B866}" dt="2021-10-16T08:40:25.765" v="7198" actId="1076"/>
          <ac:spMkLst>
            <pc:docMk/>
            <pc:sldMk cId="3845246463" sldId="425"/>
            <ac:spMk id="19" creationId="{A6BA3751-8E9A-44AE-A9B5-25155CB232C9}"/>
          </ac:spMkLst>
        </pc:spChg>
        <pc:spChg chg="add del mod">
          <ac:chgData name="中田 雄大" userId="62f770ad0d6c1cad" providerId="LiveId" clId="{1C6C70BD-3EC2-40B3-8C3D-7E9DD3B6B866}" dt="2021-10-16T08:39:15.358" v="7187" actId="478"/>
          <ac:spMkLst>
            <pc:docMk/>
            <pc:sldMk cId="3845246463" sldId="425"/>
            <ac:spMk id="20" creationId="{A8258B9C-3C79-4BBA-AFA8-F21A029689DE}"/>
          </ac:spMkLst>
        </pc:spChg>
        <pc:spChg chg="add mod">
          <ac:chgData name="中田 雄大" userId="62f770ad0d6c1cad" providerId="LiveId" clId="{1C6C70BD-3EC2-40B3-8C3D-7E9DD3B6B866}" dt="2021-10-16T08:40:25.765" v="7198" actId="1076"/>
          <ac:spMkLst>
            <pc:docMk/>
            <pc:sldMk cId="3845246463" sldId="425"/>
            <ac:spMk id="21" creationId="{D14369EE-2E0C-413D-8AE2-40C70CBCAF2E}"/>
          </ac:spMkLst>
        </pc:spChg>
        <pc:spChg chg="mod">
          <ac:chgData name="中田 雄大" userId="62f770ad0d6c1cad" providerId="LiveId" clId="{1C6C70BD-3EC2-40B3-8C3D-7E9DD3B6B866}" dt="2021-10-16T08:45:11.348" v="7412" actId="14100"/>
          <ac:spMkLst>
            <pc:docMk/>
            <pc:sldMk cId="3845246463" sldId="425"/>
            <ac:spMk id="24" creationId="{C692DE04-1E8A-40B1-BE9D-E64DBFD5F50F}"/>
          </ac:spMkLst>
        </pc:spChg>
        <pc:spChg chg="mod">
          <ac:chgData name="中田 雄大" userId="62f770ad0d6c1cad" providerId="LiveId" clId="{1C6C70BD-3EC2-40B3-8C3D-7E9DD3B6B866}" dt="2021-10-16T08:45:21.029" v="7415" actId="14100"/>
          <ac:spMkLst>
            <pc:docMk/>
            <pc:sldMk cId="3845246463" sldId="425"/>
            <ac:spMk id="25" creationId="{B5A8A242-465E-49DB-AA7A-97F23438B245}"/>
          </ac:spMkLst>
        </pc:spChg>
        <pc:spChg chg="mod">
          <ac:chgData name="中田 雄大" userId="62f770ad0d6c1cad" providerId="LiveId" clId="{1C6C70BD-3EC2-40B3-8C3D-7E9DD3B6B866}" dt="2021-10-16T08:45:30.444" v="7417" actId="14100"/>
          <ac:spMkLst>
            <pc:docMk/>
            <pc:sldMk cId="3845246463" sldId="425"/>
            <ac:spMk id="26" creationId="{64C9CE7C-8C8B-49B6-AF63-EFF0DDD926B3}"/>
          </ac:spMkLst>
        </pc:spChg>
        <pc:spChg chg="add del mod">
          <ac:chgData name="中田 雄大" userId="62f770ad0d6c1cad" providerId="LiveId" clId="{1C6C70BD-3EC2-40B3-8C3D-7E9DD3B6B866}" dt="2021-10-16T08:39:09.707" v="7186" actId="478"/>
          <ac:spMkLst>
            <pc:docMk/>
            <pc:sldMk cId="3845246463" sldId="425"/>
            <ac:spMk id="27" creationId="{08D032D3-2DAF-4DBE-9AA1-A508BDDF5607}"/>
          </ac:spMkLst>
        </pc:spChg>
        <pc:spChg chg="add del mod">
          <ac:chgData name="中田 雄大" userId="62f770ad0d6c1cad" providerId="LiveId" clId="{1C6C70BD-3EC2-40B3-8C3D-7E9DD3B6B866}" dt="2021-10-16T08:39:09.707" v="7186" actId="478"/>
          <ac:spMkLst>
            <pc:docMk/>
            <pc:sldMk cId="3845246463" sldId="425"/>
            <ac:spMk id="28" creationId="{54BA7B8E-AA3D-42EA-B919-AC611593C2C5}"/>
          </ac:spMkLst>
        </pc:spChg>
        <pc:spChg chg="add del mod">
          <ac:chgData name="中田 雄大" userId="62f770ad0d6c1cad" providerId="LiveId" clId="{1C6C70BD-3EC2-40B3-8C3D-7E9DD3B6B866}" dt="2021-10-16T08:39:18.328" v="7188" actId="478"/>
          <ac:spMkLst>
            <pc:docMk/>
            <pc:sldMk cId="3845246463" sldId="425"/>
            <ac:spMk id="29" creationId="{D56C0CC5-AE5A-4424-8337-D85ADDECC206}"/>
          </ac:spMkLst>
        </pc:spChg>
        <pc:spChg chg="add mod">
          <ac:chgData name="中田 雄大" userId="62f770ad0d6c1cad" providerId="LiveId" clId="{1C6C70BD-3EC2-40B3-8C3D-7E9DD3B6B866}" dt="2021-10-16T08:40:25.765" v="7198" actId="1076"/>
          <ac:spMkLst>
            <pc:docMk/>
            <pc:sldMk cId="3845246463" sldId="425"/>
            <ac:spMk id="30" creationId="{BC962B6E-74ED-4785-9A97-C6355310D0FF}"/>
          </ac:spMkLst>
        </pc:spChg>
        <pc:spChg chg="del mod">
          <ac:chgData name="中田 雄大" userId="62f770ad0d6c1cad" providerId="LiveId" clId="{1C6C70BD-3EC2-40B3-8C3D-7E9DD3B6B866}" dt="2021-10-16T08:35:26.887" v="7157" actId="478"/>
          <ac:spMkLst>
            <pc:docMk/>
            <pc:sldMk cId="3845246463" sldId="425"/>
            <ac:spMk id="31" creationId="{F45BB135-7FCA-4BA7-A91B-462F948D9FAB}"/>
          </ac:spMkLst>
        </pc:spChg>
        <pc:spChg chg="add mod">
          <ac:chgData name="中田 雄大" userId="62f770ad0d6c1cad" providerId="LiveId" clId="{1C6C70BD-3EC2-40B3-8C3D-7E9DD3B6B866}" dt="2021-10-16T08:40:25.765" v="7198" actId="1076"/>
          <ac:spMkLst>
            <pc:docMk/>
            <pc:sldMk cId="3845246463" sldId="425"/>
            <ac:spMk id="32" creationId="{0E1BFD22-F69D-4D5C-8513-0E505F13E0E6}"/>
          </ac:spMkLst>
        </pc:spChg>
        <pc:spChg chg="add del mod">
          <ac:chgData name="中田 雄大" userId="62f770ad0d6c1cad" providerId="LiveId" clId="{1C6C70BD-3EC2-40B3-8C3D-7E9DD3B6B866}" dt="2021-10-16T08:38:14.590" v="7181" actId="478"/>
          <ac:spMkLst>
            <pc:docMk/>
            <pc:sldMk cId="3845246463" sldId="425"/>
            <ac:spMk id="33" creationId="{BDB2DF38-D3E1-4711-9CEE-F43A85250D5E}"/>
          </ac:spMkLst>
        </pc:spChg>
        <pc:spChg chg="add del mod">
          <ac:chgData name="中田 雄大" userId="62f770ad0d6c1cad" providerId="LiveId" clId="{1C6C70BD-3EC2-40B3-8C3D-7E9DD3B6B866}" dt="2021-10-16T08:38:17.050" v="7182" actId="478"/>
          <ac:spMkLst>
            <pc:docMk/>
            <pc:sldMk cId="3845246463" sldId="425"/>
            <ac:spMk id="34" creationId="{E5C381CB-DFBF-466A-BAF0-1569322ABFFF}"/>
          </ac:spMkLst>
        </pc:spChg>
        <pc:spChg chg="add del mod">
          <ac:chgData name="中田 雄大" userId="62f770ad0d6c1cad" providerId="LiveId" clId="{1C6C70BD-3EC2-40B3-8C3D-7E9DD3B6B866}" dt="2021-10-16T08:38:14.590" v="7181" actId="478"/>
          <ac:spMkLst>
            <pc:docMk/>
            <pc:sldMk cId="3845246463" sldId="425"/>
            <ac:spMk id="35" creationId="{56D1C365-865B-4DFB-90E6-8DE5A8D736F6}"/>
          </ac:spMkLst>
        </pc:spChg>
        <pc:spChg chg="del">
          <ac:chgData name="中田 雄大" userId="62f770ad0d6c1cad" providerId="LiveId" clId="{1C6C70BD-3EC2-40B3-8C3D-7E9DD3B6B866}" dt="2021-10-16T08:35:26.887" v="7157" actId="478"/>
          <ac:spMkLst>
            <pc:docMk/>
            <pc:sldMk cId="3845246463" sldId="425"/>
            <ac:spMk id="36" creationId="{A1E8F82C-4A2A-4186-98FC-8C1E3CEAA37F}"/>
          </ac:spMkLst>
        </pc:spChg>
        <pc:spChg chg="add del mod">
          <ac:chgData name="中田 雄大" userId="62f770ad0d6c1cad" providerId="LiveId" clId="{1C6C70BD-3EC2-40B3-8C3D-7E9DD3B6B866}" dt="2021-10-16T08:38:17.050" v="7182" actId="478"/>
          <ac:spMkLst>
            <pc:docMk/>
            <pc:sldMk cId="3845246463" sldId="425"/>
            <ac:spMk id="37" creationId="{529E7F36-F6F7-4841-9289-F4AF6579EA14}"/>
          </ac:spMkLst>
        </pc:spChg>
        <pc:spChg chg="add mod">
          <ac:chgData name="中田 雄大" userId="62f770ad0d6c1cad" providerId="LiveId" clId="{1C6C70BD-3EC2-40B3-8C3D-7E9DD3B6B866}" dt="2021-10-16T08:40:25.765" v="7198" actId="1076"/>
          <ac:spMkLst>
            <pc:docMk/>
            <pc:sldMk cId="3845246463" sldId="425"/>
            <ac:spMk id="38" creationId="{5C42B01B-316C-4E98-84A2-F416090DB392}"/>
          </ac:spMkLst>
        </pc:spChg>
        <pc:spChg chg="add mod">
          <ac:chgData name="中田 雄大" userId="62f770ad0d6c1cad" providerId="LiveId" clId="{1C6C70BD-3EC2-40B3-8C3D-7E9DD3B6B866}" dt="2021-10-16T08:40:25.765" v="7198" actId="1076"/>
          <ac:spMkLst>
            <pc:docMk/>
            <pc:sldMk cId="3845246463" sldId="425"/>
            <ac:spMk id="39" creationId="{26E591F5-84D3-47F4-BD51-025F970BEDB0}"/>
          </ac:spMkLst>
        </pc:spChg>
        <pc:spChg chg="add mod">
          <ac:chgData name="中田 雄大" userId="62f770ad0d6c1cad" providerId="LiveId" clId="{1C6C70BD-3EC2-40B3-8C3D-7E9DD3B6B866}" dt="2021-10-16T08:40:25.765" v="7198" actId="1076"/>
          <ac:spMkLst>
            <pc:docMk/>
            <pc:sldMk cId="3845246463" sldId="425"/>
            <ac:spMk id="40" creationId="{F669FDBC-FA84-4572-8C83-AD2AE0215F24}"/>
          </ac:spMkLst>
        </pc:spChg>
        <pc:spChg chg="del mod">
          <ac:chgData name="中田 雄大" userId="62f770ad0d6c1cad" providerId="LiveId" clId="{1C6C70BD-3EC2-40B3-8C3D-7E9DD3B6B866}" dt="2021-10-16T08:33:52.758" v="7021" actId="21"/>
          <ac:spMkLst>
            <pc:docMk/>
            <pc:sldMk cId="3845246463" sldId="425"/>
            <ac:spMk id="46" creationId="{DD74FA20-D849-9E42-BE33-61BF25F9CE4B}"/>
          </ac:spMkLst>
        </pc:spChg>
        <pc:spChg chg="mod">
          <ac:chgData name="中田 雄大" userId="62f770ad0d6c1cad" providerId="LiveId" clId="{1C6C70BD-3EC2-40B3-8C3D-7E9DD3B6B866}" dt="2021-10-16T08:49:34.315" v="7573" actId="207"/>
          <ac:spMkLst>
            <pc:docMk/>
            <pc:sldMk cId="3845246463" sldId="425"/>
            <ac:spMk id="49" creationId="{FCDEF842-A01C-4DB6-96A4-EAD645B9B04F}"/>
          </ac:spMkLst>
        </pc:spChg>
        <pc:spChg chg="add mod">
          <ac:chgData name="中田 雄大" userId="62f770ad0d6c1cad" providerId="LiveId" clId="{1C6C70BD-3EC2-40B3-8C3D-7E9DD3B6B866}" dt="2021-10-16T08:45:48.412" v="7436" actId="1076"/>
          <ac:spMkLst>
            <pc:docMk/>
            <pc:sldMk cId="3845246463" sldId="425"/>
            <ac:spMk id="51" creationId="{1FB4EAE6-2078-452A-A8B8-8C6E3AF3861E}"/>
          </ac:spMkLst>
        </pc:spChg>
        <pc:spChg chg="add mod">
          <ac:chgData name="中田 雄大" userId="62f770ad0d6c1cad" providerId="LiveId" clId="{1C6C70BD-3EC2-40B3-8C3D-7E9DD3B6B866}" dt="2021-10-16T08:46:58.756" v="7488" actId="1076"/>
          <ac:spMkLst>
            <pc:docMk/>
            <pc:sldMk cId="3845246463" sldId="425"/>
            <ac:spMk id="52" creationId="{7FC071D3-1280-4841-94EC-7E55339007B3}"/>
          </ac:spMkLst>
        </pc:spChg>
        <pc:spChg chg="add mod">
          <ac:chgData name="中田 雄大" userId="62f770ad0d6c1cad" providerId="LiveId" clId="{1C6C70BD-3EC2-40B3-8C3D-7E9DD3B6B866}" dt="2021-10-16T08:48:29.916" v="7524" actId="14100"/>
          <ac:spMkLst>
            <pc:docMk/>
            <pc:sldMk cId="3845246463" sldId="425"/>
            <ac:spMk id="53" creationId="{542F6350-09C7-4F1F-B599-0335B6D39848}"/>
          </ac:spMkLst>
        </pc:spChg>
        <pc:grpChg chg="add mod ord">
          <ac:chgData name="中田 雄大" userId="62f770ad0d6c1cad" providerId="LiveId" clId="{1C6C70BD-3EC2-40B3-8C3D-7E9DD3B6B866}" dt="2021-10-16T08:48:10.894" v="7520" actId="164"/>
          <ac:grpSpMkLst>
            <pc:docMk/>
            <pc:sldMk cId="3845246463" sldId="425"/>
            <ac:grpSpMk id="5" creationId="{436A1FE5-5047-4E2C-9730-0369B4E577EC}"/>
          </ac:grpSpMkLst>
        </pc:grpChg>
        <pc:grpChg chg="add mod">
          <ac:chgData name="中田 雄大" userId="62f770ad0d6c1cad" providerId="LiveId" clId="{1C6C70BD-3EC2-40B3-8C3D-7E9DD3B6B866}" dt="2021-10-16T08:44:53.451" v="7410" actId="1076"/>
          <ac:grpSpMkLst>
            <pc:docMk/>
            <pc:sldMk cId="3845246463" sldId="425"/>
            <ac:grpSpMk id="13" creationId="{0BCC0F4F-8609-4D5E-BB41-65252129E51B}"/>
          </ac:grpSpMkLst>
        </pc:grpChg>
        <pc:grpChg chg="add mod">
          <ac:chgData name="中田 雄大" userId="62f770ad0d6c1cad" providerId="LiveId" clId="{1C6C70BD-3EC2-40B3-8C3D-7E9DD3B6B866}" dt="2021-10-16T08:40:48.100" v="7200" actId="1076"/>
          <ac:grpSpMkLst>
            <pc:docMk/>
            <pc:sldMk cId="3845246463" sldId="425"/>
            <ac:grpSpMk id="22" creationId="{49574FCB-F181-4B44-911A-B56BAFD345AC}"/>
          </ac:grpSpMkLst>
        </pc:grpChg>
        <pc:grpChg chg="mod">
          <ac:chgData name="中田 雄大" userId="62f770ad0d6c1cad" providerId="LiveId" clId="{1C6C70BD-3EC2-40B3-8C3D-7E9DD3B6B866}" dt="2021-10-16T08:38:02.917" v="7180"/>
          <ac:grpSpMkLst>
            <pc:docMk/>
            <pc:sldMk cId="3845246463" sldId="425"/>
            <ac:grpSpMk id="23" creationId="{21F07BB6-BA36-4331-A47E-3B06F46C8BA9}"/>
          </ac:grpSpMkLst>
        </pc:grpChg>
        <pc:grpChg chg="add mod">
          <ac:chgData name="中田 雄大" userId="62f770ad0d6c1cad" providerId="LiveId" clId="{1C6C70BD-3EC2-40B3-8C3D-7E9DD3B6B866}" dt="2021-10-16T08:48:26.340" v="7523" actId="1076"/>
          <ac:grpSpMkLst>
            <pc:docMk/>
            <pc:sldMk cId="3845246463" sldId="425"/>
            <ac:grpSpMk id="45" creationId="{06669425-D97B-4846-B8CC-4BA249BF4834}"/>
          </ac:grpSpMkLst>
        </pc:grpChg>
        <pc:graphicFrameChg chg="del">
          <ac:chgData name="中田 雄大" userId="62f770ad0d6c1cad" providerId="LiveId" clId="{1C6C70BD-3EC2-40B3-8C3D-7E9DD3B6B866}" dt="2021-10-16T08:35:26.887" v="7157" actId="478"/>
          <ac:graphicFrameMkLst>
            <pc:docMk/>
            <pc:sldMk cId="3845246463" sldId="425"/>
            <ac:graphicFrameMk id="11" creationId="{CD6B6B22-A873-4011-9560-E84D9F89CD14}"/>
          </ac:graphicFrameMkLst>
        </pc:graphicFrameChg>
        <pc:picChg chg="del">
          <ac:chgData name="中田 雄大" userId="62f770ad0d6c1cad" providerId="LiveId" clId="{1C6C70BD-3EC2-40B3-8C3D-7E9DD3B6B866}" dt="2021-10-16T08:35:26.887" v="7157" actId="478"/>
          <ac:picMkLst>
            <pc:docMk/>
            <pc:sldMk cId="3845246463" sldId="425"/>
            <ac:picMk id="6" creationId="{1DB29297-5AB8-4EF6-AA76-8D8D3366DFA8}"/>
          </ac:picMkLst>
        </pc:picChg>
        <pc:picChg chg="del">
          <ac:chgData name="中田 雄大" userId="62f770ad0d6c1cad" providerId="LiveId" clId="{1C6C70BD-3EC2-40B3-8C3D-7E9DD3B6B866}" dt="2021-10-16T08:35:26.887" v="7157" actId="478"/>
          <ac:picMkLst>
            <pc:docMk/>
            <pc:sldMk cId="3845246463" sldId="425"/>
            <ac:picMk id="8" creationId="{22147CBB-1995-45E3-9B92-E16A80C63B47}"/>
          </ac:picMkLst>
        </pc:picChg>
        <pc:picChg chg="add mod">
          <ac:chgData name="中田 雄大" userId="62f770ad0d6c1cad" providerId="LiveId" clId="{1C6C70BD-3EC2-40B3-8C3D-7E9DD3B6B866}" dt="2021-10-16T08:43:46.229" v="7397" actId="164"/>
          <ac:picMkLst>
            <pc:docMk/>
            <pc:sldMk cId="3845246463" sldId="425"/>
            <ac:picMk id="42" creationId="{0298F951-7903-4A6B-97BC-ACFBDABB5841}"/>
          </ac:picMkLst>
        </pc:picChg>
        <pc:picChg chg="add mod">
          <ac:chgData name="中田 雄大" userId="62f770ad0d6c1cad" providerId="LiveId" clId="{1C6C70BD-3EC2-40B3-8C3D-7E9DD3B6B866}" dt="2021-10-16T08:43:46.229" v="7397" actId="164"/>
          <ac:picMkLst>
            <pc:docMk/>
            <pc:sldMk cId="3845246463" sldId="425"/>
            <ac:picMk id="43" creationId="{65D8ED80-93C7-437E-B721-1ADC8A9156FE}"/>
          </ac:picMkLst>
        </pc:picChg>
        <pc:picChg chg="add mod">
          <ac:chgData name="中田 雄大" userId="62f770ad0d6c1cad" providerId="LiveId" clId="{1C6C70BD-3EC2-40B3-8C3D-7E9DD3B6B866}" dt="2021-10-16T08:43:46.229" v="7397" actId="164"/>
          <ac:picMkLst>
            <pc:docMk/>
            <pc:sldMk cId="3845246463" sldId="425"/>
            <ac:picMk id="44" creationId="{C6F02B52-E60D-4467-8A92-4BF2B79D88FC}"/>
          </ac:picMkLst>
        </pc:picChg>
        <pc:picChg chg="del">
          <ac:chgData name="中田 雄大" userId="62f770ad0d6c1cad" providerId="LiveId" clId="{1C6C70BD-3EC2-40B3-8C3D-7E9DD3B6B866}" dt="2021-10-16T08:35:26.887" v="7157" actId="478"/>
          <ac:picMkLst>
            <pc:docMk/>
            <pc:sldMk cId="3845246463" sldId="425"/>
            <ac:picMk id="48" creationId="{09230ACD-80EB-47F1-BD43-4D64494218DE}"/>
          </ac:picMkLst>
        </pc:picChg>
        <pc:cxnChg chg="add del">
          <ac:chgData name="中田 雄大" userId="62f770ad0d6c1cad" providerId="LiveId" clId="{1C6C70BD-3EC2-40B3-8C3D-7E9DD3B6B866}" dt="2021-10-16T08:44:10.740" v="7400" actId="478"/>
          <ac:cxnSpMkLst>
            <pc:docMk/>
            <pc:sldMk cId="3845246463" sldId="425"/>
            <ac:cxnSpMk id="9" creationId="{D70B41AB-360F-43DA-B822-A8529316681E}"/>
          </ac:cxnSpMkLst>
        </pc:cxnChg>
        <pc:cxnChg chg="add mod">
          <ac:chgData name="中田 雄大" userId="62f770ad0d6c1cad" providerId="LiveId" clId="{1C6C70BD-3EC2-40B3-8C3D-7E9DD3B6B866}" dt="2021-10-16T08:40:36.276" v="7199" actId="1076"/>
          <ac:cxnSpMkLst>
            <pc:docMk/>
            <pc:sldMk cId="3845246463" sldId="425"/>
            <ac:cxnSpMk id="41" creationId="{26365AAF-A7C3-40C7-8B8D-98A6E24A5F7A}"/>
          </ac:cxnSpMkLst>
        </pc:cxnChg>
        <pc:cxnChg chg="add mod">
          <ac:chgData name="中田 雄大" userId="62f770ad0d6c1cad" providerId="LiveId" clId="{1C6C70BD-3EC2-40B3-8C3D-7E9DD3B6B866}" dt="2021-10-16T08:44:50.703" v="7409" actId="164"/>
          <ac:cxnSpMkLst>
            <pc:docMk/>
            <pc:sldMk cId="3845246463" sldId="425"/>
            <ac:cxnSpMk id="47" creationId="{E11432D8-715E-48E9-9051-B34C11D8BCA1}"/>
          </ac:cxnSpMkLst>
        </pc:cxnChg>
        <pc:cxnChg chg="add mod">
          <ac:chgData name="中田 雄大" userId="62f770ad0d6c1cad" providerId="LiveId" clId="{1C6C70BD-3EC2-40B3-8C3D-7E9DD3B6B866}" dt="2021-10-16T08:44:50.703" v="7409" actId="164"/>
          <ac:cxnSpMkLst>
            <pc:docMk/>
            <pc:sldMk cId="3845246463" sldId="425"/>
            <ac:cxnSpMk id="50" creationId="{DC97F2EB-1068-4D69-BF61-FD5B20BC3BA1}"/>
          </ac:cxnSpMkLst>
        </pc:cxnChg>
      </pc:sldChg>
      <pc:sldChg chg="del">
        <pc:chgData name="中田 雄大" userId="62f770ad0d6c1cad" providerId="LiveId" clId="{1C6C70BD-3EC2-40B3-8C3D-7E9DD3B6B866}" dt="2021-10-16T08:49:41.890" v="7574" actId="47"/>
        <pc:sldMkLst>
          <pc:docMk/>
          <pc:sldMk cId="2172693709" sldId="426"/>
        </pc:sldMkLst>
      </pc:sldChg>
      <pc:sldChg chg="del">
        <pc:chgData name="中田 雄大" userId="62f770ad0d6c1cad" providerId="LiveId" clId="{1C6C70BD-3EC2-40B3-8C3D-7E9DD3B6B866}" dt="2021-10-16T08:49:43.762" v="7575" actId="47"/>
        <pc:sldMkLst>
          <pc:docMk/>
          <pc:sldMk cId="3939960394" sldId="427"/>
        </pc:sldMkLst>
      </pc:sldChg>
      <pc:sldChg chg="addSp delSp modSp mod">
        <pc:chgData name="中田 雄大" userId="62f770ad0d6c1cad" providerId="LiveId" clId="{1C6C70BD-3EC2-40B3-8C3D-7E9DD3B6B866}" dt="2021-10-16T09:13:56.853" v="7906" actId="14100"/>
        <pc:sldMkLst>
          <pc:docMk/>
          <pc:sldMk cId="186116695" sldId="428"/>
        </pc:sldMkLst>
        <pc:spChg chg="del">
          <ac:chgData name="中田 雄大" userId="62f770ad0d6c1cad" providerId="LiveId" clId="{1C6C70BD-3EC2-40B3-8C3D-7E9DD3B6B866}" dt="2021-10-16T08:57:30.222" v="7732" actId="478"/>
          <ac:spMkLst>
            <pc:docMk/>
            <pc:sldMk cId="186116695" sldId="428"/>
            <ac:spMk id="8" creationId="{DE791792-1437-40EC-B435-14DD0075ED38}"/>
          </ac:spMkLst>
        </pc:spChg>
        <pc:spChg chg="add del mod">
          <ac:chgData name="中田 雄大" userId="62f770ad0d6c1cad" providerId="LiveId" clId="{1C6C70BD-3EC2-40B3-8C3D-7E9DD3B6B866}" dt="2021-10-16T09:11:29.332" v="7868" actId="478"/>
          <ac:spMkLst>
            <pc:docMk/>
            <pc:sldMk cId="186116695" sldId="428"/>
            <ac:spMk id="23" creationId="{B9F8A984-3FE1-42F6-BB52-0C60BD2A71D2}"/>
          </ac:spMkLst>
        </pc:spChg>
        <pc:spChg chg="del mod">
          <ac:chgData name="中田 雄大" userId="62f770ad0d6c1cad" providerId="LiveId" clId="{1C6C70BD-3EC2-40B3-8C3D-7E9DD3B6B866}" dt="2021-10-16T09:05:29.546" v="7838" actId="478"/>
          <ac:spMkLst>
            <pc:docMk/>
            <pc:sldMk cId="186116695" sldId="428"/>
            <ac:spMk id="26" creationId="{13D1E43A-4AC6-4B86-8798-196E57E45D57}"/>
          </ac:spMkLst>
        </pc:spChg>
        <pc:spChg chg="mod ord">
          <ac:chgData name="中田 雄大" userId="62f770ad0d6c1cad" providerId="LiveId" clId="{1C6C70BD-3EC2-40B3-8C3D-7E9DD3B6B866}" dt="2021-10-16T09:13:56.853" v="7906" actId="14100"/>
          <ac:spMkLst>
            <pc:docMk/>
            <pc:sldMk cId="186116695" sldId="428"/>
            <ac:spMk id="30" creationId="{77F25762-88F5-43D7-ADCE-BEEEA9D687B7}"/>
          </ac:spMkLst>
        </pc:spChg>
        <pc:spChg chg="add mod">
          <ac:chgData name="中田 雄大" userId="62f770ad0d6c1cad" providerId="LiveId" clId="{1C6C70BD-3EC2-40B3-8C3D-7E9DD3B6B866}" dt="2021-10-16T09:11:03.860" v="7862" actId="14100"/>
          <ac:spMkLst>
            <pc:docMk/>
            <pc:sldMk cId="186116695" sldId="428"/>
            <ac:spMk id="32" creationId="{5D425D79-0BB7-427E-BE78-24621C6CFA82}"/>
          </ac:spMkLst>
        </pc:spChg>
        <pc:spChg chg="mod">
          <ac:chgData name="中田 雄大" userId="62f770ad0d6c1cad" providerId="LiveId" clId="{1C6C70BD-3EC2-40B3-8C3D-7E9DD3B6B866}" dt="2021-10-16T08:54:19.574" v="7712"/>
          <ac:spMkLst>
            <pc:docMk/>
            <pc:sldMk cId="186116695" sldId="428"/>
            <ac:spMk id="33" creationId="{FB63BBDA-9165-49F3-871E-C4F2B0ADCEF4}"/>
          </ac:spMkLst>
        </pc:spChg>
        <pc:spChg chg="add mod">
          <ac:chgData name="中田 雄大" userId="62f770ad0d6c1cad" providerId="LiveId" clId="{1C6C70BD-3EC2-40B3-8C3D-7E9DD3B6B866}" dt="2021-10-16T09:05:27.094" v="7837"/>
          <ac:spMkLst>
            <pc:docMk/>
            <pc:sldMk cId="186116695" sldId="428"/>
            <ac:spMk id="37" creationId="{8907E09E-5F65-4315-8823-DB4AF389C180}"/>
          </ac:spMkLst>
        </pc:spChg>
        <pc:spChg chg="add mod">
          <ac:chgData name="中田 雄大" userId="62f770ad0d6c1cad" providerId="LiveId" clId="{1C6C70BD-3EC2-40B3-8C3D-7E9DD3B6B866}" dt="2021-10-16T09:05:46.762" v="7839"/>
          <ac:spMkLst>
            <pc:docMk/>
            <pc:sldMk cId="186116695" sldId="428"/>
            <ac:spMk id="38" creationId="{F17E0C9F-6C11-4EE0-BF25-1BA842A22DAC}"/>
          </ac:spMkLst>
        </pc:spChg>
        <pc:spChg chg="add mod">
          <ac:chgData name="中田 雄大" userId="62f770ad0d6c1cad" providerId="LiveId" clId="{1C6C70BD-3EC2-40B3-8C3D-7E9DD3B6B866}" dt="2021-10-16T09:13:51.676" v="7905" actId="14100"/>
          <ac:spMkLst>
            <pc:docMk/>
            <pc:sldMk cId="186116695" sldId="428"/>
            <ac:spMk id="39" creationId="{7C045E7C-FC8B-4504-8414-71558D70F722}"/>
          </ac:spMkLst>
        </pc:spChg>
        <pc:grpChg chg="add mod">
          <ac:chgData name="中田 雄大" userId="62f770ad0d6c1cad" providerId="LiveId" clId="{1C6C70BD-3EC2-40B3-8C3D-7E9DD3B6B866}" dt="2021-10-16T09:13:12.044" v="7896" actId="1076"/>
          <ac:grpSpMkLst>
            <pc:docMk/>
            <pc:sldMk cId="186116695" sldId="428"/>
            <ac:grpSpMk id="11" creationId="{21B88FB6-C3F3-4CA1-A574-B59A6E3F022A}"/>
          </ac:grpSpMkLst>
        </pc:grpChg>
        <pc:graphicFrameChg chg="add mod">
          <ac:chgData name="中田 雄大" userId="62f770ad0d6c1cad" providerId="LiveId" clId="{1C6C70BD-3EC2-40B3-8C3D-7E9DD3B6B866}" dt="2021-10-16T09:12:28.782" v="7886"/>
          <ac:graphicFrameMkLst>
            <pc:docMk/>
            <pc:sldMk cId="186116695" sldId="428"/>
            <ac:graphicFrameMk id="13" creationId="{BB37B291-B000-47DF-9DE0-9C7286713D6F}"/>
          </ac:graphicFrameMkLst>
        </pc:graphicFrameChg>
        <pc:graphicFrameChg chg="del">
          <ac:chgData name="中田 雄大" userId="62f770ad0d6c1cad" providerId="LiveId" clId="{1C6C70BD-3EC2-40B3-8C3D-7E9DD3B6B866}" dt="2021-10-16T08:51:27.474" v="7614" actId="478"/>
          <ac:graphicFrameMkLst>
            <pc:docMk/>
            <pc:sldMk cId="186116695" sldId="428"/>
            <ac:graphicFrameMk id="22" creationId="{271DC176-9F20-448E-A4B7-883BC4AD536D}"/>
          </ac:graphicFrameMkLst>
        </pc:graphicFrameChg>
        <pc:picChg chg="add mod">
          <ac:chgData name="中田 雄大" userId="62f770ad0d6c1cad" providerId="LiveId" clId="{1C6C70BD-3EC2-40B3-8C3D-7E9DD3B6B866}" dt="2021-10-16T09:10:29.325" v="7852" actId="1076"/>
          <ac:picMkLst>
            <pc:docMk/>
            <pc:sldMk cId="186116695" sldId="428"/>
            <ac:picMk id="5" creationId="{9E74DAA9-4C62-4CE7-BC51-7705157BBC1E}"/>
          </ac:picMkLst>
        </pc:picChg>
        <pc:picChg chg="add mod ord">
          <ac:chgData name="中田 雄大" userId="62f770ad0d6c1cad" providerId="LiveId" clId="{1C6C70BD-3EC2-40B3-8C3D-7E9DD3B6B866}" dt="2021-10-16T09:13:20.612" v="7898" actId="1076"/>
          <ac:picMkLst>
            <pc:docMk/>
            <pc:sldMk cId="186116695" sldId="428"/>
            <ac:picMk id="7" creationId="{A733BB90-E451-4A04-BA59-2B9A4D6551C3}"/>
          </ac:picMkLst>
        </pc:picChg>
        <pc:picChg chg="add mod ord">
          <ac:chgData name="中田 雄大" userId="62f770ad0d6c1cad" providerId="LiveId" clId="{1C6C70BD-3EC2-40B3-8C3D-7E9DD3B6B866}" dt="2021-10-16T09:13:21.844" v="7899" actId="1076"/>
          <ac:picMkLst>
            <pc:docMk/>
            <pc:sldMk cId="186116695" sldId="428"/>
            <ac:picMk id="10" creationId="{4F16C1CF-D16E-4222-A2C9-E2F74B6562E0}"/>
          </ac:picMkLst>
        </pc:picChg>
        <pc:picChg chg="del">
          <ac:chgData name="中田 雄大" userId="62f770ad0d6c1cad" providerId="LiveId" clId="{1C6C70BD-3EC2-40B3-8C3D-7E9DD3B6B866}" dt="2021-10-16T08:57:30.222" v="7732" actId="478"/>
          <ac:picMkLst>
            <pc:docMk/>
            <pc:sldMk cId="186116695" sldId="428"/>
            <ac:picMk id="12" creationId="{BC505EDE-8936-462E-B7F6-F533D04FFD24}"/>
          </ac:picMkLst>
        </pc:picChg>
        <pc:picChg chg="add mod ord">
          <ac:chgData name="中田 雄大" userId="62f770ad0d6c1cad" providerId="LiveId" clId="{1C6C70BD-3EC2-40B3-8C3D-7E9DD3B6B866}" dt="2021-10-16T09:13:41.837" v="7902" actId="1076"/>
          <ac:picMkLst>
            <pc:docMk/>
            <pc:sldMk cId="186116695" sldId="428"/>
            <ac:picMk id="20" creationId="{829D8EB3-CF2A-4AF4-8D34-C3C90B998C98}"/>
          </ac:picMkLst>
        </pc:picChg>
        <pc:picChg chg="add mod ord">
          <ac:chgData name="中田 雄大" userId="62f770ad0d6c1cad" providerId="LiveId" clId="{1C6C70BD-3EC2-40B3-8C3D-7E9DD3B6B866}" dt="2021-10-16T09:13:44.324" v="7903" actId="1076"/>
          <ac:picMkLst>
            <pc:docMk/>
            <pc:sldMk cId="186116695" sldId="428"/>
            <ac:picMk id="24" creationId="{8C543FC3-A5B4-4F91-8D8E-F7EE57E91FDD}"/>
          </ac:picMkLst>
        </pc:picChg>
        <pc:picChg chg="del">
          <ac:chgData name="中田 雄大" userId="62f770ad0d6c1cad" providerId="LiveId" clId="{1C6C70BD-3EC2-40B3-8C3D-7E9DD3B6B866}" dt="2021-10-16T08:53:14.808" v="7632" actId="478"/>
          <ac:picMkLst>
            <pc:docMk/>
            <pc:sldMk cId="186116695" sldId="428"/>
            <ac:picMk id="25" creationId="{4D027350-98A3-422E-99D2-A3A1F0BB1007}"/>
          </ac:picMkLst>
        </pc:picChg>
        <pc:picChg chg="add mod ord">
          <ac:chgData name="中田 雄大" userId="62f770ad0d6c1cad" providerId="LiveId" clId="{1C6C70BD-3EC2-40B3-8C3D-7E9DD3B6B866}" dt="2021-10-16T09:13:47.525" v="7904" actId="1076"/>
          <ac:picMkLst>
            <pc:docMk/>
            <pc:sldMk cId="186116695" sldId="428"/>
            <ac:picMk id="27" creationId="{C6DC3D3D-3930-44A6-835D-4224E81E69BC}"/>
          </ac:picMkLst>
        </pc:picChg>
        <pc:picChg chg="del">
          <ac:chgData name="中田 雄大" userId="62f770ad0d6c1cad" providerId="LiveId" clId="{1C6C70BD-3EC2-40B3-8C3D-7E9DD3B6B866}" dt="2021-10-16T08:57:30.222" v="7732" actId="478"/>
          <ac:picMkLst>
            <pc:docMk/>
            <pc:sldMk cId="186116695" sldId="428"/>
            <ac:picMk id="28" creationId="{38F78AAB-4822-4275-A447-10A8DC25D0D6}"/>
          </ac:picMkLst>
        </pc:picChg>
        <pc:picChg chg="add mod ord">
          <ac:chgData name="中田 雄大" userId="62f770ad0d6c1cad" providerId="LiveId" clId="{1C6C70BD-3EC2-40B3-8C3D-7E9DD3B6B866}" dt="2021-10-16T09:10:38.076" v="7854" actId="14100"/>
          <ac:picMkLst>
            <pc:docMk/>
            <pc:sldMk cId="186116695" sldId="428"/>
            <ac:picMk id="29" creationId="{3ABE54EE-3D0D-485D-8FF3-789764D69E15}"/>
          </ac:picMkLst>
        </pc:picChg>
        <pc:picChg chg="del mod">
          <ac:chgData name="中田 雄大" userId="62f770ad0d6c1cad" providerId="LiveId" clId="{1C6C70BD-3EC2-40B3-8C3D-7E9DD3B6B866}" dt="2021-10-16T09:00:15.015" v="7755" actId="478"/>
          <ac:picMkLst>
            <pc:docMk/>
            <pc:sldMk cId="186116695" sldId="428"/>
            <ac:picMk id="31" creationId="{35E75BE8-44B7-4B03-ADC0-8721FCD575E1}"/>
          </ac:picMkLst>
        </pc:picChg>
        <pc:picChg chg="add del mod">
          <ac:chgData name="中田 雄大" userId="62f770ad0d6c1cad" providerId="LiveId" clId="{1C6C70BD-3EC2-40B3-8C3D-7E9DD3B6B866}" dt="2021-10-16T09:04:01.808" v="7812" actId="478"/>
          <ac:picMkLst>
            <pc:docMk/>
            <pc:sldMk cId="186116695" sldId="428"/>
            <ac:picMk id="34" creationId="{00AC9AF0-FB3C-4C30-8C04-AE62187888AF}"/>
          </ac:picMkLst>
        </pc:picChg>
        <pc:picChg chg="add mod">
          <ac:chgData name="中田 雄大" userId="62f770ad0d6c1cad" providerId="LiveId" clId="{1C6C70BD-3EC2-40B3-8C3D-7E9DD3B6B866}" dt="2021-10-16T09:10:59.364" v="7861" actId="1076"/>
          <ac:picMkLst>
            <pc:docMk/>
            <pc:sldMk cId="186116695" sldId="428"/>
            <ac:picMk id="35" creationId="{2E89CA49-9833-43D3-BB0E-E5C8A6F4DB49}"/>
          </ac:picMkLst>
        </pc:picChg>
        <pc:picChg chg="add mod">
          <ac:chgData name="中田 雄大" userId="62f770ad0d6c1cad" providerId="LiveId" clId="{1C6C70BD-3EC2-40B3-8C3D-7E9DD3B6B866}" dt="2021-10-16T09:10:53.460" v="7860" actId="1076"/>
          <ac:picMkLst>
            <pc:docMk/>
            <pc:sldMk cId="186116695" sldId="428"/>
            <ac:picMk id="36" creationId="{BB32B926-822B-4070-99A6-F78719E876DB}"/>
          </ac:picMkLst>
        </pc:picChg>
      </pc:sldChg>
      <pc:sldChg chg="delSp modSp mod">
        <pc:chgData name="中田 雄大" userId="62f770ad0d6c1cad" providerId="LiveId" clId="{1C6C70BD-3EC2-40B3-8C3D-7E9DD3B6B866}" dt="2021-10-16T06:39:30.478" v="5348" actId="20577"/>
        <pc:sldMkLst>
          <pc:docMk/>
          <pc:sldMk cId="550320575" sldId="429"/>
        </pc:sldMkLst>
        <pc:spChg chg="del">
          <ac:chgData name="中田 雄大" userId="62f770ad0d6c1cad" providerId="LiveId" clId="{1C6C70BD-3EC2-40B3-8C3D-7E9DD3B6B866}" dt="2021-10-16T05:48:03.523" v="3976" actId="478"/>
          <ac:spMkLst>
            <pc:docMk/>
            <pc:sldMk cId="550320575" sldId="429"/>
            <ac:spMk id="6" creationId="{03BB081D-84F2-BE44-A290-17571DD3D716}"/>
          </ac:spMkLst>
        </pc:spChg>
        <pc:spChg chg="mod">
          <ac:chgData name="中田 雄大" userId="62f770ad0d6c1cad" providerId="LiveId" clId="{1C6C70BD-3EC2-40B3-8C3D-7E9DD3B6B866}" dt="2021-10-16T05:48:14.762" v="3978" actId="20577"/>
          <ac:spMkLst>
            <pc:docMk/>
            <pc:sldMk cId="550320575" sldId="429"/>
            <ac:spMk id="17" creationId="{E96722AD-9EC1-4CE6-AF6A-BE9924DC7EED}"/>
          </ac:spMkLst>
        </pc:spChg>
        <pc:spChg chg="mod">
          <ac:chgData name="中田 雄大" userId="62f770ad0d6c1cad" providerId="LiveId" clId="{1C6C70BD-3EC2-40B3-8C3D-7E9DD3B6B866}" dt="2021-10-16T06:35:32.241" v="5282" actId="1076"/>
          <ac:spMkLst>
            <pc:docMk/>
            <pc:sldMk cId="550320575" sldId="429"/>
            <ac:spMk id="19" creationId="{6DD1E848-3454-4867-9376-5F2D6575C02F}"/>
          </ac:spMkLst>
        </pc:spChg>
        <pc:spChg chg="mod">
          <ac:chgData name="中田 雄大" userId="62f770ad0d6c1cad" providerId="LiveId" clId="{1C6C70BD-3EC2-40B3-8C3D-7E9DD3B6B866}" dt="2021-10-16T06:39:30.478" v="5348" actId="20577"/>
          <ac:spMkLst>
            <pc:docMk/>
            <pc:sldMk cId="550320575" sldId="429"/>
            <ac:spMk id="149" creationId="{00000000-0000-0000-0000-000000000000}"/>
          </ac:spMkLst>
        </pc:spChg>
      </pc:sldChg>
      <pc:sldChg chg="mod modShow">
        <pc:chgData name="中田 雄大" userId="62f770ad0d6c1cad" providerId="LiveId" clId="{1C6C70BD-3EC2-40B3-8C3D-7E9DD3B6B866}" dt="2021-10-16T09:06:09.137" v="7841" actId="729"/>
        <pc:sldMkLst>
          <pc:docMk/>
          <pc:sldMk cId="2766155122" sldId="433"/>
        </pc:sldMkLst>
      </pc:sldChg>
      <pc:sldChg chg="mod modShow">
        <pc:chgData name="中田 雄大" userId="62f770ad0d6c1cad" providerId="LiveId" clId="{1C6C70BD-3EC2-40B3-8C3D-7E9DD3B6B866}" dt="2021-10-16T09:06:06.282" v="7840" actId="729"/>
        <pc:sldMkLst>
          <pc:docMk/>
          <pc:sldMk cId="2096535405" sldId="434"/>
        </pc:sldMkLst>
      </pc:sldChg>
      <pc:sldChg chg="mod modShow">
        <pc:chgData name="中田 雄大" userId="62f770ad0d6c1cad" providerId="LiveId" clId="{1C6C70BD-3EC2-40B3-8C3D-7E9DD3B6B866}" dt="2021-10-16T06:25:20.309" v="5250" actId="729"/>
        <pc:sldMkLst>
          <pc:docMk/>
          <pc:sldMk cId="2525352050" sldId="435"/>
        </pc:sldMkLst>
      </pc:sldChg>
      <pc:sldChg chg="addSp delSp modSp new mod delAnim modAnim">
        <pc:chgData name="中田 雄大" userId="62f770ad0d6c1cad" providerId="LiveId" clId="{1C6C70BD-3EC2-40B3-8C3D-7E9DD3B6B866}" dt="2021-10-16T06:42:48.434" v="5353" actId="1076"/>
        <pc:sldMkLst>
          <pc:docMk/>
          <pc:sldMk cId="4289829130" sldId="437"/>
        </pc:sldMkLst>
        <pc:spChg chg="mod">
          <ac:chgData name="中田 雄大" userId="62f770ad0d6c1cad" providerId="LiveId" clId="{1C6C70BD-3EC2-40B3-8C3D-7E9DD3B6B866}" dt="2021-10-15T06:40:37.490" v="987" actId="20577"/>
          <ac:spMkLst>
            <pc:docMk/>
            <pc:sldMk cId="4289829130" sldId="437"/>
            <ac:spMk id="2" creationId="{0EA9C120-5499-4CD7-94C0-CEA4373A5355}"/>
          </ac:spMkLst>
        </pc:spChg>
        <pc:spChg chg="del">
          <ac:chgData name="中田 雄大" userId="62f770ad0d6c1cad" providerId="LiveId" clId="{1C6C70BD-3EC2-40B3-8C3D-7E9DD3B6B866}" dt="2021-10-15T06:40:50.310" v="988" actId="478"/>
          <ac:spMkLst>
            <pc:docMk/>
            <pc:sldMk cId="4289829130" sldId="437"/>
            <ac:spMk id="3" creationId="{8364EED1-DEF6-45B3-A9D8-C58FB3B4A6A2}"/>
          </ac:spMkLst>
        </pc:spChg>
        <pc:spChg chg="add mod">
          <ac:chgData name="中田 雄大" userId="62f770ad0d6c1cad" providerId="LiveId" clId="{1C6C70BD-3EC2-40B3-8C3D-7E9DD3B6B866}" dt="2021-10-16T06:42:48.434" v="5353" actId="1076"/>
          <ac:spMkLst>
            <pc:docMk/>
            <pc:sldMk cId="4289829130" sldId="437"/>
            <ac:spMk id="5" creationId="{C869A010-7B5E-4C27-BC47-E4C97B7F2113}"/>
          </ac:spMkLst>
        </pc:spChg>
        <pc:spChg chg="add del mod">
          <ac:chgData name="中田 雄大" userId="62f770ad0d6c1cad" providerId="LiveId" clId="{1C6C70BD-3EC2-40B3-8C3D-7E9DD3B6B866}" dt="2021-10-16T04:40:15.696" v="2103" actId="478"/>
          <ac:spMkLst>
            <pc:docMk/>
            <pc:sldMk cId="4289829130" sldId="437"/>
            <ac:spMk id="6" creationId="{E2CC0EE9-9538-4C1F-AB44-8556B9DCCE00}"/>
          </ac:spMkLst>
        </pc:spChg>
        <pc:spChg chg="add del mod">
          <ac:chgData name="中田 雄大" userId="62f770ad0d6c1cad" providerId="LiveId" clId="{1C6C70BD-3EC2-40B3-8C3D-7E9DD3B6B866}" dt="2021-10-16T04:40:10.921" v="2101" actId="478"/>
          <ac:spMkLst>
            <pc:docMk/>
            <pc:sldMk cId="4289829130" sldId="437"/>
            <ac:spMk id="7" creationId="{08F4B74A-86AD-4837-901E-CF76EEEB47F2}"/>
          </ac:spMkLst>
        </pc:spChg>
        <pc:spChg chg="add del mod">
          <ac:chgData name="中田 雄大" userId="62f770ad0d6c1cad" providerId="LiveId" clId="{1C6C70BD-3EC2-40B3-8C3D-7E9DD3B6B866}" dt="2021-10-16T04:40:13.098" v="2102" actId="478"/>
          <ac:spMkLst>
            <pc:docMk/>
            <pc:sldMk cId="4289829130" sldId="437"/>
            <ac:spMk id="8" creationId="{AACC7D41-1FE5-4449-995A-7BC2B3EBFEAC}"/>
          </ac:spMkLst>
        </pc:spChg>
        <pc:spChg chg="add mod">
          <ac:chgData name="中田 雄大" userId="62f770ad0d6c1cad" providerId="LiveId" clId="{1C6C70BD-3EC2-40B3-8C3D-7E9DD3B6B866}" dt="2021-10-16T05:59:24.150" v="4567" actId="20577"/>
          <ac:spMkLst>
            <pc:docMk/>
            <pc:sldMk cId="4289829130" sldId="437"/>
            <ac:spMk id="9" creationId="{FA6A4CBB-6B76-41B0-B736-390238B5023F}"/>
          </ac:spMkLst>
        </pc:spChg>
        <pc:spChg chg="add mod">
          <ac:chgData name="中田 雄大" userId="62f770ad0d6c1cad" providerId="LiveId" clId="{1C6C70BD-3EC2-40B3-8C3D-7E9DD3B6B866}" dt="2021-10-16T05:01:14.853" v="2250" actId="164"/>
          <ac:spMkLst>
            <pc:docMk/>
            <pc:sldMk cId="4289829130" sldId="437"/>
            <ac:spMk id="10" creationId="{FBA05BF2-2BDA-441E-BBD4-121EAEC2FD06}"/>
          </ac:spMkLst>
        </pc:spChg>
        <pc:spChg chg="add mod">
          <ac:chgData name="中田 雄大" userId="62f770ad0d6c1cad" providerId="LiveId" clId="{1C6C70BD-3EC2-40B3-8C3D-7E9DD3B6B866}" dt="2021-10-16T05:09:46.336" v="2583" actId="1076"/>
          <ac:spMkLst>
            <pc:docMk/>
            <pc:sldMk cId="4289829130" sldId="437"/>
            <ac:spMk id="11" creationId="{56B9A9EC-3618-4769-B27E-C7584FDE23E6}"/>
          </ac:spMkLst>
        </pc:spChg>
        <pc:spChg chg="add mod">
          <ac:chgData name="中田 雄大" userId="62f770ad0d6c1cad" providerId="LiveId" clId="{1C6C70BD-3EC2-40B3-8C3D-7E9DD3B6B866}" dt="2021-10-16T05:57:22.577" v="4521" actId="1076"/>
          <ac:spMkLst>
            <pc:docMk/>
            <pc:sldMk cId="4289829130" sldId="437"/>
            <ac:spMk id="12" creationId="{21E688E0-565F-41C2-820A-FAF860553938}"/>
          </ac:spMkLst>
        </pc:spChg>
        <pc:spChg chg="add del mod">
          <ac:chgData name="中田 雄大" userId="62f770ad0d6c1cad" providerId="LiveId" clId="{1C6C70BD-3EC2-40B3-8C3D-7E9DD3B6B866}" dt="2021-10-16T05:09:09.011" v="2573" actId="478"/>
          <ac:spMkLst>
            <pc:docMk/>
            <pc:sldMk cId="4289829130" sldId="437"/>
            <ac:spMk id="13" creationId="{90AA6034-AF59-4D06-B7AB-4673FE457E19}"/>
          </ac:spMkLst>
        </pc:spChg>
        <pc:spChg chg="add mod">
          <ac:chgData name="中田 雄大" userId="62f770ad0d6c1cad" providerId="LiveId" clId="{1C6C70BD-3EC2-40B3-8C3D-7E9DD3B6B866}" dt="2021-10-16T06:42:47.434" v="5352" actId="403"/>
          <ac:spMkLst>
            <pc:docMk/>
            <pc:sldMk cId="4289829130" sldId="437"/>
            <ac:spMk id="14" creationId="{0A9474C4-4D03-4C48-ACB5-1E6055352DF6}"/>
          </ac:spMkLst>
        </pc:spChg>
        <pc:grpChg chg="add mod">
          <ac:chgData name="中田 雄大" userId="62f770ad0d6c1cad" providerId="LiveId" clId="{1C6C70BD-3EC2-40B3-8C3D-7E9DD3B6B866}" dt="2021-10-16T05:55:48.513" v="4507" actId="1076"/>
          <ac:grpSpMkLst>
            <pc:docMk/>
            <pc:sldMk cId="4289829130" sldId="437"/>
            <ac:grpSpMk id="3" creationId="{3EE86F5C-1B00-41BC-84A9-C5B0C600FB00}"/>
          </ac:grpSpMkLst>
        </pc:grpChg>
      </pc:sldChg>
      <pc:sldChg chg="addSp delSp modSp add mod">
        <pc:chgData name="中田 雄大" userId="62f770ad0d6c1cad" providerId="LiveId" clId="{1C6C70BD-3EC2-40B3-8C3D-7E9DD3B6B866}" dt="2021-10-16T07:00:30.754" v="5854" actId="1076"/>
        <pc:sldMkLst>
          <pc:docMk/>
          <pc:sldMk cId="2750393132" sldId="438"/>
        </pc:sldMkLst>
        <pc:spChg chg="add del mod">
          <ac:chgData name="中田 雄大" userId="62f770ad0d6c1cad" providerId="LiveId" clId="{1C6C70BD-3EC2-40B3-8C3D-7E9DD3B6B866}" dt="2021-10-16T06:57:04.213" v="5712" actId="478"/>
          <ac:spMkLst>
            <pc:docMk/>
            <pc:sldMk cId="2750393132" sldId="438"/>
            <ac:spMk id="3" creationId="{BB245062-0903-4519-BEAA-CF296C1E4C75}"/>
          </ac:spMkLst>
        </pc:spChg>
        <pc:spChg chg="del">
          <ac:chgData name="中田 雄大" userId="62f770ad0d6c1cad" providerId="LiveId" clId="{1C6C70BD-3EC2-40B3-8C3D-7E9DD3B6B866}" dt="2021-10-16T06:57:21.633" v="5721" actId="478"/>
          <ac:spMkLst>
            <pc:docMk/>
            <pc:sldMk cId="2750393132" sldId="438"/>
            <ac:spMk id="41" creationId="{0529D96A-B370-438B-B89B-7D945088CF02}"/>
          </ac:spMkLst>
        </pc:spChg>
        <pc:spChg chg="del">
          <ac:chgData name="中田 雄大" userId="62f770ad0d6c1cad" providerId="LiveId" clId="{1C6C70BD-3EC2-40B3-8C3D-7E9DD3B6B866}" dt="2021-10-16T06:57:00.823" v="5708" actId="478"/>
          <ac:spMkLst>
            <pc:docMk/>
            <pc:sldMk cId="2750393132" sldId="438"/>
            <ac:spMk id="42" creationId="{13DF4133-D7F2-604F-9EE4-5F47C0361848}"/>
          </ac:spMkLst>
        </pc:spChg>
        <pc:spChg chg="add del mod">
          <ac:chgData name="中田 雄大" userId="62f770ad0d6c1cad" providerId="LiveId" clId="{1C6C70BD-3EC2-40B3-8C3D-7E9DD3B6B866}" dt="2021-10-16T06:57:09.890" v="5713" actId="478"/>
          <ac:spMkLst>
            <pc:docMk/>
            <pc:sldMk cId="2750393132" sldId="438"/>
            <ac:spMk id="54" creationId="{1E903B6E-6C0F-49B2-BF3E-4C942FBACE0D}"/>
          </ac:spMkLst>
        </pc:spChg>
        <pc:spChg chg="add mod">
          <ac:chgData name="中田 雄大" userId="62f770ad0d6c1cad" providerId="LiveId" clId="{1C6C70BD-3EC2-40B3-8C3D-7E9DD3B6B866}" dt="2021-10-16T06:57:10.936" v="5714"/>
          <ac:spMkLst>
            <pc:docMk/>
            <pc:sldMk cId="2750393132" sldId="438"/>
            <ac:spMk id="55" creationId="{100FC956-2FB1-4982-9C2C-A0340875D53F}"/>
          </ac:spMkLst>
        </pc:spChg>
        <pc:spChg chg="mod">
          <ac:chgData name="中田 雄大" userId="62f770ad0d6c1cad" providerId="LiveId" clId="{1C6C70BD-3EC2-40B3-8C3D-7E9DD3B6B866}" dt="2021-10-16T07:00:10.325" v="5853" actId="1076"/>
          <ac:spMkLst>
            <pc:docMk/>
            <pc:sldMk cId="2750393132" sldId="438"/>
            <ac:spMk id="110" creationId="{9078ECA4-3750-4796-916D-AB13F483105A}"/>
          </ac:spMkLst>
        </pc:spChg>
        <pc:spChg chg="mod">
          <ac:chgData name="中田 雄大" userId="62f770ad0d6c1cad" providerId="LiveId" clId="{1C6C70BD-3EC2-40B3-8C3D-7E9DD3B6B866}" dt="2021-10-16T07:00:10.325" v="5853" actId="1076"/>
          <ac:spMkLst>
            <pc:docMk/>
            <pc:sldMk cId="2750393132" sldId="438"/>
            <ac:spMk id="115" creationId="{ECBB0131-CBE7-4860-B821-05F7439FBAB4}"/>
          </ac:spMkLst>
        </pc:spChg>
        <pc:spChg chg="mod">
          <ac:chgData name="中田 雄大" userId="62f770ad0d6c1cad" providerId="LiveId" clId="{1C6C70BD-3EC2-40B3-8C3D-7E9DD3B6B866}" dt="2021-10-16T06:57:18.963" v="5720"/>
          <ac:spMkLst>
            <pc:docMk/>
            <pc:sldMk cId="2750393132" sldId="438"/>
            <ac:spMk id="121" creationId="{250F2656-BBBB-4646-9F4A-3864CDFCD6A8}"/>
          </ac:spMkLst>
        </pc:spChg>
        <pc:spChg chg="mod">
          <ac:chgData name="中田 雄大" userId="62f770ad0d6c1cad" providerId="LiveId" clId="{1C6C70BD-3EC2-40B3-8C3D-7E9DD3B6B866}" dt="2021-10-16T07:00:10.325" v="5853" actId="1076"/>
          <ac:spMkLst>
            <pc:docMk/>
            <pc:sldMk cId="2750393132" sldId="438"/>
            <ac:spMk id="123" creationId="{0C88C98F-1B7B-4943-9779-C4AAAF663053}"/>
          </ac:spMkLst>
        </pc:spChg>
        <pc:spChg chg="mod">
          <ac:chgData name="中田 雄大" userId="62f770ad0d6c1cad" providerId="LiveId" clId="{1C6C70BD-3EC2-40B3-8C3D-7E9DD3B6B866}" dt="2021-10-16T07:00:10.325" v="5853" actId="1076"/>
          <ac:spMkLst>
            <pc:docMk/>
            <pc:sldMk cId="2750393132" sldId="438"/>
            <ac:spMk id="124" creationId="{BE47F3F9-443C-4B3B-AAB3-C97900C7AE25}"/>
          </ac:spMkLst>
        </pc:spChg>
        <pc:spChg chg="mod">
          <ac:chgData name="中田 雄大" userId="62f770ad0d6c1cad" providerId="LiveId" clId="{1C6C70BD-3EC2-40B3-8C3D-7E9DD3B6B866}" dt="2021-10-16T07:00:10.325" v="5853" actId="1076"/>
          <ac:spMkLst>
            <pc:docMk/>
            <pc:sldMk cId="2750393132" sldId="438"/>
            <ac:spMk id="125" creationId="{3C13B298-8081-4E7B-A01A-171FD77687EE}"/>
          </ac:spMkLst>
        </pc:spChg>
        <pc:spChg chg="mod">
          <ac:chgData name="中田 雄大" userId="62f770ad0d6c1cad" providerId="LiveId" clId="{1C6C70BD-3EC2-40B3-8C3D-7E9DD3B6B866}" dt="2021-10-16T07:00:10.325" v="5853" actId="1076"/>
          <ac:spMkLst>
            <pc:docMk/>
            <pc:sldMk cId="2750393132" sldId="438"/>
            <ac:spMk id="126" creationId="{A6AA4B9E-202A-4C66-A021-852792CB83B6}"/>
          </ac:spMkLst>
        </pc:spChg>
        <pc:spChg chg="mod">
          <ac:chgData name="中田 雄大" userId="62f770ad0d6c1cad" providerId="LiveId" clId="{1C6C70BD-3EC2-40B3-8C3D-7E9DD3B6B866}" dt="2021-10-16T07:00:10.325" v="5853" actId="1076"/>
          <ac:spMkLst>
            <pc:docMk/>
            <pc:sldMk cId="2750393132" sldId="438"/>
            <ac:spMk id="127" creationId="{73E59231-4ACE-4967-B055-73BF9C522D69}"/>
          </ac:spMkLst>
        </pc:spChg>
        <pc:spChg chg="mod">
          <ac:chgData name="中田 雄大" userId="62f770ad0d6c1cad" providerId="LiveId" clId="{1C6C70BD-3EC2-40B3-8C3D-7E9DD3B6B866}" dt="2021-10-16T07:00:10.325" v="5853" actId="1076"/>
          <ac:spMkLst>
            <pc:docMk/>
            <pc:sldMk cId="2750393132" sldId="438"/>
            <ac:spMk id="128" creationId="{766DFE7A-9FF9-4B74-9CCF-AB5DA2EBB2BC}"/>
          </ac:spMkLst>
        </pc:spChg>
        <pc:spChg chg="mod">
          <ac:chgData name="中田 雄大" userId="62f770ad0d6c1cad" providerId="LiveId" clId="{1C6C70BD-3EC2-40B3-8C3D-7E9DD3B6B866}" dt="2021-10-16T07:00:10.325" v="5853" actId="1076"/>
          <ac:spMkLst>
            <pc:docMk/>
            <pc:sldMk cId="2750393132" sldId="438"/>
            <ac:spMk id="129" creationId="{33A2A488-3E9B-428F-9C7C-7BAE22DCC33B}"/>
          </ac:spMkLst>
        </pc:spChg>
        <pc:spChg chg="mod">
          <ac:chgData name="中田 雄大" userId="62f770ad0d6c1cad" providerId="LiveId" clId="{1C6C70BD-3EC2-40B3-8C3D-7E9DD3B6B866}" dt="2021-10-16T07:00:10.325" v="5853" actId="1076"/>
          <ac:spMkLst>
            <pc:docMk/>
            <pc:sldMk cId="2750393132" sldId="438"/>
            <ac:spMk id="130" creationId="{C0CD07DA-6179-4A41-9723-EFD10B335E5B}"/>
          </ac:spMkLst>
        </pc:spChg>
        <pc:spChg chg="mod">
          <ac:chgData name="中田 雄大" userId="62f770ad0d6c1cad" providerId="LiveId" clId="{1C6C70BD-3EC2-40B3-8C3D-7E9DD3B6B866}" dt="2021-10-16T07:00:10.325" v="5853" actId="1076"/>
          <ac:spMkLst>
            <pc:docMk/>
            <pc:sldMk cId="2750393132" sldId="438"/>
            <ac:spMk id="131" creationId="{70D04628-C017-4086-B84E-EEA7DB81EBAA}"/>
          </ac:spMkLst>
        </pc:spChg>
        <pc:spChg chg="mod">
          <ac:chgData name="中田 雄大" userId="62f770ad0d6c1cad" providerId="LiveId" clId="{1C6C70BD-3EC2-40B3-8C3D-7E9DD3B6B866}" dt="2021-10-16T07:00:10.325" v="5853" actId="1076"/>
          <ac:spMkLst>
            <pc:docMk/>
            <pc:sldMk cId="2750393132" sldId="438"/>
            <ac:spMk id="134" creationId="{A42525FB-2311-496F-B949-1E8FC6AD2573}"/>
          </ac:spMkLst>
        </pc:spChg>
        <pc:spChg chg="mod">
          <ac:chgData name="中田 雄大" userId="62f770ad0d6c1cad" providerId="LiveId" clId="{1C6C70BD-3EC2-40B3-8C3D-7E9DD3B6B866}" dt="2021-10-16T07:00:30.754" v="5854" actId="1076"/>
          <ac:spMkLst>
            <pc:docMk/>
            <pc:sldMk cId="2750393132" sldId="438"/>
            <ac:spMk id="135" creationId="{DF3F2201-B8E1-41A9-B0BE-29BD3B3A62AE}"/>
          </ac:spMkLst>
        </pc:spChg>
        <pc:spChg chg="mod">
          <ac:chgData name="中田 雄大" userId="62f770ad0d6c1cad" providerId="LiveId" clId="{1C6C70BD-3EC2-40B3-8C3D-7E9DD3B6B866}" dt="2021-10-16T07:00:10.325" v="5853" actId="1076"/>
          <ac:spMkLst>
            <pc:docMk/>
            <pc:sldMk cId="2750393132" sldId="438"/>
            <ac:spMk id="137" creationId="{BA34C233-C25D-4CCC-A86B-2B64F0F97C5D}"/>
          </ac:spMkLst>
        </pc:spChg>
        <pc:spChg chg="mod">
          <ac:chgData name="中田 雄大" userId="62f770ad0d6c1cad" providerId="LiveId" clId="{1C6C70BD-3EC2-40B3-8C3D-7E9DD3B6B866}" dt="2021-10-16T07:00:10.325" v="5853" actId="1076"/>
          <ac:spMkLst>
            <pc:docMk/>
            <pc:sldMk cId="2750393132" sldId="438"/>
            <ac:spMk id="138" creationId="{052A07EE-38FE-4059-BF9C-160CCC897B42}"/>
          </ac:spMkLst>
        </pc:spChg>
        <pc:spChg chg="mod">
          <ac:chgData name="中田 雄大" userId="62f770ad0d6c1cad" providerId="LiveId" clId="{1C6C70BD-3EC2-40B3-8C3D-7E9DD3B6B866}" dt="2021-10-16T07:00:10.325" v="5853" actId="1076"/>
          <ac:spMkLst>
            <pc:docMk/>
            <pc:sldMk cId="2750393132" sldId="438"/>
            <ac:spMk id="140" creationId="{9305846F-71FE-467E-88C9-90ECBB85509A}"/>
          </ac:spMkLst>
        </pc:spChg>
        <pc:spChg chg="mod">
          <ac:chgData name="中田 雄大" userId="62f770ad0d6c1cad" providerId="LiveId" clId="{1C6C70BD-3EC2-40B3-8C3D-7E9DD3B6B866}" dt="2021-10-16T07:00:10.325" v="5853" actId="1076"/>
          <ac:spMkLst>
            <pc:docMk/>
            <pc:sldMk cId="2750393132" sldId="438"/>
            <ac:spMk id="142" creationId="{2A0D479A-A2BB-469C-904D-9671B08DC10E}"/>
          </ac:spMkLst>
        </pc:spChg>
        <pc:spChg chg="mod">
          <ac:chgData name="中田 雄大" userId="62f770ad0d6c1cad" providerId="LiveId" clId="{1C6C70BD-3EC2-40B3-8C3D-7E9DD3B6B866}" dt="2021-10-16T07:00:10.325" v="5853" actId="1076"/>
          <ac:spMkLst>
            <pc:docMk/>
            <pc:sldMk cId="2750393132" sldId="438"/>
            <ac:spMk id="147" creationId="{B63D6C07-CFAA-47EF-A7C4-92FD7EABA3E8}"/>
          </ac:spMkLst>
        </pc:spChg>
        <pc:spChg chg="mod">
          <ac:chgData name="中田 雄大" userId="62f770ad0d6c1cad" providerId="LiveId" clId="{1C6C70BD-3EC2-40B3-8C3D-7E9DD3B6B866}" dt="2021-10-16T07:00:10.325" v="5853" actId="1076"/>
          <ac:spMkLst>
            <pc:docMk/>
            <pc:sldMk cId="2750393132" sldId="438"/>
            <ac:spMk id="148" creationId="{055B4442-0386-4160-B4E5-63026E7A5C6F}"/>
          </ac:spMkLst>
        </pc:spChg>
        <pc:spChg chg="mod">
          <ac:chgData name="中田 雄大" userId="62f770ad0d6c1cad" providerId="LiveId" clId="{1C6C70BD-3EC2-40B3-8C3D-7E9DD3B6B866}" dt="2021-10-16T07:00:10.325" v="5853" actId="1076"/>
          <ac:spMkLst>
            <pc:docMk/>
            <pc:sldMk cId="2750393132" sldId="438"/>
            <ac:spMk id="157" creationId="{663EAE1B-D956-408C-AD7A-226EB9BD1315}"/>
          </ac:spMkLst>
        </pc:spChg>
        <pc:spChg chg="mod">
          <ac:chgData name="中田 雄大" userId="62f770ad0d6c1cad" providerId="LiveId" clId="{1C6C70BD-3EC2-40B3-8C3D-7E9DD3B6B866}" dt="2021-10-16T07:00:10.325" v="5853" actId="1076"/>
          <ac:spMkLst>
            <pc:docMk/>
            <pc:sldMk cId="2750393132" sldId="438"/>
            <ac:spMk id="158" creationId="{4429D305-20EA-4876-9309-2BCD04046923}"/>
          </ac:spMkLst>
        </pc:spChg>
        <pc:spChg chg="mod">
          <ac:chgData name="中田 雄大" userId="62f770ad0d6c1cad" providerId="LiveId" clId="{1C6C70BD-3EC2-40B3-8C3D-7E9DD3B6B866}" dt="2021-10-16T07:00:10.325" v="5853" actId="1076"/>
          <ac:spMkLst>
            <pc:docMk/>
            <pc:sldMk cId="2750393132" sldId="438"/>
            <ac:spMk id="159" creationId="{33CE64B3-DE58-4DBE-8196-2DB63DC0BC1E}"/>
          </ac:spMkLst>
        </pc:spChg>
        <pc:grpChg chg="mod">
          <ac:chgData name="中田 雄大" userId="62f770ad0d6c1cad" providerId="LiveId" clId="{1C6C70BD-3EC2-40B3-8C3D-7E9DD3B6B866}" dt="2021-10-16T07:00:10.325" v="5853" actId="1076"/>
          <ac:grpSpMkLst>
            <pc:docMk/>
            <pc:sldMk cId="2750393132" sldId="438"/>
            <ac:grpSpMk id="119" creationId="{611E5CD8-B3C4-4972-B9DD-5F3FC33C5803}"/>
          </ac:grpSpMkLst>
        </pc:grpChg>
        <pc:grpChg chg="mod">
          <ac:chgData name="中田 雄大" userId="62f770ad0d6c1cad" providerId="LiveId" clId="{1C6C70BD-3EC2-40B3-8C3D-7E9DD3B6B866}" dt="2021-10-16T07:00:10.325" v="5853" actId="1076"/>
          <ac:grpSpMkLst>
            <pc:docMk/>
            <pc:sldMk cId="2750393132" sldId="438"/>
            <ac:grpSpMk id="143" creationId="{FCD64F88-E247-4144-B4C9-85856B405E35}"/>
          </ac:grpSpMkLst>
        </pc:grpChg>
        <pc:picChg chg="mod">
          <ac:chgData name="中田 雄大" userId="62f770ad0d6c1cad" providerId="LiveId" clId="{1C6C70BD-3EC2-40B3-8C3D-7E9DD3B6B866}" dt="2021-10-16T07:00:10.325" v="5853" actId="1076"/>
          <ac:picMkLst>
            <pc:docMk/>
            <pc:sldMk cId="2750393132" sldId="438"/>
            <ac:picMk id="111" creationId="{1DEE7977-22EA-469D-B900-F598E5898478}"/>
          </ac:picMkLst>
        </pc:picChg>
        <pc:picChg chg="mod">
          <ac:chgData name="中田 雄大" userId="62f770ad0d6c1cad" providerId="LiveId" clId="{1C6C70BD-3EC2-40B3-8C3D-7E9DD3B6B866}" dt="2021-10-16T07:00:10.325" v="5853" actId="1076"/>
          <ac:picMkLst>
            <pc:docMk/>
            <pc:sldMk cId="2750393132" sldId="438"/>
            <ac:picMk id="132" creationId="{C740649B-7028-40BE-A52F-00D3820EA4AC}"/>
          </ac:picMkLst>
        </pc:picChg>
        <pc:picChg chg="mod">
          <ac:chgData name="中田 雄大" userId="62f770ad0d6c1cad" providerId="LiveId" clId="{1C6C70BD-3EC2-40B3-8C3D-7E9DD3B6B866}" dt="2021-10-16T07:00:10.325" v="5853" actId="1076"/>
          <ac:picMkLst>
            <pc:docMk/>
            <pc:sldMk cId="2750393132" sldId="438"/>
            <ac:picMk id="133" creationId="{E5AB2AA2-89AF-4751-A921-3C1B0AA9FBB4}"/>
          </ac:picMkLst>
        </pc:picChg>
        <pc:picChg chg="mod">
          <ac:chgData name="中田 雄大" userId="62f770ad0d6c1cad" providerId="LiveId" clId="{1C6C70BD-3EC2-40B3-8C3D-7E9DD3B6B866}" dt="2021-10-16T07:00:10.325" v="5853" actId="1076"/>
          <ac:picMkLst>
            <pc:docMk/>
            <pc:sldMk cId="2750393132" sldId="438"/>
            <ac:picMk id="141" creationId="{025C9469-83EB-46FE-9C51-0D6CA282306C}"/>
          </ac:picMkLst>
        </pc:picChg>
        <pc:picChg chg="mod">
          <ac:chgData name="中田 雄大" userId="62f770ad0d6c1cad" providerId="LiveId" clId="{1C6C70BD-3EC2-40B3-8C3D-7E9DD3B6B866}" dt="2021-10-16T07:00:10.325" v="5853" actId="1076"/>
          <ac:picMkLst>
            <pc:docMk/>
            <pc:sldMk cId="2750393132" sldId="438"/>
            <ac:picMk id="149" creationId="{8E7233E8-0BD2-4F9E-9ACD-006BCCC16410}"/>
          </ac:picMkLst>
        </pc:picChg>
        <pc:picChg chg="mod">
          <ac:chgData name="中田 雄大" userId="62f770ad0d6c1cad" providerId="LiveId" clId="{1C6C70BD-3EC2-40B3-8C3D-7E9DD3B6B866}" dt="2021-10-16T07:00:10.325" v="5853" actId="1076"/>
          <ac:picMkLst>
            <pc:docMk/>
            <pc:sldMk cId="2750393132" sldId="438"/>
            <ac:picMk id="150" creationId="{898E2A44-D039-4790-A9AF-2CB9A064A0B5}"/>
          </ac:picMkLst>
        </pc:picChg>
        <pc:cxnChg chg="mod">
          <ac:chgData name="中田 雄大" userId="62f770ad0d6c1cad" providerId="LiveId" clId="{1C6C70BD-3EC2-40B3-8C3D-7E9DD3B6B866}" dt="2021-10-16T07:00:10.325" v="5853" actId="1076"/>
          <ac:cxnSpMkLst>
            <pc:docMk/>
            <pc:sldMk cId="2750393132" sldId="438"/>
            <ac:cxnSpMk id="112" creationId="{8F7F6EBD-AAF0-4580-A54A-26DC97E33884}"/>
          </ac:cxnSpMkLst>
        </pc:cxnChg>
        <pc:cxnChg chg="mod">
          <ac:chgData name="中田 雄大" userId="62f770ad0d6c1cad" providerId="LiveId" clId="{1C6C70BD-3EC2-40B3-8C3D-7E9DD3B6B866}" dt="2021-10-16T07:00:10.325" v="5853" actId="1076"/>
          <ac:cxnSpMkLst>
            <pc:docMk/>
            <pc:sldMk cId="2750393132" sldId="438"/>
            <ac:cxnSpMk id="113" creationId="{6392AC9E-A964-45E1-ABCB-30BFB569C3D6}"/>
          </ac:cxnSpMkLst>
        </pc:cxnChg>
        <pc:cxnChg chg="mod">
          <ac:chgData name="中田 雄大" userId="62f770ad0d6c1cad" providerId="LiveId" clId="{1C6C70BD-3EC2-40B3-8C3D-7E9DD3B6B866}" dt="2021-10-16T07:00:10.325" v="5853" actId="1076"/>
          <ac:cxnSpMkLst>
            <pc:docMk/>
            <pc:sldMk cId="2750393132" sldId="438"/>
            <ac:cxnSpMk id="114" creationId="{6C8C54CD-92C0-484A-9936-0C63B342A4BE}"/>
          </ac:cxnSpMkLst>
        </pc:cxnChg>
        <pc:cxnChg chg="mod">
          <ac:chgData name="中田 雄大" userId="62f770ad0d6c1cad" providerId="LiveId" clId="{1C6C70BD-3EC2-40B3-8C3D-7E9DD3B6B866}" dt="2021-10-16T07:00:10.325" v="5853" actId="1076"/>
          <ac:cxnSpMkLst>
            <pc:docMk/>
            <pc:sldMk cId="2750393132" sldId="438"/>
            <ac:cxnSpMk id="116" creationId="{17EE2F40-E42B-4185-8010-0C235DEF3A9F}"/>
          </ac:cxnSpMkLst>
        </pc:cxnChg>
        <pc:cxnChg chg="mod">
          <ac:chgData name="中田 雄大" userId="62f770ad0d6c1cad" providerId="LiveId" clId="{1C6C70BD-3EC2-40B3-8C3D-7E9DD3B6B866}" dt="2021-10-16T07:00:10.325" v="5853" actId="1076"/>
          <ac:cxnSpMkLst>
            <pc:docMk/>
            <pc:sldMk cId="2750393132" sldId="438"/>
            <ac:cxnSpMk id="117" creationId="{B817ABEA-49C4-46A2-B158-FCB6AEFF988A}"/>
          </ac:cxnSpMkLst>
        </pc:cxnChg>
        <pc:cxnChg chg="mod">
          <ac:chgData name="中田 雄大" userId="62f770ad0d6c1cad" providerId="LiveId" clId="{1C6C70BD-3EC2-40B3-8C3D-7E9DD3B6B866}" dt="2021-10-16T07:00:10.325" v="5853" actId="1076"/>
          <ac:cxnSpMkLst>
            <pc:docMk/>
            <pc:sldMk cId="2750393132" sldId="438"/>
            <ac:cxnSpMk id="118" creationId="{479213B8-F884-465F-BBC6-DE2D539E271F}"/>
          </ac:cxnSpMkLst>
        </pc:cxnChg>
        <pc:cxnChg chg="mod">
          <ac:chgData name="中田 雄大" userId="62f770ad0d6c1cad" providerId="LiveId" clId="{1C6C70BD-3EC2-40B3-8C3D-7E9DD3B6B866}" dt="2021-10-16T07:00:10.325" v="5853" actId="1076"/>
          <ac:cxnSpMkLst>
            <pc:docMk/>
            <pc:sldMk cId="2750393132" sldId="438"/>
            <ac:cxnSpMk id="122" creationId="{E0E4782D-0570-40DF-A50E-3AC4D35323E4}"/>
          </ac:cxnSpMkLst>
        </pc:cxnChg>
        <pc:cxnChg chg="mod">
          <ac:chgData name="中田 雄大" userId="62f770ad0d6c1cad" providerId="LiveId" clId="{1C6C70BD-3EC2-40B3-8C3D-7E9DD3B6B866}" dt="2021-10-16T07:00:10.325" v="5853" actId="1076"/>
          <ac:cxnSpMkLst>
            <pc:docMk/>
            <pc:sldMk cId="2750393132" sldId="438"/>
            <ac:cxnSpMk id="139" creationId="{C816C59A-D70B-4098-87CA-632B4B56DDC7}"/>
          </ac:cxnSpMkLst>
        </pc:cxnChg>
        <pc:cxnChg chg="mod">
          <ac:chgData name="中田 雄大" userId="62f770ad0d6c1cad" providerId="LiveId" clId="{1C6C70BD-3EC2-40B3-8C3D-7E9DD3B6B866}" dt="2021-10-16T07:00:10.325" v="5853" actId="1076"/>
          <ac:cxnSpMkLst>
            <pc:docMk/>
            <pc:sldMk cId="2750393132" sldId="438"/>
            <ac:cxnSpMk id="146" creationId="{B1B2CCF1-228B-4ACC-9775-30D7C31EBB50}"/>
          </ac:cxnSpMkLst>
        </pc:cxnChg>
        <pc:cxnChg chg="mod">
          <ac:chgData name="中田 雄大" userId="62f770ad0d6c1cad" providerId="LiveId" clId="{1C6C70BD-3EC2-40B3-8C3D-7E9DD3B6B866}" dt="2021-10-16T07:00:10.325" v="5853" actId="1076"/>
          <ac:cxnSpMkLst>
            <pc:docMk/>
            <pc:sldMk cId="2750393132" sldId="438"/>
            <ac:cxnSpMk id="151" creationId="{30266656-3A88-422A-8BA3-A85ACC20B093}"/>
          </ac:cxnSpMkLst>
        </pc:cxnChg>
        <pc:cxnChg chg="mod">
          <ac:chgData name="中田 雄大" userId="62f770ad0d6c1cad" providerId="LiveId" clId="{1C6C70BD-3EC2-40B3-8C3D-7E9DD3B6B866}" dt="2021-10-16T07:00:10.325" v="5853" actId="1076"/>
          <ac:cxnSpMkLst>
            <pc:docMk/>
            <pc:sldMk cId="2750393132" sldId="438"/>
            <ac:cxnSpMk id="152" creationId="{4FA37B18-FD44-44E2-AD36-F95D63EEAA03}"/>
          </ac:cxnSpMkLst>
        </pc:cxnChg>
        <pc:cxnChg chg="mod">
          <ac:chgData name="中田 雄大" userId="62f770ad0d6c1cad" providerId="LiveId" clId="{1C6C70BD-3EC2-40B3-8C3D-7E9DD3B6B866}" dt="2021-10-16T07:00:10.325" v="5853" actId="1076"/>
          <ac:cxnSpMkLst>
            <pc:docMk/>
            <pc:sldMk cId="2750393132" sldId="438"/>
            <ac:cxnSpMk id="153" creationId="{4B9426D3-7805-40AB-897E-599DCD84098B}"/>
          </ac:cxnSpMkLst>
        </pc:cxnChg>
        <pc:cxnChg chg="mod">
          <ac:chgData name="中田 雄大" userId="62f770ad0d6c1cad" providerId="LiveId" clId="{1C6C70BD-3EC2-40B3-8C3D-7E9DD3B6B866}" dt="2021-10-16T07:00:10.325" v="5853" actId="1076"/>
          <ac:cxnSpMkLst>
            <pc:docMk/>
            <pc:sldMk cId="2750393132" sldId="438"/>
            <ac:cxnSpMk id="155" creationId="{05CC5C7B-F410-421E-90E4-B2D12E2E208E}"/>
          </ac:cxnSpMkLst>
        </pc:cxnChg>
      </pc:sldChg>
      <pc:sldChg chg="addSp delSp modSp add mod">
        <pc:chgData name="中田 雄大" userId="62f770ad0d6c1cad" providerId="LiveId" clId="{1C6C70BD-3EC2-40B3-8C3D-7E9DD3B6B866}" dt="2021-10-16T09:09:13.962" v="7845" actId="208"/>
        <pc:sldMkLst>
          <pc:docMk/>
          <pc:sldMk cId="929338426" sldId="439"/>
        </pc:sldMkLst>
        <pc:spChg chg="add del mod">
          <ac:chgData name="中田 雄大" userId="62f770ad0d6c1cad" providerId="LiveId" clId="{1C6C70BD-3EC2-40B3-8C3D-7E9DD3B6B866}" dt="2021-10-16T08:06:39.300" v="6621" actId="478"/>
          <ac:spMkLst>
            <pc:docMk/>
            <pc:sldMk cId="929338426" sldId="439"/>
            <ac:spMk id="2" creationId="{6D3330AF-EB12-47B9-AEDD-24542744F78A}"/>
          </ac:spMkLst>
        </pc:spChg>
        <pc:spChg chg="add del mod">
          <ac:chgData name="中田 雄大" userId="62f770ad0d6c1cad" providerId="LiveId" clId="{1C6C70BD-3EC2-40B3-8C3D-7E9DD3B6B866}" dt="2021-10-16T07:22:57.602" v="6342" actId="478"/>
          <ac:spMkLst>
            <pc:docMk/>
            <pc:sldMk cId="929338426" sldId="439"/>
            <ac:spMk id="3" creationId="{43CE4EE1-760D-46DD-8811-2C9D8A87DBAE}"/>
          </ac:spMkLst>
        </pc:spChg>
        <pc:spChg chg="mod">
          <ac:chgData name="中田 雄大" userId="62f770ad0d6c1cad" providerId="LiveId" clId="{1C6C70BD-3EC2-40B3-8C3D-7E9DD3B6B866}" dt="2021-10-16T07:05:53.996" v="5954" actId="404"/>
          <ac:spMkLst>
            <pc:docMk/>
            <pc:sldMk cId="929338426" sldId="439"/>
            <ac:spMk id="19" creationId="{6CA018C1-B969-47AE-8B1B-1172CDFD4343}"/>
          </ac:spMkLst>
        </pc:spChg>
        <pc:spChg chg="add mod">
          <ac:chgData name="中田 雄大" userId="62f770ad0d6c1cad" providerId="LiveId" clId="{1C6C70BD-3EC2-40B3-8C3D-7E9DD3B6B866}" dt="2021-10-16T07:10:51.899" v="6226" actId="14100"/>
          <ac:spMkLst>
            <pc:docMk/>
            <pc:sldMk cId="929338426" sldId="439"/>
            <ac:spMk id="36" creationId="{1F667ED6-AE83-4FFA-956E-6D04396530CE}"/>
          </ac:spMkLst>
        </pc:spChg>
        <pc:spChg chg="add mod">
          <ac:chgData name="中田 雄大" userId="62f770ad0d6c1cad" providerId="LiveId" clId="{1C6C70BD-3EC2-40B3-8C3D-7E9DD3B6B866}" dt="2021-10-16T07:10:58.499" v="6228" actId="1076"/>
          <ac:spMkLst>
            <pc:docMk/>
            <pc:sldMk cId="929338426" sldId="439"/>
            <ac:spMk id="37" creationId="{F1065FCD-E1E7-4395-A9EA-A22E909A04D6}"/>
          </ac:spMkLst>
        </pc:spChg>
        <pc:spChg chg="add mod">
          <ac:chgData name="中田 雄大" userId="62f770ad0d6c1cad" providerId="LiveId" clId="{1C6C70BD-3EC2-40B3-8C3D-7E9DD3B6B866}" dt="2021-10-16T09:08:57.746" v="7843" actId="208"/>
          <ac:spMkLst>
            <pc:docMk/>
            <pc:sldMk cId="929338426" sldId="439"/>
            <ac:spMk id="38" creationId="{9F6B4352-50BD-49CA-B233-2707CA801F93}"/>
          </ac:spMkLst>
        </pc:spChg>
        <pc:spChg chg="mod">
          <ac:chgData name="中田 雄大" userId="62f770ad0d6c1cad" providerId="LiveId" clId="{1C6C70BD-3EC2-40B3-8C3D-7E9DD3B6B866}" dt="2021-10-16T07:06:09.067" v="5970" actId="14100"/>
          <ac:spMkLst>
            <pc:docMk/>
            <pc:sldMk cId="929338426" sldId="439"/>
            <ac:spMk id="40" creationId="{D099D38C-B13E-6143-9D0C-53CB3F29183B}"/>
          </ac:spMkLst>
        </pc:spChg>
        <pc:spChg chg="del">
          <ac:chgData name="中田 雄大" userId="62f770ad0d6c1cad" providerId="LiveId" clId="{1C6C70BD-3EC2-40B3-8C3D-7E9DD3B6B866}" dt="2021-10-16T07:10:02.259" v="6211" actId="478"/>
          <ac:spMkLst>
            <pc:docMk/>
            <pc:sldMk cId="929338426" sldId="439"/>
            <ac:spMk id="46" creationId="{5F64DC00-EA3D-405F-B38C-2C882E066CEC}"/>
          </ac:spMkLst>
        </pc:spChg>
        <pc:spChg chg="mod ord">
          <ac:chgData name="中田 雄大" userId="62f770ad0d6c1cad" providerId="LiveId" clId="{1C6C70BD-3EC2-40B3-8C3D-7E9DD3B6B866}" dt="2021-10-16T07:38:23.084" v="6597" actId="1076"/>
          <ac:spMkLst>
            <pc:docMk/>
            <pc:sldMk cId="929338426" sldId="439"/>
            <ac:spMk id="47" creationId="{04EE8316-5D7F-400D-89FC-2C2C5C8A7DB9}"/>
          </ac:spMkLst>
        </pc:spChg>
        <pc:spChg chg="add del mod">
          <ac:chgData name="中田 雄大" userId="62f770ad0d6c1cad" providerId="LiveId" clId="{1C6C70BD-3EC2-40B3-8C3D-7E9DD3B6B866}" dt="2021-10-16T07:11:44.675" v="6235" actId="478"/>
          <ac:spMkLst>
            <pc:docMk/>
            <pc:sldMk cId="929338426" sldId="439"/>
            <ac:spMk id="48" creationId="{0AAD3D22-821C-4D5E-9007-F0A71DDB8714}"/>
          </ac:spMkLst>
        </pc:spChg>
        <pc:spChg chg="mod">
          <ac:chgData name="中田 雄大" userId="62f770ad0d6c1cad" providerId="LiveId" clId="{1C6C70BD-3EC2-40B3-8C3D-7E9DD3B6B866}" dt="2021-10-16T07:10:26.834" v="6214" actId="1076"/>
          <ac:spMkLst>
            <pc:docMk/>
            <pc:sldMk cId="929338426" sldId="439"/>
            <ac:spMk id="49" creationId="{90ABFF8E-C67F-4015-8922-9416857B0074}"/>
          </ac:spMkLst>
        </pc:spChg>
        <pc:spChg chg="del">
          <ac:chgData name="中田 雄大" userId="62f770ad0d6c1cad" providerId="LiveId" clId="{1C6C70BD-3EC2-40B3-8C3D-7E9DD3B6B866}" dt="2021-10-16T07:11:44.675" v="6235" actId="478"/>
          <ac:spMkLst>
            <pc:docMk/>
            <pc:sldMk cId="929338426" sldId="439"/>
            <ac:spMk id="51" creationId="{F8A41BE6-1299-4F7D-87A8-B240D0F65A2A}"/>
          </ac:spMkLst>
        </pc:spChg>
        <pc:spChg chg="del">
          <ac:chgData name="中田 雄大" userId="62f770ad0d6c1cad" providerId="LiveId" clId="{1C6C70BD-3EC2-40B3-8C3D-7E9DD3B6B866}" dt="2021-10-16T07:11:44.675" v="6235" actId="478"/>
          <ac:spMkLst>
            <pc:docMk/>
            <pc:sldMk cId="929338426" sldId="439"/>
            <ac:spMk id="52" creationId="{51881C43-FC62-4BC3-A59C-ACAD59A5CA78}"/>
          </ac:spMkLst>
        </pc:spChg>
        <pc:spChg chg="del">
          <ac:chgData name="中田 雄大" userId="62f770ad0d6c1cad" providerId="LiveId" clId="{1C6C70BD-3EC2-40B3-8C3D-7E9DD3B6B866}" dt="2021-10-16T07:11:44.675" v="6235" actId="478"/>
          <ac:spMkLst>
            <pc:docMk/>
            <pc:sldMk cId="929338426" sldId="439"/>
            <ac:spMk id="53" creationId="{34C0B7DA-6D88-45DB-BA89-B5EF9E6D6E85}"/>
          </ac:spMkLst>
        </pc:spChg>
        <pc:spChg chg="del">
          <ac:chgData name="中田 雄大" userId="62f770ad0d6c1cad" providerId="LiveId" clId="{1C6C70BD-3EC2-40B3-8C3D-7E9DD3B6B866}" dt="2021-10-16T07:11:44.675" v="6235" actId="478"/>
          <ac:spMkLst>
            <pc:docMk/>
            <pc:sldMk cId="929338426" sldId="439"/>
            <ac:spMk id="54" creationId="{F8508637-69C6-4F56-A55C-4A4D963D32D0}"/>
          </ac:spMkLst>
        </pc:spChg>
        <pc:spChg chg="del">
          <ac:chgData name="中田 雄大" userId="62f770ad0d6c1cad" providerId="LiveId" clId="{1C6C70BD-3EC2-40B3-8C3D-7E9DD3B6B866}" dt="2021-10-16T07:11:44.675" v="6235" actId="478"/>
          <ac:spMkLst>
            <pc:docMk/>
            <pc:sldMk cId="929338426" sldId="439"/>
            <ac:spMk id="56" creationId="{16FBF028-C746-430B-9606-DD89BCC677A0}"/>
          </ac:spMkLst>
        </pc:spChg>
        <pc:spChg chg="del mod">
          <ac:chgData name="中田 雄大" userId="62f770ad0d6c1cad" providerId="LiveId" clId="{1C6C70BD-3EC2-40B3-8C3D-7E9DD3B6B866}" dt="2021-10-16T07:06:32.165" v="5988" actId="478"/>
          <ac:spMkLst>
            <pc:docMk/>
            <pc:sldMk cId="929338426" sldId="439"/>
            <ac:spMk id="62" creationId="{EE9B72B0-7B18-4BE4-A938-BD971130E036}"/>
          </ac:spMkLst>
        </pc:spChg>
        <pc:spChg chg="add del mod">
          <ac:chgData name="中田 雄大" userId="62f770ad0d6c1cad" providerId="LiveId" clId="{1C6C70BD-3EC2-40B3-8C3D-7E9DD3B6B866}" dt="2021-10-16T07:11:52.730" v="6237"/>
          <ac:spMkLst>
            <pc:docMk/>
            <pc:sldMk cId="929338426" sldId="439"/>
            <ac:spMk id="65" creationId="{EEFC39D1-816A-4EF8-A612-1DE161CD8DB8}"/>
          </ac:spMkLst>
        </pc:spChg>
        <pc:spChg chg="add del mod">
          <ac:chgData name="中田 雄大" userId="62f770ad0d6c1cad" providerId="LiveId" clId="{1C6C70BD-3EC2-40B3-8C3D-7E9DD3B6B866}" dt="2021-10-16T07:11:52.730" v="6237"/>
          <ac:spMkLst>
            <pc:docMk/>
            <pc:sldMk cId="929338426" sldId="439"/>
            <ac:spMk id="66" creationId="{314E250B-B933-4AE6-B1FC-EA95D6F2FB90}"/>
          </ac:spMkLst>
        </pc:spChg>
        <pc:spChg chg="add del mod">
          <ac:chgData name="中田 雄大" userId="62f770ad0d6c1cad" providerId="LiveId" clId="{1C6C70BD-3EC2-40B3-8C3D-7E9DD3B6B866}" dt="2021-10-16T07:11:52.730" v="6237"/>
          <ac:spMkLst>
            <pc:docMk/>
            <pc:sldMk cId="929338426" sldId="439"/>
            <ac:spMk id="67" creationId="{95CBC016-9289-4ABB-81CC-38F0F4188407}"/>
          </ac:spMkLst>
        </pc:spChg>
        <pc:spChg chg="add del mod">
          <ac:chgData name="中田 雄大" userId="62f770ad0d6c1cad" providerId="LiveId" clId="{1C6C70BD-3EC2-40B3-8C3D-7E9DD3B6B866}" dt="2021-10-16T07:11:52.730" v="6237"/>
          <ac:spMkLst>
            <pc:docMk/>
            <pc:sldMk cId="929338426" sldId="439"/>
            <ac:spMk id="68" creationId="{687F1C6E-14E2-45D9-9EE3-452A292B3007}"/>
          </ac:spMkLst>
        </pc:spChg>
        <pc:spChg chg="add del mod">
          <ac:chgData name="中田 雄大" userId="62f770ad0d6c1cad" providerId="LiveId" clId="{1C6C70BD-3EC2-40B3-8C3D-7E9DD3B6B866}" dt="2021-10-16T07:11:52.730" v="6237"/>
          <ac:spMkLst>
            <pc:docMk/>
            <pc:sldMk cId="929338426" sldId="439"/>
            <ac:spMk id="69" creationId="{F0F8A0C5-7B1A-47BF-8CF1-E035EF0EFEB7}"/>
          </ac:spMkLst>
        </pc:spChg>
        <pc:spChg chg="add mod">
          <ac:chgData name="中田 雄大" userId="62f770ad0d6c1cad" providerId="LiveId" clId="{1C6C70BD-3EC2-40B3-8C3D-7E9DD3B6B866}" dt="2021-10-16T07:12:03.627" v="6239" actId="1076"/>
          <ac:spMkLst>
            <pc:docMk/>
            <pc:sldMk cId="929338426" sldId="439"/>
            <ac:spMk id="72" creationId="{1668244E-244A-47D3-9B1B-B8840646BC6F}"/>
          </ac:spMkLst>
        </pc:spChg>
        <pc:spChg chg="add mod">
          <ac:chgData name="中田 雄大" userId="62f770ad0d6c1cad" providerId="LiveId" clId="{1C6C70BD-3EC2-40B3-8C3D-7E9DD3B6B866}" dt="2021-10-16T07:12:03.627" v="6239" actId="1076"/>
          <ac:spMkLst>
            <pc:docMk/>
            <pc:sldMk cId="929338426" sldId="439"/>
            <ac:spMk id="73" creationId="{7266769E-6DCA-4C9B-A566-A9567C9A6772}"/>
          </ac:spMkLst>
        </pc:spChg>
        <pc:spChg chg="add mod">
          <ac:chgData name="中田 雄大" userId="62f770ad0d6c1cad" providerId="LiveId" clId="{1C6C70BD-3EC2-40B3-8C3D-7E9DD3B6B866}" dt="2021-10-16T07:12:03.627" v="6239" actId="1076"/>
          <ac:spMkLst>
            <pc:docMk/>
            <pc:sldMk cId="929338426" sldId="439"/>
            <ac:spMk id="79" creationId="{E192AA81-DCB5-4B99-815B-B2235FEF5140}"/>
          </ac:spMkLst>
        </pc:spChg>
        <pc:spChg chg="add mod">
          <ac:chgData name="中田 雄大" userId="62f770ad0d6c1cad" providerId="LiveId" clId="{1C6C70BD-3EC2-40B3-8C3D-7E9DD3B6B866}" dt="2021-10-16T07:12:03.627" v="6239" actId="1076"/>
          <ac:spMkLst>
            <pc:docMk/>
            <pc:sldMk cId="929338426" sldId="439"/>
            <ac:spMk id="80" creationId="{74ED4DB3-A18E-415C-89CA-BF011E5BCE9C}"/>
          </ac:spMkLst>
        </pc:spChg>
        <pc:spChg chg="add mod">
          <ac:chgData name="中田 雄大" userId="62f770ad0d6c1cad" providerId="LiveId" clId="{1C6C70BD-3EC2-40B3-8C3D-7E9DD3B6B866}" dt="2021-10-16T07:12:03.627" v="6239" actId="1076"/>
          <ac:spMkLst>
            <pc:docMk/>
            <pc:sldMk cId="929338426" sldId="439"/>
            <ac:spMk id="81" creationId="{E150D10E-8FDC-4313-AD60-2D34B53A00B9}"/>
          </ac:spMkLst>
        </pc:spChg>
        <pc:spChg chg="add mod">
          <ac:chgData name="中田 雄大" userId="62f770ad0d6c1cad" providerId="LiveId" clId="{1C6C70BD-3EC2-40B3-8C3D-7E9DD3B6B866}" dt="2021-10-16T09:09:03.537" v="7844" actId="208"/>
          <ac:spMkLst>
            <pc:docMk/>
            <pc:sldMk cId="929338426" sldId="439"/>
            <ac:spMk id="82" creationId="{8929F550-EDBB-4E1D-BFC1-BAFCA865E423}"/>
          </ac:spMkLst>
        </pc:spChg>
        <pc:spChg chg="add mod">
          <ac:chgData name="中田 雄大" userId="62f770ad0d6c1cad" providerId="LiveId" clId="{1C6C70BD-3EC2-40B3-8C3D-7E9DD3B6B866}" dt="2021-10-16T09:09:13.962" v="7845" actId="208"/>
          <ac:spMkLst>
            <pc:docMk/>
            <pc:sldMk cId="929338426" sldId="439"/>
            <ac:spMk id="83" creationId="{CFAC8A0E-AB04-4535-982B-5EC4DB1A2181}"/>
          </ac:spMkLst>
        </pc:spChg>
        <pc:spChg chg="add mod">
          <ac:chgData name="中田 雄大" userId="62f770ad0d6c1cad" providerId="LiveId" clId="{1C6C70BD-3EC2-40B3-8C3D-7E9DD3B6B866}" dt="2021-10-16T09:09:13.962" v="7845" actId="208"/>
          <ac:spMkLst>
            <pc:docMk/>
            <pc:sldMk cId="929338426" sldId="439"/>
            <ac:spMk id="84" creationId="{73ED9ED1-6160-427C-B8E4-AE3105762630}"/>
          </ac:spMkLst>
        </pc:spChg>
        <pc:spChg chg="add mod">
          <ac:chgData name="中田 雄大" userId="62f770ad0d6c1cad" providerId="LiveId" clId="{1C6C70BD-3EC2-40B3-8C3D-7E9DD3B6B866}" dt="2021-10-16T09:09:13.962" v="7845" actId="208"/>
          <ac:spMkLst>
            <pc:docMk/>
            <pc:sldMk cId="929338426" sldId="439"/>
            <ac:spMk id="85" creationId="{ED3B3BE4-81EF-4B7F-9715-69467C2CD6D0}"/>
          </ac:spMkLst>
        </pc:spChg>
        <pc:spChg chg="del">
          <ac:chgData name="中田 雄大" userId="62f770ad0d6c1cad" providerId="LiveId" clId="{1C6C70BD-3EC2-40B3-8C3D-7E9DD3B6B866}" dt="2021-10-16T07:06:38.788" v="5989" actId="478"/>
          <ac:spMkLst>
            <pc:docMk/>
            <pc:sldMk cId="929338426" sldId="439"/>
            <ac:spMk id="86" creationId="{AB8A4B3E-E00F-4989-9FD9-F4B1D0585209}"/>
          </ac:spMkLst>
        </pc:spChg>
        <pc:spChg chg="add mod">
          <ac:chgData name="中田 雄大" userId="62f770ad0d6c1cad" providerId="LiveId" clId="{1C6C70BD-3EC2-40B3-8C3D-7E9DD3B6B866}" dt="2021-10-16T09:09:13.962" v="7845" actId="208"/>
          <ac:spMkLst>
            <pc:docMk/>
            <pc:sldMk cId="929338426" sldId="439"/>
            <ac:spMk id="87" creationId="{D871D123-9734-4BAE-9442-907CC0E7A746}"/>
          </ac:spMkLst>
        </pc:spChg>
        <pc:spChg chg="add mod">
          <ac:chgData name="中田 雄大" userId="62f770ad0d6c1cad" providerId="LiveId" clId="{1C6C70BD-3EC2-40B3-8C3D-7E9DD3B6B866}" dt="2021-10-16T09:09:13.962" v="7845" actId="208"/>
          <ac:spMkLst>
            <pc:docMk/>
            <pc:sldMk cId="929338426" sldId="439"/>
            <ac:spMk id="88" creationId="{BB21DD27-BD98-45E6-904B-0E15161104AD}"/>
          </ac:spMkLst>
        </pc:spChg>
        <pc:spChg chg="mod">
          <ac:chgData name="中田 雄大" userId="62f770ad0d6c1cad" providerId="LiveId" clId="{1C6C70BD-3EC2-40B3-8C3D-7E9DD3B6B866}" dt="2021-10-16T08:24:37.916" v="6791" actId="1076"/>
          <ac:spMkLst>
            <pc:docMk/>
            <pc:sldMk cId="929338426" sldId="439"/>
            <ac:spMk id="95" creationId="{1AD1409F-171B-446E-A9A0-0536901BAB71}"/>
          </ac:spMkLst>
        </pc:spChg>
        <pc:spChg chg="mod">
          <ac:chgData name="中田 雄大" userId="62f770ad0d6c1cad" providerId="LiveId" clId="{1C6C70BD-3EC2-40B3-8C3D-7E9DD3B6B866}" dt="2021-10-16T07:10:29.850" v="6215" actId="1076"/>
          <ac:spMkLst>
            <pc:docMk/>
            <pc:sldMk cId="929338426" sldId="439"/>
            <ac:spMk id="113" creationId="{5286A193-6E51-44C0-964A-F91E35929938}"/>
          </ac:spMkLst>
        </pc:spChg>
        <pc:spChg chg="add mod">
          <ac:chgData name="中田 雄大" userId="62f770ad0d6c1cad" providerId="LiveId" clId="{1C6C70BD-3EC2-40B3-8C3D-7E9DD3B6B866}" dt="2021-10-16T07:28:33.427" v="6516" actId="1076"/>
          <ac:spMkLst>
            <pc:docMk/>
            <pc:sldMk cId="929338426" sldId="439"/>
            <ac:spMk id="123" creationId="{BDE8EEEF-1F27-4261-9663-960E1B37B0AA}"/>
          </ac:spMkLst>
        </pc:spChg>
        <pc:grpChg chg="add mod topLvl">
          <ac:chgData name="中田 雄大" userId="62f770ad0d6c1cad" providerId="LiveId" clId="{1C6C70BD-3EC2-40B3-8C3D-7E9DD3B6B866}" dt="2021-10-16T08:31:50.932" v="6914" actId="1076"/>
          <ac:grpSpMkLst>
            <pc:docMk/>
            <pc:sldMk cId="929338426" sldId="439"/>
            <ac:grpSpMk id="5" creationId="{67169A7C-431E-4A03-905E-F6A095A2D641}"/>
          </ac:grpSpMkLst>
        </pc:grpChg>
        <pc:grpChg chg="add del mod">
          <ac:chgData name="中田 雄大" userId="62f770ad0d6c1cad" providerId="LiveId" clId="{1C6C70BD-3EC2-40B3-8C3D-7E9DD3B6B866}" dt="2021-10-16T08:31:26.363" v="6909" actId="165"/>
          <ac:grpSpMkLst>
            <pc:docMk/>
            <pc:sldMk cId="929338426" sldId="439"/>
            <ac:grpSpMk id="6" creationId="{B9AB5A3B-0DF0-43BB-B7B7-E5150E7D5E03}"/>
          </ac:grpSpMkLst>
        </pc:grpChg>
        <pc:grpChg chg="del mod">
          <ac:chgData name="中田 雄大" userId="62f770ad0d6c1cad" providerId="LiveId" clId="{1C6C70BD-3EC2-40B3-8C3D-7E9DD3B6B866}" dt="2021-10-16T07:20:48.650" v="6297" actId="478"/>
          <ac:grpSpMkLst>
            <pc:docMk/>
            <pc:sldMk cId="929338426" sldId="439"/>
            <ac:grpSpMk id="39" creationId="{DC82F0B2-0600-41EE-A4D4-E23FA3432E2E}"/>
          </ac:grpSpMkLst>
        </pc:grpChg>
        <pc:grpChg chg="add del mod">
          <ac:chgData name="中田 雄大" userId="62f770ad0d6c1cad" providerId="LiveId" clId="{1C6C70BD-3EC2-40B3-8C3D-7E9DD3B6B866}" dt="2021-10-16T07:20:45.216" v="6296"/>
          <ac:grpSpMkLst>
            <pc:docMk/>
            <pc:sldMk cId="929338426" sldId="439"/>
            <ac:grpSpMk id="89" creationId="{86448D61-A8BB-4F33-AF05-6B6B5F02E4CB}"/>
          </ac:grpSpMkLst>
        </pc:grpChg>
        <pc:grpChg chg="add del mod">
          <ac:chgData name="中田 雄大" userId="62f770ad0d6c1cad" providerId="LiveId" clId="{1C6C70BD-3EC2-40B3-8C3D-7E9DD3B6B866}" dt="2021-10-16T08:15:22.391" v="6652" actId="478"/>
          <ac:grpSpMkLst>
            <pc:docMk/>
            <pc:sldMk cId="929338426" sldId="439"/>
            <ac:grpSpMk id="106" creationId="{B706140E-1A6F-490B-9C8C-638ECC1D9859}"/>
          </ac:grpSpMkLst>
        </pc:grpChg>
        <pc:grpChg chg="add del mod">
          <ac:chgData name="中田 雄大" userId="62f770ad0d6c1cad" providerId="LiveId" clId="{1C6C70BD-3EC2-40B3-8C3D-7E9DD3B6B866}" dt="2021-10-16T08:24:17.431" v="6788" actId="165"/>
          <ac:grpSpMkLst>
            <pc:docMk/>
            <pc:sldMk cId="929338426" sldId="439"/>
            <ac:grpSpMk id="126" creationId="{8064D018-0F31-4FCF-BAA4-1F37A04FF454}"/>
          </ac:grpSpMkLst>
        </pc:grpChg>
        <pc:grpChg chg="del mod topLvl">
          <ac:chgData name="中田 雄大" userId="62f770ad0d6c1cad" providerId="LiveId" clId="{1C6C70BD-3EC2-40B3-8C3D-7E9DD3B6B866}" dt="2021-10-16T08:24:42.512" v="6792" actId="165"/>
          <ac:grpSpMkLst>
            <pc:docMk/>
            <pc:sldMk cId="929338426" sldId="439"/>
            <ac:grpSpMk id="128" creationId="{F302EDD9-F783-4FC3-B59B-9971EA4E245F}"/>
          </ac:grpSpMkLst>
        </pc:grpChg>
        <pc:graphicFrameChg chg="mod">
          <ac:chgData name="中田 雄大" userId="62f770ad0d6c1cad" providerId="LiveId" clId="{1C6C70BD-3EC2-40B3-8C3D-7E9DD3B6B866}" dt="2021-10-16T07:16:34.141" v="6264" actId="6549"/>
          <ac:graphicFrameMkLst>
            <pc:docMk/>
            <pc:sldMk cId="929338426" sldId="439"/>
            <ac:graphicFrameMk id="41" creationId="{125A4251-78F1-4D97-9756-F7371952E90A}"/>
          </ac:graphicFrameMkLst>
        </pc:graphicFrameChg>
        <pc:graphicFrameChg chg="mod">
          <ac:chgData name="中田 雄大" userId="62f770ad0d6c1cad" providerId="LiveId" clId="{1C6C70BD-3EC2-40B3-8C3D-7E9DD3B6B866}" dt="2021-10-16T07:20:40.844" v="6295"/>
          <ac:graphicFrameMkLst>
            <pc:docMk/>
            <pc:sldMk cId="929338426" sldId="439"/>
            <ac:graphicFrameMk id="90" creationId="{EB78AEB6-54A3-41E9-B373-816495249239}"/>
          </ac:graphicFrameMkLst>
        </pc:graphicFrameChg>
        <pc:graphicFrameChg chg="del mod">
          <ac:chgData name="中田 雄大" userId="62f770ad0d6c1cad" providerId="LiveId" clId="{1C6C70BD-3EC2-40B3-8C3D-7E9DD3B6B866}" dt="2021-10-16T08:06:34.061" v="6619" actId="478"/>
          <ac:graphicFrameMkLst>
            <pc:docMk/>
            <pc:sldMk cId="929338426" sldId="439"/>
            <ac:graphicFrameMk id="107" creationId="{3D3807B7-4EDE-4B84-9723-249720B54F49}"/>
          </ac:graphicFrameMkLst>
        </pc:graphicFrameChg>
        <pc:graphicFrameChg chg="add del mod">
          <ac:chgData name="中田 雄大" userId="62f770ad0d6c1cad" providerId="LiveId" clId="{1C6C70BD-3EC2-40B3-8C3D-7E9DD3B6B866}" dt="2021-10-16T08:14:45.240" v="6647" actId="478"/>
          <ac:graphicFrameMkLst>
            <pc:docMk/>
            <pc:sldMk cId="929338426" sldId="439"/>
            <ac:graphicFrameMk id="124" creationId="{CEE34516-D710-4AA2-AA4E-3032A297C8F1}"/>
          </ac:graphicFrameMkLst>
        </pc:graphicFrameChg>
        <pc:graphicFrameChg chg="add mod topLvl">
          <ac:chgData name="中田 雄大" userId="62f770ad0d6c1cad" providerId="LiveId" clId="{1C6C70BD-3EC2-40B3-8C3D-7E9DD3B6B866}" dt="2021-10-16T08:31:47.092" v="6913" actId="1076"/>
          <ac:graphicFrameMkLst>
            <pc:docMk/>
            <pc:sldMk cId="929338426" sldId="439"/>
            <ac:graphicFrameMk id="125" creationId="{1C8D25A3-1D60-4933-AD62-77A98D3475B0}"/>
          </ac:graphicFrameMkLst>
        </pc:graphicFrameChg>
        <pc:graphicFrameChg chg="del mod topLvl">
          <ac:chgData name="中田 雄大" userId="62f770ad0d6c1cad" providerId="LiveId" clId="{1C6C70BD-3EC2-40B3-8C3D-7E9DD3B6B866}" dt="2021-10-16T08:24:27.527" v="6789" actId="478"/>
          <ac:graphicFrameMkLst>
            <pc:docMk/>
            <pc:sldMk cId="929338426" sldId="439"/>
            <ac:graphicFrameMk id="127" creationId="{2B2DC096-19E7-451D-8D29-8B24A78B953C}"/>
          </ac:graphicFrameMkLst>
        </pc:graphicFrameChg>
        <pc:picChg chg="del mod">
          <ac:chgData name="中田 雄大" userId="62f770ad0d6c1cad" providerId="LiveId" clId="{1C6C70BD-3EC2-40B3-8C3D-7E9DD3B6B866}" dt="2021-10-16T07:11:44.675" v="6235" actId="478"/>
          <ac:picMkLst>
            <pc:docMk/>
            <pc:sldMk cId="929338426" sldId="439"/>
            <ac:picMk id="35" creationId="{65BBA300-D5B9-4C47-9DF0-1C9575F8AE3E}"/>
          </ac:picMkLst>
        </pc:picChg>
        <pc:picChg chg="del mod">
          <ac:chgData name="中田 雄大" userId="62f770ad0d6c1cad" providerId="LiveId" clId="{1C6C70BD-3EC2-40B3-8C3D-7E9DD3B6B866}" dt="2021-10-16T08:26:09.261" v="6809" actId="478"/>
          <ac:picMkLst>
            <pc:docMk/>
            <pc:sldMk cId="929338426" sldId="439"/>
            <ac:picMk id="50" creationId="{F132DAC2-0825-4107-BEC6-7B9396B8F7D7}"/>
          </ac:picMkLst>
        </pc:picChg>
        <pc:picChg chg="add del mod">
          <ac:chgData name="中田 雄大" userId="62f770ad0d6c1cad" providerId="LiveId" clId="{1C6C70BD-3EC2-40B3-8C3D-7E9DD3B6B866}" dt="2021-10-16T07:11:52.730" v="6237"/>
          <ac:picMkLst>
            <pc:docMk/>
            <pc:sldMk cId="929338426" sldId="439"/>
            <ac:picMk id="63" creationId="{2A85F4BF-F151-4DF8-A904-D4FCEE930614}"/>
          </ac:picMkLst>
        </pc:picChg>
        <pc:picChg chg="add del mod">
          <ac:chgData name="中田 雄大" userId="62f770ad0d6c1cad" providerId="LiveId" clId="{1C6C70BD-3EC2-40B3-8C3D-7E9DD3B6B866}" dt="2021-10-16T07:11:52.730" v="6237"/>
          <ac:picMkLst>
            <pc:docMk/>
            <pc:sldMk cId="929338426" sldId="439"/>
            <ac:picMk id="64" creationId="{313427C2-801D-4E3C-B5E3-450A8FBE2000}"/>
          </ac:picMkLst>
        </pc:picChg>
        <pc:picChg chg="add mod">
          <ac:chgData name="中田 雄大" userId="62f770ad0d6c1cad" providerId="LiveId" clId="{1C6C70BD-3EC2-40B3-8C3D-7E9DD3B6B866}" dt="2021-10-16T07:12:41.933" v="6250" actId="1076"/>
          <ac:picMkLst>
            <pc:docMk/>
            <pc:sldMk cId="929338426" sldId="439"/>
            <ac:picMk id="70" creationId="{DDB222F7-22BC-48B6-9319-C36343C40B03}"/>
          </ac:picMkLst>
        </pc:picChg>
        <pc:picChg chg="add del mod">
          <ac:chgData name="中田 雄大" userId="62f770ad0d6c1cad" providerId="LiveId" clId="{1C6C70BD-3EC2-40B3-8C3D-7E9DD3B6B866}" dt="2021-10-16T07:12:05.665" v="6240" actId="478"/>
          <ac:picMkLst>
            <pc:docMk/>
            <pc:sldMk cId="929338426" sldId="439"/>
            <ac:picMk id="71" creationId="{01A5DFD3-87FE-414B-9B86-C3925F452EC5}"/>
          </ac:picMkLst>
        </pc:picChg>
        <pc:picChg chg="mod">
          <ac:chgData name="中田 雄大" userId="62f770ad0d6c1cad" providerId="LiveId" clId="{1C6C70BD-3EC2-40B3-8C3D-7E9DD3B6B866}" dt="2021-10-16T07:20:40.844" v="6295"/>
          <ac:picMkLst>
            <pc:docMk/>
            <pc:sldMk cId="929338426" sldId="439"/>
            <ac:picMk id="91" creationId="{3E9C9E12-2CA7-4373-99D4-CCD92529B9AF}"/>
          </ac:picMkLst>
        </pc:picChg>
        <pc:picChg chg="mod">
          <ac:chgData name="中田 雄大" userId="62f770ad0d6c1cad" providerId="LiveId" clId="{1C6C70BD-3EC2-40B3-8C3D-7E9DD3B6B866}" dt="2021-10-16T07:20:40.844" v="6295"/>
          <ac:picMkLst>
            <pc:docMk/>
            <pc:sldMk cId="929338426" sldId="439"/>
            <ac:picMk id="92" creationId="{572114BE-A0AF-4326-BD36-FD31E602B231}"/>
          </ac:picMkLst>
        </pc:picChg>
        <pc:picChg chg="mod">
          <ac:chgData name="中田 雄大" userId="62f770ad0d6c1cad" providerId="LiveId" clId="{1C6C70BD-3EC2-40B3-8C3D-7E9DD3B6B866}" dt="2021-10-16T07:20:40.844" v="6295"/>
          <ac:picMkLst>
            <pc:docMk/>
            <pc:sldMk cId="929338426" sldId="439"/>
            <ac:picMk id="93" creationId="{A4AF32B5-B9FF-4710-9334-F530B125217A}"/>
          </ac:picMkLst>
        </pc:picChg>
        <pc:picChg chg="mod">
          <ac:chgData name="中田 雄大" userId="62f770ad0d6c1cad" providerId="LiveId" clId="{1C6C70BD-3EC2-40B3-8C3D-7E9DD3B6B866}" dt="2021-10-16T07:20:40.844" v="6295"/>
          <ac:picMkLst>
            <pc:docMk/>
            <pc:sldMk cId="929338426" sldId="439"/>
            <ac:picMk id="94" creationId="{E8741A96-B51B-4716-BA70-8CDA53EBCB12}"/>
          </ac:picMkLst>
        </pc:picChg>
        <pc:picChg chg="mod">
          <ac:chgData name="中田 雄大" userId="62f770ad0d6c1cad" providerId="LiveId" clId="{1C6C70BD-3EC2-40B3-8C3D-7E9DD3B6B866}" dt="2021-10-16T07:20:40.844" v="6295"/>
          <ac:picMkLst>
            <pc:docMk/>
            <pc:sldMk cId="929338426" sldId="439"/>
            <ac:picMk id="96" creationId="{0BEB4E5B-E6C9-4A4A-9E0C-C3F9FDEC39AF}"/>
          </ac:picMkLst>
        </pc:picChg>
        <pc:picChg chg="mod">
          <ac:chgData name="中田 雄大" userId="62f770ad0d6c1cad" providerId="LiveId" clId="{1C6C70BD-3EC2-40B3-8C3D-7E9DD3B6B866}" dt="2021-10-16T07:20:40.844" v="6295"/>
          <ac:picMkLst>
            <pc:docMk/>
            <pc:sldMk cId="929338426" sldId="439"/>
            <ac:picMk id="97" creationId="{12A1075B-A707-4B89-A9A6-F5A93A5B9059}"/>
          </ac:picMkLst>
        </pc:picChg>
        <pc:picChg chg="mod">
          <ac:chgData name="中田 雄大" userId="62f770ad0d6c1cad" providerId="LiveId" clId="{1C6C70BD-3EC2-40B3-8C3D-7E9DD3B6B866}" dt="2021-10-16T07:20:40.844" v="6295"/>
          <ac:picMkLst>
            <pc:docMk/>
            <pc:sldMk cId="929338426" sldId="439"/>
            <ac:picMk id="98" creationId="{9450A506-C9C3-4F67-A484-531D3A1F0E30}"/>
          </ac:picMkLst>
        </pc:picChg>
        <pc:picChg chg="mod">
          <ac:chgData name="中田 雄大" userId="62f770ad0d6c1cad" providerId="LiveId" clId="{1C6C70BD-3EC2-40B3-8C3D-7E9DD3B6B866}" dt="2021-10-16T07:20:40.844" v="6295"/>
          <ac:picMkLst>
            <pc:docMk/>
            <pc:sldMk cId="929338426" sldId="439"/>
            <ac:picMk id="99" creationId="{5F474279-571D-431D-8574-1F2374C5DD48}"/>
          </ac:picMkLst>
        </pc:picChg>
        <pc:picChg chg="mod">
          <ac:chgData name="中田 雄大" userId="62f770ad0d6c1cad" providerId="LiveId" clId="{1C6C70BD-3EC2-40B3-8C3D-7E9DD3B6B866}" dt="2021-10-16T07:20:40.844" v="6295"/>
          <ac:picMkLst>
            <pc:docMk/>
            <pc:sldMk cId="929338426" sldId="439"/>
            <ac:picMk id="100" creationId="{0D173B27-83DD-48A7-B5B2-9D54F26B3966}"/>
          </ac:picMkLst>
        </pc:picChg>
        <pc:picChg chg="mod">
          <ac:chgData name="中田 雄大" userId="62f770ad0d6c1cad" providerId="LiveId" clId="{1C6C70BD-3EC2-40B3-8C3D-7E9DD3B6B866}" dt="2021-10-16T07:20:40.844" v="6295"/>
          <ac:picMkLst>
            <pc:docMk/>
            <pc:sldMk cId="929338426" sldId="439"/>
            <ac:picMk id="101" creationId="{D4C386AB-7F7B-4596-AB73-14C4A5AEAC03}"/>
          </ac:picMkLst>
        </pc:picChg>
        <pc:picChg chg="add del mod">
          <ac:chgData name="中田 雄大" userId="62f770ad0d6c1cad" providerId="LiveId" clId="{1C6C70BD-3EC2-40B3-8C3D-7E9DD3B6B866}" dt="2021-10-16T07:20:45.216" v="6296"/>
          <ac:picMkLst>
            <pc:docMk/>
            <pc:sldMk cId="929338426" sldId="439"/>
            <ac:picMk id="102" creationId="{B33A19B9-DFF3-46C9-8334-E0414076E64C}"/>
          </ac:picMkLst>
        </pc:picChg>
        <pc:picChg chg="add del mod">
          <ac:chgData name="中田 雄大" userId="62f770ad0d6c1cad" providerId="LiveId" clId="{1C6C70BD-3EC2-40B3-8C3D-7E9DD3B6B866}" dt="2021-10-16T07:20:45.216" v="6296"/>
          <ac:picMkLst>
            <pc:docMk/>
            <pc:sldMk cId="929338426" sldId="439"/>
            <ac:picMk id="103" creationId="{45078C11-0C02-4091-B36A-A186A92E3C67}"/>
          </ac:picMkLst>
        </pc:picChg>
        <pc:picChg chg="add del mod">
          <ac:chgData name="中田 雄大" userId="62f770ad0d6c1cad" providerId="LiveId" clId="{1C6C70BD-3EC2-40B3-8C3D-7E9DD3B6B866}" dt="2021-10-16T07:20:45.216" v="6296"/>
          <ac:picMkLst>
            <pc:docMk/>
            <pc:sldMk cId="929338426" sldId="439"/>
            <ac:picMk id="104" creationId="{FB7E32E3-13F0-41DF-9A4B-EF3119685910}"/>
          </ac:picMkLst>
        </pc:picChg>
        <pc:picChg chg="add del mod">
          <ac:chgData name="中田 雄大" userId="62f770ad0d6c1cad" providerId="LiveId" clId="{1C6C70BD-3EC2-40B3-8C3D-7E9DD3B6B866}" dt="2021-10-16T07:20:45.216" v="6296"/>
          <ac:picMkLst>
            <pc:docMk/>
            <pc:sldMk cId="929338426" sldId="439"/>
            <ac:picMk id="105" creationId="{52C14B95-3726-499E-8B59-FABA6C03BB82}"/>
          </ac:picMkLst>
        </pc:picChg>
        <pc:picChg chg="mod">
          <ac:chgData name="中田 雄大" userId="62f770ad0d6c1cad" providerId="LiveId" clId="{1C6C70BD-3EC2-40B3-8C3D-7E9DD3B6B866}" dt="2021-10-16T07:20:49.563" v="6298"/>
          <ac:picMkLst>
            <pc:docMk/>
            <pc:sldMk cId="929338426" sldId="439"/>
            <ac:picMk id="108" creationId="{8D1E2E39-30E1-43DB-BBCA-2698BBEF4D1E}"/>
          </ac:picMkLst>
        </pc:picChg>
        <pc:picChg chg="mod">
          <ac:chgData name="中田 雄大" userId="62f770ad0d6c1cad" providerId="LiveId" clId="{1C6C70BD-3EC2-40B3-8C3D-7E9DD3B6B866}" dt="2021-10-16T07:20:49.563" v="6298"/>
          <ac:picMkLst>
            <pc:docMk/>
            <pc:sldMk cId="929338426" sldId="439"/>
            <ac:picMk id="109" creationId="{D51113DD-F4E1-44F5-9A4C-27ED7D670510}"/>
          </ac:picMkLst>
        </pc:picChg>
        <pc:picChg chg="mod">
          <ac:chgData name="中田 雄大" userId="62f770ad0d6c1cad" providerId="LiveId" clId="{1C6C70BD-3EC2-40B3-8C3D-7E9DD3B6B866}" dt="2021-10-16T07:20:49.563" v="6298"/>
          <ac:picMkLst>
            <pc:docMk/>
            <pc:sldMk cId="929338426" sldId="439"/>
            <ac:picMk id="110" creationId="{06B3FB9D-6F18-41FE-837F-5966D548F0B1}"/>
          </ac:picMkLst>
        </pc:picChg>
        <pc:picChg chg="mod">
          <ac:chgData name="中田 雄大" userId="62f770ad0d6c1cad" providerId="LiveId" clId="{1C6C70BD-3EC2-40B3-8C3D-7E9DD3B6B866}" dt="2021-10-16T07:20:49.563" v="6298"/>
          <ac:picMkLst>
            <pc:docMk/>
            <pc:sldMk cId="929338426" sldId="439"/>
            <ac:picMk id="111" creationId="{B42FFFCF-B697-42D4-8033-4E29F9039F4D}"/>
          </ac:picMkLst>
        </pc:picChg>
        <pc:picChg chg="mod">
          <ac:chgData name="中田 雄大" userId="62f770ad0d6c1cad" providerId="LiveId" clId="{1C6C70BD-3EC2-40B3-8C3D-7E9DD3B6B866}" dt="2021-10-16T07:20:49.563" v="6298"/>
          <ac:picMkLst>
            <pc:docMk/>
            <pc:sldMk cId="929338426" sldId="439"/>
            <ac:picMk id="112" creationId="{5E4BCCFF-84BA-4AE7-8B45-97E4A2578E75}"/>
          </ac:picMkLst>
        </pc:picChg>
        <pc:picChg chg="mod">
          <ac:chgData name="中田 雄大" userId="62f770ad0d6c1cad" providerId="LiveId" clId="{1C6C70BD-3EC2-40B3-8C3D-7E9DD3B6B866}" dt="2021-10-16T07:20:49.563" v="6298"/>
          <ac:picMkLst>
            <pc:docMk/>
            <pc:sldMk cId="929338426" sldId="439"/>
            <ac:picMk id="114" creationId="{0FCB4FBF-5E7C-4AC0-B68B-C463A58EABB2}"/>
          </ac:picMkLst>
        </pc:picChg>
        <pc:picChg chg="mod">
          <ac:chgData name="中田 雄大" userId="62f770ad0d6c1cad" providerId="LiveId" clId="{1C6C70BD-3EC2-40B3-8C3D-7E9DD3B6B866}" dt="2021-10-16T07:20:49.563" v="6298"/>
          <ac:picMkLst>
            <pc:docMk/>
            <pc:sldMk cId="929338426" sldId="439"/>
            <ac:picMk id="115" creationId="{BF5CECB9-2C70-4739-A315-9B05410EA3E7}"/>
          </ac:picMkLst>
        </pc:picChg>
        <pc:picChg chg="mod">
          <ac:chgData name="中田 雄大" userId="62f770ad0d6c1cad" providerId="LiveId" clId="{1C6C70BD-3EC2-40B3-8C3D-7E9DD3B6B866}" dt="2021-10-16T07:20:49.563" v="6298"/>
          <ac:picMkLst>
            <pc:docMk/>
            <pc:sldMk cId="929338426" sldId="439"/>
            <ac:picMk id="116" creationId="{0C118F9C-B9A9-4B89-B519-49F22C5B17C8}"/>
          </ac:picMkLst>
        </pc:picChg>
        <pc:picChg chg="mod">
          <ac:chgData name="中田 雄大" userId="62f770ad0d6c1cad" providerId="LiveId" clId="{1C6C70BD-3EC2-40B3-8C3D-7E9DD3B6B866}" dt="2021-10-16T07:20:49.563" v="6298"/>
          <ac:picMkLst>
            <pc:docMk/>
            <pc:sldMk cId="929338426" sldId="439"/>
            <ac:picMk id="117" creationId="{A7F7258F-F710-4B01-8815-87B749A2A021}"/>
          </ac:picMkLst>
        </pc:picChg>
        <pc:picChg chg="mod">
          <ac:chgData name="中田 雄大" userId="62f770ad0d6c1cad" providerId="LiveId" clId="{1C6C70BD-3EC2-40B3-8C3D-7E9DD3B6B866}" dt="2021-10-16T07:20:49.563" v="6298"/>
          <ac:picMkLst>
            <pc:docMk/>
            <pc:sldMk cId="929338426" sldId="439"/>
            <ac:picMk id="118" creationId="{A6ADD1BE-4456-4A37-9C09-9F961D7BD081}"/>
          </ac:picMkLst>
        </pc:picChg>
        <pc:picChg chg="add del mod">
          <ac:chgData name="中田 雄大" userId="62f770ad0d6c1cad" providerId="LiveId" clId="{1C6C70BD-3EC2-40B3-8C3D-7E9DD3B6B866}" dt="2021-10-16T08:15:22.391" v="6652" actId="478"/>
          <ac:picMkLst>
            <pc:docMk/>
            <pc:sldMk cId="929338426" sldId="439"/>
            <ac:picMk id="119" creationId="{C4296DB5-9179-474E-B57A-BF7BF603A10E}"/>
          </ac:picMkLst>
        </pc:picChg>
        <pc:picChg chg="add del mod">
          <ac:chgData name="中田 雄大" userId="62f770ad0d6c1cad" providerId="LiveId" clId="{1C6C70BD-3EC2-40B3-8C3D-7E9DD3B6B866}" dt="2021-10-16T08:15:22.391" v="6652" actId="478"/>
          <ac:picMkLst>
            <pc:docMk/>
            <pc:sldMk cId="929338426" sldId="439"/>
            <ac:picMk id="120" creationId="{6B530AC0-7B03-4A25-9DE2-01E73F262893}"/>
          </ac:picMkLst>
        </pc:picChg>
        <pc:picChg chg="add del mod">
          <ac:chgData name="中田 雄大" userId="62f770ad0d6c1cad" providerId="LiveId" clId="{1C6C70BD-3EC2-40B3-8C3D-7E9DD3B6B866}" dt="2021-10-16T08:15:22.391" v="6652" actId="478"/>
          <ac:picMkLst>
            <pc:docMk/>
            <pc:sldMk cId="929338426" sldId="439"/>
            <ac:picMk id="121" creationId="{04796E35-1819-409E-B62A-4CF092892822}"/>
          </ac:picMkLst>
        </pc:picChg>
        <pc:picChg chg="add del mod">
          <ac:chgData name="中田 雄大" userId="62f770ad0d6c1cad" providerId="LiveId" clId="{1C6C70BD-3EC2-40B3-8C3D-7E9DD3B6B866}" dt="2021-10-16T08:15:22.391" v="6652" actId="478"/>
          <ac:picMkLst>
            <pc:docMk/>
            <pc:sldMk cId="929338426" sldId="439"/>
            <ac:picMk id="122" creationId="{25B94F62-DB93-463A-A8F1-519478A462FA}"/>
          </ac:picMkLst>
        </pc:picChg>
        <pc:picChg chg="mod topLvl">
          <ac:chgData name="中田 雄大" userId="62f770ad0d6c1cad" providerId="LiveId" clId="{1C6C70BD-3EC2-40B3-8C3D-7E9DD3B6B866}" dt="2021-10-16T08:31:26.363" v="6909" actId="165"/>
          <ac:picMkLst>
            <pc:docMk/>
            <pc:sldMk cId="929338426" sldId="439"/>
            <ac:picMk id="129" creationId="{2482254D-20BC-4C9F-AB49-8BD5BC5ECFD9}"/>
          </ac:picMkLst>
        </pc:picChg>
        <pc:picChg chg="mod topLvl">
          <ac:chgData name="中田 雄大" userId="62f770ad0d6c1cad" providerId="LiveId" clId="{1C6C70BD-3EC2-40B3-8C3D-7E9DD3B6B866}" dt="2021-10-16T08:31:26.363" v="6909" actId="165"/>
          <ac:picMkLst>
            <pc:docMk/>
            <pc:sldMk cId="929338426" sldId="439"/>
            <ac:picMk id="130" creationId="{C6E6C200-81B7-426F-BF9D-D53E11DF59CB}"/>
          </ac:picMkLst>
        </pc:picChg>
        <pc:picChg chg="mod topLvl">
          <ac:chgData name="中田 雄大" userId="62f770ad0d6c1cad" providerId="LiveId" clId="{1C6C70BD-3EC2-40B3-8C3D-7E9DD3B6B866}" dt="2021-10-16T08:31:26.363" v="6909" actId="165"/>
          <ac:picMkLst>
            <pc:docMk/>
            <pc:sldMk cId="929338426" sldId="439"/>
            <ac:picMk id="131" creationId="{5C8CA30C-4E73-40E9-9814-188F6C9C40F2}"/>
          </ac:picMkLst>
        </pc:picChg>
        <pc:picChg chg="mod topLvl">
          <ac:chgData name="中田 雄大" userId="62f770ad0d6c1cad" providerId="LiveId" clId="{1C6C70BD-3EC2-40B3-8C3D-7E9DD3B6B866}" dt="2021-10-16T08:31:26.363" v="6909" actId="165"/>
          <ac:picMkLst>
            <pc:docMk/>
            <pc:sldMk cId="929338426" sldId="439"/>
            <ac:picMk id="132" creationId="{BADF8234-4002-4CAD-8356-9FA2FAA75C65}"/>
          </ac:picMkLst>
        </pc:picChg>
        <pc:picChg chg="mod topLvl">
          <ac:chgData name="中田 雄大" userId="62f770ad0d6c1cad" providerId="LiveId" clId="{1C6C70BD-3EC2-40B3-8C3D-7E9DD3B6B866}" dt="2021-10-16T08:31:26.363" v="6909" actId="165"/>
          <ac:picMkLst>
            <pc:docMk/>
            <pc:sldMk cId="929338426" sldId="439"/>
            <ac:picMk id="133" creationId="{0B8002CB-3613-4904-9EFA-5A3F0135C23D}"/>
          </ac:picMkLst>
        </pc:picChg>
        <pc:picChg chg="mod topLvl">
          <ac:chgData name="中田 雄大" userId="62f770ad0d6c1cad" providerId="LiveId" clId="{1C6C70BD-3EC2-40B3-8C3D-7E9DD3B6B866}" dt="2021-10-16T08:31:26.363" v="6909" actId="165"/>
          <ac:picMkLst>
            <pc:docMk/>
            <pc:sldMk cId="929338426" sldId="439"/>
            <ac:picMk id="134" creationId="{E2D498C9-5338-4C71-95F8-9FDA8E745C51}"/>
          </ac:picMkLst>
        </pc:picChg>
        <pc:picChg chg="mod topLvl">
          <ac:chgData name="中田 雄大" userId="62f770ad0d6c1cad" providerId="LiveId" clId="{1C6C70BD-3EC2-40B3-8C3D-7E9DD3B6B866}" dt="2021-10-16T08:31:26.363" v="6909" actId="165"/>
          <ac:picMkLst>
            <pc:docMk/>
            <pc:sldMk cId="929338426" sldId="439"/>
            <ac:picMk id="135" creationId="{30D98C41-6AC2-4DA6-A4EB-0469481914A6}"/>
          </ac:picMkLst>
        </pc:picChg>
        <pc:picChg chg="mod topLvl">
          <ac:chgData name="中田 雄大" userId="62f770ad0d6c1cad" providerId="LiveId" clId="{1C6C70BD-3EC2-40B3-8C3D-7E9DD3B6B866}" dt="2021-10-16T08:31:26.363" v="6909" actId="165"/>
          <ac:picMkLst>
            <pc:docMk/>
            <pc:sldMk cId="929338426" sldId="439"/>
            <ac:picMk id="136" creationId="{047AE59B-79E8-4A85-A14A-1918E4FD040D}"/>
          </ac:picMkLst>
        </pc:picChg>
        <pc:picChg chg="mod topLvl">
          <ac:chgData name="中田 雄大" userId="62f770ad0d6c1cad" providerId="LiveId" clId="{1C6C70BD-3EC2-40B3-8C3D-7E9DD3B6B866}" dt="2021-10-16T08:31:26.363" v="6909" actId="165"/>
          <ac:picMkLst>
            <pc:docMk/>
            <pc:sldMk cId="929338426" sldId="439"/>
            <ac:picMk id="137" creationId="{61542BDE-68DE-4983-9AE4-56E5FA9B557D}"/>
          </ac:picMkLst>
        </pc:picChg>
        <pc:picChg chg="mod topLvl">
          <ac:chgData name="中田 雄大" userId="62f770ad0d6c1cad" providerId="LiveId" clId="{1C6C70BD-3EC2-40B3-8C3D-7E9DD3B6B866}" dt="2021-10-16T08:31:26.363" v="6909" actId="165"/>
          <ac:picMkLst>
            <pc:docMk/>
            <pc:sldMk cId="929338426" sldId="439"/>
            <ac:picMk id="138" creationId="{9B98BDF7-B2A3-4787-A719-1FF50B01321C}"/>
          </ac:picMkLst>
        </pc:picChg>
        <pc:picChg chg="mod topLvl">
          <ac:chgData name="中田 雄大" userId="62f770ad0d6c1cad" providerId="LiveId" clId="{1C6C70BD-3EC2-40B3-8C3D-7E9DD3B6B866}" dt="2021-10-16T08:31:26.363" v="6909" actId="165"/>
          <ac:picMkLst>
            <pc:docMk/>
            <pc:sldMk cId="929338426" sldId="439"/>
            <ac:picMk id="139" creationId="{67B2CDC8-6FAE-43A5-9759-08765134685B}"/>
          </ac:picMkLst>
        </pc:picChg>
        <pc:picChg chg="mod topLvl">
          <ac:chgData name="中田 雄大" userId="62f770ad0d6c1cad" providerId="LiveId" clId="{1C6C70BD-3EC2-40B3-8C3D-7E9DD3B6B866}" dt="2021-10-16T08:31:26.363" v="6909" actId="165"/>
          <ac:picMkLst>
            <pc:docMk/>
            <pc:sldMk cId="929338426" sldId="439"/>
            <ac:picMk id="140" creationId="{1161214C-BEE8-4A11-84D0-5AE778969BC3}"/>
          </ac:picMkLst>
        </pc:picChg>
        <pc:picChg chg="mod topLvl">
          <ac:chgData name="中田 雄大" userId="62f770ad0d6c1cad" providerId="LiveId" clId="{1C6C70BD-3EC2-40B3-8C3D-7E9DD3B6B866}" dt="2021-10-16T08:31:26.363" v="6909" actId="165"/>
          <ac:picMkLst>
            <pc:docMk/>
            <pc:sldMk cId="929338426" sldId="439"/>
            <ac:picMk id="141" creationId="{A2ED2EC2-4D5A-41F5-B762-8BEE776EC8B4}"/>
          </ac:picMkLst>
        </pc:picChg>
        <pc:picChg chg="mod topLvl">
          <ac:chgData name="中田 雄大" userId="62f770ad0d6c1cad" providerId="LiveId" clId="{1C6C70BD-3EC2-40B3-8C3D-7E9DD3B6B866}" dt="2021-10-16T08:31:26.363" v="6909" actId="165"/>
          <ac:picMkLst>
            <pc:docMk/>
            <pc:sldMk cId="929338426" sldId="439"/>
            <ac:picMk id="142" creationId="{878704B1-B52B-46B8-BDC1-59C1CC33DD4E}"/>
          </ac:picMkLst>
        </pc:picChg>
        <pc:picChg chg="mod topLvl">
          <ac:chgData name="中田 雄大" userId="62f770ad0d6c1cad" providerId="LiveId" clId="{1C6C70BD-3EC2-40B3-8C3D-7E9DD3B6B866}" dt="2021-10-16T08:31:26.363" v="6909" actId="165"/>
          <ac:picMkLst>
            <pc:docMk/>
            <pc:sldMk cId="929338426" sldId="439"/>
            <ac:picMk id="143" creationId="{4B068BDC-9375-438B-9E58-77966CF1D2C2}"/>
          </ac:picMkLst>
        </pc:picChg>
        <pc:picChg chg="mod topLvl">
          <ac:chgData name="中田 雄大" userId="62f770ad0d6c1cad" providerId="LiveId" clId="{1C6C70BD-3EC2-40B3-8C3D-7E9DD3B6B866}" dt="2021-10-16T08:31:26.363" v="6909" actId="165"/>
          <ac:picMkLst>
            <pc:docMk/>
            <pc:sldMk cId="929338426" sldId="439"/>
            <ac:picMk id="144" creationId="{0BED09AA-B3A3-4036-A593-A3436F76BDF8}"/>
          </ac:picMkLst>
        </pc:picChg>
        <pc:picChg chg="mod topLvl">
          <ac:chgData name="中田 雄大" userId="62f770ad0d6c1cad" providerId="LiveId" clId="{1C6C70BD-3EC2-40B3-8C3D-7E9DD3B6B866}" dt="2021-10-16T08:31:26.363" v="6909" actId="165"/>
          <ac:picMkLst>
            <pc:docMk/>
            <pc:sldMk cId="929338426" sldId="439"/>
            <ac:picMk id="145" creationId="{6161F522-4EC7-4958-9460-9E8ED9961338}"/>
          </ac:picMkLst>
        </pc:picChg>
        <pc:picChg chg="mod topLvl">
          <ac:chgData name="中田 雄大" userId="62f770ad0d6c1cad" providerId="LiveId" clId="{1C6C70BD-3EC2-40B3-8C3D-7E9DD3B6B866}" dt="2021-10-16T08:31:26.363" v="6909" actId="165"/>
          <ac:picMkLst>
            <pc:docMk/>
            <pc:sldMk cId="929338426" sldId="439"/>
            <ac:picMk id="146" creationId="{9DA2FDB1-F507-4C1B-994D-3A597505ECCE}"/>
          </ac:picMkLst>
        </pc:picChg>
        <pc:picChg chg="add mod">
          <ac:chgData name="中田 雄大" userId="62f770ad0d6c1cad" providerId="LiveId" clId="{1C6C70BD-3EC2-40B3-8C3D-7E9DD3B6B866}" dt="2021-10-16T08:26:13.860" v="6810" actId="1076"/>
          <ac:picMkLst>
            <pc:docMk/>
            <pc:sldMk cId="929338426" sldId="439"/>
            <ac:picMk id="147" creationId="{A7CBBCD7-5BAF-45CE-862A-0D215D607B73}"/>
          </ac:picMkLst>
        </pc:picChg>
        <pc:picChg chg="add mod">
          <ac:chgData name="中田 雄大" userId="62f770ad0d6c1cad" providerId="LiveId" clId="{1C6C70BD-3EC2-40B3-8C3D-7E9DD3B6B866}" dt="2021-10-16T08:26:13.860" v="6810" actId="1076"/>
          <ac:picMkLst>
            <pc:docMk/>
            <pc:sldMk cId="929338426" sldId="439"/>
            <ac:picMk id="148" creationId="{23EBEEA8-B8A6-4534-A58B-E005A0AD1297}"/>
          </ac:picMkLst>
        </pc:picChg>
        <pc:picChg chg="add mod">
          <ac:chgData name="中田 雄大" userId="62f770ad0d6c1cad" providerId="LiveId" clId="{1C6C70BD-3EC2-40B3-8C3D-7E9DD3B6B866}" dt="2021-10-16T08:26:13.860" v="6810" actId="1076"/>
          <ac:picMkLst>
            <pc:docMk/>
            <pc:sldMk cId="929338426" sldId="439"/>
            <ac:picMk id="149" creationId="{6BC577DE-CF43-488D-8B65-16F502B6E4E9}"/>
          </ac:picMkLst>
        </pc:picChg>
        <pc:cxnChg chg="del mod">
          <ac:chgData name="中田 雄大" userId="62f770ad0d6c1cad" providerId="LiveId" clId="{1C6C70BD-3EC2-40B3-8C3D-7E9DD3B6B866}" dt="2021-10-16T07:13:09.630" v="6258" actId="478"/>
          <ac:cxnSpMkLst>
            <pc:docMk/>
            <pc:sldMk cId="929338426" sldId="439"/>
            <ac:cxnSpMk id="57" creationId="{2CC900DB-564E-4FE0-A9E0-9F73CFC615A6}"/>
          </ac:cxnSpMkLst>
        </pc:cxnChg>
        <pc:cxnChg chg="del mod">
          <ac:chgData name="中田 雄大" userId="62f770ad0d6c1cad" providerId="LiveId" clId="{1C6C70BD-3EC2-40B3-8C3D-7E9DD3B6B866}" dt="2021-10-16T07:13:08.679" v="6257" actId="478"/>
          <ac:cxnSpMkLst>
            <pc:docMk/>
            <pc:sldMk cId="929338426" sldId="439"/>
            <ac:cxnSpMk id="58" creationId="{E53C2898-EC6F-4003-8FBC-29258DCAB28B}"/>
          </ac:cxnSpMkLst>
        </pc:cxnChg>
        <pc:cxnChg chg="del mod">
          <ac:chgData name="中田 雄大" userId="62f770ad0d6c1cad" providerId="LiveId" clId="{1C6C70BD-3EC2-40B3-8C3D-7E9DD3B6B866}" dt="2021-10-16T07:13:08.059" v="6256" actId="478"/>
          <ac:cxnSpMkLst>
            <pc:docMk/>
            <pc:sldMk cId="929338426" sldId="439"/>
            <ac:cxnSpMk id="59" creationId="{3A8F5346-E050-45A1-A53F-1799B2C668E0}"/>
          </ac:cxnSpMkLst>
        </pc:cxnChg>
        <pc:cxnChg chg="del mod">
          <ac:chgData name="中田 雄大" userId="62f770ad0d6c1cad" providerId="LiveId" clId="{1C6C70BD-3EC2-40B3-8C3D-7E9DD3B6B866}" dt="2021-10-16T07:13:11.827" v="6260" actId="478"/>
          <ac:cxnSpMkLst>
            <pc:docMk/>
            <pc:sldMk cId="929338426" sldId="439"/>
            <ac:cxnSpMk id="60" creationId="{31F224FE-0F17-4A2B-AA8B-4AE25A721A5B}"/>
          </ac:cxnSpMkLst>
        </pc:cxnChg>
        <pc:cxnChg chg="del mod">
          <ac:chgData name="中田 雄大" userId="62f770ad0d6c1cad" providerId="LiveId" clId="{1C6C70BD-3EC2-40B3-8C3D-7E9DD3B6B866}" dt="2021-10-16T07:13:10.962" v="6259" actId="478"/>
          <ac:cxnSpMkLst>
            <pc:docMk/>
            <pc:sldMk cId="929338426" sldId="439"/>
            <ac:cxnSpMk id="61" creationId="{F0B47652-E297-40AA-A534-7306A717F353}"/>
          </ac:cxnSpMkLst>
        </pc:cxnChg>
      </pc:sldChg>
    </pc:docChg>
  </pc:docChgLst>
  <pc:docChgLst>
    <pc:chgData name="中田 雄大" userId="62f770ad0d6c1cad" providerId="LiveId" clId="{4E5EC9F3-DDB6-48C6-9B7B-23F61B61154D}"/>
    <pc:docChg chg="undo custSel addSld delSld modSld sldOrd modNotesMaster modHandout">
      <pc:chgData name="中田 雄大" userId="62f770ad0d6c1cad" providerId="LiveId" clId="{4E5EC9F3-DDB6-48C6-9B7B-23F61B61154D}" dt="2022-03-03T05:08:07.166" v="24006" actId="20577"/>
      <pc:docMkLst>
        <pc:docMk/>
      </pc:docMkLst>
      <pc:sldChg chg="addSp modSp mod modNotesTx">
        <pc:chgData name="中田 雄大" userId="62f770ad0d6c1cad" providerId="LiveId" clId="{4E5EC9F3-DDB6-48C6-9B7B-23F61B61154D}" dt="2022-03-03T05:08:07.166" v="24006" actId="20577"/>
        <pc:sldMkLst>
          <pc:docMk/>
          <pc:sldMk cId="0" sldId="256"/>
        </pc:sldMkLst>
        <pc:spChg chg="mod">
          <ac:chgData name="中田 雄大" userId="62f770ad0d6c1cad" providerId="LiveId" clId="{4E5EC9F3-DDB6-48C6-9B7B-23F61B61154D}" dt="2022-02-12T04:30:24.363" v="982" actId="20577"/>
          <ac:spMkLst>
            <pc:docMk/>
            <pc:sldMk cId="0" sldId="256"/>
            <ac:spMk id="2" creationId="{00000000-0000-0000-0000-000000000000}"/>
          </ac:spMkLst>
        </pc:spChg>
        <pc:spChg chg="mod">
          <ac:chgData name="中田 雄大" userId="62f770ad0d6c1cad" providerId="LiveId" clId="{4E5EC9F3-DDB6-48C6-9B7B-23F61B61154D}" dt="2022-02-12T05:04:06.876" v="1258" actId="404"/>
          <ac:spMkLst>
            <pc:docMk/>
            <pc:sldMk cId="0" sldId="256"/>
            <ac:spMk id="3" creationId="{00000000-0000-0000-0000-000000000000}"/>
          </ac:spMkLst>
        </pc:spChg>
        <pc:spChg chg="add mod">
          <ac:chgData name="中田 雄大" userId="62f770ad0d6c1cad" providerId="LiveId" clId="{4E5EC9F3-DDB6-48C6-9B7B-23F61B61154D}" dt="2022-02-12T03:57:28.849" v="695" actId="1038"/>
          <ac:spMkLst>
            <pc:docMk/>
            <pc:sldMk cId="0" sldId="256"/>
            <ac:spMk id="5" creationId="{3AB5F6F8-D55E-4725-AF7B-673EBAE1A4F1}"/>
          </ac:spMkLst>
        </pc:spChg>
      </pc:sldChg>
      <pc:sldChg chg="addSp delSp modSp mod modNotesTx">
        <pc:chgData name="中田 雄大" userId="62f770ad0d6c1cad" providerId="LiveId" clId="{4E5EC9F3-DDB6-48C6-9B7B-23F61B61154D}" dt="2022-03-03T03:21:39.649" v="24003" actId="20577"/>
        <pc:sldMkLst>
          <pc:docMk/>
          <pc:sldMk cId="0" sldId="322"/>
        </pc:sldMkLst>
        <pc:spChg chg="mod">
          <ac:chgData name="中田 雄大" userId="62f770ad0d6c1cad" providerId="LiveId" clId="{4E5EC9F3-DDB6-48C6-9B7B-23F61B61154D}" dt="2022-02-12T04:57:35.853" v="1167" actId="2711"/>
          <ac:spMkLst>
            <pc:docMk/>
            <pc:sldMk cId="0" sldId="322"/>
            <ac:spMk id="2" creationId="{00000000-0000-0000-0000-000000000000}"/>
          </ac:spMkLst>
        </pc:spChg>
        <pc:spChg chg="mod">
          <ac:chgData name="中田 雄大" userId="62f770ad0d6c1cad" providerId="LiveId" clId="{4E5EC9F3-DDB6-48C6-9B7B-23F61B61154D}" dt="2022-02-12T04:57:03.963" v="1164" actId="2711"/>
          <ac:spMkLst>
            <pc:docMk/>
            <pc:sldMk cId="0" sldId="322"/>
            <ac:spMk id="5" creationId="{00000000-0000-0000-0000-000000000000}"/>
          </ac:spMkLst>
        </pc:spChg>
        <pc:spChg chg="add del mod">
          <ac:chgData name="中田 雄大" userId="62f770ad0d6c1cad" providerId="LiveId" clId="{4E5EC9F3-DDB6-48C6-9B7B-23F61B61154D}" dt="2022-02-10T07:09:29.621" v="346" actId="478"/>
          <ac:spMkLst>
            <pc:docMk/>
            <pc:sldMk cId="0" sldId="322"/>
            <ac:spMk id="6" creationId="{8F03BA6A-A092-49AF-BC32-56D2834C35B4}"/>
          </ac:spMkLst>
        </pc:spChg>
        <pc:spChg chg="add del mod">
          <ac:chgData name="中田 雄大" userId="62f770ad0d6c1cad" providerId="LiveId" clId="{4E5EC9F3-DDB6-48C6-9B7B-23F61B61154D}" dt="2022-02-12T03:36:05.620" v="588" actId="478"/>
          <ac:spMkLst>
            <pc:docMk/>
            <pc:sldMk cId="0" sldId="322"/>
            <ac:spMk id="6" creationId="{C06B0DFD-C502-4864-BC50-8677F315FA44}"/>
          </ac:spMkLst>
        </pc:spChg>
        <pc:spChg chg="add mod">
          <ac:chgData name="中田 雄大" userId="62f770ad0d6c1cad" providerId="LiveId" clId="{4E5EC9F3-DDB6-48C6-9B7B-23F61B61154D}" dt="2022-02-12T04:57:28.658" v="1166" actId="2711"/>
          <ac:spMkLst>
            <pc:docMk/>
            <pc:sldMk cId="0" sldId="322"/>
            <ac:spMk id="10" creationId="{F453860C-70C0-4A94-8018-D1C8515E8632}"/>
          </ac:spMkLst>
        </pc:spChg>
        <pc:spChg chg="add mod">
          <ac:chgData name="中田 雄大" userId="62f770ad0d6c1cad" providerId="LiveId" clId="{4E5EC9F3-DDB6-48C6-9B7B-23F61B61154D}" dt="2022-03-01T04:31:43.904" v="16502" actId="20577"/>
          <ac:spMkLst>
            <pc:docMk/>
            <pc:sldMk cId="0" sldId="322"/>
            <ac:spMk id="12" creationId="{6E1337ED-2166-4625-A5C6-E6A218781B5B}"/>
          </ac:spMkLst>
        </pc:spChg>
        <pc:spChg chg="add mod">
          <ac:chgData name="中田 雄大" userId="62f770ad0d6c1cad" providerId="LiveId" clId="{4E5EC9F3-DDB6-48C6-9B7B-23F61B61154D}" dt="2022-02-12T04:57:28.658" v="1166" actId="2711"/>
          <ac:spMkLst>
            <pc:docMk/>
            <pc:sldMk cId="0" sldId="322"/>
            <ac:spMk id="13" creationId="{F9DAEDE6-42F1-40FF-9AE1-2078595F80FD}"/>
          </ac:spMkLst>
        </pc:spChg>
        <pc:spChg chg="add mod">
          <ac:chgData name="中田 雄大" userId="62f770ad0d6c1cad" providerId="LiveId" clId="{4E5EC9F3-DDB6-48C6-9B7B-23F61B61154D}" dt="2022-02-12T04:57:28.658" v="1166" actId="2711"/>
          <ac:spMkLst>
            <pc:docMk/>
            <pc:sldMk cId="0" sldId="322"/>
            <ac:spMk id="14" creationId="{C57B1419-6F1A-4B3C-BD94-D8DBAA5A7244}"/>
          </ac:spMkLst>
        </pc:spChg>
        <pc:spChg chg="add mod">
          <ac:chgData name="中田 雄大" userId="62f770ad0d6c1cad" providerId="LiveId" clId="{4E5EC9F3-DDB6-48C6-9B7B-23F61B61154D}" dt="2022-03-01T04:40:53.482" v="16571" actId="20577"/>
          <ac:spMkLst>
            <pc:docMk/>
            <pc:sldMk cId="0" sldId="322"/>
            <ac:spMk id="16" creationId="{94CBF541-29B9-4E63-859A-688DEA890CD5}"/>
          </ac:spMkLst>
        </pc:spChg>
        <pc:spChg chg="add del mod">
          <ac:chgData name="中田 雄大" userId="62f770ad0d6c1cad" providerId="LiveId" clId="{4E5EC9F3-DDB6-48C6-9B7B-23F61B61154D}" dt="2022-02-12T04:15:06.352" v="927"/>
          <ac:spMkLst>
            <pc:docMk/>
            <pc:sldMk cId="0" sldId="322"/>
            <ac:spMk id="17" creationId="{A787CA34-8556-4DAA-BF61-8822E2EF47EC}"/>
          </ac:spMkLst>
        </pc:spChg>
        <pc:spChg chg="add mod">
          <ac:chgData name="中田 雄大" userId="62f770ad0d6c1cad" providerId="LiveId" clId="{4E5EC9F3-DDB6-48C6-9B7B-23F61B61154D}" dt="2022-02-13T02:45:50.538" v="4471" actId="6549"/>
          <ac:spMkLst>
            <pc:docMk/>
            <pc:sldMk cId="0" sldId="322"/>
            <ac:spMk id="18" creationId="{5B89D2EE-BAC0-4FB4-9203-FFB78561B116}"/>
          </ac:spMkLst>
        </pc:spChg>
        <pc:spChg chg="add mod">
          <ac:chgData name="中田 雄大" userId="62f770ad0d6c1cad" providerId="LiveId" clId="{4E5EC9F3-DDB6-48C6-9B7B-23F61B61154D}" dt="2022-03-01T04:41:26.685" v="16583" actId="14100"/>
          <ac:spMkLst>
            <pc:docMk/>
            <pc:sldMk cId="0" sldId="322"/>
            <ac:spMk id="19" creationId="{96696218-1A2B-46B0-8657-90165621F2F1}"/>
          </ac:spMkLst>
        </pc:spChg>
        <pc:spChg chg="add mod">
          <ac:chgData name="中田 雄大" userId="62f770ad0d6c1cad" providerId="LiveId" clId="{4E5EC9F3-DDB6-48C6-9B7B-23F61B61154D}" dt="2022-02-20T05:12:21.852" v="12384" actId="1076"/>
          <ac:spMkLst>
            <pc:docMk/>
            <pc:sldMk cId="0" sldId="322"/>
            <ac:spMk id="20" creationId="{7DAA893D-9009-4D0B-BC02-38572C5BC3B2}"/>
          </ac:spMkLst>
        </pc:spChg>
        <pc:graphicFrameChg chg="add del modGraphic">
          <ac:chgData name="中田 雄大" userId="62f770ad0d6c1cad" providerId="LiveId" clId="{4E5EC9F3-DDB6-48C6-9B7B-23F61B61154D}" dt="2022-02-12T03:22:46.677" v="573" actId="478"/>
          <ac:graphicFrameMkLst>
            <pc:docMk/>
            <pc:sldMk cId="0" sldId="322"/>
            <ac:graphicFrameMk id="3" creationId="{0E758C9A-3F28-4BF0-A6A9-2805ECB20BAF}"/>
          </ac:graphicFrameMkLst>
        </pc:graphicFrameChg>
        <pc:graphicFrameChg chg="add mod modGraphic">
          <ac:chgData name="中田 雄大" userId="62f770ad0d6c1cad" providerId="LiveId" clId="{4E5EC9F3-DDB6-48C6-9B7B-23F61B61154D}" dt="2022-02-12T05:31:15.172" v="1418" actId="208"/>
          <ac:graphicFrameMkLst>
            <pc:docMk/>
            <pc:sldMk cId="0" sldId="322"/>
            <ac:graphicFrameMk id="9" creationId="{2F260E40-A1CC-4E90-9C70-7FEE59DB3C4A}"/>
          </ac:graphicFrameMkLst>
        </pc:graphicFrameChg>
        <pc:graphicFrameChg chg="del mod modGraphic">
          <ac:chgData name="中田 雄大" userId="62f770ad0d6c1cad" providerId="LiveId" clId="{4E5EC9F3-DDB6-48C6-9B7B-23F61B61154D}" dt="2022-02-12T03:36:02.957" v="587" actId="478"/>
          <ac:graphicFrameMkLst>
            <pc:docMk/>
            <pc:sldMk cId="0" sldId="322"/>
            <ac:graphicFrameMk id="15" creationId="{00000000-0000-0000-0000-000000000000}"/>
          </ac:graphicFrameMkLst>
        </pc:graphicFrameChg>
      </pc:sldChg>
      <pc:sldChg chg="addSp delSp modSp mod modNotesTx">
        <pc:chgData name="中田 雄大" userId="62f770ad0d6c1cad" providerId="LiveId" clId="{4E5EC9F3-DDB6-48C6-9B7B-23F61B61154D}" dt="2022-03-03T03:08:48.790" v="23875" actId="20577"/>
        <pc:sldMkLst>
          <pc:docMk/>
          <pc:sldMk cId="0" sldId="323"/>
        </pc:sldMkLst>
        <pc:spChg chg="del mod">
          <ac:chgData name="中田 雄大" userId="62f770ad0d6c1cad" providerId="LiveId" clId="{4E5EC9F3-DDB6-48C6-9B7B-23F61B61154D}" dt="2022-02-12T04:34:16.872" v="1062" actId="478"/>
          <ac:spMkLst>
            <pc:docMk/>
            <pc:sldMk cId="0" sldId="323"/>
            <ac:spMk id="2" creationId="{00000000-0000-0000-0000-000000000000}"/>
          </ac:spMkLst>
        </pc:spChg>
        <pc:spChg chg="mod">
          <ac:chgData name="中田 雄大" userId="62f770ad0d6c1cad" providerId="LiveId" clId="{4E5EC9F3-DDB6-48C6-9B7B-23F61B61154D}" dt="2022-02-12T05:02:28.196" v="1248" actId="403"/>
          <ac:spMkLst>
            <pc:docMk/>
            <pc:sldMk cId="0" sldId="323"/>
            <ac:spMk id="3" creationId="{00000000-0000-0000-0000-000000000000}"/>
          </ac:spMkLst>
        </pc:spChg>
        <pc:spChg chg="add del mod">
          <ac:chgData name="中田 雄大" userId="62f770ad0d6c1cad" providerId="LiveId" clId="{4E5EC9F3-DDB6-48C6-9B7B-23F61B61154D}" dt="2022-02-12T07:38:29.623" v="2653" actId="478"/>
          <ac:spMkLst>
            <pc:docMk/>
            <pc:sldMk cId="0" sldId="323"/>
            <ac:spMk id="9" creationId="{6BD616F6-5719-499E-9FD0-F00651C7A21F}"/>
          </ac:spMkLst>
        </pc:spChg>
        <pc:spChg chg="mod">
          <ac:chgData name="中田 雄大" userId="62f770ad0d6c1cad" providerId="LiveId" clId="{4E5EC9F3-DDB6-48C6-9B7B-23F61B61154D}" dt="2022-02-16T02:38:15.280" v="11658" actId="20577"/>
          <ac:spMkLst>
            <pc:docMk/>
            <pc:sldMk cId="0" sldId="323"/>
            <ac:spMk id="14" creationId="{00000000-0000-0000-0000-000000000000}"/>
          </ac:spMkLst>
        </pc:spChg>
        <pc:spChg chg="add del mod">
          <ac:chgData name="中田 雄大" userId="62f770ad0d6c1cad" providerId="LiveId" clId="{4E5EC9F3-DDB6-48C6-9B7B-23F61B61154D}" dt="2022-02-12T07:38:26.060" v="2651" actId="478"/>
          <ac:spMkLst>
            <pc:docMk/>
            <pc:sldMk cId="0" sldId="323"/>
            <ac:spMk id="15" creationId="{7B7D01EA-9D5D-45D9-AAE0-340BE1281526}"/>
          </ac:spMkLst>
        </pc:spChg>
        <pc:spChg chg="mod">
          <ac:chgData name="中田 雄大" userId="62f770ad0d6c1cad" providerId="LiveId" clId="{4E5EC9F3-DDB6-48C6-9B7B-23F61B61154D}" dt="2022-02-12T05:27:44.497" v="1397" actId="1076"/>
          <ac:spMkLst>
            <pc:docMk/>
            <pc:sldMk cId="0" sldId="323"/>
            <ac:spMk id="16" creationId="{00000000-0000-0000-0000-000000000000}"/>
          </ac:spMkLst>
        </pc:spChg>
        <pc:spChg chg="mod">
          <ac:chgData name="中田 雄大" userId="62f770ad0d6c1cad" providerId="LiveId" clId="{4E5EC9F3-DDB6-48C6-9B7B-23F61B61154D}" dt="2022-02-12T05:27:44.497" v="1397" actId="1076"/>
          <ac:spMkLst>
            <pc:docMk/>
            <pc:sldMk cId="0" sldId="323"/>
            <ac:spMk id="17" creationId="{00000000-0000-0000-0000-000000000000}"/>
          </ac:spMkLst>
        </pc:spChg>
        <pc:spChg chg="mod">
          <ac:chgData name="中田 雄大" userId="62f770ad0d6c1cad" providerId="LiveId" clId="{4E5EC9F3-DDB6-48C6-9B7B-23F61B61154D}" dt="2022-02-12T05:27:44.497" v="1397" actId="1076"/>
          <ac:spMkLst>
            <pc:docMk/>
            <pc:sldMk cId="0" sldId="323"/>
            <ac:spMk id="19" creationId="{00000000-0000-0000-0000-000000000000}"/>
          </ac:spMkLst>
        </pc:spChg>
        <pc:spChg chg="add mod">
          <ac:chgData name="中田 雄大" userId="62f770ad0d6c1cad" providerId="LiveId" clId="{4E5EC9F3-DDB6-48C6-9B7B-23F61B61154D}" dt="2022-02-12T07:38:59.844" v="2695" actId="20577"/>
          <ac:spMkLst>
            <pc:docMk/>
            <pc:sldMk cId="0" sldId="323"/>
            <ac:spMk id="21" creationId="{64B74526-5CFA-4A85-9225-8C33520475D5}"/>
          </ac:spMkLst>
        </pc:spChg>
        <pc:spChg chg="mod">
          <ac:chgData name="中田 雄大" userId="62f770ad0d6c1cad" providerId="LiveId" clId="{4E5EC9F3-DDB6-48C6-9B7B-23F61B61154D}" dt="2022-02-13T02:45:45.903" v="4469" actId="6549"/>
          <ac:spMkLst>
            <pc:docMk/>
            <pc:sldMk cId="0" sldId="323"/>
            <ac:spMk id="24" creationId="{00000000-0000-0000-0000-000000000000}"/>
          </ac:spMkLst>
        </pc:spChg>
        <pc:picChg chg="mod">
          <ac:chgData name="中田 雄大" userId="62f770ad0d6c1cad" providerId="LiveId" clId="{4E5EC9F3-DDB6-48C6-9B7B-23F61B61154D}" dt="2022-02-14T04:54:38.467" v="9338" actId="14861"/>
          <ac:picMkLst>
            <pc:docMk/>
            <pc:sldMk cId="0" sldId="323"/>
            <ac:picMk id="13" creationId="{00000000-0000-0000-0000-000000000000}"/>
          </ac:picMkLst>
        </pc:picChg>
        <pc:picChg chg="mod">
          <ac:chgData name="中田 雄大" userId="62f770ad0d6c1cad" providerId="LiveId" clId="{4E5EC9F3-DDB6-48C6-9B7B-23F61B61154D}" dt="2022-02-14T04:54:38.467" v="9338" actId="14861"/>
          <ac:picMkLst>
            <pc:docMk/>
            <pc:sldMk cId="0" sldId="323"/>
            <ac:picMk id="18" creationId="{00000000-0000-0000-0000-000000000000}"/>
          </ac:picMkLst>
        </pc:picChg>
        <pc:cxnChg chg="mod">
          <ac:chgData name="中田 雄大" userId="62f770ad0d6c1cad" providerId="LiveId" clId="{4E5EC9F3-DDB6-48C6-9B7B-23F61B61154D}" dt="2022-02-12T05:27:44.497" v="1397" actId="1076"/>
          <ac:cxnSpMkLst>
            <pc:docMk/>
            <pc:sldMk cId="0" sldId="323"/>
            <ac:cxnSpMk id="20" creationId="{00000000-0000-0000-0000-000000000000}"/>
          </ac:cxnSpMkLst>
        </pc:cxnChg>
      </pc:sldChg>
      <pc:sldChg chg="addSp delSp modSp mod delAnim modAnim modNotesTx">
        <pc:chgData name="中田 雄大" userId="62f770ad0d6c1cad" providerId="LiveId" clId="{4E5EC9F3-DDB6-48C6-9B7B-23F61B61154D}" dt="2022-03-03T03:08:36.639" v="23873" actId="20577"/>
        <pc:sldMkLst>
          <pc:docMk/>
          <pc:sldMk cId="0" sldId="324"/>
        </pc:sldMkLst>
        <pc:spChg chg="del">
          <ac:chgData name="中田 雄大" userId="62f770ad0d6c1cad" providerId="LiveId" clId="{4E5EC9F3-DDB6-48C6-9B7B-23F61B61154D}" dt="2022-02-12T05:04:39.691" v="1259" actId="478"/>
          <ac:spMkLst>
            <pc:docMk/>
            <pc:sldMk cId="0" sldId="324"/>
            <ac:spMk id="2" creationId="{00000000-0000-0000-0000-000000000000}"/>
          </ac:spMkLst>
        </pc:spChg>
        <pc:spChg chg="mod">
          <ac:chgData name="中田 雄大" userId="62f770ad0d6c1cad" providerId="LiveId" clId="{4E5EC9F3-DDB6-48C6-9B7B-23F61B61154D}" dt="2022-02-13T02:45:40.730" v="4467" actId="6549"/>
          <ac:spMkLst>
            <pc:docMk/>
            <pc:sldMk cId="0" sldId="324"/>
            <ac:spMk id="3" creationId="{00000000-0000-0000-0000-000000000000}"/>
          </ac:spMkLst>
        </pc:spChg>
        <pc:spChg chg="add del mod">
          <ac:chgData name="中田 雄大" userId="62f770ad0d6c1cad" providerId="LiveId" clId="{4E5EC9F3-DDB6-48C6-9B7B-23F61B61154D}" dt="2022-02-12T05:04:42.419" v="1261" actId="478"/>
          <ac:spMkLst>
            <pc:docMk/>
            <pc:sldMk cId="0" sldId="324"/>
            <ac:spMk id="6" creationId="{E80C611C-095B-47E1-A187-34268FBCC67F}"/>
          </ac:spMkLst>
        </pc:spChg>
        <pc:spChg chg="mod">
          <ac:chgData name="中田 雄大" userId="62f770ad0d6c1cad" providerId="LiveId" clId="{4E5EC9F3-DDB6-48C6-9B7B-23F61B61154D}" dt="2022-02-12T05:47:43.282" v="1516" actId="1076"/>
          <ac:spMkLst>
            <pc:docMk/>
            <pc:sldMk cId="0" sldId="324"/>
            <ac:spMk id="15" creationId="{00000000-0000-0000-0000-000000000000}"/>
          </ac:spMkLst>
        </pc:spChg>
        <pc:spChg chg="del mod">
          <ac:chgData name="中田 雄大" userId="62f770ad0d6c1cad" providerId="LiveId" clId="{4E5EC9F3-DDB6-48C6-9B7B-23F61B61154D}" dt="2022-02-12T05:22:02.905" v="1327" actId="478"/>
          <ac:spMkLst>
            <pc:docMk/>
            <pc:sldMk cId="0" sldId="324"/>
            <ac:spMk id="20" creationId="{00000000-0000-0000-0000-000000000000}"/>
          </ac:spMkLst>
        </pc:spChg>
        <pc:spChg chg="add mod">
          <ac:chgData name="中田 雄大" userId="62f770ad0d6c1cad" providerId="LiveId" clId="{4E5EC9F3-DDB6-48C6-9B7B-23F61B61154D}" dt="2022-02-12T06:08:30.819" v="1729" actId="20577"/>
          <ac:spMkLst>
            <pc:docMk/>
            <pc:sldMk cId="0" sldId="324"/>
            <ac:spMk id="25" creationId="{E26D2F89-FCA2-4FD1-A167-C8247E0E53D3}"/>
          </ac:spMkLst>
        </pc:spChg>
        <pc:spChg chg="add mod">
          <ac:chgData name="中田 雄大" userId="62f770ad0d6c1cad" providerId="LiveId" clId="{4E5EC9F3-DDB6-48C6-9B7B-23F61B61154D}" dt="2022-02-12T05:54:56.545" v="1567" actId="14100"/>
          <ac:spMkLst>
            <pc:docMk/>
            <pc:sldMk cId="0" sldId="324"/>
            <ac:spMk id="26" creationId="{3E0A4D40-B6CE-43AB-80DC-71BD74FF9647}"/>
          </ac:spMkLst>
        </pc:spChg>
        <pc:spChg chg="add mod">
          <ac:chgData name="中田 雄大" userId="62f770ad0d6c1cad" providerId="LiveId" clId="{4E5EC9F3-DDB6-48C6-9B7B-23F61B61154D}" dt="2022-02-13T02:45:43.453" v="4468" actId="6549"/>
          <ac:spMkLst>
            <pc:docMk/>
            <pc:sldMk cId="0" sldId="324"/>
            <ac:spMk id="27" creationId="{FDD4980C-ED50-40AE-A530-590FB6C1BEB2}"/>
          </ac:spMkLst>
        </pc:spChg>
        <pc:spChg chg="mod">
          <ac:chgData name="中田 雄大" userId="62f770ad0d6c1cad" providerId="LiveId" clId="{4E5EC9F3-DDB6-48C6-9B7B-23F61B61154D}" dt="2022-02-12T05:47:43.282" v="1516" actId="1076"/>
          <ac:spMkLst>
            <pc:docMk/>
            <pc:sldMk cId="0" sldId="324"/>
            <ac:spMk id="28" creationId="{00000000-0000-0000-0000-000000000000}"/>
          </ac:spMkLst>
        </pc:spChg>
        <pc:spChg chg="del mod">
          <ac:chgData name="中田 雄大" userId="62f770ad0d6c1cad" providerId="LiveId" clId="{4E5EC9F3-DDB6-48C6-9B7B-23F61B61154D}" dt="2022-02-12T06:51:27.944" v="2052" actId="478"/>
          <ac:spMkLst>
            <pc:docMk/>
            <pc:sldMk cId="0" sldId="324"/>
            <ac:spMk id="34" creationId="{00000000-0000-0000-0000-000000000000}"/>
          </ac:spMkLst>
        </pc:spChg>
        <pc:spChg chg="mod">
          <ac:chgData name="中田 雄大" userId="62f770ad0d6c1cad" providerId="LiveId" clId="{4E5EC9F3-DDB6-48C6-9B7B-23F61B61154D}" dt="2022-02-12T05:48:55.898" v="1523" actId="1076"/>
          <ac:spMkLst>
            <pc:docMk/>
            <pc:sldMk cId="0" sldId="324"/>
            <ac:spMk id="36" creationId="{00000000-0000-0000-0000-000000000000}"/>
          </ac:spMkLst>
        </pc:spChg>
        <pc:spChg chg="add mod">
          <ac:chgData name="中田 雄大" userId="62f770ad0d6c1cad" providerId="LiveId" clId="{4E5EC9F3-DDB6-48C6-9B7B-23F61B61154D}" dt="2022-02-12T06:47:31.289" v="1962" actId="1076"/>
          <ac:spMkLst>
            <pc:docMk/>
            <pc:sldMk cId="0" sldId="324"/>
            <ac:spMk id="38" creationId="{24A430D0-6438-4CE0-8D3B-BD33E0571FBC}"/>
          </ac:spMkLst>
        </pc:spChg>
        <pc:spChg chg="mod">
          <ac:chgData name="中田 雄大" userId="62f770ad0d6c1cad" providerId="LiveId" clId="{4E5EC9F3-DDB6-48C6-9B7B-23F61B61154D}" dt="2022-02-12T05:48:55.898" v="1523" actId="1076"/>
          <ac:spMkLst>
            <pc:docMk/>
            <pc:sldMk cId="0" sldId="324"/>
            <ac:spMk id="40" creationId="{00000000-0000-0000-0000-000000000000}"/>
          </ac:spMkLst>
        </pc:spChg>
        <pc:spChg chg="add del mod">
          <ac:chgData name="中田 雄大" userId="62f770ad0d6c1cad" providerId="LiveId" clId="{4E5EC9F3-DDB6-48C6-9B7B-23F61B61154D}" dt="2022-02-12T05:26:21.349" v="1378"/>
          <ac:spMkLst>
            <pc:docMk/>
            <pc:sldMk cId="0" sldId="324"/>
            <ac:spMk id="42" creationId="{98519A23-CD56-4826-8EF4-0FCFDFCA5647}"/>
          </ac:spMkLst>
        </pc:spChg>
        <pc:spChg chg="del mod topLvl">
          <ac:chgData name="中田 雄大" userId="62f770ad0d6c1cad" providerId="LiveId" clId="{4E5EC9F3-DDB6-48C6-9B7B-23F61B61154D}" dt="2022-02-12T05:48:44.778" v="1521" actId="478"/>
          <ac:spMkLst>
            <pc:docMk/>
            <pc:sldMk cId="0" sldId="324"/>
            <ac:spMk id="44" creationId="{00000000-0000-0000-0000-000000000000}"/>
          </ac:spMkLst>
        </pc:spChg>
        <pc:spChg chg="add mod">
          <ac:chgData name="中田 雄大" userId="62f770ad0d6c1cad" providerId="LiveId" clId="{4E5EC9F3-DDB6-48C6-9B7B-23F61B61154D}" dt="2022-02-13T06:07:42.967" v="5827" actId="20577"/>
          <ac:spMkLst>
            <pc:docMk/>
            <pc:sldMk cId="0" sldId="324"/>
            <ac:spMk id="48" creationId="{26141420-C518-47D0-AB07-AB02ACF3ED0D}"/>
          </ac:spMkLst>
        </pc:spChg>
        <pc:spChg chg="add del mod">
          <ac:chgData name="中田 雄大" userId="62f770ad0d6c1cad" providerId="LiveId" clId="{4E5EC9F3-DDB6-48C6-9B7B-23F61B61154D}" dt="2022-02-12T06:27:45.859" v="1870" actId="478"/>
          <ac:spMkLst>
            <pc:docMk/>
            <pc:sldMk cId="0" sldId="324"/>
            <ac:spMk id="49" creationId="{C0C7BE1B-F0A4-45C0-AAB1-70668EEF81A9}"/>
          </ac:spMkLst>
        </pc:spChg>
        <pc:spChg chg="add mod">
          <ac:chgData name="中田 雄大" userId="62f770ad0d6c1cad" providerId="LiveId" clId="{4E5EC9F3-DDB6-48C6-9B7B-23F61B61154D}" dt="2022-02-12T06:30:12.882" v="1915" actId="1076"/>
          <ac:spMkLst>
            <pc:docMk/>
            <pc:sldMk cId="0" sldId="324"/>
            <ac:spMk id="50" creationId="{7C2A3171-9061-4FE9-B8A5-DFD4A3B14A2F}"/>
          </ac:spMkLst>
        </pc:spChg>
        <pc:spChg chg="add mod">
          <ac:chgData name="中田 雄大" userId="62f770ad0d6c1cad" providerId="LiveId" clId="{4E5EC9F3-DDB6-48C6-9B7B-23F61B61154D}" dt="2022-02-12T05:58:37.506" v="1598" actId="1076"/>
          <ac:spMkLst>
            <pc:docMk/>
            <pc:sldMk cId="0" sldId="324"/>
            <ac:spMk id="51" creationId="{4122BE7E-7BCA-4446-876B-1621D4E259BD}"/>
          </ac:spMkLst>
        </pc:spChg>
        <pc:spChg chg="add mod">
          <ac:chgData name="中田 雄大" userId="62f770ad0d6c1cad" providerId="LiveId" clId="{4E5EC9F3-DDB6-48C6-9B7B-23F61B61154D}" dt="2022-02-12T07:00:02.732" v="2194" actId="20577"/>
          <ac:spMkLst>
            <pc:docMk/>
            <pc:sldMk cId="0" sldId="324"/>
            <ac:spMk id="52" creationId="{4F2A7ECA-11FF-49F0-A1F7-F39C2CE0DC77}"/>
          </ac:spMkLst>
        </pc:spChg>
        <pc:spChg chg="add mod">
          <ac:chgData name="中田 雄大" userId="62f770ad0d6c1cad" providerId="LiveId" clId="{4E5EC9F3-DDB6-48C6-9B7B-23F61B61154D}" dt="2022-02-12T06:03:38.289" v="1677" actId="1076"/>
          <ac:spMkLst>
            <pc:docMk/>
            <pc:sldMk cId="0" sldId="324"/>
            <ac:spMk id="53" creationId="{45254B1A-32F8-4164-A642-47BB7FB3904F}"/>
          </ac:spMkLst>
        </pc:spChg>
        <pc:spChg chg="add mod">
          <ac:chgData name="中田 雄大" userId="62f770ad0d6c1cad" providerId="LiveId" clId="{4E5EC9F3-DDB6-48C6-9B7B-23F61B61154D}" dt="2022-02-12T06:30:12.882" v="1915" actId="1076"/>
          <ac:spMkLst>
            <pc:docMk/>
            <pc:sldMk cId="0" sldId="324"/>
            <ac:spMk id="54" creationId="{DB51DCE1-42AA-4458-96F2-4F4926A7D4EC}"/>
          </ac:spMkLst>
        </pc:spChg>
        <pc:spChg chg="add mod">
          <ac:chgData name="中田 雄大" userId="62f770ad0d6c1cad" providerId="LiveId" clId="{4E5EC9F3-DDB6-48C6-9B7B-23F61B61154D}" dt="2022-02-12T06:29:46.369" v="1908" actId="1076"/>
          <ac:spMkLst>
            <pc:docMk/>
            <pc:sldMk cId="0" sldId="324"/>
            <ac:spMk id="55" creationId="{A8CB5280-9E4A-4BDF-B2C1-05848CB061AB}"/>
          </ac:spMkLst>
        </pc:spChg>
        <pc:spChg chg="add mod">
          <ac:chgData name="中田 雄大" userId="62f770ad0d6c1cad" providerId="LiveId" clId="{4E5EC9F3-DDB6-48C6-9B7B-23F61B61154D}" dt="2022-02-12T06:52:14.450" v="2092" actId="1076"/>
          <ac:spMkLst>
            <pc:docMk/>
            <pc:sldMk cId="0" sldId="324"/>
            <ac:spMk id="56" creationId="{215DF7E9-A694-4760-9077-7817AF618DD9}"/>
          </ac:spMkLst>
        </pc:spChg>
        <pc:spChg chg="add mod">
          <ac:chgData name="中田 雄大" userId="62f770ad0d6c1cad" providerId="LiveId" clId="{4E5EC9F3-DDB6-48C6-9B7B-23F61B61154D}" dt="2022-02-12T07:25:59.644" v="2520" actId="692"/>
          <ac:spMkLst>
            <pc:docMk/>
            <pc:sldMk cId="0" sldId="324"/>
            <ac:spMk id="57" creationId="{6C6FFD3E-9308-41FB-8F8B-CD0D3DCB6DB0}"/>
          </ac:spMkLst>
        </pc:spChg>
        <pc:spChg chg="add mod">
          <ac:chgData name="中田 雄大" userId="62f770ad0d6c1cad" providerId="LiveId" clId="{4E5EC9F3-DDB6-48C6-9B7B-23F61B61154D}" dt="2022-02-12T07:17:02.683" v="2426" actId="1076"/>
          <ac:spMkLst>
            <pc:docMk/>
            <pc:sldMk cId="0" sldId="324"/>
            <ac:spMk id="58" creationId="{B997F11D-3211-4D93-9E47-D23A278336AD}"/>
          </ac:spMkLst>
        </pc:spChg>
        <pc:grpChg chg="del mod">
          <ac:chgData name="中田 雄大" userId="62f770ad0d6c1cad" providerId="LiveId" clId="{4E5EC9F3-DDB6-48C6-9B7B-23F61B61154D}" dt="2022-02-12T05:48:44.778" v="1521" actId="478"/>
          <ac:grpSpMkLst>
            <pc:docMk/>
            <pc:sldMk cId="0" sldId="324"/>
            <ac:grpSpMk id="9" creationId="{00000000-0000-0000-0000-000000000000}"/>
          </ac:grpSpMkLst>
        </pc:grpChg>
        <pc:grpChg chg="mod topLvl">
          <ac:chgData name="中田 雄大" userId="62f770ad0d6c1cad" providerId="LiveId" clId="{4E5EC9F3-DDB6-48C6-9B7B-23F61B61154D}" dt="2022-02-12T05:48:55.898" v="1523" actId="1076"/>
          <ac:grpSpMkLst>
            <pc:docMk/>
            <pc:sldMk cId="0" sldId="324"/>
            <ac:grpSpMk id="31" creationId="{00000000-0000-0000-0000-000000000000}"/>
          </ac:grpSpMkLst>
        </pc:grpChg>
        <pc:grpChg chg="mod">
          <ac:chgData name="中田 雄大" userId="62f770ad0d6c1cad" providerId="LiveId" clId="{4E5EC9F3-DDB6-48C6-9B7B-23F61B61154D}" dt="2022-02-12T05:48:55.898" v="1523" actId="1076"/>
          <ac:grpSpMkLst>
            <pc:docMk/>
            <pc:sldMk cId="0" sldId="324"/>
            <ac:grpSpMk id="33" creationId="{00000000-0000-0000-0000-000000000000}"/>
          </ac:grpSpMkLst>
        </pc:grpChg>
        <pc:grpChg chg="mod">
          <ac:chgData name="中田 雄大" userId="62f770ad0d6c1cad" providerId="LiveId" clId="{4E5EC9F3-DDB6-48C6-9B7B-23F61B61154D}" dt="2022-02-12T05:48:55.898" v="1523" actId="1076"/>
          <ac:grpSpMkLst>
            <pc:docMk/>
            <pc:sldMk cId="0" sldId="324"/>
            <ac:grpSpMk id="35" creationId="{00000000-0000-0000-0000-000000000000}"/>
          </ac:grpSpMkLst>
        </pc:grpChg>
        <pc:picChg chg="mod">
          <ac:chgData name="中田 雄大" userId="62f770ad0d6c1cad" providerId="LiveId" clId="{4E5EC9F3-DDB6-48C6-9B7B-23F61B61154D}" dt="2022-02-12T05:47:43.282" v="1516" actId="1076"/>
          <ac:picMkLst>
            <pc:docMk/>
            <pc:sldMk cId="0" sldId="324"/>
            <ac:picMk id="19" creationId="{00000000-0000-0000-0000-000000000000}"/>
          </ac:picMkLst>
        </pc:picChg>
        <pc:picChg chg="add mod">
          <ac:chgData name="中田 雄大" userId="62f770ad0d6c1cad" providerId="LiveId" clId="{4E5EC9F3-DDB6-48C6-9B7B-23F61B61154D}" dt="2022-02-12T05:47:43.282" v="1516" actId="1076"/>
          <ac:picMkLst>
            <pc:docMk/>
            <pc:sldMk cId="0" sldId="324"/>
            <ac:picMk id="29" creationId="{642A52F1-365D-416A-9CBA-16CB2017AE5B}"/>
          </ac:picMkLst>
        </pc:picChg>
        <pc:picChg chg="mod">
          <ac:chgData name="中田 雄大" userId="62f770ad0d6c1cad" providerId="LiveId" clId="{4E5EC9F3-DDB6-48C6-9B7B-23F61B61154D}" dt="2022-02-14T04:54:20.186" v="9337" actId="14861"/>
          <ac:picMkLst>
            <pc:docMk/>
            <pc:sldMk cId="0" sldId="324"/>
            <ac:picMk id="32" creationId="{00000000-0000-0000-0000-000000000000}"/>
          </ac:picMkLst>
        </pc:picChg>
        <pc:picChg chg="mod">
          <ac:chgData name="中田 雄大" userId="62f770ad0d6c1cad" providerId="LiveId" clId="{4E5EC9F3-DDB6-48C6-9B7B-23F61B61154D}" dt="2022-02-14T04:54:20.186" v="9337" actId="14861"/>
          <ac:picMkLst>
            <pc:docMk/>
            <pc:sldMk cId="0" sldId="324"/>
            <ac:picMk id="37" creationId="{00000000-0000-0000-0000-000000000000}"/>
          </ac:picMkLst>
        </pc:picChg>
        <pc:picChg chg="mod">
          <ac:chgData name="中田 雄大" userId="62f770ad0d6c1cad" providerId="LiveId" clId="{4E5EC9F3-DDB6-48C6-9B7B-23F61B61154D}" dt="2022-02-14T04:54:20.186" v="9337" actId="14861"/>
          <ac:picMkLst>
            <pc:docMk/>
            <pc:sldMk cId="0" sldId="324"/>
            <ac:picMk id="43" creationId="{00000000-0000-0000-0000-000000000000}"/>
          </ac:picMkLst>
        </pc:picChg>
        <pc:picChg chg="add mod modCrop">
          <ac:chgData name="中田 雄大" userId="62f770ad0d6c1cad" providerId="LiveId" clId="{4E5EC9F3-DDB6-48C6-9B7B-23F61B61154D}" dt="2022-02-12T06:30:12.882" v="1915" actId="1076"/>
          <ac:picMkLst>
            <pc:docMk/>
            <pc:sldMk cId="0" sldId="324"/>
            <ac:picMk id="45" creationId="{21E923EB-2EE9-49D4-8867-7A7391044763}"/>
          </ac:picMkLst>
        </pc:picChg>
        <pc:picChg chg="add mod">
          <ac:chgData name="中田 雄大" userId="62f770ad0d6c1cad" providerId="LiveId" clId="{4E5EC9F3-DDB6-48C6-9B7B-23F61B61154D}" dt="2022-02-12T06:30:12.882" v="1915" actId="1076"/>
          <ac:picMkLst>
            <pc:docMk/>
            <pc:sldMk cId="0" sldId="324"/>
            <ac:picMk id="47" creationId="{02749583-C89A-49E3-87FE-A0EA81E906DD}"/>
          </ac:picMkLst>
        </pc:picChg>
        <pc:cxnChg chg="add mod">
          <ac:chgData name="中田 雄大" userId="62f770ad0d6c1cad" providerId="LiveId" clId="{4E5EC9F3-DDB6-48C6-9B7B-23F61B61154D}" dt="2022-02-12T05:47:43.282" v="1516" actId="1076"/>
          <ac:cxnSpMkLst>
            <pc:docMk/>
            <pc:sldMk cId="0" sldId="324"/>
            <ac:cxnSpMk id="30" creationId="{BA48EC5F-ADE2-4236-B6C9-C0B6EBF1CBB3}"/>
          </ac:cxnSpMkLst>
        </pc:cxnChg>
        <pc:cxnChg chg="mod">
          <ac:chgData name="中田 雄大" userId="62f770ad0d6c1cad" providerId="LiveId" clId="{4E5EC9F3-DDB6-48C6-9B7B-23F61B61154D}" dt="2022-02-12T05:48:55.898" v="1523" actId="1076"/>
          <ac:cxnSpMkLst>
            <pc:docMk/>
            <pc:sldMk cId="0" sldId="324"/>
            <ac:cxnSpMk id="39" creationId="{00000000-0000-0000-0000-000000000000}"/>
          </ac:cxnSpMkLst>
        </pc:cxnChg>
        <pc:cxnChg chg="mod">
          <ac:chgData name="中田 雄大" userId="62f770ad0d6c1cad" providerId="LiveId" clId="{4E5EC9F3-DDB6-48C6-9B7B-23F61B61154D}" dt="2022-02-12T05:48:55.898" v="1523" actId="1076"/>
          <ac:cxnSpMkLst>
            <pc:docMk/>
            <pc:sldMk cId="0" sldId="324"/>
            <ac:cxnSpMk id="41" creationId="{00000000-0000-0000-0000-000000000000}"/>
          </ac:cxnSpMkLst>
        </pc:cxnChg>
        <pc:cxnChg chg="mod">
          <ac:chgData name="中田 雄大" userId="62f770ad0d6c1cad" providerId="LiveId" clId="{4E5EC9F3-DDB6-48C6-9B7B-23F61B61154D}" dt="2022-02-12T06:30:16.018" v="1916" actId="1076"/>
          <ac:cxnSpMkLst>
            <pc:docMk/>
            <pc:sldMk cId="0" sldId="324"/>
            <ac:cxnSpMk id="46" creationId="{00000000-0000-0000-0000-000000000000}"/>
          </ac:cxnSpMkLst>
        </pc:cxnChg>
      </pc:sldChg>
      <pc:sldChg chg="addSp delSp modSp del mod">
        <pc:chgData name="中田 雄大" userId="62f770ad0d6c1cad" providerId="LiveId" clId="{4E5EC9F3-DDB6-48C6-9B7B-23F61B61154D}" dt="2022-02-12T07:19:32.155" v="2439" actId="47"/>
        <pc:sldMkLst>
          <pc:docMk/>
          <pc:sldMk cId="0" sldId="325"/>
        </pc:sldMkLst>
        <pc:spChg chg="del">
          <ac:chgData name="中田 雄大" userId="62f770ad0d6c1cad" providerId="LiveId" clId="{4E5EC9F3-DDB6-48C6-9B7B-23F61B61154D}" dt="2022-02-12T06:06:57.477" v="1689" actId="478"/>
          <ac:spMkLst>
            <pc:docMk/>
            <pc:sldMk cId="0" sldId="325"/>
            <ac:spMk id="2" creationId="{00000000-0000-0000-0000-000000000000}"/>
          </ac:spMkLst>
        </pc:spChg>
        <pc:spChg chg="add del mod">
          <ac:chgData name="中田 雄大" userId="62f770ad0d6c1cad" providerId="LiveId" clId="{4E5EC9F3-DDB6-48C6-9B7B-23F61B61154D}" dt="2022-02-12T06:07:03.615" v="1691" actId="478"/>
          <ac:spMkLst>
            <pc:docMk/>
            <pc:sldMk cId="0" sldId="325"/>
            <ac:spMk id="6" creationId="{CF1FAE5E-CDC7-4F93-9341-84DB497CDB66}"/>
          </ac:spMkLst>
        </pc:spChg>
        <pc:spChg chg="add mod">
          <ac:chgData name="中田 雄大" userId="62f770ad0d6c1cad" providerId="LiveId" clId="{4E5EC9F3-DDB6-48C6-9B7B-23F61B61154D}" dt="2022-02-12T06:09:21.202" v="1767" actId="14100"/>
          <ac:spMkLst>
            <pc:docMk/>
            <pc:sldMk cId="0" sldId="325"/>
            <ac:spMk id="24" creationId="{DEF5FCE5-1439-4196-8256-4426574CDE10}"/>
          </ac:spMkLst>
        </pc:spChg>
        <pc:spChg chg="mod">
          <ac:chgData name="中田 雄大" userId="62f770ad0d6c1cad" providerId="LiveId" clId="{4E5EC9F3-DDB6-48C6-9B7B-23F61B61154D}" dt="2022-02-12T06:09:36.321" v="1768" actId="14100"/>
          <ac:spMkLst>
            <pc:docMk/>
            <pc:sldMk cId="0" sldId="325"/>
            <ac:spMk id="34" creationId="{00000000-0000-0000-0000-000000000000}"/>
          </ac:spMkLst>
        </pc:spChg>
        <pc:spChg chg="mod">
          <ac:chgData name="中田 雄大" userId="62f770ad0d6c1cad" providerId="LiveId" clId="{4E5EC9F3-DDB6-48C6-9B7B-23F61B61154D}" dt="2022-02-12T06:09:36.321" v="1768" actId="14100"/>
          <ac:spMkLst>
            <pc:docMk/>
            <pc:sldMk cId="0" sldId="325"/>
            <ac:spMk id="37" creationId="{00000000-0000-0000-0000-000000000000}"/>
          </ac:spMkLst>
        </pc:spChg>
        <pc:spChg chg="mod">
          <ac:chgData name="中田 雄大" userId="62f770ad0d6c1cad" providerId="LiveId" clId="{4E5EC9F3-DDB6-48C6-9B7B-23F61B61154D}" dt="2022-02-12T06:09:36.321" v="1768" actId="14100"/>
          <ac:spMkLst>
            <pc:docMk/>
            <pc:sldMk cId="0" sldId="325"/>
            <ac:spMk id="41" creationId="{00000000-0000-0000-0000-000000000000}"/>
          </ac:spMkLst>
        </pc:spChg>
        <pc:spChg chg="mod">
          <ac:chgData name="中田 雄大" userId="62f770ad0d6c1cad" providerId="LiveId" clId="{4E5EC9F3-DDB6-48C6-9B7B-23F61B61154D}" dt="2022-02-12T06:09:36.321" v="1768" actId="14100"/>
          <ac:spMkLst>
            <pc:docMk/>
            <pc:sldMk cId="0" sldId="325"/>
            <ac:spMk id="42" creationId="{00000000-0000-0000-0000-000000000000}"/>
          </ac:spMkLst>
        </pc:spChg>
        <pc:grpChg chg="mod">
          <ac:chgData name="中田 雄大" userId="62f770ad0d6c1cad" providerId="LiveId" clId="{4E5EC9F3-DDB6-48C6-9B7B-23F61B61154D}" dt="2022-02-12T06:09:36.321" v="1768" actId="14100"/>
          <ac:grpSpMkLst>
            <pc:docMk/>
            <pc:sldMk cId="0" sldId="325"/>
            <ac:grpSpMk id="7" creationId="{00000000-0000-0000-0000-000000000000}"/>
          </ac:grpSpMkLst>
        </pc:grpChg>
        <pc:grpChg chg="mod">
          <ac:chgData name="中田 雄大" userId="62f770ad0d6c1cad" providerId="LiveId" clId="{4E5EC9F3-DDB6-48C6-9B7B-23F61B61154D}" dt="2022-02-12T06:09:36.321" v="1768" actId="14100"/>
          <ac:grpSpMkLst>
            <pc:docMk/>
            <pc:sldMk cId="0" sldId="325"/>
            <ac:grpSpMk id="33" creationId="{00000000-0000-0000-0000-000000000000}"/>
          </ac:grpSpMkLst>
        </pc:grpChg>
        <pc:grpChg chg="mod">
          <ac:chgData name="中田 雄大" userId="62f770ad0d6c1cad" providerId="LiveId" clId="{4E5EC9F3-DDB6-48C6-9B7B-23F61B61154D}" dt="2022-02-12T06:09:36.321" v="1768" actId="14100"/>
          <ac:grpSpMkLst>
            <pc:docMk/>
            <pc:sldMk cId="0" sldId="325"/>
            <ac:grpSpMk id="35" creationId="{00000000-0000-0000-0000-000000000000}"/>
          </ac:grpSpMkLst>
        </pc:grpChg>
        <pc:picChg chg="mod">
          <ac:chgData name="中田 雄大" userId="62f770ad0d6c1cad" providerId="LiveId" clId="{4E5EC9F3-DDB6-48C6-9B7B-23F61B61154D}" dt="2022-02-12T06:09:36.321" v="1768" actId="14100"/>
          <ac:picMkLst>
            <pc:docMk/>
            <pc:sldMk cId="0" sldId="325"/>
            <ac:picMk id="29" creationId="{00000000-0000-0000-0000-000000000000}"/>
          </ac:picMkLst>
        </pc:picChg>
        <pc:picChg chg="mod">
          <ac:chgData name="中田 雄大" userId="62f770ad0d6c1cad" providerId="LiveId" clId="{4E5EC9F3-DDB6-48C6-9B7B-23F61B61154D}" dt="2022-02-12T06:09:36.321" v="1768" actId="14100"/>
          <ac:picMkLst>
            <pc:docMk/>
            <pc:sldMk cId="0" sldId="325"/>
            <ac:picMk id="36" creationId="{00000000-0000-0000-0000-000000000000}"/>
          </ac:picMkLst>
        </pc:picChg>
        <pc:picChg chg="mod">
          <ac:chgData name="中田 雄大" userId="62f770ad0d6c1cad" providerId="LiveId" clId="{4E5EC9F3-DDB6-48C6-9B7B-23F61B61154D}" dt="2022-02-12T06:09:36.321" v="1768" actId="14100"/>
          <ac:picMkLst>
            <pc:docMk/>
            <pc:sldMk cId="0" sldId="325"/>
            <ac:picMk id="40" creationId="{00000000-0000-0000-0000-000000000000}"/>
          </ac:picMkLst>
        </pc:picChg>
        <pc:cxnChg chg="mod">
          <ac:chgData name="中田 雄大" userId="62f770ad0d6c1cad" providerId="LiveId" clId="{4E5EC9F3-DDB6-48C6-9B7B-23F61B61154D}" dt="2022-02-12T06:09:36.321" v="1768" actId="14100"/>
          <ac:cxnSpMkLst>
            <pc:docMk/>
            <pc:sldMk cId="0" sldId="325"/>
            <ac:cxnSpMk id="38" creationId="{00000000-0000-0000-0000-000000000000}"/>
          </ac:cxnSpMkLst>
        </pc:cxnChg>
        <pc:cxnChg chg="mod">
          <ac:chgData name="中田 雄大" userId="62f770ad0d6c1cad" providerId="LiveId" clId="{4E5EC9F3-DDB6-48C6-9B7B-23F61B61154D}" dt="2022-02-12T06:09:36.321" v="1768" actId="14100"/>
          <ac:cxnSpMkLst>
            <pc:docMk/>
            <pc:sldMk cId="0" sldId="325"/>
            <ac:cxnSpMk id="39" creationId="{00000000-0000-0000-0000-000000000000}"/>
          </ac:cxnSpMkLst>
        </pc:cxnChg>
      </pc:sldChg>
      <pc:sldChg chg="addSp delSp modSp mod modNotesTx">
        <pc:chgData name="中田 雄大" userId="62f770ad0d6c1cad" providerId="LiveId" clId="{4E5EC9F3-DDB6-48C6-9B7B-23F61B61154D}" dt="2022-03-02T03:04:39.223" v="22908" actId="20577"/>
        <pc:sldMkLst>
          <pc:docMk/>
          <pc:sldMk cId="0" sldId="327"/>
        </pc:sldMkLst>
        <pc:spChg chg="del">
          <ac:chgData name="中田 雄大" userId="62f770ad0d6c1cad" providerId="LiveId" clId="{4E5EC9F3-DDB6-48C6-9B7B-23F61B61154D}" dt="2022-02-12T07:20:38.606" v="2440" actId="478"/>
          <ac:spMkLst>
            <pc:docMk/>
            <pc:sldMk cId="0" sldId="327"/>
            <ac:spMk id="2" creationId="{00000000-0000-0000-0000-000000000000}"/>
          </ac:spMkLst>
        </pc:spChg>
        <pc:spChg chg="del">
          <ac:chgData name="中田 雄大" userId="62f770ad0d6c1cad" providerId="LiveId" clId="{4E5EC9F3-DDB6-48C6-9B7B-23F61B61154D}" dt="2022-02-12T07:40:39.574" v="2696" actId="478"/>
          <ac:spMkLst>
            <pc:docMk/>
            <pc:sldMk cId="0" sldId="327"/>
            <ac:spMk id="3" creationId="{00000000-0000-0000-0000-000000000000}"/>
          </ac:spMkLst>
        </pc:spChg>
        <pc:spChg chg="del mod">
          <ac:chgData name="中田 雄大" userId="62f770ad0d6c1cad" providerId="LiveId" clId="{4E5EC9F3-DDB6-48C6-9B7B-23F61B61154D}" dt="2022-02-12T07:43:29.525" v="2758" actId="478"/>
          <ac:spMkLst>
            <pc:docMk/>
            <pc:sldMk cId="0" sldId="327"/>
            <ac:spMk id="5" creationId="{DD4369AE-9ED4-4F24-8366-A619C4B1E87E}"/>
          </ac:spMkLst>
        </pc:spChg>
        <pc:spChg chg="add del mod">
          <ac:chgData name="中田 雄大" userId="62f770ad0d6c1cad" providerId="LiveId" clId="{4E5EC9F3-DDB6-48C6-9B7B-23F61B61154D}" dt="2022-02-12T07:20:45.843" v="2444" actId="478"/>
          <ac:spMkLst>
            <pc:docMk/>
            <pc:sldMk cId="0" sldId="327"/>
            <ac:spMk id="7" creationId="{C466EF51-B276-4287-B5AA-E0EAB909889B}"/>
          </ac:spMkLst>
        </pc:spChg>
        <pc:spChg chg="del mod">
          <ac:chgData name="中田 雄大" userId="62f770ad0d6c1cad" providerId="LiveId" clId="{4E5EC9F3-DDB6-48C6-9B7B-23F61B61154D}" dt="2022-02-12T08:27:39.227" v="3352" actId="478"/>
          <ac:spMkLst>
            <pc:docMk/>
            <pc:sldMk cId="0" sldId="327"/>
            <ac:spMk id="16" creationId="{209A824D-6268-4DF8-ADFB-1F5F417C526D}"/>
          </ac:spMkLst>
        </pc:spChg>
        <pc:spChg chg="mod">
          <ac:chgData name="中田 雄大" userId="62f770ad0d6c1cad" providerId="LiveId" clId="{4E5EC9F3-DDB6-48C6-9B7B-23F61B61154D}" dt="2022-02-12T08:27:56.931" v="3355" actId="1076"/>
          <ac:spMkLst>
            <pc:docMk/>
            <pc:sldMk cId="0" sldId="327"/>
            <ac:spMk id="18" creationId="{00000000-0000-0000-0000-000000000000}"/>
          </ac:spMkLst>
        </pc:spChg>
        <pc:spChg chg="mod">
          <ac:chgData name="中田 雄大" userId="62f770ad0d6c1cad" providerId="LiveId" clId="{4E5EC9F3-DDB6-48C6-9B7B-23F61B61154D}" dt="2022-02-12T08:27:56.931" v="3355" actId="1076"/>
          <ac:spMkLst>
            <pc:docMk/>
            <pc:sldMk cId="0" sldId="327"/>
            <ac:spMk id="19" creationId="{00000000-0000-0000-0000-000000000000}"/>
          </ac:spMkLst>
        </pc:spChg>
        <pc:spChg chg="add del mod">
          <ac:chgData name="中田 雄大" userId="62f770ad0d6c1cad" providerId="LiveId" clId="{4E5EC9F3-DDB6-48C6-9B7B-23F61B61154D}" dt="2022-02-12T07:20:43.753" v="2443"/>
          <ac:spMkLst>
            <pc:docMk/>
            <pc:sldMk cId="0" sldId="327"/>
            <ac:spMk id="20" creationId="{6FE944BB-CAA6-423B-997D-130611013891}"/>
          </ac:spMkLst>
        </pc:spChg>
        <pc:spChg chg="add mod">
          <ac:chgData name="中田 雄大" userId="62f770ad0d6c1cad" providerId="LiveId" clId="{4E5EC9F3-DDB6-48C6-9B7B-23F61B61154D}" dt="2022-02-12T07:21:56.314" v="2515" actId="14100"/>
          <ac:spMkLst>
            <pc:docMk/>
            <pc:sldMk cId="0" sldId="327"/>
            <ac:spMk id="21" creationId="{FE2CA85E-EF35-47C9-AF1D-17FDD08D890E}"/>
          </ac:spMkLst>
        </pc:spChg>
        <pc:spChg chg="add mod ord">
          <ac:chgData name="中田 雄大" userId="62f770ad0d6c1cad" providerId="LiveId" clId="{4E5EC9F3-DDB6-48C6-9B7B-23F61B61154D}" dt="2022-03-01T05:54:12.030" v="17216" actId="403"/>
          <ac:spMkLst>
            <pc:docMk/>
            <pc:sldMk cId="0" sldId="327"/>
            <ac:spMk id="22" creationId="{0EA89840-1564-49A8-B239-4D8BB1C6293E}"/>
          </ac:spMkLst>
        </pc:spChg>
        <pc:spChg chg="add del mod">
          <ac:chgData name="中田 雄大" userId="62f770ad0d6c1cad" providerId="LiveId" clId="{4E5EC9F3-DDB6-48C6-9B7B-23F61B61154D}" dt="2022-02-12T07:52:45.575" v="2843" actId="478"/>
          <ac:spMkLst>
            <pc:docMk/>
            <pc:sldMk cId="0" sldId="327"/>
            <ac:spMk id="23" creationId="{B282CE8F-FBF6-47D3-9EDE-DDFD260F3F3E}"/>
          </ac:spMkLst>
        </pc:spChg>
        <pc:spChg chg="add mod">
          <ac:chgData name="中田 雄大" userId="62f770ad0d6c1cad" providerId="LiveId" clId="{4E5EC9F3-DDB6-48C6-9B7B-23F61B61154D}" dt="2022-02-12T08:27:56.931" v="3355" actId="1076"/>
          <ac:spMkLst>
            <pc:docMk/>
            <pc:sldMk cId="0" sldId="327"/>
            <ac:spMk id="24" creationId="{218228BA-D285-4290-8E69-8B2E96AAF952}"/>
          </ac:spMkLst>
        </pc:spChg>
        <pc:spChg chg="mod">
          <ac:chgData name="中田 雄大" userId="62f770ad0d6c1cad" providerId="LiveId" clId="{4E5EC9F3-DDB6-48C6-9B7B-23F61B61154D}" dt="2022-02-12T08:27:56.931" v="3355" actId="1076"/>
          <ac:spMkLst>
            <pc:docMk/>
            <pc:sldMk cId="0" sldId="327"/>
            <ac:spMk id="25" creationId="{00000000-0000-0000-0000-000000000000}"/>
          </ac:spMkLst>
        </pc:spChg>
        <pc:spChg chg="del mod">
          <ac:chgData name="中田 雄大" userId="62f770ad0d6c1cad" providerId="LiveId" clId="{4E5EC9F3-DDB6-48C6-9B7B-23F61B61154D}" dt="2022-02-12T08:22:26.680" v="3290" actId="478"/>
          <ac:spMkLst>
            <pc:docMk/>
            <pc:sldMk cId="0" sldId="327"/>
            <ac:spMk id="26" creationId="{00000000-0000-0000-0000-000000000000}"/>
          </ac:spMkLst>
        </pc:spChg>
        <pc:spChg chg="add mod">
          <ac:chgData name="中田 雄大" userId="62f770ad0d6c1cad" providerId="LiveId" clId="{4E5EC9F3-DDB6-48C6-9B7B-23F61B61154D}" dt="2022-02-13T02:45:15.561" v="4461" actId="6549"/>
          <ac:spMkLst>
            <pc:docMk/>
            <pc:sldMk cId="0" sldId="327"/>
            <ac:spMk id="27" creationId="{AEA716D6-557D-421A-B458-E18B60327F0E}"/>
          </ac:spMkLst>
        </pc:spChg>
        <pc:spChg chg="del mod">
          <ac:chgData name="中田 雄大" userId="62f770ad0d6c1cad" providerId="LiveId" clId="{4E5EC9F3-DDB6-48C6-9B7B-23F61B61154D}" dt="2022-02-12T08:05:25.865" v="3065" actId="478"/>
          <ac:spMkLst>
            <pc:docMk/>
            <pc:sldMk cId="0" sldId="327"/>
            <ac:spMk id="28" creationId="{00000000-0000-0000-0000-000000000000}"/>
          </ac:spMkLst>
        </pc:spChg>
        <pc:spChg chg="del mod">
          <ac:chgData name="中田 雄大" userId="62f770ad0d6c1cad" providerId="LiveId" clId="{4E5EC9F3-DDB6-48C6-9B7B-23F61B61154D}" dt="2022-02-12T07:55:13.049" v="2905" actId="478"/>
          <ac:spMkLst>
            <pc:docMk/>
            <pc:sldMk cId="0" sldId="327"/>
            <ac:spMk id="29" creationId="{00000000-0000-0000-0000-000000000000}"/>
          </ac:spMkLst>
        </pc:spChg>
        <pc:spChg chg="add del mod">
          <ac:chgData name="中田 雄大" userId="62f770ad0d6c1cad" providerId="LiveId" clId="{4E5EC9F3-DDB6-48C6-9B7B-23F61B61154D}" dt="2022-02-12T08:07:51.086" v="3148"/>
          <ac:spMkLst>
            <pc:docMk/>
            <pc:sldMk cId="0" sldId="327"/>
            <ac:spMk id="30" creationId="{D1333CBF-80AA-4ECB-BE4F-FF115750E92C}"/>
          </ac:spMkLst>
        </pc:spChg>
        <pc:spChg chg="mod">
          <ac:chgData name="中田 雄大" userId="62f770ad0d6c1cad" providerId="LiveId" clId="{4E5EC9F3-DDB6-48C6-9B7B-23F61B61154D}" dt="2022-02-13T02:51:41.646" v="4498" actId="20577"/>
          <ac:spMkLst>
            <pc:docMk/>
            <pc:sldMk cId="0" sldId="327"/>
            <ac:spMk id="31" creationId="{00000000-0000-0000-0000-000000000000}"/>
          </ac:spMkLst>
        </pc:spChg>
        <pc:spChg chg="add mod">
          <ac:chgData name="中田 雄大" userId="62f770ad0d6c1cad" providerId="LiveId" clId="{4E5EC9F3-DDB6-48C6-9B7B-23F61B61154D}" dt="2022-02-12T08:27:56.931" v="3355" actId="1076"/>
          <ac:spMkLst>
            <pc:docMk/>
            <pc:sldMk cId="0" sldId="327"/>
            <ac:spMk id="32" creationId="{2E7002DB-F09D-4DC0-B292-860A9DFCB19E}"/>
          </ac:spMkLst>
        </pc:spChg>
        <pc:spChg chg="add mod">
          <ac:chgData name="中田 雄大" userId="62f770ad0d6c1cad" providerId="LiveId" clId="{4E5EC9F3-DDB6-48C6-9B7B-23F61B61154D}" dt="2022-02-12T08:27:56.931" v="3355" actId="1076"/>
          <ac:spMkLst>
            <pc:docMk/>
            <pc:sldMk cId="0" sldId="327"/>
            <ac:spMk id="33" creationId="{F044CB0E-34DF-495E-97D4-C66676AD3ECA}"/>
          </ac:spMkLst>
        </pc:spChg>
        <pc:spChg chg="add mod">
          <ac:chgData name="中田 雄大" userId="62f770ad0d6c1cad" providerId="LiveId" clId="{4E5EC9F3-DDB6-48C6-9B7B-23F61B61154D}" dt="2022-02-12T08:28:32.316" v="3356" actId="1076"/>
          <ac:spMkLst>
            <pc:docMk/>
            <pc:sldMk cId="0" sldId="327"/>
            <ac:spMk id="34" creationId="{E03FE573-C736-4161-87C2-39CCC2A99E4F}"/>
          </ac:spMkLst>
        </pc:spChg>
        <pc:picChg chg="mod">
          <ac:chgData name="中田 雄大" userId="62f770ad0d6c1cad" providerId="LiveId" clId="{4E5EC9F3-DDB6-48C6-9B7B-23F61B61154D}" dt="2022-02-12T08:27:56.931" v="3355" actId="1076"/>
          <ac:picMkLst>
            <pc:docMk/>
            <pc:sldMk cId="0" sldId="327"/>
            <ac:picMk id="13" creationId="{00000000-0000-0000-0000-000000000000}"/>
          </ac:picMkLst>
        </pc:picChg>
        <pc:picChg chg="mod">
          <ac:chgData name="中田 雄大" userId="62f770ad0d6c1cad" providerId="LiveId" clId="{4E5EC9F3-DDB6-48C6-9B7B-23F61B61154D}" dt="2022-02-12T08:27:56.931" v="3355" actId="1076"/>
          <ac:picMkLst>
            <pc:docMk/>
            <pc:sldMk cId="0" sldId="327"/>
            <ac:picMk id="15" creationId="{00000000-0000-0000-0000-000000000000}"/>
          </ac:picMkLst>
        </pc:picChg>
      </pc:sldChg>
      <pc:sldChg chg="addSp delSp modSp mod ord modShow">
        <pc:chgData name="中田 雄大" userId="62f770ad0d6c1cad" providerId="LiveId" clId="{4E5EC9F3-DDB6-48C6-9B7B-23F61B61154D}" dt="2022-02-21T05:07:46.623" v="14043"/>
        <pc:sldMkLst>
          <pc:docMk/>
          <pc:sldMk cId="1675846771" sldId="344"/>
        </pc:sldMkLst>
        <pc:spChg chg="add del mod">
          <ac:chgData name="中田 雄大" userId="62f770ad0d6c1cad" providerId="LiveId" clId="{4E5EC9F3-DDB6-48C6-9B7B-23F61B61154D}" dt="2022-02-13T02:42:17.104" v="4337" actId="478"/>
          <ac:spMkLst>
            <pc:docMk/>
            <pc:sldMk cId="1675846771" sldId="344"/>
            <ac:spMk id="3" creationId="{FEF63151-7403-4653-832A-F695F886A87B}"/>
          </ac:spMkLst>
        </pc:spChg>
        <pc:spChg chg="del">
          <ac:chgData name="中田 雄大" userId="62f770ad0d6c1cad" providerId="LiveId" clId="{4E5EC9F3-DDB6-48C6-9B7B-23F61B61154D}" dt="2022-02-13T03:09:32.618" v="4751" actId="478"/>
          <ac:spMkLst>
            <pc:docMk/>
            <pc:sldMk cId="1675846771" sldId="344"/>
            <ac:spMk id="41" creationId="{0529D96A-B370-438B-B89B-7D945088CF02}"/>
          </ac:spMkLst>
        </pc:spChg>
        <pc:spChg chg="del">
          <ac:chgData name="中田 雄大" userId="62f770ad0d6c1cad" providerId="LiveId" clId="{4E5EC9F3-DDB6-48C6-9B7B-23F61B61154D}" dt="2022-02-13T02:42:11.824" v="4335" actId="478"/>
          <ac:spMkLst>
            <pc:docMk/>
            <pc:sldMk cId="1675846771" sldId="344"/>
            <ac:spMk id="42" creationId="{13DF4133-D7F2-604F-9EE4-5F47C0361848}"/>
          </ac:spMkLst>
        </pc:spChg>
        <pc:spChg chg="add mod">
          <ac:chgData name="中田 雄大" userId="62f770ad0d6c1cad" providerId="LiveId" clId="{4E5EC9F3-DDB6-48C6-9B7B-23F61B61154D}" dt="2022-02-13T02:42:57.546" v="4397" actId="20577"/>
          <ac:spMkLst>
            <pc:docMk/>
            <pc:sldMk cId="1675846771" sldId="344"/>
            <ac:spMk id="54" creationId="{0F07CE19-1143-4248-B981-490A98710D5A}"/>
          </ac:spMkLst>
        </pc:spChg>
        <pc:spChg chg="add mod">
          <ac:chgData name="中田 雄大" userId="62f770ad0d6c1cad" providerId="LiveId" clId="{4E5EC9F3-DDB6-48C6-9B7B-23F61B61154D}" dt="2022-02-13T04:01:06.092" v="5262" actId="1076"/>
          <ac:spMkLst>
            <pc:docMk/>
            <pc:sldMk cId="1675846771" sldId="344"/>
            <ac:spMk id="64" creationId="{F35445A7-E878-48D5-85BB-1B88C696B3CC}"/>
          </ac:spMkLst>
        </pc:spChg>
        <pc:spChg chg="add del mod">
          <ac:chgData name="中田 雄大" userId="62f770ad0d6c1cad" providerId="LiveId" clId="{4E5EC9F3-DDB6-48C6-9B7B-23F61B61154D}" dt="2022-02-13T07:38:27.789" v="6848" actId="478"/>
          <ac:spMkLst>
            <pc:docMk/>
            <pc:sldMk cId="1675846771" sldId="344"/>
            <ac:spMk id="73" creationId="{2FAA0EC1-1E04-442C-B5B0-D2FE121A4B84}"/>
          </ac:spMkLst>
        </pc:spChg>
        <pc:spChg chg="add del mod">
          <ac:chgData name="中田 雄大" userId="62f770ad0d6c1cad" providerId="LiveId" clId="{4E5EC9F3-DDB6-48C6-9B7B-23F61B61154D}" dt="2022-02-13T07:38:24.256" v="6847" actId="478"/>
          <ac:spMkLst>
            <pc:docMk/>
            <pc:sldMk cId="1675846771" sldId="344"/>
            <ac:spMk id="74" creationId="{9EDA35C1-3F00-4C75-9629-966354823BF1}"/>
          </ac:spMkLst>
        </pc:spChg>
        <pc:spChg chg="add del mod">
          <ac:chgData name="中田 雄大" userId="62f770ad0d6c1cad" providerId="LiveId" clId="{4E5EC9F3-DDB6-48C6-9B7B-23F61B61154D}" dt="2022-02-13T07:38:21.046" v="6846" actId="478"/>
          <ac:spMkLst>
            <pc:docMk/>
            <pc:sldMk cId="1675846771" sldId="344"/>
            <ac:spMk id="75" creationId="{F05A4800-AE66-46F2-8321-D4B9C3628605}"/>
          </ac:spMkLst>
        </pc:spChg>
        <pc:spChg chg="add mod">
          <ac:chgData name="中田 雄大" userId="62f770ad0d6c1cad" providerId="LiveId" clId="{4E5EC9F3-DDB6-48C6-9B7B-23F61B61154D}" dt="2022-02-13T04:01:06.092" v="5262" actId="1076"/>
          <ac:spMkLst>
            <pc:docMk/>
            <pc:sldMk cId="1675846771" sldId="344"/>
            <ac:spMk id="83" creationId="{1DE8962A-08DE-4EF4-B34E-F78898743B5C}"/>
          </ac:spMkLst>
        </pc:spChg>
        <pc:spChg chg="add mod">
          <ac:chgData name="中田 雄大" userId="62f770ad0d6c1cad" providerId="LiveId" clId="{4E5EC9F3-DDB6-48C6-9B7B-23F61B61154D}" dt="2022-02-13T04:01:06.092" v="5262" actId="1076"/>
          <ac:spMkLst>
            <pc:docMk/>
            <pc:sldMk cId="1675846771" sldId="344"/>
            <ac:spMk id="87" creationId="{3FAA98B6-4EF2-4029-AFBC-88D339FFEAD1}"/>
          </ac:spMkLst>
        </pc:spChg>
        <pc:spChg chg="add mod">
          <ac:chgData name="中田 雄大" userId="62f770ad0d6c1cad" providerId="LiveId" clId="{4E5EC9F3-DDB6-48C6-9B7B-23F61B61154D}" dt="2022-02-15T04:47:10.767" v="9907" actId="207"/>
          <ac:spMkLst>
            <pc:docMk/>
            <pc:sldMk cId="1675846771" sldId="344"/>
            <ac:spMk id="88" creationId="{23D70B17-C33B-4201-AC78-2A3E1860E950}"/>
          </ac:spMkLst>
        </pc:spChg>
        <pc:spChg chg="add del mod">
          <ac:chgData name="中田 雄大" userId="62f770ad0d6c1cad" providerId="LiveId" clId="{4E5EC9F3-DDB6-48C6-9B7B-23F61B61154D}" dt="2022-02-13T03:56:54.061" v="5143"/>
          <ac:spMkLst>
            <pc:docMk/>
            <pc:sldMk cId="1675846771" sldId="344"/>
            <ac:spMk id="89" creationId="{E865CABE-B059-449D-ADCC-0D6028C0E1AC}"/>
          </ac:spMkLst>
        </pc:spChg>
        <pc:spChg chg="add mod">
          <ac:chgData name="中田 雄大" userId="62f770ad0d6c1cad" providerId="LiveId" clId="{4E5EC9F3-DDB6-48C6-9B7B-23F61B61154D}" dt="2022-02-13T08:04:14.006" v="7487" actId="20577"/>
          <ac:spMkLst>
            <pc:docMk/>
            <pc:sldMk cId="1675846771" sldId="344"/>
            <ac:spMk id="90" creationId="{DAB46D67-301A-4D47-99CB-CB45FBEA2BFA}"/>
          </ac:spMkLst>
        </pc:spChg>
        <pc:spChg chg="add mod">
          <ac:chgData name="中田 雄大" userId="62f770ad0d6c1cad" providerId="LiveId" clId="{4E5EC9F3-DDB6-48C6-9B7B-23F61B61154D}" dt="2022-02-13T04:01:14.569" v="5264" actId="1076"/>
          <ac:spMkLst>
            <pc:docMk/>
            <pc:sldMk cId="1675846771" sldId="344"/>
            <ac:spMk id="91" creationId="{8651ED1F-EDAD-4833-A061-7D648F2770BF}"/>
          </ac:spMkLst>
        </pc:spChg>
        <pc:spChg chg="add del mod">
          <ac:chgData name="中田 雄大" userId="62f770ad0d6c1cad" providerId="LiveId" clId="{4E5EC9F3-DDB6-48C6-9B7B-23F61B61154D}" dt="2022-02-13T04:01:06.092" v="5262" actId="1076"/>
          <ac:spMkLst>
            <pc:docMk/>
            <pc:sldMk cId="1675846771" sldId="344"/>
            <ac:spMk id="110" creationId="{9078ECA4-3750-4796-916D-AB13F483105A}"/>
          </ac:spMkLst>
        </pc:spChg>
        <pc:spChg chg="mod">
          <ac:chgData name="中田 雄大" userId="62f770ad0d6c1cad" providerId="LiveId" clId="{4E5EC9F3-DDB6-48C6-9B7B-23F61B61154D}" dt="2022-02-13T04:01:06.092" v="5262" actId="1076"/>
          <ac:spMkLst>
            <pc:docMk/>
            <pc:sldMk cId="1675846771" sldId="344"/>
            <ac:spMk id="115" creationId="{ECBB0131-CBE7-4860-B821-05F7439FBAB4}"/>
          </ac:spMkLst>
        </pc:spChg>
        <pc:spChg chg="mod topLvl">
          <ac:chgData name="中田 雄大" userId="62f770ad0d6c1cad" providerId="LiveId" clId="{4E5EC9F3-DDB6-48C6-9B7B-23F61B61154D}" dt="2022-02-13T04:01:06.092" v="5262" actId="1076"/>
          <ac:spMkLst>
            <pc:docMk/>
            <pc:sldMk cId="1675846771" sldId="344"/>
            <ac:spMk id="120" creationId="{9A72FA6D-2D16-4C57-9A1E-FA9B64376E08}"/>
          </ac:spMkLst>
        </pc:spChg>
        <pc:spChg chg="del mod topLvl">
          <ac:chgData name="中田 雄大" userId="62f770ad0d6c1cad" providerId="LiveId" clId="{4E5EC9F3-DDB6-48C6-9B7B-23F61B61154D}" dt="2022-02-13T03:53:15.826" v="5127" actId="478"/>
          <ac:spMkLst>
            <pc:docMk/>
            <pc:sldMk cId="1675846771" sldId="344"/>
            <ac:spMk id="121" creationId="{250F2656-BBBB-4646-9F4A-3864CDFCD6A8}"/>
          </ac:spMkLst>
        </pc:spChg>
        <pc:spChg chg="mod">
          <ac:chgData name="中田 雄大" userId="62f770ad0d6c1cad" providerId="LiveId" clId="{4E5EC9F3-DDB6-48C6-9B7B-23F61B61154D}" dt="2022-02-13T04:01:06.092" v="5262" actId="1076"/>
          <ac:spMkLst>
            <pc:docMk/>
            <pc:sldMk cId="1675846771" sldId="344"/>
            <ac:spMk id="123" creationId="{0C88C98F-1B7B-4943-9779-C4AAAF663053}"/>
          </ac:spMkLst>
        </pc:spChg>
        <pc:spChg chg="mod">
          <ac:chgData name="中田 雄大" userId="62f770ad0d6c1cad" providerId="LiveId" clId="{4E5EC9F3-DDB6-48C6-9B7B-23F61B61154D}" dt="2022-02-13T08:58:08.812" v="8348" actId="207"/>
          <ac:spMkLst>
            <pc:docMk/>
            <pc:sldMk cId="1675846771" sldId="344"/>
            <ac:spMk id="124" creationId="{BE47F3F9-443C-4B3B-AAB3-C97900C7AE25}"/>
          </ac:spMkLst>
        </pc:spChg>
        <pc:spChg chg="del mod">
          <ac:chgData name="中田 雄大" userId="62f770ad0d6c1cad" providerId="LiveId" clId="{4E5EC9F3-DDB6-48C6-9B7B-23F61B61154D}" dt="2022-02-13T03:18:45.888" v="4874" actId="478"/>
          <ac:spMkLst>
            <pc:docMk/>
            <pc:sldMk cId="1675846771" sldId="344"/>
            <ac:spMk id="125" creationId="{3C13B298-8081-4E7B-A01A-171FD77687EE}"/>
          </ac:spMkLst>
        </pc:spChg>
        <pc:spChg chg="mod">
          <ac:chgData name="中田 雄大" userId="62f770ad0d6c1cad" providerId="LiveId" clId="{4E5EC9F3-DDB6-48C6-9B7B-23F61B61154D}" dt="2022-02-13T04:10:08.268" v="5287" actId="20577"/>
          <ac:spMkLst>
            <pc:docMk/>
            <pc:sldMk cId="1675846771" sldId="344"/>
            <ac:spMk id="126" creationId="{A6AA4B9E-202A-4C66-A021-852792CB83B6}"/>
          </ac:spMkLst>
        </pc:spChg>
        <pc:spChg chg="mod">
          <ac:chgData name="中田 雄大" userId="62f770ad0d6c1cad" providerId="LiveId" clId="{4E5EC9F3-DDB6-48C6-9B7B-23F61B61154D}" dt="2022-02-13T04:01:06.092" v="5262" actId="1076"/>
          <ac:spMkLst>
            <pc:docMk/>
            <pc:sldMk cId="1675846771" sldId="344"/>
            <ac:spMk id="127" creationId="{73E59231-4ACE-4967-B055-73BF9C522D69}"/>
          </ac:spMkLst>
        </pc:spChg>
        <pc:spChg chg="mod">
          <ac:chgData name="中田 雄大" userId="62f770ad0d6c1cad" providerId="LiveId" clId="{4E5EC9F3-DDB6-48C6-9B7B-23F61B61154D}" dt="2022-02-13T04:01:06.092" v="5262" actId="1076"/>
          <ac:spMkLst>
            <pc:docMk/>
            <pc:sldMk cId="1675846771" sldId="344"/>
            <ac:spMk id="128" creationId="{766DFE7A-9FF9-4B74-9CCF-AB5DA2EBB2BC}"/>
          </ac:spMkLst>
        </pc:spChg>
        <pc:spChg chg="del mod">
          <ac:chgData name="中田 雄大" userId="62f770ad0d6c1cad" providerId="LiveId" clId="{4E5EC9F3-DDB6-48C6-9B7B-23F61B61154D}" dt="2022-02-13T03:27:23.353" v="5044" actId="478"/>
          <ac:spMkLst>
            <pc:docMk/>
            <pc:sldMk cId="1675846771" sldId="344"/>
            <ac:spMk id="129" creationId="{33A2A488-3E9B-428F-9C7C-7BAE22DCC33B}"/>
          </ac:spMkLst>
        </pc:spChg>
        <pc:spChg chg="del">
          <ac:chgData name="中田 雄大" userId="62f770ad0d6c1cad" providerId="LiveId" clId="{4E5EC9F3-DDB6-48C6-9B7B-23F61B61154D}" dt="2022-02-13T03:10:41.116" v="4763" actId="478"/>
          <ac:spMkLst>
            <pc:docMk/>
            <pc:sldMk cId="1675846771" sldId="344"/>
            <ac:spMk id="130" creationId="{C0CD07DA-6179-4A41-9723-EFD10B335E5B}"/>
          </ac:spMkLst>
        </pc:spChg>
        <pc:spChg chg="mod">
          <ac:chgData name="中田 雄大" userId="62f770ad0d6c1cad" providerId="LiveId" clId="{4E5EC9F3-DDB6-48C6-9B7B-23F61B61154D}" dt="2022-02-13T04:01:06.092" v="5262" actId="1076"/>
          <ac:spMkLst>
            <pc:docMk/>
            <pc:sldMk cId="1675846771" sldId="344"/>
            <ac:spMk id="131" creationId="{70D04628-C017-4086-B84E-EEA7DB81EBAA}"/>
          </ac:spMkLst>
        </pc:spChg>
        <pc:spChg chg="mod">
          <ac:chgData name="中田 雄大" userId="62f770ad0d6c1cad" providerId="LiveId" clId="{4E5EC9F3-DDB6-48C6-9B7B-23F61B61154D}" dt="2022-02-13T04:12:55.717" v="5343" actId="20577"/>
          <ac:spMkLst>
            <pc:docMk/>
            <pc:sldMk cId="1675846771" sldId="344"/>
            <ac:spMk id="134" creationId="{A42525FB-2311-496F-B949-1E8FC6AD2573}"/>
          </ac:spMkLst>
        </pc:spChg>
        <pc:spChg chg="del mod">
          <ac:chgData name="中田 雄大" userId="62f770ad0d6c1cad" providerId="LiveId" clId="{4E5EC9F3-DDB6-48C6-9B7B-23F61B61154D}" dt="2022-02-13T03:19:09.162" v="4904" actId="478"/>
          <ac:spMkLst>
            <pc:docMk/>
            <pc:sldMk cId="1675846771" sldId="344"/>
            <ac:spMk id="135" creationId="{DF3F2201-B8E1-41A9-B0BE-29BD3B3A62AE}"/>
          </ac:spMkLst>
        </pc:spChg>
        <pc:spChg chg="mod">
          <ac:chgData name="中田 雄大" userId="62f770ad0d6c1cad" providerId="LiveId" clId="{4E5EC9F3-DDB6-48C6-9B7B-23F61B61154D}" dt="2022-02-13T04:01:18.009" v="5265" actId="14100"/>
          <ac:spMkLst>
            <pc:docMk/>
            <pc:sldMk cId="1675846771" sldId="344"/>
            <ac:spMk id="137" creationId="{BA34C233-C25D-4CCC-A86B-2B64F0F97C5D}"/>
          </ac:spMkLst>
        </pc:spChg>
        <pc:spChg chg="mod">
          <ac:chgData name="中田 雄大" userId="62f770ad0d6c1cad" providerId="LiveId" clId="{4E5EC9F3-DDB6-48C6-9B7B-23F61B61154D}" dt="2022-02-13T08:58:12.829" v="8349" actId="207"/>
          <ac:spMkLst>
            <pc:docMk/>
            <pc:sldMk cId="1675846771" sldId="344"/>
            <ac:spMk id="138" creationId="{052A07EE-38FE-4059-BF9C-160CCC897B42}"/>
          </ac:spMkLst>
        </pc:spChg>
        <pc:spChg chg="mod">
          <ac:chgData name="中田 雄大" userId="62f770ad0d6c1cad" providerId="LiveId" clId="{4E5EC9F3-DDB6-48C6-9B7B-23F61B61154D}" dt="2022-02-13T04:01:06.092" v="5262" actId="1076"/>
          <ac:spMkLst>
            <pc:docMk/>
            <pc:sldMk cId="1675846771" sldId="344"/>
            <ac:spMk id="140" creationId="{9305846F-71FE-467E-88C9-90ECBB85509A}"/>
          </ac:spMkLst>
        </pc:spChg>
        <pc:spChg chg="mod ord">
          <ac:chgData name="中田 雄大" userId="62f770ad0d6c1cad" providerId="LiveId" clId="{4E5EC9F3-DDB6-48C6-9B7B-23F61B61154D}" dt="2022-02-13T04:01:06.092" v="5262" actId="1076"/>
          <ac:spMkLst>
            <pc:docMk/>
            <pc:sldMk cId="1675846771" sldId="344"/>
            <ac:spMk id="142" creationId="{2A0D479A-A2BB-469C-904D-9671B08DC10E}"/>
          </ac:spMkLst>
        </pc:spChg>
        <pc:spChg chg="mod">
          <ac:chgData name="中田 雄大" userId="62f770ad0d6c1cad" providerId="LiveId" clId="{4E5EC9F3-DDB6-48C6-9B7B-23F61B61154D}" dt="2022-02-13T03:34:48.908" v="5104" actId="1035"/>
          <ac:spMkLst>
            <pc:docMk/>
            <pc:sldMk cId="1675846771" sldId="344"/>
            <ac:spMk id="145" creationId="{32DBA9E3-9CF7-4F6B-A093-813FCD18E30F}"/>
          </ac:spMkLst>
        </pc:spChg>
        <pc:spChg chg="mod">
          <ac:chgData name="中田 雄大" userId="62f770ad0d6c1cad" providerId="LiveId" clId="{4E5EC9F3-DDB6-48C6-9B7B-23F61B61154D}" dt="2022-02-13T04:01:06.092" v="5262" actId="1076"/>
          <ac:spMkLst>
            <pc:docMk/>
            <pc:sldMk cId="1675846771" sldId="344"/>
            <ac:spMk id="147" creationId="{B63D6C07-CFAA-47EF-A7C4-92FD7EABA3E8}"/>
          </ac:spMkLst>
        </pc:spChg>
        <pc:spChg chg="mod">
          <ac:chgData name="中田 雄大" userId="62f770ad0d6c1cad" providerId="LiveId" clId="{4E5EC9F3-DDB6-48C6-9B7B-23F61B61154D}" dt="2022-02-13T04:01:06.092" v="5262" actId="1076"/>
          <ac:spMkLst>
            <pc:docMk/>
            <pc:sldMk cId="1675846771" sldId="344"/>
            <ac:spMk id="148" creationId="{055B4442-0386-4160-B4E5-63026E7A5C6F}"/>
          </ac:spMkLst>
        </pc:spChg>
        <pc:spChg chg="mod">
          <ac:chgData name="中田 雄大" userId="62f770ad0d6c1cad" providerId="LiveId" clId="{4E5EC9F3-DDB6-48C6-9B7B-23F61B61154D}" dt="2022-02-13T04:01:06.092" v="5262" actId="1076"/>
          <ac:spMkLst>
            <pc:docMk/>
            <pc:sldMk cId="1675846771" sldId="344"/>
            <ac:spMk id="157" creationId="{663EAE1B-D956-408C-AD7A-226EB9BD1315}"/>
          </ac:spMkLst>
        </pc:spChg>
        <pc:spChg chg="mod">
          <ac:chgData name="中田 雄大" userId="62f770ad0d6c1cad" providerId="LiveId" clId="{4E5EC9F3-DDB6-48C6-9B7B-23F61B61154D}" dt="2022-02-13T04:01:06.092" v="5262" actId="1076"/>
          <ac:spMkLst>
            <pc:docMk/>
            <pc:sldMk cId="1675846771" sldId="344"/>
            <ac:spMk id="158" creationId="{4429D305-20EA-4876-9309-2BCD04046923}"/>
          </ac:spMkLst>
        </pc:spChg>
        <pc:spChg chg="mod">
          <ac:chgData name="中田 雄大" userId="62f770ad0d6c1cad" providerId="LiveId" clId="{4E5EC9F3-DDB6-48C6-9B7B-23F61B61154D}" dt="2022-02-16T02:41:46.944" v="11662" actId="1076"/>
          <ac:spMkLst>
            <pc:docMk/>
            <pc:sldMk cId="1675846771" sldId="344"/>
            <ac:spMk id="159" creationId="{33CE64B3-DE58-4DBE-8196-2DB63DC0BC1E}"/>
          </ac:spMkLst>
        </pc:spChg>
        <pc:grpChg chg="del mod">
          <ac:chgData name="中田 雄大" userId="62f770ad0d6c1cad" providerId="LiveId" clId="{4E5EC9F3-DDB6-48C6-9B7B-23F61B61154D}" dt="2022-02-13T03:53:15.826" v="5127" actId="478"/>
          <ac:grpSpMkLst>
            <pc:docMk/>
            <pc:sldMk cId="1675846771" sldId="344"/>
            <ac:grpSpMk id="119" creationId="{611E5CD8-B3C4-4972-B9DD-5F3FC33C5803}"/>
          </ac:grpSpMkLst>
        </pc:grpChg>
        <pc:grpChg chg="mod">
          <ac:chgData name="中田 雄大" userId="62f770ad0d6c1cad" providerId="LiveId" clId="{4E5EC9F3-DDB6-48C6-9B7B-23F61B61154D}" dt="2022-02-13T04:01:06.092" v="5262" actId="1076"/>
          <ac:grpSpMkLst>
            <pc:docMk/>
            <pc:sldMk cId="1675846771" sldId="344"/>
            <ac:grpSpMk id="143" creationId="{FCD64F88-E247-4144-B4C9-85856B405E35}"/>
          </ac:grpSpMkLst>
        </pc:grpChg>
        <pc:picChg chg="mod">
          <ac:chgData name="中田 雄大" userId="62f770ad0d6c1cad" providerId="LiveId" clId="{4E5EC9F3-DDB6-48C6-9B7B-23F61B61154D}" dt="2022-02-13T04:01:06.092" v="5262" actId="1076"/>
          <ac:picMkLst>
            <pc:docMk/>
            <pc:sldMk cId="1675846771" sldId="344"/>
            <ac:picMk id="111" creationId="{1DEE7977-22EA-469D-B900-F598E5898478}"/>
          </ac:picMkLst>
        </pc:picChg>
        <pc:picChg chg="mod">
          <ac:chgData name="中田 雄大" userId="62f770ad0d6c1cad" providerId="LiveId" clId="{4E5EC9F3-DDB6-48C6-9B7B-23F61B61154D}" dt="2022-02-13T04:01:06.092" v="5262" actId="1076"/>
          <ac:picMkLst>
            <pc:docMk/>
            <pc:sldMk cId="1675846771" sldId="344"/>
            <ac:picMk id="132" creationId="{C740649B-7028-40BE-A52F-00D3820EA4AC}"/>
          </ac:picMkLst>
        </pc:picChg>
        <pc:picChg chg="mod">
          <ac:chgData name="中田 雄大" userId="62f770ad0d6c1cad" providerId="LiveId" clId="{4E5EC9F3-DDB6-48C6-9B7B-23F61B61154D}" dt="2022-02-13T04:01:06.092" v="5262" actId="1076"/>
          <ac:picMkLst>
            <pc:docMk/>
            <pc:sldMk cId="1675846771" sldId="344"/>
            <ac:picMk id="133" creationId="{E5AB2AA2-89AF-4751-A921-3C1B0AA9FBB4}"/>
          </ac:picMkLst>
        </pc:picChg>
        <pc:picChg chg="mod">
          <ac:chgData name="中田 雄大" userId="62f770ad0d6c1cad" providerId="LiveId" clId="{4E5EC9F3-DDB6-48C6-9B7B-23F61B61154D}" dt="2022-02-13T04:01:06.092" v="5262" actId="1076"/>
          <ac:picMkLst>
            <pc:docMk/>
            <pc:sldMk cId="1675846771" sldId="344"/>
            <ac:picMk id="141" creationId="{025C9469-83EB-46FE-9C51-0D6CA282306C}"/>
          </ac:picMkLst>
        </pc:picChg>
        <pc:picChg chg="mod">
          <ac:chgData name="中田 雄大" userId="62f770ad0d6c1cad" providerId="LiveId" clId="{4E5EC9F3-DDB6-48C6-9B7B-23F61B61154D}" dt="2022-02-13T04:01:06.092" v="5262" actId="1076"/>
          <ac:picMkLst>
            <pc:docMk/>
            <pc:sldMk cId="1675846771" sldId="344"/>
            <ac:picMk id="149" creationId="{8E7233E8-0BD2-4F9E-9ACD-006BCCC16410}"/>
          </ac:picMkLst>
        </pc:picChg>
        <pc:picChg chg="mod">
          <ac:chgData name="中田 雄大" userId="62f770ad0d6c1cad" providerId="LiveId" clId="{4E5EC9F3-DDB6-48C6-9B7B-23F61B61154D}" dt="2022-02-13T04:01:06.092" v="5262" actId="1076"/>
          <ac:picMkLst>
            <pc:docMk/>
            <pc:sldMk cId="1675846771" sldId="344"/>
            <ac:picMk id="150" creationId="{898E2A44-D039-4790-A9AF-2CB9A064A0B5}"/>
          </ac:picMkLst>
        </pc:picChg>
        <pc:cxnChg chg="add mod">
          <ac:chgData name="中田 雄大" userId="62f770ad0d6c1cad" providerId="LiveId" clId="{4E5EC9F3-DDB6-48C6-9B7B-23F61B61154D}" dt="2022-02-13T04:01:06.092" v="5262" actId="1076"/>
          <ac:cxnSpMkLst>
            <pc:docMk/>
            <pc:sldMk cId="1675846771" sldId="344"/>
            <ac:cxnSpMk id="59" creationId="{3D21F327-EA8D-4B2C-9951-FBED6E2D92FC}"/>
          </ac:cxnSpMkLst>
        </pc:cxnChg>
        <pc:cxnChg chg="mod">
          <ac:chgData name="中田 雄大" userId="62f770ad0d6c1cad" providerId="LiveId" clId="{4E5EC9F3-DDB6-48C6-9B7B-23F61B61154D}" dt="2022-02-13T04:01:06.092" v="5262" actId="1076"/>
          <ac:cxnSpMkLst>
            <pc:docMk/>
            <pc:sldMk cId="1675846771" sldId="344"/>
            <ac:cxnSpMk id="112" creationId="{8F7F6EBD-AAF0-4580-A54A-26DC97E33884}"/>
          </ac:cxnSpMkLst>
        </pc:cxnChg>
        <pc:cxnChg chg="mod">
          <ac:chgData name="中田 雄大" userId="62f770ad0d6c1cad" providerId="LiveId" clId="{4E5EC9F3-DDB6-48C6-9B7B-23F61B61154D}" dt="2022-02-13T04:01:06.092" v="5262" actId="1076"/>
          <ac:cxnSpMkLst>
            <pc:docMk/>
            <pc:sldMk cId="1675846771" sldId="344"/>
            <ac:cxnSpMk id="113" creationId="{6392AC9E-A964-45E1-ABCB-30BFB569C3D6}"/>
          </ac:cxnSpMkLst>
        </pc:cxnChg>
        <pc:cxnChg chg="mod">
          <ac:chgData name="中田 雄大" userId="62f770ad0d6c1cad" providerId="LiveId" clId="{4E5EC9F3-DDB6-48C6-9B7B-23F61B61154D}" dt="2022-02-13T04:01:06.092" v="5262" actId="1076"/>
          <ac:cxnSpMkLst>
            <pc:docMk/>
            <pc:sldMk cId="1675846771" sldId="344"/>
            <ac:cxnSpMk id="114" creationId="{6C8C54CD-92C0-484A-9936-0C63B342A4BE}"/>
          </ac:cxnSpMkLst>
        </pc:cxnChg>
        <pc:cxnChg chg="mod">
          <ac:chgData name="中田 雄大" userId="62f770ad0d6c1cad" providerId="LiveId" clId="{4E5EC9F3-DDB6-48C6-9B7B-23F61B61154D}" dt="2022-02-13T04:01:06.092" v="5262" actId="1076"/>
          <ac:cxnSpMkLst>
            <pc:docMk/>
            <pc:sldMk cId="1675846771" sldId="344"/>
            <ac:cxnSpMk id="116" creationId="{17EE2F40-E42B-4185-8010-0C235DEF3A9F}"/>
          </ac:cxnSpMkLst>
        </pc:cxnChg>
        <pc:cxnChg chg="mod">
          <ac:chgData name="中田 雄大" userId="62f770ad0d6c1cad" providerId="LiveId" clId="{4E5EC9F3-DDB6-48C6-9B7B-23F61B61154D}" dt="2022-02-13T04:01:06.092" v="5262" actId="1076"/>
          <ac:cxnSpMkLst>
            <pc:docMk/>
            <pc:sldMk cId="1675846771" sldId="344"/>
            <ac:cxnSpMk id="117" creationId="{B817ABEA-49C4-46A2-B158-FCB6AEFF988A}"/>
          </ac:cxnSpMkLst>
        </pc:cxnChg>
        <pc:cxnChg chg="mod">
          <ac:chgData name="中田 雄大" userId="62f770ad0d6c1cad" providerId="LiveId" clId="{4E5EC9F3-DDB6-48C6-9B7B-23F61B61154D}" dt="2022-02-13T04:01:06.092" v="5262" actId="1076"/>
          <ac:cxnSpMkLst>
            <pc:docMk/>
            <pc:sldMk cId="1675846771" sldId="344"/>
            <ac:cxnSpMk id="118" creationId="{479213B8-F884-465F-BBC6-DE2D539E271F}"/>
          </ac:cxnSpMkLst>
        </pc:cxnChg>
        <pc:cxnChg chg="mod">
          <ac:chgData name="中田 雄大" userId="62f770ad0d6c1cad" providerId="LiveId" clId="{4E5EC9F3-DDB6-48C6-9B7B-23F61B61154D}" dt="2022-02-13T04:01:06.092" v="5262" actId="1076"/>
          <ac:cxnSpMkLst>
            <pc:docMk/>
            <pc:sldMk cId="1675846771" sldId="344"/>
            <ac:cxnSpMk id="122" creationId="{E0E4782D-0570-40DF-A50E-3AC4D35323E4}"/>
          </ac:cxnSpMkLst>
        </pc:cxnChg>
        <pc:cxnChg chg="mod">
          <ac:chgData name="中田 雄大" userId="62f770ad0d6c1cad" providerId="LiveId" clId="{4E5EC9F3-DDB6-48C6-9B7B-23F61B61154D}" dt="2022-02-13T04:01:06.092" v="5262" actId="1076"/>
          <ac:cxnSpMkLst>
            <pc:docMk/>
            <pc:sldMk cId="1675846771" sldId="344"/>
            <ac:cxnSpMk id="139" creationId="{C816C59A-D70B-4098-87CA-632B4B56DDC7}"/>
          </ac:cxnSpMkLst>
        </pc:cxnChg>
        <pc:cxnChg chg="mod">
          <ac:chgData name="中田 雄大" userId="62f770ad0d6c1cad" providerId="LiveId" clId="{4E5EC9F3-DDB6-48C6-9B7B-23F61B61154D}" dt="2022-02-13T04:01:06.092" v="5262" actId="1076"/>
          <ac:cxnSpMkLst>
            <pc:docMk/>
            <pc:sldMk cId="1675846771" sldId="344"/>
            <ac:cxnSpMk id="146" creationId="{B1B2CCF1-228B-4ACC-9775-30D7C31EBB50}"/>
          </ac:cxnSpMkLst>
        </pc:cxnChg>
        <pc:cxnChg chg="mod">
          <ac:chgData name="中田 雄大" userId="62f770ad0d6c1cad" providerId="LiveId" clId="{4E5EC9F3-DDB6-48C6-9B7B-23F61B61154D}" dt="2022-02-13T04:01:06.092" v="5262" actId="1076"/>
          <ac:cxnSpMkLst>
            <pc:docMk/>
            <pc:sldMk cId="1675846771" sldId="344"/>
            <ac:cxnSpMk id="151" creationId="{30266656-3A88-422A-8BA3-A85ACC20B093}"/>
          </ac:cxnSpMkLst>
        </pc:cxnChg>
        <pc:cxnChg chg="del mod">
          <ac:chgData name="中田 雄大" userId="62f770ad0d6c1cad" providerId="LiveId" clId="{4E5EC9F3-DDB6-48C6-9B7B-23F61B61154D}" dt="2022-02-13T03:10:07.266" v="4756" actId="478"/>
          <ac:cxnSpMkLst>
            <pc:docMk/>
            <pc:sldMk cId="1675846771" sldId="344"/>
            <ac:cxnSpMk id="152" creationId="{4FA37B18-FD44-44E2-AD36-F95D63EEAA03}"/>
          </ac:cxnSpMkLst>
        </pc:cxnChg>
        <pc:cxnChg chg="mod">
          <ac:chgData name="中田 雄大" userId="62f770ad0d6c1cad" providerId="LiveId" clId="{4E5EC9F3-DDB6-48C6-9B7B-23F61B61154D}" dt="2022-02-13T04:01:06.092" v="5262" actId="1076"/>
          <ac:cxnSpMkLst>
            <pc:docMk/>
            <pc:sldMk cId="1675846771" sldId="344"/>
            <ac:cxnSpMk id="153" creationId="{4B9426D3-7805-40AB-897E-599DCD84098B}"/>
          </ac:cxnSpMkLst>
        </pc:cxnChg>
        <pc:cxnChg chg="mod">
          <ac:chgData name="中田 雄大" userId="62f770ad0d6c1cad" providerId="LiveId" clId="{4E5EC9F3-DDB6-48C6-9B7B-23F61B61154D}" dt="2022-02-13T04:01:06.092" v="5262" actId="1076"/>
          <ac:cxnSpMkLst>
            <pc:docMk/>
            <pc:sldMk cId="1675846771" sldId="344"/>
            <ac:cxnSpMk id="155" creationId="{05CC5C7B-F410-421E-90E4-B2D12E2E208E}"/>
          </ac:cxnSpMkLst>
        </pc:cxnChg>
      </pc:sldChg>
      <pc:sldChg chg="addSp delSp modSp mod modNotesTx">
        <pc:chgData name="中田 雄大" userId="62f770ad0d6c1cad" providerId="LiveId" clId="{4E5EC9F3-DDB6-48C6-9B7B-23F61B61154D}" dt="2022-03-02T03:38:21.108" v="23652" actId="20577"/>
        <pc:sldMkLst>
          <pc:docMk/>
          <pc:sldMk cId="0" sldId="379"/>
        </pc:sldMkLst>
        <pc:spChg chg="del">
          <ac:chgData name="中田 雄大" userId="62f770ad0d6c1cad" providerId="LiveId" clId="{4E5EC9F3-DDB6-48C6-9B7B-23F61B61154D}" dt="2022-02-20T09:03:51.188" v="14005" actId="478"/>
          <ac:spMkLst>
            <pc:docMk/>
            <pc:sldMk cId="0" sldId="379"/>
            <ac:spMk id="2" creationId="{00000000-0000-0000-0000-000000000000}"/>
          </ac:spMkLst>
        </pc:spChg>
        <pc:spChg chg="mod ord">
          <ac:chgData name="中田 雄大" userId="62f770ad0d6c1cad" providerId="LiveId" clId="{4E5EC9F3-DDB6-48C6-9B7B-23F61B61154D}" dt="2022-03-01T04:31:16.983" v="16485" actId="1076"/>
          <ac:spMkLst>
            <pc:docMk/>
            <pc:sldMk cId="0" sldId="379"/>
            <ac:spMk id="2" creationId="{6A0D71BE-78D8-494D-A832-E5177C4F141D}"/>
          </ac:spMkLst>
        </pc:spChg>
        <pc:spChg chg="mod">
          <ac:chgData name="中田 雄大" userId="62f770ad0d6c1cad" providerId="LiveId" clId="{4E5EC9F3-DDB6-48C6-9B7B-23F61B61154D}" dt="2022-02-21T06:35:29.145" v="14296" actId="1076"/>
          <ac:spMkLst>
            <pc:docMk/>
            <pc:sldMk cId="0" sldId="379"/>
            <ac:spMk id="3" creationId="{00000000-0000-0000-0000-000000000000}"/>
          </ac:spMkLst>
        </pc:spChg>
        <pc:spChg chg="add mod">
          <ac:chgData name="中田 雄大" userId="62f770ad0d6c1cad" providerId="LiveId" clId="{4E5EC9F3-DDB6-48C6-9B7B-23F61B61154D}" dt="2022-03-01T04:30:40.956" v="16434" actId="692"/>
          <ac:spMkLst>
            <pc:docMk/>
            <pc:sldMk cId="0" sldId="379"/>
            <ac:spMk id="5" creationId="{DB723B45-9ABC-4112-922C-1698751AB840}"/>
          </ac:spMkLst>
        </pc:spChg>
        <pc:spChg chg="add del mod">
          <ac:chgData name="中田 雄大" userId="62f770ad0d6c1cad" providerId="LiveId" clId="{4E5EC9F3-DDB6-48C6-9B7B-23F61B61154D}" dt="2022-02-20T09:03:53.055" v="14007" actId="478"/>
          <ac:spMkLst>
            <pc:docMk/>
            <pc:sldMk cId="0" sldId="379"/>
            <ac:spMk id="6" creationId="{B2FAF200-08C1-4A32-891C-7F6B48800D6F}"/>
          </ac:spMkLst>
        </pc:spChg>
        <pc:spChg chg="add mod">
          <ac:chgData name="中田 雄大" userId="62f770ad0d6c1cad" providerId="LiveId" clId="{4E5EC9F3-DDB6-48C6-9B7B-23F61B61154D}" dt="2022-02-20T09:04:27.100" v="14039" actId="20577"/>
          <ac:spMkLst>
            <pc:docMk/>
            <pc:sldMk cId="0" sldId="379"/>
            <ac:spMk id="7" creationId="{28150F63-0BCF-4294-8DB3-D682E058960F}"/>
          </ac:spMkLst>
        </pc:spChg>
      </pc:sldChg>
      <pc:sldChg chg="delSp mod">
        <pc:chgData name="中田 雄大" userId="62f770ad0d6c1cad" providerId="LiveId" clId="{4E5EC9F3-DDB6-48C6-9B7B-23F61B61154D}" dt="2022-02-15T08:00:40.820" v="10932" actId="478"/>
        <pc:sldMkLst>
          <pc:docMk/>
          <pc:sldMk cId="4040161253" sldId="400"/>
        </pc:sldMkLst>
        <pc:spChg chg="del">
          <ac:chgData name="中田 雄大" userId="62f770ad0d6c1cad" providerId="LiveId" clId="{4E5EC9F3-DDB6-48C6-9B7B-23F61B61154D}" dt="2022-02-15T08:00:40.820" v="10932" actId="478"/>
          <ac:spMkLst>
            <pc:docMk/>
            <pc:sldMk cId="4040161253" sldId="400"/>
            <ac:spMk id="35" creationId="{E327C4B9-FE2A-4C09-ACC0-9EAEA5364468}"/>
          </ac:spMkLst>
        </pc:spChg>
        <pc:spChg chg="del">
          <ac:chgData name="中田 雄大" userId="62f770ad0d6c1cad" providerId="LiveId" clId="{4E5EC9F3-DDB6-48C6-9B7B-23F61B61154D}" dt="2022-02-15T08:00:40.820" v="10932" actId="478"/>
          <ac:spMkLst>
            <pc:docMk/>
            <pc:sldMk cId="4040161253" sldId="400"/>
            <ac:spMk id="50" creationId="{C4355891-1369-4A9A-B273-2EFB028AD625}"/>
          </ac:spMkLst>
        </pc:spChg>
        <pc:spChg chg="del">
          <ac:chgData name="中田 雄大" userId="62f770ad0d6c1cad" providerId="LiveId" clId="{4E5EC9F3-DDB6-48C6-9B7B-23F61B61154D}" dt="2022-02-15T08:00:40.820" v="10932" actId="478"/>
          <ac:spMkLst>
            <pc:docMk/>
            <pc:sldMk cId="4040161253" sldId="400"/>
            <ac:spMk id="51" creationId="{D023A9BE-D5CB-4B21-922A-E5615D02A98E}"/>
          </ac:spMkLst>
        </pc:spChg>
        <pc:picChg chg="del">
          <ac:chgData name="中田 雄大" userId="62f770ad0d6c1cad" providerId="LiveId" clId="{4E5EC9F3-DDB6-48C6-9B7B-23F61B61154D}" dt="2022-02-15T08:00:40.820" v="10932" actId="478"/>
          <ac:picMkLst>
            <pc:docMk/>
            <pc:sldMk cId="4040161253" sldId="400"/>
            <ac:picMk id="19" creationId="{4BF04FCB-BE5D-4099-808A-0D9A534C92F2}"/>
          </ac:picMkLst>
        </pc:picChg>
        <pc:picChg chg="del">
          <ac:chgData name="中田 雄大" userId="62f770ad0d6c1cad" providerId="LiveId" clId="{4E5EC9F3-DDB6-48C6-9B7B-23F61B61154D}" dt="2022-02-15T08:00:40.820" v="10932" actId="478"/>
          <ac:picMkLst>
            <pc:docMk/>
            <pc:sldMk cId="4040161253" sldId="400"/>
            <ac:picMk id="28" creationId="{FA02CA1C-31A5-496A-BC89-7D941CDA20EA}"/>
          </ac:picMkLst>
        </pc:picChg>
      </pc:sldChg>
      <pc:sldChg chg="addSp delSp modSp mod delAnim modAnim modNotesTx">
        <pc:chgData name="中田 雄大" userId="62f770ad0d6c1cad" providerId="LiveId" clId="{4E5EC9F3-DDB6-48C6-9B7B-23F61B61154D}" dt="2022-03-02T03:09:55.462" v="23004" actId="20577"/>
        <pc:sldMkLst>
          <pc:docMk/>
          <pc:sldMk cId="310953623" sldId="417"/>
        </pc:sldMkLst>
        <pc:spChg chg="del">
          <ac:chgData name="中田 雄大" userId="62f770ad0d6c1cad" providerId="LiveId" clId="{4E5EC9F3-DDB6-48C6-9B7B-23F61B61154D}" dt="2022-02-12T09:02:51.155" v="3816" actId="478"/>
          <ac:spMkLst>
            <pc:docMk/>
            <pc:sldMk cId="310953623" sldId="417"/>
            <ac:spMk id="2" creationId="{00000000-0000-0000-0000-000000000000}"/>
          </ac:spMkLst>
        </pc:spChg>
        <pc:spChg chg="add del mod">
          <ac:chgData name="中田 雄大" userId="62f770ad0d6c1cad" providerId="LiveId" clId="{4E5EC9F3-DDB6-48C6-9B7B-23F61B61154D}" dt="2022-02-12T09:02:52.340" v="3818" actId="478"/>
          <ac:spMkLst>
            <pc:docMk/>
            <pc:sldMk cId="310953623" sldId="417"/>
            <ac:spMk id="5" creationId="{74AB865E-5C9D-42A5-A1CA-72C0399B0C87}"/>
          </ac:spMkLst>
        </pc:spChg>
        <pc:spChg chg="mod">
          <ac:chgData name="中田 雄大" userId="62f770ad0d6c1cad" providerId="LiveId" clId="{4E5EC9F3-DDB6-48C6-9B7B-23F61B61154D}" dt="2022-02-13T03:02:43.251" v="4676" actId="208"/>
          <ac:spMkLst>
            <pc:docMk/>
            <pc:sldMk cId="310953623" sldId="417"/>
            <ac:spMk id="8" creationId="{7D0B4C40-6CBB-4E1D-8128-439E67F04B21}"/>
          </ac:spMkLst>
        </pc:spChg>
        <pc:spChg chg="mod">
          <ac:chgData name="中田 雄大" userId="62f770ad0d6c1cad" providerId="LiveId" clId="{4E5EC9F3-DDB6-48C6-9B7B-23F61B61154D}" dt="2022-02-12T09:15:10.421" v="4205" actId="2711"/>
          <ac:spMkLst>
            <pc:docMk/>
            <pc:sldMk cId="310953623" sldId="417"/>
            <ac:spMk id="14" creationId="{BEB6483C-9D2E-D14D-994A-C439D60E0234}"/>
          </ac:spMkLst>
        </pc:spChg>
        <pc:spChg chg="add mod">
          <ac:chgData name="中田 雄大" userId="62f770ad0d6c1cad" providerId="LiveId" clId="{4E5EC9F3-DDB6-48C6-9B7B-23F61B61154D}" dt="2022-03-01T08:15:10.654" v="20016"/>
          <ac:spMkLst>
            <pc:docMk/>
            <pc:sldMk cId="310953623" sldId="417"/>
            <ac:spMk id="31" creationId="{254F1C31-64E8-46CF-9EA5-4551392DC7B2}"/>
          </ac:spMkLst>
        </pc:spChg>
        <pc:spChg chg="del">
          <ac:chgData name="中田 雄大" userId="62f770ad0d6c1cad" providerId="LiveId" clId="{4E5EC9F3-DDB6-48C6-9B7B-23F61B61154D}" dt="2022-02-12T09:07:08.525" v="3951" actId="478"/>
          <ac:spMkLst>
            <pc:docMk/>
            <pc:sldMk cId="310953623" sldId="417"/>
            <ac:spMk id="34" creationId="{65F55D72-1CC7-49DB-BA60-5624D9CA3FF4}"/>
          </ac:spMkLst>
        </pc:spChg>
        <pc:spChg chg="add mod">
          <ac:chgData name="中田 雄大" userId="62f770ad0d6c1cad" providerId="LiveId" clId="{4E5EC9F3-DDB6-48C6-9B7B-23F61B61154D}" dt="2022-03-01T04:52:57.698" v="16758" actId="6549"/>
          <ac:spMkLst>
            <pc:docMk/>
            <pc:sldMk cId="310953623" sldId="417"/>
            <ac:spMk id="37" creationId="{1B7BD1FD-4C85-41DB-851B-D3718E3D93FB}"/>
          </ac:spMkLst>
        </pc:spChg>
        <pc:spChg chg="add mod">
          <ac:chgData name="中田 雄大" userId="62f770ad0d6c1cad" providerId="LiveId" clId="{4E5EC9F3-DDB6-48C6-9B7B-23F61B61154D}" dt="2022-02-12T09:15:10.421" v="4205" actId="2711"/>
          <ac:spMkLst>
            <pc:docMk/>
            <pc:sldMk cId="310953623" sldId="417"/>
            <ac:spMk id="38" creationId="{D88244E5-7D4E-4CC3-B22C-3324A4871F83}"/>
          </ac:spMkLst>
        </pc:spChg>
        <pc:spChg chg="add mod">
          <ac:chgData name="中田 雄大" userId="62f770ad0d6c1cad" providerId="LiveId" clId="{4E5EC9F3-DDB6-48C6-9B7B-23F61B61154D}" dt="2022-02-12T09:15:10.421" v="4205" actId="2711"/>
          <ac:spMkLst>
            <pc:docMk/>
            <pc:sldMk cId="310953623" sldId="417"/>
            <ac:spMk id="40" creationId="{A65EA826-EDAC-4E5D-B2FD-B6B7996CB45D}"/>
          </ac:spMkLst>
        </pc:spChg>
        <pc:spChg chg="mod">
          <ac:chgData name="中田 雄大" userId="62f770ad0d6c1cad" providerId="LiveId" clId="{4E5EC9F3-DDB6-48C6-9B7B-23F61B61154D}" dt="2022-02-12T09:17:26.858" v="4236" actId="208"/>
          <ac:spMkLst>
            <pc:docMk/>
            <pc:sldMk cId="310953623" sldId="417"/>
            <ac:spMk id="42" creationId="{22570FC9-C308-2849-AB94-750C2474CD19}"/>
          </ac:spMkLst>
        </pc:spChg>
        <pc:spChg chg="mod">
          <ac:chgData name="中田 雄大" userId="62f770ad0d6c1cad" providerId="LiveId" clId="{4E5EC9F3-DDB6-48C6-9B7B-23F61B61154D}" dt="2022-02-12T09:17:34.059" v="4237" actId="208"/>
          <ac:spMkLst>
            <pc:docMk/>
            <pc:sldMk cId="310953623" sldId="417"/>
            <ac:spMk id="46" creationId="{16199987-5E14-7147-92BE-6853393CB87E}"/>
          </ac:spMkLst>
        </pc:spChg>
        <pc:spChg chg="del mod">
          <ac:chgData name="中田 雄大" userId="62f770ad0d6c1cad" providerId="LiveId" clId="{4E5EC9F3-DDB6-48C6-9B7B-23F61B61154D}" dt="2022-02-12T09:08:22.421" v="3974" actId="478"/>
          <ac:spMkLst>
            <pc:docMk/>
            <pc:sldMk cId="310953623" sldId="417"/>
            <ac:spMk id="49" creationId="{7FE09DAC-B30C-4740-A82F-59E3997DF9D5}"/>
          </ac:spMkLst>
        </pc:spChg>
        <pc:spChg chg="del">
          <ac:chgData name="中田 雄大" userId="62f770ad0d6c1cad" providerId="LiveId" clId="{4E5EC9F3-DDB6-48C6-9B7B-23F61B61154D}" dt="2022-02-12T09:09:01.633" v="3985" actId="478"/>
          <ac:spMkLst>
            <pc:docMk/>
            <pc:sldMk cId="310953623" sldId="417"/>
            <ac:spMk id="50" creationId="{B11A45F6-FC76-8645-919F-2EA8A3B9F111}"/>
          </ac:spMkLst>
        </pc:spChg>
        <pc:spChg chg="add mod">
          <ac:chgData name="中田 雄大" userId="62f770ad0d6c1cad" providerId="LiveId" clId="{4E5EC9F3-DDB6-48C6-9B7B-23F61B61154D}" dt="2022-02-13T02:51:09.408" v="4491" actId="6549"/>
          <ac:spMkLst>
            <pc:docMk/>
            <pc:sldMk cId="310953623" sldId="417"/>
            <ac:spMk id="51" creationId="{3D80D78A-80FC-4021-8754-0D56F4D3F856}"/>
          </ac:spMkLst>
        </pc:spChg>
        <pc:spChg chg="del">
          <ac:chgData name="中田 雄大" userId="62f770ad0d6c1cad" providerId="LiveId" clId="{4E5EC9F3-DDB6-48C6-9B7B-23F61B61154D}" dt="2022-02-12T09:17:06.968" v="4233" actId="478"/>
          <ac:spMkLst>
            <pc:docMk/>
            <pc:sldMk cId="310953623" sldId="417"/>
            <ac:spMk id="52" creationId="{CDBECF29-0FE1-7F4C-BCFD-253F15D343A8}"/>
          </ac:spMkLst>
        </pc:spChg>
        <pc:spChg chg="del">
          <ac:chgData name="中田 雄大" userId="62f770ad0d6c1cad" providerId="LiveId" clId="{4E5EC9F3-DDB6-48C6-9B7B-23F61B61154D}" dt="2022-02-12T09:17:08.167" v="4234" actId="478"/>
          <ac:spMkLst>
            <pc:docMk/>
            <pc:sldMk cId="310953623" sldId="417"/>
            <ac:spMk id="53" creationId="{86791631-A5FD-714F-AC08-EE7F9916316F}"/>
          </ac:spMkLst>
        </pc:spChg>
        <pc:spChg chg="del">
          <ac:chgData name="中田 雄大" userId="62f770ad0d6c1cad" providerId="LiveId" clId="{4E5EC9F3-DDB6-48C6-9B7B-23F61B61154D}" dt="2022-02-12T09:17:09.516" v="4235" actId="478"/>
          <ac:spMkLst>
            <pc:docMk/>
            <pc:sldMk cId="310953623" sldId="417"/>
            <ac:spMk id="54" creationId="{96BB1524-A378-3A47-BA76-3A7C24C9BDDA}"/>
          </ac:spMkLst>
        </pc:spChg>
        <pc:spChg chg="mod">
          <ac:chgData name="中田 雄大" userId="62f770ad0d6c1cad" providerId="LiveId" clId="{4E5EC9F3-DDB6-48C6-9B7B-23F61B61154D}" dt="2022-02-12T09:15:18.124" v="4206" actId="2711"/>
          <ac:spMkLst>
            <pc:docMk/>
            <pc:sldMk cId="310953623" sldId="417"/>
            <ac:spMk id="60" creationId="{D623EAEE-3894-C441-A3FB-EAB6181A80DC}"/>
          </ac:spMkLst>
        </pc:spChg>
        <pc:spChg chg="mod">
          <ac:chgData name="中田 雄大" userId="62f770ad0d6c1cad" providerId="LiveId" clId="{4E5EC9F3-DDB6-48C6-9B7B-23F61B61154D}" dt="2022-02-12T09:15:22.956" v="4207" actId="2711"/>
          <ac:spMkLst>
            <pc:docMk/>
            <pc:sldMk cId="310953623" sldId="417"/>
            <ac:spMk id="61" creationId="{F7F148EB-862F-CC44-A8A3-AB937301174A}"/>
          </ac:spMkLst>
        </pc:spChg>
        <pc:spChg chg="mod">
          <ac:chgData name="中田 雄大" userId="62f770ad0d6c1cad" providerId="LiveId" clId="{4E5EC9F3-DDB6-48C6-9B7B-23F61B61154D}" dt="2022-02-12T09:20:13.660" v="4296" actId="2711"/>
          <ac:spMkLst>
            <pc:docMk/>
            <pc:sldMk cId="310953623" sldId="417"/>
            <ac:spMk id="62" creationId="{55E27332-1BE1-DC45-A2C2-F6090FAC5170}"/>
          </ac:spMkLst>
        </pc:spChg>
        <pc:spChg chg="del mod">
          <ac:chgData name="中田 雄大" userId="62f770ad0d6c1cad" providerId="LiveId" clId="{4E5EC9F3-DDB6-48C6-9B7B-23F61B61154D}" dt="2022-02-12T09:13:37.417" v="4131" actId="478"/>
          <ac:spMkLst>
            <pc:docMk/>
            <pc:sldMk cId="310953623" sldId="417"/>
            <ac:spMk id="63" creationId="{1E8AE568-3165-6C4C-9A7B-846296066AC6}"/>
          </ac:spMkLst>
        </pc:spChg>
        <pc:spChg chg="mod">
          <ac:chgData name="中田 雄大" userId="62f770ad0d6c1cad" providerId="LiveId" clId="{4E5EC9F3-DDB6-48C6-9B7B-23F61B61154D}" dt="2022-02-12T09:20:19.167" v="4297" actId="2711"/>
          <ac:spMkLst>
            <pc:docMk/>
            <pc:sldMk cId="310953623" sldId="417"/>
            <ac:spMk id="64" creationId="{63BB4F7F-0169-B14A-A9E9-AF9883D52027}"/>
          </ac:spMkLst>
        </pc:spChg>
        <pc:spChg chg="mod">
          <ac:chgData name="中田 雄大" userId="62f770ad0d6c1cad" providerId="LiveId" clId="{4E5EC9F3-DDB6-48C6-9B7B-23F61B61154D}" dt="2022-03-01T04:53:10.117" v="16759" actId="207"/>
          <ac:spMkLst>
            <pc:docMk/>
            <pc:sldMk cId="310953623" sldId="417"/>
            <ac:spMk id="65" creationId="{60DE51CA-5308-A848-AF04-57B58E07F4D1}"/>
          </ac:spMkLst>
        </pc:spChg>
        <pc:spChg chg="mod">
          <ac:chgData name="中田 雄大" userId="62f770ad0d6c1cad" providerId="LiveId" clId="{4E5EC9F3-DDB6-48C6-9B7B-23F61B61154D}" dt="2022-03-01T04:53:19.537" v="16760" actId="207"/>
          <ac:spMkLst>
            <pc:docMk/>
            <pc:sldMk cId="310953623" sldId="417"/>
            <ac:spMk id="66" creationId="{71D8E751-B7CF-7D4F-A2FC-F8AF395A78B6}"/>
          </ac:spMkLst>
        </pc:spChg>
      </pc:sldChg>
      <pc:sldChg chg="addSp delSp modSp mod ord delAnim modAnim modShow">
        <pc:chgData name="中田 雄大" userId="62f770ad0d6c1cad" providerId="LiveId" clId="{4E5EC9F3-DDB6-48C6-9B7B-23F61B61154D}" dt="2022-02-21T05:07:55.663" v="14045"/>
        <pc:sldMkLst>
          <pc:docMk/>
          <pc:sldMk cId="2047325556" sldId="418"/>
        </pc:sldMkLst>
        <pc:spChg chg="add del mod">
          <ac:chgData name="中田 雄大" userId="62f770ad0d6c1cad" providerId="LiveId" clId="{4E5EC9F3-DDB6-48C6-9B7B-23F61B61154D}" dt="2022-02-13T04:13:59.383" v="5346" actId="478"/>
          <ac:spMkLst>
            <pc:docMk/>
            <pc:sldMk cId="2047325556" sldId="418"/>
            <ac:spMk id="3" creationId="{23FF2AB0-0E30-43AE-85D5-5447B1581D5B}"/>
          </ac:spMkLst>
        </pc:spChg>
        <pc:spChg chg="mod">
          <ac:chgData name="中田 雄大" userId="62f770ad0d6c1cad" providerId="LiveId" clId="{4E5EC9F3-DDB6-48C6-9B7B-23F61B61154D}" dt="2022-02-13T05:51:31.398" v="5807" actId="1076"/>
          <ac:spMkLst>
            <pc:docMk/>
            <pc:sldMk cId="2047325556" sldId="418"/>
            <ac:spMk id="8" creationId="{6A264DA4-6051-40ED-8E1B-1785F5435453}"/>
          </ac:spMkLst>
        </pc:spChg>
        <pc:spChg chg="del">
          <ac:chgData name="中田 雄大" userId="62f770ad0d6c1cad" providerId="LiveId" clId="{4E5EC9F3-DDB6-48C6-9B7B-23F61B61154D}" dt="2022-02-13T04:13:55.116" v="5344" actId="478"/>
          <ac:spMkLst>
            <pc:docMk/>
            <pc:sldMk cId="2047325556" sldId="418"/>
            <ac:spMk id="19" creationId="{6CA018C1-B969-47AE-8B1B-1172CDFD4343}"/>
          </ac:spMkLst>
        </pc:spChg>
        <pc:spChg chg="add mod">
          <ac:chgData name="中田 雄大" userId="62f770ad0d6c1cad" providerId="LiveId" clId="{4E5EC9F3-DDB6-48C6-9B7B-23F61B61154D}" dt="2022-02-13T05:01:11.772" v="5636" actId="404"/>
          <ac:spMkLst>
            <pc:docMk/>
            <pc:sldMk cId="2047325556" sldId="418"/>
            <ac:spMk id="33" creationId="{2D6D7F81-483A-4EDC-9AC3-1A6ECD49A598}"/>
          </ac:spMkLst>
        </pc:spChg>
        <pc:spChg chg="add del mod">
          <ac:chgData name="中田 雄大" userId="62f770ad0d6c1cad" providerId="LiveId" clId="{4E5EC9F3-DDB6-48C6-9B7B-23F61B61154D}" dt="2022-02-13T05:39:42.056" v="5765" actId="478"/>
          <ac:spMkLst>
            <pc:docMk/>
            <pc:sldMk cId="2047325556" sldId="418"/>
            <ac:spMk id="35" creationId="{47B98919-DA0C-4E67-AE7F-3DBB978BFCFA}"/>
          </ac:spMkLst>
        </pc:spChg>
        <pc:spChg chg="add mod">
          <ac:chgData name="中田 雄大" userId="62f770ad0d6c1cad" providerId="LiveId" clId="{4E5EC9F3-DDB6-48C6-9B7B-23F61B61154D}" dt="2022-02-13T08:13:02.982" v="7687" actId="6549"/>
          <ac:spMkLst>
            <pc:docMk/>
            <pc:sldMk cId="2047325556" sldId="418"/>
            <ac:spMk id="36" creationId="{AC248BB3-9B37-4E26-98C3-BF9C763DDA0A}"/>
          </ac:spMkLst>
        </pc:spChg>
        <pc:spChg chg="add mod">
          <ac:chgData name="中田 雄大" userId="62f770ad0d6c1cad" providerId="LiveId" clId="{4E5EC9F3-DDB6-48C6-9B7B-23F61B61154D}" dt="2022-02-16T01:37:29.072" v="11189" actId="27636"/>
          <ac:spMkLst>
            <pc:docMk/>
            <pc:sldMk cId="2047325556" sldId="418"/>
            <ac:spMk id="37" creationId="{6920D051-E4F8-4B3B-B0AD-0FC0F096FD64}"/>
          </ac:spMkLst>
        </pc:spChg>
        <pc:spChg chg="add mod">
          <ac:chgData name="中田 雄大" userId="62f770ad0d6c1cad" providerId="LiveId" clId="{4E5EC9F3-DDB6-48C6-9B7B-23F61B61154D}" dt="2022-02-13T05:39:46.662" v="5766" actId="1076"/>
          <ac:spMkLst>
            <pc:docMk/>
            <pc:sldMk cId="2047325556" sldId="418"/>
            <ac:spMk id="38" creationId="{BBCA6042-E4BD-4CBF-ABF4-91080D244D37}"/>
          </ac:spMkLst>
        </pc:spChg>
        <pc:spChg chg="add mod">
          <ac:chgData name="中田 雄大" userId="62f770ad0d6c1cad" providerId="LiveId" clId="{4E5EC9F3-DDB6-48C6-9B7B-23F61B61154D}" dt="2022-02-13T05:39:46.662" v="5766" actId="1076"/>
          <ac:spMkLst>
            <pc:docMk/>
            <pc:sldMk cId="2047325556" sldId="418"/>
            <ac:spMk id="39" creationId="{F4A8B62F-40A9-409F-B3B9-46247AA9363D}"/>
          </ac:spMkLst>
        </pc:spChg>
        <pc:spChg chg="add mod">
          <ac:chgData name="中田 雄大" userId="62f770ad0d6c1cad" providerId="LiveId" clId="{4E5EC9F3-DDB6-48C6-9B7B-23F61B61154D}" dt="2022-02-13T05:39:46.662" v="5766" actId="1076"/>
          <ac:spMkLst>
            <pc:docMk/>
            <pc:sldMk cId="2047325556" sldId="418"/>
            <ac:spMk id="40" creationId="{A5A43BBB-F38E-47F7-8A2A-17E9AE747FD8}"/>
          </ac:spMkLst>
        </pc:spChg>
        <pc:spChg chg="del">
          <ac:chgData name="中田 雄大" userId="62f770ad0d6c1cad" providerId="LiveId" clId="{4E5EC9F3-DDB6-48C6-9B7B-23F61B61154D}" dt="2022-02-13T04:21:42.292" v="5367" actId="478"/>
          <ac:spMkLst>
            <pc:docMk/>
            <pc:sldMk cId="2047325556" sldId="418"/>
            <ac:spMk id="40" creationId="{D099D38C-B13E-6143-9D0C-53CB3F29183B}"/>
          </ac:spMkLst>
        </pc:spChg>
        <pc:spChg chg="add del mod">
          <ac:chgData name="中田 雄大" userId="62f770ad0d6c1cad" providerId="LiveId" clId="{4E5EC9F3-DDB6-48C6-9B7B-23F61B61154D}" dt="2022-02-13T05:39:00.824" v="5756" actId="478"/>
          <ac:spMkLst>
            <pc:docMk/>
            <pc:sldMk cId="2047325556" sldId="418"/>
            <ac:spMk id="41" creationId="{EB116509-BB02-421A-95C4-1CB8701FAEB1}"/>
          </ac:spMkLst>
        </pc:spChg>
        <pc:spChg chg="del mod topLvl">
          <ac:chgData name="中田 雄大" userId="62f770ad0d6c1cad" providerId="LiveId" clId="{4E5EC9F3-DDB6-48C6-9B7B-23F61B61154D}" dt="2022-02-13T05:50:51.050" v="5800" actId="478"/>
          <ac:spMkLst>
            <pc:docMk/>
            <pc:sldMk cId="2047325556" sldId="418"/>
            <ac:spMk id="44" creationId="{580591CD-42D1-4516-861E-B7C80EA036EF}"/>
          </ac:spMkLst>
        </pc:spChg>
        <pc:spChg chg="del mod">
          <ac:chgData name="中田 雄大" userId="62f770ad0d6c1cad" providerId="LiveId" clId="{4E5EC9F3-DDB6-48C6-9B7B-23F61B61154D}" dt="2022-02-13T05:50:42.905" v="5798" actId="478"/>
          <ac:spMkLst>
            <pc:docMk/>
            <pc:sldMk cId="2047325556" sldId="418"/>
            <ac:spMk id="45" creationId="{D60FFC32-60D5-4FB7-AC33-C188B0738430}"/>
          </ac:spMkLst>
        </pc:spChg>
        <pc:spChg chg="del">
          <ac:chgData name="中田 雄大" userId="62f770ad0d6c1cad" providerId="LiveId" clId="{4E5EC9F3-DDB6-48C6-9B7B-23F61B61154D}" dt="2022-02-13T04:58:19.747" v="5624" actId="478"/>
          <ac:spMkLst>
            <pc:docMk/>
            <pc:sldMk cId="2047325556" sldId="418"/>
            <ac:spMk id="46" creationId="{5F64DC00-EA3D-405F-B38C-2C882E066CEC}"/>
          </ac:spMkLst>
        </pc:spChg>
        <pc:spChg chg="mod">
          <ac:chgData name="中田 雄大" userId="62f770ad0d6c1cad" providerId="LiveId" clId="{4E5EC9F3-DDB6-48C6-9B7B-23F61B61154D}" dt="2022-02-13T05:39:20.392" v="5760"/>
          <ac:spMkLst>
            <pc:docMk/>
            <pc:sldMk cId="2047325556" sldId="418"/>
            <ac:spMk id="46" creationId="{88014513-FCF8-4AD7-B87B-0F6CC5747382}"/>
          </ac:spMkLst>
        </pc:spChg>
        <pc:spChg chg="mod">
          <ac:chgData name="中田 雄大" userId="62f770ad0d6c1cad" providerId="LiveId" clId="{4E5EC9F3-DDB6-48C6-9B7B-23F61B61154D}" dt="2022-02-13T05:51:17.189" v="5804" actId="1076"/>
          <ac:spMkLst>
            <pc:docMk/>
            <pc:sldMk cId="2047325556" sldId="418"/>
            <ac:spMk id="49" creationId="{B555B924-3901-4623-97E3-236738C20A22}"/>
          </ac:spMkLst>
        </pc:spChg>
        <pc:spChg chg="mod">
          <ac:chgData name="中田 雄大" userId="62f770ad0d6c1cad" providerId="LiveId" clId="{4E5EC9F3-DDB6-48C6-9B7B-23F61B61154D}" dt="2022-02-13T05:34:43.501" v="5678" actId="1076"/>
          <ac:spMkLst>
            <pc:docMk/>
            <pc:sldMk cId="2047325556" sldId="418"/>
            <ac:spMk id="54" creationId="{02B6AB4E-BEB6-4599-8AB8-2A55EF0362EA}"/>
          </ac:spMkLst>
        </pc:spChg>
        <pc:spChg chg="mod">
          <ac:chgData name="中田 雄大" userId="62f770ad0d6c1cad" providerId="LiveId" clId="{4E5EC9F3-DDB6-48C6-9B7B-23F61B61154D}" dt="2022-02-13T05:52:24.877" v="5817" actId="1076"/>
          <ac:spMkLst>
            <pc:docMk/>
            <pc:sldMk cId="2047325556" sldId="418"/>
            <ac:spMk id="55" creationId="{397C62EF-C7D9-4F45-B068-ECF7834442E0}"/>
          </ac:spMkLst>
        </pc:spChg>
        <pc:spChg chg="mod">
          <ac:chgData name="中田 雄大" userId="62f770ad0d6c1cad" providerId="LiveId" clId="{4E5EC9F3-DDB6-48C6-9B7B-23F61B61154D}" dt="2022-02-13T05:39:58.014" v="5768" actId="1076"/>
          <ac:spMkLst>
            <pc:docMk/>
            <pc:sldMk cId="2047325556" sldId="418"/>
            <ac:spMk id="56" creationId="{A1FDFA94-3419-44DF-8D93-E8608E849CCF}"/>
          </ac:spMkLst>
        </pc:spChg>
        <pc:spChg chg="mod">
          <ac:chgData name="中田 雄大" userId="62f770ad0d6c1cad" providerId="LiveId" clId="{4E5EC9F3-DDB6-48C6-9B7B-23F61B61154D}" dt="2022-02-13T06:06:05.055" v="5822" actId="207"/>
          <ac:spMkLst>
            <pc:docMk/>
            <pc:sldMk cId="2047325556" sldId="418"/>
            <ac:spMk id="59" creationId="{705D737F-E063-448A-B53B-38CC00F4C5FD}"/>
          </ac:spMkLst>
        </pc:spChg>
        <pc:spChg chg="del mod">
          <ac:chgData name="中田 雄大" userId="62f770ad0d6c1cad" providerId="LiveId" clId="{4E5EC9F3-DDB6-48C6-9B7B-23F61B61154D}" dt="2022-02-13T05:50:06.791" v="5787" actId="478"/>
          <ac:spMkLst>
            <pc:docMk/>
            <pc:sldMk cId="2047325556" sldId="418"/>
            <ac:spMk id="60" creationId="{B1F5703F-FA10-458A-88B2-99383755761D}"/>
          </ac:spMkLst>
        </pc:spChg>
        <pc:spChg chg="mod">
          <ac:chgData name="中田 雄大" userId="62f770ad0d6c1cad" providerId="LiveId" clId="{4E5EC9F3-DDB6-48C6-9B7B-23F61B61154D}" dt="2022-02-13T05:36:06.918" v="5686" actId="1076"/>
          <ac:spMkLst>
            <pc:docMk/>
            <pc:sldMk cId="2047325556" sldId="418"/>
            <ac:spMk id="61" creationId="{CF406EEC-00F3-4238-94BA-F14CF98DCCE0}"/>
          </ac:spMkLst>
        </pc:spChg>
        <pc:spChg chg="mod">
          <ac:chgData name="中田 雄大" userId="62f770ad0d6c1cad" providerId="LiveId" clId="{4E5EC9F3-DDB6-48C6-9B7B-23F61B61154D}" dt="2022-02-13T05:36:15.518" v="5687" actId="1076"/>
          <ac:spMkLst>
            <pc:docMk/>
            <pc:sldMk cId="2047325556" sldId="418"/>
            <ac:spMk id="64" creationId="{D1365F08-6E78-4D3A-B622-705244733F42}"/>
          </ac:spMkLst>
        </pc:spChg>
        <pc:spChg chg="mod">
          <ac:chgData name="中田 雄大" userId="62f770ad0d6c1cad" providerId="LiveId" clId="{4E5EC9F3-DDB6-48C6-9B7B-23F61B61154D}" dt="2022-02-13T05:36:18.558" v="5688" actId="1076"/>
          <ac:spMkLst>
            <pc:docMk/>
            <pc:sldMk cId="2047325556" sldId="418"/>
            <ac:spMk id="65" creationId="{F86F182C-C24C-4850-A9DC-F0F46D1BC848}"/>
          </ac:spMkLst>
        </pc:spChg>
        <pc:spChg chg="mod">
          <ac:chgData name="中田 雄大" userId="62f770ad0d6c1cad" providerId="LiveId" clId="{4E5EC9F3-DDB6-48C6-9B7B-23F61B61154D}" dt="2022-02-13T05:36:21.989" v="5689" actId="1076"/>
          <ac:spMkLst>
            <pc:docMk/>
            <pc:sldMk cId="2047325556" sldId="418"/>
            <ac:spMk id="68" creationId="{86C2653F-2F7D-4F5E-915E-51C9E5F5094C}"/>
          </ac:spMkLst>
        </pc:spChg>
        <pc:spChg chg="mod">
          <ac:chgData name="中田 雄大" userId="62f770ad0d6c1cad" providerId="LiveId" clId="{4E5EC9F3-DDB6-48C6-9B7B-23F61B61154D}" dt="2022-02-13T05:40:04.429" v="5769" actId="1076"/>
          <ac:spMkLst>
            <pc:docMk/>
            <pc:sldMk cId="2047325556" sldId="418"/>
            <ac:spMk id="70" creationId="{A337BCC4-D94A-48C2-8481-3E69A8453B1C}"/>
          </ac:spMkLst>
        </pc:spChg>
        <pc:spChg chg="del mod">
          <ac:chgData name="中田 雄大" userId="62f770ad0d6c1cad" providerId="LiveId" clId="{4E5EC9F3-DDB6-48C6-9B7B-23F61B61154D}" dt="2022-02-13T05:33:52.582" v="5667" actId="478"/>
          <ac:spMkLst>
            <pc:docMk/>
            <pc:sldMk cId="2047325556" sldId="418"/>
            <ac:spMk id="71" creationId="{578AA8BD-4F3A-4100-84EB-90D2D65C768C}"/>
          </ac:spMkLst>
        </pc:spChg>
        <pc:spChg chg="del mod">
          <ac:chgData name="中田 雄大" userId="62f770ad0d6c1cad" providerId="LiveId" clId="{4E5EC9F3-DDB6-48C6-9B7B-23F61B61154D}" dt="2022-02-12T03:01:50.023" v="495" actId="478"/>
          <ac:spMkLst>
            <pc:docMk/>
            <pc:sldMk cId="2047325556" sldId="418"/>
            <ac:spMk id="72" creationId="{B80E1468-A469-4709-8D36-B78C229E0EA7}"/>
          </ac:spMkLst>
        </pc:spChg>
        <pc:spChg chg="mod">
          <ac:chgData name="中田 雄大" userId="62f770ad0d6c1cad" providerId="LiveId" clId="{4E5EC9F3-DDB6-48C6-9B7B-23F61B61154D}" dt="2022-02-13T05:52:31.109" v="5819" actId="1076"/>
          <ac:spMkLst>
            <pc:docMk/>
            <pc:sldMk cId="2047325556" sldId="418"/>
            <ac:spMk id="72" creationId="{FC0CF38B-7C21-42A3-BF32-37062D09D996}"/>
          </ac:spMkLst>
        </pc:spChg>
        <pc:spChg chg="mod">
          <ac:chgData name="中田 雄大" userId="62f770ad0d6c1cad" providerId="LiveId" clId="{4E5EC9F3-DDB6-48C6-9B7B-23F61B61154D}" dt="2022-02-13T05:52:39.782" v="5821" actId="1076"/>
          <ac:spMkLst>
            <pc:docMk/>
            <pc:sldMk cId="2047325556" sldId="418"/>
            <ac:spMk id="75" creationId="{B3A48479-B67D-4FC8-A8CA-62148A579BC2}"/>
          </ac:spMkLst>
        </pc:spChg>
        <pc:spChg chg="add del mod">
          <ac:chgData name="中田 雄大" userId="62f770ad0d6c1cad" providerId="LiveId" clId="{4E5EC9F3-DDB6-48C6-9B7B-23F61B61154D}" dt="2022-02-13T05:39:26.230" v="5762" actId="478"/>
          <ac:spMkLst>
            <pc:docMk/>
            <pc:sldMk cId="2047325556" sldId="418"/>
            <ac:spMk id="76" creationId="{72E9472A-4024-4F6A-AECD-E0934BEF3A91}"/>
          </ac:spMkLst>
        </pc:spChg>
        <pc:spChg chg="mod">
          <ac:chgData name="中田 雄大" userId="62f770ad0d6c1cad" providerId="LiveId" clId="{4E5EC9F3-DDB6-48C6-9B7B-23F61B61154D}" dt="2022-02-13T05:51:26.365" v="5806" actId="1076"/>
          <ac:spMkLst>
            <pc:docMk/>
            <pc:sldMk cId="2047325556" sldId="418"/>
            <ac:spMk id="77" creationId="{3853218F-CC7C-4A68-B0AE-1761A14EB686}"/>
          </ac:spMkLst>
        </pc:spChg>
        <pc:spChg chg="add mod">
          <ac:chgData name="中田 雄大" userId="62f770ad0d6c1cad" providerId="LiveId" clId="{4E5EC9F3-DDB6-48C6-9B7B-23F61B61154D}" dt="2022-02-16T02:24:42.814" v="11599" actId="20577"/>
          <ac:spMkLst>
            <pc:docMk/>
            <pc:sldMk cId="2047325556" sldId="418"/>
            <ac:spMk id="78" creationId="{62927B84-2E00-40B4-94BD-87510536313A}"/>
          </ac:spMkLst>
        </pc:spChg>
        <pc:spChg chg="add mod">
          <ac:chgData name="中田 雄大" userId="62f770ad0d6c1cad" providerId="LiveId" clId="{4E5EC9F3-DDB6-48C6-9B7B-23F61B61154D}" dt="2022-02-13T06:06:09.177" v="5823" actId="207"/>
          <ac:spMkLst>
            <pc:docMk/>
            <pc:sldMk cId="2047325556" sldId="418"/>
            <ac:spMk id="79" creationId="{F7CFA007-AA00-4617-9CC8-F568A35308DF}"/>
          </ac:spMkLst>
        </pc:spChg>
        <pc:spChg chg="add mod">
          <ac:chgData name="中田 雄大" userId="62f770ad0d6c1cad" providerId="LiveId" clId="{4E5EC9F3-DDB6-48C6-9B7B-23F61B61154D}" dt="2022-02-16T02:24:39.817" v="11597" actId="20577"/>
          <ac:spMkLst>
            <pc:docMk/>
            <pc:sldMk cId="2047325556" sldId="418"/>
            <ac:spMk id="80" creationId="{35CDC50E-2E8A-4028-8C4F-027E7ECCD8B2}"/>
          </ac:spMkLst>
        </pc:spChg>
        <pc:grpChg chg="add del mod">
          <ac:chgData name="中田 雄大" userId="62f770ad0d6c1cad" providerId="LiveId" clId="{4E5EC9F3-DDB6-48C6-9B7B-23F61B61154D}" dt="2022-02-13T05:50:51.050" v="5800" actId="478"/>
          <ac:grpSpMkLst>
            <pc:docMk/>
            <pc:sldMk cId="2047325556" sldId="418"/>
            <ac:grpSpMk id="42" creationId="{20194072-B58E-455A-BAD2-641C3C2AEC1C}"/>
          </ac:grpSpMkLst>
        </pc:grpChg>
        <pc:grpChg chg="mod topLvl">
          <ac:chgData name="中田 雄大" userId="62f770ad0d6c1cad" providerId="LiveId" clId="{4E5EC9F3-DDB6-48C6-9B7B-23F61B61154D}" dt="2022-02-13T05:50:51.050" v="5800" actId="478"/>
          <ac:grpSpMkLst>
            <pc:docMk/>
            <pc:sldMk cId="2047325556" sldId="418"/>
            <ac:grpSpMk id="43" creationId="{9A1A01FF-1D80-4D88-BDCA-51DEDFDEB2CF}"/>
          </ac:grpSpMkLst>
        </pc:grpChg>
        <pc:grpChg chg="mod">
          <ac:chgData name="中田 雄大" userId="62f770ad0d6c1cad" providerId="LiveId" clId="{4E5EC9F3-DDB6-48C6-9B7B-23F61B61154D}" dt="2022-02-13T05:39:50.862" v="5767" actId="1076"/>
          <ac:grpSpMkLst>
            <pc:docMk/>
            <pc:sldMk cId="2047325556" sldId="418"/>
            <ac:grpSpMk id="52" creationId="{28B79FF0-EE2B-4D1A-9B9A-C2FE66DEBFB7}"/>
          </ac:grpSpMkLst>
        </pc:grpChg>
        <pc:grpChg chg="mod">
          <ac:chgData name="中田 雄大" userId="62f770ad0d6c1cad" providerId="LiveId" clId="{4E5EC9F3-DDB6-48C6-9B7B-23F61B61154D}" dt="2022-02-13T05:39:46.662" v="5766" actId="1076"/>
          <ac:grpSpMkLst>
            <pc:docMk/>
            <pc:sldMk cId="2047325556" sldId="418"/>
            <ac:grpSpMk id="57" creationId="{F2156F64-AAA9-487E-93CE-AEA00E86CEC0}"/>
          </ac:grpSpMkLst>
        </pc:grpChg>
        <pc:picChg chg="mod">
          <ac:chgData name="中田 雄大" userId="62f770ad0d6c1cad" providerId="LiveId" clId="{4E5EC9F3-DDB6-48C6-9B7B-23F61B61154D}" dt="2022-02-14T04:53:19.650" v="9331" actId="14861"/>
          <ac:picMkLst>
            <pc:docMk/>
            <pc:sldMk cId="2047325556" sldId="418"/>
            <ac:picMk id="34" creationId="{DEE238B7-45AD-41FB-A7E9-BEC79841B144}"/>
          </ac:picMkLst>
        </pc:picChg>
        <pc:picChg chg="mod">
          <ac:chgData name="中田 雄大" userId="62f770ad0d6c1cad" providerId="LiveId" clId="{4E5EC9F3-DDB6-48C6-9B7B-23F61B61154D}" dt="2022-02-14T04:53:46.467" v="9333" actId="14861"/>
          <ac:picMkLst>
            <pc:docMk/>
            <pc:sldMk cId="2047325556" sldId="418"/>
            <ac:picMk id="47" creationId="{73344172-E911-480F-9961-F31E4C537969}"/>
          </ac:picMkLst>
        </pc:picChg>
        <pc:picChg chg="mod">
          <ac:chgData name="中田 雄大" userId="62f770ad0d6c1cad" providerId="LiveId" clId="{4E5EC9F3-DDB6-48C6-9B7B-23F61B61154D}" dt="2022-02-14T04:53:46.467" v="9333" actId="14861"/>
          <ac:picMkLst>
            <pc:docMk/>
            <pc:sldMk cId="2047325556" sldId="418"/>
            <ac:picMk id="48" creationId="{CC29D51A-B904-4130-ACAB-DAF34D6C4318}"/>
          </ac:picMkLst>
        </pc:picChg>
        <pc:picChg chg="mod">
          <ac:chgData name="中田 雄大" userId="62f770ad0d6c1cad" providerId="LiveId" clId="{4E5EC9F3-DDB6-48C6-9B7B-23F61B61154D}" dt="2022-02-14T04:53:15.530" v="9330" actId="14861"/>
          <ac:picMkLst>
            <pc:docMk/>
            <pc:sldMk cId="2047325556" sldId="418"/>
            <ac:picMk id="51" creationId="{BF060B7A-D193-4180-97BA-FF12160AC462}"/>
          </ac:picMkLst>
        </pc:picChg>
        <pc:picChg chg="mod">
          <ac:chgData name="中田 雄大" userId="62f770ad0d6c1cad" providerId="LiveId" clId="{4E5EC9F3-DDB6-48C6-9B7B-23F61B61154D}" dt="2022-02-14T04:53:08.459" v="9329" actId="14861"/>
          <ac:picMkLst>
            <pc:docMk/>
            <pc:sldMk cId="2047325556" sldId="418"/>
            <ac:picMk id="53" creationId="{9A7AFDAB-66F4-46CB-92A9-06DF574A9086}"/>
          </ac:picMkLst>
        </pc:picChg>
        <pc:picChg chg="mod">
          <ac:chgData name="中田 雄大" userId="62f770ad0d6c1cad" providerId="LiveId" clId="{4E5EC9F3-DDB6-48C6-9B7B-23F61B61154D}" dt="2022-02-14T04:53:38.770" v="9332" actId="14861"/>
          <ac:picMkLst>
            <pc:docMk/>
            <pc:sldMk cId="2047325556" sldId="418"/>
            <ac:picMk id="62" creationId="{E0A7B5A4-AA6D-45DA-B791-BCBC66AA2799}"/>
          </ac:picMkLst>
        </pc:picChg>
        <pc:picChg chg="mod">
          <ac:chgData name="中田 雄大" userId="62f770ad0d6c1cad" providerId="LiveId" clId="{4E5EC9F3-DDB6-48C6-9B7B-23F61B61154D}" dt="2022-02-14T04:53:38.770" v="9332" actId="14861"/>
          <ac:picMkLst>
            <pc:docMk/>
            <pc:sldMk cId="2047325556" sldId="418"/>
            <ac:picMk id="63" creationId="{1289A2F4-1DA8-4A1D-99D0-E260D346B773}"/>
          </ac:picMkLst>
        </pc:picChg>
        <pc:picChg chg="mod">
          <ac:chgData name="中田 雄大" userId="62f770ad0d6c1cad" providerId="LiveId" clId="{4E5EC9F3-DDB6-48C6-9B7B-23F61B61154D}" dt="2022-02-14T04:53:38.770" v="9332" actId="14861"/>
          <ac:picMkLst>
            <pc:docMk/>
            <pc:sldMk cId="2047325556" sldId="418"/>
            <ac:picMk id="66" creationId="{548FCB0D-AF46-4954-832D-C9F6286083EF}"/>
          </ac:picMkLst>
        </pc:picChg>
        <pc:picChg chg="mod">
          <ac:chgData name="中田 雄大" userId="62f770ad0d6c1cad" providerId="LiveId" clId="{4E5EC9F3-DDB6-48C6-9B7B-23F61B61154D}" dt="2022-02-14T04:53:38.770" v="9332" actId="14861"/>
          <ac:picMkLst>
            <pc:docMk/>
            <pc:sldMk cId="2047325556" sldId="418"/>
            <ac:picMk id="67" creationId="{BD5B156D-D8CE-4232-B637-01F2A6B6F8E7}"/>
          </ac:picMkLst>
        </pc:picChg>
        <pc:picChg chg="mod">
          <ac:chgData name="中田 雄大" userId="62f770ad0d6c1cad" providerId="LiveId" clId="{4E5EC9F3-DDB6-48C6-9B7B-23F61B61154D}" dt="2022-02-14T04:53:46.467" v="9333" actId="14861"/>
          <ac:picMkLst>
            <pc:docMk/>
            <pc:sldMk cId="2047325556" sldId="418"/>
            <ac:picMk id="73" creationId="{59197D67-23F0-4ED8-93BE-80B3F7EA72C1}"/>
          </ac:picMkLst>
        </pc:picChg>
        <pc:picChg chg="mod">
          <ac:chgData name="中田 雄大" userId="62f770ad0d6c1cad" providerId="LiveId" clId="{4E5EC9F3-DDB6-48C6-9B7B-23F61B61154D}" dt="2022-02-14T04:53:46.467" v="9333" actId="14861"/>
          <ac:picMkLst>
            <pc:docMk/>
            <pc:sldMk cId="2047325556" sldId="418"/>
            <ac:picMk id="74" creationId="{00A77165-15FD-4F75-8A77-EF7E782D8F2A}"/>
          </ac:picMkLst>
        </pc:picChg>
        <pc:cxnChg chg="mod">
          <ac:chgData name="中田 雄大" userId="62f770ad0d6c1cad" providerId="LiveId" clId="{4E5EC9F3-DDB6-48C6-9B7B-23F61B61154D}" dt="2022-02-13T05:51:17.189" v="5804" actId="1076"/>
          <ac:cxnSpMkLst>
            <pc:docMk/>
            <pc:sldMk cId="2047325556" sldId="418"/>
            <ac:cxnSpMk id="50" creationId="{63229CC8-34F3-4391-8E08-1F2B46F56F4B}"/>
          </ac:cxnSpMkLst>
        </pc:cxnChg>
        <pc:cxnChg chg="mod">
          <ac:chgData name="中田 雄大" userId="62f770ad0d6c1cad" providerId="LiveId" clId="{4E5EC9F3-DDB6-48C6-9B7B-23F61B61154D}" dt="2022-02-13T05:39:58.014" v="5768" actId="1076"/>
          <ac:cxnSpMkLst>
            <pc:docMk/>
            <pc:sldMk cId="2047325556" sldId="418"/>
            <ac:cxnSpMk id="69" creationId="{021FAD91-F062-4EFC-A296-05A3B862238E}"/>
          </ac:cxnSpMkLst>
        </pc:cxnChg>
        <pc:cxnChg chg="del mod">
          <ac:chgData name="中田 雄大" userId="62f770ad0d6c1cad" providerId="LiveId" clId="{4E5EC9F3-DDB6-48C6-9B7B-23F61B61154D}" dt="2022-02-12T03:01:52.973" v="496" actId="478"/>
          <ac:cxnSpMkLst>
            <pc:docMk/>
            <pc:sldMk cId="2047325556" sldId="418"/>
            <ac:cxnSpMk id="73" creationId="{70A259B7-125B-4D07-B633-0D7F74305B5A}"/>
          </ac:cxnSpMkLst>
        </pc:cxnChg>
      </pc:sldChg>
      <pc:sldChg chg="addSp delSp modSp mod modAnim modNotesTx">
        <pc:chgData name="中田 雄大" userId="62f770ad0d6c1cad" providerId="LiveId" clId="{4E5EC9F3-DDB6-48C6-9B7B-23F61B61154D}" dt="2022-03-03T03:10:44.634" v="23948" actId="20577"/>
        <pc:sldMkLst>
          <pc:docMk/>
          <pc:sldMk cId="4224299849" sldId="419"/>
        </pc:sldMkLst>
        <pc:spChg chg="del">
          <ac:chgData name="中田 雄大" userId="62f770ad0d6c1cad" providerId="LiveId" clId="{4E5EC9F3-DDB6-48C6-9B7B-23F61B61154D}" dt="2022-02-15T08:40:47.318" v="11113" actId="478"/>
          <ac:spMkLst>
            <pc:docMk/>
            <pc:sldMk cId="4224299849" sldId="419"/>
            <ac:spMk id="2" creationId="{00000000-0000-0000-0000-000000000000}"/>
          </ac:spMkLst>
        </pc:spChg>
        <pc:spChg chg="del">
          <ac:chgData name="中田 雄大" userId="62f770ad0d6c1cad" providerId="LiveId" clId="{4E5EC9F3-DDB6-48C6-9B7B-23F61B61154D}" dt="2022-02-16T02:04:24.617" v="11427" actId="478"/>
          <ac:spMkLst>
            <pc:docMk/>
            <pc:sldMk cId="4224299849" sldId="419"/>
            <ac:spMk id="3" creationId="{E5A3BC69-6D72-4F43-B38E-5A395467915C}"/>
          </ac:spMkLst>
        </pc:spChg>
        <pc:spChg chg="add del mod">
          <ac:chgData name="中田 雄大" userId="62f770ad0d6c1cad" providerId="LiveId" clId="{4E5EC9F3-DDB6-48C6-9B7B-23F61B61154D}" dt="2022-02-15T08:40:49.451" v="11115" actId="478"/>
          <ac:spMkLst>
            <pc:docMk/>
            <pc:sldMk cId="4224299849" sldId="419"/>
            <ac:spMk id="6" creationId="{34E045CE-9A0D-458F-A382-C1609804FE5E}"/>
          </ac:spMkLst>
        </pc:spChg>
        <pc:spChg chg="add del">
          <ac:chgData name="中田 雄大" userId="62f770ad0d6c1cad" providerId="LiveId" clId="{4E5EC9F3-DDB6-48C6-9B7B-23F61B61154D}" dt="2022-03-01T08:18:08.835" v="20028"/>
          <ac:spMkLst>
            <pc:docMk/>
            <pc:sldMk cId="4224299849" sldId="419"/>
            <ac:spMk id="13" creationId="{9DE117A6-D57C-4952-A24D-3FEA2F2BC10F}"/>
          </ac:spMkLst>
        </pc:spChg>
        <pc:spChg chg="add del">
          <ac:chgData name="中田 雄大" userId="62f770ad0d6c1cad" providerId="LiveId" clId="{4E5EC9F3-DDB6-48C6-9B7B-23F61B61154D}" dt="2022-03-01T08:19:49.234" v="20107" actId="478"/>
          <ac:spMkLst>
            <pc:docMk/>
            <pc:sldMk cId="4224299849" sldId="419"/>
            <ac:spMk id="14" creationId="{C00B6D3B-5965-4FBE-9364-B42B2243760E}"/>
          </ac:spMkLst>
        </pc:spChg>
        <pc:spChg chg="del">
          <ac:chgData name="中田 雄大" userId="62f770ad0d6c1cad" providerId="LiveId" clId="{4E5EC9F3-DDB6-48C6-9B7B-23F61B61154D}" dt="2022-02-16T02:06:37.720" v="11452" actId="478"/>
          <ac:spMkLst>
            <pc:docMk/>
            <pc:sldMk cId="4224299849" sldId="419"/>
            <ac:spMk id="27" creationId="{FBA0B299-92A9-437C-B684-F0878C5B92B8}"/>
          </ac:spMkLst>
        </pc:spChg>
        <pc:spChg chg="del">
          <ac:chgData name="中田 雄大" userId="62f770ad0d6c1cad" providerId="LiveId" clId="{4E5EC9F3-DDB6-48C6-9B7B-23F61B61154D}" dt="2022-02-16T02:06:51.353" v="11453" actId="478"/>
          <ac:spMkLst>
            <pc:docMk/>
            <pc:sldMk cId="4224299849" sldId="419"/>
            <ac:spMk id="28" creationId="{DCD2492C-8E82-4D55-8B49-91CC5F845727}"/>
          </ac:spMkLst>
        </pc:spChg>
        <pc:spChg chg="del">
          <ac:chgData name="中田 雄大" userId="62f770ad0d6c1cad" providerId="LiveId" clId="{4E5EC9F3-DDB6-48C6-9B7B-23F61B61154D}" dt="2022-02-16T02:05:04.276" v="11444" actId="478"/>
          <ac:spMkLst>
            <pc:docMk/>
            <pc:sldMk cId="4224299849" sldId="419"/>
            <ac:spMk id="30" creationId="{5CF8E0F1-E6CC-443C-9A14-7E41F2F23EE0}"/>
          </ac:spMkLst>
        </pc:spChg>
        <pc:spChg chg="del">
          <ac:chgData name="中田 雄大" userId="62f770ad0d6c1cad" providerId="LiveId" clId="{4E5EC9F3-DDB6-48C6-9B7B-23F61B61154D}" dt="2022-02-16T01:44:18.022" v="11335" actId="478"/>
          <ac:spMkLst>
            <pc:docMk/>
            <pc:sldMk cId="4224299849" sldId="419"/>
            <ac:spMk id="31" creationId="{F45BB135-7FCA-4BA7-A91B-462F948D9FAB}"/>
          </ac:spMkLst>
        </pc:spChg>
        <pc:spChg chg="del">
          <ac:chgData name="中田 雄大" userId="62f770ad0d6c1cad" providerId="LiveId" clId="{4E5EC9F3-DDB6-48C6-9B7B-23F61B61154D}" dt="2022-02-16T02:06:37.720" v="11452" actId="478"/>
          <ac:spMkLst>
            <pc:docMk/>
            <pc:sldMk cId="4224299849" sldId="419"/>
            <ac:spMk id="32" creationId="{CF4F3F08-8005-B54B-B15E-D7567DDA7461}"/>
          </ac:spMkLst>
        </pc:spChg>
        <pc:spChg chg="del">
          <ac:chgData name="中田 雄大" userId="62f770ad0d6c1cad" providerId="LiveId" clId="{4E5EC9F3-DDB6-48C6-9B7B-23F61B61154D}" dt="2022-02-16T02:04:23.808" v="11426" actId="478"/>
          <ac:spMkLst>
            <pc:docMk/>
            <pc:sldMk cId="4224299849" sldId="419"/>
            <ac:spMk id="34" creationId="{3A80901C-E1F3-B247-9254-E736AE10ECD6}"/>
          </ac:spMkLst>
        </pc:spChg>
        <pc:spChg chg="add del mod">
          <ac:chgData name="中田 雄大" userId="62f770ad0d6c1cad" providerId="LiveId" clId="{4E5EC9F3-DDB6-48C6-9B7B-23F61B61154D}" dt="2022-02-16T02:02:49.545" v="11425" actId="478"/>
          <ac:spMkLst>
            <pc:docMk/>
            <pc:sldMk cId="4224299849" sldId="419"/>
            <ac:spMk id="35" creationId="{BCE81EE3-3413-443C-A94F-614D0BAF18AB}"/>
          </ac:spMkLst>
        </pc:spChg>
        <pc:spChg chg="add mod">
          <ac:chgData name="中田 雄大" userId="62f770ad0d6c1cad" providerId="LiveId" clId="{4E5EC9F3-DDB6-48C6-9B7B-23F61B61154D}" dt="2022-03-01T07:31:22.721" v="18861" actId="20577"/>
          <ac:spMkLst>
            <pc:docMk/>
            <pc:sldMk cId="4224299849" sldId="419"/>
            <ac:spMk id="36" creationId="{13B62C7C-89E8-4A7A-9094-4CFF8580785E}"/>
          </ac:spMkLst>
        </pc:spChg>
        <pc:spChg chg="add mod">
          <ac:chgData name="中田 雄大" userId="62f770ad0d6c1cad" providerId="LiveId" clId="{4E5EC9F3-DDB6-48C6-9B7B-23F61B61154D}" dt="2022-03-01T07:00:36.965" v="17662" actId="20577"/>
          <ac:spMkLst>
            <pc:docMk/>
            <pc:sldMk cId="4224299849" sldId="419"/>
            <ac:spMk id="38" creationId="{EE9F0268-D8A6-47A1-95A6-CD63B2649B84}"/>
          </ac:spMkLst>
        </pc:spChg>
        <pc:spChg chg="mod">
          <ac:chgData name="中田 雄大" userId="62f770ad0d6c1cad" providerId="LiveId" clId="{4E5EC9F3-DDB6-48C6-9B7B-23F61B61154D}" dt="2022-02-16T02:32:45.257" v="11636" actId="1076"/>
          <ac:spMkLst>
            <pc:docMk/>
            <pc:sldMk cId="4224299849" sldId="419"/>
            <ac:spMk id="39" creationId="{E5D53A6D-C11A-9549-9D66-118104C341CA}"/>
          </ac:spMkLst>
        </pc:spChg>
        <pc:spChg chg="mod ord">
          <ac:chgData name="中田 雄大" userId="62f770ad0d6c1cad" providerId="LiveId" clId="{4E5EC9F3-DDB6-48C6-9B7B-23F61B61154D}" dt="2022-02-16T02:28:49.571" v="11605" actId="207"/>
          <ac:spMkLst>
            <pc:docMk/>
            <pc:sldMk cId="4224299849" sldId="419"/>
            <ac:spMk id="44" creationId="{E4875244-473B-A245-BC35-88B4763B45B5}"/>
          </ac:spMkLst>
        </pc:spChg>
        <pc:spChg chg="add mod">
          <ac:chgData name="中田 雄大" userId="62f770ad0d6c1cad" providerId="LiveId" clId="{4E5EC9F3-DDB6-48C6-9B7B-23F61B61154D}" dt="2022-03-01T08:17:03.697" v="20026" actId="1076"/>
          <ac:spMkLst>
            <pc:docMk/>
            <pc:sldMk cId="4224299849" sldId="419"/>
            <ac:spMk id="45" creationId="{573AE015-9938-4FD3-B1CE-88E9A26E9687}"/>
          </ac:spMkLst>
        </pc:spChg>
        <pc:spChg chg="del">
          <ac:chgData name="中田 雄大" userId="62f770ad0d6c1cad" providerId="LiveId" clId="{4E5EC9F3-DDB6-48C6-9B7B-23F61B61154D}" dt="2022-02-16T02:04:53.303" v="11441" actId="478"/>
          <ac:spMkLst>
            <pc:docMk/>
            <pc:sldMk cId="4224299849" sldId="419"/>
            <ac:spMk id="45" creationId="{BE23D04C-83E1-EB43-8135-4BD9D3F303F1}"/>
          </ac:spMkLst>
        </pc:spChg>
        <pc:spChg chg="del">
          <ac:chgData name="中田 雄大" userId="62f770ad0d6c1cad" providerId="LiveId" clId="{4E5EC9F3-DDB6-48C6-9B7B-23F61B61154D}" dt="2022-02-16T01:31:26.142" v="11142" actId="478"/>
          <ac:spMkLst>
            <pc:docMk/>
            <pc:sldMk cId="4224299849" sldId="419"/>
            <ac:spMk id="46" creationId="{DD74FA20-D849-9E42-BE33-61BF25F9CE4B}"/>
          </ac:spMkLst>
        </pc:spChg>
        <pc:spChg chg="add mod ord">
          <ac:chgData name="中田 雄大" userId="62f770ad0d6c1cad" providerId="LiveId" clId="{4E5EC9F3-DDB6-48C6-9B7B-23F61B61154D}" dt="2022-02-16T02:14:27.385" v="11456" actId="167"/>
          <ac:spMkLst>
            <pc:docMk/>
            <pc:sldMk cId="4224299849" sldId="419"/>
            <ac:spMk id="47" creationId="{9A9DB8DF-BF32-4F03-AB66-8BF97A0D6CB7}"/>
          </ac:spMkLst>
        </pc:spChg>
        <pc:spChg chg="add mod">
          <ac:chgData name="中田 雄大" userId="62f770ad0d6c1cad" providerId="LiveId" clId="{4E5EC9F3-DDB6-48C6-9B7B-23F61B61154D}" dt="2022-03-01T07:51:23.388" v="19743" actId="207"/>
          <ac:spMkLst>
            <pc:docMk/>
            <pc:sldMk cId="4224299849" sldId="419"/>
            <ac:spMk id="48" creationId="{A83C710A-3E54-44ED-81F1-9035CBA2442C}"/>
          </ac:spMkLst>
        </pc:spChg>
        <pc:spChg chg="add del mod">
          <ac:chgData name="中田 雄大" userId="62f770ad0d6c1cad" providerId="LiveId" clId="{4E5EC9F3-DDB6-48C6-9B7B-23F61B61154D}" dt="2022-03-01T07:41:16.132" v="19422" actId="478"/>
          <ac:spMkLst>
            <pc:docMk/>
            <pc:sldMk cId="4224299849" sldId="419"/>
            <ac:spMk id="49" creationId="{9E128D9F-D6D8-4485-8F32-5B493252036C}"/>
          </ac:spMkLst>
        </pc:spChg>
        <pc:spChg chg="del">
          <ac:chgData name="中田 雄大" userId="62f770ad0d6c1cad" providerId="LiveId" clId="{4E5EC9F3-DDB6-48C6-9B7B-23F61B61154D}" dt="2022-02-16T02:06:37.720" v="11452" actId="478"/>
          <ac:spMkLst>
            <pc:docMk/>
            <pc:sldMk cId="4224299849" sldId="419"/>
            <ac:spMk id="51" creationId="{4BEA117E-A694-CA4C-933D-501823E11DB1}"/>
          </ac:spMkLst>
        </pc:spChg>
        <pc:spChg chg="mod">
          <ac:chgData name="中田 雄大" userId="62f770ad0d6c1cad" providerId="LiveId" clId="{4E5EC9F3-DDB6-48C6-9B7B-23F61B61154D}" dt="2022-03-01T07:52:12.050" v="19746"/>
          <ac:spMkLst>
            <pc:docMk/>
            <pc:sldMk cId="4224299849" sldId="419"/>
            <ac:spMk id="51" creationId="{D8EF6AA1-7F9F-490F-9F55-C9CD926FCF98}"/>
          </ac:spMkLst>
        </pc:spChg>
        <pc:spChg chg="del">
          <ac:chgData name="中田 雄大" userId="62f770ad0d6c1cad" providerId="LiveId" clId="{4E5EC9F3-DDB6-48C6-9B7B-23F61B61154D}" dt="2022-02-16T02:06:37.720" v="11452" actId="478"/>
          <ac:spMkLst>
            <pc:docMk/>
            <pc:sldMk cId="4224299849" sldId="419"/>
            <ac:spMk id="52" creationId="{B7A83B23-8DC2-314F-B580-E912D49C2A32}"/>
          </ac:spMkLst>
        </pc:spChg>
        <pc:spChg chg="mod">
          <ac:chgData name="中田 雄大" userId="62f770ad0d6c1cad" providerId="LiveId" clId="{4E5EC9F3-DDB6-48C6-9B7B-23F61B61154D}" dt="2022-03-01T07:52:12.050" v="19746"/>
          <ac:spMkLst>
            <pc:docMk/>
            <pc:sldMk cId="4224299849" sldId="419"/>
            <ac:spMk id="52" creationId="{BDEDF0B3-6C95-420D-9B65-904C50F395B0}"/>
          </ac:spMkLst>
        </pc:spChg>
        <pc:spChg chg="add mod">
          <ac:chgData name="中田 雄大" userId="62f770ad0d6c1cad" providerId="LiveId" clId="{4E5EC9F3-DDB6-48C6-9B7B-23F61B61154D}" dt="2022-03-01T08:20:35.257" v="20114" actId="1076"/>
          <ac:spMkLst>
            <pc:docMk/>
            <pc:sldMk cId="4224299849" sldId="419"/>
            <ac:spMk id="53" creationId="{1D596C0C-6E0B-4130-9458-927DD942BD36}"/>
          </ac:spMkLst>
        </pc:spChg>
        <pc:spChg chg="del mod">
          <ac:chgData name="中田 雄大" userId="62f770ad0d6c1cad" providerId="LiveId" clId="{4E5EC9F3-DDB6-48C6-9B7B-23F61B61154D}" dt="2022-02-16T02:22:28.920" v="11578" actId="478"/>
          <ac:spMkLst>
            <pc:docMk/>
            <pc:sldMk cId="4224299849" sldId="419"/>
            <ac:spMk id="53" creationId="{4DD7781E-579B-4F8D-8536-4CF815374AB1}"/>
          </ac:spMkLst>
        </pc:spChg>
        <pc:spChg chg="add mod">
          <ac:chgData name="中田 雄大" userId="62f770ad0d6c1cad" providerId="LiveId" clId="{4E5EC9F3-DDB6-48C6-9B7B-23F61B61154D}" dt="2022-03-01T08:20:35.257" v="20114" actId="1076"/>
          <ac:spMkLst>
            <pc:docMk/>
            <pc:sldMk cId="4224299849" sldId="419"/>
            <ac:spMk id="55" creationId="{42515D06-24BE-4188-A414-E712FE042A4A}"/>
          </ac:spMkLst>
        </pc:spChg>
        <pc:spChg chg="mod">
          <ac:chgData name="中田 雄大" userId="62f770ad0d6c1cad" providerId="LiveId" clId="{4E5EC9F3-DDB6-48C6-9B7B-23F61B61154D}" dt="2022-03-01T08:02:58.713" v="19834" actId="1076"/>
          <ac:spMkLst>
            <pc:docMk/>
            <pc:sldMk cId="4224299849" sldId="419"/>
            <ac:spMk id="58" creationId="{45E30D8D-3F37-4585-8E35-6D68993D6036}"/>
          </ac:spMkLst>
        </pc:spChg>
        <pc:spChg chg="del mod">
          <ac:chgData name="中田 雄大" userId="62f770ad0d6c1cad" providerId="LiveId" clId="{4E5EC9F3-DDB6-48C6-9B7B-23F61B61154D}" dt="2022-03-01T08:07:01.874" v="19913" actId="478"/>
          <ac:spMkLst>
            <pc:docMk/>
            <pc:sldMk cId="4224299849" sldId="419"/>
            <ac:spMk id="59" creationId="{E590C90F-A762-464F-B4FD-E244F685F5D6}"/>
          </ac:spMkLst>
        </pc:spChg>
        <pc:spChg chg="add mod">
          <ac:chgData name="中田 雄大" userId="62f770ad0d6c1cad" providerId="LiveId" clId="{4E5EC9F3-DDB6-48C6-9B7B-23F61B61154D}" dt="2022-03-01T08:17:03.697" v="20026" actId="1076"/>
          <ac:spMkLst>
            <pc:docMk/>
            <pc:sldMk cId="4224299849" sldId="419"/>
            <ac:spMk id="61" creationId="{D08F73AE-37B9-41B2-8519-E97955EBE326}"/>
          </ac:spMkLst>
        </pc:spChg>
        <pc:spChg chg="del">
          <ac:chgData name="中田 雄大" userId="62f770ad0d6c1cad" providerId="LiveId" clId="{4E5EC9F3-DDB6-48C6-9B7B-23F61B61154D}" dt="2022-02-16T02:05:00.495" v="11443" actId="478"/>
          <ac:spMkLst>
            <pc:docMk/>
            <pc:sldMk cId="4224299849" sldId="419"/>
            <ac:spMk id="62" creationId="{A1CA5316-8469-634C-A519-F6638588F53D}"/>
          </ac:spMkLst>
        </pc:spChg>
        <pc:spChg chg="add mod">
          <ac:chgData name="中田 雄大" userId="62f770ad0d6c1cad" providerId="LiveId" clId="{4E5EC9F3-DDB6-48C6-9B7B-23F61B61154D}" dt="2022-03-03T03:07:39.587" v="23871" actId="1076"/>
          <ac:spMkLst>
            <pc:docMk/>
            <pc:sldMk cId="4224299849" sldId="419"/>
            <ac:spMk id="62" creationId="{BB438A1C-4259-43CA-871A-0F6CDE695D91}"/>
          </ac:spMkLst>
        </pc:spChg>
        <pc:spChg chg="add mod">
          <ac:chgData name="中田 雄大" userId="62f770ad0d6c1cad" providerId="LiveId" clId="{4E5EC9F3-DDB6-48C6-9B7B-23F61B61154D}" dt="2022-03-01T08:20:47.747" v="20123" actId="1036"/>
          <ac:spMkLst>
            <pc:docMk/>
            <pc:sldMk cId="4224299849" sldId="419"/>
            <ac:spMk id="63" creationId="{F6674883-FF6D-4BD3-8BE0-52907AF04420}"/>
          </ac:spMkLst>
        </pc:spChg>
        <pc:spChg chg="add mod">
          <ac:chgData name="中田 雄大" userId="62f770ad0d6c1cad" providerId="LiveId" clId="{4E5EC9F3-DDB6-48C6-9B7B-23F61B61154D}" dt="2022-03-01T10:08:15.093" v="21744" actId="1076"/>
          <ac:spMkLst>
            <pc:docMk/>
            <pc:sldMk cId="4224299849" sldId="419"/>
            <ac:spMk id="64" creationId="{61899131-509C-4525-B5DC-89047923D445}"/>
          </ac:spMkLst>
        </pc:spChg>
        <pc:spChg chg="del mod">
          <ac:chgData name="中田 雄大" userId="62f770ad0d6c1cad" providerId="LiveId" clId="{4E5EC9F3-DDB6-48C6-9B7B-23F61B61154D}" dt="2022-02-16T02:22:26.721" v="11577" actId="478"/>
          <ac:spMkLst>
            <pc:docMk/>
            <pc:sldMk cId="4224299849" sldId="419"/>
            <ac:spMk id="64" creationId="{FADAD5E2-B0FF-430E-ADE3-95EBC044B929}"/>
          </ac:spMkLst>
        </pc:spChg>
        <pc:spChg chg="add mod">
          <ac:chgData name="中田 雄大" userId="62f770ad0d6c1cad" providerId="LiveId" clId="{4E5EC9F3-DDB6-48C6-9B7B-23F61B61154D}" dt="2022-03-01T08:17:03.697" v="20026" actId="1076"/>
          <ac:spMkLst>
            <pc:docMk/>
            <pc:sldMk cId="4224299849" sldId="419"/>
            <ac:spMk id="65" creationId="{CFB9049D-A818-4369-938F-32321C96D56C}"/>
          </ac:spMkLst>
        </pc:spChg>
        <pc:spChg chg="add mod">
          <ac:chgData name="中田 雄大" userId="62f770ad0d6c1cad" providerId="LiveId" clId="{4E5EC9F3-DDB6-48C6-9B7B-23F61B61154D}" dt="2022-03-01T08:17:03.697" v="20026" actId="1076"/>
          <ac:spMkLst>
            <pc:docMk/>
            <pc:sldMk cId="4224299849" sldId="419"/>
            <ac:spMk id="66" creationId="{DFECD8AB-630A-4A2D-A02A-59C211DBF9E8}"/>
          </ac:spMkLst>
        </pc:spChg>
        <pc:spChg chg="add mod">
          <ac:chgData name="中田 雄大" userId="62f770ad0d6c1cad" providerId="LiveId" clId="{4E5EC9F3-DDB6-48C6-9B7B-23F61B61154D}" dt="2022-03-03T02:51:22.109" v="23793" actId="207"/>
          <ac:spMkLst>
            <pc:docMk/>
            <pc:sldMk cId="4224299849" sldId="419"/>
            <ac:spMk id="67" creationId="{2439067A-20F2-47BD-BE6A-E0FF8BED927E}"/>
          </ac:spMkLst>
        </pc:spChg>
        <pc:spChg chg="add mod">
          <ac:chgData name="中田 雄大" userId="62f770ad0d6c1cad" providerId="LiveId" clId="{4E5EC9F3-DDB6-48C6-9B7B-23F61B61154D}" dt="2022-03-01T08:20:35.257" v="20114" actId="1076"/>
          <ac:spMkLst>
            <pc:docMk/>
            <pc:sldMk cId="4224299849" sldId="419"/>
            <ac:spMk id="68" creationId="{18419DA8-EFDF-4D67-90A5-48DFF9A20367}"/>
          </ac:spMkLst>
        </pc:spChg>
        <pc:spChg chg="add del mod">
          <ac:chgData name="中田 雄大" userId="62f770ad0d6c1cad" providerId="LiveId" clId="{4E5EC9F3-DDB6-48C6-9B7B-23F61B61154D}" dt="2022-03-01T07:48:35.549" v="19618" actId="478"/>
          <ac:spMkLst>
            <pc:docMk/>
            <pc:sldMk cId="4224299849" sldId="419"/>
            <ac:spMk id="69" creationId="{1B95370C-9902-446C-8D14-A430311708B2}"/>
          </ac:spMkLst>
        </pc:spChg>
        <pc:spChg chg="add del mod ord">
          <ac:chgData name="中田 雄大" userId="62f770ad0d6c1cad" providerId="LiveId" clId="{4E5EC9F3-DDB6-48C6-9B7B-23F61B61154D}" dt="2022-03-01T07:41:13.092" v="19421" actId="478"/>
          <ac:spMkLst>
            <pc:docMk/>
            <pc:sldMk cId="4224299849" sldId="419"/>
            <ac:spMk id="70" creationId="{67465B6E-08B7-41A5-AF79-059C8968AEA7}"/>
          </ac:spMkLst>
        </pc:spChg>
        <pc:spChg chg="add mod">
          <ac:chgData name="中田 雄大" userId="62f770ad0d6c1cad" providerId="LiveId" clId="{4E5EC9F3-DDB6-48C6-9B7B-23F61B61154D}" dt="2022-02-16T02:30:58.034" v="11617" actId="164"/>
          <ac:spMkLst>
            <pc:docMk/>
            <pc:sldMk cId="4224299849" sldId="419"/>
            <ac:spMk id="71" creationId="{F05F4C77-443B-41C0-B44E-3BB99C12424A}"/>
          </ac:spMkLst>
        </pc:spChg>
        <pc:spChg chg="add mod">
          <ac:chgData name="中田 雄大" userId="62f770ad0d6c1cad" providerId="LiveId" clId="{4E5EC9F3-DDB6-48C6-9B7B-23F61B61154D}" dt="2022-02-16T02:30:58.034" v="11617" actId="164"/>
          <ac:spMkLst>
            <pc:docMk/>
            <pc:sldMk cId="4224299849" sldId="419"/>
            <ac:spMk id="72" creationId="{51221D48-D112-4AB3-B48B-5C957424C8DF}"/>
          </ac:spMkLst>
        </pc:spChg>
        <pc:spChg chg="add del mod">
          <ac:chgData name="中田 雄大" userId="62f770ad0d6c1cad" providerId="LiveId" clId="{4E5EC9F3-DDB6-48C6-9B7B-23F61B61154D}" dt="2022-02-16T02:47:48.217" v="11803" actId="478"/>
          <ac:spMkLst>
            <pc:docMk/>
            <pc:sldMk cId="4224299849" sldId="419"/>
            <ac:spMk id="74" creationId="{58E425AD-73CA-4126-82A7-C8FE9DEB0E25}"/>
          </ac:spMkLst>
        </pc:spChg>
        <pc:spChg chg="add mod">
          <ac:chgData name="中田 雄大" userId="62f770ad0d6c1cad" providerId="LiveId" clId="{4E5EC9F3-DDB6-48C6-9B7B-23F61B61154D}" dt="2022-03-03T03:06:27.898" v="23849" actId="1076"/>
          <ac:spMkLst>
            <pc:docMk/>
            <pc:sldMk cId="4224299849" sldId="419"/>
            <ac:spMk id="81" creationId="{AC5EA499-4DD0-47B8-8BEE-4BF08A7E08C9}"/>
          </ac:spMkLst>
        </pc:spChg>
        <pc:spChg chg="add del mod">
          <ac:chgData name="中田 雄大" userId="62f770ad0d6c1cad" providerId="LiveId" clId="{4E5EC9F3-DDB6-48C6-9B7B-23F61B61154D}" dt="2022-03-01T07:49:24.002" v="19638" actId="478"/>
          <ac:spMkLst>
            <pc:docMk/>
            <pc:sldMk cId="4224299849" sldId="419"/>
            <ac:spMk id="88" creationId="{9E86CF90-6AB0-4DC2-83EC-B16C82625DFD}"/>
          </ac:spMkLst>
        </pc:spChg>
        <pc:spChg chg="add del mod">
          <ac:chgData name="中田 雄大" userId="62f770ad0d6c1cad" providerId="LiveId" clId="{4E5EC9F3-DDB6-48C6-9B7B-23F61B61154D}" dt="2022-03-01T08:14:04.681" v="20004" actId="478"/>
          <ac:spMkLst>
            <pc:docMk/>
            <pc:sldMk cId="4224299849" sldId="419"/>
            <ac:spMk id="89" creationId="{C386936A-494F-4523-B4C6-BFF946A7456F}"/>
          </ac:spMkLst>
        </pc:spChg>
        <pc:grpChg chg="add del mod">
          <ac:chgData name="中田 雄大" userId="62f770ad0d6c1cad" providerId="LiveId" clId="{4E5EC9F3-DDB6-48C6-9B7B-23F61B61154D}" dt="2022-03-01T07:41:13.092" v="19421" actId="478"/>
          <ac:grpSpMkLst>
            <pc:docMk/>
            <pc:sldMk cId="4224299849" sldId="419"/>
            <ac:grpSpMk id="10" creationId="{4C08FCAF-1ECE-4781-B848-21E7EC1D0A7D}"/>
          </ac:grpSpMkLst>
        </pc:grpChg>
        <pc:grpChg chg="mod">
          <ac:chgData name="中田 雄大" userId="62f770ad0d6c1cad" providerId="LiveId" clId="{4E5EC9F3-DDB6-48C6-9B7B-23F61B61154D}" dt="2022-03-01T08:17:03.697" v="20026" actId="1076"/>
          <ac:grpSpMkLst>
            <pc:docMk/>
            <pc:sldMk cId="4224299849" sldId="419"/>
            <ac:grpSpMk id="37" creationId="{DEFF8CF7-A193-964A-A83E-C13B5D5A73CB}"/>
          </ac:grpSpMkLst>
        </pc:grpChg>
        <pc:grpChg chg="mod">
          <ac:chgData name="中田 雄大" userId="62f770ad0d6c1cad" providerId="LiveId" clId="{4E5EC9F3-DDB6-48C6-9B7B-23F61B61154D}" dt="2022-02-16T02:30:58.034" v="11617" actId="164"/>
          <ac:grpSpMkLst>
            <pc:docMk/>
            <pc:sldMk cId="4224299849" sldId="419"/>
            <ac:grpSpMk id="42" creationId="{6608CC20-8A24-624C-A872-6CBA23C96F05}"/>
          </ac:grpSpMkLst>
        </pc:grpChg>
        <pc:grpChg chg="add mod ord">
          <ac:chgData name="中田 雄大" userId="62f770ad0d6c1cad" providerId="LiveId" clId="{4E5EC9F3-DDB6-48C6-9B7B-23F61B61154D}" dt="2022-03-01T08:20:41.171" v="20121" actId="1035"/>
          <ac:grpSpMkLst>
            <pc:docMk/>
            <pc:sldMk cId="4224299849" sldId="419"/>
            <ac:grpSpMk id="46" creationId="{A18CEF08-F9AB-4806-9B55-4D250E2B5C39}"/>
          </ac:grpSpMkLst>
        </pc:grpChg>
        <pc:grpChg chg="add mod">
          <ac:chgData name="中田 雄大" userId="62f770ad0d6c1cad" providerId="LiveId" clId="{4E5EC9F3-DDB6-48C6-9B7B-23F61B61154D}" dt="2022-03-01T08:20:35.257" v="20114" actId="1076"/>
          <ac:grpSpMkLst>
            <pc:docMk/>
            <pc:sldMk cId="4224299849" sldId="419"/>
            <ac:grpSpMk id="50" creationId="{AC3B89F4-BFD5-464C-B001-2DD249EE8DAA}"/>
          </ac:grpSpMkLst>
        </pc:grpChg>
        <pc:picChg chg="mod">
          <ac:chgData name="中田 雄大" userId="62f770ad0d6c1cad" providerId="LiveId" clId="{4E5EC9F3-DDB6-48C6-9B7B-23F61B61154D}" dt="2022-03-01T08:17:03.697" v="20026" actId="1076"/>
          <ac:picMkLst>
            <pc:docMk/>
            <pc:sldMk cId="4224299849" sldId="419"/>
            <ac:picMk id="29" creationId="{7C3BF4D0-D5CC-4936-99B0-C4C5CF079B0C}"/>
          </ac:picMkLst>
        </pc:picChg>
        <pc:picChg chg="mod">
          <ac:chgData name="中田 雄大" userId="62f770ad0d6c1cad" providerId="LiveId" clId="{4E5EC9F3-DDB6-48C6-9B7B-23F61B61154D}" dt="2022-03-01T08:09:45.440" v="19977" actId="1076"/>
          <ac:picMkLst>
            <pc:docMk/>
            <pc:sldMk cId="4224299849" sldId="419"/>
            <ac:picMk id="41" creationId="{6D276538-4051-F84E-ABFE-2D7AB6B44887}"/>
          </ac:picMkLst>
        </pc:picChg>
        <pc:picChg chg="mod">
          <ac:chgData name="中田 雄大" userId="62f770ad0d6c1cad" providerId="LiveId" clId="{4E5EC9F3-DDB6-48C6-9B7B-23F61B61154D}" dt="2022-02-16T02:28:54.306" v="11607" actId="1036"/>
          <ac:picMkLst>
            <pc:docMk/>
            <pc:sldMk cId="4224299849" sldId="419"/>
            <ac:picMk id="43" creationId="{923BB166-EEB8-EE4C-8757-5039A1BE5539}"/>
          </ac:picMkLst>
        </pc:picChg>
        <pc:picChg chg="del">
          <ac:chgData name="中田 雄大" userId="62f770ad0d6c1cad" providerId="LiveId" clId="{4E5EC9F3-DDB6-48C6-9B7B-23F61B61154D}" dt="2022-02-16T02:06:37.720" v="11452" actId="478"/>
          <ac:picMkLst>
            <pc:docMk/>
            <pc:sldMk cId="4224299849" sldId="419"/>
            <ac:picMk id="54" creationId="{9ACB6119-EE77-9542-84D9-CE2337D22DDD}"/>
          </ac:picMkLst>
        </pc:picChg>
        <pc:picChg chg="del">
          <ac:chgData name="中田 雄大" userId="62f770ad0d6c1cad" providerId="LiveId" clId="{4E5EC9F3-DDB6-48C6-9B7B-23F61B61154D}" dt="2022-02-16T02:06:37.720" v="11452" actId="478"/>
          <ac:picMkLst>
            <pc:docMk/>
            <pc:sldMk cId="4224299849" sldId="419"/>
            <ac:picMk id="55" creationId="{EDD7240C-B555-1843-A40E-D749E71755B1}"/>
          </ac:picMkLst>
        </pc:picChg>
        <pc:picChg chg="del mod">
          <ac:chgData name="中田 雄大" userId="62f770ad0d6c1cad" providerId="LiveId" clId="{4E5EC9F3-DDB6-48C6-9B7B-23F61B61154D}" dt="2022-03-01T08:06:59.164" v="19912" actId="478"/>
          <ac:picMkLst>
            <pc:docMk/>
            <pc:sldMk cId="4224299849" sldId="419"/>
            <ac:picMk id="56" creationId="{F825B265-F84F-4E3D-9725-53C568AD4F53}"/>
          </ac:picMkLst>
        </pc:picChg>
        <pc:picChg chg="mod">
          <ac:chgData name="中田 雄大" userId="62f770ad0d6c1cad" providerId="LiveId" clId="{4E5EC9F3-DDB6-48C6-9B7B-23F61B61154D}" dt="2022-03-01T08:02:54.103" v="19833" actId="1076"/>
          <ac:picMkLst>
            <pc:docMk/>
            <pc:sldMk cId="4224299849" sldId="419"/>
            <ac:picMk id="57" creationId="{0D3A77F0-3777-4E17-A6FD-4BD80C389319}"/>
          </ac:picMkLst>
        </pc:picChg>
        <pc:picChg chg="del mod">
          <ac:chgData name="中田 雄大" userId="62f770ad0d6c1cad" providerId="LiveId" clId="{4E5EC9F3-DDB6-48C6-9B7B-23F61B61154D}" dt="2022-02-16T02:22:24.401" v="11576" actId="478"/>
          <ac:picMkLst>
            <pc:docMk/>
            <pc:sldMk cId="4224299849" sldId="419"/>
            <ac:picMk id="60" creationId="{D6505C87-4887-4C6E-B542-DFE122E28028}"/>
          </ac:picMkLst>
        </pc:picChg>
        <pc:picChg chg="del mod">
          <ac:chgData name="中田 雄大" userId="62f770ad0d6c1cad" providerId="LiveId" clId="{4E5EC9F3-DDB6-48C6-9B7B-23F61B61154D}" dt="2022-02-16T02:22:22.468" v="11575" actId="478"/>
          <ac:picMkLst>
            <pc:docMk/>
            <pc:sldMk cId="4224299849" sldId="419"/>
            <ac:picMk id="63" creationId="{CA2368DC-DA93-4A87-9905-5EE05F4C3CE7}"/>
          </ac:picMkLst>
        </pc:picChg>
        <pc:cxnChg chg="add del mod">
          <ac:chgData name="中田 雄大" userId="62f770ad0d6c1cad" providerId="LiveId" clId="{4E5EC9F3-DDB6-48C6-9B7B-23F61B61154D}" dt="2022-03-01T07:44:20.319" v="19535" actId="478"/>
          <ac:cxnSpMkLst>
            <pc:docMk/>
            <pc:sldMk cId="4224299849" sldId="419"/>
            <ac:cxnSpMk id="19" creationId="{B09D0912-28AA-414F-AEFF-ABB99249BFEF}"/>
          </ac:cxnSpMkLst>
        </pc:cxnChg>
        <pc:cxnChg chg="del mod">
          <ac:chgData name="中田 雄大" userId="62f770ad0d6c1cad" providerId="LiveId" clId="{4E5EC9F3-DDB6-48C6-9B7B-23F61B61154D}" dt="2022-02-16T02:04:57.558" v="11442" actId="478"/>
          <ac:cxnSpMkLst>
            <pc:docMk/>
            <pc:sldMk cId="4224299849" sldId="419"/>
            <ac:cxnSpMk id="33" creationId="{2B145DD8-95C8-4DC4-AF44-E7D10C8F0168}"/>
          </ac:cxnSpMkLst>
        </pc:cxnChg>
        <pc:cxnChg chg="mod">
          <ac:chgData name="中田 雄大" userId="62f770ad0d6c1cad" providerId="LiveId" clId="{4E5EC9F3-DDB6-48C6-9B7B-23F61B61154D}" dt="2022-03-01T08:09:45.440" v="19977" actId="1076"/>
          <ac:cxnSpMkLst>
            <pc:docMk/>
            <pc:sldMk cId="4224299849" sldId="419"/>
            <ac:cxnSpMk id="40" creationId="{AD1C4565-673D-FA4D-AE2C-E341993DCE4B}"/>
          </ac:cxnSpMkLst>
        </pc:cxnChg>
        <pc:cxnChg chg="add del mod">
          <ac:chgData name="中田 雄大" userId="62f770ad0d6c1cad" providerId="LiveId" clId="{4E5EC9F3-DDB6-48C6-9B7B-23F61B61154D}" dt="2022-03-01T08:12:46.945" v="19989" actId="478"/>
          <ac:cxnSpMkLst>
            <pc:docMk/>
            <pc:sldMk cId="4224299849" sldId="419"/>
            <ac:cxnSpMk id="54" creationId="{C00FF74A-217D-4E79-A091-678D2766E35B}"/>
          </ac:cxnSpMkLst>
        </pc:cxnChg>
        <pc:cxnChg chg="add mod">
          <ac:chgData name="中田 雄大" userId="62f770ad0d6c1cad" providerId="LiveId" clId="{4E5EC9F3-DDB6-48C6-9B7B-23F61B61154D}" dt="2022-03-01T08:20:35.257" v="20114" actId="1076"/>
          <ac:cxnSpMkLst>
            <pc:docMk/>
            <pc:sldMk cId="4224299849" sldId="419"/>
            <ac:cxnSpMk id="60" creationId="{298B90A9-8299-4C09-AE24-111D0A78C6F1}"/>
          </ac:cxnSpMkLst>
        </pc:cxnChg>
        <pc:cxnChg chg="del mod">
          <ac:chgData name="中田 雄大" userId="62f770ad0d6c1cad" providerId="LiveId" clId="{4E5EC9F3-DDB6-48C6-9B7B-23F61B61154D}" dt="2022-02-16T02:04:50.788" v="11440" actId="478"/>
          <ac:cxnSpMkLst>
            <pc:docMk/>
            <pc:sldMk cId="4224299849" sldId="419"/>
            <ac:cxnSpMk id="61" creationId="{CFFFAAD4-3E8B-AB41-BA14-6B41213EC267}"/>
          </ac:cxnSpMkLst>
        </pc:cxnChg>
        <pc:cxnChg chg="add del mod">
          <ac:chgData name="中田 雄大" userId="62f770ad0d6c1cad" providerId="LiveId" clId="{4E5EC9F3-DDB6-48C6-9B7B-23F61B61154D}" dt="2022-03-01T07:41:17.237" v="19423" actId="478"/>
          <ac:cxnSpMkLst>
            <pc:docMk/>
            <pc:sldMk cId="4224299849" sldId="419"/>
            <ac:cxnSpMk id="73" creationId="{35349FC7-C249-41BC-B31C-74EB0081149C}"/>
          </ac:cxnSpMkLst>
        </pc:cxnChg>
        <pc:cxnChg chg="add del mod">
          <ac:chgData name="中田 雄大" userId="62f770ad0d6c1cad" providerId="LiveId" clId="{4E5EC9F3-DDB6-48C6-9B7B-23F61B61154D}" dt="2022-03-01T07:48:13.996" v="19614" actId="478"/>
          <ac:cxnSpMkLst>
            <pc:docMk/>
            <pc:sldMk cId="4224299849" sldId="419"/>
            <ac:cxnSpMk id="76" creationId="{E0C7B8E7-6A67-4351-B26F-596CF04071C5}"/>
          </ac:cxnSpMkLst>
        </pc:cxnChg>
        <pc:cxnChg chg="add del mod">
          <ac:chgData name="中田 雄大" userId="62f770ad0d6c1cad" providerId="LiveId" clId="{4E5EC9F3-DDB6-48C6-9B7B-23F61B61154D}" dt="2022-03-01T07:49:05.139" v="19634" actId="478"/>
          <ac:cxnSpMkLst>
            <pc:docMk/>
            <pc:sldMk cId="4224299849" sldId="419"/>
            <ac:cxnSpMk id="84" creationId="{85085BC3-C07A-4D22-B5A0-AB321B0F8060}"/>
          </ac:cxnSpMkLst>
        </pc:cxnChg>
      </pc:sldChg>
      <pc:sldChg chg="del">
        <pc:chgData name="中田 雄大" userId="62f770ad0d6c1cad" providerId="LiveId" clId="{4E5EC9F3-DDB6-48C6-9B7B-23F61B61154D}" dt="2022-02-12T02:39:45.569" v="387" actId="47"/>
        <pc:sldMkLst>
          <pc:docMk/>
          <pc:sldMk cId="2587169282" sldId="421"/>
        </pc:sldMkLst>
      </pc:sldChg>
      <pc:sldChg chg="addSp delSp modSp mod ord modShow">
        <pc:chgData name="中田 雄大" userId="62f770ad0d6c1cad" providerId="LiveId" clId="{4E5EC9F3-DDB6-48C6-9B7B-23F61B61154D}" dt="2022-02-21T05:09:09.725" v="14055"/>
        <pc:sldMkLst>
          <pc:docMk/>
          <pc:sldMk cId="1603895005" sldId="423"/>
        </pc:sldMkLst>
        <pc:spChg chg="add del mod">
          <ac:chgData name="中田 雄大" userId="62f770ad0d6c1cad" providerId="LiveId" clId="{4E5EC9F3-DDB6-48C6-9B7B-23F61B61154D}" dt="2022-02-13T06:45:54.539" v="6319" actId="478"/>
          <ac:spMkLst>
            <pc:docMk/>
            <pc:sldMk cId="1603895005" sldId="423"/>
            <ac:spMk id="3" creationId="{7339E78A-C2C9-4293-8E2D-9F71EB7AF39C}"/>
          </ac:spMkLst>
        </pc:spChg>
        <pc:spChg chg="del">
          <ac:chgData name="中田 雄大" userId="62f770ad0d6c1cad" providerId="LiveId" clId="{4E5EC9F3-DDB6-48C6-9B7B-23F61B61154D}" dt="2022-02-13T06:45:50.024" v="6317" actId="478"/>
          <ac:spMkLst>
            <pc:docMk/>
            <pc:sldMk cId="1603895005" sldId="423"/>
            <ac:spMk id="19" creationId="{6CA018C1-B969-47AE-8B1B-1172CDFD4343}"/>
          </ac:spMkLst>
        </pc:spChg>
        <pc:spChg chg="del">
          <ac:chgData name="中田 雄大" userId="62f770ad0d6c1cad" providerId="LiveId" clId="{4E5EC9F3-DDB6-48C6-9B7B-23F61B61154D}" dt="2022-02-13T06:48:04.271" v="6323" actId="478"/>
          <ac:spMkLst>
            <pc:docMk/>
            <pc:sldMk cId="1603895005" sldId="423"/>
            <ac:spMk id="40" creationId="{D099D38C-B13E-6143-9D0C-53CB3F29183B}"/>
          </ac:spMkLst>
        </pc:spChg>
        <pc:spChg chg="add mod">
          <ac:chgData name="中田 雄大" userId="62f770ad0d6c1cad" providerId="LiveId" clId="{4E5EC9F3-DDB6-48C6-9B7B-23F61B61154D}" dt="2022-02-16T04:26:35.599" v="12043" actId="1076"/>
          <ac:spMkLst>
            <pc:docMk/>
            <pc:sldMk cId="1603895005" sldId="423"/>
            <ac:spMk id="42" creationId="{3E16EA7D-B628-4709-9185-5E354786F4C2}"/>
          </ac:spMkLst>
        </pc:spChg>
        <pc:spChg chg="add del mod">
          <ac:chgData name="中田 雄大" userId="62f770ad0d6c1cad" providerId="LiveId" clId="{4E5EC9F3-DDB6-48C6-9B7B-23F61B61154D}" dt="2022-02-16T04:26:31.510" v="12041" actId="478"/>
          <ac:spMkLst>
            <pc:docMk/>
            <pc:sldMk cId="1603895005" sldId="423"/>
            <ac:spMk id="43" creationId="{662A72BE-8454-42DD-9476-CE0E8B7C1BA0}"/>
          </ac:spMkLst>
        </pc:spChg>
        <pc:spChg chg="add mod">
          <ac:chgData name="中田 雄大" userId="62f770ad0d6c1cad" providerId="LiveId" clId="{4E5EC9F3-DDB6-48C6-9B7B-23F61B61154D}" dt="2022-02-15T01:09:12.144" v="9641" actId="1076"/>
          <ac:spMkLst>
            <pc:docMk/>
            <pc:sldMk cId="1603895005" sldId="423"/>
            <ac:spMk id="44" creationId="{E5128D7C-91B4-46E6-872A-DC57BEF1815D}"/>
          </ac:spMkLst>
        </pc:spChg>
        <pc:spChg chg="add mod">
          <ac:chgData name="中田 雄大" userId="62f770ad0d6c1cad" providerId="LiveId" clId="{4E5EC9F3-DDB6-48C6-9B7B-23F61B61154D}" dt="2022-02-15T01:08:53.889" v="9637" actId="1076"/>
          <ac:spMkLst>
            <pc:docMk/>
            <pc:sldMk cId="1603895005" sldId="423"/>
            <ac:spMk id="45" creationId="{CCBA6297-0EBA-468C-9FDB-8A112F93911E}"/>
          </ac:spMkLst>
        </pc:spChg>
        <pc:spChg chg="del">
          <ac:chgData name="中田 雄大" userId="62f770ad0d6c1cad" providerId="LiveId" clId="{4E5EC9F3-DDB6-48C6-9B7B-23F61B61154D}" dt="2022-02-13T06:54:58.326" v="6391" actId="478"/>
          <ac:spMkLst>
            <pc:docMk/>
            <pc:sldMk cId="1603895005" sldId="423"/>
            <ac:spMk id="46" creationId="{5F64DC00-EA3D-405F-B38C-2C882E066CEC}"/>
          </ac:spMkLst>
        </pc:spChg>
        <pc:spChg chg="add mod">
          <ac:chgData name="中田 雄大" userId="62f770ad0d6c1cad" providerId="LiveId" clId="{4E5EC9F3-DDB6-48C6-9B7B-23F61B61154D}" dt="2022-02-15T01:08:59.352" v="9639" actId="1076"/>
          <ac:spMkLst>
            <pc:docMk/>
            <pc:sldMk cId="1603895005" sldId="423"/>
            <ac:spMk id="46" creationId="{FD3D2211-7C18-47E9-A9A9-157C5A97209D}"/>
          </ac:spMkLst>
        </pc:spChg>
        <pc:spChg chg="mod">
          <ac:chgData name="中田 雄大" userId="62f770ad0d6c1cad" providerId="LiveId" clId="{4E5EC9F3-DDB6-48C6-9B7B-23F61B61154D}" dt="2022-02-15T06:23:15.868" v="10267" actId="1076"/>
          <ac:spMkLst>
            <pc:docMk/>
            <pc:sldMk cId="1603895005" sldId="423"/>
            <ac:spMk id="47" creationId="{04EE8316-5D7F-400D-89FC-2C2C5C8A7DB9}"/>
          </ac:spMkLst>
        </pc:spChg>
        <pc:spChg chg="add mod">
          <ac:chgData name="中田 雄大" userId="62f770ad0d6c1cad" providerId="LiveId" clId="{4E5EC9F3-DDB6-48C6-9B7B-23F61B61154D}" dt="2022-02-13T08:13:23.894" v="7706" actId="20577"/>
          <ac:spMkLst>
            <pc:docMk/>
            <pc:sldMk cId="1603895005" sldId="423"/>
            <ac:spMk id="48" creationId="{51C8FCB7-CF45-46A3-88D8-4087DE75E551}"/>
          </ac:spMkLst>
        </pc:spChg>
        <pc:spChg chg="mod">
          <ac:chgData name="中田 雄大" userId="62f770ad0d6c1cad" providerId="LiveId" clId="{4E5EC9F3-DDB6-48C6-9B7B-23F61B61154D}" dt="2022-02-13T07:33:42.437" v="6837" actId="1076"/>
          <ac:spMkLst>
            <pc:docMk/>
            <pc:sldMk cId="1603895005" sldId="423"/>
            <ac:spMk id="49" creationId="{90ABFF8E-C67F-4015-8922-9416857B0074}"/>
          </ac:spMkLst>
        </pc:spChg>
        <pc:spChg chg="add mod">
          <ac:chgData name="中田 雄大" userId="62f770ad0d6c1cad" providerId="LiveId" clId="{4E5EC9F3-DDB6-48C6-9B7B-23F61B61154D}" dt="2022-02-13T07:31:58.781" v="6778" actId="20577"/>
          <ac:spMkLst>
            <pc:docMk/>
            <pc:sldMk cId="1603895005" sldId="423"/>
            <ac:spMk id="50" creationId="{A2C6EA34-2822-4A3D-8F37-46E0755CAFF2}"/>
          </ac:spMkLst>
        </pc:spChg>
        <pc:spChg chg="del mod">
          <ac:chgData name="中田 雄大" userId="62f770ad0d6c1cad" providerId="LiveId" clId="{4E5EC9F3-DDB6-48C6-9B7B-23F61B61154D}" dt="2022-02-15T01:08:42.088" v="9632" actId="478"/>
          <ac:spMkLst>
            <pc:docMk/>
            <pc:sldMk cId="1603895005" sldId="423"/>
            <ac:spMk id="51" creationId="{F8A41BE6-1299-4F7D-87A8-B240D0F65A2A}"/>
          </ac:spMkLst>
        </pc:spChg>
        <pc:spChg chg="del mod">
          <ac:chgData name="中田 雄大" userId="62f770ad0d6c1cad" providerId="LiveId" clId="{4E5EC9F3-DDB6-48C6-9B7B-23F61B61154D}" dt="2022-02-15T01:08:41.329" v="9631" actId="478"/>
          <ac:spMkLst>
            <pc:docMk/>
            <pc:sldMk cId="1603895005" sldId="423"/>
            <ac:spMk id="52" creationId="{51881C43-FC62-4BC3-A59C-ACAD59A5CA78}"/>
          </ac:spMkLst>
        </pc:spChg>
        <pc:spChg chg="del mod">
          <ac:chgData name="中田 雄大" userId="62f770ad0d6c1cad" providerId="LiveId" clId="{4E5EC9F3-DDB6-48C6-9B7B-23F61B61154D}" dt="2022-02-15T01:08:42.933" v="9633" actId="478"/>
          <ac:spMkLst>
            <pc:docMk/>
            <pc:sldMk cId="1603895005" sldId="423"/>
            <ac:spMk id="53" creationId="{34C0B7DA-6D88-45DB-BA89-B5EF9E6D6E85}"/>
          </ac:spMkLst>
        </pc:spChg>
        <pc:spChg chg="del mod">
          <ac:chgData name="中田 雄大" userId="62f770ad0d6c1cad" providerId="LiveId" clId="{4E5EC9F3-DDB6-48C6-9B7B-23F61B61154D}" dt="2022-02-15T01:09:26.026" v="9642" actId="478"/>
          <ac:spMkLst>
            <pc:docMk/>
            <pc:sldMk cId="1603895005" sldId="423"/>
            <ac:spMk id="54" creationId="{F8508637-69C6-4F56-A55C-4A4D963D32D0}"/>
          </ac:spMkLst>
        </pc:spChg>
        <pc:spChg chg="add mod">
          <ac:chgData name="中田 雄大" userId="62f770ad0d6c1cad" providerId="LiveId" clId="{4E5EC9F3-DDB6-48C6-9B7B-23F61B61154D}" dt="2022-02-15T01:09:30.201" v="9644" actId="1076"/>
          <ac:spMkLst>
            <pc:docMk/>
            <pc:sldMk cId="1603895005" sldId="423"/>
            <ac:spMk id="55" creationId="{067A1F5C-D517-4475-881B-29D0BC26D9EA}"/>
          </ac:spMkLst>
        </pc:spChg>
        <pc:spChg chg="add del mod">
          <ac:chgData name="中田 雄大" userId="62f770ad0d6c1cad" providerId="LiveId" clId="{4E5EC9F3-DDB6-48C6-9B7B-23F61B61154D}" dt="2022-02-13T07:34:14.934" v="6841" actId="478"/>
          <ac:spMkLst>
            <pc:docMk/>
            <pc:sldMk cId="1603895005" sldId="423"/>
            <ac:spMk id="55" creationId="{F688F915-8A03-4A21-A01B-839644C10EB7}"/>
          </ac:spMkLst>
        </pc:spChg>
        <pc:spChg chg="mod">
          <ac:chgData name="中田 雄大" userId="62f770ad0d6c1cad" providerId="LiveId" clId="{4E5EC9F3-DDB6-48C6-9B7B-23F61B61154D}" dt="2022-02-15T01:09:07.799" v="9640" actId="1076"/>
          <ac:spMkLst>
            <pc:docMk/>
            <pc:sldMk cId="1603895005" sldId="423"/>
            <ac:spMk id="56" creationId="{16FBF028-C746-430B-9606-DD89BCC677A0}"/>
          </ac:spMkLst>
        </pc:spChg>
        <pc:spChg chg="mod">
          <ac:chgData name="中田 雄大" userId="62f770ad0d6c1cad" providerId="LiveId" clId="{4E5EC9F3-DDB6-48C6-9B7B-23F61B61154D}" dt="2022-02-13T07:33:42.437" v="6837" actId="1076"/>
          <ac:spMkLst>
            <pc:docMk/>
            <pc:sldMk cId="1603895005" sldId="423"/>
            <ac:spMk id="62" creationId="{EE9B72B0-7B18-4BE4-A938-BD971130E036}"/>
          </ac:spMkLst>
        </pc:spChg>
        <pc:spChg chg="add mod">
          <ac:chgData name="中田 雄大" userId="62f770ad0d6c1cad" providerId="LiveId" clId="{4E5EC9F3-DDB6-48C6-9B7B-23F61B61154D}" dt="2022-02-13T07:31:05.149" v="6764" actId="1076"/>
          <ac:spMkLst>
            <pc:docMk/>
            <pc:sldMk cId="1603895005" sldId="423"/>
            <ac:spMk id="63" creationId="{894F706E-96CE-4444-B379-8E9D94131819}"/>
          </ac:spMkLst>
        </pc:spChg>
        <pc:spChg chg="add mod">
          <ac:chgData name="中田 雄大" userId="62f770ad0d6c1cad" providerId="LiveId" clId="{4E5EC9F3-DDB6-48C6-9B7B-23F61B61154D}" dt="2022-02-15T01:06:22.111" v="9601" actId="1076"/>
          <ac:spMkLst>
            <pc:docMk/>
            <pc:sldMk cId="1603895005" sldId="423"/>
            <ac:spMk id="64" creationId="{B94FB933-E176-48C2-BCD1-336F4258827D}"/>
          </ac:spMkLst>
        </pc:spChg>
        <pc:spChg chg="add del mod">
          <ac:chgData name="中田 雄大" userId="62f770ad0d6c1cad" providerId="LiveId" clId="{4E5EC9F3-DDB6-48C6-9B7B-23F61B61154D}" dt="2022-02-14T08:26:23.125" v="9378" actId="478"/>
          <ac:spMkLst>
            <pc:docMk/>
            <pc:sldMk cId="1603895005" sldId="423"/>
            <ac:spMk id="65" creationId="{014E8236-5018-475F-BC3A-4A27E17C18AB}"/>
          </ac:spMkLst>
        </pc:spChg>
        <pc:spChg chg="mod">
          <ac:chgData name="中田 雄大" userId="62f770ad0d6c1cad" providerId="LiveId" clId="{4E5EC9F3-DDB6-48C6-9B7B-23F61B61154D}" dt="2022-02-16T05:14:10.431" v="12092" actId="1076"/>
          <ac:spMkLst>
            <pc:docMk/>
            <pc:sldMk cId="1603895005" sldId="423"/>
            <ac:spMk id="86" creationId="{AB8A4B3E-E00F-4989-9FD9-F4B1D0585209}"/>
          </ac:spMkLst>
        </pc:spChg>
        <pc:spChg chg="mod">
          <ac:chgData name="中田 雄大" userId="62f770ad0d6c1cad" providerId="LiveId" clId="{4E5EC9F3-DDB6-48C6-9B7B-23F61B61154D}" dt="2022-02-16T05:14:10.431" v="12092" actId="1076"/>
          <ac:spMkLst>
            <pc:docMk/>
            <pc:sldMk cId="1603895005" sldId="423"/>
            <ac:spMk id="95" creationId="{1AD1409F-171B-446E-A9A0-0536901BAB71}"/>
          </ac:spMkLst>
        </pc:spChg>
        <pc:spChg chg="del">
          <ac:chgData name="中田 雄大" userId="62f770ad0d6c1cad" providerId="LiveId" clId="{4E5EC9F3-DDB6-48C6-9B7B-23F61B61154D}" dt="2022-02-13T06:54:54.459" v="6390" actId="478"/>
          <ac:spMkLst>
            <pc:docMk/>
            <pc:sldMk cId="1603895005" sldId="423"/>
            <ac:spMk id="113" creationId="{5286A193-6E51-44C0-964A-F91E35929938}"/>
          </ac:spMkLst>
        </pc:spChg>
        <pc:grpChg chg="mod">
          <ac:chgData name="中田 雄大" userId="62f770ad0d6c1cad" providerId="LiveId" clId="{4E5EC9F3-DDB6-48C6-9B7B-23F61B61154D}" dt="2022-02-16T05:14:10.431" v="12092" actId="1076"/>
          <ac:grpSpMkLst>
            <pc:docMk/>
            <pc:sldMk cId="1603895005" sldId="423"/>
            <ac:grpSpMk id="31" creationId="{15781DD2-7571-42C7-942D-18B3B443927F}"/>
          </ac:grpSpMkLst>
        </pc:grpChg>
        <pc:graphicFrameChg chg="add mod ord">
          <ac:chgData name="中田 雄大" userId="62f770ad0d6c1cad" providerId="LiveId" clId="{4E5EC9F3-DDB6-48C6-9B7B-23F61B61154D}" dt="2022-02-20T06:01:40.127" v="12386" actId="20577"/>
          <ac:graphicFrameMkLst>
            <pc:docMk/>
            <pc:sldMk cId="1603895005" sldId="423"/>
            <ac:graphicFrameMk id="57" creationId="{7ADD520B-8EF7-4375-A111-BE3444BDFF05}"/>
          </ac:graphicFrameMkLst>
        </pc:graphicFrameChg>
        <pc:graphicFrameChg chg="del mod">
          <ac:chgData name="中田 雄大" userId="62f770ad0d6c1cad" providerId="LiveId" clId="{4E5EC9F3-DDB6-48C6-9B7B-23F61B61154D}" dt="2022-02-15T06:05:44.771" v="10035" actId="478"/>
          <ac:graphicFrameMkLst>
            <pc:docMk/>
            <pc:sldMk cId="1603895005" sldId="423"/>
            <ac:graphicFrameMk id="67" creationId="{B66BCD1C-DF00-479A-B4AE-0026D1AAAC6C}"/>
          </ac:graphicFrameMkLst>
        </pc:graphicFrameChg>
        <pc:picChg chg="add mod ord">
          <ac:chgData name="中田 雄大" userId="62f770ad0d6c1cad" providerId="LiveId" clId="{4E5EC9F3-DDB6-48C6-9B7B-23F61B61154D}" dt="2022-02-15T01:06:14.952" v="9600" actId="167"/>
          <ac:picMkLst>
            <pc:docMk/>
            <pc:sldMk cId="1603895005" sldId="423"/>
            <ac:picMk id="3" creationId="{5BF8ACE2-4B73-4337-941F-E08C36979ECB}"/>
          </ac:picMkLst>
        </pc:picChg>
        <pc:picChg chg="del mod">
          <ac:chgData name="中田 雄大" userId="62f770ad0d6c1cad" providerId="LiveId" clId="{4E5EC9F3-DDB6-48C6-9B7B-23F61B61154D}" dt="2022-02-15T01:06:07.322" v="9598" actId="478"/>
          <ac:picMkLst>
            <pc:docMk/>
            <pc:sldMk cId="1603895005" sldId="423"/>
            <ac:picMk id="35" creationId="{65BBA300-D5B9-4C47-9DF0-1C9575F8AE3E}"/>
          </ac:picMkLst>
        </pc:picChg>
        <pc:picChg chg="mod">
          <ac:chgData name="中田 雄大" userId="62f770ad0d6c1cad" providerId="LiveId" clId="{4E5EC9F3-DDB6-48C6-9B7B-23F61B61154D}" dt="2022-02-13T07:31:05.149" v="6764" actId="1076"/>
          <ac:picMkLst>
            <pc:docMk/>
            <pc:sldMk cId="1603895005" sldId="423"/>
            <ac:picMk id="94" creationId="{F03C0BB6-CADF-4354-8E26-57EB80B4C69F}"/>
          </ac:picMkLst>
        </pc:picChg>
        <pc:picChg chg="mod">
          <ac:chgData name="中田 雄大" userId="62f770ad0d6c1cad" providerId="LiveId" clId="{4E5EC9F3-DDB6-48C6-9B7B-23F61B61154D}" dt="2022-02-13T07:31:05.149" v="6764" actId="1076"/>
          <ac:picMkLst>
            <pc:docMk/>
            <pc:sldMk cId="1603895005" sldId="423"/>
            <ac:picMk id="96" creationId="{75380603-E142-4EED-9D9E-9E6B98439D3A}"/>
          </ac:picMkLst>
        </pc:picChg>
        <pc:picChg chg="mod">
          <ac:chgData name="中田 雄大" userId="62f770ad0d6c1cad" providerId="LiveId" clId="{4E5EC9F3-DDB6-48C6-9B7B-23F61B61154D}" dt="2022-02-13T07:31:05.149" v="6764" actId="1076"/>
          <ac:picMkLst>
            <pc:docMk/>
            <pc:sldMk cId="1603895005" sldId="423"/>
            <ac:picMk id="97" creationId="{2D3BF3AD-D016-4248-BDF8-E35E34AEF347}"/>
          </ac:picMkLst>
        </pc:picChg>
        <pc:cxnChg chg="del mod">
          <ac:chgData name="中田 雄大" userId="62f770ad0d6c1cad" providerId="LiveId" clId="{4E5EC9F3-DDB6-48C6-9B7B-23F61B61154D}" dt="2022-02-13T07:28:37.069" v="6715" actId="478"/>
          <ac:cxnSpMkLst>
            <pc:docMk/>
            <pc:sldMk cId="1603895005" sldId="423"/>
            <ac:cxnSpMk id="57" creationId="{2CC900DB-564E-4FE0-A9E0-9F73CFC615A6}"/>
          </ac:cxnSpMkLst>
        </pc:cxnChg>
        <pc:cxnChg chg="del mod">
          <ac:chgData name="中田 雄大" userId="62f770ad0d6c1cad" providerId="LiveId" clId="{4E5EC9F3-DDB6-48C6-9B7B-23F61B61154D}" dt="2022-02-13T07:28:36.486" v="6714" actId="478"/>
          <ac:cxnSpMkLst>
            <pc:docMk/>
            <pc:sldMk cId="1603895005" sldId="423"/>
            <ac:cxnSpMk id="58" creationId="{E53C2898-EC6F-4003-8FBC-29258DCAB28B}"/>
          </ac:cxnSpMkLst>
        </pc:cxnChg>
        <pc:cxnChg chg="del mod">
          <ac:chgData name="中田 雄大" userId="62f770ad0d6c1cad" providerId="LiveId" clId="{4E5EC9F3-DDB6-48C6-9B7B-23F61B61154D}" dt="2022-02-13T07:28:35.948" v="6713" actId="478"/>
          <ac:cxnSpMkLst>
            <pc:docMk/>
            <pc:sldMk cId="1603895005" sldId="423"/>
            <ac:cxnSpMk id="59" creationId="{3A8F5346-E050-45A1-A53F-1799B2C668E0}"/>
          </ac:cxnSpMkLst>
        </pc:cxnChg>
        <pc:cxnChg chg="del mod">
          <ac:chgData name="中田 雄大" userId="62f770ad0d6c1cad" providerId="LiveId" clId="{4E5EC9F3-DDB6-48C6-9B7B-23F61B61154D}" dt="2022-02-13T07:28:34.438" v="6711" actId="478"/>
          <ac:cxnSpMkLst>
            <pc:docMk/>
            <pc:sldMk cId="1603895005" sldId="423"/>
            <ac:cxnSpMk id="60" creationId="{31F224FE-0F17-4A2B-AA8B-4AE25A721A5B}"/>
          </ac:cxnSpMkLst>
        </pc:cxnChg>
        <pc:cxnChg chg="del mod">
          <ac:chgData name="中田 雄大" userId="62f770ad0d6c1cad" providerId="LiveId" clId="{4E5EC9F3-DDB6-48C6-9B7B-23F61B61154D}" dt="2022-02-13T07:28:35.377" v="6712" actId="478"/>
          <ac:cxnSpMkLst>
            <pc:docMk/>
            <pc:sldMk cId="1603895005" sldId="423"/>
            <ac:cxnSpMk id="61" creationId="{F0B47652-E297-40AA-A534-7306A717F353}"/>
          </ac:cxnSpMkLst>
        </pc:cxnChg>
      </pc:sldChg>
      <pc:sldChg chg="addSp delSp modSp mod delAnim modAnim modNotesTx">
        <pc:chgData name="中田 雄大" userId="62f770ad0d6c1cad" providerId="LiveId" clId="{4E5EC9F3-DDB6-48C6-9B7B-23F61B61154D}" dt="2022-03-03T03:11:36.216" v="23984" actId="20577"/>
        <pc:sldMkLst>
          <pc:docMk/>
          <pc:sldMk cId="3845246463" sldId="425"/>
        </pc:sldMkLst>
        <pc:spChg chg="del">
          <ac:chgData name="中田 雄大" userId="62f770ad0d6c1cad" providerId="LiveId" clId="{4E5EC9F3-DDB6-48C6-9B7B-23F61B61154D}" dt="2022-02-13T08:09:07.823" v="7561" actId="478"/>
          <ac:spMkLst>
            <pc:docMk/>
            <pc:sldMk cId="3845246463" sldId="425"/>
            <ac:spMk id="2" creationId="{00000000-0000-0000-0000-000000000000}"/>
          </ac:spMkLst>
        </pc:spChg>
        <pc:spChg chg="add del mod">
          <ac:chgData name="中田 雄大" userId="62f770ad0d6c1cad" providerId="LiveId" clId="{4E5EC9F3-DDB6-48C6-9B7B-23F61B61154D}" dt="2022-02-13T08:09:09.308" v="7563" actId="478"/>
          <ac:spMkLst>
            <pc:docMk/>
            <pc:sldMk cId="3845246463" sldId="425"/>
            <ac:spMk id="6" creationId="{8D7E1CD2-002D-4A4D-97F3-4E4D0C293013}"/>
          </ac:spMkLst>
        </pc:spChg>
        <pc:spChg chg="add mod">
          <ac:chgData name="中田 雄大" userId="62f770ad0d6c1cad" providerId="LiveId" clId="{4E5EC9F3-DDB6-48C6-9B7B-23F61B61154D}" dt="2022-03-01T09:03:29.613" v="20889" actId="164"/>
          <ac:spMkLst>
            <pc:docMk/>
            <pc:sldMk cId="3845246463" sldId="425"/>
            <ac:spMk id="12" creationId="{A6564EB9-9E85-4EC6-961C-A387A7FD9271}"/>
          </ac:spMkLst>
        </pc:spChg>
        <pc:spChg chg="del">
          <ac:chgData name="中田 雄大" userId="62f770ad0d6c1cad" providerId="LiveId" clId="{4E5EC9F3-DDB6-48C6-9B7B-23F61B61154D}" dt="2022-02-13T08:17:01.021" v="7707" actId="478"/>
          <ac:spMkLst>
            <pc:docMk/>
            <pc:sldMk cId="3845246463" sldId="425"/>
            <ac:spMk id="12" creationId="{B0B129BB-1717-48A7-B9E5-9FCE6DEA1359}"/>
          </ac:spMkLst>
        </pc:spChg>
        <pc:spChg chg="add del">
          <ac:chgData name="中田 雄大" userId="62f770ad0d6c1cad" providerId="LiveId" clId="{4E5EC9F3-DDB6-48C6-9B7B-23F61B61154D}" dt="2022-03-01T09:01:05.336" v="20850" actId="478"/>
          <ac:spMkLst>
            <pc:docMk/>
            <pc:sldMk cId="3845246463" sldId="425"/>
            <ac:spMk id="14" creationId="{8A49FED5-4BD1-4BA3-BED0-92E3C0C112A4}"/>
          </ac:spMkLst>
        </pc:spChg>
        <pc:spChg chg="add mod ord">
          <ac:chgData name="中田 雄大" userId="62f770ad0d6c1cad" providerId="LiveId" clId="{4E5EC9F3-DDB6-48C6-9B7B-23F61B61154D}" dt="2022-03-01T09:03:29.613" v="20889" actId="164"/>
          <ac:spMkLst>
            <pc:docMk/>
            <pc:sldMk cId="3845246463" sldId="425"/>
            <ac:spMk id="15" creationId="{2B10D6E4-BA97-4954-8263-22499CCCF05A}"/>
          </ac:spMkLst>
        </pc:spChg>
        <pc:spChg chg="mod">
          <ac:chgData name="中田 雄大" userId="62f770ad0d6c1cad" providerId="LiveId" clId="{4E5EC9F3-DDB6-48C6-9B7B-23F61B61154D}" dt="2022-03-01T09:03:46.340" v="20896" actId="1076"/>
          <ac:spMkLst>
            <pc:docMk/>
            <pc:sldMk cId="3845246463" sldId="425"/>
            <ac:spMk id="19" creationId="{A6BA3751-8E9A-44AE-A9B5-25155CB232C9}"/>
          </ac:spMkLst>
        </pc:spChg>
        <pc:spChg chg="mod">
          <ac:chgData name="中田 雄大" userId="62f770ad0d6c1cad" providerId="LiveId" clId="{4E5EC9F3-DDB6-48C6-9B7B-23F61B61154D}" dt="2022-03-01T09:03:46.340" v="20896" actId="1076"/>
          <ac:spMkLst>
            <pc:docMk/>
            <pc:sldMk cId="3845246463" sldId="425"/>
            <ac:spMk id="21" creationId="{D14369EE-2E0C-413D-8AE2-40C70CBCAF2E}"/>
          </ac:spMkLst>
        </pc:spChg>
        <pc:spChg chg="del">
          <ac:chgData name="中田 雄大" userId="62f770ad0d6c1cad" providerId="LiveId" clId="{4E5EC9F3-DDB6-48C6-9B7B-23F61B61154D}" dt="2022-02-13T08:20:05.457" v="7875" actId="478"/>
          <ac:spMkLst>
            <pc:docMk/>
            <pc:sldMk cId="3845246463" sldId="425"/>
            <ac:spMk id="30" creationId="{BC962B6E-74ED-4785-9A97-C6355310D0FF}"/>
          </ac:spMkLst>
        </pc:spChg>
        <pc:spChg chg="del">
          <ac:chgData name="中田 雄大" userId="62f770ad0d6c1cad" providerId="LiveId" clId="{4E5EC9F3-DDB6-48C6-9B7B-23F61B61154D}" dt="2022-02-13T08:20:20.925" v="7885" actId="478"/>
          <ac:spMkLst>
            <pc:docMk/>
            <pc:sldMk cId="3845246463" sldId="425"/>
            <ac:spMk id="32" creationId="{0E1BFD22-F69D-4D5C-8513-0E505F13E0E6}"/>
          </ac:spMkLst>
        </pc:spChg>
        <pc:spChg chg="add mod">
          <ac:chgData name="中田 雄大" userId="62f770ad0d6c1cad" providerId="LiveId" clId="{4E5EC9F3-DDB6-48C6-9B7B-23F61B61154D}" dt="2022-02-14T01:01:41.433" v="8378" actId="14100"/>
          <ac:spMkLst>
            <pc:docMk/>
            <pc:sldMk cId="3845246463" sldId="425"/>
            <ac:spMk id="33" creationId="{6A302A46-FD0D-4891-A8AE-8508B2CE565E}"/>
          </ac:spMkLst>
        </pc:spChg>
        <pc:spChg chg="add mod">
          <ac:chgData name="中田 雄大" userId="62f770ad0d6c1cad" providerId="LiveId" clId="{4E5EC9F3-DDB6-48C6-9B7B-23F61B61154D}" dt="2022-03-01T09:03:55.204" v="20899" actId="1076"/>
          <ac:spMkLst>
            <pc:docMk/>
            <pc:sldMk cId="3845246463" sldId="425"/>
            <ac:spMk id="34" creationId="{19467DEA-3E1E-4FB1-90A3-7AD27198F950}"/>
          </ac:spMkLst>
        </pc:spChg>
        <pc:spChg chg="add mod">
          <ac:chgData name="中田 雄大" userId="62f770ad0d6c1cad" providerId="LiveId" clId="{4E5EC9F3-DDB6-48C6-9B7B-23F61B61154D}" dt="2022-03-01T09:03:46.340" v="20896" actId="1076"/>
          <ac:spMkLst>
            <pc:docMk/>
            <pc:sldMk cId="3845246463" sldId="425"/>
            <ac:spMk id="35" creationId="{F9E43F20-E4FD-42E2-A0E1-B00F55CDA656}"/>
          </ac:spMkLst>
        </pc:spChg>
        <pc:spChg chg="add mod">
          <ac:chgData name="中田 雄大" userId="62f770ad0d6c1cad" providerId="LiveId" clId="{4E5EC9F3-DDB6-48C6-9B7B-23F61B61154D}" dt="2022-03-01T09:03:46.340" v="20896" actId="1076"/>
          <ac:spMkLst>
            <pc:docMk/>
            <pc:sldMk cId="3845246463" sldId="425"/>
            <ac:spMk id="36" creationId="{BBFA4370-3D30-4D5B-BBA7-A1194EDE875A}"/>
          </ac:spMkLst>
        </pc:spChg>
        <pc:spChg chg="add del mod">
          <ac:chgData name="中田 雄大" userId="62f770ad0d6c1cad" providerId="LiveId" clId="{4E5EC9F3-DDB6-48C6-9B7B-23F61B61154D}" dt="2022-02-13T08:32:28.830" v="8075" actId="478"/>
          <ac:spMkLst>
            <pc:docMk/>
            <pc:sldMk cId="3845246463" sldId="425"/>
            <ac:spMk id="37" creationId="{0765E233-D880-4EC3-883B-7ED1EAA043FE}"/>
          </ac:spMkLst>
        </pc:spChg>
        <pc:spChg chg="mod">
          <ac:chgData name="中田 雄大" userId="62f770ad0d6c1cad" providerId="LiveId" clId="{4E5EC9F3-DDB6-48C6-9B7B-23F61B61154D}" dt="2022-03-01T09:03:46.340" v="20896" actId="1076"/>
          <ac:spMkLst>
            <pc:docMk/>
            <pc:sldMk cId="3845246463" sldId="425"/>
            <ac:spMk id="38" creationId="{5C42B01B-316C-4E98-84A2-F416090DB392}"/>
          </ac:spMkLst>
        </pc:spChg>
        <pc:spChg chg="del">
          <ac:chgData name="中田 雄大" userId="62f770ad0d6c1cad" providerId="LiveId" clId="{4E5EC9F3-DDB6-48C6-9B7B-23F61B61154D}" dt="2022-02-13T08:19:50.366" v="7871" actId="478"/>
          <ac:spMkLst>
            <pc:docMk/>
            <pc:sldMk cId="3845246463" sldId="425"/>
            <ac:spMk id="39" creationId="{26E591F5-84D3-47F4-BD51-025F970BEDB0}"/>
          </ac:spMkLst>
        </pc:spChg>
        <pc:spChg chg="add mod">
          <ac:chgData name="中田 雄大" userId="62f770ad0d6c1cad" providerId="LiveId" clId="{4E5EC9F3-DDB6-48C6-9B7B-23F61B61154D}" dt="2022-03-01T09:03:29.613" v="20889" actId="164"/>
          <ac:spMkLst>
            <pc:docMk/>
            <pc:sldMk cId="3845246463" sldId="425"/>
            <ac:spMk id="39" creationId="{7D4027C5-675D-4CDA-9C68-8A55A9590D54}"/>
          </ac:spMkLst>
        </pc:spChg>
        <pc:spChg chg="add mod">
          <ac:chgData name="中田 雄大" userId="62f770ad0d6c1cad" providerId="LiveId" clId="{4E5EC9F3-DDB6-48C6-9B7B-23F61B61154D}" dt="2022-03-01T09:03:29.613" v="20889" actId="164"/>
          <ac:spMkLst>
            <pc:docMk/>
            <pc:sldMk cId="3845246463" sldId="425"/>
            <ac:spMk id="40" creationId="{DA06EAE8-3216-401E-B116-98DF33BF9E17}"/>
          </ac:spMkLst>
        </pc:spChg>
        <pc:spChg chg="del">
          <ac:chgData name="中田 雄大" userId="62f770ad0d6c1cad" providerId="LiveId" clId="{4E5EC9F3-DDB6-48C6-9B7B-23F61B61154D}" dt="2022-02-13T08:19:57.441" v="7874" actId="478"/>
          <ac:spMkLst>
            <pc:docMk/>
            <pc:sldMk cId="3845246463" sldId="425"/>
            <ac:spMk id="40" creationId="{F669FDBC-FA84-4572-8C83-AD2AE0215F24}"/>
          </ac:spMkLst>
        </pc:spChg>
        <pc:spChg chg="add mod">
          <ac:chgData name="中田 雄大" userId="62f770ad0d6c1cad" providerId="LiveId" clId="{4E5EC9F3-DDB6-48C6-9B7B-23F61B61154D}" dt="2022-03-01T09:03:29.613" v="20889" actId="164"/>
          <ac:spMkLst>
            <pc:docMk/>
            <pc:sldMk cId="3845246463" sldId="425"/>
            <ac:spMk id="46" creationId="{6A05FD81-6F67-4870-AF72-11C3580B2179}"/>
          </ac:spMkLst>
        </pc:spChg>
        <pc:spChg chg="add del mod">
          <ac:chgData name="中田 雄大" userId="62f770ad0d6c1cad" providerId="LiveId" clId="{4E5EC9F3-DDB6-48C6-9B7B-23F61B61154D}" dt="2022-03-01T09:00:47.847" v="20845" actId="478"/>
          <ac:spMkLst>
            <pc:docMk/>
            <pc:sldMk cId="3845246463" sldId="425"/>
            <ac:spMk id="48" creationId="{07FC49E5-419B-49DD-91F8-99B2547294C7}"/>
          </ac:spMkLst>
        </pc:spChg>
        <pc:spChg chg="mod">
          <ac:chgData name="中田 雄大" userId="62f770ad0d6c1cad" providerId="LiveId" clId="{4E5EC9F3-DDB6-48C6-9B7B-23F61B61154D}" dt="2022-03-01T09:20:37.226" v="21503" actId="20577"/>
          <ac:spMkLst>
            <pc:docMk/>
            <pc:sldMk cId="3845246463" sldId="425"/>
            <ac:spMk id="49" creationId="{FCDEF842-A01C-4DB6-96A4-EAD645B9B04F}"/>
          </ac:spMkLst>
        </pc:spChg>
        <pc:spChg chg="mod">
          <ac:chgData name="中田 雄大" userId="62f770ad0d6c1cad" providerId="LiveId" clId="{4E5EC9F3-DDB6-48C6-9B7B-23F61B61154D}" dt="2022-03-01T09:03:46.340" v="20896" actId="1076"/>
          <ac:spMkLst>
            <pc:docMk/>
            <pc:sldMk cId="3845246463" sldId="425"/>
            <ac:spMk id="51" creationId="{1FB4EAE6-2078-452A-A8B8-8C6E3AF3861E}"/>
          </ac:spMkLst>
        </pc:spChg>
        <pc:spChg chg="mod">
          <ac:chgData name="中田 雄大" userId="62f770ad0d6c1cad" providerId="LiveId" clId="{4E5EC9F3-DDB6-48C6-9B7B-23F61B61154D}" dt="2022-03-01T09:03:46.340" v="20896" actId="1076"/>
          <ac:spMkLst>
            <pc:docMk/>
            <pc:sldMk cId="3845246463" sldId="425"/>
            <ac:spMk id="52" creationId="{7FC071D3-1280-4841-94EC-7E55339007B3}"/>
          </ac:spMkLst>
        </pc:spChg>
        <pc:spChg chg="mod">
          <ac:chgData name="中田 雄大" userId="62f770ad0d6c1cad" providerId="LiveId" clId="{4E5EC9F3-DDB6-48C6-9B7B-23F61B61154D}" dt="2022-03-01T08:54:27.672" v="20730" actId="14100"/>
          <ac:spMkLst>
            <pc:docMk/>
            <pc:sldMk cId="3845246463" sldId="425"/>
            <ac:spMk id="53" creationId="{542F6350-09C7-4F1F-B599-0335B6D39848}"/>
          </ac:spMkLst>
        </pc:spChg>
        <pc:spChg chg="add mod">
          <ac:chgData name="中田 雄大" userId="62f770ad0d6c1cad" providerId="LiveId" clId="{4E5EC9F3-DDB6-48C6-9B7B-23F61B61154D}" dt="2022-03-01T09:03:29.613" v="20889" actId="164"/>
          <ac:spMkLst>
            <pc:docMk/>
            <pc:sldMk cId="3845246463" sldId="425"/>
            <ac:spMk id="54" creationId="{D82E333B-975B-44FD-B71F-CDF1411E13CC}"/>
          </ac:spMkLst>
        </pc:spChg>
        <pc:spChg chg="add del mod">
          <ac:chgData name="中田 雄大" userId="62f770ad0d6c1cad" providerId="LiveId" clId="{4E5EC9F3-DDB6-48C6-9B7B-23F61B61154D}" dt="2022-03-01T09:00:57.800" v="20848" actId="478"/>
          <ac:spMkLst>
            <pc:docMk/>
            <pc:sldMk cId="3845246463" sldId="425"/>
            <ac:spMk id="55" creationId="{2A7C0361-C39F-48B5-8B3F-9B0D3C228878}"/>
          </ac:spMkLst>
        </pc:spChg>
        <pc:spChg chg="add mod">
          <ac:chgData name="中田 雄大" userId="62f770ad0d6c1cad" providerId="LiveId" clId="{4E5EC9F3-DDB6-48C6-9B7B-23F61B61154D}" dt="2022-03-01T09:03:29.613" v="20889" actId="164"/>
          <ac:spMkLst>
            <pc:docMk/>
            <pc:sldMk cId="3845246463" sldId="425"/>
            <ac:spMk id="56" creationId="{4418AD22-FB30-43E5-8809-51E261687005}"/>
          </ac:spMkLst>
        </pc:spChg>
        <pc:spChg chg="mod">
          <ac:chgData name="中田 雄大" userId="62f770ad0d6c1cad" providerId="LiveId" clId="{4E5EC9F3-DDB6-48C6-9B7B-23F61B61154D}" dt="2022-03-01T09:03:38.727" v="20892"/>
          <ac:spMkLst>
            <pc:docMk/>
            <pc:sldMk cId="3845246463" sldId="425"/>
            <ac:spMk id="58" creationId="{B6A8FF5A-1FB0-4952-9AA4-960C6FDDC9E4}"/>
          </ac:spMkLst>
        </pc:spChg>
        <pc:spChg chg="mod">
          <ac:chgData name="中田 雄大" userId="62f770ad0d6c1cad" providerId="LiveId" clId="{4E5EC9F3-DDB6-48C6-9B7B-23F61B61154D}" dt="2022-03-01T09:03:38.727" v="20892"/>
          <ac:spMkLst>
            <pc:docMk/>
            <pc:sldMk cId="3845246463" sldId="425"/>
            <ac:spMk id="61" creationId="{DC42C520-AFBA-452A-B2DB-9B441E227155}"/>
          </ac:spMkLst>
        </pc:spChg>
        <pc:spChg chg="mod">
          <ac:chgData name="中田 雄大" userId="62f770ad0d6c1cad" providerId="LiveId" clId="{4E5EC9F3-DDB6-48C6-9B7B-23F61B61154D}" dt="2022-03-01T09:03:38.727" v="20892"/>
          <ac:spMkLst>
            <pc:docMk/>
            <pc:sldMk cId="3845246463" sldId="425"/>
            <ac:spMk id="62" creationId="{F9553576-603C-48E4-8256-C04DBFF6A0AE}"/>
          </ac:spMkLst>
        </pc:spChg>
        <pc:spChg chg="mod">
          <ac:chgData name="中田 雄大" userId="62f770ad0d6c1cad" providerId="LiveId" clId="{4E5EC9F3-DDB6-48C6-9B7B-23F61B61154D}" dt="2022-03-01T09:03:38.727" v="20892"/>
          <ac:spMkLst>
            <pc:docMk/>
            <pc:sldMk cId="3845246463" sldId="425"/>
            <ac:spMk id="63" creationId="{A70E8A39-D017-4838-ABCD-570C58FA0585}"/>
          </ac:spMkLst>
        </pc:spChg>
        <pc:spChg chg="mod">
          <ac:chgData name="中田 雄大" userId="62f770ad0d6c1cad" providerId="LiveId" clId="{4E5EC9F3-DDB6-48C6-9B7B-23F61B61154D}" dt="2022-03-01T09:03:38.727" v="20892"/>
          <ac:spMkLst>
            <pc:docMk/>
            <pc:sldMk cId="3845246463" sldId="425"/>
            <ac:spMk id="64" creationId="{8EBB4AE8-7DB6-436D-AFBC-BF833ABDADE7}"/>
          </ac:spMkLst>
        </pc:spChg>
        <pc:spChg chg="mod">
          <ac:chgData name="中田 雄大" userId="62f770ad0d6c1cad" providerId="LiveId" clId="{4E5EC9F3-DDB6-48C6-9B7B-23F61B61154D}" dt="2022-03-01T09:03:38.727" v="20892"/>
          <ac:spMkLst>
            <pc:docMk/>
            <pc:sldMk cId="3845246463" sldId="425"/>
            <ac:spMk id="65" creationId="{E2300DE2-0095-43CC-9479-492962AB9376}"/>
          </ac:spMkLst>
        </pc:spChg>
        <pc:spChg chg="mod">
          <ac:chgData name="中田 雄大" userId="62f770ad0d6c1cad" providerId="LiveId" clId="{4E5EC9F3-DDB6-48C6-9B7B-23F61B61154D}" dt="2022-03-01T09:03:38.727" v="20892"/>
          <ac:spMkLst>
            <pc:docMk/>
            <pc:sldMk cId="3845246463" sldId="425"/>
            <ac:spMk id="66" creationId="{526254AC-1161-482B-BF18-876B702E1892}"/>
          </ac:spMkLst>
        </pc:spChg>
        <pc:spChg chg="add mod">
          <ac:chgData name="中田 雄大" userId="62f770ad0d6c1cad" providerId="LiveId" clId="{4E5EC9F3-DDB6-48C6-9B7B-23F61B61154D}" dt="2022-03-01T09:04:40.717" v="20938" actId="207"/>
          <ac:spMkLst>
            <pc:docMk/>
            <pc:sldMk cId="3845246463" sldId="425"/>
            <ac:spMk id="67" creationId="{74AF48D1-9D8B-49F9-8860-BEDCC55E8996}"/>
          </ac:spMkLst>
        </pc:spChg>
        <pc:grpChg chg="mod">
          <ac:chgData name="中田 雄大" userId="62f770ad0d6c1cad" providerId="LiveId" clId="{4E5EC9F3-DDB6-48C6-9B7B-23F61B61154D}" dt="2022-03-01T09:03:46.340" v="20896" actId="1076"/>
          <ac:grpSpMkLst>
            <pc:docMk/>
            <pc:sldMk cId="3845246463" sldId="425"/>
            <ac:grpSpMk id="13" creationId="{0BCC0F4F-8609-4D5E-BB41-65252129E51B}"/>
          </ac:grpSpMkLst>
        </pc:grpChg>
        <pc:grpChg chg="add del mod">
          <ac:chgData name="中田 雄大" userId="62f770ad0d6c1cad" providerId="LiveId" clId="{4E5EC9F3-DDB6-48C6-9B7B-23F61B61154D}" dt="2022-03-01T09:03:46.787" v="20897" actId="21"/>
          <ac:grpSpMkLst>
            <pc:docMk/>
            <pc:sldMk cId="3845246463" sldId="425"/>
            <ac:grpSpMk id="16" creationId="{F7A8AF31-AA4D-4B1C-9307-32C0FE3CE55E}"/>
          </ac:grpSpMkLst>
        </pc:grpChg>
        <pc:grpChg chg="mod">
          <ac:chgData name="中田 雄大" userId="62f770ad0d6c1cad" providerId="LiveId" clId="{4E5EC9F3-DDB6-48C6-9B7B-23F61B61154D}" dt="2022-03-01T09:03:46.340" v="20896" actId="1076"/>
          <ac:grpSpMkLst>
            <pc:docMk/>
            <pc:sldMk cId="3845246463" sldId="425"/>
            <ac:grpSpMk id="22" creationId="{49574FCB-F181-4B44-911A-B56BAFD345AC}"/>
          </ac:grpSpMkLst>
        </pc:grpChg>
        <pc:grpChg chg="mod">
          <ac:chgData name="中田 雄大" userId="62f770ad0d6c1cad" providerId="LiveId" clId="{4E5EC9F3-DDB6-48C6-9B7B-23F61B61154D}" dt="2022-03-01T09:03:46.340" v="20896" actId="1076"/>
          <ac:grpSpMkLst>
            <pc:docMk/>
            <pc:sldMk cId="3845246463" sldId="425"/>
            <ac:grpSpMk id="45" creationId="{06669425-D97B-4846-B8CC-4BA249BF4834}"/>
          </ac:grpSpMkLst>
        </pc:grpChg>
        <pc:grpChg chg="add del mod">
          <ac:chgData name="中田 雄大" userId="62f770ad0d6c1cad" providerId="LiveId" clId="{4E5EC9F3-DDB6-48C6-9B7B-23F61B61154D}" dt="2022-03-01T09:03:46.025" v="20895"/>
          <ac:grpSpMkLst>
            <pc:docMk/>
            <pc:sldMk cId="3845246463" sldId="425"/>
            <ac:grpSpMk id="57" creationId="{2C9C468C-C1BC-4D99-9D1C-287DDC0FFE79}"/>
          </ac:grpSpMkLst>
        </pc:grpChg>
        <pc:picChg chg="mod">
          <ac:chgData name="中田 雄大" userId="62f770ad0d6c1cad" providerId="LiveId" clId="{4E5EC9F3-DDB6-48C6-9B7B-23F61B61154D}" dt="2022-02-13T08:23:50.820" v="7940" actId="1076"/>
          <ac:picMkLst>
            <pc:docMk/>
            <pc:sldMk cId="3845246463" sldId="425"/>
            <ac:picMk id="42" creationId="{0298F951-7903-4A6B-97BC-ACFBDABB5841}"/>
          </ac:picMkLst>
        </pc:picChg>
        <pc:picChg chg="mod">
          <ac:chgData name="中田 雄大" userId="62f770ad0d6c1cad" providerId="LiveId" clId="{4E5EC9F3-DDB6-48C6-9B7B-23F61B61154D}" dt="2022-02-13T08:23:50.820" v="7940" actId="1076"/>
          <ac:picMkLst>
            <pc:docMk/>
            <pc:sldMk cId="3845246463" sldId="425"/>
            <ac:picMk id="43" creationId="{65D8ED80-93C7-437E-B721-1ADC8A9156FE}"/>
          </ac:picMkLst>
        </pc:picChg>
        <pc:picChg chg="mod">
          <ac:chgData name="中田 雄大" userId="62f770ad0d6c1cad" providerId="LiveId" clId="{4E5EC9F3-DDB6-48C6-9B7B-23F61B61154D}" dt="2022-02-13T08:23:50.820" v="7940" actId="1076"/>
          <ac:picMkLst>
            <pc:docMk/>
            <pc:sldMk cId="3845246463" sldId="425"/>
            <ac:picMk id="44" creationId="{C6F02B52-E60D-4467-8A92-4BF2B79D88FC}"/>
          </ac:picMkLst>
        </pc:picChg>
        <pc:cxnChg chg="add mod">
          <ac:chgData name="中田 雄大" userId="62f770ad0d6c1cad" providerId="LiveId" clId="{4E5EC9F3-DDB6-48C6-9B7B-23F61B61154D}" dt="2022-03-01T09:03:29.613" v="20889" actId="164"/>
          <ac:cxnSpMkLst>
            <pc:docMk/>
            <pc:sldMk cId="3845246463" sldId="425"/>
            <ac:cxnSpMk id="30" creationId="{7EAC4E5F-5A79-4E98-8316-1570753494AF}"/>
          </ac:cxnSpMkLst>
        </pc:cxnChg>
        <pc:cxnChg chg="add mod">
          <ac:chgData name="中田 雄大" userId="62f770ad0d6c1cad" providerId="LiveId" clId="{4E5EC9F3-DDB6-48C6-9B7B-23F61B61154D}" dt="2022-03-01T09:03:29.613" v="20889" actId="164"/>
          <ac:cxnSpMkLst>
            <pc:docMk/>
            <pc:sldMk cId="3845246463" sldId="425"/>
            <ac:cxnSpMk id="37" creationId="{4C9EAFE4-D76D-41B2-90A6-101FADE0DC4C}"/>
          </ac:cxnSpMkLst>
        </pc:cxnChg>
        <pc:cxnChg chg="mod">
          <ac:chgData name="中田 雄大" userId="62f770ad0d6c1cad" providerId="LiveId" clId="{4E5EC9F3-DDB6-48C6-9B7B-23F61B61154D}" dt="2022-03-01T09:03:46.340" v="20896" actId="1076"/>
          <ac:cxnSpMkLst>
            <pc:docMk/>
            <pc:sldMk cId="3845246463" sldId="425"/>
            <ac:cxnSpMk id="41" creationId="{26365AAF-A7C3-40C7-8B8D-98A6E24A5F7A}"/>
          </ac:cxnSpMkLst>
        </pc:cxnChg>
        <pc:cxnChg chg="mod">
          <ac:chgData name="中田 雄大" userId="62f770ad0d6c1cad" providerId="LiveId" clId="{4E5EC9F3-DDB6-48C6-9B7B-23F61B61154D}" dt="2022-03-01T09:03:38.727" v="20892"/>
          <ac:cxnSpMkLst>
            <pc:docMk/>
            <pc:sldMk cId="3845246463" sldId="425"/>
            <ac:cxnSpMk id="59" creationId="{BCFDC485-61FD-46A1-8CD7-159C10B944A4}"/>
          </ac:cxnSpMkLst>
        </pc:cxnChg>
        <pc:cxnChg chg="mod">
          <ac:chgData name="中田 雄大" userId="62f770ad0d6c1cad" providerId="LiveId" clId="{4E5EC9F3-DDB6-48C6-9B7B-23F61B61154D}" dt="2022-03-01T09:03:38.727" v="20892"/>
          <ac:cxnSpMkLst>
            <pc:docMk/>
            <pc:sldMk cId="3845246463" sldId="425"/>
            <ac:cxnSpMk id="60" creationId="{F8A81B24-DA32-49A8-9737-0BC4E050EFCA}"/>
          </ac:cxnSpMkLst>
        </pc:cxnChg>
      </pc:sldChg>
      <pc:sldChg chg="addSp delSp modSp mod modNotesTx">
        <pc:chgData name="中田 雄大" userId="62f770ad0d6c1cad" providerId="LiveId" clId="{4E5EC9F3-DDB6-48C6-9B7B-23F61B61154D}" dt="2022-03-03T01:18:47.185" v="23710" actId="20577"/>
        <pc:sldMkLst>
          <pc:docMk/>
          <pc:sldMk cId="186116695" sldId="428"/>
        </pc:sldMkLst>
        <pc:spChg chg="del">
          <ac:chgData name="中田 雄大" userId="62f770ad0d6c1cad" providerId="LiveId" clId="{4E5EC9F3-DDB6-48C6-9B7B-23F61B61154D}" dt="2022-02-15T04:40:30.900" v="9745" actId="478"/>
          <ac:spMkLst>
            <pc:docMk/>
            <pc:sldMk cId="186116695" sldId="428"/>
            <ac:spMk id="2" creationId="{00000000-0000-0000-0000-000000000000}"/>
          </ac:spMkLst>
        </pc:spChg>
        <pc:spChg chg="add del mod">
          <ac:chgData name="中田 雄大" userId="62f770ad0d6c1cad" providerId="LiveId" clId="{4E5EC9F3-DDB6-48C6-9B7B-23F61B61154D}" dt="2022-02-15T04:40:42.695" v="9747" actId="478"/>
          <ac:spMkLst>
            <pc:docMk/>
            <pc:sldMk cId="186116695" sldId="428"/>
            <ac:spMk id="6" creationId="{1182988B-2A1A-49BD-8037-258EE8F81430}"/>
          </ac:spMkLst>
        </pc:spChg>
        <pc:spChg chg="add del mod">
          <ac:chgData name="中田 雄大" userId="62f770ad0d6c1cad" providerId="LiveId" clId="{4E5EC9F3-DDB6-48C6-9B7B-23F61B61154D}" dt="2022-02-22T01:49:41.651" v="14614" actId="478"/>
          <ac:spMkLst>
            <pc:docMk/>
            <pc:sldMk cId="186116695" sldId="428"/>
            <ac:spMk id="8" creationId="{E46849E6-25B4-4090-BB32-2E7FCBDB8E19}"/>
          </ac:spMkLst>
        </pc:spChg>
        <pc:spChg chg="add del mod">
          <ac:chgData name="中田 雄大" userId="62f770ad0d6c1cad" providerId="LiveId" clId="{4E5EC9F3-DDB6-48C6-9B7B-23F61B61154D}" dt="2022-02-22T01:50:25.557" v="14622" actId="478"/>
          <ac:spMkLst>
            <pc:docMk/>
            <pc:sldMk cId="186116695" sldId="428"/>
            <ac:spMk id="9" creationId="{EE76468F-A608-4AFF-A343-E732EDCF5F23}"/>
          </ac:spMkLst>
        </pc:spChg>
        <pc:spChg chg="add del mod">
          <ac:chgData name="中田 雄大" userId="62f770ad0d6c1cad" providerId="LiveId" clId="{4E5EC9F3-DDB6-48C6-9B7B-23F61B61154D}" dt="2022-02-14T09:23:01.262" v="9469" actId="478"/>
          <ac:spMkLst>
            <pc:docMk/>
            <pc:sldMk cId="186116695" sldId="428"/>
            <ac:spMk id="21" creationId="{0648ECF3-02AA-4C2A-B9E7-B4F8695E6D3A}"/>
          </ac:spMkLst>
        </pc:spChg>
        <pc:spChg chg="add mod">
          <ac:chgData name="中田 雄大" userId="62f770ad0d6c1cad" providerId="LiveId" clId="{4E5EC9F3-DDB6-48C6-9B7B-23F61B61154D}" dt="2022-02-16T01:38:55.652" v="11212" actId="20577"/>
          <ac:spMkLst>
            <pc:docMk/>
            <pc:sldMk cId="186116695" sldId="428"/>
            <ac:spMk id="25" creationId="{F32FB0B8-46C3-4202-91F5-61D29967DF45}"/>
          </ac:spMkLst>
        </pc:spChg>
        <pc:spChg chg="add mod">
          <ac:chgData name="中田 雄大" userId="62f770ad0d6c1cad" providerId="LiveId" clId="{4E5EC9F3-DDB6-48C6-9B7B-23F61B61154D}" dt="2022-02-15T06:15:23.917" v="10229" actId="20577"/>
          <ac:spMkLst>
            <pc:docMk/>
            <pc:sldMk cId="186116695" sldId="428"/>
            <ac:spMk id="26" creationId="{ED0F1BF2-1FB1-4D67-B0BD-5E38E040C7AC}"/>
          </ac:spMkLst>
        </pc:spChg>
        <pc:spChg chg="add mod">
          <ac:chgData name="中田 雄大" userId="62f770ad0d6c1cad" providerId="LiveId" clId="{4E5EC9F3-DDB6-48C6-9B7B-23F61B61154D}" dt="2022-03-03T01:18:47.185" v="23710" actId="20577"/>
          <ac:spMkLst>
            <pc:docMk/>
            <pc:sldMk cId="186116695" sldId="428"/>
            <ac:spMk id="28" creationId="{D464BDB6-0D4D-4941-AF72-D647E3D6AE3E}"/>
          </ac:spMkLst>
        </pc:spChg>
        <pc:spChg chg="mod">
          <ac:chgData name="中田 雄大" userId="62f770ad0d6c1cad" providerId="LiveId" clId="{4E5EC9F3-DDB6-48C6-9B7B-23F61B61154D}" dt="2022-02-15T06:10:33.544" v="10107" actId="692"/>
          <ac:spMkLst>
            <pc:docMk/>
            <pc:sldMk cId="186116695" sldId="428"/>
            <ac:spMk id="30" creationId="{77F25762-88F5-43D7-ADCE-BEEEA9D687B7}"/>
          </ac:spMkLst>
        </pc:spChg>
        <pc:spChg chg="del mod">
          <ac:chgData name="中田 雄大" userId="62f770ad0d6c1cad" providerId="LiveId" clId="{4E5EC9F3-DDB6-48C6-9B7B-23F61B61154D}" dt="2022-02-21T06:37:17.163" v="14322" actId="478"/>
          <ac:spMkLst>
            <pc:docMk/>
            <pc:sldMk cId="186116695" sldId="428"/>
            <ac:spMk id="32" creationId="{5D425D79-0BB7-427E-BE78-24621C6CFA82}"/>
          </ac:spMkLst>
        </pc:spChg>
        <pc:spChg chg="del">
          <ac:chgData name="中田 雄大" userId="62f770ad0d6c1cad" providerId="LiveId" clId="{4E5EC9F3-DDB6-48C6-9B7B-23F61B61154D}" dt="2022-02-15T06:13:41.549" v="10137" actId="478"/>
          <ac:spMkLst>
            <pc:docMk/>
            <pc:sldMk cId="186116695" sldId="428"/>
            <ac:spMk id="33" creationId="{FB63BBDA-9165-49F3-871E-C4F2B0ADCEF4}"/>
          </ac:spMkLst>
        </pc:spChg>
        <pc:spChg chg="del mod">
          <ac:chgData name="中田 雄大" userId="62f770ad0d6c1cad" providerId="LiveId" clId="{4E5EC9F3-DDB6-48C6-9B7B-23F61B61154D}" dt="2022-02-15T06:16:30.190" v="10231" actId="478"/>
          <ac:spMkLst>
            <pc:docMk/>
            <pc:sldMk cId="186116695" sldId="428"/>
            <ac:spMk id="37" creationId="{8907E09E-5F65-4315-8823-DB4AF389C180}"/>
          </ac:spMkLst>
        </pc:spChg>
        <pc:spChg chg="del">
          <ac:chgData name="中田 雄大" userId="62f770ad0d6c1cad" providerId="LiveId" clId="{4E5EC9F3-DDB6-48C6-9B7B-23F61B61154D}" dt="2022-02-15T06:11:40.205" v="10130" actId="478"/>
          <ac:spMkLst>
            <pc:docMk/>
            <pc:sldMk cId="186116695" sldId="428"/>
            <ac:spMk id="38" creationId="{F17E0C9F-6C11-4EE0-BF25-1BA842A22DAC}"/>
          </ac:spMkLst>
        </pc:spChg>
        <pc:spChg chg="del mod">
          <ac:chgData name="中田 雄大" userId="62f770ad0d6c1cad" providerId="LiveId" clId="{4E5EC9F3-DDB6-48C6-9B7B-23F61B61154D}" dt="2022-02-21T06:37:23.707" v="14329" actId="478"/>
          <ac:spMkLst>
            <pc:docMk/>
            <pc:sldMk cId="186116695" sldId="428"/>
            <ac:spMk id="39" creationId="{7C045E7C-FC8B-4504-8414-71558D70F722}"/>
          </ac:spMkLst>
        </pc:spChg>
        <pc:grpChg chg="del mod">
          <ac:chgData name="中田 雄大" userId="62f770ad0d6c1cad" providerId="LiveId" clId="{4E5EC9F3-DDB6-48C6-9B7B-23F61B61154D}" dt="2022-02-21T06:37:24.494" v="14330" actId="478"/>
          <ac:grpSpMkLst>
            <pc:docMk/>
            <pc:sldMk cId="186116695" sldId="428"/>
            <ac:grpSpMk id="11" creationId="{21B88FB6-C3F3-4CA1-A574-B59A6E3F022A}"/>
          </ac:grpSpMkLst>
        </pc:grpChg>
        <pc:graphicFrameChg chg="del">
          <ac:chgData name="中田 雄大" userId="62f770ad0d6c1cad" providerId="LiveId" clId="{4E5EC9F3-DDB6-48C6-9B7B-23F61B61154D}" dt="2022-02-15T02:54:26.056" v="9739" actId="478"/>
          <ac:graphicFrameMkLst>
            <pc:docMk/>
            <pc:sldMk cId="186116695" sldId="428"/>
            <ac:graphicFrameMk id="13" creationId="{BB37B291-B000-47DF-9DE0-9C7286713D6F}"/>
          </ac:graphicFrameMkLst>
        </pc:graphicFrameChg>
        <pc:graphicFrameChg chg="add mod ord">
          <ac:chgData name="中田 雄大" userId="62f770ad0d6c1cad" providerId="LiveId" clId="{4E5EC9F3-DDB6-48C6-9B7B-23F61B61154D}" dt="2022-02-22T08:06:16.819" v="15823" actId="20577"/>
          <ac:graphicFrameMkLst>
            <pc:docMk/>
            <pc:sldMk cId="186116695" sldId="428"/>
            <ac:graphicFrameMk id="21" creationId="{BA589929-D2E5-41CB-A110-83898CD83FA0}"/>
          </ac:graphicFrameMkLst>
        </pc:graphicFrameChg>
        <pc:picChg chg="mod">
          <ac:chgData name="中田 雄大" userId="62f770ad0d6c1cad" providerId="LiveId" clId="{4E5EC9F3-DDB6-48C6-9B7B-23F61B61154D}" dt="2022-02-15T06:11:49.036" v="10132" actId="1076"/>
          <ac:picMkLst>
            <pc:docMk/>
            <pc:sldMk cId="186116695" sldId="428"/>
            <ac:picMk id="5" creationId="{9E74DAA9-4C62-4CE7-BC51-7705157BBC1E}"/>
          </ac:picMkLst>
        </pc:picChg>
        <pc:picChg chg="mod">
          <ac:chgData name="中田 雄大" userId="62f770ad0d6c1cad" providerId="LiveId" clId="{4E5EC9F3-DDB6-48C6-9B7B-23F61B61154D}" dt="2022-02-15T06:10:33.544" v="10107" actId="692"/>
          <ac:picMkLst>
            <pc:docMk/>
            <pc:sldMk cId="186116695" sldId="428"/>
            <ac:picMk id="7" creationId="{A733BB90-E451-4A04-BA59-2B9A4D6551C3}"/>
          </ac:picMkLst>
        </pc:picChg>
        <pc:picChg chg="mod">
          <ac:chgData name="中田 雄大" userId="62f770ad0d6c1cad" providerId="LiveId" clId="{4E5EC9F3-DDB6-48C6-9B7B-23F61B61154D}" dt="2022-02-15T06:10:33.544" v="10107" actId="692"/>
          <ac:picMkLst>
            <pc:docMk/>
            <pc:sldMk cId="186116695" sldId="428"/>
            <ac:picMk id="10" creationId="{4F16C1CF-D16E-4222-A2C9-E2F74B6562E0}"/>
          </ac:picMkLst>
        </pc:picChg>
        <pc:picChg chg="del mod">
          <ac:chgData name="中田 雄大" userId="62f770ad0d6c1cad" providerId="LiveId" clId="{4E5EC9F3-DDB6-48C6-9B7B-23F61B61154D}" dt="2022-02-21T06:37:21.883" v="14326" actId="478"/>
          <ac:picMkLst>
            <pc:docMk/>
            <pc:sldMk cId="186116695" sldId="428"/>
            <ac:picMk id="20" creationId="{829D8EB3-CF2A-4AF4-8D34-C3C90B998C98}"/>
          </ac:picMkLst>
        </pc:picChg>
        <pc:picChg chg="del mod">
          <ac:chgData name="中田 雄大" userId="62f770ad0d6c1cad" providerId="LiveId" clId="{4E5EC9F3-DDB6-48C6-9B7B-23F61B61154D}" dt="2022-02-21T06:37:22.220" v="14327" actId="478"/>
          <ac:picMkLst>
            <pc:docMk/>
            <pc:sldMk cId="186116695" sldId="428"/>
            <ac:picMk id="24" creationId="{8C543FC3-A5B4-4F91-8D8E-F7EE57E91FDD}"/>
          </ac:picMkLst>
        </pc:picChg>
        <pc:picChg chg="del mod">
          <ac:chgData name="中田 雄大" userId="62f770ad0d6c1cad" providerId="LiveId" clId="{4E5EC9F3-DDB6-48C6-9B7B-23F61B61154D}" dt="2022-02-21T06:37:23.077" v="14328" actId="478"/>
          <ac:picMkLst>
            <pc:docMk/>
            <pc:sldMk cId="186116695" sldId="428"/>
            <ac:picMk id="27" creationId="{C6DC3D3D-3930-44A6-835D-4224E81E69BC}"/>
          </ac:picMkLst>
        </pc:picChg>
        <pc:picChg chg="del mod">
          <ac:chgData name="中田 雄大" userId="62f770ad0d6c1cad" providerId="LiveId" clId="{4E5EC9F3-DDB6-48C6-9B7B-23F61B61154D}" dt="2022-02-21T06:37:19.776" v="14323" actId="478"/>
          <ac:picMkLst>
            <pc:docMk/>
            <pc:sldMk cId="186116695" sldId="428"/>
            <ac:picMk id="29" creationId="{3ABE54EE-3D0D-485D-8FF3-789764D69E15}"/>
          </ac:picMkLst>
        </pc:picChg>
        <pc:picChg chg="del mod">
          <ac:chgData name="中田 雄大" userId="62f770ad0d6c1cad" providerId="LiveId" clId="{4E5EC9F3-DDB6-48C6-9B7B-23F61B61154D}" dt="2022-02-21T06:37:20.269" v="14324" actId="478"/>
          <ac:picMkLst>
            <pc:docMk/>
            <pc:sldMk cId="186116695" sldId="428"/>
            <ac:picMk id="35" creationId="{2E89CA49-9833-43D3-BB0E-E5C8A6F4DB49}"/>
          </ac:picMkLst>
        </pc:picChg>
        <pc:picChg chg="del mod">
          <ac:chgData name="中田 雄大" userId="62f770ad0d6c1cad" providerId="LiveId" clId="{4E5EC9F3-DDB6-48C6-9B7B-23F61B61154D}" dt="2022-02-21T06:37:21.244" v="14325" actId="478"/>
          <ac:picMkLst>
            <pc:docMk/>
            <pc:sldMk cId="186116695" sldId="428"/>
            <ac:picMk id="36" creationId="{BB32B926-822B-4070-99A6-F78719E876DB}"/>
          </ac:picMkLst>
        </pc:picChg>
      </pc:sldChg>
      <pc:sldChg chg="addSp delSp modSp mod modNotesTx">
        <pc:chgData name="中田 雄大" userId="62f770ad0d6c1cad" providerId="LiveId" clId="{4E5EC9F3-DDB6-48C6-9B7B-23F61B61154D}" dt="2022-03-03T03:12:23.941" v="24001" actId="20577"/>
        <pc:sldMkLst>
          <pc:docMk/>
          <pc:sldMk cId="550320575" sldId="429"/>
        </pc:sldMkLst>
        <pc:spChg chg="del">
          <ac:chgData name="中田 雄大" userId="62f770ad0d6c1cad" providerId="LiveId" clId="{4E5EC9F3-DDB6-48C6-9B7B-23F61B61154D}" dt="2022-02-20T07:44:03.593" v="12948" actId="478"/>
          <ac:spMkLst>
            <pc:docMk/>
            <pc:sldMk cId="550320575" sldId="429"/>
            <ac:spMk id="2" creationId="{00000000-0000-0000-0000-000000000000}"/>
          </ac:spMkLst>
        </pc:spChg>
        <pc:spChg chg="add del mod">
          <ac:chgData name="中田 雄大" userId="62f770ad0d6c1cad" providerId="LiveId" clId="{4E5EC9F3-DDB6-48C6-9B7B-23F61B61154D}" dt="2022-02-20T07:44:06.955" v="12950" actId="478"/>
          <ac:spMkLst>
            <pc:docMk/>
            <pc:sldMk cId="550320575" sldId="429"/>
            <ac:spMk id="5" creationId="{F311F943-2AAC-4EDC-9BF5-4FE08990AB7E}"/>
          </ac:spMkLst>
        </pc:spChg>
        <pc:spChg chg="add del mod">
          <ac:chgData name="中田 雄大" userId="62f770ad0d6c1cad" providerId="LiveId" clId="{4E5EC9F3-DDB6-48C6-9B7B-23F61B61154D}" dt="2022-02-20T07:46:51.785" v="13007" actId="478"/>
          <ac:spMkLst>
            <pc:docMk/>
            <pc:sldMk cId="550320575" sldId="429"/>
            <ac:spMk id="7" creationId="{379B774D-7734-40B3-9C48-79DCB27B2C1D}"/>
          </ac:spMkLst>
        </pc:spChg>
        <pc:spChg chg="add mod">
          <ac:chgData name="中田 雄大" userId="62f770ad0d6c1cad" providerId="LiveId" clId="{4E5EC9F3-DDB6-48C6-9B7B-23F61B61154D}" dt="2022-02-20T08:03:14.850" v="13075" actId="20577"/>
          <ac:spMkLst>
            <pc:docMk/>
            <pc:sldMk cId="550320575" sldId="429"/>
            <ac:spMk id="10" creationId="{9FF8A307-148A-49C2-8BF9-121C071F7767}"/>
          </ac:spMkLst>
        </pc:spChg>
        <pc:spChg chg="add mod">
          <ac:chgData name="中田 雄大" userId="62f770ad0d6c1cad" providerId="LiveId" clId="{4E5EC9F3-DDB6-48C6-9B7B-23F61B61154D}" dt="2022-02-20T08:09:42.391" v="13113" actId="14100"/>
          <ac:spMkLst>
            <pc:docMk/>
            <pc:sldMk cId="550320575" sldId="429"/>
            <ac:spMk id="11" creationId="{077E52A7-8BB8-4D66-83C9-008A0FF5FFEE}"/>
          </ac:spMkLst>
        </pc:spChg>
        <pc:spChg chg="add del mod">
          <ac:chgData name="中田 雄大" userId="62f770ad0d6c1cad" providerId="LiveId" clId="{4E5EC9F3-DDB6-48C6-9B7B-23F61B61154D}" dt="2022-02-20T08:07:23.825" v="13104" actId="478"/>
          <ac:spMkLst>
            <pc:docMk/>
            <pc:sldMk cId="550320575" sldId="429"/>
            <ac:spMk id="12" creationId="{A72D0493-8BB6-4A48-809E-5B85D68FF58F}"/>
          </ac:spMkLst>
        </pc:spChg>
        <pc:spChg chg="add mod">
          <ac:chgData name="中田 雄大" userId="62f770ad0d6c1cad" providerId="LiveId" clId="{4E5EC9F3-DDB6-48C6-9B7B-23F61B61154D}" dt="2022-02-20T08:41:19.023" v="13562" actId="1076"/>
          <ac:spMkLst>
            <pc:docMk/>
            <pc:sldMk cId="550320575" sldId="429"/>
            <ac:spMk id="16" creationId="{B0B04B81-3945-4D39-A2B6-421C0162BED9}"/>
          </ac:spMkLst>
        </pc:spChg>
        <pc:spChg chg="del">
          <ac:chgData name="中田 雄大" userId="62f770ad0d6c1cad" providerId="LiveId" clId="{4E5EC9F3-DDB6-48C6-9B7B-23F61B61154D}" dt="2022-02-20T07:46:48.976" v="13006" actId="478"/>
          <ac:spMkLst>
            <pc:docMk/>
            <pc:sldMk cId="550320575" sldId="429"/>
            <ac:spMk id="17" creationId="{E96722AD-9EC1-4CE6-AF6A-BE9924DC7EED}"/>
          </ac:spMkLst>
        </pc:spChg>
        <pc:spChg chg="del">
          <ac:chgData name="中田 雄大" userId="62f770ad0d6c1cad" providerId="LiveId" clId="{4E5EC9F3-DDB6-48C6-9B7B-23F61B61154D}" dt="2022-02-20T07:46:48.976" v="13006" actId="478"/>
          <ac:spMkLst>
            <pc:docMk/>
            <pc:sldMk cId="550320575" sldId="429"/>
            <ac:spMk id="19" creationId="{6DD1E848-3454-4867-9376-5F2D6575C02F}"/>
          </ac:spMkLst>
        </pc:spChg>
        <pc:spChg chg="add mod">
          <ac:chgData name="中田 雄大" userId="62f770ad0d6c1cad" providerId="LiveId" clId="{4E5EC9F3-DDB6-48C6-9B7B-23F61B61154D}" dt="2022-02-20T08:29:04.631" v="13418" actId="1076"/>
          <ac:spMkLst>
            <pc:docMk/>
            <pc:sldMk cId="550320575" sldId="429"/>
            <ac:spMk id="20" creationId="{EA878DE5-0D4A-4AD7-9CAE-7F5E8A0920A9}"/>
          </ac:spMkLst>
        </pc:spChg>
        <pc:spChg chg="add mod">
          <ac:chgData name="中田 雄大" userId="62f770ad0d6c1cad" providerId="LiveId" clId="{4E5EC9F3-DDB6-48C6-9B7B-23F61B61154D}" dt="2022-02-20T08:43:04.055" v="13662" actId="1076"/>
          <ac:spMkLst>
            <pc:docMk/>
            <pc:sldMk cId="550320575" sldId="429"/>
            <ac:spMk id="21" creationId="{620976DC-5E59-4E02-9607-0A26219C2052}"/>
          </ac:spMkLst>
        </pc:spChg>
        <pc:spChg chg="add mod">
          <ac:chgData name="中田 雄大" userId="62f770ad0d6c1cad" providerId="LiveId" clId="{4E5EC9F3-DDB6-48C6-9B7B-23F61B61154D}" dt="2022-02-20T08:41:16.486" v="13561" actId="1076"/>
          <ac:spMkLst>
            <pc:docMk/>
            <pc:sldMk cId="550320575" sldId="429"/>
            <ac:spMk id="22" creationId="{E505EB3B-6CB2-488B-9C1C-75F2BFCCF138}"/>
          </ac:spMkLst>
        </pc:spChg>
        <pc:spChg chg="add mod">
          <ac:chgData name="中田 雄大" userId="62f770ad0d6c1cad" providerId="LiveId" clId="{4E5EC9F3-DDB6-48C6-9B7B-23F61B61154D}" dt="2022-02-27T08:15:31.848" v="16242" actId="20577"/>
          <ac:spMkLst>
            <pc:docMk/>
            <pc:sldMk cId="550320575" sldId="429"/>
            <ac:spMk id="23" creationId="{4667B119-078B-4530-A7CD-60BDFC4AD25E}"/>
          </ac:spMkLst>
        </pc:spChg>
        <pc:spChg chg="add mod">
          <ac:chgData name="中田 雄大" userId="62f770ad0d6c1cad" providerId="LiveId" clId="{4E5EC9F3-DDB6-48C6-9B7B-23F61B61154D}" dt="2022-03-02T02:52:47.505" v="22546" actId="20577"/>
          <ac:spMkLst>
            <pc:docMk/>
            <pc:sldMk cId="550320575" sldId="429"/>
            <ac:spMk id="28" creationId="{6A87AF97-F4B4-4A1E-AAC6-FA2816DA17E9}"/>
          </ac:spMkLst>
        </pc:spChg>
        <pc:spChg chg="add mod">
          <ac:chgData name="中田 雄大" userId="62f770ad0d6c1cad" providerId="LiveId" clId="{4E5EC9F3-DDB6-48C6-9B7B-23F61B61154D}" dt="2022-02-27T07:03:43.954" v="16058" actId="403"/>
          <ac:spMkLst>
            <pc:docMk/>
            <pc:sldMk cId="550320575" sldId="429"/>
            <ac:spMk id="29" creationId="{05ABCEFD-2D8A-40AB-AD1B-40ABE79AB5EA}"/>
          </ac:spMkLst>
        </pc:spChg>
        <pc:spChg chg="add mod">
          <ac:chgData name="中田 雄大" userId="62f770ad0d6c1cad" providerId="LiveId" clId="{4E5EC9F3-DDB6-48C6-9B7B-23F61B61154D}" dt="2022-02-20T08:59:02.255" v="13934" actId="1076"/>
          <ac:spMkLst>
            <pc:docMk/>
            <pc:sldMk cId="550320575" sldId="429"/>
            <ac:spMk id="30" creationId="{95D72D13-B74E-4985-BFB7-117AE19E2423}"/>
          </ac:spMkLst>
        </pc:spChg>
        <pc:spChg chg="add mod">
          <ac:chgData name="中田 雄大" userId="62f770ad0d6c1cad" providerId="LiveId" clId="{4E5EC9F3-DDB6-48C6-9B7B-23F61B61154D}" dt="2022-02-20T08:47:30.523" v="13718" actId="27636"/>
          <ac:spMkLst>
            <pc:docMk/>
            <pc:sldMk cId="550320575" sldId="429"/>
            <ac:spMk id="31" creationId="{DADCF292-68E8-421C-B3D8-58DC8D6D76D2}"/>
          </ac:spMkLst>
        </pc:spChg>
        <pc:spChg chg="add mod">
          <ac:chgData name="中田 雄大" userId="62f770ad0d6c1cad" providerId="LiveId" clId="{4E5EC9F3-DDB6-48C6-9B7B-23F61B61154D}" dt="2022-02-20T08:47:37.399" v="13722" actId="1076"/>
          <ac:spMkLst>
            <pc:docMk/>
            <pc:sldMk cId="550320575" sldId="429"/>
            <ac:spMk id="32" creationId="{9E84EE08-CC3B-4E74-A686-8B5D026BB820}"/>
          </ac:spMkLst>
        </pc:spChg>
        <pc:spChg chg="del">
          <ac:chgData name="中田 雄大" userId="62f770ad0d6c1cad" providerId="LiveId" clId="{4E5EC9F3-DDB6-48C6-9B7B-23F61B61154D}" dt="2022-02-20T07:46:48.976" v="13006" actId="478"/>
          <ac:spMkLst>
            <pc:docMk/>
            <pc:sldMk cId="550320575" sldId="429"/>
            <ac:spMk id="149" creationId="{00000000-0000-0000-0000-000000000000}"/>
          </ac:spMkLst>
        </pc:spChg>
        <pc:picChg chg="add mod">
          <ac:chgData name="中田 雄大" userId="62f770ad0d6c1cad" providerId="LiveId" clId="{4E5EC9F3-DDB6-48C6-9B7B-23F61B61154D}" dt="2022-02-20T08:26:53.183" v="13414" actId="1076"/>
          <ac:picMkLst>
            <pc:docMk/>
            <pc:sldMk cId="550320575" sldId="429"/>
            <ac:picMk id="8" creationId="{A53CAA6A-7181-4691-9C95-12D978F269BE}"/>
          </ac:picMkLst>
        </pc:picChg>
        <pc:picChg chg="add mod">
          <ac:chgData name="中田 雄大" userId="62f770ad0d6c1cad" providerId="LiveId" clId="{4E5EC9F3-DDB6-48C6-9B7B-23F61B61154D}" dt="2022-02-20T08:26:53.183" v="13414" actId="1076"/>
          <ac:picMkLst>
            <pc:docMk/>
            <pc:sldMk cId="550320575" sldId="429"/>
            <ac:picMk id="15" creationId="{F59AD9B5-B655-4D87-88D1-85EC28292398}"/>
          </ac:picMkLst>
        </pc:picChg>
        <pc:picChg chg="add mod">
          <ac:chgData name="中田 雄大" userId="62f770ad0d6c1cad" providerId="LiveId" clId="{4E5EC9F3-DDB6-48C6-9B7B-23F61B61154D}" dt="2022-02-20T08:46:46.209" v="13685" actId="14861"/>
          <ac:picMkLst>
            <pc:docMk/>
            <pc:sldMk cId="550320575" sldId="429"/>
            <ac:picMk id="24" creationId="{8FB7E00D-065E-490A-B0F7-A2A3AA090CF2}"/>
          </ac:picMkLst>
        </pc:picChg>
        <pc:picChg chg="add mod">
          <ac:chgData name="中田 雄大" userId="62f770ad0d6c1cad" providerId="LiveId" clId="{4E5EC9F3-DDB6-48C6-9B7B-23F61B61154D}" dt="2022-02-20T08:47:38.839" v="13723" actId="1076"/>
          <ac:picMkLst>
            <pc:docMk/>
            <pc:sldMk cId="550320575" sldId="429"/>
            <ac:picMk id="26" creationId="{AB3AF4D3-7621-429D-B57E-DF11AF7A48B9}"/>
          </ac:picMkLst>
        </pc:picChg>
        <pc:cxnChg chg="add mod">
          <ac:chgData name="中田 雄大" userId="62f770ad0d6c1cad" providerId="LiveId" clId="{4E5EC9F3-DDB6-48C6-9B7B-23F61B61154D}" dt="2022-02-20T08:26:53.183" v="13414" actId="1076"/>
          <ac:cxnSpMkLst>
            <pc:docMk/>
            <pc:sldMk cId="550320575" sldId="429"/>
            <ac:cxnSpMk id="18" creationId="{EAF20E10-ABE1-4A7A-815C-B63DD16592CE}"/>
          </ac:cxnSpMkLst>
        </pc:cxnChg>
      </pc:sldChg>
      <pc:sldChg chg="addSp delSp modSp mod delAnim modAnim modNotesTx">
        <pc:chgData name="中田 雄大" userId="62f770ad0d6c1cad" providerId="LiveId" clId="{4E5EC9F3-DDB6-48C6-9B7B-23F61B61154D}" dt="2022-03-03T03:09:32.472" v="23924" actId="20577"/>
        <pc:sldMkLst>
          <pc:docMk/>
          <pc:sldMk cId="4289829130" sldId="437"/>
        </pc:sldMkLst>
        <pc:spChg chg="del">
          <ac:chgData name="中田 雄大" userId="62f770ad0d6c1cad" providerId="LiveId" clId="{4E5EC9F3-DDB6-48C6-9B7B-23F61B61154D}" dt="2022-02-12T08:29:14.505" v="3357" actId="478"/>
          <ac:spMkLst>
            <pc:docMk/>
            <pc:sldMk cId="4289829130" sldId="437"/>
            <ac:spMk id="2" creationId="{0EA9C120-5499-4CD7-94C0-CEA4373A5355}"/>
          </ac:spMkLst>
        </pc:spChg>
        <pc:spChg chg="del">
          <ac:chgData name="中田 雄大" userId="62f770ad0d6c1cad" providerId="LiveId" clId="{4E5EC9F3-DDB6-48C6-9B7B-23F61B61154D}" dt="2022-02-12T08:30:43.194" v="3385" actId="478"/>
          <ac:spMkLst>
            <pc:docMk/>
            <pc:sldMk cId="4289829130" sldId="437"/>
            <ac:spMk id="5" creationId="{C869A010-7B5E-4C27-BC47-E4C97B7F2113}"/>
          </ac:spMkLst>
        </pc:spChg>
        <pc:spChg chg="add del mod">
          <ac:chgData name="中田 雄大" userId="62f770ad0d6c1cad" providerId="LiveId" clId="{4E5EC9F3-DDB6-48C6-9B7B-23F61B61154D}" dt="2022-02-12T08:29:16.310" v="3359" actId="478"/>
          <ac:spMkLst>
            <pc:docMk/>
            <pc:sldMk cId="4289829130" sldId="437"/>
            <ac:spMk id="7" creationId="{4663D1B3-6577-42D8-AB64-95D6E5BE651C}"/>
          </ac:spMkLst>
        </pc:spChg>
        <pc:spChg chg="add mod">
          <ac:chgData name="中田 雄大" userId="62f770ad0d6c1cad" providerId="LiveId" clId="{4E5EC9F3-DDB6-48C6-9B7B-23F61B61154D}" dt="2022-03-01T05:21:49.899" v="17022" actId="1076"/>
          <ac:spMkLst>
            <pc:docMk/>
            <pc:sldMk cId="4289829130" sldId="437"/>
            <ac:spMk id="8" creationId="{1B60D283-1CCD-4D67-8424-F645CED2B8CC}"/>
          </ac:spMkLst>
        </pc:spChg>
        <pc:spChg chg="add mod">
          <ac:chgData name="中田 雄大" userId="62f770ad0d6c1cad" providerId="LiveId" clId="{4E5EC9F3-DDB6-48C6-9B7B-23F61B61154D}" dt="2022-02-13T03:01:31.787" v="4674" actId="1582"/>
          <ac:spMkLst>
            <pc:docMk/>
            <pc:sldMk cId="4289829130" sldId="437"/>
            <ac:spMk id="9" creationId="{9897E1E9-D56C-4EFD-825A-DC5C5B345331}"/>
          </ac:spMkLst>
        </pc:spChg>
        <pc:spChg chg="add mod">
          <ac:chgData name="中田 雄大" userId="62f770ad0d6c1cad" providerId="LiveId" clId="{4E5EC9F3-DDB6-48C6-9B7B-23F61B61154D}" dt="2022-03-01T05:21:43.828" v="17021" actId="1076"/>
          <ac:spMkLst>
            <pc:docMk/>
            <pc:sldMk cId="4289829130" sldId="437"/>
            <ac:spMk id="10" creationId="{04541D6B-90FC-4657-B043-E472709AFE3A}"/>
          </ac:spMkLst>
        </pc:spChg>
        <pc:spChg chg="add del mod">
          <ac:chgData name="中田 雄大" userId="62f770ad0d6c1cad" providerId="LiveId" clId="{4E5EC9F3-DDB6-48C6-9B7B-23F61B61154D}" dt="2022-02-13T02:59:23.152" v="4640" actId="478"/>
          <ac:spMkLst>
            <pc:docMk/>
            <pc:sldMk cId="4289829130" sldId="437"/>
            <ac:spMk id="10" creationId="{36354AB7-9B24-4350-A10E-D0EAF1AC263F}"/>
          </ac:spMkLst>
        </pc:spChg>
        <pc:spChg chg="del">
          <ac:chgData name="中田 雄大" userId="62f770ad0d6c1cad" providerId="LiveId" clId="{4E5EC9F3-DDB6-48C6-9B7B-23F61B61154D}" dt="2022-02-12T08:30:40.136" v="3384" actId="478"/>
          <ac:spMkLst>
            <pc:docMk/>
            <pc:sldMk cId="4289829130" sldId="437"/>
            <ac:spMk id="11" creationId="{56B9A9EC-3618-4769-B27E-C7584FDE23E6}"/>
          </ac:spMkLst>
        </pc:spChg>
        <pc:spChg chg="add mod">
          <ac:chgData name="中田 雄大" userId="62f770ad0d6c1cad" providerId="LiveId" clId="{4E5EC9F3-DDB6-48C6-9B7B-23F61B61154D}" dt="2022-03-01T05:21:43.828" v="17021" actId="1076"/>
          <ac:spMkLst>
            <pc:docMk/>
            <pc:sldMk cId="4289829130" sldId="437"/>
            <ac:spMk id="11" creationId="{626D3996-549B-464E-86D2-EA4BD276430A}"/>
          </ac:spMkLst>
        </pc:spChg>
        <pc:spChg chg="del mod">
          <ac:chgData name="中田 雄大" userId="62f770ad0d6c1cad" providerId="LiveId" clId="{4E5EC9F3-DDB6-48C6-9B7B-23F61B61154D}" dt="2022-02-12T08:53:01.250" v="3687" actId="478"/>
          <ac:spMkLst>
            <pc:docMk/>
            <pc:sldMk cId="4289829130" sldId="437"/>
            <ac:spMk id="12" creationId="{21E688E0-565F-41C2-820A-FAF860553938}"/>
          </ac:spMkLst>
        </pc:spChg>
        <pc:spChg chg="add mod">
          <ac:chgData name="中田 雄大" userId="62f770ad0d6c1cad" providerId="LiveId" clId="{4E5EC9F3-DDB6-48C6-9B7B-23F61B61154D}" dt="2022-03-01T04:52:29.709" v="16751" actId="20577"/>
          <ac:spMkLst>
            <pc:docMk/>
            <pc:sldMk cId="4289829130" sldId="437"/>
            <ac:spMk id="13" creationId="{78D475D5-73E9-4FF1-B9A3-5E19CB7ABED9}"/>
          </ac:spMkLst>
        </pc:spChg>
        <pc:spChg chg="del">
          <ac:chgData name="中田 雄大" userId="62f770ad0d6c1cad" providerId="LiveId" clId="{4E5EC9F3-DDB6-48C6-9B7B-23F61B61154D}" dt="2022-02-12T08:52:31.566" v="3683" actId="478"/>
          <ac:spMkLst>
            <pc:docMk/>
            <pc:sldMk cId="4289829130" sldId="437"/>
            <ac:spMk id="14" creationId="{0A9474C4-4D03-4C48-ACB5-1E6055352DF6}"/>
          </ac:spMkLst>
        </pc:spChg>
        <pc:spChg chg="add mod">
          <ac:chgData name="中田 雄大" userId="62f770ad0d6c1cad" providerId="LiveId" clId="{4E5EC9F3-DDB6-48C6-9B7B-23F61B61154D}" dt="2022-03-01T05:31:45.859" v="17027" actId="1076"/>
          <ac:spMkLst>
            <pc:docMk/>
            <pc:sldMk cId="4289829130" sldId="437"/>
            <ac:spMk id="15" creationId="{3EE6189E-1922-4678-AC40-0932C1AFBA80}"/>
          </ac:spMkLst>
        </pc:spChg>
        <pc:spChg chg="add mod">
          <ac:chgData name="中田 雄大" userId="62f770ad0d6c1cad" providerId="LiveId" clId="{4E5EC9F3-DDB6-48C6-9B7B-23F61B61154D}" dt="2022-03-01T05:18:46.332" v="16970" actId="1076"/>
          <ac:spMkLst>
            <pc:docMk/>
            <pc:sldMk cId="4289829130" sldId="437"/>
            <ac:spMk id="16" creationId="{C4CEA3DA-BCD5-4C7D-AE92-B169069E869B}"/>
          </ac:spMkLst>
        </pc:spChg>
        <pc:spChg chg="add mod">
          <ac:chgData name="中田 雄大" userId="62f770ad0d6c1cad" providerId="LiveId" clId="{4E5EC9F3-DDB6-48C6-9B7B-23F61B61154D}" dt="2022-03-01T05:39:11.039" v="17130" actId="20577"/>
          <ac:spMkLst>
            <pc:docMk/>
            <pc:sldMk cId="4289829130" sldId="437"/>
            <ac:spMk id="17" creationId="{316CCEF6-8ECB-455B-B769-280E5604543A}"/>
          </ac:spMkLst>
        </pc:spChg>
        <pc:spChg chg="add mod">
          <ac:chgData name="中田 雄大" userId="62f770ad0d6c1cad" providerId="LiveId" clId="{4E5EC9F3-DDB6-48C6-9B7B-23F61B61154D}" dt="2022-02-13T03:01:22.040" v="4673" actId="1076"/>
          <ac:spMkLst>
            <pc:docMk/>
            <pc:sldMk cId="4289829130" sldId="437"/>
            <ac:spMk id="18" creationId="{93A64D74-4F3D-4803-B4F8-31DCA54E8512}"/>
          </ac:spMkLst>
        </pc:spChg>
        <pc:grpChg chg="del">
          <ac:chgData name="中田 雄大" userId="62f770ad0d6c1cad" providerId="LiveId" clId="{4E5EC9F3-DDB6-48C6-9B7B-23F61B61154D}" dt="2022-02-12T08:59:10.124" v="3780" actId="478"/>
          <ac:grpSpMkLst>
            <pc:docMk/>
            <pc:sldMk cId="4289829130" sldId="437"/>
            <ac:grpSpMk id="3" creationId="{3EE86F5C-1B00-41BC-84A9-C5B0C600FB00}"/>
          </ac:grpSpMkLst>
        </pc:grpChg>
      </pc:sldChg>
      <pc:sldChg chg="addSp delSp modSp del mod">
        <pc:chgData name="中田 雄大" userId="62f770ad0d6c1cad" providerId="LiveId" clId="{4E5EC9F3-DDB6-48C6-9B7B-23F61B61154D}" dt="2022-02-13T07:59:00.436" v="7402" actId="47"/>
        <pc:sldMkLst>
          <pc:docMk/>
          <pc:sldMk cId="2750393132" sldId="438"/>
        </pc:sldMkLst>
        <pc:spChg chg="add del mod">
          <ac:chgData name="中田 雄大" userId="62f770ad0d6c1cad" providerId="LiveId" clId="{4E5EC9F3-DDB6-48C6-9B7B-23F61B61154D}" dt="2022-02-13T07:58:47.324" v="7400" actId="478"/>
          <ac:spMkLst>
            <pc:docMk/>
            <pc:sldMk cId="2750393132" sldId="438"/>
            <ac:spMk id="3" creationId="{1921A37D-84FC-42C9-B011-7DA07CF047E1}"/>
          </ac:spMkLst>
        </pc:spChg>
        <pc:spChg chg="del">
          <ac:chgData name="中田 雄大" userId="62f770ad0d6c1cad" providerId="LiveId" clId="{4E5EC9F3-DDB6-48C6-9B7B-23F61B61154D}" dt="2022-02-13T07:58:45.573" v="7398" actId="478"/>
          <ac:spMkLst>
            <pc:docMk/>
            <pc:sldMk cId="2750393132" sldId="438"/>
            <ac:spMk id="55" creationId="{100FC956-2FB1-4982-9C2C-A0340875D53F}"/>
          </ac:spMkLst>
        </pc:spChg>
      </pc:sldChg>
      <pc:sldChg chg="addSp delSp modSp mod modAnim modNotesTx">
        <pc:chgData name="中田 雄大" userId="62f770ad0d6c1cad" providerId="LiveId" clId="{4E5EC9F3-DDB6-48C6-9B7B-23F61B61154D}" dt="2022-03-03T02:50:31.293" v="23779"/>
        <pc:sldMkLst>
          <pc:docMk/>
          <pc:sldMk cId="929338426" sldId="439"/>
        </pc:sldMkLst>
        <pc:spChg chg="add mod">
          <ac:chgData name="中田 雄大" userId="62f770ad0d6c1cad" providerId="LiveId" clId="{4E5EC9F3-DDB6-48C6-9B7B-23F61B61154D}" dt="2022-03-03T02:41:19.442" v="23741" actId="1076"/>
          <ac:spMkLst>
            <pc:docMk/>
            <pc:sldMk cId="929338426" sldId="439"/>
            <ac:spMk id="2" creationId="{B211F737-AA15-4E99-8F81-D963E67EFF6C}"/>
          </ac:spMkLst>
        </pc:spChg>
        <pc:spChg chg="add del mod">
          <ac:chgData name="中田 雄大" userId="62f770ad0d6c1cad" providerId="LiveId" clId="{4E5EC9F3-DDB6-48C6-9B7B-23F61B61154D}" dt="2022-02-13T08:38:14.638" v="8089" actId="478"/>
          <ac:spMkLst>
            <pc:docMk/>
            <pc:sldMk cId="929338426" sldId="439"/>
            <ac:spMk id="3" creationId="{EEC11A99-A64E-4A22-B9D8-A7DDA68084E8}"/>
          </ac:spMkLst>
        </pc:spChg>
        <pc:spChg chg="add mod">
          <ac:chgData name="中田 雄大" userId="62f770ad0d6c1cad" providerId="LiveId" clId="{4E5EC9F3-DDB6-48C6-9B7B-23F61B61154D}" dt="2022-03-03T02:49:29.707" v="23776" actId="14100"/>
          <ac:spMkLst>
            <pc:docMk/>
            <pc:sldMk cId="929338426" sldId="439"/>
            <ac:spMk id="9" creationId="{4DEA5B56-62E1-4194-9152-498BBD2CCFAA}"/>
          </ac:spMkLst>
        </pc:spChg>
        <pc:spChg chg="del">
          <ac:chgData name="中田 雄大" userId="62f770ad0d6c1cad" providerId="LiveId" clId="{4E5EC9F3-DDB6-48C6-9B7B-23F61B61154D}" dt="2022-02-13T08:38:12.954" v="8087" actId="478"/>
          <ac:spMkLst>
            <pc:docMk/>
            <pc:sldMk cId="929338426" sldId="439"/>
            <ac:spMk id="19" creationId="{6CA018C1-B969-47AE-8B1B-1172CDFD4343}"/>
          </ac:spMkLst>
        </pc:spChg>
        <pc:spChg chg="del">
          <ac:chgData name="中田 雄大" userId="62f770ad0d6c1cad" providerId="LiveId" clId="{4E5EC9F3-DDB6-48C6-9B7B-23F61B61154D}" dt="2022-02-13T08:43:12.597" v="8125" actId="478"/>
          <ac:spMkLst>
            <pc:docMk/>
            <pc:sldMk cId="929338426" sldId="439"/>
            <ac:spMk id="36" creationId="{1F667ED6-AE83-4FFA-956E-6D04396530CE}"/>
          </ac:spMkLst>
        </pc:spChg>
        <pc:spChg chg="del">
          <ac:chgData name="中田 雄大" userId="62f770ad0d6c1cad" providerId="LiveId" clId="{4E5EC9F3-DDB6-48C6-9B7B-23F61B61154D}" dt="2022-02-13T08:43:12.597" v="8125" actId="478"/>
          <ac:spMkLst>
            <pc:docMk/>
            <pc:sldMk cId="929338426" sldId="439"/>
            <ac:spMk id="37" creationId="{F1065FCD-E1E7-4395-A9EA-A22E909A04D6}"/>
          </ac:spMkLst>
        </pc:spChg>
        <pc:spChg chg="del">
          <ac:chgData name="中田 雄大" userId="62f770ad0d6c1cad" providerId="LiveId" clId="{4E5EC9F3-DDB6-48C6-9B7B-23F61B61154D}" dt="2022-02-13T08:43:12.597" v="8125" actId="478"/>
          <ac:spMkLst>
            <pc:docMk/>
            <pc:sldMk cId="929338426" sldId="439"/>
            <ac:spMk id="38" creationId="{9F6B4352-50BD-49CA-B233-2707CA801F93}"/>
          </ac:spMkLst>
        </pc:spChg>
        <pc:spChg chg="del">
          <ac:chgData name="中田 雄大" userId="62f770ad0d6c1cad" providerId="LiveId" clId="{4E5EC9F3-DDB6-48C6-9B7B-23F61B61154D}" dt="2022-02-13T08:39:27.990" v="8121" actId="478"/>
          <ac:spMkLst>
            <pc:docMk/>
            <pc:sldMk cId="929338426" sldId="439"/>
            <ac:spMk id="40" creationId="{D099D38C-B13E-6143-9D0C-53CB3F29183B}"/>
          </ac:spMkLst>
        </pc:spChg>
        <pc:spChg chg="del">
          <ac:chgData name="中田 雄大" userId="62f770ad0d6c1cad" providerId="LiveId" clId="{4E5EC9F3-DDB6-48C6-9B7B-23F61B61154D}" dt="2022-02-13T08:45:57.132" v="8179" actId="478"/>
          <ac:spMkLst>
            <pc:docMk/>
            <pc:sldMk cId="929338426" sldId="439"/>
            <ac:spMk id="47" creationId="{04EE8316-5D7F-400D-89FC-2C2C5C8A7DB9}"/>
          </ac:spMkLst>
        </pc:spChg>
        <pc:spChg chg="add del mod">
          <ac:chgData name="中田 雄大" userId="62f770ad0d6c1cad" providerId="LiveId" clId="{4E5EC9F3-DDB6-48C6-9B7B-23F61B61154D}" dt="2022-02-14T08:26:55.292" v="9381" actId="478"/>
          <ac:spMkLst>
            <pc:docMk/>
            <pc:sldMk cId="929338426" sldId="439"/>
            <ac:spMk id="47" creationId="{7F53EC58-10BF-4DCD-BE9B-1CF1BB3D897D}"/>
          </ac:spMkLst>
        </pc:spChg>
        <pc:spChg chg="del">
          <ac:chgData name="中田 雄大" userId="62f770ad0d6c1cad" providerId="LiveId" clId="{4E5EC9F3-DDB6-48C6-9B7B-23F61B61154D}" dt="2022-02-13T08:43:08.702" v="8124" actId="478"/>
          <ac:spMkLst>
            <pc:docMk/>
            <pc:sldMk cId="929338426" sldId="439"/>
            <ac:spMk id="49" creationId="{90ABFF8E-C67F-4015-8922-9416857B0074}"/>
          </ac:spMkLst>
        </pc:spChg>
        <pc:spChg chg="add mod">
          <ac:chgData name="中田 雄大" userId="62f770ad0d6c1cad" providerId="LiveId" clId="{4E5EC9F3-DDB6-48C6-9B7B-23F61B61154D}" dt="2022-03-02T03:22:34.086" v="23196" actId="20577"/>
          <ac:spMkLst>
            <pc:docMk/>
            <pc:sldMk cId="929338426" sldId="439"/>
            <ac:spMk id="50" creationId="{9F917102-BABF-400B-B55E-555716D415A3}"/>
          </ac:spMkLst>
        </pc:spChg>
        <pc:spChg chg="add mod">
          <ac:chgData name="中田 雄大" userId="62f770ad0d6c1cad" providerId="LiveId" clId="{4E5EC9F3-DDB6-48C6-9B7B-23F61B61154D}" dt="2022-02-13T08:39:28.687" v="8122"/>
          <ac:spMkLst>
            <pc:docMk/>
            <pc:sldMk cId="929338426" sldId="439"/>
            <ac:spMk id="51" creationId="{34A3C395-8AC9-459B-8153-50D508E9F050}"/>
          </ac:spMkLst>
        </pc:spChg>
        <pc:spChg chg="add mod">
          <ac:chgData name="中田 雄大" userId="62f770ad0d6c1cad" providerId="LiveId" clId="{4E5EC9F3-DDB6-48C6-9B7B-23F61B61154D}" dt="2022-02-13T08:44:19.213" v="8155" actId="1076"/>
          <ac:spMkLst>
            <pc:docMk/>
            <pc:sldMk cId="929338426" sldId="439"/>
            <ac:spMk id="52" creationId="{CFA89D75-42DE-42E9-B85B-8BCEFBA22453}"/>
          </ac:spMkLst>
        </pc:spChg>
        <pc:spChg chg="add mod">
          <ac:chgData name="中田 雄大" userId="62f770ad0d6c1cad" providerId="LiveId" clId="{4E5EC9F3-DDB6-48C6-9B7B-23F61B61154D}" dt="2022-02-13T08:44:19.213" v="8155" actId="1076"/>
          <ac:spMkLst>
            <pc:docMk/>
            <pc:sldMk cId="929338426" sldId="439"/>
            <ac:spMk id="53" creationId="{EB98929A-08B3-4FDE-83E9-FE369E1907CA}"/>
          </ac:spMkLst>
        </pc:spChg>
        <pc:spChg chg="add mod">
          <ac:chgData name="中田 雄大" userId="62f770ad0d6c1cad" providerId="LiveId" clId="{4E5EC9F3-DDB6-48C6-9B7B-23F61B61154D}" dt="2022-02-13T08:43:17.029" v="8127" actId="1076"/>
          <ac:spMkLst>
            <pc:docMk/>
            <pc:sldMk cId="929338426" sldId="439"/>
            <ac:spMk id="57" creationId="{0C874658-37B9-40D0-AB98-3E8CB4D57351}"/>
          </ac:spMkLst>
        </pc:spChg>
        <pc:spChg chg="add mod">
          <ac:chgData name="中田 雄大" userId="62f770ad0d6c1cad" providerId="LiveId" clId="{4E5EC9F3-DDB6-48C6-9B7B-23F61B61154D}" dt="2022-02-13T08:44:19.213" v="8155" actId="1076"/>
          <ac:spMkLst>
            <pc:docMk/>
            <pc:sldMk cId="929338426" sldId="439"/>
            <ac:spMk id="58" creationId="{DF734FB7-852B-420C-93E8-12545F58AE78}"/>
          </ac:spMkLst>
        </pc:spChg>
        <pc:spChg chg="add mod">
          <ac:chgData name="中田 雄大" userId="62f770ad0d6c1cad" providerId="LiveId" clId="{4E5EC9F3-DDB6-48C6-9B7B-23F61B61154D}" dt="2022-02-15T01:13:09.812" v="9718" actId="208"/>
          <ac:spMkLst>
            <pc:docMk/>
            <pc:sldMk cId="929338426" sldId="439"/>
            <ac:spMk id="59" creationId="{8CD93885-FACE-45AF-B400-40A50B10E975}"/>
          </ac:spMkLst>
        </pc:spChg>
        <pc:spChg chg="add mod">
          <ac:chgData name="中田 雄大" userId="62f770ad0d6c1cad" providerId="LiveId" clId="{4E5EC9F3-DDB6-48C6-9B7B-23F61B61154D}" dt="2022-03-01T08:56:39.119" v="20760" actId="1076"/>
          <ac:spMkLst>
            <pc:docMk/>
            <pc:sldMk cId="929338426" sldId="439"/>
            <ac:spMk id="60" creationId="{BF9DE6EB-C815-4016-B7A9-D1AC97DA4993}"/>
          </ac:spMkLst>
        </pc:spChg>
        <pc:spChg chg="add mod">
          <ac:chgData name="中田 雄大" userId="62f770ad0d6c1cad" providerId="LiveId" clId="{4E5EC9F3-DDB6-48C6-9B7B-23F61B61154D}" dt="2022-02-16T04:26:16.705" v="12040" actId="1076"/>
          <ac:spMkLst>
            <pc:docMk/>
            <pc:sldMk cId="929338426" sldId="439"/>
            <ac:spMk id="61" creationId="{AD81D8DA-0727-4760-9599-787C5AAFD374}"/>
          </ac:spMkLst>
        </pc:spChg>
        <pc:spChg chg="add mod">
          <ac:chgData name="中田 雄大" userId="62f770ad0d6c1cad" providerId="LiveId" clId="{4E5EC9F3-DDB6-48C6-9B7B-23F61B61154D}" dt="2022-02-16T04:26:16.705" v="12040" actId="1076"/>
          <ac:spMkLst>
            <pc:docMk/>
            <pc:sldMk cId="929338426" sldId="439"/>
            <ac:spMk id="62" creationId="{85B03C96-896C-4FBF-BAAD-B9AE4EF17D27}"/>
          </ac:spMkLst>
        </pc:spChg>
        <pc:spChg chg="add mod">
          <ac:chgData name="中田 雄大" userId="62f770ad0d6c1cad" providerId="LiveId" clId="{4E5EC9F3-DDB6-48C6-9B7B-23F61B61154D}" dt="2022-02-16T04:26:16.705" v="12040" actId="1076"/>
          <ac:spMkLst>
            <pc:docMk/>
            <pc:sldMk cId="929338426" sldId="439"/>
            <ac:spMk id="63" creationId="{3E42CB9B-C74C-4CE2-8B87-A6B4B1A222A1}"/>
          </ac:spMkLst>
        </pc:spChg>
        <pc:spChg chg="add mod">
          <ac:chgData name="中田 雄大" userId="62f770ad0d6c1cad" providerId="LiveId" clId="{4E5EC9F3-DDB6-48C6-9B7B-23F61B61154D}" dt="2022-02-16T04:26:16.705" v="12040" actId="1076"/>
          <ac:spMkLst>
            <pc:docMk/>
            <pc:sldMk cId="929338426" sldId="439"/>
            <ac:spMk id="64" creationId="{7172C173-5321-44C4-A512-859B8444C370}"/>
          </ac:spMkLst>
        </pc:spChg>
        <pc:spChg chg="add mod">
          <ac:chgData name="中田 雄大" userId="62f770ad0d6c1cad" providerId="LiveId" clId="{4E5EC9F3-DDB6-48C6-9B7B-23F61B61154D}" dt="2022-02-16T04:26:16.705" v="12040" actId="1076"/>
          <ac:spMkLst>
            <pc:docMk/>
            <pc:sldMk cId="929338426" sldId="439"/>
            <ac:spMk id="65" creationId="{BAAE634E-1EEC-4A34-9F7C-12F24CCA1798}"/>
          </ac:spMkLst>
        </pc:spChg>
        <pc:spChg chg="add mod">
          <ac:chgData name="中田 雄大" userId="62f770ad0d6c1cad" providerId="LiveId" clId="{4E5EC9F3-DDB6-48C6-9B7B-23F61B61154D}" dt="2022-02-16T04:26:16.705" v="12040" actId="1076"/>
          <ac:spMkLst>
            <pc:docMk/>
            <pc:sldMk cId="929338426" sldId="439"/>
            <ac:spMk id="66" creationId="{7D2190A8-DD44-4F7B-B807-2B5BBCB070C6}"/>
          </ac:spMkLst>
        </pc:spChg>
        <pc:spChg chg="add mod">
          <ac:chgData name="中田 雄大" userId="62f770ad0d6c1cad" providerId="LiveId" clId="{4E5EC9F3-DDB6-48C6-9B7B-23F61B61154D}" dt="2022-02-16T04:26:16.705" v="12040" actId="1076"/>
          <ac:spMkLst>
            <pc:docMk/>
            <pc:sldMk cId="929338426" sldId="439"/>
            <ac:spMk id="67" creationId="{132152E5-7C46-4811-B59C-D1508AB02034}"/>
          </ac:spMkLst>
        </pc:spChg>
        <pc:spChg chg="add del mod">
          <ac:chgData name="中田 雄大" userId="62f770ad0d6c1cad" providerId="LiveId" clId="{4E5EC9F3-DDB6-48C6-9B7B-23F61B61154D}" dt="2022-03-01T04:22:39.623" v="16357" actId="478"/>
          <ac:spMkLst>
            <pc:docMk/>
            <pc:sldMk cId="929338426" sldId="439"/>
            <ac:spMk id="68" creationId="{30AA8870-B28B-4B0D-9676-CD737C79C5CF}"/>
          </ac:spMkLst>
        </pc:spChg>
        <pc:spChg chg="add mod">
          <ac:chgData name="中田 雄大" userId="62f770ad0d6c1cad" providerId="LiveId" clId="{4E5EC9F3-DDB6-48C6-9B7B-23F61B61154D}" dt="2022-03-03T02:41:10.378" v="23739" actId="1076"/>
          <ac:spMkLst>
            <pc:docMk/>
            <pc:sldMk cId="929338426" sldId="439"/>
            <ac:spMk id="68" creationId="{6D0544AB-79C4-4B83-92E0-22F3B0B457A8}"/>
          </ac:spMkLst>
        </pc:spChg>
        <pc:spChg chg="add mod">
          <ac:chgData name="中田 雄大" userId="62f770ad0d6c1cad" providerId="LiveId" clId="{4E5EC9F3-DDB6-48C6-9B7B-23F61B61154D}" dt="2022-03-02T02:22:43.540" v="22082" actId="20577"/>
          <ac:spMkLst>
            <pc:docMk/>
            <pc:sldMk cId="929338426" sldId="439"/>
            <ac:spMk id="69" creationId="{D0D9A872-3206-4F7A-B21F-3700C44E24A5}"/>
          </ac:spMkLst>
        </pc:spChg>
        <pc:spChg chg="add del mod">
          <ac:chgData name="中田 雄大" userId="62f770ad0d6c1cad" providerId="LiveId" clId="{4E5EC9F3-DDB6-48C6-9B7B-23F61B61154D}" dt="2022-03-01T04:21:16.345" v="16354" actId="478"/>
          <ac:spMkLst>
            <pc:docMk/>
            <pc:sldMk cId="929338426" sldId="439"/>
            <ac:spMk id="70" creationId="{93DCE750-529E-4651-AC40-BC73B12F9931}"/>
          </ac:spMkLst>
        </pc:spChg>
        <pc:spChg chg="add mod">
          <ac:chgData name="中田 雄大" userId="62f770ad0d6c1cad" providerId="LiveId" clId="{4E5EC9F3-DDB6-48C6-9B7B-23F61B61154D}" dt="2022-02-16T04:26:16.705" v="12040" actId="1076"/>
          <ac:spMkLst>
            <pc:docMk/>
            <pc:sldMk cId="929338426" sldId="439"/>
            <ac:spMk id="71" creationId="{D3FC80C3-A20D-4C8C-A1C9-33FF378E3D46}"/>
          </ac:spMkLst>
        </pc:spChg>
        <pc:spChg chg="del mod">
          <ac:chgData name="中田 雄大" userId="62f770ad0d6c1cad" providerId="LiveId" clId="{4E5EC9F3-DDB6-48C6-9B7B-23F61B61154D}" dt="2022-02-15T01:09:43.865" v="9645" actId="478"/>
          <ac:spMkLst>
            <pc:docMk/>
            <pc:sldMk cId="929338426" sldId="439"/>
            <ac:spMk id="72" creationId="{1668244E-244A-47D3-9B1B-B8840646BC6F}"/>
          </ac:spMkLst>
        </pc:spChg>
        <pc:spChg chg="add mod">
          <ac:chgData name="中田 雄大" userId="62f770ad0d6c1cad" providerId="LiveId" clId="{4E5EC9F3-DDB6-48C6-9B7B-23F61B61154D}" dt="2022-03-02T02:23:17.450" v="22096" actId="1076"/>
          <ac:spMkLst>
            <pc:docMk/>
            <pc:sldMk cId="929338426" sldId="439"/>
            <ac:spMk id="72" creationId="{F2BA3CA6-949B-4D04-A34E-DD0BC5770A74}"/>
          </ac:spMkLst>
        </pc:spChg>
        <pc:spChg chg="del mod">
          <ac:chgData name="中田 雄大" userId="62f770ad0d6c1cad" providerId="LiveId" clId="{4E5EC9F3-DDB6-48C6-9B7B-23F61B61154D}" dt="2022-02-15T01:09:43.865" v="9645" actId="478"/>
          <ac:spMkLst>
            <pc:docMk/>
            <pc:sldMk cId="929338426" sldId="439"/>
            <ac:spMk id="73" creationId="{7266769E-6DCA-4C9B-A566-A9567C9A6772}"/>
          </ac:spMkLst>
        </pc:spChg>
        <pc:spChg chg="add mod">
          <ac:chgData name="中田 雄大" userId="62f770ad0d6c1cad" providerId="LiveId" clId="{4E5EC9F3-DDB6-48C6-9B7B-23F61B61154D}" dt="2022-02-16T04:26:16.705" v="12040" actId="1076"/>
          <ac:spMkLst>
            <pc:docMk/>
            <pc:sldMk cId="929338426" sldId="439"/>
            <ac:spMk id="74" creationId="{CBA2B5A4-8555-461C-844F-B8BD4C8AFA61}"/>
          </ac:spMkLst>
        </pc:spChg>
        <pc:spChg chg="add mod">
          <ac:chgData name="中田 雄大" userId="62f770ad0d6c1cad" providerId="LiveId" clId="{4E5EC9F3-DDB6-48C6-9B7B-23F61B61154D}" dt="2022-02-16T04:26:16.705" v="12040" actId="1076"/>
          <ac:spMkLst>
            <pc:docMk/>
            <pc:sldMk cId="929338426" sldId="439"/>
            <ac:spMk id="75" creationId="{9EE81403-9E30-45C0-8E26-0EBFB1225958}"/>
          </ac:spMkLst>
        </pc:spChg>
        <pc:spChg chg="add mod">
          <ac:chgData name="中田 雄大" userId="62f770ad0d6c1cad" providerId="LiveId" clId="{4E5EC9F3-DDB6-48C6-9B7B-23F61B61154D}" dt="2022-02-16T04:26:16.705" v="12040" actId="1076"/>
          <ac:spMkLst>
            <pc:docMk/>
            <pc:sldMk cId="929338426" sldId="439"/>
            <ac:spMk id="76" creationId="{379EBC33-083D-4BA7-86CD-101CD083D94A}"/>
          </ac:spMkLst>
        </pc:spChg>
        <pc:spChg chg="add mod">
          <ac:chgData name="中田 雄大" userId="62f770ad0d6c1cad" providerId="LiveId" clId="{4E5EC9F3-DDB6-48C6-9B7B-23F61B61154D}" dt="2022-02-16T04:26:16.705" v="12040" actId="1076"/>
          <ac:spMkLst>
            <pc:docMk/>
            <pc:sldMk cId="929338426" sldId="439"/>
            <ac:spMk id="77" creationId="{7BD2073D-A084-44FC-8072-5D8640E69EE3}"/>
          </ac:spMkLst>
        </pc:spChg>
        <pc:spChg chg="add mod">
          <ac:chgData name="中田 雄大" userId="62f770ad0d6c1cad" providerId="LiveId" clId="{4E5EC9F3-DDB6-48C6-9B7B-23F61B61154D}" dt="2022-02-16T04:26:16.705" v="12040" actId="1076"/>
          <ac:spMkLst>
            <pc:docMk/>
            <pc:sldMk cId="929338426" sldId="439"/>
            <ac:spMk id="78" creationId="{29428D1E-F599-40C9-9579-2BC260610310}"/>
          </ac:spMkLst>
        </pc:spChg>
        <pc:spChg chg="del mod">
          <ac:chgData name="中田 雄大" userId="62f770ad0d6c1cad" providerId="LiveId" clId="{4E5EC9F3-DDB6-48C6-9B7B-23F61B61154D}" dt="2022-02-15T01:09:43.865" v="9645" actId="478"/>
          <ac:spMkLst>
            <pc:docMk/>
            <pc:sldMk cId="929338426" sldId="439"/>
            <ac:spMk id="79" creationId="{E192AA81-DCB5-4B99-815B-B2235FEF5140}"/>
          </ac:spMkLst>
        </pc:spChg>
        <pc:spChg chg="del mod">
          <ac:chgData name="中田 雄大" userId="62f770ad0d6c1cad" providerId="LiveId" clId="{4E5EC9F3-DDB6-48C6-9B7B-23F61B61154D}" dt="2022-02-15T01:09:43.865" v="9645" actId="478"/>
          <ac:spMkLst>
            <pc:docMk/>
            <pc:sldMk cId="929338426" sldId="439"/>
            <ac:spMk id="80" creationId="{74ED4DB3-A18E-415C-89CA-BF011E5BCE9C}"/>
          </ac:spMkLst>
        </pc:spChg>
        <pc:spChg chg="del mod">
          <ac:chgData name="中田 雄大" userId="62f770ad0d6c1cad" providerId="LiveId" clId="{4E5EC9F3-DDB6-48C6-9B7B-23F61B61154D}" dt="2022-02-15T01:09:43.865" v="9645" actId="478"/>
          <ac:spMkLst>
            <pc:docMk/>
            <pc:sldMk cId="929338426" sldId="439"/>
            <ac:spMk id="81" creationId="{E150D10E-8FDC-4313-AD60-2D34B53A00B9}"/>
          </ac:spMkLst>
        </pc:spChg>
        <pc:spChg chg="del mod">
          <ac:chgData name="中田 雄大" userId="62f770ad0d6c1cad" providerId="LiveId" clId="{4E5EC9F3-DDB6-48C6-9B7B-23F61B61154D}" dt="2022-02-15T01:09:43.865" v="9645" actId="478"/>
          <ac:spMkLst>
            <pc:docMk/>
            <pc:sldMk cId="929338426" sldId="439"/>
            <ac:spMk id="82" creationId="{8929F550-EDBB-4E1D-BFC1-BAFCA865E423}"/>
          </ac:spMkLst>
        </pc:spChg>
        <pc:spChg chg="del mod">
          <ac:chgData name="中田 雄大" userId="62f770ad0d6c1cad" providerId="LiveId" clId="{4E5EC9F3-DDB6-48C6-9B7B-23F61B61154D}" dt="2022-02-15T01:09:43.865" v="9645" actId="478"/>
          <ac:spMkLst>
            <pc:docMk/>
            <pc:sldMk cId="929338426" sldId="439"/>
            <ac:spMk id="83" creationId="{CFAC8A0E-AB04-4535-982B-5EC4DB1A2181}"/>
          </ac:spMkLst>
        </pc:spChg>
        <pc:spChg chg="del mod">
          <ac:chgData name="中田 雄大" userId="62f770ad0d6c1cad" providerId="LiveId" clId="{4E5EC9F3-DDB6-48C6-9B7B-23F61B61154D}" dt="2022-02-15T01:09:43.865" v="9645" actId="478"/>
          <ac:spMkLst>
            <pc:docMk/>
            <pc:sldMk cId="929338426" sldId="439"/>
            <ac:spMk id="84" creationId="{73ED9ED1-6160-427C-B8E4-AE3105762630}"/>
          </ac:spMkLst>
        </pc:spChg>
        <pc:spChg chg="del mod">
          <ac:chgData name="中田 雄大" userId="62f770ad0d6c1cad" providerId="LiveId" clId="{4E5EC9F3-DDB6-48C6-9B7B-23F61B61154D}" dt="2022-02-15T01:09:43.865" v="9645" actId="478"/>
          <ac:spMkLst>
            <pc:docMk/>
            <pc:sldMk cId="929338426" sldId="439"/>
            <ac:spMk id="85" creationId="{ED3B3BE4-81EF-4B7F-9715-69467C2CD6D0}"/>
          </ac:spMkLst>
        </pc:spChg>
        <pc:spChg chg="add mod">
          <ac:chgData name="中田 雄大" userId="62f770ad0d6c1cad" providerId="LiveId" clId="{4E5EC9F3-DDB6-48C6-9B7B-23F61B61154D}" dt="2022-02-16T04:26:16.705" v="12040" actId="1076"/>
          <ac:spMkLst>
            <pc:docMk/>
            <pc:sldMk cId="929338426" sldId="439"/>
            <ac:spMk id="86" creationId="{628262BB-B2E4-4942-BF6B-C9FBAD388038}"/>
          </ac:spMkLst>
        </pc:spChg>
        <pc:spChg chg="del mod">
          <ac:chgData name="中田 雄大" userId="62f770ad0d6c1cad" providerId="LiveId" clId="{4E5EC9F3-DDB6-48C6-9B7B-23F61B61154D}" dt="2022-02-15T01:09:43.865" v="9645" actId="478"/>
          <ac:spMkLst>
            <pc:docMk/>
            <pc:sldMk cId="929338426" sldId="439"/>
            <ac:spMk id="87" creationId="{D871D123-9734-4BAE-9442-907CC0E7A746}"/>
          </ac:spMkLst>
        </pc:spChg>
        <pc:spChg chg="del mod">
          <ac:chgData name="中田 雄大" userId="62f770ad0d6c1cad" providerId="LiveId" clId="{4E5EC9F3-DDB6-48C6-9B7B-23F61B61154D}" dt="2022-02-15T01:09:43.865" v="9645" actId="478"/>
          <ac:spMkLst>
            <pc:docMk/>
            <pc:sldMk cId="929338426" sldId="439"/>
            <ac:spMk id="88" creationId="{BB21DD27-BD98-45E6-904B-0E15161104AD}"/>
          </ac:spMkLst>
        </pc:spChg>
        <pc:spChg chg="add mod">
          <ac:chgData name="中田 雄大" userId="62f770ad0d6c1cad" providerId="LiveId" clId="{4E5EC9F3-DDB6-48C6-9B7B-23F61B61154D}" dt="2022-02-16T04:26:16.705" v="12040" actId="1076"/>
          <ac:spMkLst>
            <pc:docMk/>
            <pc:sldMk cId="929338426" sldId="439"/>
            <ac:spMk id="89" creationId="{D03BB716-1563-441A-9870-CABDE760822F}"/>
          </ac:spMkLst>
        </pc:spChg>
        <pc:spChg chg="add mod">
          <ac:chgData name="中田 雄大" userId="62f770ad0d6c1cad" providerId="LiveId" clId="{4E5EC9F3-DDB6-48C6-9B7B-23F61B61154D}" dt="2022-02-16T04:26:16.705" v="12040" actId="1076"/>
          <ac:spMkLst>
            <pc:docMk/>
            <pc:sldMk cId="929338426" sldId="439"/>
            <ac:spMk id="90" creationId="{A6D29417-87B6-496A-936D-C3314C475346}"/>
          </ac:spMkLst>
        </pc:spChg>
        <pc:spChg chg="add del mod">
          <ac:chgData name="中田 雄大" userId="62f770ad0d6c1cad" providerId="LiveId" clId="{4E5EC9F3-DDB6-48C6-9B7B-23F61B61154D}" dt="2022-02-15T04:48:21.583" v="9923" actId="478"/>
          <ac:spMkLst>
            <pc:docMk/>
            <pc:sldMk cId="929338426" sldId="439"/>
            <ac:spMk id="92" creationId="{8DE712DC-6843-450E-8EEB-190A35DF2890}"/>
          </ac:spMkLst>
        </pc:spChg>
        <pc:spChg chg="del mod">
          <ac:chgData name="中田 雄大" userId="62f770ad0d6c1cad" providerId="LiveId" clId="{4E5EC9F3-DDB6-48C6-9B7B-23F61B61154D}" dt="2022-02-13T08:53:43.822" v="8331" actId="478"/>
          <ac:spMkLst>
            <pc:docMk/>
            <pc:sldMk cId="929338426" sldId="439"/>
            <ac:spMk id="95" creationId="{1AD1409F-171B-446E-A9A0-0536901BAB71}"/>
          </ac:spMkLst>
        </pc:spChg>
        <pc:spChg chg="add mod">
          <ac:chgData name="中田 雄大" userId="62f770ad0d6c1cad" providerId="LiveId" clId="{4E5EC9F3-DDB6-48C6-9B7B-23F61B61154D}" dt="2022-02-15T06:22:35.867" v="10258" actId="1076"/>
          <ac:spMkLst>
            <pc:docMk/>
            <pc:sldMk cId="929338426" sldId="439"/>
            <ac:spMk id="95" creationId="{8A3E7EFD-8F1B-4006-BA46-1D6387F6C0F4}"/>
          </ac:spMkLst>
        </pc:spChg>
        <pc:spChg chg="mod">
          <ac:chgData name="中田 雄大" userId="62f770ad0d6c1cad" providerId="LiveId" clId="{4E5EC9F3-DDB6-48C6-9B7B-23F61B61154D}" dt="2022-03-01T08:47:35.202" v="20681" actId="20577"/>
          <ac:spMkLst>
            <pc:docMk/>
            <pc:sldMk cId="929338426" sldId="439"/>
            <ac:spMk id="113" creationId="{5286A193-6E51-44C0-964A-F91E35929938}"/>
          </ac:spMkLst>
        </pc:spChg>
        <pc:spChg chg="del mod">
          <ac:chgData name="中田 雄大" userId="62f770ad0d6c1cad" providerId="LiveId" clId="{4E5EC9F3-DDB6-48C6-9B7B-23F61B61154D}" dt="2022-02-13T08:46:33.741" v="8181" actId="478"/>
          <ac:spMkLst>
            <pc:docMk/>
            <pc:sldMk cId="929338426" sldId="439"/>
            <ac:spMk id="123" creationId="{BDE8EEEF-1F27-4261-9663-960E1B37B0AA}"/>
          </ac:spMkLst>
        </pc:spChg>
        <pc:grpChg chg="mod">
          <ac:chgData name="中田 雄大" userId="62f770ad0d6c1cad" providerId="LiveId" clId="{4E5EC9F3-DDB6-48C6-9B7B-23F61B61154D}" dt="2022-02-15T06:01:58.292" v="10002" actId="1076"/>
          <ac:grpSpMkLst>
            <pc:docMk/>
            <pc:sldMk cId="929338426" sldId="439"/>
            <ac:grpSpMk id="5" creationId="{67169A7C-431E-4A03-905E-F6A095A2D641}"/>
          </ac:grpSpMkLst>
        </pc:grpChg>
        <pc:graphicFrameChg chg="add del mod">
          <ac:chgData name="中田 雄大" userId="62f770ad0d6c1cad" providerId="LiveId" clId="{4E5EC9F3-DDB6-48C6-9B7B-23F61B61154D}" dt="2022-02-14T08:32:50.572" v="9406" actId="478"/>
          <ac:graphicFrameMkLst>
            <pc:docMk/>
            <pc:sldMk cId="929338426" sldId="439"/>
            <ac:graphicFrameMk id="48" creationId="{7A8283E8-E9D5-4F8A-9E26-8197E4540C2F}"/>
          </ac:graphicFrameMkLst>
        </pc:graphicFrameChg>
        <pc:graphicFrameChg chg="add del mod">
          <ac:chgData name="中田 雄大" userId="62f770ad0d6c1cad" providerId="LiveId" clId="{4E5EC9F3-DDB6-48C6-9B7B-23F61B61154D}" dt="2022-02-15T06:01:46.276" v="10000" actId="478"/>
          <ac:graphicFrameMkLst>
            <pc:docMk/>
            <pc:sldMk cId="929338426" sldId="439"/>
            <ac:graphicFrameMk id="49" creationId="{7A8283E8-E9D5-4F8A-9E26-8197E4540C2F}"/>
          </ac:graphicFrameMkLst>
        </pc:graphicFrameChg>
        <pc:graphicFrameChg chg="add del mod">
          <ac:chgData name="中田 雄大" userId="62f770ad0d6c1cad" providerId="LiveId" clId="{4E5EC9F3-DDB6-48C6-9B7B-23F61B61154D}" dt="2022-02-15T04:47:48.855" v="9910"/>
          <ac:graphicFrameMkLst>
            <pc:docMk/>
            <pc:sldMk cId="929338426" sldId="439"/>
            <ac:graphicFrameMk id="91" creationId="{AB40C616-1BE0-4D70-B271-7FA5B5664843}"/>
          </ac:graphicFrameMkLst>
        </pc:graphicFrameChg>
        <pc:graphicFrameChg chg="add del mod">
          <ac:chgData name="中田 雄大" userId="62f770ad0d6c1cad" providerId="LiveId" clId="{4E5EC9F3-DDB6-48C6-9B7B-23F61B61154D}" dt="2022-02-15T05:56:46.253" v="9940" actId="478"/>
          <ac:graphicFrameMkLst>
            <pc:docMk/>
            <pc:sldMk cId="929338426" sldId="439"/>
            <ac:graphicFrameMk id="93" creationId="{42A82974-5C73-4F2D-B452-1E0E7012BD21}"/>
          </ac:graphicFrameMkLst>
        </pc:graphicFrameChg>
        <pc:graphicFrameChg chg="add mod ord">
          <ac:chgData name="中田 雄大" userId="62f770ad0d6c1cad" providerId="LiveId" clId="{4E5EC9F3-DDB6-48C6-9B7B-23F61B61154D}" dt="2022-03-01T04:25:25.185" v="16381"/>
          <ac:graphicFrameMkLst>
            <pc:docMk/>
            <pc:sldMk cId="929338426" sldId="439"/>
            <ac:graphicFrameMk id="94" creationId="{42A82974-5C73-4F2D-B452-1E0E7012BD21}"/>
          </ac:graphicFrameMkLst>
        </pc:graphicFrameChg>
        <pc:graphicFrameChg chg="del mod">
          <ac:chgData name="中田 雄大" userId="62f770ad0d6c1cad" providerId="LiveId" clId="{4E5EC9F3-DDB6-48C6-9B7B-23F61B61154D}" dt="2022-02-14T08:27:27.955" v="9384" actId="478"/>
          <ac:graphicFrameMkLst>
            <pc:docMk/>
            <pc:sldMk cId="929338426" sldId="439"/>
            <ac:graphicFrameMk id="125" creationId="{1C8D25A3-1D60-4933-AD62-77A98D3475B0}"/>
          </ac:graphicFrameMkLst>
        </pc:graphicFrameChg>
        <pc:picChg chg="add del mod ord">
          <ac:chgData name="中田 雄大" userId="62f770ad0d6c1cad" providerId="LiveId" clId="{4E5EC9F3-DDB6-48C6-9B7B-23F61B61154D}" dt="2022-02-15T01:09:43.865" v="9645" actId="478"/>
          <ac:picMkLst>
            <pc:docMk/>
            <pc:sldMk cId="929338426" sldId="439"/>
            <ac:picMk id="47" creationId="{625EE514-57A7-4272-83DF-20563FA1A03B}"/>
          </ac:picMkLst>
        </pc:picChg>
        <pc:picChg chg="add mod">
          <ac:chgData name="中田 雄大" userId="62f770ad0d6c1cad" providerId="LiveId" clId="{4E5EC9F3-DDB6-48C6-9B7B-23F61B61154D}" dt="2022-02-16T04:26:16.705" v="12040" actId="1076"/>
          <ac:picMkLst>
            <pc:docMk/>
            <pc:sldMk cId="929338426" sldId="439"/>
            <ac:picMk id="48" creationId="{A5FB2080-B1A1-4482-ABF1-CCE144F1FCF9}"/>
          </ac:picMkLst>
        </pc:picChg>
        <pc:picChg chg="add mod">
          <ac:chgData name="中田 雄大" userId="62f770ad0d6c1cad" providerId="LiveId" clId="{4E5EC9F3-DDB6-48C6-9B7B-23F61B61154D}" dt="2022-02-13T08:43:17.029" v="8127" actId="1076"/>
          <ac:picMkLst>
            <pc:docMk/>
            <pc:sldMk cId="929338426" sldId="439"/>
            <ac:picMk id="54" creationId="{9A849870-287F-4706-8360-82B11B3B4B77}"/>
          </ac:picMkLst>
        </pc:picChg>
        <pc:picChg chg="add mod">
          <ac:chgData name="中田 雄大" userId="62f770ad0d6c1cad" providerId="LiveId" clId="{4E5EC9F3-DDB6-48C6-9B7B-23F61B61154D}" dt="2022-02-13T08:43:17.029" v="8127" actId="1076"/>
          <ac:picMkLst>
            <pc:docMk/>
            <pc:sldMk cId="929338426" sldId="439"/>
            <ac:picMk id="55" creationId="{D51B2693-6CF6-451C-B61F-CEF4182A55CB}"/>
          </ac:picMkLst>
        </pc:picChg>
        <pc:picChg chg="add mod">
          <ac:chgData name="中田 雄大" userId="62f770ad0d6c1cad" providerId="LiveId" clId="{4E5EC9F3-DDB6-48C6-9B7B-23F61B61154D}" dt="2022-02-22T08:06:27.490" v="15825" actId="1076"/>
          <ac:picMkLst>
            <pc:docMk/>
            <pc:sldMk cId="929338426" sldId="439"/>
            <ac:picMk id="56" creationId="{6FE2C1DA-D20A-45BA-97EE-59765D240D6C}"/>
          </ac:picMkLst>
        </pc:picChg>
        <pc:picChg chg="del mod">
          <ac:chgData name="中田 雄大" userId="62f770ad0d6c1cad" providerId="LiveId" clId="{4E5EC9F3-DDB6-48C6-9B7B-23F61B61154D}" dt="2022-02-15T01:07:54.162" v="9622" actId="478"/>
          <ac:picMkLst>
            <pc:docMk/>
            <pc:sldMk cId="929338426" sldId="439"/>
            <ac:picMk id="70" creationId="{DDB222F7-22BC-48B6-9319-C36343C40B03}"/>
          </ac:picMkLst>
        </pc:picChg>
        <pc:picChg chg="del">
          <ac:chgData name="中田 雄大" userId="62f770ad0d6c1cad" providerId="LiveId" clId="{4E5EC9F3-DDB6-48C6-9B7B-23F61B61154D}" dt="2022-02-13T08:43:12.597" v="8125" actId="478"/>
          <ac:picMkLst>
            <pc:docMk/>
            <pc:sldMk cId="929338426" sldId="439"/>
            <ac:picMk id="147" creationId="{A7CBBCD7-5BAF-45CE-862A-0D215D607B73}"/>
          </ac:picMkLst>
        </pc:picChg>
        <pc:picChg chg="del">
          <ac:chgData name="中田 雄大" userId="62f770ad0d6c1cad" providerId="LiveId" clId="{4E5EC9F3-DDB6-48C6-9B7B-23F61B61154D}" dt="2022-02-13T08:43:12.597" v="8125" actId="478"/>
          <ac:picMkLst>
            <pc:docMk/>
            <pc:sldMk cId="929338426" sldId="439"/>
            <ac:picMk id="148" creationId="{23EBEEA8-B8A6-4534-A58B-E005A0AD1297}"/>
          </ac:picMkLst>
        </pc:picChg>
        <pc:picChg chg="del">
          <ac:chgData name="中田 雄大" userId="62f770ad0d6c1cad" providerId="LiveId" clId="{4E5EC9F3-DDB6-48C6-9B7B-23F61B61154D}" dt="2022-02-13T08:43:12.597" v="8125" actId="478"/>
          <ac:picMkLst>
            <pc:docMk/>
            <pc:sldMk cId="929338426" sldId="439"/>
            <ac:picMk id="149" creationId="{6BC577DE-CF43-488D-8B65-16F502B6E4E9}"/>
          </ac:picMkLst>
        </pc:picChg>
        <pc:cxnChg chg="add mod">
          <ac:chgData name="中田 雄大" userId="62f770ad0d6c1cad" providerId="LiveId" clId="{4E5EC9F3-DDB6-48C6-9B7B-23F61B61154D}" dt="2022-03-03T02:41:36.076" v="23744" actId="14100"/>
          <ac:cxnSpMkLst>
            <pc:docMk/>
            <pc:sldMk cId="929338426" sldId="439"/>
            <ac:cxnSpMk id="6" creationId="{6880ADF5-7B33-41AF-AFA9-5D3912112604}"/>
          </ac:cxnSpMkLst>
        </pc:cxnChg>
      </pc:sldChg>
      <pc:sldChg chg="addSp delSp modSp new mod ord modAnim modShow">
        <pc:chgData name="中田 雄大" userId="62f770ad0d6c1cad" providerId="LiveId" clId="{4E5EC9F3-DDB6-48C6-9B7B-23F61B61154D}" dt="2022-02-21T05:08:30.759" v="14051" actId="729"/>
        <pc:sldMkLst>
          <pc:docMk/>
          <pc:sldMk cId="2640416918" sldId="440"/>
        </pc:sldMkLst>
        <pc:spChg chg="del">
          <ac:chgData name="中田 雄大" userId="62f770ad0d6c1cad" providerId="LiveId" clId="{4E5EC9F3-DDB6-48C6-9B7B-23F61B61154D}" dt="2022-02-12T03:04:24.579" v="541" actId="478"/>
          <ac:spMkLst>
            <pc:docMk/>
            <pc:sldMk cId="2640416918" sldId="440"/>
            <ac:spMk id="2" creationId="{536C46FB-1533-4386-9F64-D1F3A2924375}"/>
          </ac:spMkLst>
        </pc:spChg>
        <pc:spChg chg="del">
          <ac:chgData name="中田 雄大" userId="62f770ad0d6c1cad" providerId="LiveId" clId="{4E5EC9F3-DDB6-48C6-9B7B-23F61B61154D}" dt="2022-02-12T02:45:20.895" v="390" actId="478"/>
          <ac:spMkLst>
            <pc:docMk/>
            <pc:sldMk cId="2640416918" sldId="440"/>
            <ac:spMk id="3" creationId="{E61A6A83-6026-4DFB-AFF8-DB369B890BB1}"/>
          </ac:spMkLst>
        </pc:spChg>
        <pc:spChg chg="add del mod">
          <ac:chgData name="中田 雄大" userId="62f770ad0d6c1cad" providerId="LiveId" clId="{4E5EC9F3-DDB6-48C6-9B7B-23F61B61154D}" dt="2022-02-13T05:51:47.928" v="5810" actId="478"/>
          <ac:spMkLst>
            <pc:docMk/>
            <pc:sldMk cId="2640416918" sldId="440"/>
            <ac:spMk id="3" creationId="{FB5BB1E0-A7C8-4A52-84D8-998B2A10ED58}"/>
          </ac:spMkLst>
        </pc:spChg>
        <pc:spChg chg="add del mod">
          <ac:chgData name="中田 雄大" userId="62f770ad0d6c1cad" providerId="LiveId" clId="{4E5EC9F3-DDB6-48C6-9B7B-23F61B61154D}" dt="2022-02-13T05:51:45.467" v="5808" actId="478"/>
          <ac:spMkLst>
            <pc:docMk/>
            <pc:sldMk cId="2640416918" sldId="440"/>
            <ac:spMk id="6" creationId="{9A6A72F0-4B6A-41E7-B484-97C06FB38BBC}"/>
          </ac:spMkLst>
        </pc:spChg>
        <pc:spChg chg="add mod">
          <ac:chgData name="中田 雄大" userId="62f770ad0d6c1cad" providerId="LiveId" clId="{4E5EC9F3-DDB6-48C6-9B7B-23F61B61154D}" dt="2022-02-13T08:12:49.942" v="7670" actId="20577"/>
          <ac:spMkLst>
            <pc:docMk/>
            <pc:sldMk cId="2640416918" sldId="440"/>
            <ac:spMk id="7" creationId="{87553B92-66A3-4435-92E1-FCE39F95833A}"/>
          </ac:spMkLst>
        </pc:spChg>
        <pc:spChg chg="add mod">
          <ac:chgData name="中田 雄大" userId="62f770ad0d6c1cad" providerId="LiveId" clId="{4E5EC9F3-DDB6-48C6-9B7B-23F61B61154D}" dt="2022-02-14T02:11:46.692" v="8555" actId="20577"/>
          <ac:spMkLst>
            <pc:docMk/>
            <pc:sldMk cId="2640416918" sldId="440"/>
            <ac:spMk id="8" creationId="{E7F3D498-8D52-4BF0-868D-75054A2301EA}"/>
          </ac:spMkLst>
        </pc:spChg>
        <pc:spChg chg="add mod">
          <ac:chgData name="中田 雄大" userId="62f770ad0d6c1cad" providerId="LiveId" clId="{4E5EC9F3-DDB6-48C6-9B7B-23F61B61154D}" dt="2022-02-16T04:53:06.830" v="12048" actId="1076"/>
          <ac:spMkLst>
            <pc:docMk/>
            <pc:sldMk cId="2640416918" sldId="440"/>
            <ac:spMk id="9" creationId="{EA8C06B4-EE49-485F-8714-E3B4D255818D}"/>
          </ac:spMkLst>
        </pc:spChg>
        <pc:spChg chg="add mod">
          <ac:chgData name="中田 雄大" userId="62f770ad0d6c1cad" providerId="LiveId" clId="{4E5EC9F3-DDB6-48C6-9B7B-23F61B61154D}" dt="2022-02-16T05:13:39.775" v="12087" actId="1076"/>
          <ac:spMkLst>
            <pc:docMk/>
            <pc:sldMk cId="2640416918" sldId="440"/>
            <ac:spMk id="10" creationId="{F6F16CCB-9C14-4B07-AA3A-0DF1271CD80D}"/>
          </ac:spMkLst>
        </pc:spChg>
        <pc:spChg chg="add mod">
          <ac:chgData name="中田 雄大" userId="62f770ad0d6c1cad" providerId="LiveId" clId="{4E5EC9F3-DDB6-48C6-9B7B-23F61B61154D}" dt="2022-02-16T04:59:41.065" v="12069" actId="1076"/>
          <ac:spMkLst>
            <pc:docMk/>
            <pc:sldMk cId="2640416918" sldId="440"/>
            <ac:spMk id="11" creationId="{A4BCCAEF-9EC1-4A5C-8D65-72E17B3FEA9C}"/>
          </ac:spMkLst>
        </pc:spChg>
        <pc:spChg chg="add del">
          <ac:chgData name="中田 雄大" userId="62f770ad0d6c1cad" providerId="LiveId" clId="{4E5EC9F3-DDB6-48C6-9B7B-23F61B61154D}" dt="2022-02-13T06:40:42.138" v="6240" actId="478"/>
          <ac:spMkLst>
            <pc:docMk/>
            <pc:sldMk cId="2640416918" sldId="440"/>
            <ac:spMk id="11" creationId="{B19E01E5-1637-4251-BE4B-FDDA2911479E}"/>
          </ac:spMkLst>
        </pc:spChg>
        <pc:spChg chg="add mod">
          <ac:chgData name="中田 雄大" userId="62f770ad0d6c1cad" providerId="LiveId" clId="{4E5EC9F3-DDB6-48C6-9B7B-23F61B61154D}" dt="2022-02-16T04:59:41.065" v="12069" actId="1076"/>
          <ac:spMkLst>
            <pc:docMk/>
            <pc:sldMk cId="2640416918" sldId="440"/>
            <ac:spMk id="12" creationId="{2D5918C2-15AF-4C5E-B948-C0D56B1500DB}"/>
          </ac:spMkLst>
        </pc:spChg>
        <pc:spChg chg="mod">
          <ac:chgData name="中田 雄大" userId="62f770ad0d6c1cad" providerId="LiveId" clId="{4E5EC9F3-DDB6-48C6-9B7B-23F61B61154D}" dt="2022-02-16T04:52:44.297" v="12045"/>
          <ac:spMkLst>
            <pc:docMk/>
            <pc:sldMk cId="2640416918" sldId="440"/>
            <ac:spMk id="14" creationId="{354C74BD-BE40-449F-A10C-87754563D7F5}"/>
          </ac:spMkLst>
        </pc:spChg>
        <pc:spChg chg="mod">
          <ac:chgData name="中田 雄大" userId="62f770ad0d6c1cad" providerId="LiveId" clId="{4E5EC9F3-DDB6-48C6-9B7B-23F61B61154D}" dt="2022-02-16T04:52:44.297" v="12045"/>
          <ac:spMkLst>
            <pc:docMk/>
            <pc:sldMk cId="2640416918" sldId="440"/>
            <ac:spMk id="17" creationId="{C447F30E-1286-4940-8EA0-3AC366ED979A}"/>
          </ac:spMkLst>
        </pc:spChg>
        <pc:spChg chg="mod">
          <ac:chgData name="中田 雄大" userId="62f770ad0d6c1cad" providerId="LiveId" clId="{4E5EC9F3-DDB6-48C6-9B7B-23F61B61154D}" dt="2022-02-16T04:52:44.297" v="12045"/>
          <ac:spMkLst>
            <pc:docMk/>
            <pc:sldMk cId="2640416918" sldId="440"/>
            <ac:spMk id="18" creationId="{DA106B9B-E6C3-4CD7-9C2C-FA2B2BF7F7F5}"/>
          </ac:spMkLst>
        </pc:spChg>
        <pc:spChg chg="mod">
          <ac:chgData name="中田 雄大" userId="62f770ad0d6c1cad" providerId="LiveId" clId="{4E5EC9F3-DDB6-48C6-9B7B-23F61B61154D}" dt="2022-02-16T04:52:44.297" v="12045"/>
          <ac:spMkLst>
            <pc:docMk/>
            <pc:sldMk cId="2640416918" sldId="440"/>
            <ac:spMk id="21" creationId="{270EB2B0-FE1D-4B53-BFAE-AB693660CD34}"/>
          </ac:spMkLst>
        </pc:spChg>
        <pc:spChg chg="add mod">
          <ac:chgData name="中田 雄大" userId="62f770ad0d6c1cad" providerId="LiveId" clId="{4E5EC9F3-DDB6-48C6-9B7B-23F61B61154D}" dt="2022-02-16T04:59:41.065" v="12069" actId="1076"/>
          <ac:spMkLst>
            <pc:docMk/>
            <pc:sldMk cId="2640416918" sldId="440"/>
            <ac:spMk id="22" creationId="{58269D56-448E-4D24-9959-2D0738884281}"/>
          </ac:spMkLst>
        </pc:spChg>
        <pc:spChg chg="add mod">
          <ac:chgData name="中田 雄大" userId="62f770ad0d6c1cad" providerId="LiveId" clId="{4E5EC9F3-DDB6-48C6-9B7B-23F61B61154D}" dt="2022-02-16T04:59:41.065" v="12069" actId="1076"/>
          <ac:spMkLst>
            <pc:docMk/>
            <pc:sldMk cId="2640416918" sldId="440"/>
            <ac:spMk id="23" creationId="{39A09FC0-6847-41DC-B865-E6AF3A813910}"/>
          </ac:spMkLst>
        </pc:spChg>
        <pc:grpChg chg="add mod">
          <ac:chgData name="中田 雄大" userId="62f770ad0d6c1cad" providerId="LiveId" clId="{4E5EC9F3-DDB6-48C6-9B7B-23F61B61154D}" dt="2022-02-16T04:59:41.065" v="12069" actId="1076"/>
          <ac:grpSpMkLst>
            <pc:docMk/>
            <pc:sldMk cId="2640416918" sldId="440"/>
            <ac:grpSpMk id="13" creationId="{B66C746D-3928-4D16-94B0-3C81463C90BF}"/>
          </ac:grpSpMkLst>
        </pc:grpChg>
        <pc:graphicFrameChg chg="add mod">
          <ac:chgData name="中田 雄大" userId="62f770ad0d6c1cad" providerId="LiveId" clId="{4E5EC9F3-DDB6-48C6-9B7B-23F61B61154D}" dt="2022-02-16T04:59:41.065" v="12069" actId="1076"/>
          <ac:graphicFrameMkLst>
            <pc:docMk/>
            <pc:sldMk cId="2640416918" sldId="440"/>
            <ac:graphicFrameMk id="5" creationId="{715088B8-2799-4C95-A213-9BEB8C9B74C4}"/>
          </ac:graphicFrameMkLst>
        </pc:graphicFrameChg>
        <pc:picChg chg="mod">
          <ac:chgData name="中田 雄大" userId="62f770ad0d6c1cad" providerId="LiveId" clId="{4E5EC9F3-DDB6-48C6-9B7B-23F61B61154D}" dt="2022-02-16T04:52:44.297" v="12045"/>
          <ac:picMkLst>
            <pc:docMk/>
            <pc:sldMk cId="2640416918" sldId="440"/>
            <ac:picMk id="15" creationId="{35E327C4-D51C-41E3-BD53-A5EFBED84381}"/>
          </ac:picMkLst>
        </pc:picChg>
        <pc:picChg chg="mod">
          <ac:chgData name="中田 雄大" userId="62f770ad0d6c1cad" providerId="LiveId" clId="{4E5EC9F3-DDB6-48C6-9B7B-23F61B61154D}" dt="2022-02-16T04:52:44.297" v="12045"/>
          <ac:picMkLst>
            <pc:docMk/>
            <pc:sldMk cId="2640416918" sldId="440"/>
            <ac:picMk id="16" creationId="{1045C4EF-C40D-403D-B6B1-09883B2A6151}"/>
          </ac:picMkLst>
        </pc:picChg>
        <pc:picChg chg="mod">
          <ac:chgData name="中田 雄大" userId="62f770ad0d6c1cad" providerId="LiveId" clId="{4E5EC9F3-DDB6-48C6-9B7B-23F61B61154D}" dt="2022-02-16T04:52:44.297" v="12045"/>
          <ac:picMkLst>
            <pc:docMk/>
            <pc:sldMk cId="2640416918" sldId="440"/>
            <ac:picMk id="19" creationId="{8FEB45CD-B2CB-4CDC-9C6F-D4A45777B2D3}"/>
          </ac:picMkLst>
        </pc:picChg>
        <pc:picChg chg="mod">
          <ac:chgData name="中田 雄大" userId="62f770ad0d6c1cad" providerId="LiveId" clId="{4E5EC9F3-DDB6-48C6-9B7B-23F61B61154D}" dt="2022-02-16T04:52:44.297" v="12045"/>
          <ac:picMkLst>
            <pc:docMk/>
            <pc:sldMk cId="2640416918" sldId="440"/>
            <ac:picMk id="20" creationId="{6B1119C1-A477-4008-ADBE-A7D34885248F}"/>
          </ac:picMkLst>
        </pc:picChg>
        <pc:cxnChg chg="add mod">
          <ac:chgData name="中田 雄大" userId="62f770ad0d6c1cad" providerId="LiveId" clId="{4E5EC9F3-DDB6-48C6-9B7B-23F61B61154D}" dt="2022-02-16T04:59:41.065" v="12069" actId="1076"/>
          <ac:cxnSpMkLst>
            <pc:docMk/>
            <pc:sldMk cId="2640416918" sldId="440"/>
            <ac:cxnSpMk id="3" creationId="{DC20704B-6F58-41CD-AE12-4E3553D1D291}"/>
          </ac:cxnSpMkLst>
        </pc:cxnChg>
        <pc:cxnChg chg="add mod">
          <ac:chgData name="中田 雄大" userId="62f770ad0d6c1cad" providerId="LiveId" clId="{4E5EC9F3-DDB6-48C6-9B7B-23F61B61154D}" dt="2022-02-16T05:13:34.143" v="12086" actId="14100"/>
          <ac:cxnSpMkLst>
            <pc:docMk/>
            <pc:sldMk cId="2640416918" sldId="440"/>
            <ac:cxnSpMk id="26" creationId="{CF73531F-A583-47E8-AB47-4503F2997646}"/>
          </ac:cxnSpMkLst>
        </pc:cxnChg>
      </pc:sldChg>
      <pc:sldChg chg="addSp delSp modSp new mod ord modShow">
        <pc:chgData name="中田 雄大" userId="62f770ad0d6c1cad" providerId="LiveId" clId="{4E5EC9F3-DDB6-48C6-9B7B-23F61B61154D}" dt="2022-02-21T05:09:17.165" v="14057"/>
        <pc:sldMkLst>
          <pc:docMk/>
          <pc:sldMk cId="2897558988" sldId="441"/>
        </pc:sldMkLst>
        <pc:spChg chg="del">
          <ac:chgData name="中田 雄大" userId="62f770ad0d6c1cad" providerId="LiveId" clId="{4E5EC9F3-DDB6-48C6-9B7B-23F61B61154D}" dt="2022-02-15T00:49:44.266" v="9471" actId="478"/>
          <ac:spMkLst>
            <pc:docMk/>
            <pc:sldMk cId="2897558988" sldId="441"/>
            <ac:spMk id="2" creationId="{E629A164-7C60-4BC3-930F-67567F9BF7B3}"/>
          </ac:spMkLst>
        </pc:spChg>
        <pc:spChg chg="del">
          <ac:chgData name="中田 雄大" userId="62f770ad0d6c1cad" providerId="LiveId" clId="{4E5EC9F3-DDB6-48C6-9B7B-23F61B61154D}" dt="2022-02-13T07:39:00.237" v="6852"/>
          <ac:spMkLst>
            <pc:docMk/>
            <pc:sldMk cId="2897558988" sldId="441"/>
            <ac:spMk id="3" creationId="{5D8EBBF4-33B5-448C-A596-695F0D781CAB}"/>
          </ac:spMkLst>
        </pc:spChg>
        <pc:spChg chg="add del mod">
          <ac:chgData name="中田 雄大" userId="62f770ad0d6c1cad" providerId="LiveId" clId="{4E5EC9F3-DDB6-48C6-9B7B-23F61B61154D}" dt="2022-02-15T00:49:53.786" v="9479" actId="478"/>
          <ac:spMkLst>
            <pc:docMk/>
            <pc:sldMk cId="2897558988" sldId="441"/>
            <ac:spMk id="5" creationId="{0636CACE-BD20-4FDC-A3D1-2F8DEA080D55}"/>
          </ac:spMkLst>
        </pc:spChg>
        <pc:spChg chg="add del mod">
          <ac:chgData name="中田 雄大" userId="62f770ad0d6c1cad" providerId="LiveId" clId="{4E5EC9F3-DDB6-48C6-9B7B-23F61B61154D}" dt="2022-02-15T00:49:32.708" v="9470" actId="478"/>
          <ac:spMkLst>
            <pc:docMk/>
            <pc:sldMk cId="2897558988" sldId="441"/>
            <ac:spMk id="6" creationId="{8DA7CA37-FCE8-4199-BAEC-B88B67380C7E}"/>
          </ac:spMkLst>
        </pc:spChg>
        <pc:spChg chg="add mod">
          <ac:chgData name="中田 雄大" userId="62f770ad0d6c1cad" providerId="LiveId" clId="{4E5EC9F3-DDB6-48C6-9B7B-23F61B61154D}" dt="2022-02-16T05:00:27.601" v="12085" actId="20577"/>
          <ac:spMkLst>
            <pc:docMk/>
            <pc:sldMk cId="2897558988" sldId="441"/>
            <ac:spMk id="7" creationId="{0ADE4971-E3A0-4267-AF2D-764A3F754024}"/>
          </ac:spMkLst>
        </pc:spChg>
        <pc:spChg chg="add del mod">
          <ac:chgData name="中田 雄大" userId="62f770ad0d6c1cad" providerId="LiveId" clId="{4E5EC9F3-DDB6-48C6-9B7B-23F61B61154D}" dt="2022-02-15T00:49:56.119" v="9480" actId="478"/>
          <ac:spMkLst>
            <pc:docMk/>
            <pc:sldMk cId="2897558988" sldId="441"/>
            <ac:spMk id="8" creationId="{D515D214-5AD2-47BA-8E6D-801A3A810663}"/>
          </ac:spMkLst>
        </pc:spChg>
        <pc:spChg chg="add mod">
          <ac:chgData name="中田 雄大" userId="62f770ad0d6c1cad" providerId="LiveId" clId="{4E5EC9F3-DDB6-48C6-9B7B-23F61B61154D}" dt="2022-02-17T04:46:43.620" v="12268" actId="14100"/>
          <ac:spMkLst>
            <pc:docMk/>
            <pc:sldMk cId="2897558988" sldId="441"/>
            <ac:spMk id="9" creationId="{23C9B421-E2C6-425F-8A73-C418E6BFA82B}"/>
          </ac:spMkLst>
        </pc:spChg>
        <pc:spChg chg="add mod">
          <ac:chgData name="中田 雄大" userId="62f770ad0d6c1cad" providerId="LiveId" clId="{4E5EC9F3-DDB6-48C6-9B7B-23F61B61154D}" dt="2022-02-17T05:05:07.174" v="12340" actId="207"/>
          <ac:spMkLst>
            <pc:docMk/>
            <pc:sldMk cId="2897558988" sldId="441"/>
            <ac:spMk id="10" creationId="{8D64813A-89B7-4382-9F97-C72991112727}"/>
          </ac:spMkLst>
        </pc:spChg>
        <pc:spChg chg="add del mod">
          <ac:chgData name="中田 雄大" userId="62f770ad0d6c1cad" providerId="LiveId" clId="{4E5EC9F3-DDB6-48C6-9B7B-23F61B61154D}" dt="2022-02-17T05:07:07.463" v="12342"/>
          <ac:spMkLst>
            <pc:docMk/>
            <pc:sldMk cId="2897558988" sldId="441"/>
            <ac:spMk id="11" creationId="{B91962BF-3E0B-452A-B664-D8FFCEE376CF}"/>
          </ac:spMkLst>
        </pc:spChg>
        <pc:spChg chg="add del mod">
          <ac:chgData name="中田 雄大" userId="62f770ad0d6c1cad" providerId="LiveId" clId="{4E5EC9F3-DDB6-48C6-9B7B-23F61B61154D}" dt="2022-02-17T05:07:07.463" v="12342"/>
          <ac:spMkLst>
            <pc:docMk/>
            <pc:sldMk cId="2897558988" sldId="441"/>
            <ac:spMk id="13" creationId="{62C63F27-5D28-48BB-BCAD-EBA21A7358CF}"/>
          </ac:spMkLst>
        </pc:spChg>
        <pc:spChg chg="add mod ord">
          <ac:chgData name="中田 雄大" userId="62f770ad0d6c1cad" providerId="LiveId" clId="{4E5EC9F3-DDB6-48C6-9B7B-23F61B61154D}" dt="2022-02-20T07:43:02.385" v="12947" actId="1076"/>
          <ac:spMkLst>
            <pc:docMk/>
            <pc:sldMk cId="2897558988" sldId="441"/>
            <ac:spMk id="16" creationId="{F9C403E5-C525-4C73-A199-C18BD56E47ED}"/>
          </ac:spMkLst>
        </pc:spChg>
        <pc:spChg chg="add mod">
          <ac:chgData name="中田 雄大" userId="62f770ad0d6c1cad" providerId="LiveId" clId="{4E5EC9F3-DDB6-48C6-9B7B-23F61B61154D}" dt="2022-02-20T07:56:13.559" v="13074" actId="1076"/>
          <ac:spMkLst>
            <pc:docMk/>
            <pc:sldMk cId="2897558988" sldId="441"/>
            <ac:spMk id="18" creationId="{F016B11D-6C43-4872-8BB7-E046D73FCF60}"/>
          </ac:spMkLst>
        </pc:spChg>
        <pc:spChg chg="add mod">
          <ac:chgData name="中田 雄大" userId="62f770ad0d6c1cad" providerId="LiveId" clId="{4E5EC9F3-DDB6-48C6-9B7B-23F61B61154D}" dt="2022-02-20T07:43:02.385" v="12947" actId="1076"/>
          <ac:spMkLst>
            <pc:docMk/>
            <pc:sldMk cId="2897558988" sldId="441"/>
            <ac:spMk id="21" creationId="{1932324A-10CE-4CF4-960E-3FA57F6BD72A}"/>
          </ac:spMkLst>
        </pc:spChg>
        <pc:spChg chg="add mod">
          <ac:chgData name="中田 雄大" userId="62f770ad0d6c1cad" providerId="LiveId" clId="{4E5EC9F3-DDB6-48C6-9B7B-23F61B61154D}" dt="2022-02-20T07:55:32.001" v="13057" actId="1076"/>
          <ac:spMkLst>
            <pc:docMk/>
            <pc:sldMk cId="2897558988" sldId="441"/>
            <ac:spMk id="27" creationId="{F9F20D89-F5DC-46C3-94D3-466E08FF2069}"/>
          </ac:spMkLst>
        </pc:spChg>
        <pc:spChg chg="add mod">
          <ac:chgData name="中田 雄大" userId="62f770ad0d6c1cad" providerId="LiveId" clId="{4E5EC9F3-DDB6-48C6-9B7B-23F61B61154D}" dt="2022-02-20T07:55:17.039" v="13054" actId="1076"/>
          <ac:spMkLst>
            <pc:docMk/>
            <pc:sldMk cId="2897558988" sldId="441"/>
            <ac:spMk id="28" creationId="{E1170366-FC7D-4A9E-B911-4D7A64F161DF}"/>
          </ac:spMkLst>
        </pc:spChg>
        <pc:spChg chg="add mod">
          <ac:chgData name="中田 雄大" userId="62f770ad0d6c1cad" providerId="LiveId" clId="{4E5EC9F3-DDB6-48C6-9B7B-23F61B61154D}" dt="2022-02-20T07:56:03.288" v="13073" actId="1076"/>
          <ac:spMkLst>
            <pc:docMk/>
            <pc:sldMk cId="2897558988" sldId="441"/>
            <ac:spMk id="32" creationId="{EAC74A9F-FE07-4F5B-AFFD-CC2FF95AE940}"/>
          </ac:spMkLst>
        </pc:spChg>
        <pc:spChg chg="add mod">
          <ac:chgData name="中田 雄大" userId="62f770ad0d6c1cad" providerId="LiveId" clId="{4E5EC9F3-DDB6-48C6-9B7B-23F61B61154D}" dt="2022-02-20T07:42:04.680" v="12942" actId="1076"/>
          <ac:spMkLst>
            <pc:docMk/>
            <pc:sldMk cId="2897558988" sldId="441"/>
            <ac:spMk id="38" creationId="{1F5E4DE5-0EFD-4A30-B686-3B9245387798}"/>
          </ac:spMkLst>
        </pc:spChg>
        <pc:spChg chg="add mod">
          <ac:chgData name="中田 雄大" userId="62f770ad0d6c1cad" providerId="LiveId" clId="{4E5EC9F3-DDB6-48C6-9B7B-23F61B61154D}" dt="2022-02-20T07:39:57.881" v="12904" actId="1076"/>
          <ac:spMkLst>
            <pc:docMk/>
            <pc:sldMk cId="2897558988" sldId="441"/>
            <ac:spMk id="55" creationId="{75F70AA6-7EE6-4588-B70F-C07756392F0F}"/>
          </ac:spMkLst>
        </pc:spChg>
        <pc:spChg chg="add mod">
          <ac:chgData name="中田 雄大" userId="62f770ad0d6c1cad" providerId="LiveId" clId="{4E5EC9F3-DDB6-48C6-9B7B-23F61B61154D}" dt="2022-02-20T07:51:47.914" v="13024" actId="20577"/>
          <ac:spMkLst>
            <pc:docMk/>
            <pc:sldMk cId="2897558988" sldId="441"/>
            <ac:spMk id="56" creationId="{B44A4153-217B-40DA-B702-AF1CF4ED1053}"/>
          </ac:spMkLst>
        </pc:spChg>
        <pc:spChg chg="add mod">
          <ac:chgData name="中田 雄大" userId="62f770ad0d6c1cad" providerId="LiveId" clId="{4E5EC9F3-DDB6-48C6-9B7B-23F61B61154D}" dt="2022-02-20T07:41:13.086" v="12933" actId="1035"/>
          <ac:spMkLst>
            <pc:docMk/>
            <pc:sldMk cId="2897558988" sldId="441"/>
            <ac:spMk id="57" creationId="{0856F9A3-0E40-4941-9C6F-50973277D9A2}"/>
          </ac:spMkLst>
        </pc:spChg>
        <pc:spChg chg="add mod">
          <ac:chgData name="中田 雄大" userId="62f770ad0d6c1cad" providerId="LiveId" clId="{4E5EC9F3-DDB6-48C6-9B7B-23F61B61154D}" dt="2022-02-20T07:55:27.632" v="13056" actId="1076"/>
          <ac:spMkLst>
            <pc:docMk/>
            <pc:sldMk cId="2897558988" sldId="441"/>
            <ac:spMk id="58" creationId="{A1AC737B-52EB-4D93-BA76-36CB8280A30F}"/>
          </ac:spMkLst>
        </pc:spChg>
        <pc:spChg chg="add mod">
          <ac:chgData name="中田 雄大" userId="62f770ad0d6c1cad" providerId="LiveId" clId="{4E5EC9F3-DDB6-48C6-9B7B-23F61B61154D}" dt="2022-02-20T07:55:22.207" v="13055" actId="1076"/>
          <ac:spMkLst>
            <pc:docMk/>
            <pc:sldMk cId="2897558988" sldId="441"/>
            <ac:spMk id="59" creationId="{5A3E8193-F8A4-4D16-9D73-5A64759518F1}"/>
          </ac:spMkLst>
        </pc:spChg>
        <pc:spChg chg="add mod">
          <ac:chgData name="中田 雄大" userId="62f770ad0d6c1cad" providerId="LiveId" clId="{4E5EC9F3-DDB6-48C6-9B7B-23F61B61154D}" dt="2022-02-20T07:55:39.623" v="13058" actId="1076"/>
          <ac:spMkLst>
            <pc:docMk/>
            <pc:sldMk cId="2897558988" sldId="441"/>
            <ac:spMk id="60" creationId="{0CE996F3-7F83-469D-86D1-2E726005908A}"/>
          </ac:spMkLst>
        </pc:spChg>
        <pc:spChg chg="mod">
          <ac:chgData name="中田 雄大" userId="62f770ad0d6c1cad" providerId="LiveId" clId="{4E5EC9F3-DDB6-48C6-9B7B-23F61B61154D}" dt="2022-02-20T07:23:05.002" v="12748" actId="692"/>
          <ac:spMkLst>
            <pc:docMk/>
            <pc:sldMk cId="2897558988" sldId="441"/>
            <ac:spMk id="65" creationId="{EAB71945-3F91-4BD8-BBC5-A3C2669AEBD0}"/>
          </ac:spMkLst>
        </pc:spChg>
        <pc:spChg chg="mod">
          <ac:chgData name="中田 雄大" userId="62f770ad0d6c1cad" providerId="LiveId" clId="{4E5EC9F3-DDB6-48C6-9B7B-23F61B61154D}" dt="2022-02-20T07:20:39.105" v="12720"/>
          <ac:spMkLst>
            <pc:docMk/>
            <pc:sldMk cId="2897558988" sldId="441"/>
            <ac:spMk id="66" creationId="{D750272C-EB97-4EB9-BF5F-0AA2D30D9D41}"/>
          </ac:spMkLst>
        </pc:spChg>
        <pc:spChg chg="add mod">
          <ac:chgData name="中田 雄大" userId="62f770ad0d6c1cad" providerId="LiveId" clId="{4E5EC9F3-DDB6-48C6-9B7B-23F61B61154D}" dt="2022-02-20T07:25:57.713" v="12813" actId="1076"/>
          <ac:spMkLst>
            <pc:docMk/>
            <pc:sldMk cId="2897558988" sldId="441"/>
            <ac:spMk id="68" creationId="{6D0CD351-AA94-4137-A981-B4205AABAD30}"/>
          </ac:spMkLst>
        </pc:spChg>
        <pc:spChg chg="add del mod">
          <ac:chgData name="中田 雄大" userId="62f770ad0d6c1cad" providerId="LiveId" clId="{4E5EC9F3-DDB6-48C6-9B7B-23F61B61154D}" dt="2022-02-20T07:40:53.196" v="12928" actId="478"/>
          <ac:spMkLst>
            <pc:docMk/>
            <pc:sldMk cId="2897558988" sldId="441"/>
            <ac:spMk id="70" creationId="{C6707AAA-0DAD-4EE1-AA9A-EA3CA5A96FE7}"/>
          </ac:spMkLst>
        </pc:spChg>
        <pc:grpChg chg="add mod ord">
          <ac:chgData name="中田 雄大" userId="62f770ad0d6c1cad" providerId="LiveId" clId="{4E5EC9F3-DDB6-48C6-9B7B-23F61B61154D}" dt="2022-02-20T07:39:57.881" v="12904" actId="1076"/>
          <ac:grpSpMkLst>
            <pc:docMk/>
            <pc:sldMk cId="2897558988" sldId="441"/>
            <ac:grpSpMk id="64" creationId="{6DA18696-57EF-4F0E-A666-4E2FB06334C1}"/>
          </ac:grpSpMkLst>
        </pc:grpChg>
        <pc:grpChg chg="add mod">
          <ac:chgData name="中田 雄大" userId="62f770ad0d6c1cad" providerId="LiveId" clId="{4E5EC9F3-DDB6-48C6-9B7B-23F61B61154D}" dt="2022-02-20T07:39:57.881" v="12904" actId="1076"/>
          <ac:grpSpMkLst>
            <pc:docMk/>
            <pc:sldMk cId="2897558988" sldId="441"/>
            <ac:grpSpMk id="67" creationId="{9050AB03-C4E0-4FD0-A896-AF9494298C36}"/>
          </ac:grpSpMkLst>
        </pc:grpChg>
        <pc:graphicFrameChg chg="add del mod modGraphic">
          <ac:chgData name="中田 雄大" userId="62f770ad0d6c1cad" providerId="LiveId" clId="{4E5EC9F3-DDB6-48C6-9B7B-23F61B61154D}" dt="2022-02-20T07:03:45.946" v="12485" actId="478"/>
          <ac:graphicFrameMkLst>
            <pc:docMk/>
            <pc:sldMk cId="2897558988" sldId="441"/>
            <ac:graphicFrameMk id="37" creationId="{9B7F5D5C-D3FA-4B5B-9CF2-A33570AF9501}"/>
          </ac:graphicFrameMkLst>
        </pc:graphicFrameChg>
        <pc:picChg chg="add mod">
          <ac:chgData name="中田 雄大" userId="62f770ad0d6c1cad" providerId="LiveId" clId="{4E5EC9F3-DDB6-48C6-9B7B-23F61B61154D}" dt="2022-02-20T07:43:02.385" v="12947" actId="1076"/>
          <ac:picMkLst>
            <pc:docMk/>
            <pc:sldMk cId="2897558988" sldId="441"/>
            <ac:picMk id="3" creationId="{32D5E119-D828-493E-8ADB-B9E455C9433A}"/>
          </ac:picMkLst>
        </pc:picChg>
        <pc:picChg chg="add del mod">
          <ac:chgData name="中田 雄大" userId="62f770ad0d6c1cad" providerId="LiveId" clId="{4E5EC9F3-DDB6-48C6-9B7B-23F61B61154D}" dt="2022-02-17T05:07:07.463" v="12342"/>
          <ac:picMkLst>
            <pc:docMk/>
            <pc:sldMk cId="2897558988" sldId="441"/>
            <ac:picMk id="6" creationId="{A0949BE1-53C2-4C99-97DF-BA65B2EB6A58}"/>
          </ac:picMkLst>
        </pc:picChg>
        <pc:picChg chg="add del mod">
          <ac:chgData name="中田 雄大" userId="62f770ad0d6c1cad" providerId="LiveId" clId="{4E5EC9F3-DDB6-48C6-9B7B-23F61B61154D}" dt="2022-02-17T05:07:07.463" v="12342"/>
          <ac:picMkLst>
            <pc:docMk/>
            <pc:sldMk cId="2897558988" sldId="441"/>
            <ac:picMk id="8" creationId="{B6811BDA-94B7-4CC3-BBC9-3DDBC1A9DDDD}"/>
          </ac:picMkLst>
        </pc:picChg>
        <pc:picChg chg="add mod">
          <ac:chgData name="中田 雄大" userId="62f770ad0d6c1cad" providerId="LiveId" clId="{4E5EC9F3-DDB6-48C6-9B7B-23F61B61154D}" dt="2022-02-20T07:39:57.881" v="12904" actId="1076"/>
          <ac:picMkLst>
            <pc:docMk/>
            <pc:sldMk cId="2897558988" sldId="441"/>
            <ac:picMk id="12" creationId="{3D7C1001-2A51-45DE-B83B-726FD514061A}"/>
          </ac:picMkLst>
        </pc:picChg>
        <pc:picChg chg="add del mod">
          <ac:chgData name="中田 雄大" userId="62f770ad0d6c1cad" providerId="LiveId" clId="{4E5EC9F3-DDB6-48C6-9B7B-23F61B61154D}" dt="2022-02-20T06:19:31.623" v="12402" actId="478"/>
          <ac:picMkLst>
            <pc:docMk/>
            <pc:sldMk cId="2897558988" sldId="441"/>
            <ac:picMk id="14" creationId="{50E4B0BA-65E6-4B8D-B80D-140AA3D44717}"/>
          </ac:picMkLst>
        </pc:picChg>
        <pc:picChg chg="add del mod">
          <ac:chgData name="中田 雄大" userId="62f770ad0d6c1cad" providerId="LiveId" clId="{4E5EC9F3-DDB6-48C6-9B7B-23F61B61154D}" dt="2022-02-17T05:07:18.887" v="12345" actId="478"/>
          <ac:picMkLst>
            <pc:docMk/>
            <pc:sldMk cId="2897558988" sldId="441"/>
            <ac:picMk id="15" creationId="{7991A63B-3DB3-4662-827C-8C52699E0082}"/>
          </ac:picMkLst>
        </pc:picChg>
        <pc:picChg chg="add mod">
          <ac:chgData name="中田 雄大" userId="62f770ad0d6c1cad" providerId="LiveId" clId="{4E5EC9F3-DDB6-48C6-9B7B-23F61B61154D}" dt="2022-02-20T07:39:57.881" v="12904" actId="1076"/>
          <ac:picMkLst>
            <pc:docMk/>
            <pc:sldMk cId="2897558988" sldId="441"/>
            <ac:picMk id="15" creationId="{CF47E565-06A0-4E97-88AC-A83B9B79C518}"/>
          </ac:picMkLst>
        </pc:picChg>
        <pc:picChg chg="add mod">
          <ac:chgData name="中田 雄大" userId="62f770ad0d6c1cad" providerId="LiveId" clId="{4E5EC9F3-DDB6-48C6-9B7B-23F61B61154D}" dt="2022-02-20T07:43:02.385" v="12947" actId="1076"/>
          <ac:picMkLst>
            <pc:docMk/>
            <pc:sldMk cId="2897558988" sldId="441"/>
            <ac:picMk id="19" creationId="{711BD452-709C-4178-88E3-ED2B0682FC98}"/>
          </ac:picMkLst>
        </pc:picChg>
        <pc:picChg chg="add mod">
          <ac:chgData name="中田 雄大" userId="62f770ad0d6c1cad" providerId="LiveId" clId="{4E5EC9F3-DDB6-48C6-9B7B-23F61B61154D}" dt="2022-02-20T07:39:57.881" v="12904" actId="1076"/>
          <ac:picMkLst>
            <pc:docMk/>
            <pc:sldMk cId="2897558988" sldId="441"/>
            <ac:picMk id="22" creationId="{1FF9FE15-528F-489F-A279-3C2E77A62CAD}"/>
          </ac:picMkLst>
        </pc:picChg>
        <pc:picChg chg="add mod">
          <ac:chgData name="中田 雄大" userId="62f770ad0d6c1cad" providerId="LiveId" clId="{4E5EC9F3-DDB6-48C6-9B7B-23F61B61154D}" dt="2022-02-20T07:39:57.881" v="12904" actId="1076"/>
          <ac:picMkLst>
            <pc:docMk/>
            <pc:sldMk cId="2897558988" sldId="441"/>
            <ac:picMk id="24" creationId="{E5807D52-CCF9-4F8F-85B8-97532D4A6492}"/>
          </ac:picMkLst>
        </pc:picChg>
        <pc:picChg chg="add mod">
          <ac:chgData name="中田 雄大" userId="62f770ad0d6c1cad" providerId="LiveId" clId="{4E5EC9F3-DDB6-48C6-9B7B-23F61B61154D}" dt="2022-02-20T07:39:57.881" v="12904" actId="1076"/>
          <ac:picMkLst>
            <pc:docMk/>
            <pc:sldMk cId="2897558988" sldId="441"/>
            <ac:picMk id="25" creationId="{1E13CA17-A66F-45F6-B53A-0790BAF9524B}"/>
          </ac:picMkLst>
        </pc:picChg>
        <pc:picChg chg="add mod">
          <ac:chgData name="中田 雄大" userId="62f770ad0d6c1cad" providerId="LiveId" clId="{4E5EC9F3-DDB6-48C6-9B7B-23F61B61154D}" dt="2022-02-20T07:39:57.881" v="12904" actId="1076"/>
          <ac:picMkLst>
            <pc:docMk/>
            <pc:sldMk cId="2897558988" sldId="441"/>
            <ac:picMk id="26" creationId="{19B4DB87-C95C-42BC-B80D-501CF74E2358}"/>
          </ac:picMkLst>
        </pc:picChg>
        <pc:picChg chg="add del mod">
          <ac:chgData name="中田 雄大" userId="62f770ad0d6c1cad" providerId="LiveId" clId="{4E5EC9F3-DDB6-48C6-9B7B-23F61B61154D}" dt="2022-02-20T06:59:16.322" v="12452" actId="478"/>
          <ac:picMkLst>
            <pc:docMk/>
            <pc:sldMk cId="2897558988" sldId="441"/>
            <ac:picMk id="29" creationId="{525B76C0-640B-45D6-90AC-4828625ACDEC}"/>
          </ac:picMkLst>
        </pc:picChg>
        <pc:picChg chg="add mod">
          <ac:chgData name="中田 雄大" userId="62f770ad0d6c1cad" providerId="LiveId" clId="{4E5EC9F3-DDB6-48C6-9B7B-23F61B61154D}" dt="2022-02-20T07:39:57.881" v="12904" actId="1076"/>
          <ac:picMkLst>
            <pc:docMk/>
            <pc:sldMk cId="2897558988" sldId="441"/>
            <ac:picMk id="30" creationId="{16B3316E-8C05-41B0-9182-FC15C2FD7E5E}"/>
          </ac:picMkLst>
        </pc:picChg>
        <pc:picChg chg="add mod">
          <ac:chgData name="中田 雄大" userId="62f770ad0d6c1cad" providerId="LiveId" clId="{4E5EC9F3-DDB6-48C6-9B7B-23F61B61154D}" dt="2022-02-20T07:39:57.881" v="12904" actId="1076"/>
          <ac:picMkLst>
            <pc:docMk/>
            <pc:sldMk cId="2897558988" sldId="441"/>
            <ac:picMk id="31" creationId="{4E84A455-B124-46FA-9D08-8AA68DFA4CC8}"/>
          </ac:picMkLst>
        </pc:picChg>
        <pc:cxnChg chg="add del mod">
          <ac:chgData name="中田 雄大" userId="62f770ad0d6c1cad" providerId="LiveId" clId="{4E5EC9F3-DDB6-48C6-9B7B-23F61B61154D}" dt="2022-02-17T05:07:07.463" v="12342"/>
          <ac:cxnSpMkLst>
            <pc:docMk/>
            <pc:sldMk cId="2897558988" sldId="441"/>
            <ac:cxnSpMk id="12" creationId="{8CBF77CA-FA4E-4582-B846-B195A224C089}"/>
          </ac:cxnSpMkLst>
        </pc:cxnChg>
        <pc:cxnChg chg="add mod ord">
          <ac:chgData name="中田 雄大" userId="62f770ad0d6c1cad" providerId="LiveId" clId="{4E5EC9F3-DDB6-48C6-9B7B-23F61B61154D}" dt="2022-02-20T07:43:02.385" v="12947" actId="1076"/>
          <ac:cxnSpMkLst>
            <pc:docMk/>
            <pc:sldMk cId="2897558988" sldId="441"/>
            <ac:cxnSpMk id="17" creationId="{8E60CDB2-BA20-472A-A3F5-C4A5F1588C30}"/>
          </ac:cxnSpMkLst>
        </pc:cxnChg>
        <pc:cxnChg chg="add del mod">
          <ac:chgData name="中田 雄大" userId="62f770ad0d6c1cad" providerId="LiveId" clId="{4E5EC9F3-DDB6-48C6-9B7B-23F61B61154D}" dt="2022-02-17T05:20:34.045" v="12367" actId="478"/>
          <ac:cxnSpMkLst>
            <pc:docMk/>
            <pc:sldMk cId="2897558988" sldId="441"/>
            <ac:cxnSpMk id="23" creationId="{4DABEC78-329B-498F-B40C-1651256A542F}"/>
          </ac:cxnSpMkLst>
        </pc:cxnChg>
        <pc:cxnChg chg="add del mod">
          <ac:chgData name="中田 雄大" userId="62f770ad0d6c1cad" providerId="LiveId" clId="{4E5EC9F3-DDB6-48C6-9B7B-23F61B61154D}" dt="2022-02-20T07:03:16.167" v="12478" actId="478"/>
          <ac:cxnSpMkLst>
            <pc:docMk/>
            <pc:sldMk cId="2897558988" sldId="441"/>
            <ac:cxnSpMk id="34" creationId="{08008678-D413-4095-AFFA-52C36EC85DAE}"/>
          </ac:cxnSpMkLst>
        </pc:cxnChg>
        <pc:cxnChg chg="add mod ord">
          <ac:chgData name="中田 雄大" userId="62f770ad0d6c1cad" providerId="LiveId" clId="{4E5EC9F3-DDB6-48C6-9B7B-23F61B61154D}" dt="2022-02-20T07:42:15.248" v="12943" actId="14100"/>
          <ac:cxnSpMkLst>
            <pc:docMk/>
            <pc:sldMk cId="2897558988" sldId="441"/>
            <ac:cxnSpMk id="39" creationId="{9BC1CCBE-49C7-44FF-B287-6A151DD34C38}"/>
          </ac:cxnSpMkLst>
        </pc:cxnChg>
        <pc:cxnChg chg="add mod">
          <ac:chgData name="中田 雄大" userId="62f770ad0d6c1cad" providerId="LiveId" clId="{4E5EC9F3-DDB6-48C6-9B7B-23F61B61154D}" dt="2022-02-20T07:25:36.211" v="12808" actId="692"/>
          <ac:cxnSpMkLst>
            <pc:docMk/>
            <pc:sldMk cId="2897558988" sldId="441"/>
            <ac:cxnSpMk id="45" creationId="{5AD6953F-1D2E-4580-8EA3-EAF3EA0DC452}"/>
          </ac:cxnSpMkLst>
        </pc:cxnChg>
        <pc:cxnChg chg="add mod ord">
          <ac:chgData name="中田 雄大" userId="62f770ad0d6c1cad" providerId="LiveId" clId="{4E5EC9F3-DDB6-48C6-9B7B-23F61B61154D}" dt="2022-02-20T07:42:48.704" v="12946" actId="14100"/>
          <ac:cxnSpMkLst>
            <pc:docMk/>
            <pc:sldMk cId="2897558988" sldId="441"/>
            <ac:cxnSpMk id="49" creationId="{BCC7B880-FE3A-4859-B2F2-ECB511A33220}"/>
          </ac:cxnSpMkLst>
        </pc:cxnChg>
        <pc:cxnChg chg="add mod">
          <ac:chgData name="中田 雄大" userId="62f770ad0d6c1cad" providerId="LiveId" clId="{4E5EC9F3-DDB6-48C6-9B7B-23F61B61154D}" dt="2022-02-20T07:25:36.211" v="12808" actId="692"/>
          <ac:cxnSpMkLst>
            <pc:docMk/>
            <pc:sldMk cId="2897558988" sldId="441"/>
            <ac:cxnSpMk id="50" creationId="{B02DE0E2-1414-465B-9A7C-D7D7E4F28B50}"/>
          </ac:cxnSpMkLst>
        </pc:cxnChg>
        <pc:cxnChg chg="add mod">
          <ac:chgData name="中田 雄大" userId="62f770ad0d6c1cad" providerId="LiveId" clId="{4E5EC9F3-DDB6-48C6-9B7B-23F61B61154D}" dt="2022-02-20T07:25:36.211" v="12808" actId="692"/>
          <ac:cxnSpMkLst>
            <pc:docMk/>
            <pc:sldMk cId="2897558988" sldId="441"/>
            <ac:cxnSpMk id="51" creationId="{E0C5D23E-8E61-44A9-8031-22CD7F91CF9C}"/>
          </ac:cxnSpMkLst>
        </pc:cxnChg>
      </pc:sldChg>
      <pc:sldChg chg="new del">
        <pc:chgData name="中田 雄大" userId="62f770ad0d6c1cad" providerId="LiveId" clId="{4E5EC9F3-DDB6-48C6-9B7B-23F61B61154D}" dt="2022-02-14T05:02:13.076" v="9353" actId="47"/>
        <pc:sldMkLst>
          <pc:docMk/>
          <pc:sldMk cId="3188684938" sldId="442"/>
        </pc:sldMkLst>
      </pc:sldChg>
      <pc:sldChg chg="addSp delSp modSp new mod modNotesTx">
        <pc:chgData name="中田 雄大" userId="62f770ad0d6c1cad" providerId="LiveId" clId="{4E5EC9F3-DDB6-48C6-9B7B-23F61B61154D}" dt="2022-03-02T03:34:00.530" v="23583" actId="20577"/>
        <pc:sldMkLst>
          <pc:docMk/>
          <pc:sldMk cId="2841509747" sldId="443"/>
        </pc:sldMkLst>
        <pc:spChg chg="add del">
          <ac:chgData name="中田 雄大" userId="62f770ad0d6c1cad" providerId="LiveId" clId="{4E5EC9F3-DDB6-48C6-9B7B-23F61B61154D}" dt="2022-02-27T06:54:30.713" v="16042" actId="478"/>
          <ac:spMkLst>
            <pc:docMk/>
            <pc:sldMk cId="2841509747" sldId="443"/>
            <ac:spMk id="2" creationId="{140F5DC7-B61E-43DD-9A0E-93AFB6E096F2}"/>
          </ac:spMkLst>
        </pc:spChg>
        <pc:spChg chg="del">
          <ac:chgData name="中田 雄大" userId="62f770ad0d6c1cad" providerId="LiveId" clId="{4E5EC9F3-DDB6-48C6-9B7B-23F61B61154D}" dt="2022-02-15T06:24:52.173" v="10280" actId="478"/>
          <ac:spMkLst>
            <pc:docMk/>
            <pc:sldMk cId="2841509747" sldId="443"/>
            <ac:spMk id="2" creationId="{CFA23111-1FE4-4337-B7A7-366E16508EDB}"/>
          </ac:spMkLst>
        </pc:spChg>
        <pc:spChg chg="add del mod">
          <ac:chgData name="中田 雄大" userId="62f770ad0d6c1cad" providerId="LiveId" clId="{4E5EC9F3-DDB6-48C6-9B7B-23F61B61154D}" dt="2022-02-15T06:56:02.183" v="10773" actId="478"/>
          <ac:spMkLst>
            <pc:docMk/>
            <pc:sldMk cId="2841509747" sldId="443"/>
            <ac:spMk id="3" creationId="{33A5DCCB-DC59-417B-81D1-D987B1B0D968}"/>
          </ac:spMkLst>
        </pc:spChg>
        <pc:spChg chg="del">
          <ac:chgData name="中田 雄大" userId="62f770ad0d6c1cad" providerId="LiveId" clId="{4E5EC9F3-DDB6-48C6-9B7B-23F61B61154D}" dt="2022-02-15T06:24:50.945" v="10279" actId="478"/>
          <ac:spMkLst>
            <pc:docMk/>
            <pc:sldMk cId="2841509747" sldId="443"/>
            <ac:spMk id="3" creationId="{7F8E9AF8-7B0B-46F0-B62F-AC6EC77B4C25}"/>
          </ac:spMkLst>
        </pc:spChg>
        <pc:spChg chg="add del mod">
          <ac:chgData name="中田 雄大" userId="62f770ad0d6c1cad" providerId="LiveId" clId="{4E5EC9F3-DDB6-48C6-9B7B-23F61B61154D}" dt="2022-02-15T06:19:51.849" v="10238" actId="478"/>
          <ac:spMkLst>
            <pc:docMk/>
            <pc:sldMk cId="2841509747" sldId="443"/>
            <ac:spMk id="5" creationId="{705E05D3-9417-40A1-B609-AF958BC9EF40}"/>
          </ac:spMkLst>
        </pc:spChg>
        <pc:spChg chg="add mod">
          <ac:chgData name="中田 雄大" userId="62f770ad0d6c1cad" providerId="LiveId" clId="{4E5EC9F3-DDB6-48C6-9B7B-23F61B61154D}" dt="2022-03-02T02:48:13.027" v="22413" actId="20577"/>
          <ac:spMkLst>
            <pc:docMk/>
            <pc:sldMk cId="2841509747" sldId="443"/>
            <ac:spMk id="6" creationId="{C3211CEA-9FC4-4DF6-A869-76DC5ED317CA}"/>
          </ac:spMkLst>
        </pc:spChg>
        <pc:spChg chg="add del mod">
          <ac:chgData name="中田 雄大" userId="62f770ad0d6c1cad" providerId="LiveId" clId="{4E5EC9F3-DDB6-48C6-9B7B-23F61B61154D}" dt="2022-02-15T06:55:59.310" v="10771" actId="478"/>
          <ac:spMkLst>
            <pc:docMk/>
            <pc:sldMk cId="2841509747" sldId="443"/>
            <ac:spMk id="8" creationId="{63395FEE-6BD2-4305-AC79-4C59F2544D7D}"/>
          </ac:spMkLst>
        </pc:spChg>
        <pc:spChg chg="add mod">
          <ac:chgData name="中田 雄大" userId="62f770ad0d6c1cad" providerId="LiveId" clId="{4E5EC9F3-DDB6-48C6-9B7B-23F61B61154D}" dt="2022-03-02T02:48:06.552" v="22409" actId="20577"/>
          <ac:spMkLst>
            <pc:docMk/>
            <pc:sldMk cId="2841509747" sldId="443"/>
            <ac:spMk id="9" creationId="{EA3CFEB8-0744-4BF9-B99F-8964E30F5205}"/>
          </ac:spMkLst>
        </pc:spChg>
        <pc:spChg chg="add mod">
          <ac:chgData name="中田 雄大" userId="62f770ad0d6c1cad" providerId="LiveId" clId="{4E5EC9F3-DDB6-48C6-9B7B-23F61B61154D}" dt="2022-02-15T06:56:05.635" v="10774" actId="1076"/>
          <ac:spMkLst>
            <pc:docMk/>
            <pc:sldMk cId="2841509747" sldId="443"/>
            <ac:spMk id="11" creationId="{627A9C9D-847D-4B84-B950-5858C1A3715D}"/>
          </ac:spMkLst>
        </pc:spChg>
        <pc:spChg chg="add mod">
          <ac:chgData name="中田 雄大" userId="62f770ad0d6c1cad" providerId="LiveId" clId="{4E5EC9F3-DDB6-48C6-9B7B-23F61B61154D}" dt="2022-02-16T04:15:26.443" v="11950" actId="207"/>
          <ac:spMkLst>
            <pc:docMk/>
            <pc:sldMk cId="2841509747" sldId="443"/>
            <ac:spMk id="12" creationId="{518D20B2-1579-4EBA-8835-C8EEEEBA5CD9}"/>
          </ac:spMkLst>
        </pc:spChg>
        <pc:spChg chg="add mod">
          <ac:chgData name="中田 雄大" userId="62f770ad0d6c1cad" providerId="LiveId" clId="{4E5EC9F3-DDB6-48C6-9B7B-23F61B61154D}" dt="2022-02-15T08:45:18.593" v="11122" actId="1076"/>
          <ac:spMkLst>
            <pc:docMk/>
            <pc:sldMk cId="2841509747" sldId="443"/>
            <ac:spMk id="15" creationId="{538264F4-0E8A-4BB2-BDF0-A1E59B998C52}"/>
          </ac:spMkLst>
        </pc:spChg>
        <pc:spChg chg="add mod">
          <ac:chgData name="中田 雄大" userId="62f770ad0d6c1cad" providerId="LiveId" clId="{4E5EC9F3-DDB6-48C6-9B7B-23F61B61154D}" dt="2022-02-16T04:25:23.248" v="12010" actId="1076"/>
          <ac:spMkLst>
            <pc:docMk/>
            <pc:sldMk cId="2841509747" sldId="443"/>
            <ac:spMk id="16" creationId="{A56A95B5-0ACF-4C89-A48E-2E3E559FCE49}"/>
          </ac:spMkLst>
        </pc:spChg>
        <pc:spChg chg="add del mod">
          <ac:chgData name="中田 雄大" userId="62f770ad0d6c1cad" providerId="LiveId" clId="{4E5EC9F3-DDB6-48C6-9B7B-23F61B61154D}" dt="2022-02-15T08:01:22.908" v="10943" actId="478"/>
          <ac:spMkLst>
            <pc:docMk/>
            <pc:sldMk cId="2841509747" sldId="443"/>
            <ac:spMk id="23" creationId="{04159BC0-D1B9-48A1-9423-4025D7086906}"/>
          </ac:spMkLst>
        </pc:spChg>
        <pc:spChg chg="add del mod">
          <ac:chgData name="中田 雄大" userId="62f770ad0d6c1cad" providerId="LiveId" clId="{4E5EC9F3-DDB6-48C6-9B7B-23F61B61154D}" dt="2022-02-15T08:01:21.423" v="10940" actId="478"/>
          <ac:spMkLst>
            <pc:docMk/>
            <pc:sldMk cId="2841509747" sldId="443"/>
            <ac:spMk id="24" creationId="{C0EF09C4-5FD2-449B-9BC8-FAC2EDC8ACB9}"/>
          </ac:spMkLst>
        </pc:spChg>
        <pc:spChg chg="add mod">
          <ac:chgData name="中田 雄大" userId="62f770ad0d6c1cad" providerId="LiveId" clId="{4E5EC9F3-DDB6-48C6-9B7B-23F61B61154D}" dt="2022-02-15T08:08:57.682" v="11068" actId="1076"/>
          <ac:spMkLst>
            <pc:docMk/>
            <pc:sldMk cId="2841509747" sldId="443"/>
            <ac:spMk id="25" creationId="{8B057CE5-581E-4E89-87CD-FD5CD2DF878F}"/>
          </ac:spMkLst>
        </pc:spChg>
        <pc:spChg chg="add del mod">
          <ac:chgData name="中田 雄大" userId="62f770ad0d6c1cad" providerId="LiveId" clId="{4E5EC9F3-DDB6-48C6-9B7B-23F61B61154D}" dt="2022-02-15T08:01:31.659" v="10947" actId="478"/>
          <ac:spMkLst>
            <pc:docMk/>
            <pc:sldMk cId="2841509747" sldId="443"/>
            <ac:spMk id="26" creationId="{05AFEFCD-04E2-4749-A261-63365C9F6D35}"/>
          </ac:spMkLst>
        </pc:spChg>
        <pc:spChg chg="add del mod">
          <ac:chgData name="中田 雄大" userId="62f770ad0d6c1cad" providerId="LiveId" clId="{4E5EC9F3-DDB6-48C6-9B7B-23F61B61154D}" dt="2022-02-27T06:55:16.025" v="16054" actId="478"/>
          <ac:spMkLst>
            <pc:docMk/>
            <pc:sldMk cId="2841509747" sldId="443"/>
            <ac:spMk id="26" creationId="{507AA1B8-F536-4BDE-A333-B7F7C647A611}"/>
          </ac:spMkLst>
        </pc:spChg>
        <pc:spChg chg="add del mod">
          <ac:chgData name="中田 雄大" userId="62f770ad0d6c1cad" providerId="LiveId" clId="{4E5EC9F3-DDB6-48C6-9B7B-23F61B61154D}" dt="2022-02-27T06:55:14.923" v="16053" actId="478"/>
          <ac:spMkLst>
            <pc:docMk/>
            <pc:sldMk cId="2841509747" sldId="443"/>
            <ac:spMk id="27" creationId="{706528A9-94FB-436E-AD5F-7B67402FE418}"/>
          </ac:spMkLst>
        </pc:spChg>
        <pc:spChg chg="add del mod">
          <ac:chgData name="中田 雄大" userId="62f770ad0d6c1cad" providerId="LiveId" clId="{4E5EC9F3-DDB6-48C6-9B7B-23F61B61154D}" dt="2022-02-15T08:01:35.783" v="10950" actId="478"/>
          <ac:spMkLst>
            <pc:docMk/>
            <pc:sldMk cId="2841509747" sldId="443"/>
            <ac:spMk id="27" creationId="{922E16BA-347F-41DA-ABE0-2EBBB47702D3}"/>
          </ac:spMkLst>
        </pc:spChg>
        <pc:spChg chg="add del mod">
          <ac:chgData name="中田 雄大" userId="62f770ad0d6c1cad" providerId="LiveId" clId="{4E5EC9F3-DDB6-48C6-9B7B-23F61B61154D}" dt="2022-02-15T08:01:37.013" v="10951" actId="478"/>
          <ac:spMkLst>
            <pc:docMk/>
            <pc:sldMk cId="2841509747" sldId="443"/>
            <ac:spMk id="28" creationId="{F1BAC0C6-8C99-456B-ABF5-B9B2E65CF823}"/>
          </ac:spMkLst>
        </pc:spChg>
        <pc:spChg chg="add del mod">
          <ac:chgData name="中田 雄大" userId="62f770ad0d6c1cad" providerId="LiveId" clId="{4E5EC9F3-DDB6-48C6-9B7B-23F61B61154D}" dt="2022-02-15T08:01:33.934" v="10949" actId="478"/>
          <ac:spMkLst>
            <pc:docMk/>
            <pc:sldMk cId="2841509747" sldId="443"/>
            <ac:spMk id="29" creationId="{6BF40362-BBB5-4B67-B181-B96625793637}"/>
          </ac:spMkLst>
        </pc:spChg>
        <pc:spChg chg="add del mod">
          <ac:chgData name="中田 雄大" userId="62f770ad0d6c1cad" providerId="LiveId" clId="{4E5EC9F3-DDB6-48C6-9B7B-23F61B61154D}" dt="2022-02-15T08:01:38.892" v="10952" actId="478"/>
          <ac:spMkLst>
            <pc:docMk/>
            <pc:sldMk cId="2841509747" sldId="443"/>
            <ac:spMk id="30" creationId="{4D142F5A-2334-4F25-A8B5-D68DA458ABAC}"/>
          </ac:spMkLst>
        </pc:spChg>
        <pc:spChg chg="add mod">
          <ac:chgData name="中田 雄大" userId="62f770ad0d6c1cad" providerId="LiveId" clId="{4E5EC9F3-DDB6-48C6-9B7B-23F61B61154D}" dt="2022-02-15T08:08:57.682" v="11068" actId="1076"/>
          <ac:spMkLst>
            <pc:docMk/>
            <pc:sldMk cId="2841509747" sldId="443"/>
            <ac:spMk id="31" creationId="{3E3B6C3B-AAA7-47B4-8558-B03FB1A142F2}"/>
          </ac:spMkLst>
        </pc:spChg>
        <pc:spChg chg="add mod">
          <ac:chgData name="中田 雄大" userId="62f770ad0d6c1cad" providerId="LiveId" clId="{4E5EC9F3-DDB6-48C6-9B7B-23F61B61154D}" dt="2022-02-15T08:08:57.682" v="11068" actId="1076"/>
          <ac:spMkLst>
            <pc:docMk/>
            <pc:sldMk cId="2841509747" sldId="443"/>
            <ac:spMk id="32" creationId="{3C0191DA-41CA-474B-8E73-21264BD83BDF}"/>
          </ac:spMkLst>
        </pc:spChg>
        <pc:spChg chg="add mod">
          <ac:chgData name="中田 雄大" userId="62f770ad0d6c1cad" providerId="LiveId" clId="{4E5EC9F3-DDB6-48C6-9B7B-23F61B61154D}" dt="2022-02-21T07:09:18.942" v="14468" actId="403"/>
          <ac:spMkLst>
            <pc:docMk/>
            <pc:sldMk cId="2841509747" sldId="443"/>
            <ac:spMk id="33" creationId="{DBF5485B-D232-4B45-85A8-9A5E41D59EF8}"/>
          </ac:spMkLst>
        </pc:spChg>
        <pc:spChg chg="add mod">
          <ac:chgData name="中田 雄大" userId="62f770ad0d6c1cad" providerId="LiveId" clId="{4E5EC9F3-DDB6-48C6-9B7B-23F61B61154D}" dt="2022-02-21T07:09:25.507" v="14471" actId="404"/>
          <ac:spMkLst>
            <pc:docMk/>
            <pc:sldMk cId="2841509747" sldId="443"/>
            <ac:spMk id="34" creationId="{854BCD46-0EBA-45BB-99C1-8AC23EC249BD}"/>
          </ac:spMkLst>
        </pc:spChg>
        <pc:graphicFrameChg chg="add mod">
          <ac:chgData name="中田 雄大" userId="62f770ad0d6c1cad" providerId="LiveId" clId="{4E5EC9F3-DDB6-48C6-9B7B-23F61B61154D}" dt="2022-02-22T08:06:06.424" v="15821" actId="20577"/>
          <ac:graphicFrameMkLst>
            <pc:docMk/>
            <pc:sldMk cId="2841509747" sldId="443"/>
            <ac:graphicFrameMk id="10" creationId="{A8F1DF30-5DD5-4ADE-BE4B-1000F21D26E4}"/>
          </ac:graphicFrameMkLst>
        </pc:graphicFrameChg>
        <pc:picChg chg="add mod">
          <ac:chgData name="中田 雄大" userId="62f770ad0d6c1cad" providerId="LiveId" clId="{4E5EC9F3-DDB6-48C6-9B7B-23F61B61154D}" dt="2022-02-15T07:09:21.553" v="10925" actId="14861"/>
          <ac:picMkLst>
            <pc:docMk/>
            <pc:sldMk cId="2841509747" sldId="443"/>
            <ac:picMk id="13" creationId="{798CDFD2-6D4A-4C0B-9F97-E1CB22F29FB0}"/>
          </ac:picMkLst>
        </pc:picChg>
        <pc:picChg chg="add mod">
          <ac:chgData name="中田 雄大" userId="62f770ad0d6c1cad" providerId="LiveId" clId="{4E5EC9F3-DDB6-48C6-9B7B-23F61B61154D}" dt="2022-02-15T08:45:18.593" v="11122" actId="1076"/>
          <ac:picMkLst>
            <pc:docMk/>
            <pc:sldMk cId="2841509747" sldId="443"/>
            <ac:picMk id="14" creationId="{3F788CD3-AE40-49AB-A40B-4240B6C49648}"/>
          </ac:picMkLst>
        </pc:picChg>
        <pc:picChg chg="add mod">
          <ac:chgData name="中田 雄大" userId="62f770ad0d6c1cad" providerId="LiveId" clId="{4E5EC9F3-DDB6-48C6-9B7B-23F61B61154D}" dt="2022-02-15T08:08:57.682" v="11068" actId="1076"/>
          <ac:picMkLst>
            <pc:docMk/>
            <pc:sldMk cId="2841509747" sldId="443"/>
            <ac:picMk id="17" creationId="{5AE13E4E-F0DB-481C-834D-0886BDAE6B3F}"/>
          </ac:picMkLst>
        </pc:picChg>
        <pc:picChg chg="add del mod">
          <ac:chgData name="中田 雄大" userId="62f770ad0d6c1cad" providerId="LiveId" clId="{4E5EC9F3-DDB6-48C6-9B7B-23F61B61154D}" dt="2022-02-15T08:01:22.140" v="10942" actId="478"/>
          <ac:picMkLst>
            <pc:docMk/>
            <pc:sldMk cId="2841509747" sldId="443"/>
            <ac:picMk id="18" creationId="{52B0117B-A329-4644-BF87-0B67672DDB9F}"/>
          </ac:picMkLst>
        </pc:picChg>
        <pc:picChg chg="add del mod">
          <ac:chgData name="中田 雄大" userId="62f770ad0d6c1cad" providerId="LiveId" clId="{4E5EC9F3-DDB6-48C6-9B7B-23F61B61154D}" dt="2022-02-15T08:01:20.082" v="10939" actId="478"/>
          <ac:picMkLst>
            <pc:docMk/>
            <pc:sldMk cId="2841509747" sldId="443"/>
            <ac:picMk id="19" creationId="{F47E9E32-848A-488B-85BC-BDD0EB0DE714}"/>
          </ac:picMkLst>
        </pc:picChg>
        <pc:picChg chg="add mod">
          <ac:chgData name="中田 雄大" userId="62f770ad0d6c1cad" providerId="LiveId" clId="{4E5EC9F3-DDB6-48C6-9B7B-23F61B61154D}" dt="2022-02-15T08:09:33.298" v="11073" actId="692"/>
          <ac:picMkLst>
            <pc:docMk/>
            <pc:sldMk cId="2841509747" sldId="443"/>
            <ac:picMk id="20" creationId="{C576BE03-98B5-4B1A-A76E-6F5EFD41775F}"/>
          </ac:picMkLst>
        </pc:picChg>
        <pc:picChg chg="add mod">
          <ac:chgData name="中田 雄大" userId="62f770ad0d6c1cad" providerId="LiveId" clId="{4E5EC9F3-DDB6-48C6-9B7B-23F61B61154D}" dt="2022-02-15T08:09:38.170" v="11077" actId="692"/>
          <ac:picMkLst>
            <pc:docMk/>
            <pc:sldMk cId="2841509747" sldId="443"/>
            <ac:picMk id="21" creationId="{ECF79AA6-C29D-4CAA-B93C-AF4D3E4C843E}"/>
          </ac:picMkLst>
        </pc:picChg>
        <pc:picChg chg="add mod">
          <ac:chgData name="中田 雄大" userId="62f770ad0d6c1cad" providerId="LiveId" clId="{4E5EC9F3-DDB6-48C6-9B7B-23F61B61154D}" dt="2022-02-27T06:55:08.914" v="16051" actId="1076"/>
          <ac:picMkLst>
            <pc:docMk/>
            <pc:sldMk cId="2841509747" sldId="443"/>
            <ac:picMk id="22" creationId="{60DAB697-2A69-49DE-AC96-736095D01203}"/>
          </ac:picMkLst>
        </pc:picChg>
        <pc:cxnChg chg="add mod">
          <ac:chgData name="中田 雄大" userId="62f770ad0d6c1cad" providerId="LiveId" clId="{4E5EC9F3-DDB6-48C6-9B7B-23F61B61154D}" dt="2022-02-15T06:42:10.236" v="10636" actId="1076"/>
          <ac:cxnSpMkLst>
            <pc:docMk/>
            <pc:sldMk cId="2841509747" sldId="443"/>
            <ac:cxnSpMk id="7" creationId="{AF884C7C-A248-48F4-9DB0-9E543D8537C4}"/>
          </ac:cxnSpMkLst>
        </pc:cxnChg>
        <pc:cxnChg chg="add mod">
          <ac:chgData name="中田 雄大" userId="62f770ad0d6c1cad" providerId="LiveId" clId="{4E5EC9F3-DDB6-48C6-9B7B-23F61B61154D}" dt="2022-02-15T08:08:57.682" v="11068" actId="1076"/>
          <ac:cxnSpMkLst>
            <pc:docMk/>
            <pc:sldMk cId="2841509747" sldId="443"/>
            <ac:cxnSpMk id="35" creationId="{2D1FB188-74DE-4C9C-A306-355C628E9ABA}"/>
          </ac:cxnSpMkLst>
        </pc:cxnChg>
        <pc:cxnChg chg="add mod">
          <ac:chgData name="中田 雄大" userId="62f770ad0d6c1cad" providerId="LiveId" clId="{4E5EC9F3-DDB6-48C6-9B7B-23F61B61154D}" dt="2022-02-15T08:08:57.682" v="11068" actId="1076"/>
          <ac:cxnSpMkLst>
            <pc:docMk/>
            <pc:sldMk cId="2841509747" sldId="443"/>
            <ac:cxnSpMk id="38" creationId="{250EF0A0-B3DE-445F-B6D5-35AD396D230F}"/>
          </ac:cxnSpMkLst>
        </pc:cxnChg>
      </pc:sldChg>
      <pc:sldChg chg="addSp delSp modSp add mod modAnim modNotesTx">
        <pc:chgData name="中田 雄大" userId="62f770ad0d6c1cad" providerId="LiveId" clId="{4E5EC9F3-DDB6-48C6-9B7B-23F61B61154D}" dt="2022-03-02T03:03:10.169" v="22871" actId="20577"/>
        <pc:sldMkLst>
          <pc:docMk/>
          <pc:sldMk cId="1868798627" sldId="444"/>
        </pc:sldMkLst>
        <pc:spChg chg="mod">
          <ac:chgData name="中田 雄大" userId="62f770ad0d6c1cad" providerId="LiveId" clId="{4E5EC9F3-DDB6-48C6-9B7B-23F61B61154D}" dt="2022-02-13T02:45:29.435" v="4464" actId="6549"/>
          <ac:spMkLst>
            <pc:docMk/>
            <pc:sldMk cId="1868798627" sldId="444"/>
            <ac:spMk id="3" creationId="{00000000-0000-0000-0000-000000000000}"/>
          </ac:spMkLst>
        </pc:spChg>
        <pc:spChg chg="add del mod">
          <ac:chgData name="中田 雄大" userId="62f770ad0d6c1cad" providerId="LiveId" clId="{4E5EC9F3-DDB6-48C6-9B7B-23F61B61154D}" dt="2022-02-12T06:10:04.451" v="1772" actId="478"/>
          <ac:spMkLst>
            <pc:docMk/>
            <pc:sldMk cId="1868798627" sldId="444"/>
            <ac:spMk id="4" creationId="{7072F5BF-C9E7-4A79-979C-B48C6E4702BF}"/>
          </ac:spMkLst>
        </pc:spChg>
        <pc:spChg chg="add mod">
          <ac:chgData name="中田 雄大" userId="62f770ad0d6c1cad" providerId="LiveId" clId="{4E5EC9F3-DDB6-48C6-9B7B-23F61B61154D}" dt="2022-02-12T07:26:06.621" v="2523" actId="692"/>
          <ac:spMkLst>
            <pc:docMk/>
            <pc:sldMk cId="1868798627" sldId="444"/>
            <ac:spMk id="9" creationId="{B5512D76-EFEE-4C50-947A-AB358205984B}"/>
          </ac:spMkLst>
        </pc:spChg>
        <pc:spChg chg="add mod">
          <ac:chgData name="中田 雄大" userId="62f770ad0d6c1cad" providerId="LiveId" clId="{4E5EC9F3-DDB6-48C6-9B7B-23F61B61154D}" dt="2022-02-12T07:16:53.426" v="2424" actId="1076"/>
          <ac:spMkLst>
            <pc:docMk/>
            <pc:sldMk cId="1868798627" sldId="444"/>
            <ac:spMk id="10" creationId="{7E4E747C-F24F-4771-AE82-31B75B6D0007}"/>
          </ac:spMkLst>
        </pc:spChg>
        <pc:spChg chg="del">
          <ac:chgData name="中田 雄大" userId="62f770ad0d6c1cad" providerId="LiveId" clId="{4E5EC9F3-DDB6-48C6-9B7B-23F61B61154D}" dt="2022-02-12T06:10:02.485" v="1770" actId="478"/>
          <ac:spMkLst>
            <pc:docMk/>
            <pc:sldMk cId="1868798627" sldId="444"/>
            <ac:spMk id="25" creationId="{E26D2F89-FCA2-4FD1-A167-C8247E0E53D3}"/>
          </ac:spMkLst>
        </pc:spChg>
        <pc:spChg chg="mod">
          <ac:chgData name="中田 雄大" userId="62f770ad0d6c1cad" providerId="LiveId" clId="{4E5EC9F3-DDB6-48C6-9B7B-23F61B61154D}" dt="2022-02-13T02:45:31.814" v="4465" actId="6549"/>
          <ac:spMkLst>
            <pc:docMk/>
            <pc:sldMk cId="1868798627" sldId="444"/>
            <ac:spMk id="27" creationId="{FDD4980C-ED50-40AE-A530-590FB6C1BEB2}"/>
          </ac:spMkLst>
        </pc:spChg>
        <pc:spChg chg="mod">
          <ac:chgData name="中田 雄大" userId="62f770ad0d6c1cad" providerId="LiveId" clId="{4E5EC9F3-DDB6-48C6-9B7B-23F61B61154D}" dt="2022-02-12T06:47:53.802" v="1965" actId="1076"/>
          <ac:spMkLst>
            <pc:docMk/>
            <pc:sldMk cId="1868798627" sldId="444"/>
            <ac:spMk id="38" creationId="{24A430D0-6438-4CE0-8D3B-BD33E0571FBC}"/>
          </ac:spMkLst>
        </pc:spChg>
        <pc:spChg chg="add mod">
          <ac:chgData name="中田 雄大" userId="62f770ad0d6c1cad" providerId="LiveId" clId="{4E5EC9F3-DDB6-48C6-9B7B-23F61B61154D}" dt="2022-02-12T06:10:04.712" v="1773"/>
          <ac:spMkLst>
            <pc:docMk/>
            <pc:sldMk cId="1868798627" sldId="444"/>
            <ac:spMk id="42" creationId="{19B54CB9-2933-4754-A41D-E3B86A3AC562}"/>
          </ac:spMkLst>
        </pc:spChg>
        <pc:spChg chg="mod">
          <ac:chgData name="中田 雄大" userId="62f770ad0d6c1cad" providerId="LiveId" clId="{4E5EC9F3-DDB6-48C6-9B7B-23F61B61154D}" dt="2022-02-13T06:07:29" v="5825" actId="20577"/>
          <ac:spMkLst>
            <pc:docMk/>
            <pc:sldMk cId="1868798627" sldId="444"/>
            <ac:spMk id="48" creationId="{26141420-C518-47D0-AB07-AB02ACF3ED0D}"/>
          </ac:spMkLst>
        </pc:spChg>
        <pc:spChg chg="mod ord">
          <ac:chgData name="中田 雄大" userId="62f770ad0d6c1cad" providerId="LiveId" clId="{4E5EC9F3-DDB6-48C6-9B7B-23F61B61154D}" dt="2022-02-12T06:33:18.697" v="1958" actId="1076"/>
          <ac:spMkLst>
            <pc:docMk/>
            <pc:sldMk cId="1868798627" sldId="444"/>
            <ac:spMk id="49" creationId="{C0C7BE1B-F0A4-45C0-AAB1-70668EEF81A9}"/>
          </ac:spMkLst>
        </pc:spChg>
        <pc:spChg chg="mod">
          <ac:chgData name="中田 雄大" userId="62f770ad0d6c1cad" providerId="LiveId" clId="{4E5EC9F3-DDB6-48C6-9B7B-23F61B61154D}" dt="2022-02-12T06:33:18.697" v="1958" actId="1076"/>
          <ac:spMkLst>
            <pc:docMk/>
            <pc:sldMk cId="1868798627" sldId="444"/>
            <ac:spMk id="50" creationId="{7C2A3171-9061-4FE9-B8A5-DFD4A3B14A2F}"/>
          </ac:spMkLst>
        </pc:spChg>
        <pc:spChg chg="mod">
          <ac:chgData name="中田 雄大" userId="62f770ad0d6c1cad" providerId="LiveId" clId="{4E5EC9F3-DDB6-48C6-9B7B-23F61B61154D}" dt="2022-02-12T07:18:45.507" v="2438" actId="20577"/>
          <ac:spMkLst>
            <pc:docMk/>
            <pc:sldMk cId="1868798627" sldId="444"/>
            <ac:spMk id="51" creationId="{4122BE7E-7BCA-4446-876B-1621D4E259BD}"/>
          </ac:spMkLst>
        </pc:spChg>
        <pc:spChg chg="mod">
          <ac:chgData name="中田 雄大" userId="62f770ad0d6c1cad" providerId="LiveId" clId="{4E5EC9F3-DDB6-48C6-9B7B-23F61B61154D}" dt="2022-02-12T06:58:14.546" v="2159" actId="1076"/>
          <ac:spMkLst>
            <pc:docMk/>
            <pc:sldMk cId="1868798627" sldId="444"/>
            <ac:spMk id="52" creationId="{4F2A7ECA-11FF-49F0-A1F7-F39C2CE0DC77}"/>
          </ac:spMkLst>
        </pc:spChg>
        <pc:spChg chg="del mod">
          <ac:chgData name="中田 雄大" userId="62f770ad0d6c1cad" providerId="LiveId" clId="{4E5EC9F3-DDB6-48C6-9B7B-23F61B61154D}" dt="2022-02-12T07:18:18.296" v="2427" actId="478"/>
          <ac:spMkLst>
            <pc:docMk/>
            <pc:sldMk cId="1868798627" sldId="444"/>
            <ac:spMk id="53" creationId="{45254B1A-32F8-4164-A642-47BB7FB3904F}"/>
          </ac:spMkLst>
        </pc:spChg>
        <pc:spChg chg="add mod">
          <ac:chgData name="中田 雄大" userId="62f770ad0d6c1cad" providerId="LiveId" clId="{4E5EC9F3-DDB6-48C6-9B7B-23F61B61154D}" dt="2022-02-12T06:31:36.162" v="1930" actId="164"/>
          <ac:spMkLst>
            <pc:docMk/>
            <pc:sldMk cId="1868798627" sldId="444"/>
            <ac:spMk id="55" creationId="{53544DCF-A390-4BD1-9A78-ED6914DA5BAA}"/>
          </ac:spMkLst>
        </pc:spChg>
        <pc:spChg chg="add mod">
          <ac:chgData name="中田 雄大" userId="62f770ad0d6c1cad" providerId="LiveId" clId="{4E5EC9F3-DDB6-48C6-9B7B-23F61B61154D}" dt="2022-02-12T06:31:36.162" v="1930" actId="164"/>
          <ac:spMkLst>
            <pc:docMk/>
            <pc:sldMk cId="1868798627" sldId="444"/>
            <ac:spMk id="56" creationId="{E48BCBFD-B588-4FAA-9966-578C712BD447}"/>
          </ac:spMkLst>
        </pc:spChg>
        <pc:spChg chg="add mod">
          <ac:chgData name="中田 雄大" userId="62f770ad0d6c1cad" providerId="LiveId" clId="{4E5EC9F3-DDB6-48C6-9B7B-23F61B61154D}" dt="2022-02-12T06:33:18.697" v="1958" actId="1076"/>
          <ac:spMkLst>
            <pc:docMk/>
            <pc:sldMk cId="1868798627" sldId="444"/>
            <ac:spMk id="57" creationId="{5BF09A9C-BC13-4D17-88C4-FAC975704793}"/>
          </ac:spMkLst>
        </pc:spChg>
        <pc:spChg chg="mod">
          <ac:chgData name="中田 雄大" userId="62f770ad0d6c1cad" providerId="LiveId" clId="{4E5EC9F3-DDB6-48C6-9B7B-23F61B61154D}" dt="2022-02-12T06:52:36.426" v="2093" actId="14100"/>
          <ac:spMkLst>
            <pc:docMk/>
            <pc:sldMk cId="1868798627" sldId="444"/>
            <ac:spMk id="62" creationId="{C9B92179-460D-4AD8-AA9C-4C1AA39DADE9}"/>
          </ac:spMkLst>
        </pc:spChg>
        <pc:spChg chg="mod">
          <ac:chgData name="中田 雄大" userId="62f770ad0d6c1cad" providerId="LiveId" clId="{4E5EC9F3-DDB6-48C6-9B7B-23F61B61154D}" dt="2022-02-12T06:52:36.426" v="2093" actId="14100"/>
          <ac:spMkLst>
            <pc:docMk/>
            <pc:sldMk cId="1868798627" sldId="444"/>
            <ac:spMk id="64" creationId="{61985F6F-2AD7-401E-BD97-229FA318B4E2}"/>
          </ac:spMkLst>
        </pc:spChg>
        <pc:spChg chg="mod">
          <ac:chgData name="中田 雄大" userId="62f770ad0d6c1cad" providerId="LiveId" clId="{4E5EC9F3-DDB6-48C6-9B7B-23F61B61154D}" dt="2022-02-12T06:52:36.426" v="2093" actId="14100"/>
          <ac:spMkLst>
            <pc:docMk/>
            <pc:sldMk cId="1868798627" sldId="444"/>
            <ac:spMk id="66" creationId="{F4948E02-D89C-49F5-93E2-2285DC5196DD}"/>
          </ac:spMkLst>
        </pc:spChg>
        <pc:spChg chg="mod">
          <ac:chgData name="中田 雄大" userId="62f770ad0d6c1cad" providerId="LiveId" clId="{4E5EC9F3-DDB6-48C6-9B7B-23F61B61154D}" dt="2022-02-12T06:52:36.426" v="2093" actId="14100"/>
          <ac:spMkLst>
            <pc:docMk/>
            <pc:sldMk cId="1868798627" sldId="444"/>
            <ac:spMk id="70" creationId="{6A9E0DCA-632C-4A0A-8B47-E9D187D9638A}"/>
          </ac:spMkLst>
        </pc:spChg>
        <pc:spChg chg="mod">
          <ac:chgData name="中田 雄大" userId="62f770ad0d6c1cad" providerId="LiveId" clId="{4E5EC9F3-DDB6-48C6-9B7B-23F61B61154D}" dt="2022-02-12T07:13:17.015" v="2385" actId="478"/>
          <ac:spMkLst>
            <pc:docMk/>
            <pc:sldMk cId="1868798627" sldId="444"/>
            <ac:spMk id="75" creationId="{EF0E4097-B06F-4231-99ED-CFA0D63A86A7}"/>
          </ac:spMkLst>
        </pc:spChg>
        <pc:spChg chg="mod">
          <ac:chgData name="中田 雄大" userId="62f770ad0d6c1cad" providerId="LiveId" clId="{4E5EC9F3-DDB6-48C6-9B7B-23F61B61154D}" dt="2022-02-12T07:13:17.015" v="2385" actId="478"/>
          <ac:spMkLst>
            <pc:docMk/>
            <pc:sldMk cId="1868798627" sldId="444"/>
            <ac:spMk id="78" creationId="{FAB4581F-7CF2-4573-BC30-97E8020A9730}"/>
          </ac:spMkLst>
        </pc:spChg>
        <pc:spChg chg="add mod">
          <ac:chgData name="中田 雄大" userId="62f770ad0d6c1cad" providerId="LiveId" clId="{4E5EC9F3-DDB6-48C6-9B7B-23F61B61154D}" dt="2022-02-12T06:58:30.435" v="2162" actId="1076"/>
          <ac:spMkLst>
            <pc:docMk/>
            <pc:sldMk cId="1868798627" sldId="444"/>
            <ac:spMk id="84" creationId="{EEA93104-BA9D-471E-84FB-5327E8191BDA}"/>
          </ac:spMkLst>
        </pc:spChg>
        <pc:spChg chg="add mod">
          <ac:chgData name="中田 雄大" userId="62f770ad0d6c1cad" providerId="LiveId" clId="{4E5EC9F3-DDB6-48C6-9B7B-23F61B61154D}" dt="2022-02-12T07:11:51.795" v="2373" actId="14100"/>
          <ac:spMkLst>
            <pc:docMk/>
            <pc:sldMk cId="1868798627" sldId="444"/>
            <ac:spMk id="85" creationId="{E8276D2D-D061-4CB9-ACAD-CAAE5A1209C0}"/>
          </ac:spMkLst>
        </pc:spChg>
        <pc:spChg chg="add mod">
          <ac:chgData name="中田 雄大" userId="62f770ad0d6c1cad" providerId="LiveId" clId="{4E5EC9F3-DDB6-48C6-9B7B-23F61B61154D}" dt="2022-02-12T07:18:41.748" v="2436" actId="20577"/>
          <ac:spMkLst>
            <pc:docMk/>
            <pc:sldMk cId="1868798627" sldId="444"/>
            <ac:spMk id="88" creationId="{0F4D308E-8B40-46BB-BA56-886D22FA9E1A}"/>
          </ac:spMkLst>
        </pc:spChg>
        <pc:grpChg chg="add mod">
          <ac:chgData name="中田 雄大" userId="62f770ad0d6c1cad" providerId="LiveId" clId="{4E5EC9F3-DDB6-48C6-9B7B-23F61B61154D}" dt="2022-02-12T06:33:18.697" v="1958" actId="1076"/>
          <ac:grpSpMkLst>
            <pc:docMk/>
            <pc:sldMk cId="1868798627" sldId="444"/>
            <ac:grpSpMk id="6" creationId="{AFAC5379-6930-43A8-AEB8-88D57FCB923D}"/>
          </ac:grpSpMkLst>
        </pc:grpChg>
        <pc:grpChg chg="del">
          <ac:chgData name="中田 雄大" userId="62f770ad0d6c1cad" providerId="LiveId" clId="{4E5EC9F3-DDB6-48C6-9B7B-23F61B61154D}" dt="2022-02-12T06:51:14.388" v="2050" actId="478"/>
          <ac:grpSpMkLst>
            <pc:docMk/>
            <pc:sldMk cId="1868798627" sldId="444"/>
            <ac:grpSpMk id="31" creationId="{00000000-0000-0000-0000-000000000000}"/>
          </ac:grpSpMkLst>
        </pc:grpChg>
        <pc:grpChg chg="add del mod">
          <ac:chgData name="中田 雄大" userId="62f770ad0d6c1cad" providerId="LiveId" clId="{4E5EC9F3-DDB6-48C6-9B7B-23F61B61154D}" dt="2022-02-12T06:52:50.100" v="2094" actId="478"/>
          <ac:grpSpMkLst>
            <pc:docMk/>
            <pc:sldMk cId="1868798627" sldId="444"/>
            <ac:grpSpMk id="59" creationId="{3316C092-8B0D-4B97-A4AB-6F7EE29B64C5}"/>
          </ac:grpSpMkLst>
        </pc:grpChg>
        <pc:grpChg chg="mod">
          <ac:chgData name="中田 雄大" userId="62f770ad0d6c1cad" providerId="LiveId" clId="{4E5EC9F3-DDB6-48C6-9B7B-23F61B61154D}" dt="2022-02-12T06:52:36.426" v="2093" actId="14100"/>
          <ac:grpSpMkLst>
            <pc:docMk/>
            <pc:sldMk cId="1868798627" sldId="444"/>
            <ac:grpSpMk id="61" creationId="{F0638FB3-01AE-4B03-BA76-88DC3E987921}"/>
          </ac:grpSpMkLst>
        </pc:grpChg>
        <pc:grpChg chg="mod">
          <ac:chgData name="中田 雄大" userId="62f770ad0d6c1cad" providerId="LiveId" clId="{4E5EC9F3-DDB6-48C6-9B7B-23F61B61154D}" dt="2022-02-12T06:52:36.426" v="2093" actId="14100"/>
          <ac:grpSpMkLst>
            <pc:docMk/>
            <pc:sldMk cId="1868798627" sldId="444"/>
            <ac:grpSpMk id="63" creationId="{571AB9AF-B17C-4CA5-96B5-0745CFDA83B8}"/>
          </ac:grpSpMkLst>
        </pc:grpChg>
        <pc:grpChg chg="add mod">
          <ac:chgData name="中田 雄大" userId="62f770ad0d6c1cad" providerId="LiveId" clId="{4E5EC9F3-DDB6-48C6-9B7B-23F61B61154D}" dt="2022-02-12T07:13:17.015" v="2385" actId="478"/>
          <ac:grpSpMkLst>
            <pc:docMk/>
            <pc:sldMk cId="1868798627" sldId="444"/>
            <ac:grpSpMk id="71" creationId="{87BB3D91-E4CD-4412-93B1-B14579101767}"/>
          </ac:grpSpMkLst>
        </pc:grpChg>
        <pc:grpChg chg="mod">
          <ac:chgData name="中田 雄大" userId="62f770ad0d6c1cad" providerId="LiveId" clId="{4E5EC9F3-DDB6-48C6-9B7B-23F61B61154D}" dt="2022-02-12T07:13:17.015" v="2385" actId="478"/>
          <ac:grpSpMkLst>
            <pc:docMk/>
            <pc:sldMk cId="1868798627" sldId="444"/>
            <ac:grpSpMk id="73" creationId="{ED3FC66B-DF5E-4E4C-9A6C-08D7CA2B9D46}"/>
          </ac:grpSpMkLst>
        </pc:grpChg>
        <pc:grpChg chg="mod">
          <ac:chgData name="中田 雄大" userId="62f770ad0d6c1cad" providerId="LiveId" clId="{4E5EC9F3-DDB6-48C6-9B7B-23F61B61154D}" dt="2022-02-12T07:13:17.015" v="2385" actId="478"/>
          <ac:grpSpMkLst>
            <pc:docMk/>
            <pc:sldMk cId="1868798627" sldId="444"/>
            <ac:grpSpMk id="74" creationId="{A1292D58-1AA2-459B-91D6-930C44346505}"/>
          </ac:grpSpMkLst>
        </pc:grpChg>
        <pc:graphicFrameChg chg="add del mod">
          <ac:chgData name="中田 雄大" userId="62f770ad0d6c1cad" providerId="LiveId" clId="{4E5EC9F3-DDB6-48C6-9B7B-23F61B61154D}" dt="2022-02-12T06:39:12.803" v="1960" actId="478"/>
          <ac:graphicFrameMkLst>
            <pc:docMk/>
            <pc:sldMk cId="1868798627" sldId="444"/>
            <ac:graphicFrameMk id="58" creationId="{05B9133A-2D3D-4561-9CBA-2F35BCE6BFEF}"/>
          </ac:graphicFrameMkLst>
        </pc:graphicFrameChg>
        <pc:picChg chg="add mod">
          <ac:chgData name="中田 雄大" userId="62f770ad0d6c1cad" providerId="LiveId" clId="{4E5EC9F3-DDB6-48C6-9B7B-23F61B61154D}" dt="2022-02-12T06:33:18.697" v="1958" actId="1076"/>
          <ac:picMkLst>
            <pc:docMk/>
            <pc:sldMk cId="1868798627" sldId="444"/>
            <ac:picMk id="44" creationId="{CF5D5754-B61C-47B5-919E-13763E839E25}"/>
          </ac:picMkLst>
        </pc:picChg>
        <pc:picChg chg="del">
          <ac:chgData name="中田 雄大" userId="62f770ad0d6c1cad" providerId="LiveId" clId="{4E5EC9F3-DDB6-48C6-9B7B-23F61B61154D}" dt="2022-02-12T06:26:32.739" v="1845" actId="478"/>
          <ac:picMkLst>
            <pc:docMk/>
            <pc:sldMk cId="1868798627" sldId="444"/>
            <ac:picMk id="45" creationId="{21E923EB-2EE9-49D4-8867-7A7391044763}"/>
          </ac:picMkLst>
        </pc:picChg>
        <pc:picChg chg="del">
          <ac:chgData name="中田 雄大" userId="62f770ad0d6c1cad" providerId="LiveId" clId="{4E5EC9F3-DDB6-48C6-9B7B-23F61B61154D}" dt="2022-02-12T06:25:12.562" v="1830" actId="478"/>
          <ac:picMkLst>
            <pc:docMk/>
            <pc:sldMk cId="1868798627" sldId="444"/>
            <ac:picMk id="47" creationId="{02749583-C89A-49E3-87FE-A0EA81E906DD}"/>
          </ac:picMkLst>
        </pc:picChg>
        <pc:picChg chg="add mod modCrop">
          <ac:chgData name="中田 雄大" userId="62f770ad0d6c1cad" providerId="LiveId" clId="{4E5EC9F3-DDB6-48C6-9B7B-23F61B61154D}" dt="2022-02-12T06:31:36.162" v="1930" actId="164"/>
          <ac:picMkLst>
            <pc:docMk/>
            <pc:sldMk cId="1868798627" sldId="444"/>
            <ac:picMk id="54" creationId="{F888E2AD-0161-4723-8B8F-33237205EB0C}"/>
          </ac:picMkLst>
        </pc:picChg>
        <pc:picChg chg="mod">
          <ac:chgData name="中田 雄大" userId="62f770ad0d6c1cad" providerId="LiveId" clId="{4E5EC9F3-DDB6-48C6-9B7B-23F61B61154D}" dt="2022-02-12T06:52:36.426" v="2093" actId="14100"/>
          <ac:picMkLst>
            <pc:docMk/>
            <pc:sldMk cId="1868798627" sldId="444"/>
            <ac:picMk id="60" creationId="{086F3855-04D0-4E1B-9C03-54125BB602A2}"/>
          </ac:picMkLst>
        </pc:picChg>
        <pc:picChg chg="mod">
          <ac:chgData name="中田 雄大" userId="62f770ad0d6c1cad" providerId="LiveId" clId="{4E5EC9F3-DDB6-48C6-9B7B-23F61B61154D}" dt="2022-02-12T06:52:36.426" v="2093" actId="14100"/>
          <ac:picMkLst>
            <pc:docMk/>
            <pc:sldMk cId="1868798627" sldId="444"/>
            <ac:picMk id="65" creationId="{5ACB6473-F18D-4DB0-A8C5-0D535DE98542}"/>
          </ac:picMkLst>
        </pc:picChg>
        <pc:picChg chg="mod">
          <ac:chgData name="中田 雄大" userId="62f770ad0d6c1cad" providerId="LiveId" clId="{4E5EC9F3-DDB6-48C6-9B7B-23F61B61154D}" dt="2022-02-12T06:52:36.426" v="2093" actId="14100"/>
          <ac:picMkLst>
            <pc:docMk/>
            <pc:sldMk cId="1868798627" sldId="444"/>
            <ac:picMk id="69" creationId="{DFA19574-3102-487F-83F4-F6296DA1A4DE}"/>
          </ac:picMkLst>
        </pc:picChg>
        <pc:picChg chg="del mod">
          <ac:chgData name="中田 雄大" userId="62f770ad0d6c1cad" providerId="LiveId" clId="{4E5EC9F3-DDB6-48C6-9B7B-23F61B61154D}" dt="2022-02-12T06:53:19.837" v="2100" actId="478"/>
          <ac:picMkLst>
            <pc:docMk/>
            <pc:sldMk cId="1868798627" sldId="444"/>
            <ac:picMk id="72" creationId="{686DE9F2-3CEC-4424-A058-F06718294F38}"/>
          </ac:picMkLst>
        </pc:picChg>
        <pc:picChg chg="del mod">
          <ac:chgData name="中田 雄大" userId="62f770ad0d6c1cad" providerId="LiveId" clId="{4E5EC9F3-DDB6-48C6-9B7B-23F61B61154D}" dt="2022-02-12T07:13:17.015" v="2385" actId="478"/>
          <ac:picMkLst>
            <pc:docMk/>
            <pc:sldMk cId="1868798627" sldId="444"/>
            <ac:picMk id="76" creationId="{459B6C98-8D17-46E9-B55B-82A1533F6FB0}"/>
          </ac:picMkLst>
        </pc:picChg>
        <pc:picChg chg="del mod">
          <ac:chgData name="中田 雄大" userId="62f770ad0d6c1cad" providerId="LiveId" clId="{4E5EC9F3-DDB6-48C6-9B7B-23F61B61154D}" dt="2022-02-12T07:13:02.758" v="2382" actId="478"/>
          <ac:picMkLst>
            <pc:docMk/>
            <pc:sldMk cId="1868798627" sldId="444"/>
            <ac:picMk id="80" creationId="{581B6858-8162-4C38-B12B-B57400DFAC09}"/>
          </ac:picMkLst>
        </pc:picChg>
        <pc:picChg chg="add mod ord">
          <ac:chgData name="中田 雄大" userId="62f770ad0d6c1cad" providerId="LiveId" clId="{4E5EC9F3-DDB6-48C6-9B7B-23F61B61154D}" dt="2022-02-14T04:54:09.754" v="9336" actId="14861"/>
          <ac:picMkLst>
            <pc:docMk/>
            <pc:sldMk cId="1868798627" sldId="444"/>
            <ac:picMk id="81" creationId="{54B8469D-100F-4D42-8CE4-72A6CEAC6526}"/>
          </ac:picMkLst>
        </pc:picChg>
        <pc:picChg chg="add mod">
          <ac:chgData name="中田 雄大" userId="62f770ad0d6c1cad" providerId="LiveId" clId="{4E5EC9F3-DDB6-48C6-9B7B-23F61B61154D}" dt="2022-02-14T04:54:09.754" v="9336" actId="14861"/>
          <ac:picMkLst>
            <pc:docMk/>
            <pc:sldMk cId="1868798627" sldId="444"/>
            <ac:picMk id="82" creationId="{6981EC85-E58C-48C6-8D32-C5F37DC8F2FB}"/>
          </ac:picMkLst>
        </pc:picChg>
        <pc:picChg chg="add mod">
          <ac:chgData name="中田 雄大" userId="62f770ad0d6c1cad" providerId="LiveId" clId="{4E5EC9F3-DDB6-48C6-9B7B-23F61B61154D}" dt="2022-02-14T04:54:09.754" v="9336" actId="14861"/>
          <ac:picMkLst>
            <pc:docMk/>
            <pc:sldMk cId="1868798627" sldId="444"/>
            <ac:picMk id="83" creationId="{AD114AEB-B15D-4C80-AF96-06A3AC221E0F}"/>
          </ac:picMkLst>
        </pc:picChg>
        <pc:cxnChg chg="mod">
          <ac:chgData name="中田 雄大" userId="62f770ad0d6c1cad" providerId="LiveId" clId="{4E5EC9F3-DDB6-48C6-9B7B-23F61B61154D}" dt="2022-02-12T06:52:36.426" v="2093" actId="14100"/>
          <ac:cxnSpMkLst>
            <pc:docMk/>
            <pc:sldMk cId="1868798627" sldId="444"/>
            <ac:cxnSpMk id="67" creationId="{B20A226A-CB4A-4145-BE9C-3A60B64A7E94}"/>
          </ac:cxnSpMkLst>
        </pc:cxnChg>
        <pc:cxnChg chg="mod">
          <ac:chgData name="中田 雄大" userId="62f770ad0d6c1cad" providerId="LiveId" clId="{4E5EC9F3-DDB6-48C6-9B7B-23F61B61154D}" dt="2022-02-12T06:52:36.426" v="2093" actId="14100"/>
          <ac:cxnSpMkLst>
            <pc:docMk/>
            <pc:sldMk cId="1868798627" sldId="444"/>
            <ac:cxnSpMk id="68" creationId="{63C32DD2-AC43-4F19-95E6-E49B95B4C214}"/>
          </ac:cxnSpMkLst>
        </pc:cxnChg>
        <pc:cxnChg chg="mod">
          <ac:chgData name="中田 雄大" userId="62f770ad0d6c1cad" providerId="LiveId" clId="{4E5EC9F3-DDB6-48C6-9B7B-23F61B61154D}" dt="2022-02-12T07:13:17.015" v="2385" actId="478"/>
          <ac:cxnSpMkLst>
            <pc:docMk/>
            <pc:sldMk cId="1868798627" sldId="444"/>
            <ac:cxnSpMk id="77" creationId="{598ADDD6-4AE3-437A-B97D-D5CCFE429557}"/>
          </ac:cxnSpMkLst>
        </pc:cxnChg>
        <pc:cxnChg chg="mod">
          <ac:chgData name="中田 雄大" userId="62f770ad0d6c1cad" providerId="LiveId" clId="{4E5EC9F3-DDB6-48C6-9B7B-23F61B61154D}" dt="2022-02-12T07:13:17.015" v="2385" actId="478"/>
          <ac:cxnSpMkLst>
            <pc:docMk/>
            <pc:sldMk cId="1868798627" sldId="444"/>
            <ac:cxnSpMk id="79" creationId="{0F60FF71-920C-4849-828F-CDE2F730F05A}"/>
          </ac:cxnSpMkLst>
        </pc:cxnChg>
        <pc:cxnChg chg="add mod">
          <ac:chgData name="中田 雄大" userId="62f770ad0d6c1cad" providerId="LiveId" clId="{4E5EC9F3-DDB6-48C6-9B7B-23F61B61154D}" dt="2022-02-12T07:00:36.282" v="2207" actId="1076"/>
          <ac:cxnSpMkLst>
            <pc:docMk/>
            <pc:sldMk cId="1868798627" sldId="444"/>
            <ac:cxnSpMk id="86" creationId="{5CB90131-9D1B-48C3-83AA-05B4785EABFD}"/>
          </ac:cxnSpMkLst>
        </pc:cxnChg>
        <pc:cxnChg chg="add mod">
          <ac:chgData name="中田 雄大" userId="62f770ad0d6c1cad" providerId="LiveId" clId="{4E5EC9F3-DDB6-48C6-9B7B-23F61B61154D}" dt="2022-02-12T07:11:55.578" v="2374" actId="1076"/>
          <ac:cxnSpMkLst>
            <pc:docMk/>
            <pc:sldMk cId="1868798627" sldId="444"/>
            <ac:cxnSpMk id="87" creationId="{9A1D6030-1950-4ACE-906B-E50E676D5CFA}"/>
          </ac:cxnSpMkLst>
        </pc:cxnChg>
      </pc:sldChg>
      <pc:sldChg chg="add del">
        <pc:chgData name="中田 雄大" userId="62f770ad0d6c1cad" providerId="LiveId" clId="{4E5EC9F3-DDB6-48C6-9B7B-23F61B61154D}" dt="2022-02-12T04:34:02.677" v="1059" actId="47"/>
        <pc:sldMkLst>
          <pc:docMk/>
          <pc:sldMk cId="3209981255" sldId="444"/>
        </pc:sldMkLst>
      </pc:sldChg>
      <pc:sldChg chg="addSp delSp modSp add mod modNotesTx">
        <pc:chgData name="中田 雄大" userId="62f770ad0d6c1cad" providerId="LiveId" clId="{4E5EC9F3-DDB6-48C6-9B7B-23F61B61154D}" dt="2022-03-02T03:15:52.678" v="23075" actId="20577"/>
        <pc:sldMkLst>
          <pc:docMk/>
          <pc:sldMk cId="345067204" sldId="445"/>
        </pc:sldMkLst>
        <pc:spChg chg="del">
          <ac:chgData name="中田 雄大" userId="62f770ad0d6c1cad" providerId="LiveId" clId="{4E5EC9F3-DDB6-48C6-9B7B-23F61B61154D}" dt="2022-02-13T07:40:31.868" v="6934" actId="478"/>
          <ac:spMkLst>
            <pc:docMk/>
            <pc:sldMk cId="345067204" sldId="445"/>
            <ac:spMk id="2" creationId="{E629A164-7C60-4BC3-930F-67567F9BF7B3}"/>
          </ac:spMkLst>
        </pc:spChg>
        <pc:spChg chg="del">
          <ac:chgData name="中田 雄大" userId="62f770ad0d6c1cad" providerId="LiveId" clId="{4E5EC9F3-DDB6-48C6-9B7B-23F61B61154D}" dt="2022-02-13T07:42:06.081" v="7025" actId="478"/>
          <ac:spMkLst>
            <pc:docMk/>
            <pc:sldMk cId="345067204" sldId="445"/>
            <ac:spMk id="5" creationId="{0636CACE-BD20-4FDC-A3D1-2F8DEA080D55}"/>
          </ac:spMkLst>
        </pc:spChg>
        <pc:spChg chg="add mod">
          <ac:chgData name="中田 雄大" userId="62f770ad0d6c1cad" providerId="LiveId" clId="{4E5EC9F3-DDB6-48C6-9B7B-23F61B61154D}" dt="2022-02-21T06:26:06.678" v="14283" actId="20577"/>
          <ac:spMkLst>
            <pc:docMk/>
            <pc:sldMk cId="345067204" sldId="445"/>
            <ac:spMk id="6" creationId="{94F4F839-BB91-42C9-8C0A-B80ABB21D4D8}"/>
          </ac:spMkLst>
        </pc:spChg>
        <pc:spChg chg="add del mod">
          <ac:chgData name="中田 雄大" userId="62f770ad0d6c1cad" providerId="LiveId" clId="{4E5EC9F3-DDB6-48C6-9B7B-23F61B61154D}" dt="2022-02-13T07:42:09.843" v="7027" actId="478"/>
          <ac:spMkLst>
            <pc:docMk/>
            <pc:sldMk cId="345067204" sldId="445"/>
            <ac:spMk id="7" creationId="{311C3415-F44F-402E-815D-052D59180330}"/>
          </ac:spMkLst>
        </pc:spChg>
        <pc:spChg chg="add mod">
          <ac:chgData name="中田 雄大" userId="62f770ad0d6c1cad" providerId="LiveId" clId="{4E5EC9F3-DDB6-48C6-9B7B-23F61B61154D}" dt="2022-03-01T07:17:42.637" v="18475" actId="403"/>
          <ac:spMkLst>
            <pc:docMk/>
            <pc:sldMk cId="345067204" sldId="445"/>
            <ac:spMk id="8" creationId="{7C0A8562-542F-4F33-97C0-A3E9DD9F9212}"/>
          </ac:spMkLst>
        </pc:spChg>
        <pc:spChg chg="add mod">
          <ac:chgData name="中田 雄大" userId="62f770ad0d6c1cad" providerId="LiveId" clId="{4E5EC9F3-DDB6-48C6-9B7B-23F61B61154D}" dt="2022-03-01T07:17:45.508" v="18476" actId="403"/>
          <ac:spMkLst>
            <pc:docMk/>
            <pc:sldMk cId="345067204" sldId="445"/>
            <ac:spMk id="9" creationId="{FAFAB9AA-9265-4464-B598-5F66093FC737}"/>
          </ac:spMkLst>
        </pc:spChg>
        <pc:spChg chg="add mod">
          <ac:chgData name="中田 雄大" userId="62f770ad0d6c1cad" providerId="LiveId" clId="{4E5EC9F3-DDB6-48C6-9B7B-23F61B61154D}" dt="2022-03-01T06:11:01.805" v="17377" actId="20578"/>
          <ac:spMkLst>
            <pc:docMk/>
            <pc:sldMk cId="345067204" sldId="445"/>
            <ac:spMk id="10" creationId="{16CBDDAA-2C0A-4A9B-B9AA-C311E0FD6774}"/>
          </ac:spMkLst>
        </pc:spChg>
        <pc:spChg chg="add mod">
          <ac:chgData name="中田 雄大" userId="62f770ad0d6c1cad" providerId="LiveId" clId="{4E5EC9F3-DDB6-48C6-9B7B-23F61B61154D}" dt="2022-03-01T06:17:04.967" v="17415" actId="20577"/>
          <ac:spMkLst>
            <pc:docMk/>
            <pc:sldMk cId="345067204" sldId="445"/>
            <ac:spMk id="11" creationId="{A39C6178-9273-4197-8C0C-429557AE7E78}"/>
          </ac:spMkLst>
        </pc:spChg>
        <pc:spChg chg="add mod">
          <ac:chgData name="中田 雄大" userId="62f770ad0d6c1cad" providerId="LiveId" clId="{4E5EC9F3-DDB6-48C6-9B7B-23F61B61154D}" dt="2022-03-01T07:17:33.882" v="18472" actId="14100"/>
          <ac:spMkLst>
            <pc:docMk/>
            <pc:sldMk cId="345067204" sldId="445"/>
            <ac:spMk id="12" creationId="{D9340C07-F1F5-4168-86C1-9BF1CE3AC7EB}"/>
          </ac:spMkLst>
        </pc:spChg>
        <pc:spChg chg="add mod">
          <ac:chgData name="中田 雄大" userId="62f770ad0d6c1cad" providerId="LiveId" clId="{4E5EC9F3-DDB6-48C6-9B7B-23F61B61154D}" dt="2022-02-22T04:38:31.839" v="15445" actId="14100"/>
          <ac:spMkLst>
            <pc:docMk/>
            <pc:sldMk cId="345067204" sldId="445"/>
            <ac:spMk id="13" creationId="{327AC538-463D-4F57-AFE3-04D5A4E7E668}"/>
          </ac:spMkLst>
        </pc:spChg>
        <pc:spChg chg="add del mod">
          <ac:chgData name="中田 雄大" userId="62f770ad0d6c1cad" providerId="LiveId" clId="{4E5EC9F3-DDB6-48C6-9B7B-23F61B61154D}" dt="2022-02-21T05:49:41.510" v="14159" actId="478"/>
          <ac:spMkLst>
            <pc:docMk/>
            <pc:sldMk cId="345067204" sldId="445"/>
            <ac:spMk id="13" creationId="{463B1AAF-D4CB-4A4C-84BC-1E68C6D8048D}"/>
          </ac:spMkLst>
        </pc:spChg>
        <pc:spChg chg="add mod">
          <ac:chgData name="中田 雄大" userId="62f770ad0d6c1cad" providerId="LiveId" clId="{4E5EC9F3-DDB6-48C6-9B7B-23F61B61154D}" dt="2022-02-21T06:34:29.218" v="14294" actId="1076"/>
          <ac:spMkLst>
            <pc:docMk/>
            <pc:sldMk cId="345067204" sldId="445"/>
            <ac:spMk id="14" creationId="{1F19812B-66DA-4ED4-88A4-5CDB45091F0E}"/>
          </ac:spMkLst>
        </pc:spChg>
      </pc:sldChg>
      <pc:sldChg chg="delSp modSp add mod ord modNotesTx">
        <pc:chgData name="中田 雄大" userId="62f770ad0d6c1cad" providerId="LiveId" clId="{4E5EC9F3-DDB6-48C6-9B7B-23F61B61154D}" dt="2022-03-02T03:19:49.933" v="23159" actId="20577"/>
        <pc:sldMkLst>
          <pc:docMk/>
          <pc:sldMk cId="842851711" sldId="446"/>
        </pc:sldMkLst>
        <pc:spChg chg="mod">
          <ac:chgData name="中田 雄大" userId="62f770ad0d6c1cad" providerId="LiveId" clId="{4E5EC9F3-DDB6-48C6-9B7B-23F61B61154D}" dt="2022-02-13T08:09:48.309" v="7589" actId="20577"/>
          <ac:spMkLst>
            <pc:docMk/>
            <pc:sldMk cId="842851711" sldId="446"/>
            <ac:spMk id="54" creationId="{0F07CE19-1143-4248-B981-490A98710D5A}"/>
          </ac:spMkLst>
        </pc:spChg>
        <pc:spChg chg="mod">
          <ac:chgData name="中田 雄大" userId="62f770ad0d6c1cad" providerId="LiveId" clId="{4E5EC9F3-DDB6-48C6-9B7B-23F61B61154D}" dt="2022-02-21T07:16:16.468" v="14510" actId="1076"/>
          <ac:spMkLst>
            <pc:docMk/>
            <pc:sldMk cId="842851711" sldId="446"/>
            <ac:spMk id="64" creationId="{F35445A7-E878-48D5-85BB-1B88C696B3CC}"/>
          </ac:spMkLst>
        </pc:spChg>
        <pc:spChg chg="mod">
          <ac:chgData name="中田 雄大" userId="62f770ad0d6c1cad" providerId="LiveId" clId="{4E5EC9F3-DDB6-48C6-9B7B-23F61B61154D}" dt="2022-02-21T07:16:16.468" v="14510" actId="1076"/>
          <ac:spMkLst>
            <pc:docMk/>
            <pc:sldMk cId="842851711" sldId="446"/>
            <ac:spMk id="83" creationId="{1DE8962A-08DE-4EF4-B34E-F78898743B5C}"/>
          </ac:spMkLst>
        </pc:spChg>
        <pc:spChg chg="mod">
          <ac:chgData name="中田 雄大" userId="62f770ad0d6c1cad" providerId="LiveId" clId="{4E5EC9F3-DDB6-48C6-9B7B-23F61B61154D}" dt="2022-02-21T07:16:16.468" v="14510" actId="1076"/>
          <ac:spMkLst>
            <pc:docMk/>
            <pc:sldMk cId="842851711" sldId="446"/>
            <ac:spMk id="87" creationId="{3FAA98B6-4EF2-4029-AFBC-88D339FFEAD1}"/>
          </ac:spMkLst>
        </pc:spChg>
        <pc:spChg chg="mod">
          <ac:chgData name="中田 雄大" userId="62f770ad0d6c1cad" providerId="LiveId" clId="{4E5EC9F3-DDB6-48C6-9B7B-23F61B61154D}" dt="2022-02-21T07:16:16.468" v="14510" actId="1076"/>
          <ac:spMkLst>
            <pc:docMk/>
            <pc:sldMk cId="842851711" sldId="446"/>
            <ac:spMk id="88" creationId="{23D70B17-C33B-4201-AC78-2A3E1860E950}"/>
          </ac:spMkLst>
        </pc:spChg>
        <pc:spChg chg="del mod">
          <ac:chgData name="中田 雄大" userId="62f770ad0d6c1cad" providerId="LiveId" clId="{4E5EC9F3-DDB6-48C6-9B7B-23F61B61154D}" dt="2022-02-21T07:16:06.402" v="14508" actId="478"/>
          <ac:spMkLst>
            <pc:docMk/>
            <pc:sldMk cId="842851711" sldId="446"/>
            <ac:spMk id="90" creationId="{DAB46D67-301A-4D47-99CB-CB45FBEA2BFA}"/>
          </ac:spMkLst>
        </pc:spChg>
        <pc:spChg chg="del">
          <ac:chgData name="中田 雄大" userId="62f770ad0d6c1cad" providerId="LiveId" clId="{4E5EC9F3-DDB6-48C6-9B7B-23F61B61154D}" dt="2022-02-21T07:16:04.503" v="14507" actId="478"/>
          <ac:spMkLst>
            <pc:docMk/>
            <pc:sldMk cId="842851711" sldId="446"/>
            <ac:spMk id="91" creationId="{8651ED1F-EDAD-4833-A061-7D648F2770BF}"/>
          </ac:spMkLst>
        </pc:spChg>
        <pc:spChg chg="mod">
          <ac:chgData name="中田 雄大" userId="62f770ad0d6c1cad" providerId="LiveId" clId="{4E5EC9F3-DDB6-48C6-9B7B-23F61B61154D}" dt="2022-02-21T07:16:16.468" v="14510" actId="1076"/>
          <ac:spMkLst>
            <pc:docMk/>
            <pc:sldMk cId="842851711" sldId="446"/>
            <ac:spMk id="110" creationId="{9078ECA4-3750-4796-916D-AB13F483105A}"/>
          </ac:spMkLst>
        </pc:spChg>
        <pc:spChg chg="mod">
          <ac:chgData name="中田 雄大" userId="62f770ad0d6c1cad" providerId="LiveId" clId="{4E5EC9F3-DDB6-48C6-9B7B-23F61B61154D}" dt="2022-02-21T07:16:16.468" v="14510" actId="1076"/>
          <ac:spMkLst>
            <pc:docMk/>
            <pc:sldMk cId="842851711" sldId="446"/>
            <ac:spMk id="115" creationId="{ECBB0131-CBE7-4860-B821-05F7439FBAB4}"/>
          </ac:spMkLst>
        </pc:spChg>
        <pc:spChg chg="mod">
          <ac:chgData name="中田 雄大" userId="62f770ad0d6c1cad" providerId="LiveId" clId="{4E5EC9F3-DDB6-48C6-9B7B-23F61B61154D}" dt="2022-02-21T07:16:16.468" v="14510" actId="1076"/>
          <ac:spMkLst>
            <pc:docMk/>
            <pc:sldMk cId="842851711" sldId="446"/>
            <ac:spMk id="120" creationId="{9A72FA6D-2D16-4C57-9A1E-FA9B64376E08}"/>
          </ac:spMkLst>
        </pc:spChg>
        <pc:spChg chg="mod">
          <ac:chgData name="中田 雄大" userId="62f770ad0d6c1cad" providerId="LiveId" clId="{4E5EC9F3-DDB6-48C6-9B7B-23F61B61154D}" dt="2022-02-21T07:16:16.468" v="14510" actId="1076"/>
          <ac:spMkLst>
            <pc:docMk/>
            <pc:sldMk cId="842851711" sldId="446"/>
            <ac:spMk id="123" creationId="{0C88C98F-1B7B-4943-9779-C4AAAF663053}"/>
          </ac:spMkLst>
        </pc:spChg>
        <pc:spChg chg="mod">
          <ac:chgData name="中田 雄大" userId="62f770ad0d6c1cad" providerId="LiveId" clId="{4E5EC9F3-DDB6-48C6-9B7B-23F61B61154D}" dt="2022-02-21T07:16:16.468" v="14510" actId="1076"/>
          <ac:spMkLst>
            <pc:docMk/>
            <pc:sldMk cId="842851711" sldId="446"/>
            <ac:spMk id="124" creationId="{BE47F3F9-443C-4B3B-AAB3-C97900C7AE25}"/>
          </ac:spMkLst>
        </pc:spChg>
        <pc:spChg chg="mod">
          <ac:chgData name="中田 雄大" userId="62f770ad0d6c1cad" providerId="LiveId" clId="{4E5EC9F3-DDB6-48C6-9B7B-23F61B61154D}" dt="2022-03-02T02:12:06.216" v="22003" actId="20577"/>
          <ac:spMkLst>
            <pc:docMk/>
            <pc:sldMk cId="842851711" sldId="446"/>
            <ac:spMk id="126" creationId="{A6AA4B9E-202A-4C66-A021-852792CB83B6}"/>
          </ac:spMkLst>
        </pc:spChg>
        <pc:spChg chg="mod">
          <ac:chgData name="中田 雄大" userId="62f770ad0d6c1cad" providerId="LiveId" clId="{4E5EC9F3-DDB6-48C6-9B7B-23F61B61154D}" dt="2022-02-21T07:16:16.468" v="14510" actId="1076"/>
          <ac:spMkLst>
            <pc:docMk/>
            <pc:sldMk cId="842851711" sldId="446"/>
            <ac:spMk id="127" creationId="{73E59231-4ACE-4967-B055-73BF9C522D69}"/>
          </ac:spMkLst>
        </pc:spChg>
        <pc:spChg chg="mod">
          <ac:chgData name="中田 雄大" userId="62f770ad0d6c1cad" providerId="LiveId" clId="{4E5EC9F3-DDB6-48C6-9B7B-23F61B61154D}" dt="2022-02-21T07:16:16.468" v="14510" actId="1076"/>
          <ac:spMkLst>
            <pc:docMk/>
            <pc:sldMk cId="842851711" sldId="446"/>
            <ac:spMk id="128" creationId="{766DFE7A-9FF9-4B74-9CCF-AB5DA2EBB2BC}"/>
          </ac:spMkLst>
        </pc:spChg>
        <pc:spChg chg="del">
          <ac:chgData name="中田 雄大" userId="62f770ad0d6c1cad" providerId="LiveId" clId="{4E5EC9F3-DDB6-48C6-9B7B-23F61B61154D}" dt="2022-02-21T07:15:42.116" v="14503" actId="478"/>
          <ac:spMkLst>
            <pc:docMk/>
            <pc:sldMk cId="842851711" sldId="446"/>
            <ac:spMk id="131" creationId="{70D04628-C017-4086-B84E-EEA7DB81EBAA}"/>
          </ac:spMkLst>
        </pc:spChg>
        <pc:spChg chg="mod">
          <ac:chgData name="中田 雄大" userId="62f770ad0d6c1cad" providerId="LiveId" clId="{4E5EC9F3-DDB6-48C6-9B7B-23F61B61154D}" dt="2022-03-02T02:12:29.687" v="22009" actId="20577"/>
          <ac:spMkLst>
            <pc:docMk/>
            <pc:sldMk cId="842851711" sldId="446"/>
            <ac:spMk id="134" creationId="{A42525FB-2311-496F-B949-1E8FC6AD2573}"/>
          </ac:spMkLst>
        </pc:spChg>
        <pc:spChg chg="mod">
          <ac:chgData name="中田 雄大" userId="62f770ad0d6c1cad" providerId="LiveId" clId="{4E5EC9F3-DDB6-48C6-9B7B-23F61B61154D}" dt="2022-02-21T07:16:16.468" v="14510" actId="1076"/>
          <ac:spMkLst>
            <pc:docMk/>
            <pc:sldMk cId="842851711" sldId="446"/>
            <ac:spMk id="137" creationId="{BA34C233-C25D-4CCC-A86B-2B64F0F97C5D}"/>
          </ac:spMkLst>
        </pc:spChg>
        <pc:spChg chg="mod">
          <ac:chgData name="中田 雄大" userId="62f770ad0d6c1cad" providerId="LiveId" clId="{4E5EC9F3-DDB6-48C6-9B7B-23F61B61154D}" dt="2022-02-21T07:16:16.468" v="14510" actId="1076"/>
          <ac:spMkLst>
            <pc:docMk/>
            <pc:sldMk cId="842851711" sldId="446"/>
            <ac:spMk id="138" creationId="{052A07EE-38FE-4059-BF9C-160CCC897B42}"/>
          </ac:spMkLst>
        </pc:spChg>
        <pc:spChg chg="mod">
          <ac:chgData name="中田 雄大" userId="62f770ad0d6c1cad" providerId="LiveId" clId="{4E5EC9F3-DDB6-48C6-9B7B-23F61B61154D}" dt="2022-02-21T07:16:16.468" v="14510" actId="1076"/>
          <ac:spMkLst>
            <pc:docMk/>
            <pc:sldMk cId="842851711" sldId="446"/>
            <ac:spMk id="140" creationId="{9305846F-71FE-467E-88C9-90ECBB85509A}"/>
          </ac:spMkLst>
        </pc:spChg>
        <pc:spChg chg="mod">
          <ac:chgData name="中田 雄大" userId="62f770ad0d6c1cad" providerId="LiveId" clId="{4E5EC9F3-DDB6-48C6-9B7B-23F61B61154D}" dt="2022-02-21T07:16:16.468" v="14510" actId="1076"/>
          <ac:spMkLst>
            <pc:docMk/>
            <pc:sldMk cId="842851711" sldId="446"/>
            <ac:spMk id="142" creationId="{2A0D479A-A2BB-469C-904D-9671B08DC10E}"/>
          </ac:spMkLst>
        </pc:spChg>
        <pc:spChg chg="mod">
          <ac:chgData name="中田 雄大" userId="62f770ad0d6c1cad" providerId="LiveId" clId="{4E5EC9F3-DDB6-48C6-9B7B-23F61B61154D}" dt="2022-02-21T07:16:16.468" v="14510" actId="1076"/>
          <ac:spMkLst>
            <pc:docMk/>
            <pc:sldMk cId="842851711" sldId="446"/>
            <ac:spMk id="147" creationId="{B63D6C07-CFAA-47EF-A7C4-92FD7EABA3E8}"/>
          </ac:spMkLst>
        </pc:spChg>
        <pc:spChg chg="mod">
          <ac:chgData name="中田 雄大" userId="62f770ad0d6c1cad" providerId="LiveId" clId="{4E5EC9F3-DDB6-48C6-9B7B-23F61B61154D}" dt="2022-02-21T07:16:16.468" v="14510" actId="1076"/>
          <ac:spMkLst>
            <pc:docMk/>
            <pc:sldMk cId="842851711" sldId="446"/>
            <ac:spMk id="148" creationId="{055B4442-0386-4160-B4E5-63026E7A5C6F}"/>
          </ac:spMkLst>
        </pc:spChg>
        <pc:spChg chg="mod">
          <ac:chgData name="中田 雄大" userId="62f770ad0d6c1cad" providerId="LiveId" clId="{4E5EC9F3-DDB6-48C6-9B7B-23F61B61154D}" dt="2022-02-21T07:16:16.468" v="14510" actId="1076"/>
          <ac:spMkLst>
            <pc:docMk/>
            <pc:sldMk cId="842851711" sldId="446"/>
            <ac:spMk id="157" creationId="{663EAE1B-D956-408C-AD7A-226EB9BD1315}"/>
          </ac:spMkLst>
        </pc:spChg>
        <pc:spChg chg="mod">
          <ac:chgData name="中田 雄大" userId="62f770ad0d6c1cad" providerId="LiveId" clId="{4E5EC9F3-DDB6-48C6-9B7B-23F61B61154D}" dt="2022-02-21T07:16:16.468" v="14510" actId="1076"/>
          <ac:spMkLst>
            <pc:docMk/>
            <pc:sldMk cId="842851711" sldId="446"/>
            <ac:spMk id="158" creationId="{4429D305-20EA-4876-9309-2BCD04046923}"/>
          </ac:spMkLst>
        </pc:spChg>
        <pc:spChg chg="mod">
          <ac:chgData name="中田 雄大" userId="62f770ad0d6c1cad" providerId="LiveId" clId="{4E5EC9F3-DDB6-48C6-9B7B-23F61B61154D}" dt="2022-02-21T07:16:16.468" v="14510" actId="1076"/>
          <ac:spMkLst>
            <pc:docMk/>
            <pc:sldMk cId="842851711" sldId="446"/>
            <ac:spMk id="159" creationId="{33CE64B3-DE58-4DBE-8196-2DB63DC0BC1E}"/>
          </ac:spMkLst>
        </pc:spChg>
        <pc:grpChg chg="mod">
          <ac:chgData name="中田 雄大" userId="62f770ad0d6c1cad" providerId="LiveId" clId="{4E5EC9F3-DDB6-48C6-9B7B-23F61B61154D}" dt="2022-02-21T07:16:16.468" v="14510" actId="1076"/>
          <ac:grpSpMkLst>
            <pc:docMk/>
            <pc:sldMk cId="842851711" sldId="446"/>
            <ac:grpSpMk id="143" creationId="{FCD64F88-E247-4144-B4C9-85856B405E35}"/>
          </ac:grpSpMkLst>
        </pc:grpChg>
        <pc:picChg chg="mod">
          <ac:chgData name="中田 雄大" userId="62f770ad0d6c1cad" providerId="LiveId" clId="{4E5EC9F3-DDB6-48C6-9B7B-23F61B61154D}" dt="2022-02-21T07:16:16.468" v="14510" actId="1076"/>
          <ac:picMkLst>
            <pc:docMk/>
            <pc:sldMk cId="842851711" sldId="446"/>
            <ac:picMk id="111" creationId="{1DEE7977-22EA-469D-B900-F598E5898478}"/>
          </ac:picMkLst>
        </pc:picChg>
        <pc:picChg chg="mod">
          <ac:chgData name="中田 雄大" userId="62f770ad0d6c1cad" providerId="LiveId" clId="{4E5EC9F3-DDB6-48C6-9B7B-23F61B61154D}" dt="2022-02-21T07:16:16.468" v="14510" actId="1076"/>
          <ac:picMkLst>
            <pc:docMk/>
            <pc:sldMk cId="842851711" sldId="446"/>
            <ac:picMk id="132" creationId="{C740649B-7028-40BE-A52F-00D3820EA4AC}"/>
          </ac:picMkLst>
        </pc:picChg>
        <pc:picChg chg="mod">
          <ac:chgData name="中田 雄大" userId="62f770ad0d6c1cad" providerId="LiveId" clId="{4E5EC9F3-DDB6-48C6-9B7B-23F61B61154D}" dt="2022-02-21T07:16:16.468" v="14510" actId="1076"/>
          <ac:picMkLst>
            <pc:docMk/>
            <pc:sldMk cId="842851711" sldId="446"/>
            <ac:picMk id="133" creationId="{E5AB2AA2-89AF-4751-A921-3C1B0AA9FBB4}"/>
          </ac:picMkLst>
        </pc:picChg>
        <pc:picChg chg="mod">
          <ac:chgData name="中田 雄大" userId="62f770ad0d6c1cad" providerId="LiveId" clId="{4E5EC9F3-DDB6-48C6-9B7B-23F61B61154D}" dt="2022-02-21T07:16:16.468" v="14510" actId="1076"/>
          <ac:picMkLst>
            <pc:docMk/>
            <pc:sldMk cId="842851711" sldId="446"/>
            <ac:picMk id="141" creationId="{025C9469-83EB-46FE-9C51-0D6CA282306C}"/>
          </ac:picMkLst>
        </pc:picChg>
        <pc:picChg chg="mod">
          <ac:chgData name="中田 雄大" userId="62f770ad0d6c1cad" providerId="LiveId" clId="{4E5EC9F3-DDB6-48C6-9B7B-23F61B61154D}" dt="2022-02-21T07:16:16.468" v="14510" actId="1076"/>
          <ac:picMkLst>
            <pc:docMk/>
            <pc:sldMk cId="842851711" sldId="446"/>
            <ac:picMk id="149" creationId="{8E7233E8-0BD2-4F9E-9ACD-006BCCC16410}"/>
          </ac:picMkLst>
        </pc:picChg>
        <pc:picChg chg="mod">
          <ac:chgData name="中田 雄大" userId="62f770ad0d6c1cad" providerId="LiveId" clId="{4E5EC9F3-DDB6-48C6-9B7B-23F61B61154D}" dt="2022-02-21T07:16:16.468" v="14510" actId="1076"/>
          <ac:picMkLst>
            <pc:docMk/>
            <pc:sldMk cId="842851711" sldId="446"/>
            <ac:picMk id="150" creationId="{898E2A44-D039-4790-A9AF-2CB9A064A0B5}"/>
          </ac:picMkLst>
        </pc:picChg>
        <pc:cxnChg chg="mod">
          <ac:chgData name="中田 雄大" userId="62f770ad0d6c1cad" providerId="LiveId" clId="{4E5EC9F3-DDB6-48C6-9B7B-23F61B61154D}" dt="2022-02-21T07:16:16.468" v="14510" actId="1076"/>
          <ac:cxnSpMkLst>
            <pc:docMk/>
            <pc:sldMk cId="842851711" sldId="446"/>
            <ac:cxnSpMk id="59" creationId="{3D21F327-EA8D-4B2C-9951-FBED6E2D92FC}"/>
          </ac:cxnSpMkLst>
        </pc:cxnChg>
        <pc:cxnChg chg="mod">
          <ac:chgData name="中田 雄大" userId="62f770ad0d6c1cad" providerId="LiveId" clId="{4E5EC9F3-DDB6-48C6-9B7B-23F61B61154D}" dt="2022-02-21T07:16:16.468" v="14510" actId="1076"/>
          <ac:cxnSpMkLst>
            <pc:docMk/>
            <pc:sldMk cId="842851711" sldId="446"/>
            <ac:cxnSpMk id="112" creationId="{8F7F6EBD-AAF0-4580-A54A-26DC97E33884}"/>
          </ac:cxnSpMkLst>
        </pc:cxnChg>
        <pc:cxnChg chg="mod">
          <ac:chgData name="中田 雄大" userId="62f770ad0d6c1cad" providerId="LiveId" clId="{4E5EC9F3-DDB6-48C6-9B7B-23F61B61154D}" dt="2022-02-21T07:16:16.468" v="14510" actId="1076"/>
          <ac:cxnSpMkLst>
            <pc:docMk/>
            <pc:sldMk cId="842851711" sldId="446"/>
            <ac:cxnSpMk id="113" creationId="{6392AC9E-A964-45E1-ABCB-30BFB569C3D6}"/>
          </ac:cxnSpMkLst>
        </pc:cxnChg>
        <pc:cxnChg chg="mod">
          <ac:chgData name="中田 雄大" userId="62f770ad0d6c1cad" providerId="LiveId" clId="{4E5EC9F3-DDB6-48C6-9B7B-23F61B61154D}" dt="2022-02-21T07:16:16.468" v="14510" actId="1076"/>
          <ac:cxnSpMkLst>
            <pc:docMk/>
            <pc:sldMk cId="842851711" sldId="446"/>
            <ac:cxnSpMk id="114" creationId="{6C8C54CD-92C0-484A-9936-0C63B342A4BE}"/>
          </ac:cxnSpMkLst>
        </pc:cxnChg>
        <pc:cxnChg chg="mod">
          <ac:chgData name="中田 雄大" userId="62f770ad0d6c1cad" providerId="LiveId" clId="{4E5EC9F3-DDB6-48C6-9B7B-23F61B61154D}" dt="2022-02-21T07:16:16.468" v="14510" actId="1076"/>
          <ac:cxnSpMkLst>
            <pc:docMk/>
            <pc:sldMk cId="842851711" sldId="446"/>
            <ac:cxnSpMk id="116" creationId="{17EE2F40-E42B-4185-8010-0C235DEF3A9F}"/>
          </ac:cxnSpMkLst>
        </pc:cxnChg>
        <pc:cxnChg chg="mod">
          <ac:chgData name="中田 雄大" userId="62f770ad0d6c1cad" providerId="LiveId" clId="{4E5EC9F3-DDB6-48C6-9B7B-23F61B61154D}" dt="2022-02-21T07:16:16.468" v="14510" actId="1076"/>
          <ac:cxnSpMkLst>
            <pc:docMk/>
            <pc:sldMk cId="842851711" sldId="446"/>
            <ac:cxnSpMk id="117" creationId="{B817ABEA-49C4-46A2-B158-FCB6AEFF988A}"/>
          </ac:cxnSpMkLst>
        </pc:cxnChg>
        <pc:cxnChg chg="mod">
          <ac:chgData name="中田 雄大" userId="62f770ad0d6c1cad" providerId="LiveId" clId="{4E5EC9F3-DDB6-48C6-9B7B-23F61B61154D}" dt="2022-02-21T07:16:16.468" v="14510" actId="1076"/>
          <ac:cxnSpMkLst>
            <pc:docMk/>
            <pc:sldMk cId="842851711" sldId="446"/>
            <ac:cxnSpMk id="118" creationId="{479213B8-F884-465F-BBC6-DE2D539E271F}"/>
          </ac:cxnSpMkLst>
        </pc:cxnChg>
        <pc:cxnChg chg="mod">
          <ac:chgData name="中田 雄大" userId="62f770ad0d6c1cad" providerId="LiveId" clId="{4E5EC9F3-DDB6-48C6-9B7B-23F61B61154D}" dt="2022-02-21T07:16:16.468" v="14510" actId="1076"/>
          <ac:cxnSpMkLst>
            <pc:docMk/>
            <pc:sldMk cId="842851711" sldId="446"/>
            <ac:cxnSpMk id="122" creationId="{E0E4782D-0570-40DF-A50E-3AC4D35323E4}"/>
          </ac:cxnSpMkLst>
        </pc:cxnChg>
        <pc:cxnChg chg="mod">
          <ac:chgData name="中田 雄大" userId="62f770ad0d6c1cad" providerId="LiveId" clId="{4E5EC9F3-DDB6-48C6-9B7B-23F61B61154D}" dt="2022-02-21T07:16:16.468" v="14510" actId="1076"/>
          <ac:cxnSpMkLst>
            <pc:docMk/>
            <pc:sldMk cId="842851711" sldId="446"/>
            <ac:cxnSpMk id="139" creationId="{C816C59A-D70B-4098-87CA-632B4B56DDC7}"/>
          </ac:cxnSpMkLst>
        </pc:cxnChg>
        <pc:cxnChg chg="mod">
          <ac:chgData name="中田 雄大" userId="62f770ad0d6c1cad" providerId="LiveId" clId="{4E5EC9F3-DDB6-48C6-9B7B-23F61B61154D}" dt="2022-02-21T07:16:16.468" v="14510" actId="1076"/>
          <ac:cxnSpMkLst>
            <pc:docMk/>
            <pc:sldMk cId="842851711" sldId="446"/>
            <ac:cxnSpMk id="146" creationId="{B1B2CCF1-228B-4ACC-9775-30D7C31EBB50}"/>
          </ac:cxnSpMkLst>
        </pc:cxnChg>
        <pc:cxnChg chg="mod">
          <ac:chgData name="中田 雄大" userId="62f770ad0d6c1cad" providerId="LiveId" clId="{4E5EC9F3-DDB6-48C6-9B7B-23F61B61154D}" dt="2022-02-21T07:16:16.468" v="14510" actId="1076"/>
          <ac:cxnSpMkLst>
            <pc:docMk/>
            <pc:sldMk cId="842851711" sldId="446"/>
            <ac:cxnSpMk id="151" creationId="{30266656-3A88-422A-8BA3-A85ACC20B093}"/>
          </ac:cxnSpMkLst>
        </pc:cxnChg>
        <pc:cxnChg chg="mod">
          <ac:chgData name="中田 雄大" userId="62f770ad0d6c1cad" providerId="LiveId" clId="{4E5EC9F3-DDB6-48C6-9B7B-23F61B61154D}" dt="2022-02-21T07:16:16.468" v="14510" actId="1076"/>
          <ac:cxnSpMkLst>
            <pc:docMk/>
            <pc:sldMk cId="842851711" sldId="446"/>
            <ac:cxnSpMk id="153" creationId="{4B9426D3-7805-40AB-897E-599DCD84098B}"/>
          </ac:cxnSpMkLst>
        </pc:cxnChg>
        <pc:cxnChg chg="mod">
          <ac:chgData name="中田 雄大" userId="62f770ad0d6c1cad" providerId="LiveId" clId="{4E5EC9F3-DDB6-48C6-9B7B-23F61B61154D}" dt="2022-02-21T07:16:16.468" v="14510" actId="1076"/>
          <ac:cxnSpMkLst>
            <pc:docMk/>
            <pc:sldMk cId="842851711" sldId="446"/>
            <ac:cxnSpMk id="155" creationId="{05CC5C7B-F410-421E-90E4-B2D12E2E208E}"/>
          </ac:cxnSpMkLst>
        </pc:cxnChg>
      </pc:sldChg>
      <pc:sldChg chg="add del">
        <pc:chgData name="中田 雄大" userId="62f770ad0d6c1cad" providerId="LiveId" clId="{4E5EC9F3-DDB6-48C6-9B7B-23F61B61154D}" dt="2022-02-13T08:54:39.538" v="8336" actId="47"/>
        <pc:sldMkLst>
          <pc:docMk/>
          <pc:sldMk cId="1149000692" sldId="447"/>
        </pc:sldMkLst>
      </pc:sldChg>
      <pc:sldChg chg="addSp delSp modSp add mod ord modShow">
        <pc:chgData name="中田 雄大" userId="62f770ad0d6c1cad" providerId="LiveId" clId="{4E5EC9F3-DDB6-48C6-9B7B-23F61B61154D}" dt="2022-02-21T05:08:08.863" v="14048" actId="729"/>
        <pc:sldMkLst>
          <pc:docMk/>
          <pc:sldMk cId="3776775374" sldId="447"/>
        </pc:sldMkLst>
        <pc:spChg chg="mod">
          <ac:chgData name="中田 雄大" userId="62f770ad0d6c1cad" providerId="LiveId" clId="{4E5EC9F3-DDB6-48C6-9B7B-23F61B61154D}" dt="2022-02-14T04:57:15.559" v="9349" actId="1076"/>
          <ac:spMkLst>
            <pc:docMk/>
            <pc:sldMk cId="3776775374" sldId="447"/>
            <ac:spMk id="8" creationId="{6A264DA4-6051-40ED-8E1B-1785F5435453}"/>
          </ac:spMkLst>
        </pc:spChg>
        <pc:spChg chg="add mod">
          <ac:chgData name="中田 雄大" userId="62f770ad0d6c1cad" providerId="LiveId" clId="{4E5EC9F3-DDB6-48C6-9B7B-23F61B61154D}" dt="2022-02-14T04:34:13.570" v="9039" actId="1076"/>
          <ac:spMkLst>
            <pc:docMk/>
            <pc:sldMk cId="3776775374" sldId="447"/>
            <ac:spMk id="10" creationId="{1AF53F6E-3047-4A39-81C7-D86E16D70D0A}"/>
          </ac:spMkLst>
        </pc:spChg>
        <pc:spChg chg="add del">
          <ac:chgData name="中田 雄大" userId="62f770ad0d6c1cad" providerId="LiveId" clId="{4E5EC9F3-DDB6-48C6-9B7B-23F61B61154D}" dt="2022-02-14T03:51:37.185" v="8745" actId="478"/>
          <ac:spMkLst>
            <pc:docMk/>
            <pc:sldMk cId="3776775374" sldId="447"/>
            <ac:spMk id="17" creationId="{8FB3DB81-9CC2-447D-AC5B-18606D1C7094}"/>
          </ac:spMkLst>
        </pc:spChg>
        <pc:spChg chg="del mod">
          <ac:chgData name="中田 雄大" userId="62f770ad0d6c1cad" providerId="LiveId" clId="{4E5EC9F3-DDB6-48C6-9B7B-23F61B61154D}" dt="2022-02-14T02:25:22.123" v="8631" actId="478"/>
          <ac:spMkLst>
            <pc:docMk/>
            <pc:sldMk cId="3776775374" sldId="447"/>
            <ac:spMk id="33" creationId="{2D6D7F81-483A-4EDC-9AC3-1A6ECD49A598}"/>
          </ac:spMkLst>
        </pc:spChg>
        <pc:spChg chg="mod">
          <ac:chgData name="中田 雄大" userId="62f770ad0d6c1cad" providerId="LiveId" clId="{4E5EC9F3-DDB6-48C6-9B7B-23F61B61154D}" dt="2022-02-14T01:05:57.813" v="8406" actId="20577"/>
          <ac:spMkLst>
            <pc:docMk/>
            <pc:sldMk cId="3776775374" sldId="447"/>
            <ac:spMk id="36" creationId="{AC248BB3-9B37-4E26-98C3-BF9C763DDA0A}"/>
          </ac:spMkLst>
        </pc:spChg>
        <pc:spChg chg="mod">
          <ac:chgData name="中田 雄大" userId="62f770ad0d6c1cad" providerId="LiveId" clId="{4E5EC9F3-DDB6-48C6-9B7B-23F61B61154D}" dt="2022-02-14T04:39:13.199" v="9176" actId="14100"/>
          <ac:spMkLst>
            <pc:docMk/>
            <pc:sldMk cId="3776775374" sldId="447"/>
            <ac:spMk id="37" creationId="{6920D051-E4F8-4B3B-B0AD-0FC0F096FD64}"/>
          </ac:spMkLst>
        </pc:spChg>
        <pc:spChg chg="del mod">
          <ac:chgData name="中田 雄大" userId="62f770ad0d6c1cad" providerId="LiveId" clId="{4E5EC9F3-DDB6-48C6-9B7B-23F61B61154D}" dt="2022-02-14T02:25:22.123" v="8631" actId="478"/>
          <ac:spMkLst>
            <pc:docMk/>
            <pc:sldMk cId="3776775374" sldId="447"/>
            <ac:spMk id="38" creationId="{BBCA6042-E4BD-4CBF-ABF4-91080D244D37}"/>
          </ac:spMkLst>
        </pc:spChg>
        <pc:spChg chg="del mod">
          <ac:chgData name="中田 雄大" userId="62f770ad0d6c1cad" providerId="LiveId" clId="{4E5EC9F3-DDB6-48C6-9B7B-23F61B61154D}" dt="2022-02-14T02:25:22.123" v="8631" actId="478"/>
          <ac:spMkLst>
            <pc:docMk/>
            <pc:sldMk cId="3776775374" sldId="447"/>
            <ac:spMk id="39" creationId="{F4A8B62F-40A9-409F-B3B9-46247AA9363D}"/>
          </ac:spMkLst>
        </pc:spChg>
        <pc:spChg chg="del mod">
          <ac:chgData name="中田 雄大" userId="62f770ad0d6c1cad" providerId="LiveId" clId="{4E5EC9F3-DDB6-48C6-9B7B-23F61B61154D}" dt="2022-02-14T02:25:22.123" v="8631" actId="478"/>
          <ac:spMkLst>
            <pc:docMk/>
            <pc:sldMk cId="3776775374" sldId="447"/>
            <ac:spMk id="40" creationId="{A5A43BBB-F38E-47F7-8A2A-17E9AE747FD8}"/>
          </ac:spMkLst>
        </pc:spChg>
        <pc:spChg chg="del mod">
          <ac:chgData name="中田 雄大" userId="62f770ad0d6c1cad" providerId="LiveId" clId="{4E5EC9F3-DDB6-48C6-9B7B-23F61B61154D}" dt="2022-02-14T02:25:22.123" v="8631" actId="478"/>
          <ac:spMkLst>
            <pc:docMk/>
            <pc:sldMk cId="3776775374" sldId="447"/>
            <ac:spMk id="49" creationId="{B555B924-3901-4623-97E3-236738C20A22}"/>
          </ac:spMkLst>
        </pc:spChg>
        <pc:spChg chg="del mod">
          <ac:chgData name="中田 雄大" userId="62f770ad0d6c1cad" providerId="LiveId" clId="{4E5EC9F3-DDB6-48C6-9B7B-23F61B61154D}" dt="2022-02-14T02:25:22.123" v="8631" actId="478"/>
          <ac:spMkLst>
            <pc:docMk/>
            <pc:sldMk cId="3776775374" sldId="447"/>
            <ac:spMk id="56" creationId="{A1FDFA94-3419-44DF-8D93-E8608E849CCF}"/>
          </ac:spMkLst>
        </pc:spChg>
        <pc:spChg chg="add mod">
          <ac:chgData name="中田 雄大" userId="62f770ad0d6c1cad" providerId="LiveId" clId="{4E5EC9F3-DDB6-48C6-9B7B-23F61B61154D}" dt="2022-02-14T04:34:13.570" v="9039" actId="1076"/>
          <ac:spMkLst>
            <pc:docMk/>
            <pc:sldMk cId="3776775374" sldId="447"/>
            <ac:spMk id="60" creationId="{022FE613-E045-4DBA-8892-3546DF910C70}"/>
          </ac:spMkLst>
        </pc:spChg>
        <pc:spChg chg="del mod">
          <ac:chgData name="中田 雄大" userId="62f770ad0d6c1cad" providerId="LiveId" clId="{4E5EC9F3-DDB6-48C6-9B7B-23F61B61154D}" dt="2022-02-14T02:25:22.123" v="8631" actId="478"/>
          <ac:spMkLst>
            <pc:docMk/>
            <pc:sldMk cId="3776775374" sldId="447"/>
            <ac:spMk id="70" creationId="{A337BCC4-D94A-48C2-8481-3E69A8453B1C}"/>
          </ac:spMkLst>
        </pc:spChg>
        <pc:spChg chg="del">
          <ac:chgData name="中田 雄大" userId="62f770ad0d6c1cad" providerId="LiveId" clId="{4E5EC9F3-DDB6-48C6-9B7B-23F61B61154D}" dt="2022-02-14T02:25:14.418" v="8628" actId="478"/>
          <ac:spMkLst>
            <pc:docMk/>
            <pc:sldMk cId="3776775374" sldId="447"/>
            <ac:spMk id="77" creationId="{3853218F-CC7C-4A68-B0AE-1761A14EB686}"/>
          </ac:spMkLst>
        </pc:spChg>
        <pc:spChg chg="del mod">
          <ac:chgData name="中田 雄大" userId="62f770ad0d6c1cad" providerId="LiveId" clId="{4E5EC9F3-DDB6-48C6-9B7B-23F61B61154D}" dt="2022-02-14T02:25:22.123" v="8631" actId="478"/>
          <ac:spMkLst>
            <pc:docMk/>
            <pc:sldMk cId="3776775374" sldId="447"/>
            <ac:spMk id="78" creationId="{62927B84-2E00-40B4-94BD-87510536313A}"/>
          </ac:spMkLst>
        </pc:spChg>
        <pc:spChg chg="del">
          <ac:chgData name="中田 雄大" userId="62f770ad0d6c1cad" providerId="LiveId" clId="{4E5EC9F3-DDB6-48C6-9B7B-23F61B61154D}" dt="2022-02-14T02:25:22.123" v="8631" actId="478"/>
          <ac:spMkLst>
            <pc:docMk/>
            <pc:sldMk cId="3776775374" sldId="447"/>
            <ac:spMk id="79" creationId="{F7CFA007-AA00-4617-9CC8-F568A35308DF}"/>
          </ac:spMkLst>
        </pc:spChg>
        <pc:spChg chg="del mod">
          <ac:chgData name="中田 雄大" userId="62f770ad0d6c1cad" providerId="LiveId" clId="{4E5EC9F3-DDB6-48C6-9B7B-23F61B61154D}" dt="2022-02-14T02:25:22.123" v="8631" actId="478"/>
          <ac:spMkLst>
            <pc:docMk/>
            <pc:sldMk cId="3776775374" sldId="447"/>
            <ac:spMk id="80" creationId="{35CDC50E-2E8A-4028-8C4F-027E7ECCD8B2}"/>
          </ac:spMkLst>
        </pc:spChg>
        <pc:spChg chg="add mod">
          <ac:chgData name="中田 雄大" userId="62f770ad0d6c1cad" providerId="LiveId" clId="{4E5EC9F3-DDB6-48C6-9B7B-23F61B61154D}" dt="2022-02-14T04:50:34.137" v="9324" actId="1038"/>
          <ac:spMkLst>
            <pc:docMk/>
            <pc:sldMk cId="3776775374" sldId="447"/>
            <ac:spMk id="82" creationId="{59B63EE0-AEA9-45FE-B158-AAD9584FEDBE}"/>
          </ac:spMkLst>
        </pc:spChg>
        <pc:spChg chg="add mod">
          <ac:chgData name="中田 雄大" userId="62f770ad0d6c1cad" providerId="LiveId" clId="{4E5EC9F3-DDB6-48C6-9B7B-23F61B61154D}" dt="2022-02-14T04:50:15.711" v="9315" actId="1076"/>
          <ac:spMkLst>
            <pc:docMk/>
            <pc:sldMk cId="3776775374" sldId="447"/>
            <ac:spMk id="84" creationId="{D6EFDE47-B98A-4023-98A2-E86C22F441DE}"/>
          </ac:spMkLst>
        </pc:spChg>
        <pc:spChg chg="add mod">
          <ac:chgData name="中田 雄大" userId="62f770ad0d6c1cad" providerId="LiveId" clId="{4E5EC9F3-DDB6-48C6-9B7B-23F61B61154D}" dt="2022-02-14T04:50:53.187" v="9328" actId="1076"/>
          <ac:spMkLst>
            <pc:docMk/>
            <pc:sldMk cId="3776775374" sldId="447"/>
            <ac:spMk id="85" creationId="{04B14026-E904-4534-8169-7D46455916C4}"/>
          </ac:spMkLst>
        </pc:spChg>
        <pc:spChg chg="add mod">
          <ac:chgData name="中田 雄大" userId="62f770ad0d6c1cad" providerId="LiveId" clId="{4E5EC9F3-DDB6-48C6-9B7B-23F61B61154D}" dt="2022-02-14T04:48:34.983" v="9308" actId="1076"/>
          <ac:spMkLst>
            <pc:docMk/>
            <pc:sldMk cId="3776775374" sldId="447"/>
            <ac:spMk id="87" creationId="{6CB73258-5032-4F05-9B00-E548C153164B}"/>
          </ac:spMkLst>
        </pc:spChg>
        <pc:spChg chg="add del mod">
          <ac:chgData name="中田 雄大" userId="62f770ad0d6c1cad" providerId="LiveId" clId="{4E5EC9F3-DDB6-48C6-9B7B-23F61B61154D}" dt="2022-02-14T04:41:08.490" v="9250" actId="478"/>
          <ac:spMkLst>
            <pc:docMk/>
            <pc:sldMk cId="3776775374" sldId="447"/>
            <ac:spMk id="88" creationId="{29EFBD35-0BE8-4225-8116-11EA135E2592}"/>
          </ac:spMkLst>
        </pc:spChg>
        <pc:spChg chg="add mod">
          <ac:chgData name="中田 雄大" userId="62f770ad0d6c1cad" providerId="LiveId" clId="{4E5EC9F3-DDB6-48C6-9B7B-23F61B61154D}" dt="2022-02-14T04:42:48.399" v="9269" actId="1076"/>
          <ac:spMkLst>
            <pc:docMk/>
            <pc:sldMk cId="3776775374" sldId="447"/>
            <ac:spMk id="89" creationId="{45159A93-9D12-4C15-8855-86A7ED87A166}"/>
          </ac:spMkLst>
        </pc:spChg>
        <pc:spChg chg="add mod">
          <ac:chgData name="中田 雄大" userId="62f770ad0d6c1cad" providerId="LiveId" clId="{4E5EC9F3-DDB6-48C6-9B7B-23F61B61154D}" dt="2022-02-14T04:56:20.438" v="9344" actId="1076"/>
          <ac:spMkLst>
            <pc:docMk/>
            <pc:sldMk cId="3776775374" sldId="447"/>
            <ac:spMk id="95" creationId="{9182585F-1785-4046-9635-D35C94CB0638}"/>
          </ac:spMkLst>
        </pc:spChg>
        <pc:spChg chg="add mod">
          <ac:chgData name="中田 雄大" userId="62f770ad0d6c1cad" providerId="LiveId" clId="{4E5EC9F3-DDB6-48C6-9B7B-23F61B61154D}" dt="2022-02-14T04:56:18.222" v="9343" actId="1076"/>
          <ac:spMkLst>
            <pc:docMk/>
            <pc:sldMk cId="3776775374" sldId="447"/>
            <ac:spMk id="96" creationId="{3EC6C161-A33F-421F-B41E-41DFEF11A562}"/>
          </ac:spMkLst>
        </pc:spChg>
        <pc:spChg chg="add mod">
          <ac:chgData name="中田 雄大" userId="62f770ad0d6c1cad" providerId="LiveId" clId="{4E5EC9F3-DDB6-48C6-9B7B-23F61B61154D}" dt="2022-02-14T04:48:39.951" v="9309" actId="1076"/>
          <ac:spMkLst>
            <pc:docMk/>
            <pc:sldMk cId="3776775374" sldId="447"/>
            <ac:spMk id="98" creationId="{87221126-DE16-42C2-BD37-F5F2F39B9AE2}"/>
          </ac:spMkLst>
        </pc:spChg>
        <pc:spChg chg="add mod">
          <ac:chgData name="中田 雄大" userId="62f770ad0d6c1cad" providerId="LiveId" clId="{4E5EC9F3-DDB6-48C6-9B7B-23F61B61154D}" dt="2022-02-14T04:56:30.934" v="9346" actId="1076"/>
          <ac:spMkLst>
            <pc:docMk/>
            <pc:sldMk cId="3776775374" sldId="447"/>
            <ac:spMk id="112" creationId="{0A4BE45C-2432-4D4A-95CA-F3F76C30617F}"/>
          </ac:spMkLst>
        </pc:spChg>
        <pc:spChg chg="add mod">
          <ac:chgData name="中田 雄大" userId="62f770ad0d6c1cad" providerId="LiveId" clId="{4E5EC9F3-DDB6-48C6-9B7B-23F61B61154D}" dt="2022-02-14T04:56:24.279" v="9345" actId="1076"/>
          <ac:spMkLst>
            <pc:docMk/>
            <pc:sldMk cId="3776775374" sldId="447"/>
            <ac:spMk id="113" creationId="{6C69918B-97BD-48B9-93F9-39D7A77F6092}"/>
          </ac:spMkLst>
        </pc:spChg>
        <pc:spChg chg="add del mod">
          <ac:chgData name="中田 雄大" userId="62f770ad0d6c1cad" providerId="LiveId" clId="{4E5EC9F3-DDB6-48C6-9B7B-23F61B61154D}" dt="2022-02-14T04:48:25.529" v="9307" actId="478"/>
          <ac:spMkLst>
            <pc:docMk/>
            <pc:sldMk cId="3776775374" sldId="447"/>
            <ac:spMk id="114" creationId="{600BF7D4-C5B5-45AB-AF56-1F424E466CDD}"/>
          </ac:spMkLst>
        </pc:spChg>
        <pc:grpChg chg="del mod">
          <ac:chgData name="中田 雄大" userId="62f770ad0d6c1cad" providerId="LiveId" clId="{4E5EC9F3-DDB6-48C6-9B7B-23F61B61154D}" dt="2022-02-14T02:25:22.123" v="8631" actId="478"/>
          <ac:grpSpMkLst>
            <pc:docMk/>
            <pc:sldMk cId="3776775374" sldId="447"/>
            <ac:grpSpMk id="43" creationId="{9A1A01FF-1D80-4D88-BDCA-51DEDFDEB2CF}"/>
          </ac:grpSpMkLst>
        </pc:grpChg>
        <pc:grpChg chg="del mod">
          <ac:chgData name="中田 雄大" userId="62f770ad0d6c1cad" providerId="LiveId" clId="{4E5EC9F3-DDB6-48C6-9B7B-23F61B61154D}" dt="2022-02-14T02:25:22.123" v="8631" actId="478"/>
          <ac:grpSpMkLst>
            <pc:docMk/>
            <pc:sldMk cId="3776775374" sldId="447"/>
            <ac:grpSpMk id="52" creationId="{28B79FF0-EE2B-4D1A-9B9A-C2FE66DEBFB7}"/>
          </ac:grpSpMkLst>
        </pc:grpChg>
        <pc:grpChg chg="del">
          <ac:chgData name="中田 雄大" userId="62f770ad0d6c1cad" providerId="LiveId" clId="{4E5EC9F3-DDB6-48C6-9B7B-23F61B61154D}" dt="2022-02-14T02:25:22.123" v="8631" actId="478"/>
          <ac:grpSpMkLst>
            <pc:docMk/>
            <pc:sldMk cId="3776775374" sldId="447"/>
            <ac:grpSpMk id="57" creationId="{F2156F64-AAA9-487E-93CE-AEA00E86CEC0}"/>
          </ac:grpSpMkLst>
        </pc:grpChg>
        <pc:graphicFrameChg chg="add mod ord">
          <ac:chgData name="中田 雄大" userId="62f770ad0d6c1cad" providerId="LiveId" clId="{4E5EC9F3-DDB6-48C6-9B7B-23F61B61154D}" dt="2022-02-15T08:11:24.908" v="11112" actId="403"/>
          <ac:graphicFrameMkLst>
            <pc:docMk/>
            <pc:sldMk cId="3776775374" sldId="447"/>
            <ac:graphicFrameMk id="71" creationId="{DE3E240F-62D6-4A36-8901-8CC59F874705}"/>
          </ac:graphicFrameMkLst>
        </pc:graphicFrameChg>
        <pc:graphicFrameChg chg="add mod ord">
          <ac:chgData name="中田 雄大" userId="62f770ad0d6c1cad" providerId="LiveId" clId="{4E5EC9F3-DDB6-48C6-9B7B-23F61B61154D}" dt="2022-02-15T08:11:17.680" v="11109" actId="2711"/>
          <ac:graphicFrameMkLst>
            <pc:docMk/>
            <pc:sldMk cId="3776775374" sldId="447"/>
            <ac:graphicFrameMk id="76" creationId="{A55F9179-2741-4F9B-B2CA-2337EE1AE168}"/>
          </ac:graphicFrameMkLst>
        </pc:graphicFrameChg>
        <pc:picChg chg="add del mod">
          <ac:chgData name="中田 雄大" userId="62f770ad0d6c1cad" providerId="LiveId" clId="{4E5EC9F3-DDB6-48C6-9B7B-23F61B61154D}" dt="2022-02-14T02:56:28.203" v="8657" actId="478"/>
          <ac:picMkLst>
            <pc:docMk/>
            <pc:sldMk cId="3776775374" sldId="447"/>
            <ac:picMk id="3" creationId="{324A61B4-F1E5-47CB-B467-EF55ACE6FB89}"/>
          </ac:picMkLst>
        </pc:picChg>
        <pc:picChg chg="add del mod">
          <ac:chgData name="中田 雄大" userId="62f770ad0d6c1cad" providerId="LiveId" clId="{4E5EC9F3-DDB6-48C6-9B7B-23F61B61154D}" dt="2022-02-14T02:56:27.179" v="8655" actId="478"/>
          <ac:picMkLst>
            <pc:docMk/>
            <pc:sldMk cId="3776775374" sldId="447"/>
            <ac:picMk id="6" creationId="{B4849265-BA44-47B6-AE90-E2F87F05E3D3}"/>
          </ac:picMkLst>
        </pc:picChg>
        <pc:picChg chg="add del mod">
          <ac:chgData name="中田 雄大" userId="62f770ad0d6c1cad" providerId="LiveId" clId="{4E5EC9F3-DDB6-48C6-9B7B-23F61B61154D}" dt="2022-02-14T02:56:27.641" v="8656" actId="478"/>
          <ac:picMkLst>
            <pc:docMk/>
            <pc:sldMk cId="3776775374" sldId="447"/>
            <ac:picMk id="9" creationId="{94A21E7B-73E8-42B2-A1A5-BDD485654A6E}"/>
          </ac:picMkLst>
        </pc:picChg>
        <pc:picChg chg="add mod">
          <ac:chgData name="中田 雄大" userId="62f770ad0d6c1cad" providerId="LiveId" clId="{4E5EC9F3-DDB6-48C6-9B7B-23F61B61154D}" dt="2022-02-14T04:56:14.903" v="9342" actId="1076"/>
          <ac:picMkLst>
            <pc:docMk/>
            <pc:sldMk cId="3776775374" sldId="447"/>
            <ac:picMk id="12" creationId="{7A6B07DE-0EEF-465E-9E67-5E1085F1B87A}"/>
          </ac:picMkLst>
        </pc:picChg>
        <pc:picChg chg="add mod">
          <ac:chgData name="中田 雄大" userId="62f770ad0d6c1cad" providerId="LiveId" clId="{4E5EC9F3-DDB6-48C6-9B7B-23F61B61154D}" dt="2022-02-14T04:56:10.928" v="9341" actId="1076"/>
          <ac:picMkLst>
            <pc:docMk/>
            <pc:sldMk cId="3776775374" sldId="447"/>
            <ac:picMk id="14" creationId="{E8A1D6CF-814C-4DBB-A505-94B87BC3E2EF}"/>
          </ac:picMkLst>
        </pc:picChg>
        <pc:picChg chg="add mod">
          <ac:chgData name="中田 雄大" userId="62f770ad0d6c1cad" providerId="LiveId" clId="{4E5EC9F3-DDB6-48C6-9B7B-23F61B61154D}" dt="2022-02-14T04:50:52.522" v="9327" actId="1076"/>
          <ac:picMkLst>
            <pc:docMk/>
            <pc:sldMk cId="3776775374" sldId="447"/>
            <ac:picMk id="16" creationId="{5F57F982-EAF2-43C4-AA1C-A116CF73360A}"/>
          </ac:picMkLst>
        </pc:picChg>
        <pc:picChg chg="del mod">
          <ac:chgData name="中田 雄大" userId="62f770ad0d6c1cad" providerId="LiveId" clId="{4E5EC9F3-DDB6-48C6-9B7B-23F61B61154D}" dt="2022-02-14T02:25:22.123" v="8631" actId="478"/>
          <ac:picMkLst>
            <pc:docMk/>
            <pc:sldMk cId="3776775374" sldId="447"/>
            <ac:picMk id="34" creationId="{DEE238B7-45AD-41FB-A7E9-BEC79841B144}"/>
          </ac:picMkLst>
        </pc:picChg>
        <pc:picChg chg="del mod">
          <ac:chgData name="中田 雄大" userId="62f770ad0d6c1cad" providerId="LiveId" clId="{4E5EC9F3-DDB6-48C6-9B7B-23F61B61154D}" dt="2022-02-14T02:25:22.123" v="8631" actId="478"/>
          <ac:picMkLst>
            <pc:docMk/>
            <pc:sldMk cId="3776775374" sldId="447"/>
            <ac:picMk id="51" creationId="{BF060B7A-D193-4180-97BA-FF12160AC462}"/>
          </ac:picMkLst>
        </pc:picChg>
        <pc:picChg chg="add mod">
          <ac:chgData name="中田 雄大" userId="62f770ad0d6c1cad" providerId="LiveId" clId="{4E5EC9F3-DDB6-48C6-9B7B-23F61B61154D}" dt="2022-02-14T04:56:39.195" v="9347" actId="14861"/>
          <ac:picMkLst>
            <pc:docMk/>
            <pc:sldMk cId="3776775374" sldId="447"/>
            <ac:picMk id="81" creationId="{3BCC9E18-5D4B-4DE4-9844-F63E2E0F9E5B}"/>
          </ac:picMkLst>
        </pc:picChg>
        <pc:cxnChg chg="add del">
          <ac:chgData name="中田 雄大" userId="62f770ad0d6c1cad" providerId="LiveId" clId="{4E5EC9F3-DDB6-48C6-9B7B-23F61B61154D}" dt="2022-02-14T04:27:42.957" v="8909" actId="478"/>
          <ac:cxnSpMkLst>
            <pc:docMk/>
            <pc:sldMk cId="3776775374" sldId="447"/>
            <ac:cxnSpMk id="22" creationId="{EEE31557-EBA5-4AED-8036-AEBB0A9C7453}"/>
          </ac:cxnSpMkLst>
        </pc:cxnChg>
        <pc:cxnChg chg="add mod">
          <ac:chgData name="中田 雄大" userId="62f770ad0d6c1cad" providerId="LiveId" clId="{4E5EC9F3-DDB6-48C6-9B7B-23F61B61154D}" dt="2022-02-14T04:50:52.522" v="9327" actId="1076"/>
          <ac:cxnSpMkLst>
            <pc:docMk/>
            <pc:sldMk cId="3776775374" sldId="447"/>
            <ac:cxnSpMk id="24" creationId="{F35CFE33-E118-49A6-8DC9-9344BF9FF55A}"/>
          </ac:cxnSpMkLst>
        </pc:cxnChg>
        <pc:cxnChg chg="del mod">
          <ac:chgData name="中田 雄大" userId="62f770ad0d6c1cad" providerId="LiveId" clId="{4E5EC9F3-DDB6-48C6-9B7B-23F61B61154D}" dt="2022-02-14T02:25:22.123" v="8631" actId="478"/>
          <ac:cxnSpMkLst>
            <pc:docMk/>
            <pc:sldMk cId="3776775374" sldId="447"/>
            <ac:cxnSpMk id="50" creationId="{63229CC8-34F3-4391-8E08-1F2B46F56F4B}"/>
          </ac:cxnSpMkLst>
        </pc:cxnChg>
        <pc:cxnChg chg="del mod">
          <ac:chgData name="中田 雄大" userId="62f770ad0d6c1cad" providerId="LiveId" clId="{4E5EC9F3-DDB6-48C6-9B7B-23F61B61154D}" dt="2022-02-14T02:25:22.123" v="8631" actId="478"/>
          <ac:cxnSpMkLst>
            <pc:docMk/>
            <pc:sldMk cId="3776775374" sldId="447"/>
            <ac:cxnSpMk id="69" creationId="{021FAD91-F062-4EFC-A296-05A3B862238E}"/>
          </ac:cxnSpMkLst>
        </pc:cxnChg>
        <pc:cxnChg chg="add mod">
          <ac:chgData name="中田 雄大" userId="62f770ad0d6c1cad" providerId="LiveId" clId="{4E5EC9F3-DDB6-48C6-9B7B-23F61B61154D}" dt="2022-02-14T04:50:52.522" v="9327" actId="1076"/>
          <ac:cxnSpMkLst>
            <pc:docMk/>
            <pc:sldMk cId="3776775374" sldId="447"/>
            <ac:cxnSpMk id="83" creationId="{885B134E-303C-4402-BD47-E71D26DB208C}"/>
          </ac:cxnSpMkLst>
        </pc:cxnChg>
        <pc:cxnChg chg="add mod">
          <ac:chgData name="中田 雄大" userId="62f770ad0d6c1cad" providerId="LiveId" clId="{4E5EC9F3-DDB6-48C6-9B7B-23F61B61154D}" dt="2022-02-14T04:50:52.522" v="9327" actId="1076"/>
          <ac:cxnSpMkLst>
            <pc:docMk/>
            <pc:sldMk cId="3776775374" sldId="447"/>
            <ac:cxnSpMk id="86" creationId="{3335ACF6-8B54-4282-8419-0003A7AAD53F}"/>
          </ac:cxnSpMkLst>
        </pc:cxnChg>
        <pc:cxnChg chg="add mod">
          <ac:chgData name="中田 雄大" userId="62f770ad0d6c1cad" providerId="LiveId" clId="{4E5EC9F3-DDB6-48C6-9B7B-23F61B61154D}" dt="2022-02-14T04:56:14.903" v="9342" actId="1076"/>
          <ac:cxnSpMkLst>
            <pc:docMk/>
            <pc:sldMk cId="3776775374" sldId="447"/>
            <ac:cxnSpMk id="92" creationId="{0C4BCFCA-666C-4FAF-9C57-CBA1B18B1EAD}"/>
          </ac:cxnSpMkLst>
        </pc:cxnChg>
        <pc:cxnChg chg="add mod">
          <ac:chgData name="中田 雄大" userId="62f770ad0d6c1cad" providerId="LiveId" clId="{4E5EC9F3-DDB6-48C6-9B7B-23F61B61154D}" dt="2022-02-14T04:56:10.928" v="9341" actId="1076"/>
          <ac:cxnSpMkLst>
            <pc:docMk/>
            <pc:sldMk cId="3776775374" sldId="447"/>
            <ac:cxnSpMk id="102" creationId="{B75A964B-7F6A-4F64-BD85-FA36C1A84FC4}"/>
          </ac:cxnSpMkLst>
        </pc:cxnChg>
        <pc:cxnChg chg="add mod">
          <ac:chgData name="中田 雄大" userId="62f770ad0d6c1cad" providerId="LiveId" clId="{4E5EC9F3-DDB6-48C6-9B7B-23F61B61154D}" dt="2022-02-14T04:56:14.903" v="9342" actId="1076"/>
          <ac:cxnSpMkLst>
            <pc:docMk/>
            <pc:sldMk cId="3776775374" sldId="447"/>
            <ac:cxnSpMk id="107" creationId="{A437FA49-BC89-4307-A333-508F2E91CD2F}"/>
          </ac:cxnSpMkLst>
        </pc:cxnChg>
      </pc:sldChg>
      <pc:sldChg chg="addSp delSp modSp add mod modNotesTx">
        <pc:chgData name="中田 雄大" userId="62f770ad0d6c1cad" providerId="LiveId" clId="{4E5EC9F3-DDB6-48C6-9B7B-23F61B61154D}" dt="2022-03-02T04:20:04.027" v="23700" actId="20577"/>
        <pc:sldMkLst>
          <pc:docMk/>
          <pc:sldMk cId="1915785143" sldId="448"/>
        </pc:sldMkLst>
        <pc:spChg chg="add del">
          <ac:chgData name="中田 雄大" userId="62f770ad0d6c1cad" providerId="LiveId" clId="{4E5EC9F3-DDB6-48C6-9B7B-23F61B61154D}" dt="2022-02-22T01:43:48.913" v="14516" actId="478"/>
          <ac:spMkLst>
            <pc:docMk/>
            <pc:sldMk cId="1915785143" sldId="448"/>
            <ac:spMk id="2" creationId="{4B798069-4122-47B7-B8DD-34F2F8F365CC}"/>
          </ac:spMkLst>
        </pc:spChg>
        <pc:spChg chg="add del mod">
          <ac:chgData name="中田 雄大" userId="62f770ad0d6c1cad" providerId="LiveId" clId="{4E5EC9F3-DDB6-48C6-9B7B-23F61B61154D}" dt="2022-02-22T01:59:36.068" v="14700" actId="478"/>
          <ac:spMkLst>
            <pc:docMk/>
            <pc:sldMk cId="1915785143" sldId="448"/>
            <ac:spMk id="6" creationId="{9E095208-19A4-4989-BE87-CC299178C911}"/>
          </ac:spMkLst>
        </pc:spChg>
        <pc:spChg chg="add mod ord">
          <ac:chgData name="中田 雄大" userId="62f770ad0d6c1cad" providerId="LiveId" clId="{4E5EC9F3-DDB6-48C6-9B7B-23F61B61154D}" dt="2022-02-22T02:07:02.283" v="14763" actId="1076"/>
          <ac:spMkLst>
            <pc:docMk/>
            <pc:sldMk cId="1915785143" sldId="448"/>
            <ac:spMk id="19" creationId="{981E44D3-7CE8-4707-8E2F-441E7962DB2C}"/>
          </ac:spMkLst>
        </pc:spChg>
        <pc:spChg chg="add mod ord">
          <ac:chgData name="中田 雄大" userId="62f770ad0d6c1cad" providerId="LiveId" clId="{4E5EC9F3-DDB6-48C6-9B7B-23F61B61154D}" dt="2022-02-22T02:07:02.283" v="14763" actId="1076"/>
          <ac:spMkLst>
            <pc:docMk/>
            <pc:sldMk cId="1915785143" sldId="448"/>
            <ac:spMk id="20" creationId="{CA0C9423-C1C2-47D4-99D3-7ADB1A4B1DB6}"/>
          </ac:spMkLst>
        </pc:spChg>
        <pc:spChg chg="add mod ord">
          <ac:chgData name="中田 雄大" userId="62f770ad0d6c1cad" providerId="LiveId" clId="{4E5EC9F3-DDB6-48C6-9B7B-23F61B61154D}" dt="2022-02-22T02:07:02.283" v="14763" actId="1076"/>
          <ac:spMkLst>
            <pc:docMk/>
            <pc:sldMk cId="1915785143" sldId="448"/>
            <ac:spMk id="21" creationId="{320B5D6F-C18A-46A9-8D7E-2DFA8A5DE1E1}"/>
          </ac:spMkLst>
        </pc:spChg>
        <pc:spChg chg="add del mod">
          <ac:chgData name="中田 雄大" userId="62f770ad0d6c1cad" providerId="LiveId" clId="{4E5EC9F3-DDB6-48C6-9B7B-23F61B61154D}" dt="2022-02-22T01:59:32.990" v="14699" actId="478"/>
          <ac:spMkLst>
            <pc:docMk/>
            <pc:sldMk cId="1915785143" sldId="448"/>
            <ac:spMk id="23" creationId="{E095C908-B24D-4004-89A5-56810E0A04F6}"/>
          </ac:spMkLst>
        </pc:spChg>
        <pc:spChg chg="add mod">
          <ac:chgData name="中田 雄大" userId="62f770ad0d6c1cad" providerId="LiveId" clId="{4E5EC9F3-DDB6-48C6-9B7B-23F61B61154D}" dt="2022-02-22T02:07:06.410" v="14764" actId="1076"/>
          <ac:spMkLst>
            <pc:docMk/>
            <pc:sldMk cId="1915785143" sldId="448"/>
            <ac:spMk id="24" creationId="{433EC9A8-DBAB-4211-B1BB-61FD5D14E554}"/>
          </ac:spMkLst>
        </pc:spChg>
        <pc:spChg chg="mod">
          <ac:chgData name="中田 雄大" userId="62f770ad0d6c1cad" providerId="LiveId" clId="{4E5EC9F3-DDB6-48C6-9B7B-23F61B61154D}" dt="2022-02-22T02:10:40.164" v="14808" actId="20577"/>
          <ac:spMkLst>
            <pc:docMk/>
            <pc:sldMk cId="1915785143" sldId="448"/>
            <ac:spMk id="25" creationId="{F32FB0B8-46C3-4202-91F5-61D29967DF45}"/>
          </ac:spMkLst>
        </pc:spChg>
        <pc:spChg chg="add del mod">
          <ac:chgData name="中田 雄大" userId="62f770ad0d6c1cad" providerId="LiveId" clId="{4E5EC9F3-DDB6-48C6-9B7B-23F61B61154D}" dt="2022-02-22T01:49:56.058" v="14617" actId="21"/>
          <ac:spMkLst>
            <pc:docMk/>
            <pc:sldMk cId="1915785143" sldId="448"/>
            <ac:spMk id="26" creationId="{24096644-6036-446B-A529-A4068CF3E057}"/>
          </ac:spMkLst>
        </pc:spChg>
        <pc:spChg chg="del">
          <ac:chgData name="中田 雄大" userId="62f770ad0d6c1cad" providerId="LiveId" clId="{4E5EC9F3-DDB6-48C6-9B7B-23F61B61154D}" dt="2022-02-21T07:08:42.124" v="14458" actId="478"/>
          <ac:spMkLst>
            <pc:docMk/>
            <pc:sldMk cId="1915785143" sldId="448"/>
            <ac:spMk id="26" creationId="{ED0F1BF2-1FB1-4D67-B0BD-5E38E040C7AC}"/>
          </ac:spMkLst>
        </pc:spChg>
        <pc:spChg chg="add mod">
          <ac:chgData name="中田 雄大" userId="62f770ad0d6c1cad" providerId="LiveId" clId="{4E5EC9F3-DDB6-48C6-9B7B-23F61B61154D}" dt="2022-02-22T02:07:06.410" v="14764" actId="1076"/>
          <ac:spMkLst>
            <pc:docMk/>
            <pc:sldMk cId="1915785143" sldId="448"/>
            <ac:spMk id="27" creationId="{0C37C026-9E84-462D-9B3D-5D5BAF91FFB0}"/>
          </ac:spMkLst>
        </pc:spChg>
        <pc:spChg chg="add del mod">
          <ac:chgData name="中田 雄大" userId="62f770ad0d6c1cad" providerId="LiveId" clId="{4E5EC9F3-DDB6-48C6-9B7B-23F61B61154D}" dt="2022-02-22T02:06:30.718" v="14758" actId="478"/>
          <ac:spMkLst>
            <pc:docMk/>
            <pc:sldMk cId="1915785143" sldId="448"/>
            <ac:spMk id="28" creationId="{8F252750-78F0-4ED0-8EF0-1CCEEAC91530}"/>
          </ac:spMkLst>
        </pc:spChg>
        <pc:spChg chg="del">
          <ac:chgData name="中田 雄大" userId="62f770ad0d6c1cad" providerId="LiveId" clId="{4E5EC9F3-DDB6-48C6-9B7B-23F61B61154D}" dt="2022-02-21T06:45:07.269" v="14367" actId="478"/>
          <ac:spMkLst>
            <pc:docMk/>
            <pc:sldMk cId="1915785143" sldId="448"/>
            <ac:spMk id="28" creationId="{D464BDB6-0D4D-4941-AF72-D647E3D6AE3E}"/>
          </ac:spMkLst>
        </pc:spChg>
        <pc:spChg chg="add mod">
          <ac:chgData name="中田 雄大" userId="62f770ad0d6c1cad" providerId="LiveId" clId="{4E5EC9F3-DDB6-48C6-9B7B-23F61B61154D}" dt="2022-02-22T02:06:45.348" v="14760"/>
          <ac:spMkLst>
            <pc:docMk/>
            <pc:sldMk cId="1915785143" sldId="448"/>
            <ac:spMk id="29" creationId="{D9A84133-4EAA-4FCC-B18F-9E58E89BCD47}"/>
          </ac:spMkLst>
        </pc:spChg>
        <pc:spChg chg="del">
          <ac:chgData name="中田 雄大" userId="62f770ad0d6c1cad" providerId="LiveId" clId="{4E5EC9F3-DDB6-48C6-9B7B-23F61B61154D}" dt="2022-02-21T06:45:07.269" v="14367" actId="478"/>
          <ac:spMkLst>
            <pc:docMk/>
            <pc:sldMk cId="1915785143" sldId="448"/>
            <ac:spMk id="32" creationId="{5D425D79-0BB7-427E-BE78-24621C6CFA82}"/>
          </ac:spMkLst>
        </pc:spChg>
        <pc:spChg chg="del">
          <ac:chgData name="中田 雄大" userId="62f770ad0d6c1cad" providerId="LiveId" clId="{4E5EC9F3-DDB6-48C6-9B7B-23F61B61154D}" dt="2022-02-21T06:45:07.269" v="14367" actId="478"/>
          <ac:spMkLst>
            <pc:docMk/>
            <pc:sldMk cId="1915785143" sldId="448"/>
            <ac:spMk id="39" creationId="{7C045E7C-FC8B-4504-8414-71558D70F722}"/>
          </ac:spMkLst>
        </pc:spChg>
        <pc:spChg chg="add del mod">
          <ac:chgData name="中田 雄大" userId="62f770ad0d6c1cad" providerId="LiveId" clId="{4E5EC9F3-DDB6-48C6-9B7B-23F61B61154D}" dt="2022-02-21T07:08:46.066" v="14459" actId="478"/>
          <ac:spMkLst>
            <pc:docMk/>
            <pc:sldMk cId="1915785143" sldId="448"/>
            <ac:spMk id="53" creationId="{A2C966EA-89B9-4FEF-8A25-016A73353B44}"/>
          </ac:spMkLst>
        </pc:spChg>
        <pc:spChg chg="add mod">
          <ac:chgData name="中田 雄大" userId="62f770ad0d6c1cad" providerId="LiveId" clId="{4E5EC9F3-DDB6-48C6-9B7B-23F61B61154D}" dt="2022-02-22T02:07:43.509" v="14766" actId="20577"/>
          <ac:spMkLst>
            <pc:docMk/>
            <pc:sldMk cId="1915785143" sldId="448"/>
            <ac:spMk id="54" creationId="{EEE4C93D-DE52-49F4-B488-91B5F7E83989}"/>
          </ac:spMkLst>
        </pc:spChg>
        <pc:spChg chg="add del mod">
          <ac:chgData name="中田 雄大" userId="62f770ad0d6c1cad" providerId="LiveId" clId="{4E5EC9F3-DDB6-48C6-9B7B-23F61B61154D}" dt="2022-02-21T07:11:01.712" v="14498" actId="478"/>
          <ac:spMkLst>
            <pc:docMk/>
            <pc:sldMk cId="1915785143" sldId="448"/>
            <ac:spMk id="55" creationId="{936B67FA-F5A4-44C7-B588-2278F612083F}"/>
          </ac:spMkLst>
        </pc:spChg>
        <pc:spChg chg="add mod">
          <ac:chgData name="中田 雄大" userId="62f770ad0d6c1cad" providerId="LiveId" clId="{4E5EC9F3-DDB6-48C6-9B7B-23F61B61154D}" dt="2022-02-22T02:07:02.283" v="14763" actId="1076"/>
          <ac:spMkLst>
            <pc:docMk/>
            <pc:sldMk cId="1915785143" sldId="448"/>
            <ac:spMk id="56" creationId="{C3FC23C6-86BD-40E0-A04B-B0033108F932}"/>
          </ac:spMkLst>
        </pc:spChg>
        <pc:spChg chg="add mod">
          <ac:chgData name="中田 雄大" userId="62f770ad0d6c1cad" providerId="LiveId" clId="{4E5EC9F3-DDB6-48C6-9B7B-23F61B61154D}" dt="2022-02-22T02:07:02.283" v="14763" actId="1076"/>
          <ac:spMkLst>
            <pc:docMk/>
            <pc:sldMk cId="1915785143" sldId="448"/>
            <ac:spMk id="57" creationId="{E450C4AD-2233-47EE-B13C-067CDB5125A1}"/>
          </ac:spMkLst>
        </pc:spChg>
        <pc:grpChg chg="del">
          <ac:chgData name="中田 雄大" userId="62f770ad0d6c1cad" providerId="LiveId" clId="{4E5EC9F3-DDB6-48C6-9B7B-23F61B61154D}" dt="2022-02-21T06:45:07.269" v="14367" actId="478"/>
          <ac:grpSpMkLst>
            <pc:docMk/>
            <pc:sldMk cId="1915785143" sldId="448"/>
            <ac:grpSpMk id="11" creationId="{21B88FB6-C3F3-4CA1-A574-B59A6E3F022A}"/>
          </ac:grpSpMkLst>
        </pc:grpChg>
        <pc:graphicFrameChg chg="del">
          <ac:chgData name="中田 雄大" userId="62f770ad0d6c1cad" providerId="LiveId" clId="{4E5EC9F3-DDB6-48C6-9B7B-23F61B61154D}" dt="2022-02-21T06:45:09.952" v="14368" actId="478"/>
          <ac:graphicFrameMkLst>
            <pc:docMk/>
            <pc:sldMk cId="1915785143" sldId="448"/>
            <ac:graphicFrameMk id="21" creationId="{BA589929-D2E5-41CB-A110-83898CD83FA0}"/>
          </ac:graphicFrameMkLst>
        </pc:graphicFrameChg>
        <pc:picChg chg="add mod">
          <ac:chgData name="中田 雄大" userId="62f770ad0d6c1cad" providerId="LiveId" clId="{4E5EC9F3-DDB6-48C6-9B7B-23F61B61154D}" dt="2022-02-22T05:35:51.080" v="15609" actId="14861"/>
          <ac:picMkLst>
            <pc:docMk/>
            <pc:sldMk cId="1915785143" sldId="448"/>
            <ac:picMk id="3" creationId="{1DFEBF0B-5B6A-45DF-91B3-879F448A9EFA}"/>
          </ac:picMkLst>
        </pc:picChg>
        <pc:picChg chg="del">
          <ac:chgData name="中田 雄大" userId="62f770ad0d6c1cad" providerId="LiveId" clId="{4E5EC9F3-DDB6-48C6-9B7B-23F61B61154D}" dt="2022-02-21T06:45:07.269" v="14367" actId="478"/>
          <ac:picMkLst>
            <pc:docMk/>
            <pc:sldMk cId="1915785143" sldId="448"/>
            <ac:picMk id="5" creationId="{9E74DAA9-4C62-4CE7-BC51-7705157BBC1E}"/>
          </ac:picMkLst>
        </pc:picChg>
        <pc:picChg chg="add del mod">
          <ac:chgData name="中田 雄大" userId="62f770ad0d6c1cad" providerId="LiveId" clId="{4E5EC9F3-DDB6-48C6-9B7B-23F61B61154D}" dt="2022-02-21T07:11:01.712" v="14498" actId="478"/>
          <ac:picMkLst>
            <pc:docMk/>
            <pc:sldMk cId="1915785143" sldId="448"/>
            <ac:picMk id="8" creationId="{1C9F01A8-33C8-405D-910A-24E363194345}"/>
          </ac:picMkLst>
        </pc:picChg>
        <pc:picChg chg="add del mod">
          <ac:chgData name="中田 雄大" userId="62f770ad0d6c1cad" providerId="LiveId" clId="{4E5EC9F3-DDB6-48C6-9B7B-23F61B61154D}" dt="2022-02-21T06:59:39.409" v="14382" actId="478"/>
          <ac:picMkLst>
            <pc:docMk/>
            <pc:sldMk cId="1915785143" sldId="448"/>
            <ac:picMk id="12" creationId="{F84D1E58-7701-4623-801F-FED95DE87C89}"/>
          </ac:picMkLst>
        </pc:picChg>
        <pc:picChg chg="add del mod">
          <ac:chgData name="中田 雄大" userId="62f770ad0d6c1cad" providerId="LiveId" clId="{4E5EC9F3-DDB6-48C6-9B7B-23F61B61154D}" dt="2022-02-21T06:59:47.338" v="14387" actId="478"/>
          <ac:picMkLst>
            <pc:docMk/>
            <pc:sldMk cId="1915785143" sldId="448"/>
            <ac:picMk id="14" creationId="{304BE7A0-933F-41A9-9359-F13F2E13618B}"/>
          </ac:picMkLst>
        </pc:picChg>
        <pc:picChg chg="add mod">
          <ac:chgData name="中田 雄大" userId="62f770ad0d6c1cad" providerId="LiveId" clId="{4E5EC9F3-DDB6-48C6-9B7B-23F61B61154D}" dt="2022-02-22T05:35:54.305" v="15610" actId="14861"/>
          <ac:picMkLst>
            <pc:docMk/>
            <pc:sldMk cId="1915785143" sldId="448"/>
            <ac:picMk id="16" creationId="{D90FC275-529D-4795-92CA-818281B2116F}"/>
          </ac:picMkLst>
        </pc:picChg>
        <pc:picChg chg="add mod">
          <ac:chgData name="中田 雄大" userId="62f770ad0d6c1cad" providerId="LiveId" clId="{4E5EC9F3-DDB6-48C6-9B7B-23F61B61154D}" dt="2022-02-22T05:35:56.296" v="15611" actId="14861"/>
          <ac:picMkLst>
            <pc:docMk/>
            <pc:sldMk cId="1915785143" sldId="448"/>
            <ac:picMk id="18" creationId="{53D5D324-CC8A-47F4-90DA-F3EBC28D65C7}"/>
          </ac:picMkLst>
        </pc:picChg>
        <pc:picChg chg="del">
          <ac:chgData name="中田 雄大" userId="62f770ad0d6c1cad" providerId="LiveId" clId="{4E5EC9F3-DDB6-48C6-9B7B-23F61B61154D}" dt="2022-02-21T06:45:07.269" v="14367" actId="478"/>
          <ac:picMkLst>
            <pc:docMk/>
            <pc:sldMk cId="1915785143" sldId="448"/>
            <ac:picMk id="20" creationId="{829D8EB3-CF2A-4AF4-8D34-C3C90B998C98}"/>
          </ac:picMkLst>
        </pc:picChg>
        <pc:picChg chg="add mod">
          <ac:chgData name="中田 雄大" userId="62f770ad0d6c1cad" providerId="LiveId" clId="{4E5EC9F3-DDB6-48C6-9B7B-23F61B61154D}" dt="2022-02-22T02:07:02.283" v="14763" actId="1076"/>
          <ac:picMkLst>
            <pc:docMk/>
            <pc:sldMk cId="1915785143" sldId="448"/>
            <ac:picMk id="22" creationId="{91D81E5F-B59B-41E9-9DF4-FE53535DF0EF}"/>
          </ac:picMkLst>
        </pc:picChg>
        <pc:picChg chg="del">
          <ac:chgData name="中田 雄大" userId="62f770ad0d6c1cad" providerId="LiveId" clId="{4E5EC9F3-DDB6-48C6-9B7B-23F61B61154D}" dt="2022-02-21T06:45:07.269" v="14367" actId="478"/>
          <ac:picMkLst>
            <pc:docMk/>
            <pc:sldMk cId="1915785143" sldId="448"/>
            <ac:picMk id="24" creationId="{8C543FC3-A5B4-4F91-8D8E-F7EE57E91FDD}"/>
          </ac:picMkLst>
        </pc:picChg>
        <pc:picChg chg="del">
          <ac:chgData name="中田 雄大" userId="62f770ad0d6c1cad" providerId="LiveId" clId="{4E5EC9F3-DDB6-48C6-9B7B-23F61B61154D}" dt="2022-02-21T06:45:07.269" v="14367" actId="478"/>
          <ac:picMkLst>
            <pc:docMk/>
            <pc:sldMk cId="1915785143" sldId="448"/>
            <ac:picMk id="27" creationId="{C6DC3D3D-3930-44A6-835D-4224E81E69BC}"/>
          </ac:picMkLst>
        </pc:picChg>
        <pc:picChg chg="del">
          <ac:chgData name="中田 雄大" userId="62f770ad0d6c1cad" providerId="LiveId" clId="{4E5EC9F3-DDB6-48C6-9B7B-23F61B61154D}" dt="2022-02-21T06:45:07.269" v="14367" actId="478"/>
          <ac:picMkLst>
            <pc:docMk/>
            <pc:sldMk cId="1915785143" sldId="448"/>
            <ac:picMk id="29" creationId="{3ABE54EE-3D0D-485D-8FF3-789764D69E15}"/>
          </ac:picMkLst>
        </pc:picChg>
        <pc:picChg chg="add mod">
          <ac:chgData name="中田 雄大" userId="62f770ad0d6c1cad" providerId="LiveId" clId="{4E5EC9F3-DDB6-48C6-9B7B-23F61B61154D}" dt="2022-02-22T02:07:02.283" v="14763" actId="1076"/>
          <ac:picMkLst>
            <pc:docMk/>
            <pc:sldMk cId="1915785143" sldId="448"/>
            <ac:picMk id="31" creationId="{DDAEFD4E-0E62-4B52-AFB6-2DF251F469F9}"/>
          </ac:picMkLst>
        </pc:picChg>
        <pc:picChg chg="add mod">
          <ac:chgData name="中田 雄大" userId="62f770ad0d6c1cad" providerId="LiveId" clId="{4E5EC9F3-DDB6-48C6-9B7B-23F61B61154D}" dt="2022-02-22T02:07:02.283" v="14763" actId="1076"/>
          <ac:picMkLst>
            <pc:docMk/>
            <pc:sldMk cId="1915785143" sldId="448"/>
            <ac:picMk id="34" creationId="{511E24F9-1F15-498B-A043-13DDE7C95BF3}"/>
          </ac:picMkLst>
        </pc:picChg>
        <pc:picChg chg="del">
          <ac:chgData name="中田 雄大" userId="62f770ad0d6c1cad" providerId="LiveId" clId="{4E5EC9F3-DDB6-48C6-9B7B-23F61B61154D}" dt="2022-02-21T06:45:07.269" v="14367" actId="478"/>
          <ac:picMkLst>
            <pc:docMk/>
            <pc:sldMk cId="1915785143" sldId="448"/>
            <ac:picMk id="35" creationId="{2E89CA49-9833-43D3-BB0E-E5C8A6F4DB49}"/>
          </ac:picMkLst>
        </pc:picChg>
        <pc:picChg chg="del">
          <ac:chgData name="中田 雄大" userId="62f770ad0d6c1cad" providerId="LiveId" clId="{4E5EC9F3-DDB6-48C6-9B7B-23F61B61154D}" dt="2022-02-21T06:45:07.269" v="14367" actId="478"/>
          <ac:picMkLst>
            <pc:docMk/>
            <pc:sldMk cId="1915785143" sldId="448"/>
            <ac:picMk id="36" creationId="{BB32B926-822B-4070-99A6-F78719E876DB}"/>
          </ac:picMkLst>
        </pc:picChg>
        <pc:picChg chg="add del mod">
          <ac:chgData name="中田 雄大" userId="62f770ad0d6c1cad" providerId="LiveId" clId="{4E5EC9F3-DDB6-48C6-9B7B-23F61B61154D}" dt="2022-02-21T07:11:01.712" v="14498" actId="478"/>
          <ac:picMkLst>
            <pc:docMk/>
            <pc:sldMk cId="1915785143" sldId="448"/>
            <ac:picMk id="38" creationId="{5E8BE229-7F6C-4260-A78B-359BCDB45117}"/>
          </ac:picMkLst>
        </pc:picChg>
        <pc:picChg chg="add del mod">
          <ac:chgData name="中田 雄大" userId="62f770ad0d6c1cad" providerId="LiveId" clId="{4E5EC9F3-DDB6-48C6-9B7B-23F61B61154D}" dt="2022-02-21T07:11:01.712" v="14498" actId="478"/>
          <ac:picMkLst>
            <pc:docMk/>
            <pc:sldMk cId="1915785143" sldId="448"/>
            <ac:picMk id="40" creationId="{8FF84391-67B5-457D-98B1-87FC666750D6}"/>
          </ac:picMkLst>
        </pc:picChg>
        <pc:picChg chg="add del mod">
          <ac:chgData name="中田 雄大" userId="62f770ad0d6c1cad" providerId="LiveId" clId="{4E5EC9F3-DDB6-48C6-9B7B-23F61B61154D}" dt="2022-02-21T07:11:01.712" v="14498" actId="478"/>
          <ac:picMkLst>
            <pc:docMk/>
            <pc:sldMk cId="1915785143" sldId="448"/>
            <ac:picMk id="41" creationId="{99D40EF3-FB06-4F53-9DCC-658896859352}"/>
          </ac:picMkLst>
        </pc:picChg>
        <pc:picChg chg="add mod">
          <ac:chgData name="中田 雄大" userId="62f770ad0d6c1cad" providerId="LiveId" clId="{4E5EC9F3-DDB6-48C6-9B7B-23F61B61154D}" dt="2022-02-22T02:07:02.283" v="14763" actId="1076"/>
          <ac:picMkLst>
            <pc:docMk/>
            <pc:sldMk cId="1915785143" sldId="448"/>
            <ac:picMk id="43" creationId="{D03A03D8-44EF-47C4-9388-32A058BCEF23}"/>
          </ac:picMkLst>
        </pc:picChg>
        <pc:picChg chg="add mod">
          <ac:chgData name="中田 雄大" userId="62f770ad0d6c1cad" providerId="LiveId" clId="{4E5EC9F3-DDB6-48C6-9B7B-23F61B61154D}" dt="2022-02-22T02:07:02.283" v="14763" actId="1076"/>
          <ac:picMkLst>
            <pc:docMk/>
            <pc:sldMk cId="1915785143" sldId="448"/>
            <ac:picMk id="45" creationId="{A7D089E2-CB91-4814-A1E7-52B441E87FF4}"/>
          </ac:picMkLst>
        </pc:picChg>
        <pc:picChg chg="add mod">
          <ac:chgData name="中田 雄大" userId="62f770ad0d6c1cad" providerId="LiveId" clId="{4E5EC9F3-DDB6-48C6-9B7B-23F61B61154D}" dt="2022-02-22T02:07:02.283" v="14763" actId="1076"/>
          <ac:picMkLst>
            <pc:docMk/>
            <pc:sldMk cId="1915785143" sldId="448"/>
            <ac:picMk id="47" creationId="{8EC732F6-ED4D-4D5B-A479-CFA0F37508C1}"/>
          </ac:picMkLst>
        </pc:picChg>
        <pc:picChg chg="add del mod">
          <ac:chgData name="中田 雄大" userId="62f770ad0d6c1cad" providerId="LiveId" clId="{4E5EC9F3-DDB6-48C6-9B7B-23F61B61154D}" dt="2022-02-21T07:04:40.989" v="14451"/>
          <ac:picMkLst>
            <pc:docMk/>
            <pc:sldMk cId="1915785143" sldId="448"/>
            <ac:picMk id="49" creationId="{F2A91AB6-37EF-4D15-9B00-E1B5479D5F3C}"/>
          </ac:picMkLst>
        </pc:picChg>
        <pc:picChg chg="add mod">
          <ac:chgData name="中田 雄大" userId="62f770ad0d6c1cad" providerId="LiveId" clId="{4E5EC9F3-DDB6-48C6-9B7B-23F61B61154D}" dt="2022-02-22T02:07:02.283" v="14763" actId="1076"/>
          <ac:picMkLst>
            <pc:docMk/>
            <pc:sldMk cId="1915785143" sldId="448"/>
            <ac:picMk id="50" creationId="{37043742-BFDC-409D-9857-E41273C1F945}"/>
          </ac:picMkLst>
        </pc:picChg>
        <pc:picChg chg="add mod">
          <ac:chgData name="中田 雄大" userId="62f770ad0d6c1cad" providerId="LiveId" clId="{4E5EC9F3-DDB6-48C6-9B7B-23F61B61154D}" dt="2022-02-22T02:07:02.283" v="14763" actId="1076"/>
          <ac:picMkLst>
            <pc:docMk/>
            <pc:sldMk cId="1915785143" sldId="448"/>
            <ac:picMk id="51" creationId="{FF4D04D2-9770-491B-8FF8-4DE5FEF575F7}"/>
          </ac:picMkLst>
        </pc:picChg>
      </pc:sldChg>
      <pc:sldChg chg="modSp add mod modShow modNotesTx">
        <pc:chgData name="中田 雄大" userId="62f770ad0d6c1cad" providerId="LiveId" clId="{4E5EC9F3-DDB6-48C6-9B7B-23F61B61154D}" dt="2022-03-01T09:46:41.933" v="21678"/>
        <pc:sldMkLst>
          <pc:docMk/>
          <pc:sldMk cId="3582953844" sldId="449"/>
        </pc:sldMkLst>
        <pc:spChg chg="mod">
          <ac:chgData name="中田 雄大" userId="62f770ad0d6c1cad" providerId="LiveId" clId="{4E5EC9F3-DDB6-48C6-9B7B-23F61B61154D}" dt="2022-02-22T05:32:58.236" v="15607"/>
          <ac:spMkLst>
            <pc:docMk/>
            <pc:sldMk cId="3582953844" sldId="449"/>
            <ac:spMk id="25" creationId="{F32FB0B8-46C3-4202-91F5-61D29967DF45}"/>
          </ac:spMkLst>
        </pc:spChg>
        <pc:spChg chg="mod">
          <ac:chgData name="中田 雄大" userId="62f770ad0d6c1cad" providerId="LiveId" clId="{4E5EC9F3-DDB6-48C6-9B7B-23F61B61154D}" dt="2022-03-01T09:43:45.330" v="21669"/>
          <ac:spMkLst>
            <pc:docMk/>
            <pc:sldMk cId="3582953844" sldId="449"/>
            <ac:spMk id="28" creationId="{D464BDB6-0D4D-4941-AF72-D647E3D6AE3E}"/>
          </ac:spMkLst>
        </pc:spChg>
        <pc:graphicFrameChg chg="mod">
          <ac:chgData name="中田 雄大" userId="62f770ad0d6c1cad" providerId="LiveId" clId="{4E5EC9F3-DDB6-48C6-9B7B-23F61B61154D}" dt="2022-02-22T08:05:46.201" v="15817" actId="20577"/>
          <ac:graphicFrameMkLst>
            <pc:docMk/>
            <pc:sldMk cId="3582953844" sldId="449"/>
            <ac:graphicFrameMk id="21" creationId="{BA589929-D2E5-41CB-A110-83898CD83FA0}"/>
          </ac:graphicFrameMkLst>
        </pc:graphicFrameChg>
      </pc:sldChg>
      <pc:sldChg chg="addSp delSp modSp add mod modNotesTx">
        <pc:chgData name="中田 雄大" userId="62f770ad0d6c1cad" providerId="LiveId" clId="{4E5EC9F3-DDB6-48C6-9B7B-23F61B61154D}" dt="2022-03-03T01:21:29.617" v="23714" actId="20577"/>
        <pc:sldMkLst>
          <pc:docMk/>
          <pc:sldMk cId="3987222935" sldId="450"/>
        </pc:sldMkLst>
        <pc:spChg chg="mod">
          <ac:chgData name="中田 雄大" userId="62f770ad0d6c1cad" providerId="LiveId" clId="{4E5EC9F3-DDB6-48C6-9B7B-23F61B61154D}" dt="2022-02-22T05:32:53.373" v="15606"/>
          <ac:spMkLst>
            <pc:docMk/>
            <pc:sldMk cId="3987222935" sldId="450"/>
            <ac:spMk id="25" creationId="{F32FB0B8-46C3-4202-91F5-61D29967DF45}"/>
          </ac:spMkLst>
        </pc:spChg>
        <pc:spChg chg="mod">
          <ac:chgData name="中田 雄大" userId="62f770ad0d6c1cad" providerId="LiveId" clId="{4E5EC9F3-DDB6-48C6-9B7B-23F61B61154D}" dt="2022-03-01T09:36:15.665" v="21574" actId="20577"/>
          <ac:spMkLst>
            <pc:docMk/>
            <pc:sldMk cId="3987222935" sldId="450"/>
            <ac:spMk id="26" creationId="{ED0F1BF2-1FB1-4D67-B0BD-5E38E040C7AC}"/>
          </ac:spMkLst>
        </pc:spChg>
        <pc:spChg chg="mod">
          <ac:chgData name="中田 雄大" userId="62f770ad0d6c1cad" providerId="LiveId" clId="{4E5EC9F3-DDB6-48C6-9B7B-23F61B61154D}" dt="2022-03-03T01:21:29.617" v="23714" actId="20577"/>
          <ac:spMkLst>
            <pc:docMk/>
            <pc:sldMk cId="3987222935" sldId="450"/>
            <ac:spMk id="28" creationId="{D464BDB6-0D4D-4941-AF72-D647E3D6AE3E}"/>
          </ac:spMkLst>
        </pc:spChg>
        <pc:spChg chg="mod">
          <ac:chgData name="中田 雄大" userId="62f770ad0d6c1cad" providerId="LiveId" clId="{4E5EC9F3-DDB6-48C6-9B7B-23F61B61154D}" dt="2022-02-22T05:27:14.421" v="15560" actId="14100"/>
          <ac:spMkLst>
            <pc:docMk/>
            <pc:sldMk cId="3987222935" sldId="450"/>
            <ac:spMk id="30" creationId="{77F25762-88F5-43D7-ADCE-BEEEA9D687B7}"/>
          </ac:spMkLst>
        </pc:spChg>
        <pc:spChg chg="del">
          <ac:chgData name="中田 雄大" userId="62f770ad0d6c1cad" providerId="LiveId" clId="{4E5EC9F3-DDB6-48C6-9B7B-23F61B61154D}" dt="2022-02-22T05:20:04.712" v="15507" actId="478"/>
          <ac:spMkLst>
            <pc:docMk/>
            <pc:sldMk cId="3987222935" sldId="450"/>
            <ac:spMk id="32" creationId="{5D425D79-0BB7-427E-BE78-24621C6CFA82}"/>
          </ac:spMkLst>
        </pc:spChg>
        <pc:spChg chg="del">
          <ac:chgData name="中田 雄大" userId="62f770ad0d6c1cad" providerId="LiveId" clId="{4E5EC9F3-DDB6-48C6-9B7B-23F61B61154D}" dt="2022-02-22T05:27:23.271" v="15565" actId="478"/>
          <ac:spMkLst>
            <pc:docMk/>
            <pc:sldMk cId="3987222935" sldId="450"/>
            <ac:spMk id="39" creationId="{7C045E7C-FC8B-4504-8414-71558D70F722}"/>
          </ac:spMkLst>
        </pc:spChg>
        <pc:grpChg chg="del mod">
          <ac:chgData name="中田 雄大" userId="62f770ad0d6c1cad" providerId="LiveId" clId="{4E5EC9F3-DDB6-48C6-9B7B-23F61B61154D}" dt="2022-02-22T05:27:20.448" v="15561" actId="478"/>
          <ac:grpSpMkLst>
            <pc:docMk/>
            <pc:sldMk cId="3987222935" sldId="450"/>
            <ac:grpSpMk id="11" creationId="{21B88FB6-C3F3-4CA1-A574-B59A6E3F022A}"/>
          </ac:grpSpMkLst>
        </pc:grpChg>
        <pc:graphicFrameChg chg="add mod ord">
          <ac:chgData name="中田 雄大" userId="62f770ad0d6c1cad" providerId="LiveId" clId="{4E5EC9F3-DDB6-48C6-9B7B-23F61B61154D}" dt="2022-03-01T09:41:51.506" v="21661"/>
          <ac:graphicFrameMkLst>
            <pc:docMk/>
            <pc:sldMk cId="3987222935" sldId="450"/>
            <ac:graphicFrameMk id="8" creationId="{1A695B00-7E37-463B-8E67-C5DED129AAD0}"/>
          </ac:graphicFrameMkLst>
        </pc:graphicFrameChg>
        <pc:graphicFrameChg chg="del">
          <ac:chgData name="中田 雄大" userId="62f770ad0d6c1cad" providerId="LiveId" clId="{4E5EC9F3-DDB6-48C6-9B7B-23F61B61154D}" dt="2022-02-22T05:17:27.401" v="15469" actId="478"/>
          <ac:graphicFrameMkLst>
            <pc:docMk/>
            <pc:sldMk cId="3987222935" sldId="450"/>
            <ac:graphicFrameMk id="21" creationId="{BA589929-D2E5-41CB-A110-83898CD83FA0}"/>
          </ac:graphicFrameMkLst>
        </pc:graphicFrameChg>
        <pc:graphicFrameChg chg="add del mod ord">
          <ac:chgData name="中田 雄大" userId="62f770ad0d6c1cad" providerId="LiveId" clId="{4E5EC9F3-DDB6-48C6-9B7B-23F61B61154D}" dt="2022-03-01T09:36:00.842" v="21563" actId="478"/>
          <ac:graphicFrameMkLst>
            <pc:docMk/>
            <pc:sldMk cId="3987222935" sldId="450"/>
            <ac:graphicFrameMk id="22" creationId="{250520D7-3F50-43E1-A516-3AC6052C5CC2}"/>
          </ac:graphicFrameMkLst>
        </pc:graphicFrameChg>
        <pc:picChg chg="add del mod">
          <ac:chgData name="中田 雄大" userId="62f770ad0d6c1cad" providerId="LiveId" clId="{4E5EC9F3-DDB6-48C6-9B7B-23F61B61154D}" dt="2022-03-01T09:36:46.938" v="21579" actId="478"/>
          <ac:picMkLst>
            <pc:docMk/>
            <pc:sldMk cId="3987222935" sldId="450"/>
            <ac:picMk id="3" creationId="{CC8B1D59-5AE0-4FA7-8757-FF2855888D77}"/>
          </ac:picMkLst>
        </pc:picChg>
        <pc:picChg chg="add mod">
          <ac:chgData name="中田 雄大" userId="62f770ad0d6c1cad" providerId="LiveId" clId="{4E5EC9F3-DDB6-48C6-9B7B-23F61B61154D}" dt="2022-03-01T09:41:31.270" v="21646" actId="1076"/>
          <ac:picMkLst>
            <pc:docMk/>
            <pc:sldMk cId="3987222935" sldId="450"/>
            <ac:picMk id="5" creationId="{9CB32FE2-8A75-4AC7-98C1-13AFB54A08E2}"/>
          </ac:picMkLst>
        </pc:picChg>
        <pc:picChg chg="del mod">
          <ac:chgData name="中田 雄大" userId="62f770ad0d6c1cad" providerId="LiveId" clId="{4E5EC9F3-DDB6-48C6-9B7B-23F61B61154D}" dt="2022-02-22T05:20:07.870" v="15510" actId="478"/>
          <ac:picMkLst>
            <pc:docMk/>
            <pc:sldMk cId="3987222935" sldId="450"/>
            <ac:picMk id="5" creationId="{9E74DAA9-4C62-4CE7-BC51-7705157BBC1E}"/>
          </ac:picMkLst>
        </pc:picChg>
        <pc:picChg chg="del">
          <ac:chgData name="中田 雄大" userId="62f770ad0d6c1cad" providerId="LiveId" clId="{4E5EC9F3-DDB6-48C6-9B7B-23F61B61154D}" dt="2022-02-22T05:27:21.142" v="15562" actId="478"/>
          <ac:picMkLst>
            <pc:docMk/>
            <pc:sldMk cId="3987222935" sldId="450"/>
            <ac:picMk id="20" creationId="{829D8EB3-CF2A-4AF4-8D34-C3C90B998C98}"/>
          </ac:picMkLst>
        </pc:picChg>
        <pc:picChg chg="del">
          <ac:chgData name="中田 雄大" userId="62f770ad0d6c1cad" providerId="LiveId" clId="{4E5EC9F3-DDB6-48C6-9B7B-23F61B61154D}" dt="2022-02-22T05:27:21.593" v="15563" actId="478"/>
          <ac:picMkLst>
            <pc:docMk/>
            <pc:sldMk cId="3987222935" sldId="450"/>
            <ac:picMk id="24" creationId="{8C543FC3-A5B4-4F91-8D8E-F7EE57E91FDD}"/>
          </ac:picMkLst>
        </pc:picChg>
        <pc:picChg chg="del">
          <ac:chgData name="中田 雄大" userId="62f770ad0d6c1cad" providerId="LiveId" clId="{4E5EC9F3-DDB6-48C6-9B7B-23F61B61154D}" dt="2022-02-22T05:27:22.283" v="15564" actId="478"/>
          <ac:picMkLst>
            <pc:docMk/>
            <pc:sldMk cId="3987222935" sldId="450"/>
            <ac:picMk id="27" creationId="{C6DC3D3D-3930-44A6-835D-4224E81E69BC}"/>
          </ac:picMkLst>
        </pc:picChg>
        <pc:picChg chg="del">
          <ac:chgData name="中田 雄大" userId="62f770ad0d6c1cad" providerId="LiveId" clId="{4E5EC9F3-DDB6-48C6-9B7B-23F61B61154D}" dt="2022-02-22T05:20:05.624" v="15508" actId="478"/>
          <ac:picMkLst>
            <pc:docMk/>
            <pc:sldMk cId="3987222935" sldId="450"/>
            <ac:picMk id="29" creationId="{3ABE54EE-3D0D-485D-8FF3-789764D69E15}"/>
          </ac:picMkLst>
        </pc:picChg>
        <pc:picChg chg="del">
          <ac:chgData name="中田 雄大" userId="62f770ad0d6c1cad" providerId="LiveId" clId="{4E5EC9F3-DDB6-48C6-9B7B-23F61B61154D}" dt="2022-02-22T05:20:06.080" v="15509" actId="478"/>
          <ac:picMkLst>
            <pc:docMk/>
            <pc:sldMk cId="3987222935" sldId="450"/>
            <ac:picMk id="35" creationId="{2E89CA49-9833-43D3-BB0E-E5C8A6F4DB49}"/>
          </ac:picMkLst>
        </pc:picChg>
        <pc:picChg chg="del">
          <ac:chgData name="中田 雄大" userId="62f770ad0d6c1cad" providerId="LiveId" clId="{4E5EC9F3-DDB6-48C6-9B7B-23F61B61154D}" dt="2022-02-22T05:20:03.128" v="15506" actId="478"/>
          <ac:picMkLst>
            <pc:docMk/>
            <pc:sldMk cId="3987222935" sldId="450"/>
            <ac:picMk id="36" creationId="{BB32B926-822B-4070-99A6-F78719E876DB}"/>
          </ac:picMkLst>
        </pc:picChg>
      </pc:sldChg>
      <pc:sldChg chg="add del">
        <pc:chgData name="中田 雄大" userId="62f770ad0d6c1cad" providerId="LiveId" clId="{4E5EC9F3-DDB6-48C6-9B7B-23F61B61154D}" dt="2022-02-22T05:38:10.805" v="15614" actId="47"/>
        <pc:sldMkLst>
          <pc:docMk/>
          <pc:sldMk cId="1494681152" sldId="451"/>
        </pc:sldMkLst>
      </pc:sldChg>
      <pc:sldChg chg="addSp delSp modSp add mod modShow modNotesTx">
        <pc:chgData name="中田 雄大" userId="62f770ad0d6c1cad" providerId="LiveId" clId="{4E5EC9F3-DDB6-48C6-9B7B-23F61B61154D}" dt="2022-03-01T10:09:58.256" v="21760" actId="20577"/>
        <pc:sldMkLst>
          <pc:docMk/>
          <pc:sldMk cId="1020639796" sldId="452"/>
        </pc:sldMkLst>
        <pc:spChg chg="mod">
          <ac:chgData name="中田 雄大" userId="62f770ad0d6c1cad" providerId="LiveId" clId="{4E5EC9F3-DDB6-48C6-9B7B-23F61B61154D}" dt="2022-02-22T05:42:26.124" v="15665" actId="1076"/>
          <ac:spMkLst>
            <pc:docMk/>
            <pc:sldMk cId="1020639796" sldId="452"/>
            <ac:spMk id="19" creationId="{981E44D3-7CE8-4707-8E2F-441E7962DB2C}"/>
          </ac:spMkLst>
        </pc:spChg>
        <pc:spChg chg="mod">
          <ac:chgData name="中田 雄大" userId="62f770ad0d6c1cad" providerId="LiveId" clId="{4E5EC9F3-DDB6-48C6-9B7B-23F61B61154D}" dt="2022-02-22T05:43:00.965" v="15677" actId="1076"/>
          <ac:spMkLst>
            <pc:docMk/>
            <pc:sldMk cId="1020639796" sldId="452"/>
            <ac:spMk id="20" creationId="{CA0C9423-C1C2-47D4-99D3-7ADB1A4B1DB6}"/>
          </ac:spMkLst>
        </pc:spChg>
        <pc:spChg chg="mod">
          <ac:chgData name="中田 雄大" userId="62f770ad0d6c1cad" providerId="LiveId" clId="{4E5EC9F3-DDB6-48C6-9B7B-23F61B61154D}" dt="2022-02-22T05:45:27.529" v="15689" actId="20577"/>
          <ac:spMkLst>
            <pc:docMk/>
            <pc:sldMk cId="1020639796" sldId="452"/>
            <ac:spMk id="21" creationId="{320B5D6F-C18A-46A9-8D7E-2DFA8A5DE1E1}"/>
          </ac:spMkLst>
        </pc:spChg>
        <pc:spChg chg="mod">
          <ac:chgData name="中田 雄大" userId="62f770ad0d6c1cad" providerId="LiveId" clId="{4E5EC9F3-DDB6-48C6-9B7B-23F61B61154D}" dt="2022-02-22T05:47:45.005" v="15759" actId="1076"/>
          <ac:spMkLst>
            <pc:docMk/>
            <pc:sldMk cId="1020639796" sldId="452"/>
            <ac:spMk id="24" creationId="{433EC9A8-DBAB-4211-B1BB-61FD5D14E554}"/>
          </ac:spMkLst>
        </pc:spChg>
        <pc:spChg chg="mod">
          <ac:chgData name="中田 雄大" userId="62f770ad0d6c1cad" providerId="LiveId" clId="{4E5EC9F3-DDB6-48C6-9B7B-23F61B61154D}" dt="2022-02-22T05:38:17.552" v="15615"/>
          <ac:spMkLst>
            <pc:docMk/>
            <pc:sldMk cId="1020639796" sldId="452"/>
            <ac:spMk id="25" creationId="{F32FB0B8-46C3-4202-91F5-61D29967DF45}"/>
          </ac:spMkLst>
        </pc:spChg>
        <pc:spChg chg="mod">
          <ac:chgData name="中田 雄大" userId="62f770ad0d6c1cad" providerId="LiveId" clId="{4E5EC9F3-DDB6-48C6-9B7B-23F61B61154D}" dt="2022-02-22T05:47:45.005" v="15759" actId="1076"/>
          <ac:spMkLst>
            <pc:docMk/>
            <pc:sldMk cId="1020639796" sldId="452"/>
            <ac:spMk id="27" creationId="{0C37C026-9E84-462D-9B3D-5D5BAF91FFB0}"/>
          </ac:spMkLst>
        </pc:spChg>
        <pc:spChg chg="add mod">
          <ac:chgData name="中田 雄大" userId="62f770ad0d6c1cad" providerId="LiveId" clId="{4E5EC9F3-DDB6-48C6-9B7B-23F61B61154D}" dt="2022-02-22T05:47:45.005" v="15759" actId="1076"/>
          <ac:spMkLst>
            <pc:docMk/>
            <pc:sldMk cId="1020639796" sldId="452"/>
            <ac:spMk id="36" creationId="{2A7F8901-CAC5-4F50-B023-5026FCB99998}"/>
          </ac:spMkLst>
        </pc:spChg>
        <pc:spChg chg="mod">
          <ac:chgData name="中田 雄大" userId="62f770ad0d6c1cad" providerId="LiveId" clId="{4E5EC9F3-DDB6-48C6-9B7B-23F61B61154D}" dt="2022-02-22T05:39:37.559" v="15626" actId="20577"/>
          <ac:spMkLst>
            <pc:docMk/>
            <pc:sldMk cId="1020639796" sldId="452"/>
            <ac:spMk id="54" creationId="{EEE4C93D-DE52-49F4-B488-91B5F7E83989}"/>
          </ac:spMkLst>
        </pc:spChg>
        <pc:spChg chg="mod">
          <ac:chgData name="中田 雄大" userId="62f770ad0d6c1cad" providerId="LiveId" clId="{4E5EC9F3-DDB6-48C6-9B7B-23F61B61154D}" dt="2022-02-22T05:39:43.728" v="15628" actId="20577"/>
          <ac:spMkLst>
            <pc:docMk/>
            <pc:sldMk cId="1020639796" sldId="452"/>
            <ac:spMk id="56" creationId="{C3FC23C6-86BD-40E0-A04B-B0033108F932}"/>
          </ac:spMkLst>
        </pc:spChg>
        <pc:spChg chg="mod">
          <ac:chgData name="中田 雄大" userId="62f770ad0d6c1cad" providerId="LiveId" clId="{4E5EC9F3-DDB6-48C6-9B7B-23F61B61154D}" dt="2022-02-22T05:39:52.818" v="15630" actId="20577"/>
          <ac:spMkLst>
            <pc:docMk/>
            <pc:sldMk cId="1020639796" sldId="452"/>
            <ac:spMk id="57" creationId="{E450C4AD-2233-47EE-B13C-067CDB5125A1}"/>
          </ac:spMkLst>
        </pc:spChg>
        <pc:picChg chg="del">
          <ac:chgData name="中田 雄大" userId="62f770ad0d6c1cad" providerId="LiveId" clId="{4E5EC9F3-DDB6-48C6-9B7B-23F61B61154D}" dt="2022-02-22T05:39:23.368" v="15622" actId="478"/>
          <ac:picMkLst>
            <pc:docMk/>
            <pc:sldMk cId="1020639796" sldId="452"/>
            <ac:picMk id="3" creationId="{1DFEBF0B-5B6A-45DF-91B3-879F448A9EFA}"/>
          </ac:picMkLst>
        </pc:picChg>
        <pc:picChg chg="add mod">
          <ac:chgData name="中田 雄大" userId="62f770ad0d6c1cad" providerId="LiveId" clId="{4E5EC9F3-DDB6-48C6-9B7B-23F61B61154D}" dt="2022-02-22T05:40:25.593" v="15640" actId="14861"/>
          <ac:picMkLst>
            <pc:docMk/>
            <pc:sldMk cId="1020639796" sldId="452"/>
            <ac:picMk id="5" creationId="{63C1F957-BC47-4A69-AC5F-57555C25313D}"/>
          </ac:picMkLst>
        </pc:picChg>
        <pc:picChg chg="add mod">
          <ac:chgData name="中田 雄大" userId="62f770ad0d6c1cad" providerId="LiveId" clId="{4E5EC9F3-DDB6-48C6-9B7B-23F61B61154D}" dt="2022-02-22T05:40:21.808" v="15639" actId="14861"/>
          <ac:picMkLst>
            <pc:docMk/>
            <pc:sldMk cId="1020639796" sldId="452"/>
            <ac:picMk id="7" creationId="{1F6D335B-1BCA-4E7D-9D88-D6A87BC4BF63}"/>
          </ac:picMkLst>
        </pc:picChg>
        <pc:picChg chg="add mod">
          <ac:chgData name="中田 雄大" userId="62f770ad0d6c1cad" providerId="LiveId" clId="{4E5EC9F3-DDB6-48C6-9B7B-23F61B61154D}" dt="2022-02-22T05:40:53.986" v="15649" actId="14861"/>
          <ac:picMkLst>
            <pc:docMk/>
            <pc:sldMk cId="1020639796" sldId="452"/>
            <ac:picMk id="9" creationId="{653566D2-C90F-49BE-AB6B-3CA48B9066B1}"/>
          </ac:picMkLst>
        </pc:picChg>
        <pc:picChg chg="add mod">
          <ac:chgData name="中田 雄大" userId="62f770ad0d6c1cad" providerId="LiveId" clId="{4E5EC9F3-DDB6-48C6-9B7B-23F61B61154D}" dt="2022-02-22T05:42:26.124" v="15665" actId="1076"/>
          <ac:picMkLst>
            <pc:docMk/>
            <pc:sldMk cId="1020639796" sldId="452"/>
            <ac:picMk id="11" creationId="{CBE9F4B0-CB25-4E4F-9353-0453F9C6F044}"/>
          </ac:picMkLst>
        </pc:picChg>
        <pc:picChg chg="add mod">
          <ac:chgData name="中田 雄大" userId="62f770ad0d6c1cad" providerId="LiveId" clId="{4E5EC9F3-DDB6-48C6-9B7B-23F61B61154D}" dt="2022-02-22T05:42:26.124" v="15665" actId="1076"/>
          <ac:picMkLst>
            <pc:docMk/>
            <pc:sldMk cId="1020639796" sldId="452"/>
            <ac:picMk id="13" creationId="{7DDE9EB7-9974-4D59-B305-359EC28BC3F3}"/>
          </ac:picMkLst>
        </pc:picChg>
        <pc:picChg chg="add mod">
          <ac:chgData name="中田 雄大" userId="62f770ad0d6c1cad" providerId="LiveId" clId="{4E5EC9F3-DDB6-48C6-9B7B-23F61B61154D}" dt="2022-02-22T05:43:00.965" v="15677" actId="1076"/>
          <ac:picMkLst>
            <pc:docMk/>
            <pc:sldMk cId="1020639796" sldId="452"/>
            <ac:picMk id="15" creationId="{5AA5A9AF-4D9F-4D5B-A55B-4387D4569F0D}"/>
          </ac:picMkLst>
        </pc:picChg>
        <pc:picChg chg="del">
          <ac:chgData name="中田 雄大" userId="62f770ad0d6c1cad" providerId="LiveId" clId="{4E5EC9F3-DDB6-48C6-9B7B-23F61B61154D}" dt="2022-02-22T05:40:46.669" v="15647" actId="478"/>
          <ac:picMkLst>
            <pc:docMk/>
            <pc:sldMk cId="1020639796" sldId="452"/>
            <ac:picMk id="16" creationId="{D90FC275-529D-4795-92CA-818281B2116F}"/>
          </ac:picMkLst>
        </pc:picChg>
        <pc:picChg chg="del">
          <ac:chgData name="中田 雄大" userId="62f770ad0d6c1cad" providerId="LiveId" clId="{4E5EC9F3-DDB6-48C6-9B7B-23F61B61154D}" dt="2022-02-22T05:40:04.818" v="15635" actId="478"/>
          <ac:picMkLst>
            <pc:docMk/>
            <pc:sldMk cId="1020639796" sldId="452"/>
            <ac:picMk id="18" creationId="{53D5D324-CC8A-47F4-90DA-F3EBC28D65C7}"/>
          </ac:picMkLst>
        </pc:picChg>
        <pc:picChg chg="del">
          <ac:chgData name="中田 雄大" userId="62f770ad0d6c1cad" providerId="LiveId" clId="{4E5EC9F3-DDB6-48C6-9B7B-23F61B61154D}" dt="2022-02-22T05:42:30.273" v="15668" actId="478"/>
          <ac:picMkLst>
            <pc:docMk/>
            <pc:sldMk cId="1020639796" sldId="452"/>
            <ac:picMk id="22" creationId="{91D81E5F-B59B-41E9-9DF4-FE53535DF0EF}"/>
          </ac:picMkLst>
        </pc:picChg>
        <pc:picChg chg="del">
          <ac:chgData name="中田 雄大" userId="62f770ad0d6c1cad" providerId="LiveId" clId="{4E5EC9F3-DDB6-48C6-9B7B-23F61B61154D}" dt="2022-02-22T05:42:28.823" v="15666" actId="478"/>
          <ac:picMkLst>
            <pc:docMk/>
            <pc:sldMk cId="1020639796" sldId="452"/>
            <ac:picMk id="31" creationId="{DDAEFD4E-0E62-4B52-AFB6-2DF251F469F9}"/>
          </ac:picMkLst>
        </pc:picChg>
        <pc:picChg chg="del">
          <ac:chgData name="中田 雄大" userId="62f770ad0d6c1cad" providerId="LiveId" clId="{4E5EC9F3-DDB6-48C6-9B7B-23F61B61154D}" dt="2022-02-22T05:42:29.413" v="15667" actId="478"/>
          <ac:picMkLst>
            <pc:docMk/>
            <pc:sldMk cId="1020639796" sldId="452"/>
            <ac:picMk id="34" creationId="{511E24F9-1F15-498B-A043-13DDE7C95BF3}"/>
          </ac:picMkLst>
        </pc:picChg>
        <pc:picChg chg="del">
          <ac:chgData name="中田 雄大" userId="62f770ad0d6c1cad" providerId="LiveId" clId="{4E5EC9F3-DDB6-48C6-9B7B-23F61B61154D}" dt="2022-02-22T05:41:57.117" v="15654" actId="478"/>
          <ac:picMkLst>
            <pc:docMk/>
            <pc:sldMk cId="1020639796" sldId="452"/>
            <ac:picMk id="43" creationId="{D03A03D8-44EF-47C4-9388-32A058BCEF23}"/>
          </ac:picMkLst>
        </pc:picChg>
        <pc:picChg chg="del mod">
          <ac:chgData name="中田 雄大" userId="62f770ad0d6c1cad" providerId="LiveId" clId="{4E5EC9F3-DDB6-48C6-9B7B-23F61B61154D}" dt="2022-02-22T05:42:10.535" v="15661" actId="478"/>
          <ac:picMkLst>
            <pc:docMk/>
            <pc:sldMk cId="1020639796" sldId="452"/>
            <ac:picMk id="45" creationId="{A7D089E2-CB91-4814-A1E7-52B441E87FF4}"/>
          </ac:picMkLst>
        </pc:picChg>
        <pc:picChg chg="del">
          <ac:chgData name="中田 雄大" userId="62f770ad0d6c1cad" providerId="LiveId" clId="{4E5EC9F3-DDB6-48C6-9B7B-23F61B61154D}" dt="2022-02-22T05:42:11.381" v="15662" actId="478"/>
          <ac:picMkLst>
            <pc:docMk/>
            <pc:sldMk cId="1020639796" sldId="452"/>
            <ac:picMk id="47" creationId="{8EC732F6-ED4D-4D5B-A479-CFA0F37508C1}"/>
          </ac:picMkLst>
        </pc:picChg>
        <pc:picChg chg="del">
          <ac:chgData name="中田 雄大" userId="62f770ad0d6c1cad" providerId="LiveId" clId="{4E5EC9F3-DDB6-48C6-9B7B-23F61B61154D}" dt="2022-02-22T05:42:31.206" v="15669" actId="478"/>
          <ac:picMkLst>
            <pc:docMk/>
            <pc:sldMk cId="1020639796" sldId="452"/>
            <ac:picMk id="50" creationId="{37043742-BFDC-409D-9857-E41273C1F945}"/>
          </ac:picMkLst>
        </pc:picChg>
        <pc:picChg chg="del">
          <ac:chgData name="中田 雄大" userId="62f770ad0d6c1cad" providerId="LiveId" clId="{4E5EC9F3-DDB6-48C6-9B7B-23F61B61154D}" dt="2022-02-22T05:42:31.561" v="15670" actId="478"/>
          <ac:picMkLst>
            <pc:docMk/>
            <pc:sldMk cId="1020639796" sldId="452"/>
            <ac:picMk id="51" creationId="{FF4D04D2-9770-491B-8FF8-4DE5FEF575F7}"/>
          </ac:picMkLst>
        </pc:picChg>
      </pc:sldChg>
      <pc:sldChg chg="addSp delSp modSp add del mod setBg">
        <pc:chgData name="中田 雄大" userId="62f770ad0d6c1cad" providerId="LiveId" clId="{4E5EC9F3-DDB6-48C6-9B7B-23F61B61154D}" dt="2022-02-22T08:12:17.372" v="15899" actId="47"/>
        <pc:sldMkLst>
          <pc:docMk/>
          <pc:sldMk cId="4080166454" sldId="453"/>
        </pc:sldMkLst>
        <pc:spChg chg="mod">
          <ac:chgData name="中田 雄大" userId="62f770ad0d6c1cad" providerId="LiveId" clId="{4E5EC9F3-DDB6-48C6-9B7B-23F61B61154D}" dt="2022-02-22T08:11:34.056" v="15889" actId="1076"/>
          <ac:spMkLst>
            <pc:docMk/>
            <pc:sldMk cId="4080166454" sldId="453"/>
            <ac:spMk id="25" creationId="{F32FB0B8-46C3-4202-91F5-61D29967DF45}"/>
          </ac:spMkLst>
        </pc:spChg>
        <pc:spChg chg="del">
          <ac:chgData name="中田 雄大" userId="62f770ad0d6c1cad" providerId="LiveId" clId="{4E5EC9F3-DDB6-48C6-9B7B-23F61B61154D}" dt="2022-02-22T08:04:19.828" v="15783" actId="478"/>
          <ac:spMkLst>
            <pc:docMk/>
            <pc:sldMk cId="4080166454" sldId="453"/>
            <ac:spMk id="32" creationId="{5D425D79-0BB7-427E-BE78-24621C6CFA82}"/>
          </ac:spMkLst>
        </pc:spChg>
        <pc:spChg chg="del">
          <ac:chgData name="中田 雄大" userId="62f770ad0d6c1cad" providerId="LiveId" clId="{4E5EC9F3-DDB6-48C6-9B7B-23F61B61154D}" dt="2022-02-22T08:04:17.184" v="15779" actId="478"/>
          <ac:spMkLst>
            <pc:docMk/>
            <pc:sldMk cId="4080166454" sldId="453"/>
            <ac:spMk id="39" creationId="{7C045E7C-FC8B-4504-8414-71558D70F722}"/>
          </ac:spMkLst>
        </pc:spChg>
        <pc:grpChg chg="del">
          <ac:chgData name="中田 雄大" userId="62f770ad0d6c1cad" providerId="LiveId" clId="{4E5EC9F3-DDB6-48C6-9B7B-23F61B61154D}" dt="2022-02-22T08:04:14.798" v="15775" actId="478"/>
          <ac:grpSpMkLst>
            <pc:docMk/>
            <pc:sldMk cId="4080166454" sldId="453"/>
            <ac:grpSpMk id="11" creationId="{21B88FB6-C3F3-4CA1-A574-B59A6E3F022A}"/>
          </ac:grpSpMkLst>
        </pc:grpChg>
        <pc:graphicFrameChg chg="del">
          <ac:chgData name="中田 雄大" userId="62f770ad0d6c1cad" providerId="LiveId" clId="{4E5EC9F3-DDB6-48C6-9B7B-23F61B61154D}" dt="2022-02-22T08:03:56.569" v="15769" actId="478"/>
          <ac:graphicFrameMkLst>
            <pc:docMk/>
            <pc:sldMk cId="4080166454" sldId="453"/>
            <ac:graphicFrameMk id="21" creationId="{BA589929-D2E5-41CB-A110-83898CD83FA0}"/>
          </ac:graphicFrameMkLst>
        </pc:graphicFrameChg>
        <pc:graphicFrameChg chg="add del mod ord">
          <ac:chgData name="中田 雄大" userId="62f770ad0d6c1cad" providerId="LiveId" clId="{4E5EC9F3-DDB6-48C6-9B7B-23F61B61154D}" dt="2022-02-22T08:11:47.476" v="15890" actId="21"/>
          <ac:graphicFrameMkLst>
            <pc:docMk/>
            <pc:sldMk cId="4080166454" sldId="453"/>
            <ac:graphicFrameMk id="22" creationId="{AB1F2706-66E2-4575-A724-DFE2DA1CC56F}"/>
          </ac:graphicFrameMkLst>
        </pc:graphicFrameChg>
        <pc:picChg chg="del mod">
          <ac:chgData name="中田 雄大" userId="62f770ad0d6c1cad" providerId="LiveId" clId="{4E5EC9F3-DDB6-48C6-9B7B-23F61B61154D}" dt="2022-02-22T08:11:47.476" v="15890" actId="21"/>
          <ac:picMkLst>
            <pc:docMk/>
            <pc:sldMk cId="4080166454" sldId="453"/>
            <ac:picMk id="5" creationId="{9E74DAA9-4C62-4CE7-BC51-7705157BBC1E}"/>
          </ac:picMkLst>
        </pc:picChg>
        <pc:picChg chg="del">
          <ac:chgData name="中田 雄大" userId="62f770ad0d6c1cad" providerId="LiveId" clId="{4E5EC9F3-DDB6-48C6-9B7B-23F61B61154D}" dt="2022-02-22T08:04:16.415" v="15778" actId="478"/>
          <ac:picMkLst>
            <pc:docMk/>
            <pc:sldMk cId="4080166454" sldId="453"/>
            <ac:picMk id="20" creationId="{829D8EB3-CF2A-4AF4-8D34-C3C90B998C98}"/>
          </ac:picMkLst>
        </pc:picChg>
        <pc:picChg chg="del">
          <ac:chgData name="中田 雄大" userId="62f770ad0d6c1cad" providerId="LiveId" clId="{4E5EC9F3-DDB6-48C6-9B7B-23F61B61154D}" dt="2022-02-22T08:04:16.039" v="15777" actId="478"/>
          <ac:picMkLst>
            <pc:docMk/>
            <pc:sldMk cId="4080166454" sldId="453"/>
            <ac:picMk id="24" creationId="{8C543FC3-A5B4-4F91-8D8E-F7EE57E91FDD}"/>
          </ac:picMkLst>
        </pc:picChg>
        <pc:picChg chg="del">
          <ac:chgData name="中田 雄大" userId="62f770ad0d6c1cad" providerId="LiveId" clId="{4E5EC9F3-DDB6-48C6-9B7B-23F61B61154D}" dt="2022-02-22T08:04:15.598" v="15776" actId="478"/>
          <ac:picMkLst>
            <pc:docMk/>
            <pc:sldMk cId="4080166454" sldId="453"/>
            <ac:picMk id="27" creationId="{C6DC3D3D-3930-44A6-835D-4224E81E69BC}"/>
          </ac:picMkLst>
        </pc:picChg>
        <pc:picChg chg="del">
          <ac:chgData name="中田 雄大" userId="62f770ad0d6c1cad" providerId="LiveId" clId="{4E5EC9F3-DDB6-48C6-9B7B-23F61B61154D}" dt="2022-02-22T08:04:18.869" v="15782" actId="478"/>
          <ac:picMkLst>
            <pc:docMk/>
            <pc:sldMk cId="4080166454" sldId="453"/>
            <ac:picMk id="29" creationId="{3ABE54EE-3D0D-485D-8FF3-789764D69E15}"/>
          </ac:picMkLst>
        </pc:picChg>
        <pc:picChg chg="del">
          <ac:chgData name="中田 雄大" userId="62f770ad0d6c1cad" providerId="LiveId" clId="{4E5EC9F3-DDB6-48C6-9B7B-23F61B61154D}" dt="2022-02-22T08:04:18.351" v="15781" actId="478"/>
          <ac:picMkLst>
            <pc:docMk/>
            <pc:sldMk cId="4080166454" sldId="453"/>
            <ac:picMk id="35" creationId="{2E89CA49-9833-43D3-BB0E-E5C8A6F4DB49}"/>
          </ac:picMkLst>
        </pc:picChg>
        <pc:picChg chg="del">
          <ac:chgData name="中田 雄大" userId="62f770ad0d6c1cad" providerId="LiveId" clId="{4E5EC9F3-DDB6-48C6-9B7B-23F61B61154D}" dt="2022-02-22T08:04:17.918" v="15780" actId="478"/>
          <ac:picMkLst>
            <pc:docMk/>
            <pc:sldMk cId="4080166454" sldId="453"/>
            <ac:picMk id="36" creationId="{BB32B926-822B-4070-99A6-F78719E876DB}"/>
          </ac:picMkLst>
        </pc:picChg>
      </pc:sldChg>
      <pc:sldChg chg="addSp delSp modSp new mod modShow modNotesTx">
        <pc:chgData name="中田 雄大" userId="62f770ad0d6c1cad" providerId="LiveId" clId="{4E5EC9F3-DDB6-48C6-9B7B-23F61B61154D}" dt="2022-03-01T09:47:00.848" v="21681" actId="20577"/>
        <pc:sldMkLst>
          <pc:docMk/>
          <pc:sldMk cId="1138573081" sldId="454"/>
        </pc:sldMkLst>
        <pc:spChg chg="del">
          <ac:chgData name="中田 雄大" userId="62f770ad0d6c1cad" providerId="LiveId" clId="{4E5EC9F3-DDB6-48C6-9B7B-23F61B61154D}" dt="2022-02-22T08:12:03.983" v="15896" actId="478"/>
          <ac:spMkLst>
            <pc:docMk/>
            <pc:sldMk cId="1138573081" sldId="454"/>
            <ac:spMk id="2" creationId="{E5FC809F-C173-47E2-9467-B47672D15A5D}"/>
          </ac:spMkLst>
        </pc:spChg>
        <pc:spChg chg="del">
          <ac:chgData name="中田 雄大" userId="62f770ad0d6c1cad" providerId="LiveId" clId="{4E5EC9F3-DDB6-48C6-9B7B-23F61B61154D}" dt="2022-02-22T08:11:53.480" v="15892" actId="478"/>
          <ac:spMkLst>
            <pc:docMk/>
            <pc:sldMk cId="1138573081" sldId="454"/>
            <ac:spMk id="3" creationId="{FF892367-06F1-4BEF-92F6-88ABD99CBC55}"/>
          </ac:spMkLst>
        </pc:spChg>
        <pc:spChg chg="add mod">
          <ac:chgData name="中田 雄大" userId="62f770ad0d6c1cad" providerId="LiveId" clId="{4E5EC9F3-DDB6-48C6-9B7B-23F61B61154D}" dt="2022-02-22T08:12:04.356" v="15897"/>
          <ac:spMkLst>
            <pc:docMk/>
            <pc:sldMk cId="1138573081" sldId="454"/>
            <ac:spMk id="7" creationId="{1C86134C-58E3-4A3E-96C4-6F950BF1C663}"/>
          </ac:spMkLst>
        </pc:spChg>
        <pc:spChg chg="add mod">
          <ac:chgData name="中田 雄大" userId="62f770ad0d6c1cad" providerId="LiveId" clId="{4E5EC9F3-DDB6-48C6-9B7B-23F61B61154D}" dt="2022-02-22T08:12:10.796" v="15898"/>
          <ac:spMkLst>
            <pc:docMk/>
            <pc:sldMk cId="1138573081" sldId="454"/>
            <ac:spMk id="8" creationId="{3C5FB00B-C77E-4C82-A961-0509D44F8521}"/>
          </ac:spMkLst>
        </pc:spChg>
        <pc:spChg chg="add mod">
          <ac:chgData name="中田 雄大" userId="62f770ad0d6c1cad" providerId="LiveId" clId="{4E5EC9F3-DDB6-48C6-9B7B-23F61B61154D}" dt="2022-02-22T08:13:34.492" v="15903" actId="207"/>
          <ac:spMkLst>
            <pc:docMk/>
            <pc:sldMk cId="1138573081" sldId="454"/>
            <ac:spMk id="9" creationId="{5DBF991F-E220-4196-AE64-653D42B97FE1}"/>
          </ac:spMkLst>
        </pc:spChg>
        <pc:graphicFrameChg chg="add mod">
          <ac:chgData name="中田 雄大" userId="62f770ad0d6c1cad" providerId="LiveId" clId="{4E5EC9F3-DDB6-48C6-9B7B-23F61B61154D}" dt="2022-02-22T08:25:44.286" v="15912"/>
          <ac:graphicFrameMkLst>
            <pc:docMk/>
            <pc:sldMk cId="1138573081" sldId="454"/>
            <ac:graphicFrameMk id="5" creationId="{02C8FC07-72B0-421A-8BED-77E7106154D9}"/>
          </ac:graphicFrameMkLst>
        </pc:graphicFrameChg>
        <pc:picChg chg="add mod">
          <ac:chgData name="中田 雄大" userId="62f770ad0d6c1cad" providerId="LiveId" clId="{4E5EC9F3-DDB6-48C6-9B7B-23F61B61154D}" dt="2022-02-22T08:25:46.595" v="15913" actId="1076"/>
          <ac:picMkLst>
            <pc:docMk/>
            <pc:sldMk cId="1138573081" sldId="454"/>
            <ac:picMk id="6" creationId="{47A0AF80-5346-4271-BA01-7195DBE2ED48}"/>
          </ac:picMkLst>
        </pc:picChg>
      </pc:sldChg>
      <pc:sldChg chg="addSp delSp modSp add mod modNotesTx">
        <pc:chgData name="中田 雄大" userId="62f770ad0d6c1cad" providerId="LiveId" clId="{4E5EC9F3-DDB6-48C6-9B7B-23F61B61154D}" dt="2022-02-27T07:18:09.064" v="16182" actId="20577"/>
        <pc:sldMkLst>
          <pc:docMk/>
          <pc:sldMk cId="2317569663" sldId="455"/>
        </pc:sldMkLst>
        <pc:spChg chg="add mod">
          <ac:chgData name="中田 雄大" userId="62f770ad0d6c1cad" providerId="LiveId" clId="{4E5EC9F3-DDB6-48C6-9B7B-23F61B61154D}" dt="2022-02-22T08:33:32.957" v="16022" actId="1076"/>
          <ac:spMkLst>
            <pc:docMk/>
            <pc:sldMk cId="2317569663" sldId="455"/>
            <ac:spMk id="9" creationId="{32FB79DB-379B-41C8-AAC8-66FC0AD05FDD}"/>
          </ac:spMkLst>
        </pc:spChg>
        <pc:spChg chg="del">
          <ac:chgData name="中田 雄大" userId="62f770ad0d6c1cad" providerId="LiveId" clId="{4E5EC9F3-DDB6-48C6-9B7B-23F61B61154D}" dt="2022-02-22T08:33:30.557" v="16020" actId="478"/>
          <ac:spMkLst>
            <pc:docMk/>
            <pc:sldMk cId="2317569663" sldId="455"/>
            <ac:spMk id="28" creationId="{D464BDB6-0D4D-4941-AF72-D647E3D6AE3E}"/>
          </ac:spMkLst>
        </pc:spChg>
        <pc:graphicFrameChg chg="add mod">
          <ac:chgData name="中田 雄大" userId="62f770ad0d6c1cad" providerId="LiveId" clId="{4E5EC9F3-DDB6-48C6-9B7B-23F61B61154D}" dt="2022-02-22T08:34:19.315" v="16025" actId="692"/>
          <ac:graphicFrameMkLst>
            <pc:docMk/>
            <pc:sldMk cId="2317569663" sldId="455"/>
            <ac:graphicFrameMk id="8" creationId="{6571E151-76FF-420D-9703-97A1ED2731C5}"/>
          </ac:graphicFrameMkLst>
        </pc:graphicFrameChg>
        <pc:graphicFrameChg chg="del">
          <ac:chgData name="中田 雄大" userId="62f770ad0d6c1cad" providerId="LiveId" clId="{4E5EC9F3-DDB6-48C6-9B7B-23F61B61154D}" dt="2022-02-22T08:26:12.565" v="15915" actId="478"/>
          <ac:graphicFrameMkLst>
            <pc:docMk/>
            <pc:sldMk cId="2317569663" sldId="455"/>
            <ac:graphicFrameMk id="22" creationId="{250520D7-3F50-43E1-A516-3AC6052C5CC2}"/>
          </ac:graphicFrameMkLst>
        </pc:graphicFrameChg>
        <pc:picChg chg="mod">
          <ac:chgData name="中田 雄大" userId="62f770ad0d6c1cad" providerId="LiveId" clId="{4E5EC9F3-DDB6-48C6-9B7B-23F61B61154D}" dt="2022-02-22T08:33:37.773" v="16023" actId="1076"/>
          <ac:picMkLst>
            <pc:docMk/>
            <pc:sldMk cId="2317569663" sldId="455"/>
            <ac:picMk id="3" creationId="{CC8B1D59-5AE0-4FA7-8757-FF2855888D77}"/>
          </ac:picMkLst>
        </pc:picChg>
      </pc:sldChg>
    </pc:docChg>
  </pc:docChgLst>
  <pc:docChgLst>
    <pc:chgData name="中田 雄大" userId="62f770ad0d6c1cad" providerId="LiveId" clId="{8AB3F085-6703-4D96-8E4A-3BA73921EDC7}"/>
    <pc:docChg chg="modSld">
      <pc:chgData name="中田 雄大" userId="62f770ad0d6c1cad" providerId="LiveId" clId="{8AB3F085-6703-4D96-8E4A-3BA73921EDC7}" dt="2021-02-01T02:07:44.353" v="0"/>
      <pc:docMkLst>
        <pc:docMk/>
      </pc:docMkLst>
      <pc:sldChg chg="modAnim">
        <pc:chgData name="中田 雄大" userId="62f770ad0d6c1cad" providerId="LiveId" clId="{8AB3F085-6703-4D96-8E4A-3BA73921EDC7}" dt="2021-02-01T02:07:44.353" v="0"/>
        <pc:sldMkLst>
          <pc:docMk/>
          <pc:sldMk cId="1381838387" sldId="329"/>
        </pc:sldMkLst>
      </pc:sldChg>
    </pc:docChg>
  </pc:docChgLst>
  <pc:docChgLst>
    <pc:chgData name="中田 雄大" userId="62f770ad0d6c1cad" providerId="LiveId" clId="{8BCC3813-83E9-A543-85CE-CE5A83794B13}"/>
    <pc:docChg chg="modSld">
      <pc:chgData name="中田 雄大" userId="62f770ad0d6c1cad" providerId="LiveId" clId="{8BCC3813-83E9-A543-85CE-CE5A83794B13}" dt="2021-06-28T04:28:28.296" v="1374" actId="20577"/>
      <pc:docMkLst>
        <pc:docMk/>
      </pc:docMkLst>
      <pc:sldChg chg="modNotesTx">
        <pc:chgData name="中田 雄大" userId="62f770ad0d6c1cad" providerId="LiveId" clId="{8BCC3813-83E9-A543-85CE-CE5A83794B13}" dt="2021-06-28T04:07:25.648" v="900" actId="20577"/>
        <pc:sldMkLst>
          <pc:docMk/>
          <pc:sldMk cId="310953623" sldId="417"/>
        </pc:sldMkLst>
      </pc:sldChg>
      <pc:sldChg chg="modNotesTx">
        <pc:chgData name="中田 雄大" userId="62f770ad0d6c1cad" providerId="LiveId" clId="{8BCC3813-83E9-A543-85CE-CE5A83794B13}" dt="2021-06-28T04:09:39.760" v="1008" actId="20577"/>
        <pc:sldMkLst>
          <pc:docMk/>
          <pc:sldMk cId="4224299849" sldId="419"/>
        </pc:sldMkLst>
      </pc:sldChg>
      <pc:sldChg chg="modNotesTx">
        <pc:chgData name="中田 雄大" userId="62f770ad0d6c1cad" providerId="LiveId" clId="{8BCC3813-83E9-A543-85CE-CE5A83794B13}" dt="2021-06-28T04:11:48.227" v="1056" actId="20577"/>
        <pc:sldMkLst>
          <pc:docMk/>
          <pc:sldMk cId="3845246463" sldId="425"/>
        </pc:sldMkLst>
      </pc:sldChg>
      <pc:sldChg chg="modNotesTx">
        <pc:chgData name="中田 雄大" userId="62f770ad0d6c1cad" providerId="LiveId" clId="{8BCC3813-83E9-A543-85CE-CE5A83794B13}" dt="2021-06-28T04:14:00.550" v="1088" actId="20577"/>
        <pc:sldMkLst>
          <pc:docMk/>
          <pc:sldMk cId="2172693709" sldId="426"/>
        </pc:sldMkLst>
      </pc:sldChg>
      <pc:sldChg chg="modNotesTx">
        <pc:chgData name="中田 雄大" userId="62f770ad0d6c1cad" providerId="LiveId" clId="{8BCC3813-83E9-A543-85CE-CE5A83794B13}" dt="2021-06-28T04:26:38.098" v="1287" actId="20577"/>
        <pc:sldMkLst>
          <pc:docMk/>
          <pc:sldMk cId="3939960394" sldId="427"/>
        </pc:sldMkLst>
      </pc:sldChg>
      <pc:sldChg chg="modNotesTx">
        <pc:chgData name="中田 雄大" userId="62f770ad0d6c1cad" providerId="LiveId" clId="{8BCC3813-83E9-A543-85CE-CE5A83794B13}" dt="2021-06-28T04:28:28.296" v="1374" actId="20577"/>
        <pc:sldMkLst>
          <pc:docMk/>
          <pc:sldMk cId="186116695" sldId="428"/>
        </pc:sldMkLst>
      </pc:sldChg>
      <pc:sldChg chg="modNotesTx">
        <pc:chgData name="中田 雄大" userId="62f770ad0d6c1cad" providerId="LiveId" clId="{8BCC3813-83E9-A543-85CE-CE5A83794B13}" dt="2021-06-28T03:52:49.861" v="825" actId="20577"/>
        <pc:sldMkLst>
          <pc:docMk/>
          <pc:sldMk cId="550320575" sldId="429"/>
        </pc:sldMkLst>
      </pc:sldChg>
    </pc:docChg>
  </pc:docChgLst>
  <pc:docChgLst>
    <pc:chgData name="中田 雄大" userId="62f770ad0d6c1cad" providerId="LiveId" clId="{059E75A6-A867-9D46-B527-8B5A1281C524}"/>
    <pc:docChg chg="custSel modSld sldOrd">
      <pc:chgData name="中田 雄大" userId="62f770ad0d6c1cad" providerId="LiveId" clId="{059E75A6-A867-9D46-B527-8B5A1281C524}" dt="2021-02-03T09:46:23.680" v="284" actId="20577"/>
      <pc:docMkLst>
        <pc:docMk/>
      </pc:docMkLst>
      <pc:sldChg chg="modNotesTx">
        <pc:chgData name="中田 雄大" userId="62f770ad0d6c1cad" providerId="LiveId" clId="{059E75A6-A867-9D46-B527-8B5A1281C524}" dt="2021-02-03T09:46:23.680" v="284" actId="20577"/>
        <pc:sldMkLst>
          <pc:docMk/>
          <pc:sldMk cId="0" sldId="324"/>
        </pc:sldMkLst>
      </pc:sldChg>
      <pc:sldChg chg="addSp modSp mod">
        <pc:chgData name="中田 雄大" userId="62f770ad0d6c1cad" providerId="LiveId" clId="{059E75A6-A867-9D46-B527-8B5A1281C524}" dt="2021-02-03T09:36:25.291" v="283" actId="1076"/>
        <pc:sldMkLst>
          <pc:docMk/>
          <pc:sldMk cId="2050723830" sldId="392"/>
        </pc:sldMkLst>
        <pc:spChg chg="add mod">
          <ac:chgData name="中田 雄大" userId="62f770ad0d6c1cad" providerId="LiveId" clId="{059E75A6-A867-9D46-B527-8B5A1281C524}" dt="2021-02-03T09:36:18.418" v="282" actId="20577"/>
          <ac:spMkLst>
            <pc:docMk/>
            <pc:sldMk cId="2050723830" sldId="392"/>
            <ac:spMk id="14" creationId="{AB6CD5B5-490C-F643-BEE6-2B3D485CD984}"/>
          </ac:spMkLst>
        </pc:spChg>
        <pc:spChg chg="mod">
          <ac:chgData name="中田 雄大" userId="62f770ad0d6c1cad" providerId="LiveId" clId="{059E75A6-A867-9D46-B527-8B5A1281C524}" dt="2021-02-03T09:35:50.622" v="238" actId="1076"/>
          <ac:spMkLst>
            <pc:docMk/>
            <pc:sldMk cId="2050723830" sldId="392"/>
            <ac:spMk id="17" creationId="{AA5025D9-3C4E-4E4B-BCC3-52523D999342}"/>
          </ac:spMkLst>
        </pc:spChg>
        <pc:spChg chg="mod">
          <ac:chgData name="中田 雄大" userId="62f770ad0d6c1cad" providerId="LiveId" clId="{059E75A6-A867-9D46-B527-8B5A1281C524}" dt="2021-02-03T09:36:25.291" v="283" actId="1076"/>
          <ac:spMkLst>
            <pc:docMk/>
            <pc:sldMk cId="2050723830" sldId="392"/>
            <ac:spMk id="47" creationId="{77B5B205-7BF1-4243-B0E1-03BC4949AED9}"/>
          </ac:spMkLst>
        </pc:spChg>
        <pc:spChg chg="mod">
          <ac:chgData name="中田 雄大" userId="62f770ad0d6c1cad" providerId="LiveId" clId="{059E75A6-A867-9D46-B527-8B5A1281C524}" dt="2021-02-03T09:36:25.291" v="283" actId="1076"/>
          <ac:spMkLst>
            <pc:docMk/>
            <pc:sldMk cId="2050723830" sldId="392"/>
            <ac:spMk id="48" creationId="{CF83C960-8F8D-C94F-AFEB-A9F9DF0ED7AE}"/>
          </ac:spMkLst>
        </pc:spChg>
        <pc:picChg chg="mod">
          <ac:chgData name="中田 雄大" userId="62f770ad0d6c1cad" providerId="LiveId" clId="{059E75A6-A867-9D46-B527-8B5A1281C524}" dt="2021-02-03T09:36:25.291" v="283" actId="1076"/>
          <ac:picMkLst>
            <pc:docMk/>
            <pc:sldMk cId="2050723830" sldId="392"/>
            <ac:picMk id="5" creationId="{4CD4CA52-2717-D043-A51D-4AFD56576F2C}"/>
          </ac:picMkLst>
        </pc:picChg>
      </pc:sldChg>
      <pc:sldChg chg="delSp modSp mod delAnim">
        <pc:chgData name="中田 雄大" userId="62f770ad0d6c1cad" providerId="LiveId" clId="{059E75A6-A867-9D46-B527-8B5A1281C524}" dt="2021-02-03T09:25:02.884" v="135" actId="1076"/>
        <pc:sldMkLst>
          <pc:docMk/>
          <pc:sldMk cId="2642361543" sldId="397"/>
        </pc:sldMkLst>
        <pc:spChg chg="mod">
          <ac:chgData name="中田 雄大" userId="62f770ad0d6c1cad" providerId="LiveId" clId="{059E75A6-A867-9D46-B527-8B5A1281C524}" dt="2021-02-03T09:25:02.884" v="135" actId="1076"/>
          <ac:spMkLst>
            <pc:docMk/>
            <pc:sldMk cId="2642361543" sldId="397"/>
            <ac:spMk id="16" creationId="{E2435595-8C76-F14C-8F60-1F92054ED562}"/>
          </ac:spMkLst>
        </pc:spChg>
        <pc:spChg chg="mod">
          <ac:chgData name="中田 雄大" userId="62f770ad0d6c1cad" providerId="LiveId" clId="{059E75A6-A867-9D46-B527-8B5A1281C524}" dt="2021-02-03T09:25:02.884" v="135" actId="1076"/>
          <ac:spMkLst>
            <pc:docMk/>
            <pc:sldMk cId="2642361543" sldId="397"/>
            <ac:spMk id="17" creationId="{026A1431-03E8-3041-BFE8-D5BBDF0F0D4B}"/>
          </ac:spMkLst>
        </pc:spChg>
        <pc:spChg chg="mod">
          <ac:chgData name="中田 雄大" userId="62f770ad0d6c1cad" providerId="LiveId" clId="{059E75A6-A867-9D46-B527-8B5A1281C524}" dt="2021-02-03T09:25:02.884" v="135" actId="1076"/>
          <ac:spMkLst>
            <pc:docMk/>
            <pc:sldMk cId="2642361543" sldId="397"/>
            <ac:spMk id="18" creationId="{875C3FFA-2F4F-C34F-8F27-566B97FE8FCA}"/>
          </ac:spMkLst>
        </pc:spChg>
        <pc:spChg chg="del">
          <ac:chgData name="中田 雄大" userId="62f770ad0d6c1cad" providerId="LiveId" clId="{059E75A6-A867-9D46-B527-8B5A1281C524}" dt="2021-02-03T09:24:54.760" v="134" actId="478"/>
          <ac:spMkLst>
            <pc:docMk/>
            <pc:sldMk cId="2642361543" sldId="397"/>
            <ac:spMk id="19" creationId="{CF03B471-9DDA-6145-B185-01D50DE7CF9C}"/>
          </ac:spMkLst>
        </pc:spChg>
        <pc:spChg chg="mod">
          <ac:chgData name="中田 雄大" userId="62f770ad0d6c1cad" providerId="LiveId" clId="{059E75A6-A867-9D46-B527-8B5A1281C524}" dt="2021-02-03T09:25:02.884" v="135" actId="1076"/>
          <ac:spMkLst>
            <pc:docMk/>
            <pc:sldMk cId="2642361543" sldId="397"/>
            <ac:spMk id="22" creationId="{CD8A40C9-4B5F-8D49-B31B-1910371680E9}"/>
          </ac:spMkLst>
        </pc:spChg>
        <pc:spChg chg="mod">
          <ac:chgData name="中田 雄大" userId="62f770ad0d6c1cad" providerId="LiveId" clId="{059E75A6-A867-9D46-B527-8B5A1281C524}" dt="2021-02-03T09:25:02.884" v="135" actId="1076"/>
          <ac:spMkLst>
            <pc:docMk/>
            <pc:sldMk cId="2642361543" sldId="397"/>
            <ac:spMk id="24" creationId="{E5B079CF-4093-F440-B1EA-2413A27C98D5}"/>
          </ac:spMkLst>
        </pc:spChg>
        <pc:spChg chg="del">
          <ac:chgData name="中田 雄大" userId="62f770ad0d6c1cad" providerId="LiveId" clId="{059E75A6-A867-9D46-B527-8B5A1281C524}" dt="2021-02-03T09:24:54.760" v="134" actId="478"/>
          <ac:spMkLst>
            <pc:docMk/>
            <pc:sldMk cId="2642361543" sldId="397"/>
            <ac:spMk id="26" creationId="{9FB5EC25-05BC-CC44-9B06-2C59E3145AEF}"/>
          </ac:spMkLst>
        </pc:spChg>
        <pc:spChg chg="del">
          <ac:chgData name="中田 雄大" userId="62f770ad0d6c1cad" providerId="LiveId" clId="{059E75A6-A867-9D46-B527-8B5A1281C524}" dt="2021-02-03T09:24:54.760" v="134" actId="478"/>
          <ac:spMkLst>
            <pc:docMk/>
            <pc:sldMk cId="2642361543" sldId="397"/>
            <ac:spMk id="27" creationId="{EA27A434-1448-4045-AF8C-A01C26E44A0D}"/>
          </ac:spMkLst>
        </pc:spChg>
        <pc:picChg chg="mod">
          <ac:chgData name="中田 雄大" userId="62f770ad0d6c1cad" providerId="LiveId" clId="{059E75A6-A867-9D46-B527-8B5A1281C524}" dt="2021-02-03T09:25:02.884" v="135" actId="1076"/>
          <ac:picMkLst>
            <pc:docMk/>
            <pc:sldMk cId="2642361543" sldId="397"/>
            <ac:picMk id="5" creationId="{2FE2170F-88B3-6847-81E6-7B1EEC0583BD}"/>
          </ac:picMkLst>
        </pc:picChg>
        <pc:picChg chg="mod">
          <ac:chgData name="中田 雄大" userId="62f770ad0d6c1cad" providerId="LiveId" clId="{059E75A6-A867-9D46-B527-8B5A1281C524}" dt="2021-02-03T09:25:02.884" v="135" actId="1076"/>
          <ac:picMkLst>
            <pc:docMk/>
            <pc:sldMk cId="2642361543" sldId="397"/>
            <ac:picMk id="10" creationId="{A9ABD454-B721-A647-AC81-1146EDAFF586}"/>
          </ac:picMkLst>
        </pc:picChg>
        <pc:picChg chg="del">
          <ac:chgData name="中田 雄大" userId="62f770ad0d6c1cad" providerId="LiveId" clId="{059E75A6-A867-9D46-B527-8B5A1281C524}" dt="2021-02-03T09:24:54.760" v="134" actId="478"/>
          <ac:picMkLst>
            <pc:docMk/>
            <pc:sldMk cId="2642361543" sldId="397"/>
            <ac:picMk id="13" creationId="{60470E00-FFB2-384A-8286-381057B4499D}"/>
          </ac:picMkLst>
        </pc:picChg>
      </pc:sldChg>
      <pc:sldChg chg="modSp mod modNotesTx">
        <pc:chgData name="中田 雄大" userId="62f770ad0d6c1cad" providerId="LiveId" clId="{059E75A6-A867-9D46-B527-8B5A1281C524}" dt="2021-02-03T09:24:16.946" v="133" actId="1076"/>
        <pc:sldMkLst>
          <pc:docMk/>
          <pc:sldMk cId="1405981178" sldId="405"/>
        </pc:sldMkLst>
        <pc:spChg chg="mod">
          <ac:chgData name="中田 雄大" userId="62f770ad0d6c1cad" providerId="LiveId" clId="{059E75A6-A867-9D46-B527-8B5A1281C524}" dt="2021-02-03T09:22:29.309" v="2" actId="1076"/>
          <ac:spMkLst>
            <pc:docMk/>
            <pc:sldMk cId="1405981178" sldId="405"/>
            <ac:spMk id="10" creationId="{77C95E52-7291-EA41-9E1B-1537B23762B7}"/>
          </ac:spMkLst>
        </pc:spChg>
        <pc:spChg chg="mod">
          <ac:chgData name="中田 雄大" userId="62f770ad0d6c1cad" providerId="LiveId" clId="{059E75A6-A867-9D46-B527-8B5A1281C524}" dt="2021-02-03T09:22:29.309" v="2" actId="1076"/>
          <ac:spMkLst>
            <pc:docMk/>
            <pc:sldMk cId="1405981178" sldId="405"/>
            <ac:spMk id="14" creationId="{BEB6483C-9D2E-D14D-994A-C439D60E0234}"/>
          </ac:spMkLst>
        </pc:spChg>
        <pc:spChg chg="mod">
          <ac:chgData name="中田 雄大" userId="62f770ad0d6c1cad" providerId="LiveId" clId="{059E75A6-A867-9D46-B527-8B5A1281C524}" dt="2021-02-03T09:22:29.309" v="2" actId="1076"/>
          <ac:spMkLst>
            <pc:docMk/>
            <pc:sldMk cId="1405981178" sldId="405"/>
            <ac:spMk id="49" creationId="{7FE09DAC-B30C-4740-A82F-59E3997DF9D5}"/>
          </ac:spMkLst>
        </pc:spChg>
        <pc:spChg chg="mod">
          <ac:chgData name="中田 雄大" userId="62f770ad0d6c1cad" providerId="LiveId" clId="{059E75A6-A867-9D46-B527-8B5A1281C524}" dt="2021-02-03T09:23:38.756" v="112" actId="20577"/>
          <ac:spMkLst>
            <pc:docMk/>
            <pc:sldMk cId="1405981178" sldId="405"/>
            <ac:spMk id="50" creationId="{B11A45F6-FC76-8645-919F-2EA8A3B9F111}"/>
          </ac:spMkLst>
        </pc:spChg>
        <pc:spChg chg="mod">
          <ac:chgData name="中田 雄大" userId="62f770ad0d6c1cad" providerId="LiveId" clId="{059E75A6-A867-9D46-B527-8B5A1281C524}" dt="2021-02-03T09:23:41.980" v="119" actId="20577"/>
          <ac:spMkLst>
            <pc:docMk/>
            <pc:sldMk cId="1405981178" sldId="405"/>
            <ac:spMk id="52" creationId="{CDBECF29-0FE1-7F4C-BCFD-253F15D343A8}"/>
          </ac:spMkLst>
        </pc:spChg>
        <pc:spChg chg="mod">
          <ac:chgData name="中田 雄大" userId="62f770ad0d6c1cad" providerId="LiveId" clId="{059E75A6-A867-9D46-B527-8B5A1281C524}" dt="2021-02-03T09:22:29.309" v="2" actId="1076"/>
          <ac:spMkLst>
            <pc:docMk/>
            <pc:sldMk cId="1405981178" sldId="405"/>
            <ac:spMk id="53" creationId="{86791631-A5FD-714F-AC08-EE7F9916316F}"/>
          </ac:spMkLst>
        </pc:spChg>
        <pc:spChg chg="mod">
          <ac:chgData name="中田 雄大" userId="62f770ad0d6c1cad" providerId="LiveId" clId="{059E75A6-A867-9D46-B527-8B5A1281C524}" dt="2021-02-03T09:22:29.309" v="2" actId="1076"/>
          <ac:spMkLst>
            <pc:docMk/>
            <pc:sldMk cId="1405981178" sldId="405"/>
            <ac:spMk id="54" creationId="{96BB1524-A378-3A47-BA76-3A7C24C9BDDA}"/>
          </ac:spMkLst>
        </pc:spChg>
        <pc:spChg chg="mod">
          <ac:chgData name="中田 雄大" userId="62f770ad0d6c1cad" providerId="LiveId" clId="{059E75A6-A867-9D46-B527-8B5A1281C524}" dt="2021-02-03T09:22:29.309" v="2" actId="1076"/>
          <ac:spMkLst>
            <pc:docMk/>
            <pc:sldMk cId="1405981178" sldId="405"/>
            <ac:spMk id="58" creationId="{B375EEDF-E00D-1B42-9ACF-AD276FE9E55B}"/>
          </ac:spMkLst>
        </pc:spChg>
        <pc:spChg chg="mod">
          <ac:chgData name="中田 雄大" userId="62f770ad0d6c1cad" providerId="LiveId" clId="{059E75A6-A867-9D46-B527-8B5A1281C524}" dt="2021-02-03T09:22:29.309" v="2" actId="1076"/>
          <ac:spMkLst>
            <pc:docMk/>
            <pc:sldMk cId="1405981178" sldId="405"/>
            <ac:spMk id="59" creationId="{36FB895B-8D36-3F4F-BB63-985EA87B51F6}"/>
          </ac:spMkLst>
        </pc:spChg>
        <pc:spChg chg="mod">
          <ac:chgData name="中田 雄大" userId="62f770ad0d6c1cad" providerId="LiveId" clId="{059E75A6-A867-9D46-B527-8B5A1281C524}" dt="2021-02-03T09:22:29.309" v="2" actId="1076"/>
          <ac:spMkLst>
            <pc:docMk/>
            <pc:sldMk cId="1405981178" sldId="405"/>
            <ac:spMk id="60" creationId="{D623EAEE-3894-C441-A3FB-EAB6181A80DC}"/>
          </ac:spMkLst>
        </pc:spChg>
        <pc:spChg chg="mod">
          <ac:chgData name="中田 雄大" userId="62f770ad0d6c1cad" providerId="LiveId" clId="{059E75A6-A867-9D46-B527-8B5A1281C524}" dt="2021-02-03T09:22:29.309" v="2" actId="1076"/>
          <ac:spMkLst>
            <pc:docMk/>
            <pc:sldMk cId="1405981178" sldId="405"/>
            <ac:spMk id="61" creationId="{F7F148EB-862F-CC44-A8A3-AB937301174A}"/>
          </ac:spMkLst>
        </pc:spChg>
        <pc:spChg chg="mod">
          <ac:chgData name="中田 雄大" userId="62f770ad0d6c1cad" providerId="LiveId" clId="{059E75A6-A867-9D46-B527-8B5A1281C524}" dt="2021-02-03T09:22:29.309" v="2" actId="1076"/>
          <ac:spMkLst>
            <pc:docMk/>
            <pc:sldMk cId="1405981178" sldId="405"/>
            <ac:spMk id="62" creationId="{55E27332-1BE1-DC45-A2C2-F6090FAC5170}"/>
          </ac:spMkLst>
        </pc:spChg>
        <pc:spChg chg="mod">
          <ac:chgData name="中田 雄大" userId="62f770ad0d6c1cad" providerId="LiveId" clId="{059E75A6-A867-9D46-B527-8B5A1281C524}" dt="2021-02-03T09:22:29.309" v="2" actId="1076"/>
          <ac:spMkLst>
            <pc:docMk/>
            <pc:sldMk cId="1405981178" sldId="405"/>
            <ac:spMk id="63" creationId="{1E8AE568-3165-6C4C-9A7B-846296066AC6}"/>
          </ac:spMkLst>
        </pc:spChg>
        <pc:spChg chg="mod">
          <ac:chgData name="中田 雄大" userId="62f770ad0d6c1cad" providerId="LiveId" clId="{059E75A6-A867-9D46-B527-8B5A1281C524}" dt="2021-02-03T09:22:29.309" v="2" actId="1076"/>
          <ac:spMkLst>
            <pc:docMk/>
            <pc:sldMk cId="1405981178" sldId="405"/>
            <ac:spMk id="64" creationId="{63BB4F7F-0169-B14A-A9E9-AF9883D52027}"/>
          </ac:spMkLst>
        </pc:spChg>
        <pc:spChg chg="mod">
          <ac:chgData name="中田 雄大" userId="62f770ad0d6c1cad" providerId="LiveId" clId="{059E75A6-A867-9D46-B527-8B5A1281C524}" dt="2021-02-03T09:24:16.946" v="133" actId="1076"/>
          <ac:spMkLst>
            <pc:docMk/>
            <pc:sldMk cId="1405981178" sldId="405"/>
            <ac:spMk id="65" creationId="{60DE51CA-5308-A848-AF04-57B58E07F4D1}"/>
          </ac:spMkLst>
        </pc:spChg>
        <pc:spChg chg="mod">
          <ac:chgData name="中田 雄大" userId="62f770ad0d6c1cad" providerId="LiveId" clId="{059E75A6-A867-9D46-B527-8B5A1281C524}" dt="2021-02-03T09:24:02.481" v="126" actId="1076"/>
          <ac:spMkLst>
            <pc:docMk/>
            <pc:sldMk cId="1405981178" sldId="405"/>
            <ac:spMk id="66" creationId="{71D8E751-B7CF-7D4F-A2FC-F8AF395A78B6}"/>
          </ac:spMkLst>
        </pc:spChg>
        <pc:grpChg chg="mod">
          <ac:chgData name="中田 雄大" userId="62f770ad0d6c1cad" providerId="LiveId" clId="{059E75A6-A867-9D46-B527-8B5A1281C524}" dt="2021-02-03T09:22:29.309" v="2" actId="1076"/>
          <ac:grpSpMkLst>
            <pc:docMk/>
            <pc:sldMk cId="1405981178" sldId="405"/>
            <ac:grpSpMk id="11" creationId="{A881696A-7499-574C-A126-1F28BD125972}"/>
          </ac:grpSpMkLst>
        </pc:grpChg>
        <pc:grpChg chg="mod">
          <ac:chgData name="中田 雄大" userId="62f770ad0d6c1cad" providerId="LiveId" clId="{059E75A6-A867-9D46-B527-8B5A1281C524}" dt="2021-02-03T09:22:29.309" v="2" actId="1076"/>
          <ac:grpSpMkLst>
            <pc:docMk/>
            <pc:sldMk cId="1405981178" sldId="405"/>
            <ac:grpSpMk id="12" creationId="{AAD7477E-BD7B-A54E-AC8E-B3D97B020FF4}"/>
          </ac:grpSpMkLst>
        </pc:grpChg>
        <pc:grpChg chg="mod">
          <ac:chgData name="中田 雄大" userId="62f770ad0d6c1cad" providerId="LiveId" clId="{059E75A6-A867-9D46-B527-8B5A1281C524}" dt="2021-02-03T09:23:58.814" v="125" actId="1076"/>
          <ac:grpSpMkLst>
            <pc:docMk/>
            <pc:sldMk cId="1405981178" sldId="405"/>
            <ac:grpSpMk id="44" creationId="{67857915-9ECA-8040-82BF-C7611E5F8A3B}"/>
          </ac:grpSpMkLst>
        </pc:grpChg>
        <pc:cxnChg chg="mod">
          <ac:chgData name="中田 雄大" userId="62f770ad0d6c1cad" providerId="LiveId" clId="{059E75A6-A867-9D46-B527-8B5A1281C524}" dt="2021-02-03T09:22:29.309" v="2" actId="1076"/>
          <ac:cxnSpMkLst>
            <pc:docMk/>
            <pc:sldMk cId="1405981178" sldId="405"/>
            <ac:cxnSpMk id="6" creationId="{A2587736-BD66-954D-ABBC-14EB1725252D}"/>
          </ac:cxnSpMkLst>
        </pc:cxnChg>
        <pc:cxnChg chg="mod">
          <ac:chgData name="中田 雄大" userId="62f770ad0d6c1cad" providerId="LiveId" clId="{059E75A6-A867-9D46-B527-8B5A1281C524}" dt="2021-02-03T09:22:29.309" v="2" actId="1076"/>
          <ac:cxnSpMkLst>
            <pc:docMk/>
            <pc:sldMk cId="1405981178" sldId="405"/>
            <ac:cxnSpMk id="43" creationId="{000606F3-84DF-024F-B46D-0319DE3453C7}"/>
          </ac:cxnSpMkLst>
        </pc:cxnChg>
      </pc:sldChg>
      <pc:sldChg chg="modSp mod">
        <pc:chgData name="中田 雄大" userId="62f770ad0d6c1cad" providerId="LiveId" clId="{059E75A6-A867-9D46-B527-8B5A1281C524}" dt="2021-02-03T09:33:50.313" v="236" actId="1076"/>
        <pc:sldMkLst>
          <pc:docMk/>
          <pc:sldMk cId="2519537686" sldId="406"/>
        </pc:sldMkLst>
        <pc:spChg chg="mod">
          <ac:chgData name="中田 雄大" userId="62f770ad0d6c1cad" providerId="LiveId" clId="{059E75A6-A867-9D46-B527-8B5A1281C524}" dt="2021-02-03T09:33:28.876" v="212" actId="207"/>
          <ac:spMkLst>
            <pc:docMk/>
            <pc:sldMk cId="2519537686" sldId="406"/>
            <ac:spMk id="68" creationId="{838865E9-DE5E-B84B-A584-E3DD9F004F68}"/>
          </ac:spMkLst>
        </pc:spChg>
        <pc:spChg chg="mod">
          <ac:chgData name="中田 雄大" userId="62f770ad0d6c1cad" providerId="LiveId" clId="{059E75A6-A867-9D46-B527-8B5A1281C524}" dt="2021-02-03T09:33:50.313" v="236" actId="1076"/>
          <ac:spMkLst>
            <pc:docMk/>
            <pc:sldMk cId="2519537686" sldId="406"/>
            <ac:spMk id="69" creationId="{2160DA9B-E60D-B44B-A3E5-41143CBE0B1C}"/>
          </ac:spMkLst>
        </pc:spChg>
      </pc:sldChg>
      <pc:sldChg chg="ord">
        <pc:chgData name="中田 雄大" userId="62f770ad0d6c1cad" providerId="LiveId" clId="{059E75A6-A867-9D46-B527-8B5A1281C524}" dt="2021-02-03T09:34:10.792" v="237" actId="20578"/>
        <pc:sldMkLst>
          <pc:docMk/>
          <pc:sldMk cId="2822005347" sldId="411"/>
        </pc:sldMkLst>
      </pc:sldChg>
    </pc:docChg>
  </pc:docChgLst>
  <pc:docChgLst>
    <pc:chgData name="中田 雄大" userId="62f770ad0d6c1cad" providerId="LiveId" clId="{E3682AFA-7594-054C-A783-1E92B0B26DBB}"/>
    <pc:docChg chg="undo redo custSel modSld sldOrd">
      <pc:chgData name="中田 雄大" userId="62f770ad0d6c1cad" providerId="LiveId" clId="{E3682AFA-7594-054C-A783-1E92B0B26DBB}" dt="2021-02-01T02:18:21.588" v="1332"/>
      <pc:docMkLst>
        <pc:docMk/>
      </pc:docMkLst>
      <pc:sldChg chg="modNotesTx">
        <pc:chgData name="中田 雄大" userId="62f770ad0d6c1cad" providerId="LiveId" clId="{E3682AFA-7594-054C-A783-1E92B0B26DBB}" dt="2021-01-30T15:37:11.807" v="133" actId="20577"/>
        <pc:sldMkLst>
          <pc:docMk/>
          <pc:sldMk cId="0" sldId="323"/>
        </pc:sldMkLst>
      </pc:sldChg>
      <pc:sldChg chg="modNotesTx">
        <pc:chgData name="中田 雄大" userId="62f770ad0d6c1cad" providerId="LiveId" clId="{E3682AFA-7594-054C-A783-1E92B0B26DBB}" dt="2021-01-30T17:48:54.639" v="333" actId="20577"/>
        <pc:sldMkLst>
          <pc:docMk/>
          <pc:sldMk cId="0" sldId="324"/>
        </pc:sldMkLst>
      </pc:sldChg>
      <pc:sldChg chg="modNotesTx">
        <pc:chgData name="中田 雄大" userId="62f770ad0d6c1cad" providerId="LiveId" clId="{E3682AFA-7594-054C-A783-1E92B0B26DBB}" dt="2021-01-31T07:16:28.064" v="806" actId="20577"/>
        <pc:sldMkLst>
          <pc:docMk/>
          <pc:sldMk cId="0" sldId="325"/>
        </pc:sldMkLst>
      </pc:sldChg>
      <pc:sldChg chg="addSp delSp modSp mod modAnim modNotesTx">
        <pc:chgData name="中田 雄大" userId="62f770ad0d6c1cad" providerId="LiveId" clId="{E3682AFA-7594-054C-A783-1E92B0B26DBB}" dt="2021-02-01T02:18:21.588" v="1332"/>
        <pc:sldMkLst>
          <pc:docMk/>
          <pc:sldMk cId="1381838387" sldId="329"/>
        </pc:sldMkLst>
        <pc:spChg chg="add del mod">
          <ac:chgData name="中田 雄大" userId="62f770ad0d6c1cad" providerId="LiveId" clId="{E3682AFA-7594-054C-A783-1E92B0B26DBB}" dt="2021-01-31T05:36:15.361" v="495" actId="478"/>
          <ac:spMkLst>
            <pc:docMk/>
            <pc:sldMk cId="1381838387" sldId="329"/>
            <ac:spMk id="3" creationId="{572372C1-CA19-0C44-A72C-FA6D6E22ABE6}"/>
          </ac:spMkLst>
        </pc:spChg>
        <pc:spChg chg="add mod">
          <ac:chgData name="中田 雄大" userId="62f770ad0d6c1cad" providerId="LiveId" clId="{E3682AFA-7594-054C-A783-1E92B0B26DBB}" dt="2021-01-31T05:37:11.886" v="524" actId="1076"/>
          <ac:spMkLst>
            <pc:docMk/>
            <pc:sldMk cId="1381838387" sldId="329"/>
            <ac:spMk id="37" creationId="{08BD82F3-D2E5-A243-9069-7BAC4FBDFBD5}"/>
          </ac:spMkLst>
        </pc:spChg>
        <pc:spChg chg="add mod">
          <ac:chgData name="中田 雄大" userId="62f770ad0d6c1cad" providerId="LiveId" clId="{E3682AFA-7594-054C-A783-1E92B0B26DBB}" dt="2021-01-31T07:22:12.724" v="981" actId="1076"/>
          <ac:spMkLst>
            <pc:docMk/>
            <pc:sldMk cId="1381838387" sldId="329"/>
            <ac:spMk id="38" creationId="{46CCF008-BC80-2844-95F2-E8AD79202E07}"/>
          </ac:spMkLst>
        </pc:spChg>
        <pc:spChg chg="mod">
          <ac:chgData name="中田 雄大" userId="62f770ad0d6c1cad" providerId="LiveId" clId="{E3682AFA-7594-054C-A783-1E92B0B26DBB}" dt="2021-01-31T05:38:50.175" v="531" actId="164"/>
          <ac:spMkLst>
            <pc:docMk/>
            <pc:sldMk cId="1381838387" sldId="329"/>
            <ac:spMk id="46" creationId="{71EA84F4-D4CD-1745-A4E7-07D8A3B03CBF}"/>
          </ac:spMkLst>
        </pc:spChg>
        <pc:spChg chg="mod">
          <ac:chgData name="中田 雄大" userId="62f770ad0d6c1cad" providerId="LiveId" clId="{E3682AFA-7594-054C-A783-1E92B0B26DBB}" dt="2021-01-31T05:38:50.175" v="531" actId="164"/>
          <ac:spMkLst>
            <pc:docMk/>
            <pc:sldMk cId="1381838387" sldId="329"/>
            <ac:spMk id="47" creationId="{7D177A9A-E524-1746-8AB0-C6152172927A}"/>
          </ac:spMkLst>
        </pc:spChg>
        <pc:spChg chg="mod">
          <ac:chgData name="中田 雄大" userId="62f770ad0d6c1cad" providerId="LiveId" clId="{E3682AFA-7594-054C-A783-1E92B0B26DBB}" dt="2021-01-31T05:36:56.495" v="521" actId="1076"/>
          <ac:spMkLst>
            <pc:docMk/>
            <pc:sldMk cId="1381838387" sldId="329"/>
            <ac:spMk id="49" creationId="{CF42EE51-61B7-7C4A-BE3D-2495ED50AC16}"/>
          </ac:spMkLst>
        </pc:spChg>
        <pc:spChg chg="mod topLvl">
          <ac:chgData name="中田 雄大" userId="62f770ad0d6c1cad" providerId="LiveId" clId="{E3682AFA-7594-054C-A783-1E92B0B26DBB}" dt="2021-01-31T07:21:58.149" v="977" actId="14100"/>
          <ac:spMkLst>
            <pc:docMk/>
            <pc:sldMk cId="1381838387" sldId="329"/>
            <ac:spMk id="92" creationId="{00000000-0000-0000-0000-000000000000}"/>
          </ac:spMkLst>
        </pc:spChg>
        <pc:spChg chg="mod">
          <ac:chgData name="中田 雄大" userId="62f770ad0d6c1cad" providerId="LiveId" clId="{E3682AFA-7594-054C-A783-1E92B0B26DBB}" dt="2021-01-31T05:46:39.969" v="568" actId="207"/>
          <ac:spMkLst>
            <pc:docMk/>
            <pc:sldMk cId="1381838387" sldId="329"/>
            <ac:spMk id="97" creationId="{00000000-0000-0000-0000-000000000000}"/>
          </ac:spMkLst>
        </pc:spChg>
        <pc:grpChg chg="add mod">
          <ac:chgData name="中田 雄大" userId="62f770ad0d6c1cad" providerId="LiveId" clId="{E3682AFA-7594-054C-A783-1E92B0B26DBB}" dt="2021-01-31T05:38:50.175" v="531" actId="164"/>
          <ac:grpSpMkLst>
            <pc:docMk/>
            <pc:sldMk cId="1381838387" sldId="329"/>
            <ac:grpSpMk id="5" creationId="{6B47EEA5-0E6E-6D4A-9A1B-3121697AD54F}"/>
          </ac:grpSpMkLst>
        </pc:grpChg>
        <pc:grpChg chg="del">
          <ac:chgData name="中田 雄大" userId="62f770ad0d6c1cad" providerId="LiveId" clId="{E3682AFA-7594-054C-A783-1E92B0B26DBB}" dt="2021-01-31T05:38:24.168" v="529" actId="165"/>
          <ac:grpSpMkLst>
            <pc:docMk/>
            <pc:sldMk cId="1381838387" sldId="329"/>
            <ac:grpSpMk id="79" creationId="{00000000-0000-0000-0000-000000000000}"/>
          </ac:grpSpMkLst>
        </pc:grpChg>
        <pc:picChg chg="mod topLvl">
          <ac:chgData name="中田 雄大" userId="62f770ad0d6c1cad" providerId="LiveId" clId="{E3682AFA-7594-054C-A783-1E92B0B26DBB}" dt="2021-01-31T05:38:50.175" v="531" actId="164"/>
          <ac:picMkLst>
            <pc:docMk/>
            <pc:sldMk cId="1381838387" sldId="329"/>
            <ac:picMk id="80"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1"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2"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3"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4"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5"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6"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7"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8"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9" creationId="{00000000-0000-0000-0000-000000000000}"/>
          </ac:picMkLst>
        </pc:picChg>
        <pc:cxnChg chg="mod">
          <ac:chgData name="中田 雄大" userId="62f770ad0d6c1cad" providerId="LiveId" clId="{E3682AFA-7594-054C-A783-1E92B0B26DBB}" dt="2021-01-31T05:37:03.820" v="522" actId="1076"/>
          <ac:cxnSpMkLst>
            <pc:docMk/>
            <pc:sldMk cId="1381838387" sldId="329"/>
            <ac:cxnSpMk id="52" creationId="{6E7BF097-4AFC-7B4E-BE25-206401E62563}"/>
          </ac:cxnSpMkLst>
        </pc:cxnChg>
      </pc:sldChg>
      <pc:sldChg chg="modNotesTx">
        <pc:chgData name="中田 雄大" userId="62f770ad0d6c1cad" providerId="LiveId" clId="{E3682AFA-7594-054C-A783-1E92B0B26DBB}" dt="2021-01-31T07:26:45.146" v="1181" actId="20577"/>
        <pc:sldMkLst>
          <pc:docMk/>
          <pc:sldMk cId="1172933833" sldId="344"/>
        </pc:sldMkLst>
      </pc:sldChg>
      <pc:sldChg chg="modSp mod modAnim modNotesTx">
        <pc:chgData name="中田 雄大" userId="62f770ad0d6c1cad" providerId="LiveId" clId="{E3682AFA-7594-054C-A783-1E92B0B26DBB}" dt="2021-01-31T05:46:26.042" v="567" actId="207"/>
        <pc:sldMkLst>
          <pc:docMk/>
          <pc:sldMk cId="477095545" sldId="365"/>
        </pc:sldMkLst>
        <pc:spChg chg="mod">
          <ac:chgData name="中田 雄大" userId="62f770ad0d6c1cad" providerId="LiveId" clId="{E3682AFA-7594-054C-A783-1E92B0B26DBB}" dt="2021-01-30T14:33:04.295" v="5" actId="14100"/>
          <ac:spMkLst>
            <pc:docMk/>
            <pc:sldMk cId="477095545" sldId="365"/>
            <ac:spMk id="61" creationId="{00000000-0000-0000-0000-000000000000}"/>
          </ac:spMkLst>
        </pc:spChg>
        <pc:spChg chg="mod">
          <ac:chgData name="中田 雄大" userId="62f770ad0d6c1cad" providerId="LiveId" clId="{E3682AFA-7594-054C-A783-1E92B0B26DBB}" dt="2021-01-30T14:48:59.392" v="33" actId="20577"/>
          <ac:spMkLst>
            <pc:docMk/>
            <pc:sldMk cId="477095545" sldId="365"/>
            <ac:spMk id="77" creationId="{C97DC7FB-6DA0-3543-9CF8-2FBD18A5018C}"/>
          </ac:spMkLst>
        </pc:spChg>
        <pc:spChg chg="mod">
          <ac:chgData name="中田 雄大" userId="62f770ad0d6c1cad" providerId="LiveId" clId="{E3682AFA-7594-054C-A783-1E92B0B26DBB}" dt="2021-01-31T05:46:26.042" v="567" actId="207"/>
          <ac:spMkLst>
            <pc:docMk/>
            <pc:sldMk cId="477095545" sldId="365"/>
            <ac:spMk id="78" creationId="{78B8C6C2-AA3F-4046-9B66-0A8A6DAC0D66}"/>
          </ac:spMkLst>
        </pc:spChg>
        <pc:spChg chg="mod">
          <ac:chgData name="中田 雄大" userId="62f770ad0d6c1cad" providerId="LiveId" clId="{E3682AFA-7594-054C-A783-1E92B0B26DBB}" dt="2021-01-31T05:30:07.554" v="477"/>
          <ac:spMkLst>
            <pc:docMk/>
            <pc:sldMk cId="477095545" sldId="365"/>
            <ac:spMk id="79" creationId="{E79AE9AD-3665-9047-99F8-1970C4436B0A}"/>
          </ac:spMkLst>
        </pc:spChg>
        <pc:cxnChg chg="mod">
          <ac:chgData name="中田 雄大" userId="62f770ad0d6c1cad" providerId="LiveId" clId="{E3682AFA-7594-054C-A783-1E92B0B26DBB}" dt="2021-01-31T05:30:07.554" v="477"/>
          <ac:cxnSpMkLst>
            <pc:docMk/>
            <pc:sldMk cId="477095545" sldId="365"/>
            <ac:cxnSpMk id="80" creationId="{EAB00114-C5A2-1841-8AA4-DFCE915652C8}"/>
          </ac:cxnSpMkLst>
        </pc:cxnChg>
      </pc:sldChg>
      <pc:sldChg chg="addSp delSp modSp mod modAnim modNotesTx">
        <pc:chgData name="中田 雄大" userId="62f770ad0d6c1cad" providerId="LiveId" clId="{E3682AFA-7594-054C-A783-1E92B0B26DBB}" dt="2021-01-31T07:17:31.993" v="841" actId="20577"/>
        <pc:sldMkLst>
          <pc:docMk/>
          <pc:sldMk cId="2775603045" sldId="366"/>
        </pc:sldMkLst>
        <pc:spChg chg="mod">
          <ac:chgData name="中田 雄大" userId="62f770ad0d6c1cad" providerId="LiveId" clId="{E3682AFA-7594-054C-A783-1E92B0B26DBB}" dt="2021-01-31T05:41:44.255" v="540" actId="164"/>
          <ac:spMkLst>
            <pc:docMk/>
            <pc:sldMk cId="2775603045" sldId="366"/>
            <ac:spMk id="3" creationId="{00000000-0000-0000-0000-000000000000}"/>
          </ac:spMkLst>
        </pc:spChg>
        <pc:spChg chg="add mod">
          <ac:chgData name="中田 雄大" userId="62f770ad0d6c1cad" providerId="LiveId" clId="{E3682AFA-7594-054C-A783-1E92B0B26DBB}" dt="2021-01-31T05:50:24.897" v="600" actId="692"/>
          <ac:spMkLst>
            <pc:docMk/>
            <pc:sldMk cId="2775603045" sldId="366"/>
            <ac:spMk id="7" creationId="{DF0EADA8-EA0C-F442-802E-3C3B9AB12989}"/>
          </ac:spMkLst>
        </pc:spChg>
        <pc:spChg chg="mod topLvl">
          <ac:chgData name="中田 雄大" userId="62f770ad0d6c1cad" providerId="LiveId" clId="{E3682AFA-7594-054C-A783-1E92B0B26DBB}" dt="2021-01-31T05:42:57.680" v="545" actId="164"/>
          <ac:spMkLst>
            <pc:docMk/>
            <pc:sldMk cId="2775603045" sldId="366"/>
            <ac:spMk id="32" creationId="{00000000-0000-0000-0000-000000000000}"/>
          </ac:spMkLst>
        </pc:spChg>
        <pc:spChg chg="mod topLvl">
          <ac:chgData name="中田 雄大" userId="62f770ad0d6c1cad" providerId="LiveId" clId="{E3682AFA-7594-054C-A783-1E92B0B26DBB}" dt="2021-01-31T05:42:46.889" v="544" actId="165"/>
          <ac:spMkLst>
            <pc:docMk/>
            <pc:sldMk cId="2775603045" sldId="366"/>
            <ac:spMk id="33" creationId="{00000000-0000-0000-0000-000000000000}"/>
          </ac:spMkLst>
        </pc:spChg>
        <pc:spChg chg="mod topLvl">
          <ac:chgData name="中田 雄大" userId="62f770ad0d6c1cad" providerId="LiveId" clId="{E3682AFA-7594-054C-A783-1E92B0B26DBB}" dt="2021-01-31T05:42:57.680" v="545" actId="164"/>
          <ac:spMkLst>
            <pc:docMk/>
            <pc:sldMk cId="2775603045" sldId="366"/>
            <ac:spMk id="34" creationId="{00000000-0000-0000-0000-000000000000}"/>
          </ac:spMkLst>
        </pc:spChg>
        <pc:spChg chg="mod">
          <ac:chgData name="中田 雄大" userId="62f770ad0d6c1cad" providerId="LiveId" clId="{E3682AFA-7594-054C-A783-1E92B0B26DBB}" dt="2021-01-31T05:41:44.255" v="540" actId="164"/>
          <ac:spMkLst>
            <pc:docMk/>
            <pc:sldMk cId="2775603045" sldId="366"/>
            <ac:spMk id="40" creationId="{00000000-0000-0000-0000-000000000000}"/>
          </ac:spMkLst>
        </pc:spChg>
        <pc:spChg chg="mod">
          <ac:chgData name="中田 雄大" userId="62f770ad0d6c1cad" providerId="LiveId" clId="{E3682AFA-7594-054C-A783-1E92B0B26DBB}" dt="2021-01-31T05:41:44.255" v="540" actId="164"/>
          <ac:spMkLst>
            <pc:docMk/>
            <pc:sldMk cId="2775603045" sldId="366"/>
            <ac:spMk id="43" creationId="{00000000-0000-0000-0000-000000000000}"/>
          </ac:spMkLst>
        </pc:spChg>
        <pc:grpChg chg="add mod">
          <ac:chgData name="中田 雄大" userId="62f770ad0d6c1cad" providerId="LiveId" clId="{E3682AFA-7594-054C-A783-1E92B0B26DBB}" dt="2021-01-31T05:43:08.895" v="547" actId="1076"/>
          <ac:grpSpMkLst>
            <pc:docMk/>
            <pc:sldMk cId="2775603045" sldId="366"/>
            <ac:grpSpMk id="5" creationId="{A5FE217F-F9D7-A64A-8BA1-90B9649AA903}"/>
          </ac:grpSpMkLst>
        </pc:grpChg>
        <pc:grpChg chg="add mod">
          <ac:chgData name="中田 雄大" userId="62f770ad0d6c1cad" providerId="LiveId" clId="{E3682AFA-7594-054C-A783-1E92B0B26DBB}" dt="2021-01-31T05:42:57.680" v="545" actId="164"/>
          <ac:grpSpMkLst>
            <pc:docMk/>
            <pc:sldMk cId="2775603045" sldId="366"/>
            <ac:grpSpMk id="6" creationId="{E2475F2B-C408-E04A-B60F-1D624EA3B95C}"/>
          </ac:grpSpMkLst>
        </pc:grpChg>
        <pc:grpChg chg="del mod">
          <ac:chgData name="中田 雄大" userId="62f770ad0d6c1cad" providerId="LiveId" clId="{E3682AFA-7594-054C-A783-1E92B0B26DBB}" dt="2021-01-31T05:42:46.889" v="544" actId="165"/>
          <ac:grpSpMkLst>
            <pc:docMk/>
            <pc:sldMk cId="2775603045" sldId="366"/>
            <ac:grpSpMk id="24" creationId="{00000000-0000-0000-0000-000000000000}"/>
          </ac:grpSpMkLst>
        </pc:grpChg>
        <pc:picChg chg="mod topLvl">
          <ac:chgData name="中田 雄大" userId="62f770ad0d6c1cad" providerId="LiveId" clId="{E3682AFA-7594-054C-A783-1E92B0B26DBB}" dt="2021-01-31T05:42:57.680" v="545" actId="164"/>
          <ac:picMkLst>
            <pc:docMk/>
            <pc:sldMk cId="2775603045" sldId="366"/>
            <ac:picMk id="27" creationId="{00000000-0000-0000-0000-000000000000}"/>
          </ac:picMkLst>
        </pc:picChg>
        <pc:picChg chg="mod topLvl">
          <ac:chgData name="中田 雄大" userId="62f770ad0d6c1cad" providerId="LiveId" clId="{E3682AFA-7594-054C-A783-1E92B0B26DBB}" dt="2021-01-31T05:42:46.889" v="544" actId="165"/>
          <ac:picMkLst>
            <pc:docMk/>
            <pc:sldMk cId="2775603045" sldId="366"/>
            <ac:picMk id="30" creationId="{00000000-0000-0000-0000-000000000000}"/>
          </ac:picMkLst>
        </pc:picChg>
      </pc:sldChg>
      <pc:sldChg chg="modSp mod modNotesTx">
        <pc:chgData name="中田 雄大" userId="62f770ad0d6c1cad" providerId="LiveId" clId="{E3682AFA-7594-054C-A783-1E92B0B26DBB}" dt="2021-01-31T07:26:23.211" v="1172" actId="2710"/>
        <pc:sldMkLst>
          <pc:docMk/>
          <pc:sldMk cId="0" sldId="367"/>
        </pc:sldMkLst>
        <pc:spChg chg="mod">
          <ac:chgData name="中田 雄大" userId="62f770ad0d6c1cad" providerId="LiveId" clId="{E3682AFA-7594-054C-A783-1E92B0B26DBB}" dt="2021-01-31T07:25:32.547" v="1129" actId="207"/>
          <ac:spMkLst>
            <pc:docMk/>
            <pc:sldMk cId="0" sldId="367"/>
            <ac:spMk id="12" creationId="{00000000-0000-0000-0000-000000000000}"/>
          </ac:spMkLst>
        </pc:spChg>
      </pc:sldChg>
      <pc:sldChg chg="modNotesTx">
        <pc:chgData name="中田 雄大" userId="62f770ad0d6c1cad" providerId="LiveId" clId="{E3682AFA-7594-054C-A783-1E92B0B26DBB}" dt="2021-01-31T07:27:11.130" v="1193" actId="20577"/>
        <pc:sldMkLst>
          <pc:docMk/>
          <pc:sldMk cId="0" sldId="384"/>
        </pc:sldMkLst>
      </pc:sldChg>
      <pc:sldChg chg="modAnim modNotesTx">
        <pc:chgData name="中田 雄大" userId="62f770ad0d6c1cad" providerId="LiveId" clId="{E3682AFA-7594-054C-A783-1E92B0B26DBB}" dt="2021-01-31T05:52:00.826" v="601"/>
        <pc:sldMkLst>
          <pc:docMk/>
          <pc:sldMk cId="2767091831" sldId="387"/>
        </pc:sldMkLst>
      </pc:sldChg>
      <pc:sldChg chg="mod ord modShow modNotesTx">
        <pc:chgData name="中田 雄大" userId="62f770ad0d6c1cad" providerId="LiveId" clId="{E3682AFA-7594-054C-A783-1E92B0B26DBB}" dt="2021-01-31T05:35:03.543" v="489" actId="20578"/>
        <pc:sldMkLst>
          <pc:docMk/>
          <pc:sldMk cId="4031481430" sldId="388"/>
        </pc:sldMkLst>
      </pc:sldChg>
      <pc:sldChg chg="addSp delSp modSp mod modAnim modNotesTx">
        <pc:chgData name="中田 雄大" userId="62f770ad0d6c1cad" providerId="LiveId" clId="{E3682AFA-7594-054C-A783-1E92B0B26DBB}" dt="2021-01-31T06:05:10.294" v="675"/>
        <pc:sldMkLst>
          <pc:docMk/>
          <pc:sldMk cId="3638584725" sldId="390"/>
        </pc:sldMkLst>
        <pc:spChg chg="add mod">
          <ac:chgData name="中田 雄大" userId="62f770ad0d6c1cad" providerId="LiveId" clId="{E3682AFA-7594-054C-A783-1E92B0B26DBB}" dt="2021-01-31T05:58:29.870" v="636" actId="1035"/>
          <ac:spMkLst>
            <pc:docMk/>
            <pc:sldMk cId="3638584725" sldId="390"/>
            <ac:spMk id="3" creationId="{E5A3BC69-6D72-4F43-B38E-5A395467915C}"/>
          </ac:spMkLst>
        </pc:spChg>
        <pc:spChg chg="mod">
          <ac:chgData name="中田 雄大" userId="62f770ad0d6c1cad" providerId="LiveId" clId="{E3682AFA-7594-054C-A783-1E92B0B26DBB}" dt="2021-01-31T05:47:24.289" v="571" actId="207"/>
          <ac:spMkLst>
            <pc:docMk/>
            <pc:sldMk cId="3638584725" sldId="390"/>
            <ac:spMk id="25" creationId="{B950AC04-57F6-BC48-A642-2FDD1AFA52AA}"/>
          </ac:spMkLst>
        </pc:spChg>
        <pc:spChg chg="mod">
          <ac:chgData name="中田 雄大" userId="62f770ad0d6c1cad" providerId="LiveId" clId="{E3682AFA-7594-054C-A783-1E92B0B26DBB}" dt="2021-01-31T06:02:16.355" v="659" actId="1076"/>
          <ac:spMkLst>
            <pc:docMk/>
            <pc:sldMk cId="3638584725" sldId="390"/>
            <ac:spMk id="32" creationId="{CF4F3F08-8005-B54B-B15E-D7567DDA7461}"/>
          </ac:spMkLst>
        </pc:spChg>
        <pc:spChg chg="add mod">
          <ac:chgData name="中田 雄大" userId="62f770ad0d6c1cad" providerId="LiveId" clId="{E3682AFA-7594-054C-A783-1E92B0B26DBB}" dt="2021-01-31T05:58:54.210" v="644" actId="1036"/>
          <ac:spMkLst>
            <pc:docMk/>
            <pc:sldMk cId="3638584725" sldId="390"/>
            <ac:spMk id="34" creationId="{3A80901C-E1F3-B247-9254-E736AE10ECD6}"/>
          </ac:spMkLst>
        </pc:spChg>
        <pc:spChg chg="add mod">
          <ac:chgData name="中田 雄大" userId="62f770ad0d6c1cad" providerId="LiveId" clId="{E3682AFA-7594-054C-A783-1E92B0B26DBB}" dt="2021-01-31T06:04:51.644" v="673" actId="1076"/>
          <ac:spMkLst>
            <pc:docMk/>
            <pc:sldMk cId="3638584725" sldId="390"/>
            <ac:spMk id="35" creationId="{FDCB0175-E4D6-674F-8752-84EC3CBFDDE2}"/>
          </ac:spMkLst>
        </pc:spChg>
        <pc:spChg chg="mod">
          <ac:chgData name="中田 雄大" userId="62f770ad0d6c1cad" providerId="LiveId" clId="{E3682AFA-7594-054C-A783-1E92B0B26DBB}" dt="2021-01-31T05:55:08.976" v="617" actId="1076"/>
          <ac:spMkLst>
            <pc:docMk/>
            <pc:sldMk cId="3638584725" sldId="390"/>
            <ac:spMk id="45" creationId="{BE23D04C-83E1-EB43-8135-4BD9D3F303F1}"/>
          </ac:spMkLst>
        </pc:spChg>
        <pc:spChg chg="mod">
          <ac:chgData name="中田 雄大" userId="62f770ad0d6c1cad" providerId="LiveId" clId="{E3682AFA-7594-054C-A783-1E92B0B26DBB}" dt="2021-01-31T06:02:16.355" v="659" actId="1076"/>
          <ac:spMkLst>
            <pc:docMk/>
            <pc:sldMk cId="3638584725" sldId="390"/>
            <ac:spMk id="51" creationId="{4BEA117E-A694-CA4C-933D-501823E11DB1}"/>
          </ac:spMkLst>
        </pc:spChg>
        <pc:spChg chg="mod">
          <ac:chgData name="中田 雄大" userId="62f770ad0d6c1cad" providerId="LiveId" clId="{E3682AFA-7594-054C-A783-1E92B0B26DBB}" dt="2021-01-31T06:02:16.355" v="659" actId="1076"/>
          <ac:spMkLst>
            <pc:docMk/>
            <pc:sldMk cId="3638584725" sldId="390"/>
            <ac:spMk id="52" creationId="{B7A83B23-8DC2-314F-B580-E912D49C2A32}"/>
          </ac:spMkLst>
        </pc:spChg>
        <pc:picChg chg="mod">
          <ac:chgData name="中田 雄大" userId="62f770ad0d6c1cad" providerId="LiveId" clId="{E3682AFA-7594-054C-A783-1E92B0B26DBB}" dt="2021-01-31T06:02:16.355" v="659" actId="1076"/>
          <ac:picMkLst>
            <pc:docMk/>
            <pc:sldMk cId="3638584725" sldId="390"/>
            <ac:picMk id="54" creationId="{9ACB6119-EE77-9542-84D9-CE2337D22DDD}"/>
          </ac:picMkLst>
        </pc:picChg>
        <pc:picChg chg="mod">
          <ac:chgData name="中田 雄大" userId="62f770ad0d6c1cad" providerId="LiveId" clId="{E3682AFA-7594-054C-A783-1E92B0B26DBB}" dt="2021-01-31T06:02:16.355" v="659" actId="1076"/>
          <ac:picMkLst>
            <pc:docMk/>
            <pc:sldMk cId="3638584725" sldId="390"/>
            <ac:picMk id="55" creationId="{EDD7240C-B555-1843-A40E-D749E71755B1}"/>
          </ac:picMkLst>
        </pc:picChg>
        <pc:picChg chg="mod">
          <ac:chgData name="中田 雄大" userId="62f770ad0d6c1cad" providerId="LiveId" clId="{E3682AFA-7594-054C-A783-1E92B0B26DBB}" dt="2021-01-31T06:02:16.355" v="659" actId="1076"/>
          <ac:picMkLst>
            <pc:docMk/>
            <pc:sldMk cId="3638584725" sldId="390"/>
            <ac:picMk id="59" creationId="{5BF0FE58-9C0C-AF4C-8F2E-79D64C8DC3D3}"/>
          </ac:picMkLst>
        </pc:picChg>
        <pc:picChg chg="del">
          <ac:chgData name="中田 雄大" userId="62f770ad0d6c1cad" providerId="LiveId" clId="{E3682AFA-7594-054C-A783-1E92B0B26DBB}" dt="2021-01-31T06:01:27.247" v="650" actId="478"/>
          <ac:picMkLst>
            <pc:docMk/>
            <pc:sldMk cId="3638584725" sldId="390"/>
            <ac:picMk id="66" creationId="{D5F04295-256C-734D-964B-06B3FA55279D}"/>
          </ac:picMkLst>
        </pc:picChg>
        <pc:picChg chg="del">
          <ac:chgData name="中田 雄大" userId="62f770ad0d6c1cad" providerId="LiveId" clId="{E3682AFA-7594-054C-A783-1E92B0B26DBB}" dt="2021-01-31T06:01:29.130" v="652" actId="478"/>
          <ac:picMkLst>
            <pc:docMk/>
            <pc:sldMk cId="3638584725" sldId="390"/>
            <ac:picMk id="67" creationId="{2DF60190-C818-8644-81D7-64B9EF90E984}"/>
          </ac:picMkLst>
        </pc:picChg>
        <pc:picChg chg="del">
          <ac:chgData name="中田 雄大" userId="62f770ad0d6c1cad" providerId="LiveId" clId="{E3682AFA-7594-054C-A783-1E92B0B26DBB}" dt="2021-01-31T06:01:28.251" v="651" actId="478"/>
          <ac:picMkLst>
            <pc:docMk/>
            <pc:sldMk cId="3638584725" sldId="390"/>
            <ac:picMk id="68" creationId="{4EC71027-BA8E-D249-937B-DA739A3C4558}"/>
          </ac:picMkLst>
        </pc:picChg>
        <pc:cxnChg chg="mod">
          <ac:chgData name="中田 雄大" userId="62f770ad0d6c1cad" providerId="LiveId" clId="{E3682AFA-7594-054C-A783-1E92B0B26DBB}" dt="2021-01-31T05:55:08.976" v="617" actId="1076"/>
          <ac:cxnSpMkLst>
            <pc:docMk/>
            <pc:sldMk cId="3638584725" sldId="390"/>
            <ac:cxnSpMk id="61" creationId="{CFFFAAD4-3E8B-AB41-BA14-6B41213EC267}"/>
          </ac:cxnSpMkLst>
        </pc:cxnChg>
        <pc:cxnChg chg="mod">
          <ac:chgData name="中田 雄大" userId="62f770ad0d6c1cad" providerId="LiveId" clId="{E3682AFA-7594-054C-A783-1E92B0B26DBB}" dt="2021-01-31T05:53:12.881" v="605" actId="1036"/>
          <ac:cxnSpMkLst>
            <pc:docMk/>
            <pc:sldMk cId="3638584725" sldId="390"/>
            <ac:cxnSpMk id="69" creationId="{151F0541-343F-4644-9FD8-8D1199818F5B}"/>
          </ac:cxnSpMkLst>
        </pc:cxnChg>
      </pc:sldChg>
      <pc:sldChg chg="modSp mod modAnim modNotesTx">
        <pc:chgData name="中田 雄大" userId="62f770ad0d6c1cad" providerId="LiveId" clId="{E3682AFA-7594-054C-A783-1E92B0B26DBB}" dt="2021-01-31T06:06:10.776" v="676"/>
        <pc:sldMkLst>
          <pc:docMk/>
          <pc:sldMk cId="1875767901" sldId="391"/>
        </pc:sldMkLst>
        <pc:spChg chg="mod">
          <ac:chgData name="中田 雄大" userId="62f770ad0d6c1cad" providerId="LiveId" clId="{E3682AFA-7594-054C-A783-1E92B0B26DBB}" dt="2021-01-31T05:47:52.642" v="572" actId="207"/>
          <ac:spMkLst>
            <pc:docMk/>
            <pc:sldMk cId="1875767901" sldId="391"/>
            <ac:spMk id="36" creationId="{6B3B251B-38A2-6D4B-8E7E-DA681EAE3A9C}"/>
          </ac:spMkLst>
        </pc:spChg>
      </pc:sldChg>
      <pc:sldChg chg="modSp mod modAnim modNotesTx">
        <pc:chgData name="中田 雄大" userId="62f770ad0d6c1cad" providerId="LiveId" clId="{E3682AFA-7594-054C-A783-1E92B0B26DBB}" dt="2021-01-31T07:28:56.403" v="1230" actId="20577"/>
        <pc:sldMkLst>
          <pc:docMk/>
          <pc:sldMk cId="2050723830" sldId="392"/>
        </pc:sldMkLst>
        <pc:spChg chg="mod">
          <ac:chgData name="中田 雄大" userId="62f770ad0d6c1cad" providerId="LiveId" clId="{E3682AFA-7594-054C-A783-1E92B0B26DBB}" dt="2021-01-31T05:48:11.836" v="573" actId="207"/>
          <ac:spMkLst>
            <pc:docMk/>
            <pc:sldMk cId="2050723830" sldId="392"/>
            <ac:spMk id="15" creationId="{8671E37E-5429-5244-82D3-7C7F805F3416}"/>
          </ac:spMkLst>
        </pc:spChg>
      </pc:sldChg>
      <pc:sldChg chg="addSp modSp mod modAnim modNotesTx">
        <pc:chgData name="中田 雄大" userId="62f770ad0d6c1cad" providerId="LiveId" clId="{E3682AFA-7594-054C-A783-1E92B0B26DBB}" dt="2021-01-31T07:33:18.316" v="1323" actId="1035"/>
        <pc:sldMkLst>
          <pc:docMk/>
          <pc:sldMk cId="1188777254" sldId="393"/>
        </pc:sldMkLst>
        <pc:spChg chg="mod">
          <ac:chgData name="中田 雄大" userId="62f770ad0d6c1cad" providerId="LiveId" clId="{E3682AFA-7594-054C-A783-1E92B0B26DBB}" dt="2021-01-31T06:08:13.773" v="684" actId="692"/>
          <ac:spMkLst>
            <pc:docMk/>
            <pc:sldMk cId="1188777254" sldId="393"/>
            <ac:spMk id="16" creationId="{E57A7A7E-49DA-0F40-AE54-FC6C17D6CB8D}"/>
          </ac:spMkLst>
        </pc:spChg>
        <pc:spChg chg="add mod">
          <ac:chgData name="中田 雄大" userId="62f770ad0d6c1cad" providerId="LiveId" clId="{E3682AFA-7594-054C-A783-1E92B0B26DBB}" dt="2021-01-31T07:32:31.075" v="1301" actId="20577"/>
          <ac:spMkLst>
            <pc:docMk/>
            <pc:sldMk cId="1188777254" sldId="393"/>
            <ac:spMk id="38" creationId="{2349621A-210D-CF46-9296-9A57EAFCF8A3}"/>
          </ac:spMkLst>
        </pc:spChg>
        <pc:spChg chg="mod">
          <ac:chgData name="中田 雄大" userId="62f770ad0d6c1cad" providerId="LiveId" clId="{E3682AFA-7594-054C-A783-1E92B0B26DBB}" dt="2021-01-31T06:07:55.433" v="683" actId="207"/>
          <ac:spMkLst>
            <pc:docMk/>
            <pc:sldMk cId="1188777254" sldId="393"/>
            <ac:spMk id="40" creationId="{8046531C-E2ED-5747-AB49-90BA906BBF06}"/>
          </ac:spMkLst>
        </pc:spChg>
        <pc:spChg chg="add mod">
          <ac:chgData name="中田 雄大" userId="62f770ad0d6c1cad" providerId="LiveId" clId="{E3682AFA-7594-054C-A783-1E92B0B26DBB}" dt="2021-01-31T07:33:18.316" v="1323" actId="1035"/>
          <ac:spMkLst>
            <pc:docMk/>
            <pc:sldMk cId="1188777254" sldId="393"/>
            <ac:spMk id="43" creationId="{F2868692-6F51-1C4E-98E1-E533F18EEA95}"/>
          </ac:spMkLst>
        </pc:spChg>
        <pc:spChg chg="mod">
          <ac:chgData name="中田 雄大" userId="62f770ad0d6c1cad" providerId="LiveId" clId="{E3682AFA-7594-054C-A783-1E92B0B26DBB}" dt="2021-01-31T06:08:40.328" v="689" actId="207"/>
          <ac:spMkLst>
            <pc:docMk/>
            <pc:sldMk cId="1188777254" sldId="393"/>
            <ac:spMk id="50" creationId="{9D3D40B5-3899-CA49-A730-7A3B6D6EDBD3}"/>
          </ac:spMkLst>
        </pc:spChg>
        <pc:spChg chg="mod">
          <ac:chgData name="中田 雄大" userId="62f770ad0d6c1cad" providerId="LiveId" clId="{E3682AFA-7594-054C-A783-1E92B0B26DBB}" dt="2021-01-31T06:07:50.479" v="682" actId="207"/>
          <ac:spMkLst>
            <pc:docMk/>
            <pc:sldMk cId="1188777254" sldId="393"/>
            <ac:spMk id="52" creationId="{4560E131-3B6C-DA41-B4D6-4A3E92127E58}"/>
          </ac:spMkLst>
        </pc:spChg>
        <pc:spChg chg="mod">
          <ac:chgData name="中田 雄大" userId="62f770ad0d6c1cad" providerId="LiveId" clId="{E3682AFA-7594-054C-A783-1E92B0B26DBB}" dt="2021-01-31T06:07:39.124" v="681" actId="207"/>
          <ac:spMkLst>
            <pc:docMk/>
            <pc:sldMk cId="1188777254" sldId="393"/>
            <ac:spMk id="54" creationId="{7DC2E0D3-783A-4F48-8E9D-2387FB8EAEE7}"/>
          </ac:spMkLst>
        </pc:spChg>
        <pc:picChg chg="mod">
          <ac:chgData name="中田 雄大" userId="62f770ad0d6c1cad" providerId="LiveId" clId="{E3682AFA-7594-054C-A783-1E92B0B26DBB}" dt="2021-01-31T06:08:31.476" v="688" actId="692"/>
          <ac:picMkLst>
            <pc:docMk/>
            <pc:sldMk cId="1188777254" sldId="393"/>
            <ac:picMk id="8" creationId="{30FA92D3-7EFF-DC42-B79E-8782DB82FADA}"/>
          </ac:picMkLst>
        </pc:picChg>
        <pc:picChg chg="mod">
          <ac:chgData name="中田 雄大" userId="62f770ad0d6c1cad" providerId="LiveId" clId="{E3682AFA-7594-054C-A783-1E92B0B26DBB}" dt="2021-01-31T06:08:18.073" v="685" actId="692"/>
          <ac:picMkLst>
            <pc:docMk/>
            <pc:sldMk cId="1188777254" sldId="393"/>
            <ac:picMk id="21" creationId="{CFA5748E-848D-0F46-919A-363416D4B68D}"/>
          </ac:picMkLst>
        </pc:picChg>
        <pc:picChg chg="mod">
          <ac:chgData name="中田 雄大" userId="62f770ad0d6c1cad" providerId="LiveId" clId="{E3682AFA-7594-054C-A783-1E92B0B26DBB}" dt="2021-01-31T06:08:26.782" v="687" actId="692"/>
          <ac:picMkLst>
            <pc:docMk/>
            <pc:sldMk cId="1188777254" sldId="393"/>
            <ac:picMk id="26" creationId="{063373A5-D8C1-2044-939B-9137935FC56E}"/>
          </ac:picMkLst>
        </pc:picChg>
        <pc:picChg chg="mod">
          <ac:chgData name="中田 雄大" userId="62f770ad0d6c1cad" providerId="LiveId" clId="{E3682AFA-7594-054C-A783-1E92B0B26DBB}" dt="2021-01-31T06:08:22.126" v="686" actId="692"/>
          <ac:picMkLst>
            <pc:docMk/>
            <pc:sldMk cId="1188777254" sldId="393"/>
            <ac:picMk id="39" creationId="{F671A598-BC2D-DB47-AB70-BEB4DA5783D4}"/>
          </ac:picMkLst>
        </pc:picChg>
      </pc:sldChg>
      <pc:sldChg chg="modNotesTx">
        <pc:chgData name="中田 雄大" userId="62f770ad0d6c1cad" providerId="LiveId" clId="{E3682AFA-7594-054C-A783-1E92B0B26DBB}" dt="2021-01-30T17:38:30.936" v="279" actId="20577"/>
        <pc:sldMkLst>
          <pc:docMk/>
          <pc:sldMk cId="528948070" sldId="394"/>
        </pc:sldMkLst>
      </pc:sldChg>
      <pc:sldChg chg="modNotesTx">
        <pc:chgData name="中田 雄大" userId="62f770ad0d6c1cad" providerId="LiveId" clId="{E3682AFA-7594-054C-A783-1E92B0B26DBB}" dt="2021-01-30T17:39:08.047" v="290" actId="20577"/>
        <pc:sldMkLst>
          <pc:docMk/>
          <pc:sldMk cId="3810856469" sldId="395"/>
        </pc:sldMkLst>
      </pc:sldChg>
      <pc:sldChg chg="addSp modSp mod modAnim">
        <pc:chgData name="中田 雄大" userId="62f770ad0d6c1cad" providerId="LiveId" clId="{E3682AFA-7594-054C-A783-1E92B0B26DBB}" dt="2021-01-31T06:54:27.300" v="722"/>
        <pc:sldMkLst>
          <pc:docMk/>
          <pc:sldMk cId="2996397845" sldId="396"/>
        </pc:sldMkLst>
        <pc:spChg chg="add mod">
          <ac:chgData name="中田 雄大" userId="62f770ad0d6c1cad" providerId="LiveId" clId="{E3682AFA-7594-054C-A783-1E92B0B26DBB}" dt="2021-01-31T06:51:36.836" v="693" actId="14100"/>
          <ac:spMkLst>
            <pc:docMk/>
            <pc:sldMk cId="2996397845" sldId="396"/>
            <ac:spMk id="13" creationId="{FDDF8B69-5884-3547-90CD-1072847B518F}"/>
          </ac:spMkLst>
        </pc:spChg>
        <pc:spChg chg="add mod">
          <ac:chgData name="中田 雄大" userId="62f770ad0d6c1cad" providerId="LiveId" clId="{E3682AFA-7594-054C-A783-1E92B0B26DBB}" dt="2021-01-31T06:52:11.442" v="708" actId="14100"/>
          <ac:spMkLst>
            <pc:docMk/>
            <pc:sldMk cId="2996397845" sldId="396"/>
            <ac:spMk id="14" creationId="{53F63A56-385D-8149-B016-C30580AF1551}"/>
          </ac:spMkLst>
        </pc:spChg>
        <pc:spChg chg="add mod">
          <ac:chgData name="中田 雄大" userId="62f770ad0d6c1cad" providerId="LiveId" clId="{E3682AFA-7594-054C-A783-1E92B0B26DBB}" dt="2021-01-31T06:52:00.687" v="700" actId="14100"/>
          <ac:spMkLst>
            <pc:docMk/>
            <pc:sldMk cId="2996397845" sldId="396"/>
            <ac:spMk id="16" creationId="{2681CBF4-4D90-8A47-8F59-D9ED4C8072F0}"/>
          </ac:spMkLst>
        </pc:spChg>
        <pc:spChg chg="add mod">
          <ac:chgData name="中田 雄大" userId="62f770ad0d6c1cad" providerId="LiveId" clId="{E3682AFA-7594-054C-A783-1E92B0B26DBB}" dt="2021-01-31T06:52:24.171" v="711" actId="14100"/>
          <ac:spMkLst>
            <pc:docMk/>
            <pc:sldMk cId="2996397845" sldId="396"/>
            <ac:spMk id="20" creationId="{2BFF25CE-29A2-D84B-A098-26FA1DF5FD43}"/>
          </ac:spMkLst>
        </pc:spChg>
        <pc:spChg chg="add mod">
          <ac:chgData name="中田 雄大" userId="62f770ad0d6c1cad" providerId="LiveId" clId="{E3682AFA-7594-054C-A783-1E92B0B26DBB}" dt="2021-01-31T06:53:04.207" v="720" actId="14100"/>
          <ac:spMkLst>
            <pc:docMk/>
            <pc:sldMk cId="2996397845" sldId="396"/>
            <ac:spMk id="21" creationId="{3D55CB87-D27B-DF4C-80E5-5186CE7FC1BE}"/>
          </ac:spMkLst>
        </pc:spChg>
        <pc:spChg chg="add mod">
          <ac:chgData name="中田 雄大" userId="62f770ad0d6c1cad" providerId="LiveId" clId="{E3682AFA-7594-054C-A783-1E92B0B26DBB}" dt="2021-01-31T06:52:56.158" v="719" actId="14100"/>
          <ac:spMkLst>
            <pc:docMk/>
            <pc:sldMk cId="2996397845" sldId="396"/>
            <ac:spMk id="22" creationId="{63C99D01-F4A2-E34E-95A7-71C86ACD537C}"/>
          </ac:spMkLst>
        </pc:spChg>
      </pc:sldChg>
      <pc:sldChg chg="addSp delSp modSp mod modAnim modNotesTx">
        <pc:chgData name="中田 雄大" userId="62f770ad0d6c1cad" providerId="LiveId" clId="{E3682AFA-7594-054C-A783-1E92B0B26DBB}" dt="2021-01-31T06:56:08.638" v="742"/>
        <pc:sldMkLst>
          <pc:docMk/>
          <pc:sldMk cId="2642361543" sldId="397"/>
        </pc:sldMkLst>
        <pc:spChg chg="add mod">
          <ac:chgData name="中田 雄大" userId="62f770ad0d6c1cad" providerId="LiveId" clId="{E3682AFA-7594-054C-A783-1E92B0B26DBB}" dt="2021-01-31T06:54:52.771" v="725" actId="14100"/>
          <ac:spMkLst>
            <pc:docMk/>
            <pc:sldMk cId="2642361543" sldId="397"/>
            <ac:spMk id="16" creationId="{E2435595-8C76-F14C-8F60-1F92054ED562}"/>
          </ac:spMkLst>
        </pc:spChg>
        <pc:spChg chg="add mod">
          <ac:chgData name="中田 雄大" userId="62f770ad0d6c1cad" providerId="LiveId" clId="{E3682AFA-7594-054C-A783-1E92B0B26DBB}" dt="2021-01-31T06:55:01.150" v="728" actId="14100"/>
          <ac:spMkLst>
            <pc:docMk/>
            <pc:sldMk cId="2642361543" sldId="397"/>
            <ac:spMk id="22" creationId="{CD8A40C9-4B5F-8D49-B31B-1910371680E9}"/>
          </ac:spMkLst>
        </pc:spChg>
        <pc:spChg chg="add mod">
          <ac:chgData name="中田 雄大" userId="62f770ad0d6c1cad" providerId="LiveId" clId="{E3682AFA-7594-054C-A783-1E92B0B26DBB}" dt="2021-01-31T06:55:24.040" v="733" actId="14100"/>
          <ac:spMkLst>
            <pc:docMk/>
            <pc:sldMk cId="2642361543" sldId="397"/>
            <ac:spMk id="24" creationId="{E5B079CF-4093-F440-B1EA-2413A27C98D5}"/>
          </ac:spMkLst>
        </pc:spChg>
        <pc:spChg chg="add mod">
          <ac:chgData name="中田 雄大" userId="62f770ad0d6c1cad" providerId="LiveId" clId="{E3682AFA-7594-054C-A783-1E92B0B26DBB}" dt="2021-01-31T06:55:31.037" v="735" actId="1076"/>
          <ac:spMkLst>
            <pc:docMk/>
            <pc:sldMk cId="2642361543" sldId="397"/>
            <ac:spMk id="26" creationId="{9FB5EC25-05BC-CC44-9B06-2C59E3145AEF}"/>
          </ac:spMkLst>
        </pc:spChg>
        <pc:spChg chg="add mod">
          <ac:chgData name="中田 雄大" userId="62f770ad0d6c1cad" providerId="LiveId" clId="{E3682AFA-7594-054C-A783-1E92B0B26DBB}" dt="2021-01-31T06:55:38.362" v="738" actId="14100"/>
          <ac:spMkLst>
            <pc:docMk/>
            <pc:sldMk cId="2642361543" sldId="397"/>
            <ac:spMk id="27" creationId="{EA27A434-1448-4045-AF8C-A01C26E44A0D}"/>
          </ac:spMkLst>
        </pc:spChg>
        <pc:picChg chg="add del mod">
          <ac:chgData name="中田 雄大" userId="62f770ad0d6c1cad" providerId="LiveId" clId="{E3682AFA-7594-054C-A783-1E92B0B26DBB}" dt="2021-01-31T06:55:08.940" v="730"/>
          <ac:picMkLst>
            <pc:docMk/>
            <pc:sldMk cId="2642361543" sldId="397"/>
            <ac:picMk id="23" creationId="{28B2782A-DEE6-004C-9FF1-B7B19D996014}"/>
          </ac:picMkLst>
        </pc:picChg>
      </pc:sldChg>
      <pc:sldChg chg="mod ord modShow">
        <pc:chgData name="中田 雄大" userId="62f770ad0d6c1cad" providerId="LiveId" clId="{E3682AFA-7594-054C-A783-1E92B0B26DBB}" dt="2021-01-31T05:34:50.574" v="488" actId="20578"/>
        <pc:sldMkLst>
          <pc:docMk/>
          <pc:sldMk cId="2069494962" sldId="398"/>
        </pc:sldMkLst>
      </pc:sldChg>
      <pc:sldChg chg="addSp modSp mod modAnim modNotesTx">
        <pc:chgData name="中田 雄大" userId="62f770ad0d6c1cad" providerId="LiveId" clId="{E3682AFA-7594-054C-A783-1E92B0B26DBB}" dt="2021-01-31T07:01:19.527" v="770"/>
        <pc:sldMkLst>
          <pc:docMk/>
          <pc:sldMk cId="1738464696" sldId="399"/>
        </pc:sldMkLst>
        <pc:spChg chg="add mod">
          <ac:chgData name="中田 雄大" userId="62f770ad0d6c1cad" providerId="LiveId" clId="{E3682AFA-7594-054C-A783-1E92B0B26DBB}" dt="2021-01-31T06:58:52.850" v="751" actId="14100"/>
          <ac:spMkLst>
            <pc:docMk/>
            <pc:sldMk cId="1738464696" sldId="399"/>
            <ac:spMk id="3" creationId="{C0A0BC36-4339-2641-8DDE-D3CC2A85FE3A}"/>
          </ac:spMkLst>
        </pc:spChg>
        <pc:spChg chg="add mod">
          <ac:chgData name="中田 雄大" userId="62f770ad0d6c1cad" providerId="LiveId" clId="{E3682AFA-7594-054C-A783-1E92B0B26DBB}" dt="2021-01-31T07:00:55.813" v="768" actId="1076"/>
          <ac:spMkLst>
            <pc:docMk/>
            <pc:sldMk cId="1738464696" sldId="399"/>
            <ac:spMk id="6" creationId="{03BB081D-84F2-BE44-A290-17571DD3D716}"/>
          </ac:spMkLst>
        </pc:spChg>
        <pc:spChg chg="mod">
          <ac:chgData name="中田 雄大" userId="62f770ad0d6c1cad" providerId="LiveId" clId="{E3682AFA-7594-054C-A783-1E92B0B26DBB}" dt="2021-01-31T07:00:08.081" v="763" actId="164"/>
          <ac:spMkLst>
            <pc:docMk/>
            <pc:sldMk cId="1738464696" sldId="399"/>
            <ac:spMk id="149" creationId="{00000000-0000-0000-0000-000000000000}"/>
          </ac:spMkLst>
        </pc:spChg>
        <pc:grpChg chg="add mod">
          <ac:chgData name="中田 雄大" userId="62f770ad0d6c1cad" providerId="LiveId" clId="{E3682AFA-7594-054C-A783-1E92B0B26DBB}" dt="2021-01-31T07:00:08.081" v="763" actId="164"/>
          <ac:grpSpMkLst>
            <pc:docMk/>
            <pc:sldMk cId="1738464696" sldId="399"/>
            <ac:grpSpMk id="7" creationId="{FF86BACC-03ED-DE49-A031-F8F34221C352}"/>
          </ac:grpSpMkLst>
        </pc:grpChg>
        <pc:grpChg chg="add mod">
          <ac:chgData name="中田 雄大" userId="62f770ad0d6c1cad" providerId="LiveId" clId="{E3682AFA-7594-054C-A783-1E92B0B26DBB}" dt="2021-01-31T07:00:25.400" v="764" actId="164"/>
          <ac:grpSpMkLst>
            <pc:docMk/>
            <pc:sldMk cId="1738464696" sldId="399"/>
            <ac:grpSpMk id="8" creationId="{F42794B8-075E-9E4B-9B15-2FBB7FE3A176}"/>
          </ac:grpSpMkLst>
        </pc:grpChg>
        <pc:cxnChg chg="add mod">
          <ac:chgData name="中田 雄大" userId="62f770ad0d6c1cad" providerId="LiveId" clId="{E3682AFA-7594-054C-A783-1E92B0B26DBB}" dt="2021-01-31T05:49:24.566" v="590" actId="14100"/>
          <ac:cxnSpMkLst>
            <pc:docMk/>
            <pc:sldMk cId="1738464696" sldId="399"/>
            <ac:cxnSpMk id="5" creationId="{1A3D44FA-28D3-B44F-B9F1-5C750C3C8AF3}"/>
          </ac:cxnSpMkLst>
        </pc:cxnChg>
        <pc:cxnChg chg="add mod">
          <ac:chgData name="中田 雄大" userId="62f770ad0d6c1cad" providerId="LiveId" clId="{E3682AFA-7594-054C-A783-1E92B0B26DBB}" dt="2021-01-31T07:00:48.260" v="767" actId="1076"/>
          <ac:cxnSpMkLst>
            <pc:docMk/>
            <pc:sldMk cId="1738464696" sldId="399"/>
            <ac:cxnSpMk id="11" creationId="{9C29232D-11A3-C841-B6E0-CB31420D9285}"/>
          </ac:cxnSpMkLst>
        </pc:cxnChg>
        <pc:cxnChg chg="add mod">
          <ac:chgData name="中田 雄大" userId="62f770ad0d6c1cad" providerId="LiveId" clId="{E3682AFA-7594-054C-A783-1E92B0B26DBB}" dt="2021-01-31T07:00:25.400" v="764" actId="164"/>
          <ac:cxnSpMkLst>
            <pc:docMk/>
            <pc:sldMk cId="1738464696" sldId="399"/>
            <ac:cxnSpMk id="12" creationId="{E7406815-779E-4448-9AB7-D8AC1F984321}"/>
          </ac:cxnSpMkLst>
        </pc:cxnChg>
      </pc:sldChg>
    </pc:docChg>
  </pc:docChgLst>
  <pc:docChgLst>
    <pc:chgData name="中田 雄大" userId="62f770ad0d6c1cad" providerId="LiveId" clId="{E6A93A17-C42B-4084-8F06-66D07ED1980F}"/>
    <pc:docChg chg="undo custSel addSld modSld">
      <pc:chgData name="中田 雄大" userId="62f770ad0d6c1cad" providerId="LiveId" clId="{E6A93A17-C42B-4084-8F06-66D07ED1980F}" dt="2021-02-10T09:05:25.405" v="22452" actId="167"/>
      <pc:docMkLst>
        <pc:docMk/>
      </pc:docMkLst>
      <pc:sldChg chg="addSp delSp mod">
        <pc:chgData name="中田 雄大" userId="62f770ad0d6c1cad" providerId="LiveId" clId="{E6A93A17-C42B-4084-8F06-66D07ED1980F}" dt="2021-02-04T11:03:36.176" v="21747" actId="22"/>
        <pc:sldMkLst>
          <pc:docMk/>
          <pc:sldMk cId="0" sldId="256"/>
        </pc:sldMkLst>
        <pc:spChg chg="add del">
          <ac:chgData name="中田 雄大" userId="62f770ad0d6c1cad" providerId="LiveId" clId="{E6A93A17-C42B-4084-8F06-66D07ED1980F}" dt="2021-02-04T11:03:36.176" v="21747" actId="22"/>
          <ac:spMkLst>
            <pc:docMk/>
            <pc:sldMk cId="0" sldId="256"/>
            <ac:spMk id="5" creationId="{39439F9F-85B6-41F6-A33E-6A809FFDEA02}"/>
          </ac:spMkLst>
        </pc:spChg>
      </pc:sldChg>
      <pc:sldChg chg="modNotesTx">
        <pc:chgData name="中田 雄大" userId="62f770ad0d6c1cad" providerId="LiveId" clId="{E6A93A17-C42B-4084-8F06-66D07ED1980F}" dt="2021-02-04T11:02:49.206" v="21744" actId="20577"/>
        <pc:sldMkLst>
          <pc:docMk/>
          <pc:sldMk cId="0" sldId="323"/>
        </pc:sldMkLst>
      </pc:sldChg>
      <pc:sldChg chg="modNotesTx">
        <pc:chgData name="中田 雄大" userId="62f770ad0d6c1cad" providerId="LiveId" clId="{E6A93A17-C42B-4084-8F06-66D07ED1980F}" dt="2021-02-04T11:02:30.460" v="21733" actId="20577"/>
        <pc:sldMkLst>
          <pc:docMk/>
          <pc:sldMk cId="0" sldId="324"/>
        </pc:sldMkLst>
      </pc:sldChg>
      <pc:sldChg chg="modSp mod modNotesTx">
        <pc:chgData name="中田 雄大" userId="62f770ad0d6c1cad" providerId="LiveId" clId="{E6A93A17-C42B-4084-8F06-66D07ED1980F}" dt="2021-02-04T11:25:49.400" v="21827"/>
        <pc:sldMkLst>
          <pc:docMk/>
          <pc:sldMk cId="0" sldId="325"/>
        </pc:sldMkLst>
        <pc:spChg chg="mod">
          <ac:chgData name="中田 雄大" userId="62f770ad0d6c1cad" providerId="LiveId" clId="{E6A93A17-C42B-4084-8F06-66D07ED1980F}" dt="2021-02-04T01:37:53.551" v="4124" actId="1076"/>
          <ac:spMkLst>
            <pc:docMk/>
            <pc:sldMk cId="0" sldId="325"/>
            <ac:spMk id="4" creationId="{00000000-0000-0000-0000-000000000000}"/>
          </ac:spMkLst>
        </pc:spChg>
        <pc:spChg chg="mod">
          <ac:chgData name="中田 雄大" userId="62f770ad0d6c1cad" providerId="LiveId" clId="{E6A93A17-C42B-4084-8F06-66D07ED1980F}" dt="2021-02-04T11:25:49.400" v="21827"/>
          <ac:spMkLst>
            <pc:docMk/>
            <pc:sldMk cId="0" sldId="325"/>
            <ac:spMk id="42" creationId="{00000000-0000-0000-0000-000000000000}"/>
          </ac:spMkLst>
        </pc:spChg>
      </pc:sldChg>
      <pc:sldChg chg="modSp mod">
        <pc:chgData name="中田 雄大" userId="62f770ad0d6c1cad" providerId="LiveId" clId="{E6A93A17-C42B-4084-8F06-66D07ED1980F}" dt="2021-02-04T04:41:36.827" v="10596"/>
        <pc:sldMkLst>
          <pc:docMk/>
          <pc:sldMk cId="0" sldId="326"/>
        </pc:sldMkLst>
        <pc:spChg chg="mod">
          <ac:chgData name="中田 雄大" userId="62f770ad0d6c1cad" providerId="LiveId" clId="{E6A93A17-C42B-4084-8F06-66D07ED1980F}" dt="2021-02-04T04:41:36.827" v="10596"/>
          <ac:spMkLst>
            <pc:docMk/>
            <pc:sldMk cId="0" sldId="326"/>
            <ac:spMk id="3" creationId="{00000000-0000-0000-0000-000000000000}"/>
          </ac:spMkLst>
        </pc:spChg>
      </pc:sldChg>
      <pc:sldChg chg="modSp mod modNotesTx">
        <pc:chgData name="中田 雄大" userId="62f770ad0d6c1cad" providerId="LiveId" clId="{E6A93A17-C42B-4084-8F06-66D07ED1980F}" dt="2021-02-04T10:17:18.433" v="20596" actId="20577"/>
        <pc:sldMkLst>
          <pc:docMk/>
          <pc:sldMk cId="0" sldId="327"/>
        </pc:sldMkLst>
        <pc:spChg chg="mod">
          <ac:chgData name="中田 雄大" userId="62f770ad0d6c1cad" providerId="LiveId" clId="{E6A93A17-C42B-4084-8F06-66D07ED1980F}" dt="2021-02-04T01:34:05.348" v="3985"/>
          <ac:spMkLst>
            <pc:docMk/>
            <pc:sldMk cId="0" sldId="327"/>
            <ac:spMk id="3" creationId="{00000000-0000-0000-0000-000000000000}"/>
          </ac:spMkLst>
        </pc:spChg>
      </pc:sldChg>
      <pc:sldChg chg="modSp mod modNotesTx">
        <pc:chgData name="中田 雄大" userId="62f770ad0d6c1cad" providerId="LiveId" clId="{E6A93A17-C42B-4084-8F06-66D07ED1980F}" dt="2021-02-04T11:50:49.118" v="21999" actId="20577"/>
        <pc:sldMkLst>
          <pc:docMk/>
          <pc:sldMk cId="0" sldId="335"/>
        </pc:sldMkLst>
        <pc:spChg chg="mod">
          <ac:chgData name="中田 雄大" userId="62f770ad0d6c1cad" providerId="LiveId" clId="{E6A93A17-C42B-4084-8F06-66D07ED1980F}" dt="2021-02-04T04:41:58.726" v="10605" actId="20577"/>
          <ac:spMkLst>
            <pc:docMk/>
            <pc:sldMk cId="0" sldId="335"/>
            <ac:spMk id="6" creationId="{00000000-0000-0000-0000-000000000000}"/>
          </ac:spMkLst>
        </pc:spChg>
      </pc:sldChg>
      <pc:sldChg chg="addSp modSp mod modNotesTx">
        <pc:chgData name="中田 雄大" userId="62f770ad0d6c1cad" providerId="LiveId" clId="{E6A93A17-C42B-4084-8F06-66D07ED1980F}" dt="2021-02-04T10:26:52.590" v="20675" actId="20577"/>
        <pc:sldMkLst>
          <pc:docMk/>
          <pc:sldMk cId="1675846771" sldId="344"/>
        </pc:sldMkLst>
        <pc:spChg chg="mod">
          <ac:chgData name="中田 雄大" userId="62f770ad0d6c1cad" providerId="LiveId" clId="{E6A93A17-C42B-4084-8F06-66D07ED1980F}" dt="2021-02-04T02:56:56.445" v="6364"/>
          <ac:spMkLst>
            <pc:docMk/>
            <pc:sldMk cId="1675846771" sldId="344"/>
            <ac:spMk id="30" creationId="{00000000-0000-0000-0000-000000000000}"/>
          </ac:spMkLst>
        </pc:spChg>
        <pc:spChg chg="mod">
          <ac:chgData name="中田 雄大" userId="62f770ad0d6c1cad" providerId="LiveId" clId="{E6A93A17-C42B-4084-8F06-66D07ED1980F}" dt="2021-02-04T02:57:00.991" v="6381"/>
          <ac:spMkLst>
            <pc:docMk/>
            <pc:sldMk cId="1675846771" sldId="344"/>
            <ac:spMk id="38" creationId="{517F13D0-DF2F-6D4C-9B2A-CEA57380C992}"/>
          </ac:spMkLst>
        </pc:spChg>
        <pc:spChg chg="add mod">
          <ac:chgData name="中田 雄大" userId="62f770ad0d6c1cad" providerId="LiveId" clId="{E6A93A17-C42B-4084-8F06-66D07ED1980F}" dt="2021-02-04T02:58:19.843" v="6457" actId="1076"/>
          <ac:spMkLst>
            <pc:docMk/>
            <pc:sldMk cId="1675846771" sldId="344"/>
            <ac:spMk id="40" creationId="{B7C5A36F-4BA7-42D0-9E89-57F704D52DA2}"/>
          </ac:spMkLst>
        </pc:spChg>
        <pc:spChg chg="mod">
          <ac:chgData name="中田 雄大" userId="62f770ad0d6c1cad" providerId="LiveId" clId="{E6A93A17-C42B-4084-8F06-66D07ED1980F}" dt="2021-02-03T08:24:48.162" v="1865"/>
          <ac:spMkLst>
            <pc:docMk/>
            <pc:sldMk cId="1675846771" sldId="344"/>
            <ac:spMk id="42" creationId="{13DF4133-D7F2-604F-9EE4-5F47C0361848}"/>
          </ac:spMkLst>
        </pc:spChg>
        <pc:spChg chg="mod">
          <ac:chgData name="中田 雄大" userId="62f770ad0d6c1cad" providerId="LiveId" clId="{E6A93A17-C42B-4084-8F06-66D07ED1980F}" dt="2021-02-04T02:57:07.903" v="6398"/>
          <ac:spMkLst>
            <pc:docMk/>
            <pc:sldMk cId="1675846771" sldId="344"/>
            <ac:spMk id="51" creationId="{00000000-0000-0000-0000-000000000000}"/>
          </ac:spMkLst>
        </pc:spChg>
      </pc:sldChg>
      <pc:sldChg chg="modSp mod modAnim modNotesTx">
        <pc:chgData name="中田 雄大" userId="62f770ad0d6c1cad" providerId="LiveId" clId="{E6A93A17-C42B-4084-8F06-66D07ED1980F}" dt="2021-02-04T11:58:28.502" v="22224" actId="20577"/>
        <pc:sldMkLst>
          <pc:docMk/>
          <pc:sldMk cId="0" sldId="367"/>
        </pc:sldMkLst>
        <pc:spChg chg="mod">
          <ac:chgData name="中田 雄大" userId="62f770ad0d6c1cad" providerId="LiveId" clId="{E6A93A17-C42B-4084-8F06-66D07ED1980F}" dt="2021-02-04T04:26:24.745" v="9983"/>
          <ac:spMkLst>
            <pc:docMk/>
            <pc:sldMk cId="0" sldId="367"/>
            <ac:spMk id="9" creationId="{9EB637B4-8596-464A-AB65-220650A657E8}"/>
          </ac:spMkLst>
        </pc:spChg>
        <pc:spChg chg="mod">
          <ac:chgData name="中田 雄大" userId="62f770ad0d6c1cad" providerId="LiveId" clId="{E6A93A17-C42B-4084-8F06-66D07ED1980F}" dt="2021-02-04T04:49:31.736" v="11048" actId="20577"/>
          <ac:spMkLst>
            <pc:docMk/>
            <pc:sldMk cId="0" sldId="367"/>
            <ac:spMk id="16" creationId="{17FD2BFF-4AB0-9840-AF0C-A2023E9699C2}"/>
          </ac:spMkLst>
        </pc:spChg>
        <pc:spChg chg="mod">
          <ac:chgData name="中田 雄大" userId="62f770ad0d6c1cad" providerId="LiveId" clId="{E6A93A17-C42B-4084-8F06-66D07ED1980F}" dt="2021-02-04T04:41:07.433" v="10584" actId="20577"/>
          <ac:spMkLst>
            <pc:docMk/>
            <pc:sldMk cId="0" sldId="367"/>
            <ac:spMk id="23" creationId="{86CF7E82-8642-094F-8122-569E007CBE63}"/>
          </ac:spMkLst>
        </pc:spChg>
      </pc:sldChg>
      <pc:sldChg chg="modSp mod modNotesTx">
        <pc:chgData name="中田 雄大" userId="62f770ad0d6c1cad" providerId="LiveId" clId="{E6A93A17-C42B-4084-8F06-66D07ED1980F}" dt="2021-02-04T11:50:32.805" v="21985" actId="20577"/>
        <pc:sldMkLst>
          <pc:docMk/>
          <pc:sldMk cId="0" sldId="377"/>
        </pc:sldMkLst>
        <pc:spChg chg="mod">
          <ac:chgData name="中田 雄大" userId="62f770ad0d6c1cad" providerId="LiveId" clId="{E6A93A17-C42B-4084-8F06-66D07ED1980F}" dt="2021-02-04T11:49:40.057" v="21915" actId="20577"/>
          <ac:spMkLst>
            <pc:docMk/>
            <pc:sldMk cId="0" sldId="377"/>
            <ac:spMk id="6" creationId="{00000000-0000-0000-0000-000000000000}"/>
          </ac:spMkLst>
        </pc:spChg>
      </pc:sldChg>
      <pc:sldChg chg="addSp modSp mod modNotesTx">
        <pc:chgData name="中田 雄大" userId="62f770ad0d6c1cad" providerId="LiveId" clId="{E6A93A17-C42B-4084-8F06-66D07ED1980F}" dt="2021-02-04T11:59:23.828" v="22238" actId="20577"/>
        <pc:sldMkLst>
          <pc:docMk/>
          <pc:sldMk cId="0" sldId="384"/>
        </pc:sldMkLst>
        <pc:spChg chg="mod">
          <ac:chgData name="中田 雄大" userId="62f770ad0d6c1cad" providerId="LiveId" clId="{E6A93A17-C42B-4084-8F06-66D07ED1980F}" dt="2021-02-04T04:44:07.271" v="10708" actId="14100"/>
          <ac:spMkLst>
            <pc:docMk/>
            <pc:sldMk cId="0" sldId="384"/>
            <ac:spMk id="22" creationId="{00000000-0000-0000-0000-000000000000}"/>
          </ac:spMkLst>
        </pc:spChg>
        <pc:spChg chg="mod">
          <ac:chgData name="中田 雄大" userId="62f770ad0d6c1cad" providerId="LiveId" clId="{E6A93A17-C42B-4084-8F06-66D07ED1980F}" dt="2021-02-04T04:44:11.020" v="10709" actId="1076"/>
          <ac:spMkLst>
            <pc:docMk/>
            <pc:sldMk cId="0" sldId="384"/>
            <ac:spMk id="23" creationId="{00000000-0000-0000-0000-000000000000}"/>
          </ac:spMkLst>
        </pc:spChg>
        <pc:spChg chg="mod">
          <ac:chgData name="中田 雄大" userId="62f770ad0d6c1cad" providerId="LiveId" clId="{E6A93A17-C42B-4084-8F06-66D07ED1980F}" dt="2021-02-04T04:53:34.468" v="11440" actId="1076"/>
          <ac:spMkLst>
            <pc:docMk/>
            <pc:sldMk cId="0" sldId="384"/>
            <ac:spMk id="27" creationId="{00000000-0000-0000-0000-000000000000}"/>
          </ac:spMkLst>
        </pc:spChg>
        <pc:spChg chg="mod">
          <ac:chgData name="中田 雄大" userId="62f770ad0d6c1cad" providerId="LiveId" clId="{E6A93A17-C42B-4084-8F06-66D07ED1980F}" dt="2021-02-04T02:57:42.219" v="6436" actId="692"/>
          <ac:spMkLst>
            <pc:docMk/>
            <pc:sldMk cId="0" sldId="384"/>
            <ac:spMk id="30" creationId="{00000000-0000-0000-0000-000000000000}"/>
          </ac:spMkLst>
        </pc:spChg>
        <pc:spChg chg="mod">
          <ac:chgData name="中田 雄大" userId="62f770ad0d6c1cad" providerId="LiveId" clId="{E6A93A17-C42B-4084-8F06-66D07ED1980F}" dt="2021-02-04T02:57:18.175" v="6415"/>
          <ac:spMkLst>
            <pc:docMk/>
            <pc:sldMk cId="0" sldId="384"/>
            <ac:spMk id="31" creationId="{00000000-0000-0000-0000-000000000000}"/>
          </ac:spMkLst>
        </pc:spChg>
        <pc:spChg chg="mod">
          <ac:chgData name="中田 雄大" userId="62f770ad0d6c1cad" providerId="LiveId" clId="{E6A93A17-C42B-4084-8F06-66D07ED1980F}" dt="2021-02-04T02:58:00.916" v="6442" actId="692"/>
          <ac:spMkLst>
            <pc:docMk/>
            <pc:sldMk cId="0" sldId="384"/>
            <ac:spMk id="33" creationId="{00000000-0000-0000-0000-000000000000}"/>
          </ac:spMkLst>
        </pc:spChg>
        <pc:spChg chg="mod">
          <ac:chgData name="中田 雄大" userId="62f770ad0d6c1cad" providerId="LiveId" clId="{E6A93A17-C42B-4084-8F06-66D07ED1980F}" dt="2021-02-04T02:57:23.503" v="6430"/>
          <ac:spMkLst>
            <pc:docMk/>
            <pc:sldMk cId="0" sldId="384"/>
            <ac:spMk id="35" creationId="{00000000-0000-0000-0000-000000000000}"/>
          </ac:spMkLst>
        </pc:spChg>
        <pc:spChg chg="mod">
          <ac:chgData name="中田 雄大" userId="62f770ad0d6c1cad" providerId="LiveId" clId="{E6A93A17-C42B-4084-8F06-66D07ED1980F}" dt="2021-02-04T02:58:11.359" v="6455"/>
          <ac:spMkLst>
            <pc:docMk/>
            <pc:sldMk cId="0" sldId="384"/>
            <ac:spMk id="38" creationId="{00000000-0000-0000-0000-000000000000}"/>
          </ac:spMkLst>
        </pc:spChg>
        <pc:spChg chg="mod">
          <ac:chgData name="中田 雄大" userId="62f770ad0d6c1cad" providerId="LiveId" clId="{E6A93A17-C42B-4084-8F06-66D07ED1980F}" dt="2021-02-04T04:42:25.061" v="10606" actId="14100"/>
          <ac:spMkLst>
            <pc:docMk/>
            <pc:sldMk cId="0" sldId="384"/>
            <ac:spMk id="52" creationId="{C150A6E1-2768-1E4C-B45B-442DD11A601A}"/>
          </ac:spMkLst>
        </pc:spChg>
        <pc:spChg chg="mod">
          <ac:chgData name="中田 雄大" userId="62f770ad0d6c1cad" providerId="LiveId" clId="{E6A93A17-C42B-4084-8F06-66D07ED1980F}" dt="2021-02-04T04:42:41.844" v="10611" actId="1076"/>
          <ac:spMkLst>
            <pc:docMk/>
            <pc:sldMk cId="0" sldId="384"/>
            <ac:spMk id="53" creationId="{7A009DE4-5EE4-AC4F-8F24-40C48DAC9D15}"/>
          </ac:spMkLst>
        </pc:spChg>
        <pc:spChg chg="mod">
          <ac:chgData name="中田 雄大" userId="62f770ad0d6c1cad" providerId="LiveId" clId="{E6A93A17-C42B-4084-8F06-66D07ED1980F}" dt="2021-02-04T04:42:36.309" v="10610" actId="1076"/>
          <ac:spMkLst>
            <pc:docMk/>
            <pc:sldMk cId="0" sldId="384"/>
            <ac:spMk id="57" creationId="{A2BCF70E-7E68-E44D-AB9E-7D54D664FD8A}"/>
          </ac:spMkLst>
        </pc:spChg>
        <pc:spChg chg="add mod">
          <ac:chgData name="中田 雄大" userId="62f770ad0d6c1cad" providerId="LiveId" clId="{E6A93A17-C42B-4084-8F06-66D07ED1980F}" dt="2021-02-04T04:44:25.178" v="10715" actId="1038"/>
          <ac:spMkLst>
            <pc:docMk/>
            <pc:sldMk cId="0" sldId="384"/>
            <ac:spMk id="60" creationId="{6CF339D8-4C35-4DA3-AA6A-96F7A14B53E5}"/>
          </ac:spMkLst>
        </pc:spChg>
        <pc:spChg chg="mod">
          <ac:chgData name="中田 雄大" userId="62f770ad0d6c1cad" providerId="LiveId" clId="{E6A93A17-C42B-4084-8F06-66D07ED1980F}" dt="2021-02-04T04:52:26.116" v="11331" actId="1076"/>
          <ac:spMkLst>
            <pc:docMk/>
            <pc:sldMk cId="0" sldId="384"/>
            <ac:spMk id="69" creationId="{57B073B8-FA3D-1A41-8D9B-9444243E708A}"/>
          </ac:spMkLst>
        </pc:spChg>
        <pc:spChg chg="mod">
          <ac:chgData name="中田 雄大" userId="62f770ad0d6c1cad" providerId="LiveId" clId="{E6A93A17-C42B-4084-8F06-66D07ED1980F}" dt="2021-02-04T04:52:23.204" v="11330" actId="1076"/>
          <ac:spMkLst>
            <pc:docMk/>
            <pc:sldMk cId="0" sldId="384"/>
            <ac:spMk id="70" creationId="{787AF25D-FBF1-F847-9A88-03D828D061F9}"/>
          </ac:spMkLst>
        </pc:spChg>
        <pc:cxnChg chg="mod">
          <ac:chgData name="中田 雄大" userId="62f770ad0d6c1cad" providerId="LiveId" clId="{E6A93A17-C42B-4084-8F06-66D07ED1980F}" dt="2021-02-04T04:44:07.271" v="10708" actId="14100"/>
          <ac:cxnSpMkLst>
            <pc:docMk/>
            <pc:sldMk cId="0" sldId="384"/>
            <ac:cxnSpMk id="49" creationId="{00000000-0000-0000-0000-000000000000}"/>
          </ac:cxnSpMkLst>
        </pc:cxnChg>
        <pc:cxnChg chg="mod">
          <ac:chgData name="中田 雄大" userId="62f770ad0d6c1cad" providerId="LiveId" clId="{E6A93A17-C42B-4084-8F06-66D07ED1980F}" dt="2021-02-04T04:44:07.271" v="10708" actId="14100"/>
          <ac:cxnSpMkLst>
            <pc:docMk/>
            <pc:sldMk cId="0" sldId="384"/>
            <ac:cxnSpMk id="50" creationId="{00000000-0000-0000-0000-000000000000}"/>
          </ac:cxnSpMkLst>
        </pc:cxnChg>
        <pc:cxnChg chg="mod">
          <ac:chgData name="中田 雄大" userId="62f770ad0d6c1cad" providerId="LiveId" clId="{E6A93A17-C42B-4084-8F06-66D07ED1980F}" dt="2021-02-04T04:44:13.724" v="10710" actId="14100"/>
          <ac:cxnSpMkLst>
            <pc:docMk/>
            <pc:sldMk cId="0" sldId="384"/>
            <ac:cxnSpMk id="54" creationId="{00000000-0000-0000-0000-000000000000}"/>
          </ac:cxnSpMkLst>
        </pc:cxnChg>
      </pc:sldChg>
      <pc:sldChg chg="addSp delSp modSp mod delAnim modAnim modNotesTx">
        <pc:chgData name="中田 雄大" userId="62f770ad0d6c1cad" providerId="LiveId" clId="{E6A93A17-C42B-4084-8F06-66D07ED1980F}" dt="2021-02-04T12:00:06.675" v="22244" actId="20577"/>
        <pc:sldMkLst>
          <pc:docMk/>
          <pc:sldMk cId="3638584725" sldId="390"/>
        </pc:sldMkLst>
        <pc:spChg chg="mod">
          <ac:chgData name="中田 雄大" userId="62f770ad0d6c1cad" providerId="LiveId" clId="{E6A93A17-C42B-4084-8F06-66D07ED1980F}" dt="2021-02-04T05:07:15.908" v="12311" actId="1076"/>
          <ac:spMkLst>
            <pc:docMk/>
            <pc:sldMk cId="3638584725" sldId="390"/>
            <ac:spMk id="3" creationId="{E5A3BC69-6D72-4F43-B38E-5A395467915C}"/>
          </ac:spMkLst>
        </pc:spChg>
        <pc:spChg chg="del">
          <ac:chgData name="中田 雄大" userId="62f770ad0d6c1cad" providerId="LiveId" clId="{E6A93A17-C42B-4084-8F06-66D07ED1980F}" dt="2021-02-04T04:59:07.781" v="11808" actId="478"/>
          <ac:spMkLst>
            <pc:docMk/>
            <pc:sldMk cId="3638584725" sldId="390"/>
            <ac:spMk id="25" creationId="{B950AC04-57F6-BC48-A642-2FDD1AFA52AA}"/>
          </ac:spMkLst>
        </pc:spChg>
        <pc:spChg chg="add del mod">
          <ac:chgData name="中田 雄大" userId="62f770ad0d6c1cad" providerId="LiveId" clId="{E6A93A17-C42B-4084-8F06-66D07ED1980F}" dt="2021-02-04T05:01:43.464" v="11875" actId="478"/>
          <ac:spMkLst>
            <pc:docMk/>
            <pc:sldMk cId="3638584725" sldId="390"/>
            <ac:spMk id="26" creationId="{2E3867AC-BC16-401F-96F9-D01AD3D9E84A}"/>
          </ac:spMkLst>
        </pc:spChg>
        <pc:spChg chg="add del mod">
          <ac:chgData name="中田 雄大" userId="62f770ad0d6c1cad" providerId="LiveId" clId="{E6A93A17-C42B-4084-8F06-66D07ED1980F}" dt="2021-02-04T05:01:43.464" v="11875" actId="478"/>
          <ac:spMkLst>
            <pc:docMk/>
            <pc:sldMk cId="3638584725" sldId="390"/>
            <ac:spMk id="27" creationId="{7C90037E-49BF-4FFE-A2DA-438DDCE89E26}"/>
          </ac:spMkLst>
        </pc:spChg>
        <pc:spChg chg="add mod">
          <ac:chgData name="中田 雄大" userId="62f770ad0d6c1cad" providerId="LiveId" clId="{E6A93A17-C42B-4084-8F06-66D07ED1980F}" dt="2021-02-04T11:49:03.372" v="21910" actId="1076"/>
          <ac:spMkLst>
            <pc:docMk/>
            <pc:sldMk cId="3638584725" sldId="390"/>
            <ac:spMk id="27" creationId="{FBA0B299-92A9-437C-B684-F0878C5B92B8}"/>
          </ac:spMkLst>
        </pc:spChg>
        <pc:spChg chg="add mod">
          <ac:chgData name="中田 雄大" userId="62f770ad0d6c1cad" providerId="LiveId" clId="{E6A93A17-C42B-4084-8F06-66D07ED1980F}" dt="2021-02-04T05:05:48.492" v="12223" actId="14100"/>
          <ac:spMkLst>
            <pc:docMk/>
            <pc:sldMk cId="3638584725" sldId="390"/>
            <ac:spMk id="28" creationId="{44A2620F-4C2B-44D2-9530-0B052A2B1AA2}"/>
          </ac:spMkLst>
        </pc:spChg>
        <pc:spChg chg="add mod">
          <ac:chgData name="中田 雄大" userId="62f770ad0d6c1cad" providerId="LiveId" clId="{E6A93A17-C42B-4084-8F06-66D07ED1980F}" dt="2021-02-04T05:05:52.939" v="12224" actId="1076"/>
          <ac:spMkLst>
            <pc:docMk/>
            <pc:sldMk cId="3638584725" sldId="390"/>
            <ac:spMk id="29" creationId="{CD9FD27D-5BE5-4A9A-B257-377FC05EC8D4}"/>
          </ac:spMkLst>
        </pc:spChg>
        <pc:spChg chg="mod">
          <ac:chgData name="中田 雄大" userId="62f770ad0d6c1cad" providerId="LiveId" clId="{E6A93A17-C42B-4084-8F06-66D07ED1980F}" dt="2021-02-04T05:08:20.355" v="12338" actId="1076"/>
          <ac:spMkLst>
            <pc:docMk/>
            <pc:sldMk cId="3638584725" sldId="390"/>
            <ac:spMk id="32" creationId="{CF4F3F08-8005-B54B-B15E-D7567DDA7461}"/>
          </ac:spMkLst>
        </pc:spChg>
        <pc:spChg chg="mod">
          <ac:chgData name="中田 雄大" userId="62f770ad0d6c1cad" providerId="LiveId" clId="{E6A93A17-C42B-4084-8F06-66D07ED1980F}" dt="2021-02-04T05:07:15.908" v="12311" actId="1076"/>
          <ac:spMkLst>
            <pc:docMk/>
            <pc:sldMk cId="3638584725" sldId="390"/>
            <ac:spMk id="34" creationId="{3A80901C-E1F3-B247-9254-E736AE10ECD6}"/>
          </ac:spMkLst>
        </pc:spChg>
        <pc:spChg chg="add mod">
          <ac:chgData name="中田 雄大" userId="62f770ad0d6c1cad" providerId="LiveId" clId="{E6A93A17-C42B-4084-8F06-66D07ED1980F}" dt="2021-02-04T05:10:06.323" v="12353" actId="1076"/>
          <ac:spMkLst>
            <pc:docMk/>
            <pc:sldMk cId="3638584725" sldId="390"/>
            <ac:spMk id="35" creationId="{1F0DD9A5-1923-4CBB-9AA5-FC90C6C26A09}"/>
          </ac:spMkLst>
        </pc:spChg>
        <pc:spChg chg="del mod">
          <ac:chgData name="中田 雄大" userId="62f770ad0d6c1cad" providerId="LiveId" clId="{E6A93A17-C42B-4084-8F06-66D07ED1980F}" dt="2021-02-04T05:01:43.464" v="11875" actId="478"/>
          <ac:spMkLst>
            <pc:docMk/>
            <pc:sldMk cId="3638584725" sldId="390"/>
            <ac:spMk id="36" creationId="{C75E7FC1-C652-5E45-8C53-419C25679CE1}"/>
          </ac:spMkLst>
        </pc:spChg>
        <pc:spChg chg="mod">
          <ac:chgData name="中田 雄大" userId="62f770ad0d6c1cad" providerId="LiveId" clId="{E6A93A17-C42B-4084-8F06-66D07ED1980F}" dt="2021-02-04T05:08:38.147" v="12342" actId="14100"/>
          <ac:spMkLst>
            <pc:docMk/>
            <pc:sldMk cId="3638584725" sldId="390"/>
            <ac:spMk id="39" creationId="{E5D53A6D-C11A-9549-9D66-118104C341CA}"/>
          </ac:spMkLst>
        </pc:spChg>
        <pc:spChg chg="mod">
          <ac:chgData name="中田 雄大" userId="62f770ad0d6c1cad" providerId="LiveId" clId="{E6A93A17-C42B-4084-8F06-66D07ED1980F}" dt="2021-02-04T05:07:15.908" v="12311" actId="1076"/>
          <ac:spMkLst>
            <pc:docMk/>
            <pc:sldMk cId="3638584725" sldId="390"/>
            <ac:spMk id="45" creationId="{BE23D04C-83E1-EB43-8135-4BD9D3F303F1}"/>
          </ac:spMkLst>
        </pc:spChg>
        <pc:spChg chg="mod">
          <ac:chgData name="中田 雄大" userId="62f770ad0d6c1cad" providerId="LiveId" clId="{E6A93A17-C42B-4084-8F06-66D07ED1980F}" dt="2021-02-04T05:02:33.619" v="11889" actId="1076"/>
          <ac:spMkLst>
            <pc:docMk/>
            <pc:sldMk cId="3638584725" sldId="390"/>
            <ac:spMk id="46" creationId="{DD74FA20-D849-9E42-BE33-61BF25F9CE4B}"/>
          </ac:spMkLst>
        </pc:spChg>
        <pc:spChg chg="mod">
          <ac:chgData name="中田 雄大" userId="62f770ad0d6c1cad" providerId="LiveId" clId="{E6A93A17-C42B-4084-8F06-66D07ED1980F}" dt="2021-02-04T05:08:15.403" v="12337" actId="1076"/>
          <ac:spMkLst>
            <pc:docMk/>
            <pc:sldMk cId="3638584725" sldId="390"/>
            <ac:spMk id="51" creationId="{4BEA117E-A694-CA4C-933D-501823E11DB1}"/>
          </ac:spMkLst>
        </pc:spChg>
        <pc:spChg chg="mod">
          <ac:chgData name="中田 雄大" userId="62f770ad0d6c1cad" providerId="LiveId" clId="{E6A93A17-C42B-4084-8F06-66D07ED1980F}" dt="2021-02-04T05:07:48.964" v="12334" actId="20577"/>
          <ac:spMkLst>
            <pc:docMk/>
            <pc:sldMk cId="3638584725" sldId="390"/>
            <ac:spMk id="52" creationId="{B7A83B23-8DC2-314F-B580-E912D49C2A32}"/>
          </ac:spMkLst>
        </pc:spChg>
        <pc:spChg chg="mod">
          <ac:chgData name="中田 雄大" userId="62f770ad0d6c1cad" providerId="LiveId" clId="{E6A93A17-C42B-4084-8F06-66D07ED1980F}" dt="2021-02-04T05:08:48.178" v="12344" actId="1076"/>
          <ac:spMkLst>
            <pc:docMk/>
            <pc:sldMk cId="3638584725" sldId="390"/>
            <ac:spMk id="62" creationId="{A1CA5316-8469-634C-A519-F6638588F53D}"/>
          </ac:spMkLst>
        </pc:spChg>
        <pc:grpChg chg="mod">
          <ac:chgData name="中田 雄大" userId="62f770ad0d6c1cad" providerId="LiveId" clId="{E6A93A17-C42B-4084-8F06-66D07ED1980F}" dt="2021-02-04T05:07:15.908" v="12311" actId="1076"/>
          <ac:grpSpMkLst>
            <pc:docMk/>
            <pc:sldMk cId="3638584725" sldId="390"/>
            <ac:grpSpMk id="37" creationId="{DEFF8CF7-A193-964A-A83E-C13B5D5A73CB}"/>
          </ac:grpSpMkLst>
        </pc:grpChg>
        <pc:grpChg chg="mod">
          <ac:chgData name="中田 雄大" userId="62f770ad0d6c1cad" providerId="LiveId" clId="{E6A93A17-C42B-4084-8F06-66D07ED1980F}" dt="2021-02-04T05:07:15.908" v="12311" actId="1076"/>
          <ac:grpSpMkLst>
            <pc:docMk/>
            <pc:sldMk cId="3638584725" sldId="390"/>
            <ac:grpSpMk id="42" creationId="{6608CC20-8A24-624C-A872-6CBA23C96F05}"/>
          </ac:grpSpMkLst>
        </pc:grpChg>
        <pc:picChg chg="mod">
          <ac:chgData name="中田 雄大" userId="62f770ad0d6c1cad" providerId="LiveId" clId="{E6A93A17-C42B-4084-8F06-66D07ED1980F}" dt="2021-02-04T05:08:27.235" v="12340" actId="1076"/>
          <ac:picMkLst>
            <pc:docMk/>
            <pc:sldMk cId="3638584725" sldId="390"/>
            <ac:picMk id="38" creationId="{8C8EB1C6-8E26-1746-99BC-4CA79A9F0798}"/>
          </ac:picMkLst>
        </pc:picChg>
        <pc:picChg chg="mod">
          <ac:chgData name="中田 雄大" userId="62f770ad0d6c1cad" providerId="LiveId" clId="{E6A93A17-C42B-4084-8F06-66D07ED1980F}" dt="2021-02-04T05:08:45.459" v="12343" actId="1076"/>
          <ac:picMkLst>
            <pc:docMk/>
            <pc:sldMk cId="3638584725" sldId="390"/>
            <ac:picMk id="41" creationId="{6D276538-4051-F84E-ABFE-2D7AB6B44887}"/>
          </ac:picMkLst>
        </pc:picChg>
        <pc:picChg chg="mod">
          <ac:chgData name="中田 雄大" userId="62f770ad0d6c1cad" providerId="LiveId" clId="{E6A93A17-C42B-4084-8F06-66D07ED1980F}" dt="2021-02-04T05:08:20.355" v="12338" actId="1076"/>
          <ac:picMkLst>
            <pc:docMk/>
            <pc:sldMk cId="3638584725" sldId="390"/>
            <ac:picMk id="54" creationId="{9ACB6119-EE77-9542-84D9-CE2337D22DDD}"/>
          </ac:picMkLst>
        </pc:picChg>
        <pc:picChg chg="mod">
          <ac:chgData name="中田 雄大" userId="62f770ad0d6c1cad" providerId="LiveId" clId="{E6A93A17-C42B-4084-8F06-66D07ED1980F}" dt="2021-02-04T05:08:20.355" v="12338" actId="1076"/>
          <ac:picMkLst>
            <pc:docMk/>
            <pc:sldMk cId="3638584725" sldId="390"/>
            <ac:picMk id="55" creationId="{EDD7240C-B555-1843-A40E-D749E71755B1}"/>
          </ac:picMkLst>
        </pc:picChg>
        <pc:picChg chg="mod">
          <ac:chgData name="中田 雄大" userId="62f770ad0d6c1cad" providerId="LiveId" clId="{E6A93A17-C42B-4084-8F06-66D07ED1980F}" dt="2021-02-04T05:08:20.355" v="12338" actId="1076"/>
          <ac:picMkLst>
            <pc:docMk/>
            <pc:sldMk cId="3638584725" sldId="390"/>
            <ac:picMk id="59" creationId="{5BF0FE58-9C0C-AF4C-8F2E-79D64C8DC3D3}"/>
          </ac:picMkLst>
        </pc:picChg>
        <pc:cxnChg chg="mod">
          <ac:chgData name="中田 雄大" userId="62f770ad0d6c1cad" providerId="LiveId" clId="{E6A93A17-C42B-4084-8F06-66D07ED1980F}" dt="2021-02-04T05:08:45.459" v="12343" actId="1076"/>
          <ac:cxnSpMkLst>
            <pc:docMk/>
            <pc:sldMk cId="3638584725" sldId="390"/>
            <ac:cxnSpMk id="40" creationId="{AD1C4565-673D-FA4D-AE2C-E341993DCE4B}"/>
          </ac:cxnSpMkLst>
        </pc:cxnChg>
        <pc:cxnChg chg="mod">
          <ac:chgData name="中田 雄大" userId="62f770ad0d6c1cad" providerId="LiveId" clId="{E6A93A17-C42B-4084-8F06-66D07ED1980F}" dt="2021-02-04T05:08:45.459" v="12343" actId="1076"/>
          <ac:cxnSpMkLst>
            <pc:docMk/>
            <pc:sldMk cId="3638584725" sldId="390"/>
            <ac:cxnSpMk id="61" creationId="{CFFFAAD4-3E8B-AB41-BA14-6B41213EC267}"/>
          </ac:cxnSpMkLst>
        </pc:cxnChg>
      </pc:sldChg>
      <pc:sldChg chg="addSp delSp modSp mod modAnim modNotesTx">
        <pc:chgData name="中田 雄大" userId="62f770ad0d6c1cad" providerId="LiveId" clId="{E6A93A17-C42B-4084-8F06-66D07ED1980F}" dt="2021-02-04T12:01:38.490" v="22269" actId="20577"/>
        <pc:sldMkLst>
          <pc:docMk/>
          <pc:sldMk cId="1875767901" sldId="391"/>
        </pc:sldMkLst>
        <pc:spChg chg="add mod">
          <ac:chgData name="中田 雄大" userId="62f770ad0d6c1cad" providerId="LiveId" clId="{E6A93A17-C42B-4084-8F06-66D07ED1980F}" dt="2021-02-04T05:40:18.375" v="13674" actId="20577"/>
          <ac:spMkLst>
            <pc:docMk/>
            <pc:sldMk cId="1875767901" sldId="391"/>
            <ac:spMk id="16" creationId="{FF103E31-0A5A-4DE3-ADB5-B4512E04FAEC}"/>
          </ac:spMkLst>
        </pc:spChg>
        <pc:spChg chg="add mod">
          <ac:chgData name="中田 雄大" userId="62f770ad0d6c1cad" providerId="LiveId" clId="{E6A93A17-C42B-4084-8F06-66D07ED1980F}" dt="2021-02-04T06:33:43.756" v="15122" actId="20577"/>
          <ac:spMkLst>
            <pc:docMk/>
            <pc:sldMk cId="1875767901" sldId="391"/>
            <ac:spMk id="17" creationId="{26D3287F-3433-4C06-ABA3-B40903138765}"/>
          </ac:spMkLst>
        </pc:spChg>
        <pc:spChg chg="del">
          <ac:chgData name="中田 雄大" userId="62f770ad0d6c1cad" providerId="LiveId" clId="{E6A93A17-C42B-4084-8F06-66D07ED1980F}" dt="2021-02-04T05:36:34.281" v="13504" actId="478"/>
          <ac:spMkLst>
            <pc:docMk/>
            <pc:sldMk cId="1875767901" sldId="391"/>
            <ac:spMk id="18" creationId="{70697871-56E1-BE43-9053-64ACFCA1A95F}"/>
          </ac:spMkLst>
        </pc:spChg>
        <pc:spChg chg="add mod">
          <ac:chgData name="中田 雄大" userId="62f770ad0d6c1cad" providerId="LiveId" clId="{E6A93A17-C42B-4084-8F06-66D07ED1980F}" dt="2021-02-04T06:22:28.041" v="14728" actId="692"/>
          <ac:spMkLst>
            <pc:docMk/>
            <pc:sldMk cId="1875767901" sldId="391"/>
            <ac:spMk id="20" creationId="{4EBACEF3-F27A-4818-9FA7-C72E5F658B1A}"/>
          </ac:spMkLst>
        </pc:spChg>
        <pc:spChg chg="add mod">
          <ac:chgData name="中田 雄大" userId="62f770ad0d6c1cad" providerId="LiveId" clId="{E6A93A17-C42B-4084-8F06-66D07ED1980F}" dt="2021-02-04T05:54:41.162" v="13790" actId="692"/>
          <ac:spMkLst>
            <pc:docMk/>
            <pc:sldMk cId="1875767901" sldId="391"/>
            <ac:spMk id="23" creationId="{92B35DA3-8E40-4C27-A1E8-6986C5992159}"/>
          </ac:spMkLst>
        </pc:spChg>
        <pc:spChg chg="add mod">
          <ac:chgData name="中田 雄大" userId="62f770ad0d6c1cad" providerId="LiveId" clId="{E6A93A17-C42B-4084-8F06-66D07ED1980F}" dt="2021-02-04T06:23:15.839" v="14735" actId="1076"/>
          <ac:spMkLst>
            <pc:docMk/>
            <pc:sldMk cId="1875767901" sldId="391"/>
            <ac:spMk id="24" creationId="{F92CAC45-A58D-45AD-B996-83CB87C42E11}"/>
          </ac:spMkLst>
        </pc:spChg>
        <pc:spChg chg="add mod">
          <ac:chgData name="中田 雄大" userId="62f770ad0d6c1cad" providerId="LiveId" clId="{E6A93A17-C42B-4084-8F06-66D07ED1980F}" dt="2021-02-04T05:55:06.496" v="13795" actId="1076"/>
          <ac:spMkLst>
            <pc:docMk/>
            <pc:sldMk cId="1875767901" sldId="391"/>
            <ac:spMk id="25" creationId="{49A85896-887F-40DD-AAC4-AD6C0990C370}"/>
          </ac:spMkLst>
        </pc:spChg>
        <pc:spChg chg="add mod">
          <ac:chgData name="中田 雄大" userId="62f770ad0d6c1cad" providerId="LiveId" clId="{E6A93A17-C42B-4084-8F06-66D07ED1980F}" dt="2021-02-04T05:56:02.138" v="13833" actId="692"/>
          <ac:spMkLst>
            <pc:docMk/>
            <pc:sldMk cId="1875767901" sldId="391"/>
            <ac:spMk id="26" creationId="{F3ADB019-6F76-4675-B977-25DC1E8E84D7}"/>
          </ac:spMkLst>
        </pc:spChg>
        <pc:spChg chg="add mod">
          <ac:chgData name="中田 雄大" userId="62f770ad0d6c1cad" providerId="LiveId" clId="{E6A93A17-C42B-4084-8F06-66D07ED1980F}" dt="2021-02-04T06:22:44.009" v="14730" actId="692"/>
          <ac:spMkLst>
            <pc:docMk/>
            <pc:sldMk cId="1875767901" sldId="391"/>
            <ac:spMk id="27" creationId="{2C9CA8A5-2816-4082-B7A7-9B568021D7A8}"/>
          </ac:spMkLst>
        </pc:spChg>
        <pc:spChg chg="add mod">
          <ac:chgData name="中田 雄大" userId="62f770ad0d6c1cad" providerId="LiveId" clId="{E6A93A17-C42B-4084-8F06-66D07ED1980F}" dt="2021-02-04T06:01:21.672" v="14186" actId="1076"/>
          <ac:spMkLst>
            <pc:docMk/>
            <pc:sldMk cId="1875767901" sldId="391"/>
            <ac:spMk id="28" creationId="{924B0505-984E-4F91-9334-BF0C912B74F4}"/>
          </ac:spMkLst>
        </pc:spChg>
        <pc:spChg chg="del">
          <ac:chgData name="中田 雄大" userId="62f770ad0d6c1cad" providerId="LiveId" clId="{E6A93A17-C42B-4084-8F06-66D07ED1980F}" dt="2021-02-04T05:36:26.421" v="13503" actId="478"/>
          <ac:spMkLst>
            <pc:docMk/>
            <pc:sldMk cId="1875767901" sldId="391"/>
            <ac:spMk id="36" creationId="{6B3B251B-38A2-6D4B-8E7E-DA681EAE3A9C}"/>
          </ac:spMkLst>
        </pc:spChg>
        <pc:spChg chg="mod">
          <ac:chgData name="中田 雄大" userId="62f770ad0d6c1cad" providerId="LiveId" clId="{E6A93A17-C42B-4084-8F06-66D07ED1980F}" dt="2021-02-04T06:22:15.344" v="14726" actId="692"/>
          <ac:spMkLst>
            <pc:docMk/>
            <pc:sldMk cId="1875767901" sldId="391"/>
            <ac:spMk id="47" creationId="{77B5B205-7BF1-4243-B0E1-03BC4949AED9}"/>
          </ac:spMkLst>
        </pc:spChg>
        <pc:spChg chg="mod">
          <ac:chgData name="中田 雄大" userId="62f770ad0d6c1cad" providerId="LiveId" clId="{E6A93A17-C42B-4084-8F06-66D07ED1980F}" dt="2021-02-04T05:39:16.673" v="13670" actId="1076"/>
          <ac:spMkLst>
            <pc:docMk/>
            <pc:sldMk cId="1875767901" sldId="391"/>
            <ac:spMk id="48" creationId="{CF83C960-8F8D-C94F-AFEB-A9F9DF0ED7AE}"/>
          </ac:spMkLst>
        </pc:spChg>
        <pc:spChg chg="mod">
          <ac:chgData name="中田 雄大" userId="62f770ad0d6c1cad" providerId="LiveId" clId="{E6A93A17-C42B-4084-8F06-66D07ED1980F}" dt="2021-02-04T05:55:29.074" v="13824"/>
          <ac:spMkLst>
            <pc:docMk/>
            <pc:sldMk cId="1875767901" sldId="391"/>
            <ac:spMk id="49" creationId="{A1FD878D-E7FC-DC43-99E5-27683805FA83}"/>
          </ac:spMkLst>
        </pc:spChg>
        <pc:spChg chg="mod">
          <ac:chgData name="中田 雄大" userId="62f770ad0d6c1cad" providerId="LiveId" clId="{E6A93A17-C42B-4084-8F06-66D07ED1980F}" dt="2021-02-04T05:55:22.883" v="13811"/>
          <ac:spMkLst>
            <pc:docMk/>
            <pc:sldMk cId="1875767901" sldId="391"/>
            <ac:spMk id="50" creationId="{377C3928-7C98-4F45-BBCE-D4A5AB485FD5}"/>
          </ac:spMkLst>
        </pc:spChg>
        <pc:spChg chg="mod">
          <ac:chgData name="中田 雄大" userId="62f770ad0d6c1cad" providerId="LiveId" clId="{E6A93A17-C42B-4084-8F06-66D07ED1980F}" dt="2021-02-04T05:39:32.625" v="13671" actId="1076"/>
          <ac:spMkLst>
            <pc:docMk/>
            <pc:sldMk cId="1875767901" sldId="391"/>
            <ac:spMk id="53" creationId="{199C1B69-4A12-004F-A39D-DC294FDDD68D}"/>
          </ac:spMkLst>
        </pc:spChg>
        <pc:spChg chg="mod">
          <ac:chgData name="中田 雄大" userId="62f770ad0d6c1cad" providerId="LiveId" clId="{E6A93A17-C42B-4084-8F06-66D07ED1980F}" dt="2021-02-04T06:23:06.015" v="14732" actId="1076"/>
          <ac:spMkLst>
            <pc:docMk/>
            <pc:sldMk cId="1875767901" sldId="391"/>
            <ac:spMk id="58" creationId="{4929270A-8E3F-D84D-A95F-A7A783D4D879}"/>
          </ac:spMkLst>
        </pc:spChg>
        <pc:spChg chg="mod">
          <ac:chgData name="中田 雄大" userId="62f770ad0d6c1cad" providerId="LiveId" clId="{E6A93A17-C42B-4084-8F06-66D07ED1980F}" dt="2021-02-04T06:23:10.261" v="14734" actId="1076"/>
          <ac:spMkLst>
            <pc:docMk/>
            <pc:sldMk cId="1875767901" sldId="391"/>
            <ac:spMk id="60" creationId="{0FCA9040-1DEA-1C42-A11F-6CEA9D833586}"/>
          </ac:spMkLst>
        </pc:spChg>
        <pc:picChg chg="mod">
          <ac:chgData name="中田 雄大" userId="62f770ad0d6c1cad" providerId="LiveId" clId="{E6A93A17-C42B-4084-8F06-66D07ED1980F}" dt="2021-02-04T05:49:02.633" v="13753" actId="1076"/>
          <ac:picMkLst>
            <pc:docMk/>
            <pc:sldMk cId="1875767901" sldId="391"/>
            <ac:picMk id="5" creationId="{4CD4CA52-2717-D043-A51D-4AFD56576F2C}"/>
          </ac:picMkLst>
        </pc:picChg>
        <pc:picChg chg="add mod">
          <ac:chgData name="中田 雄大" userId="62f770ad0d6c1cad" providerId="LiveId" clId="{E6A93A17-C42B-4084-8F06-66D07ED1980F}" dt="2021-02-04T06:22:19.570" v="14727" actId="692"/>
          <ac:picMkLst>
            <pc:docMk/>
            <pc:sldMk cId="1875767901" sldId="391"/>
            <ac:picMk id="6" creationId="{6082EAAB-EF47-43F4-A729-4E98B1BE218E}"/>
          </ac:picMkLst>
        </pc:picChg>
        <pc:picChg chg="add mod">
          <ac:chgData name="中田 雄大" userId="62f770ad0d6c1cad" providerId="LiveId" clId="{E6A93A17-C42B-4084-8F06-66D07ED1980F}" dt="2021-02-04T06:23:15.839" v="14735" actId="1076"/>
          <ac:picMkLst>
            <pc:docMk/>
            <pc:sldMk cId="1875767901" sldId="391"/>
            <ac:picMk id="8" creationId="{FE40D68B-8278-4EB5-8B4C-248240247A3F}"/>
          </ac:picMkLst>
        </pc:picChg>
        <pc:picChg chg="mod">
          <ac:chgData name="中田 雄大" userId="62f770ad0d6c1cad" providerId="LiveId" clId="{E6A93A17-C42B-4084-8F06-66D07ED1980F}" dt="2021-02-04T05:39:32.625" v="13671" actId="1076"/>
          <ac:picMkLst>
            <pc:docMk/>
            <pc:sldMk cId="1875767901" sldId="391"/>
            <ac:picMk id="9" creationId="{894AD0E9-CC4C-5A43-901E-D2212B1E1EFF}"/>
          </ac:picMkLst>
        </pc:picChg>
        <pc:picChg chg="mod">
          <ac:chgData name="中田 雄大" userId="62f770ad0d6c1cad" providerId="LiveId" clId="{E6A93A17-C42B-4084-8F06-66D07ED1980F}" dt="2021-02-04T06:23:06.015" v="14732" actId="1076"/>
          <ac:picMkLst>
            <pc:docMk/>
            <pc:sldMk cId="1875767901" sldId="391"/>
            <ac:picMk id="46" creationId="{6D155739-7FA9-204B-BA47-431FDEC5D92C}"/>
          </ac:picMkLst>
        </pc:picChg>
      </pc:sldChg>
      <pc:sldChg chg="addSp delSp modSp mod modNotesTx">
        <pc:chgData name="中田 雄大" userId="62f770ad0d6c1cad" providerId="LiveId" clId="{E6A93A17-C42B-4084-8F06-66D07ED1980F}" dt="2021-02-04T11:49:13.975" v="21911" actId="20577"/>
        <pc:sldMkLst>
          <pc:docMk/>
          <pc:sldMk cId="2050723830" sldId="392"/>
        </pc:sldMkLst>
        <pc:spChg chg="mod">
          <ac:chgData name="中田 雄大" userId="62f770ad0d6c1cad" providerId="LiveId" clId="{E6A93A17-C42B-4084-8F06-66D07ED1980F}" dt="2021-02-04T06:32:35.911" v="15044" actId="1076"/>
          <ac:spMkLst>
            <pc:docMk/>
            <pc:sldMk cId="2050723830" sldId="392"/>
            <ac:spMk id="14" creationId="{AB6CD5B5-490C-F643-BEE6-2B3D485CD984}"/>
          </ac:spMkLst>
        </pc:spChg>
        <pc:spChg chg="add del mod">
          <ac:chgData name="中田 雄大" userId="62f770ad0d6c1cad" providerId="LiveId" clId="{E6A93A17-C42B-4084-8F06-66D07ED1980F}" dt="2021-02-04T06:02:56.947" v="14246" actId="478"/>
          <ac:spMkLst>
            <pc:docMk/>
            <pc:sldMk cId="2050723830" sldId="392"/>
            <ac:spMk id="15" creationId="{EBE8C0CC-BB18-4814-95D6-EBC48EB93771}"/>
          </ac:spMkLst>
        </pc:spChg>
        <pc:spChg chg="mod">
          <ac:chgData name="中田 雄大" userId="62f770ad0d6c1cad" providerId="LiveId" clId="{E6A93A17-C42B-4084-8F06-66D07ED1980F}" dt="2021-02-04T06:33:10.783" v="15087" actId="207"/>
          <ac:spMkLst>
            <pc:docMk/>
            <pc:sldMk cId="2050723830" sldId="392"/>
            <ac:spMk id="17" creationId="{AA5025D9-3C4E-4E4B-BCC3-52523D999342}"/>
          </ac:spMkLst>
        </pc:spChg>
        <pc:spChg chg="del mod">
          <ac:chgData name="中田 雄大" userId="62f770ad0d6c1cad" providerId="LiveId" clId="{E6A93A17-C42B-4084-8F06-66D07ED1980F}" dt="2021-02-04T06:28:00.081" v="14972" actId="478"/>
          <ac:spMkLst>
            <pc:docMk/>
            <pc:sldMk cId="2050723830" sldId="392"/>
            <ac:spMk id="18" creationId="{290B20C1-AF2F-5C4E-A3BC-42E2235480B5}"/>
          </ac:spMkLst>
        </pc:spChg>
        <pc:spChg chg="add mod">
          <ac:chgData name="中田 雄大" userId="62f770ad0d6c1cad" providerId="LiveId" clId="{E6A93A17-C42B-4084-8F06-66D07ED1980F}" dt="2021-02-04T06:05:59.604" v="14327" actId="1037"/>
          <ac:spMkLst>
            <pc:docMk/>
            <pc:sldMk cId="2050723830" sldId="392"/>
            <ac:spMk id="19" creationId="{926F01DD-70B2-4744-A541-CBF4B463726C}"/>
          </ac:spMkLst>
        </pc:spChg>
        <pc:spChg chg="add mod">
          <ac:chgData name="中田 雄大" userId="62f770ad0d6c1cad" providerId="LiveId" clId="{E6A93A17-C42B-4084-8F06-66D07ED1980F}" dt="2021-02-04T06:05:47.184" v="14324" actId="1076"/>
          <ac:spMkLst>
            <pc:docMk/>
            <pc:sldMk cId="2050723830" sldId="392"/>
            <ac:spMk id="20" creationId="{A16FA91F-BE40-49F9-AF5D-B2C1A4885EFA}"/>
          </ac:spMkLst>
        </pc:spChg>
        <pc:spChg chg="mod">
          <ac:chgData name="中田 雄大" userId="62f770ad0d6c1cad" providerId="LiveId" clId="{E6A93A17-C42B-4084-8F06-66D07ED1980F}" dt="2021-02-04T06:23:36.479" v="14739" actId="1076"/>
          <ac:spMkLst>
            <pc:docMk/>
            <pc:sldMk cId="2050723830" sldId="392"/>
            <ac:spMk id="22" creationId="{E82E2037-5084-A940-A573-05E1899A8DD5}"/>
          </ac:spMkLst>
        </pc:spChg>
        <pc:spChg chg="add del mod">
          <ac:chgData name="中田 雄大" userId="62f770ad0d6c1cad" providerId="LiveId" clId="{E6A93A17-C42B-4084-8F06-66D07ED1980F}" dt="2021-02-04T06:23:32.392" v="14738" actId="21"/>
          <ac:spMkLst>
            <pc:docMk/>
            <pc:sldMk cId="2050723830" sldId="392"/>
            <ac:spMk id="33" creationId="{33EE7796-B328-4059-B8E8-133A9C0CA0AA}"/>
          </ac:spMkLst>
        </pc:spChg>
        <pc:spChg chg="add del mod">
          <ac:chgData name="中田 雄大" userId="62f770ad0d6c1cad" providerId="LiveId" clId="{E6A93A17-C42B-4084-8F06-66D07ED1980F}" dt="2021-02-04T06:23:32.392" v="14738" actId="21"/>
          <ac:spMkLst>
            <pc:docMk/>
            <pc:sldMk cId="2050723830" sldId="392"/>
            <ac:spMk id="34" creationId="{640219A7-E36A-4FE3-9DCB-2FA4BDFD3A7C}"/>
          </ac:spMkLst>
        </pc:spChg>
        <pc:spChg chg="add mod">
          <ac:chgData name="中田 雄大" userId="62f770ad0d6c1cad" providerId="LiveId" clId="{E6A93A17-C42B-4084-8F06-66D07ED1980F}" dt="2021-02-04T06:23:42.408" v="14741" actId="1076"/>
          <ac:spMkLst>
            <pc:docMk/>
            <pc:sldMk cId="2050723830" sldId="392"/>
            <ac:spMk id="36" creationId="{BC06123F-17E5-431D-BD88-03B2A91B31FE}"/>
          </ac:spMkLst>
        </pc:spChg>
        <pc:spChg chg="add mod">
          <ac:chgData name="中田 雄大" userId="62f770ad0d6c1cad" providerId="LiveId" clId="{E6A93A17-C42B-4084-8F06-66D07ED1980F}" dt="2021-02-04T06:23:42.408" v="14741" actId="1076"/>
          <ac:spMkLst>
            <pc:docMk/>
            <pc:sldMk cId="2050723830" sldId="392"/>
            <ac:spMk id="41" creationId="{75BC2174-4D94-447C-99F7-79993453A79E}"/>
          </ac:spMkLst>
        </pc:spChg>
        <pc:spChg chg="add mod">
          <ac:chgData name="中田 雄大" userId="62f770ad0d6c1cad" providerId="LiveId" clId="{E6A93A17-C42B-4084-8F06-66D07ED1980F}" dt="2021-02-04T06:23:42.408" v="14741" actId="1076"/>
          <ac:spMkLst>
            <pc:docMk/>
            <pc:sldMk cId="2050723830" sldId="392"/>
            <ac:spMk id="42" creationId="{2714DA4E-2BD4-4AD5-A220-94EE2915584E}"/>
          </ac:spMkLst>
        </pc:spChg>
        <pc:spChg chg="add mod">
          <ac:chgData name="中田 雄大" userId="62f770ad0d6c1cad" providerId="LiveId" clId="{E6A93A17-C42B-4084-8F06-66D07ED1980F}" dt="2021-02-04T06:24:21.257" v="14745" actId="692"/>
          <ac:spMkLst>
            <pc:docMk/>
            <pc:sldMk cId="2050723830" sldId="392"/>
            <ac:spMk id="43" creationId="{6A4F53C2-3268-4759-89B6-7ACE192C2492}"/>
          </ac:spMkLst>
        </pc:spChg>
        <pc:spChg chg="add mod">
          <ac:chgData name="中田 雄大" userId="62f770ad0d6c1cad" providerId="LiveId" clId="{E6A93A17-C42B-4084-8F06-66D07ED1980F}" dt="2021-02-04T06:24:13.655" v="14744" actId="1076"/>
          <ac:spMkLst>
            <pc:docMk/>
            <pc:sldMk cId="2050723830" sldId="392"/>
            <ac:spMk id="44" creationId="{2D6E9673-4EAA-495D-AB58-82F87B7E3F9C}"/>
          </ac:spMkLst>
        </pc:spChg>
        <pc:spChg chg="mod">
          <ac:chgData name="中田 雄大" userId="62f770ad0d6c1cad" providerId="LiveId" clId="{E6A93A17-C42B-4084-8F06-66D07ED1980F}" dt="2021-02-04T06:23:49.353" v="14742" actId="692"/>
          <ac:spMkLst>
            <pc:docMk/>
            <pc:sldMk cId="2050723830" sldId="392"/>
            <ac:spMk id="47" creationId="{77B5B205-7BF1-4243-B0E1-03BC4949AED9}"/>
          </ac:spMkLst>
        </pc:spChg>
        <pc:spChg chg="del mod">
          <ac:chgData name="中田 雄大" userId="62f770ad0d6c1cad" providerId="LiveId" clId="{E6A93A17-C42B-4084-8F06-66D07ED1980F}" dt="2021-02-04T06:05:20.756" v="14320" actId="478"/>
          <ac:spMkLst>
            <pc:docMk/>
            <pc:sldMk cId="2050723830" sldId="392"/>
            <ac:spMk id="48" creationId="{CF83C960-8F8D-C94F-AFEB-A9F9DF0ED7AE}"/>
          </ac:spMkLst>
        </pc:spChg>
        <pc:spChg chg="del mod">
          <ac:chgData name="中田 雄大" userId="62f770ad0d6c1cad" providerId="LiveId" clId="{E6A93A17-C42B-4084-8F06-66D07ED1980F}" dt="2021-02-04T06:23:32.392" v="14738" actId="21"/>
          <ac:spMkLst>
            <pc:docMk/>
            <pc:sldMk cId="2050723830" sldId="392"/>
            <ac:spMk id="53" creationId="{199C1B69-4A12-004F-A39D-DC294FDDD68D}"/>
          </ac:spMkLst>
        </pc:spChg>
        <pc:spChg chg="mod">
          <ac:chgData name="中田 雄大" userId="62f770ad0d6c1cad" providerId="LiveId" clId="{E6A93A17-C42B-4084-8F06-66D07ED1980F}" dt="2021-02-04T06:02:54.002" v="14245"/>
          <ac:spMkLst>
            <pc:docMk/>
            <pc:sldMk cId="2050723830" sldId="392"/>
            <ac:spMk id="60" creationId="{0FCA9040-1DEA-1C42-A11F-6CEA9D833586}"/>
          </ac:spMkLst>
        </pc:spChg>
        <pc:picChg chg="mod">
          <ac:chgData name="中田 雄大" userId="62f770ad0d6c1cad" providerId="LiveId" clId="{E6A93A17-C42B-4084-8F06-66D07ED1980F}" dt="2021-02-04T06:05:47.184" v="14324" actId="1076"/>
          <ac:picMkLst>
            <pc:docMk/>
            <pc:sldMk cId="2050723830" sldId="392"/>
            <ac:picMk id="5" creationId="{4CD4CA52-2717-D043-A51D-4AFD56576F2C}"/>
          </ac:picMkLst>
        </pc:picChg>
        <pc:picChg chg="add del mod">
          <ac:chgData name="中田 雄大" userId="62f770ad0d6c1cad" providerId="LiveId" clId="{E6A93A17-C42B-4084-8F06-66D07ED1980F}" dt="2021-02-04T06:23:32.392" v="14738" actId="21"/>
          <ac:picMkLst>
            <pc:docMk/>
            <pc:sldMk cId="2050723830" sldId="392"/>
            <ac:picMk id="6" creationId="{25D35994-CF38-44ED-8855-55BB0BB6E9FC}"/>
          </ac:picMkLst>
        </pc:picChg>
        <pc:picChg chg="del mod">
          <ac:chgData name="中田 雄大" userId="62f770ad0d6c1cad" providerId="LiveId" clId="{E6A93A17-C42B-4084-8F06-66D07ED1980F}" dt="2021-02-04T06:04:40.451" v="14298" actId="478"/>
          <ac:picMkLst>
            <pc:docMk/>
            <pc:sldMk cId="2050723830" sldId="392"/>
            <ac:picMk id="8" creationId="{30FA92D3-7EFF-DC42-B79E-8782DB82FADA}"/>
          </ac:picMkLst>
        </pc:picChg>
        <pc:picChg chg="add del mod">
          <ac:chgData name="中田 雄大" userId="62f770ad0d6c1cad" providerId="LiveId" clId="{E6A93A17-C42B-4084-8F06-66D07ED1980F}" dt="2021-02-04T06:41:18.580" v="15184" actId="21"/>
          <ac:picMkLst>
            <pc:docMk/>
            <pc:sldMk cId="2050723830" sldId="392"/>
            <ac:picMk id="9" creationId="{294E85CB-17DE-48BE-BD3A-38171750115A}"/>
          </ac:picMkLst>
        </pc:picChg>
        <pc:picChg chg="add del mod">
          <ac:chgData name="中田 雄大" userId="62f770ad0d6c1cad" providerId="LiveId" clId="{E6A93A17-C42B-4084-8F06-66D07ED1980F}" dt="2021-02-04T06:18:28.434" v="14674" actId="478"/>
          <ac:picMkLst>
            <pc:docMk/>
            <pc:sldMk cId="2050723830" sldId="392"/>
            <ac:picMk id="11" creationId="{F21B55EB-DF26-4383-96B5-CD65E8F9E577}"/>
          </ac:picMkLst>
        </pc:picChg>
        <pc:picChg chg="add del mod">
          <ac:chgData name="中田 雄大" userId="62f770ad0d6c1cad" providerId="LiveId" clId="{E6A93A17-C42B-4084-8F06-66D07ED1980F}" dt="2021-02-04T06:23:32.392" v="14738" actId="21"/>
          <ac:picMkLst>
            <pc:docMk/>
            <pc:sldMk cId="2050723830" sldId="392"/>
            <ac:picMk id="13" creationId="{B55F593B-FBEE-4674-9DFA-786693BDFA99}"/>
          </ac:picMkLst>
        </pc:picChg>
        <pc:picChg chg="add mod">
          <ac:chgData name="中田 雄大" userId="62f770ad0d6c1cad" providerId="LiveId" clId="{E6A93A17-C42B-4084-8F06-66D07ED1980F}" dt="2021-02-04T06:23:36.479" v="14739" actId="1076"/>
          <ac:picMkLst>
            <pc:docMk/>
            <pc:sldMk cId="2050723830" sldId="392"/>
            <ac:picMk id="16" creationId="{D9EDFAA7-4308-47A6-A65D-78B99A62B29D}"/>
          </ac:picMkLst>
        </pc:picChg>
        <pc:picChg chg="add mod">
          <ac:chgData name="中田 雄大" userId="62f770ad0d6c1cad" providerId="LiveId" clId="{E6A93A17-C42B-4084-8F06-66D07ED1980F}" dt="2021-02-04T06:41:25.429" v="15185" actId="1076"/>
          <ac:picMkLst>
            <pc:docMk/>
            <pc:sldMk cId="2050723830" sldId="392"/>
            <ac:picMk id="21" creationId="{CB2AB12B-2BD0-46BD-B799-AD9C9E663CC3}"/>
          </ac:picMkLst>
        </pc:picChg>
        <pc:picChg chg="add del mod">
          <ac:chgData name="中田 雄大" userId="62f770ad0d6c1cad" providerId="LiveId" clId="{E6A93A17-C42B-4084-8F06-66D07ED1980F}" dt="2021-02-04T06:23:32.392" v="14738" actId="21"/>
          <ac:picMkLst>
            <pc:docMk/>
            <pc:sldMk cId="2050723830" sldId="392"/>
            <ac:picMk id="23" creationId="{BE137895-701A-46AE-ACCF-37F462E3FA64}"/>
          </ac:picMkLst>
        </pc:picChg>
        <pc:picChg chg="add del mod">
          <ac:chgData name="中田 雄大" userId="62f770ad0d6c1cad" providerId="LiveId" clId="{E6A93A17-C42B-4084-8F06-66D07ED1980F}" dt="2021-02-04T06:23:32.392" v="14738" actId="21"/>
          <ac:picMkLst>
            <pc:docMk/>
            <pc:sldMk cId="2050723830" sldId="392"/>
            <ac:picMk id="24" creationId="{FFAB44E1-3053-440A-A7E8-CDC2E6F7CF06}"/>
          </ac:picMkLst>
        </pc:picChg>
        <pc:picChg chg="add mod">
          <ac:chgData name="中田 雄大" userId="62f770ad0d6c1cad" providerId="LiveId" clId="{E6A93A17-C42B-4084-8F06-66D07ED1980F}" dt="2021-02-04T06:41:25.429" v="15185" actId="1076"/>
          <ac:picMkLst>
            <pc:docMk/>
            <pc:sldMk cId="2050723830" sldId="392"/>
            <ac:picMk id="26" creationId="{833491D8-61C1-4431-86A9-698B9113E6FE}"/>
          </ac:picMkLst>
        </pc:picChg>
        <pc:picChg chg="add del mod">
          <ac:chgData name="中田 雄大" userId="62f770ad0d6c1cad" providerId="LiveId" clId="{E6A93A17-C42B-4084-8F06-66D07ED1980F}" dt="2021-02-04T06:41:18.580" v="15184" actId="21"/>
          <ac:picMkLst>
            <pc:docMk/>
            <pc:sldMk cId="2050723830" sldId="392"/>
            <ac:picMk id="28" creationId="{FE7ADEF0-820B-471E-99F7-15545B1E5235}"/>
          </ac:picMkLst>
        </pc:picChg>
        <pc:picChg chg="add mod">
          <ac:chgData name="中田 雄大" userId="62f770ad0d6c1cad" providerId="LiveId" clId="{E6A93A17-C42B-4084-8F06-66D07ED1980F}" dt="2021-02-04T06:23:42.408" v="14741" actId="1076"/>
          <ac:picMkLst>
            <pc:docMk/>
            <pc:sldMk cId="2050723830" sldId="392"/>
            <ac:picMk id="35" creationId="{2CBA3CE1-483F-4727-80DF-87F8E0F3C2CE}"/>
          </ac:picMkLst>
        </pc:picChg>
        <pc:picChg chg="add mod">
          <ac:chgData name="中田 雄大" userId="62f770ad0d6c1cad" providerId="LiveId" clId="{E6A93A17-C42B-4084-8F06-66D07ED1980F}" dt="2021-02-04T06:23:42.408" v="14741" actId="1076"/>
          <ac:picMkLst>
            <pc:docMk/>
            <pc:sldMk cId="2050723830" sldId="392"/>
            <ac:picMk id="37" creationId="{F5E7E814-9E7F-445B-92C3-0AD44506BB85}"/>
          </ac:picMkLst>
        </pc:picChg>
        <pc:picChg chg="add mod">
          <ac:chgData name="中田 雄大" userId="62f770ad0d6c1cad" providerId="LiveId" clId="{E6A93A17-C42B-4084-8F06-66D07ED1980F}" dt="2021-02-04T06:23:42.408" v="14741" actId="1076"/>
          <ac:picMkLst>
            <pc:docMk/>
            <pc:sldMk cId="2050723830" sldId="392"/>
            <ac:picMk id="38" creationId="{4D475276-4DBA-4DCB-8130-B7B38D8F541B}"/>
          </ac:picMkLst>
        </pc:picChg>
        <pc:picChg chg="add mod">
          <ac:chgData name="中田 雄大" userId="62f770ad0d6c1cad" providerId="LiveId" clId="{E6A93A17-C42B-4084-8F06-66D07ED1980F}" dt="2021-02-04T06:23:42.408" v="14741" actId="1076"/>
          <ac:picMkLst>
            <pc:docMk/>
            <pc:sldMk cId="2050723830" sldId="392"/>
            <ac:picMk id="39" creationId="{51D351DE-5918-4FDB-8C35-7EE88CC03FE2}"/>
          </ac:picMkLst>
        </pc:picChg>
        <pc:picChg chg="add mod">
          <ac:chgData name="中田 雄大" userId="62f770ad0d6c1cad" providerId="LiveId" clId="{E6A93A17-C42B-4084-8F06-66D07ED1980F}" dt="2021-02-04T06:23:42.408" v="14741" actId="1076"/>
          <ac:picMkLst>
            <pc:docMk/>
            <pc:sldMk cId="2050723830" sldId="392"/>
            <ac:picMk id="40" creationId="{88D03983-A00E-458B-BA2C-047919E624C2}"/>
          </ac:picMkLst>
        </pc:picChg>
        <pc:picChg chg="add mod">
          <ac:chgData name="中田 雄大" userId="62f770ad0d6c1cad" providerId="LiveId" clId="{E6A93A17-C42B-4084-8F06-66D07ED1980F}" dt="2021-02-04T06:41:30.038" v="15187" actId="1076"/>
          <ac:picMkLst>
            <pc:docMk/>
            <pc:sldMk cId="2050723830" sldId="392"/>
            <ac:picMk id="45" creationId="{37E93845-0DBD-457F-BBBA-C5CC09E4D27C}"/>
          </ac:picMkLst>
        </pc:picChg>
        <pc:picChg chg="del mod">
          <ac:chgData name="中田 雄大" userId="62f770ad0d6c1cad" providerId="LiveId" clId="{E6A93A17-C42B-4084-8F06-66D07ED1980F}" dt="2021-02-04T06:23:32.392" v="14738" actId="21"/>
          <ac:picMkLst>
            <pc:docMk/>
            <pc:sldMk cId="2050723830" sldId="392"/>
            <ac:picMk id="46" creationId="{6D155739-7FA9-204B-BA47-431FDEC5D92C}"/>
          </ac:picMkLst>
        </pc:picChg>
        <pc:picChg chg="add mod">
          <ac:chgData name="中田 雄大" userId="62f770ad0d6c1cad" providerId="LiveId" clId="{E6A93A17-C42B-4084-8F06-66D07ED1980F}" dt="2021-02-04T06:41:30.038" v="15187" actId="1076"/>
          <ac:picMkLst>
            <pc:docMk/>
            <pc:sldMk cId="2050723830" sldId="392"/>
            <ac:picMk id="49" creationId="{CEEA6AF4-B600-4336-897E-9A33212256C1}"/>
          </ac:picMkLst>
        </pc:picChg>
      </pc:sldChg>
      <pc:sldChg chg="addSp delSp modSp mod modShow modNotesTx">
        <pc:chgData name="中田 雄大" userId="62f770ad0d6c1cad" providerId="LiveId" clId="{E6A93A17-C42B-4084-8F06-66D07ED1980F}" dt="2021-02-04T11:21:12.223" v="21800" actId="20577"/>
        <pc:sldMkLst>
          <pc:docMk/>
          <pc:sldMk cId="1188777254" sldId="393"/>
        </pc:sldMkLst>
        <pc:spChg chg="mod">
          <ac:chgData name="中田 雄大" userId="62f770ad0d6c1cad" providerId="LiveId" clId="{E6A93A17-C42B-4084-8F06-66D07ED1980F}" dt="2021-02-04T06:36:03.350" v="15139" actId="1076"/>
          <ac:spMkLst>
            <pc:docMk/>
            <pc:sldMk cId="1188777254" sldId="393"/>
            <ac:spMk id="16" creationId="{E57A7A7E-49DA-0F40-AE54-FC6C17D6CB8D}"/>
          </ac:spMkLst>
        </pc:spChg>
        <pc:spChg chg="mod">
          <ac:chgData name="中田 雄大" userId="62f770ad0d6c1cad" providerId="LiveId" clId="{E6A93A17-C42B-4084-8F06-66D07ED1980F}" dt="2021-02-04T10:52:25.447" v="21563" actId="1076"/>
          <ac:spMkLst>
            <pc:docMk/>
            <pc:sldMk cId="1188777254" sldId="393"/>
            <ac:spMk id="20" creationId="{1896ABBF-8B4E-AC44-A28C-354ECB56D9E9}"/>
          </ac:spMkLst>
        </pc:spChg>
        <pc:spChg chg="mod">
          <ac:chgData name="中田 雄大" userId="62f770ad0d6c1cad" providerId="LiveId" clId="{E6A93A17-C42B-4084-8F06-66D07ED1980F}" dt="2021-02-04T06:56:36.413" v="15277" actId="1076"/>
          <ac:spMkLst>
            <pc:docMk/>
            <pc:sldMk cId="1188777254" sldId="393"/>
            <ac:spMk id="23" creationId="{4121C9C9-5441-8647-BCF7-4E2E0A6421DC}"/>
          </ac:spMkLst>
        </pc:spChg>
        <pc:spChg chg="mod">
          <ac:chgData name="中田 雄大" userId="62f770ad0d6c1cad" providerId="LiveId" clId="{E6A93A17-C42B-4084-8F06-66D07ED1980F}" dt="2021-02-04T06:49:19.869" v="15270" actId="20577"/>
          <ac:spMkLst>
            <pc:docMk/>
            <pc:sldMk cId="1188777254" sldId="393"/>
            <ac:spMk id="25" creationId="{B950AC04-57F6-BC48-A642-2FDD1AFA52AA}"/>
          </ac:spMkLst>
        </pc:spChg>
        <pc:spChg chg="del">
          <ac:chgData name="中田 雄大" userId="62f770ad0d6c1cad" providerId="LiveId" clId="{E6A93A17-C42B-4084-8F06-66D07ED1980F}" dt="2021-02-04T06:35:55.119" v="15138" actId="478"/>
          <ac:spMkLst>
            <pc:docMk/>
            <pc:sldMk cId="1188777254" sldId="393"/>
            <ac:spMk id="27" creationId="{9863DDF0-44C5-214D-BD7F-9C451A227CCA}"/>
          </ac:spMkLst>
        </pc:spChg>
        <pc:spChg chg="del">
          <ac:chgData name="中田 雄大" userId="62f770ad0d6c1cad" providerId="LiveId" clId="{E6A93A17-C42B-4084-8F06-66D07ED1980F}" dt="2021-02-04T06:34:30.243" v="15124" actId="478"/>
          <ac:spMkLst>
            <pc:docMk/>
            <pc:sldMk cId="1188777254" sldId="393"/>
            <ac:spMk id="33" creationId="{B4C5D9AA-0D60-0640-8D6F-51F6BF2640DB}"/>
          </ac:spMkLst>
        </pc:spChg>
        <pc:spChg chg="del">
          <ac:chgData name="中田 雄大" userId="62f770ad0d6c1cad" providerId="LiveId" clId="{E6A93A17-C42B-4084-8F06-66D07ED1980F}" dt="2021-02-04T06:35:55.119" v="15138" actId="478"/>
          <ac:spMkLst>
            <pc:docMk/>
            <pc:sldMk cId="1188777254" sldId="393"/>
            <ac:spMk id="34" creationId="{F7CB6A83-1825-8D41-9AB6-45351D645D4E}"/>
          </ac:spMkLst>
        </pc:spChg>
        <pc:spChg chg="del">
          <ac:chgData name="中田 雄大" userId="62f770ad0d6c1cad" providerId="LiveId" clId="{E6A93A17-C42B-4084-8F06-66D07ED1980F}" dt="2021-02-04T06:34:30.243" v="15124" actId="478"/>
          <ac:spMkLst>
            <pc:docMk/>
            <pc:sldMk cId="1188777254" sldId="393"/>
            <ac:spMk id="35" creationId="{30930547-9D72-C540-9D3E-960D09F53CF1}"/>
          </ac:spMkLst>
        </pc:spChg>
        <pc:spChg chg="mod">
          <ac:chgData name="中田 雄大" userId="62f770ad0d6c1cad" providerId="LiveId" clId="{E6A93A17-C42B-4084-8F06-66D07ED1980F}" dt="2021-02-04T06:28:34.994" v="14983"/>
          <ac:spMkLst>
            <pc:docMk/>
            <pc:sldMk cId="1188777254" sldId="393"/>
            <ac:spMk id="36" creationId="{6B3B251B-38A2-6D4B-8E7E-DA681EAE3A9C}"/>
          </ac:spMkLst>
        </pc:spChg>
        <pc:spChg chg="del">
          <ac:chgData name="中田 雄大" userId="62f770ad0d6c1cad" providerId="LiveId" clId="{E6A93A17-C42B-4084-8F06-66D07ED1980F}" dt="2021-02-04T06:34:30.243" v="15124" actId="478"/>
          <ac:spMkLst>
            <pc:docMk/>
            <pc:sldMk cId="1188777254" sldId="393"/>
            <ac:spMk id="37" creationId="{03F3C0C6-900C-3F42-B5BA-57AAB9F26879}"/>
          </ac:spMkLst>
        </pc:spChg>
        <pc:spChg chg="mod ord">
          <ac:chgData name="中田 雄大" userId="62f770ad0d6c1cad" providerId="LiveId" clId="{E6A93A17-C42B-4084-8F06-66D07ED1980F}" dt="2021-02-04T07:05:40.189" v="15846"/>
          <ac:spMkLst>
            <pc:docMk/>
            <pc:sldMk cId="1188777254" sldId="393"/>
            <ac:spMk id="38" creationId="{2349621A-210D-CF46-9296-9A57EAFCF8A3}"/>
          </ac:spMkLst>
        </pc:spChg>
        <pc:spChg chg="mod">
          <ac:chgData name="中田 雄大" userId="62f770ad0d6c1cad" providerId="LiveId" clId="{E6A93A17-C42B-4084-8F06-66D07ED1980F}" dt="2021-02-04T06:47:50.117" v="15262" actId="1037"/>
          <ac:spMkLst>
            <pc:docMk/>
            <pc:sldMk cId="1188777254" sldId="393"/>
            <ac:spMk id="40" creationId="{8046531C-E2ED-5747-AB49-90BA906BBF06}"/>
          </ac:spMkLst>
        </pc:spChg>
        <pc:spChg chg="del">
          <ac:chgData name="中田 雄大" userId="62f770ad0d6c1cad" providerId="LiveId" clId="{E6A93A17-C42B-4084-8F06-66D07ED1980F}" dt="2021-02-04T06:35:55.119" v="15138" actId="478"/>
          <ac:spMkLst>
            <pc:docMk/>
            <pc:sldMk cId="1188777254" sldId="393"/>
            <ac:spMk id="41" creationId="{697EF915-3E4B-194E-9A7C-203B8402B359}"/>
          </ac:spMkLst>
        </pc:spChg>
        <pc:spChg chg="del">
          <ac:chgData name="中田 雄大" userId="62f770ad0d6c1cad" providerId="LiveId" clId="{E6A93A17-C42B-4084-8F06-66D07ED1980F}" dt="2021-02-04T06:35:55.119" v="15138" actId="478"/>
          <ac:spMkLst>
            <pc:docMk/>
            <pc:sldMk cId="1188777254" sldId="393"/>
            <ac:spMk id="42" creationId="{B3F0D6E8-688A-4740-B0DC-3B9011BD88D9}"/>
          </ac:spMkLst>
        </pc:spChg>
        <pc:spChg chg="mod ord">
          <ac:chgData name="中田 雄大" userId="62f770ad0d6c1cad" providerId="LiveId" clId="{E6A93A17-C42B-4084-8F06-66D07ED1980F}" dt="2021-02-04T07:06:56.164" v="15972" actId="1076"/>
          <ac:spMkLst>
            <pc:docMk/>
            <pc:sldMk cId="1188777254" sldId="393"/>
            <ac:spMk id="43" creationId="{F2868692-6F51-1C4E-98E1-E533F18EEA95}"/>
          </ac:spMkLst>
        </pc:spChg>
        <pc:spChg chg="del">
          <ac:chgData name="中田 雄大" userId="62f770ad0d6c1cad" providerId="LiveId" clId="{E6A93A17-C42B-4084-8F06-66D07ED1980F}" dt="2021-02-04T06:35:55.119" v="15138" actId="478"/>
          <ac:spMkLst>
            <pc:docMk/>
            <pc:sldMk cId="1188777254" sldId="393"/>
            <ac:spMk id="45" creationId="{CDB32FB1-F823-CD4B-BEBF-FF5B72CA9AE8}"/>
          </ac:spMkLst>
        </pc:spChg>
        <pc:spChg chg="add del mod">
          <ac:chgData name="中田 雄大" userId="62f770ad0d6c1cad" providerId="LiveId" clId="{E6A93A17-C42B-4084-8F06-66D07ED1980F}" dt="2021-02-04T06:34:41.509" v="15127" actId="478"/>
          <ac:spMkLst>
            <pc:docMk/>
            <pc:sldMk cId="1188777254" sldId="393"/>
            <ac:spMk id="47" creationId="{622FF78F-FDC7-47D9-98FC-517B7BB56416}"/>
          </ac:spMkLst>
        </pc:spChg>
        <pc:spChg chg="del">
          <ac:chgData name="中田 雄大" userId="62f770ad0d6c1cad" providerId="LiveId" clId="{E6A93A17-C42B-4084-8F06-66D07ED1980F}" dt="2021-02-04T06:34:30.243" v="15124" actId="478"/>
          <ac:spMkLst>
            <pc:docMk/>
            <pc:sldMk cId="1188777254" sldId="393"/>
            <ac:spMk id="49" creationId="{9998AA34-016B-B147-9F5D-2A7A55BCE78D}"/>
          </ac:spMkLst>
        </pc:spChg>
        <pc:spChg chg="mod">
          <ac:chgData name="中田 雄大" userId="62f770ad0d6c1cad" providerId="LiveId" clId="{E6A93A17-C42B-4084-8F06-66D07ED1980F}" dt="2021-02-04T06:40:33.399" v="15179" actId="1076"/>
          <ac:spMkLst>
            <pc:docMk/>
            <pc:sldMk cId="1188777254" sldId="393"/>
            <ac:spMk id="50" creationId="{9D3D40B5-3899-CA49-A730-7A3B6D6EDBD3}"/>
          </ac:spMkLst>
        </pc:spChg>
        <pc:spChg chg="mod">
          <ac:chgData name="中田 雄大" userId="62f770ad0d6c1cad" providerId="LiveId" clId="{E6A93A17-C42B-4084-8F06-66D07ED1980F}" dt="2021-02-04T06:36:09.627" v="15140" actId="207"/>
          <ac:spMkLst>
            <pc:docMk/>
            <pc:sldMk cId="1188777254" sldId="393"/>
            <ac:spMk id="51" creationId="{21811F8E-F34B-5A48-A965-B92435491FA5}"/>
          </ac:spMkLst>
        </pc:spChg>
        <pc:spChg chg="del">
          <ac:chgData name="中田 雄大" userId="62f770ad0d6c1cad" providerId="LiveId" clId="{E6A93A17-C42B-4084-8F06-66D07ED1980F}" dt="2021-02-04T06:47:55.704" v="15263" actId="21"/>
          <ac:spMkLst>
            <pc:docMk/>
            <pc:sldMk cId="1188777254" sldId="393"/>
            <ac:spMk id="52" creationId="{4560E131-3B6C-DA41-B4D6-4A3E92127E58}"/>
          </ac:spMkLst>
        </pc:spChg>
        <pc:spChg chg="del">
          <ac:chgData name="中田 雄大" userId="62f770ad0d6c1cad" providerId="LiveId" clId="{E6A93A17-C42B-4084-8F06-66D07ED1980F}" dt="2021-02-04T06:48:14.674" v="15264" actId="478"/>
          <ac:spMkLst>
            <pc:docMk/>
            <pc:sldMk cId="1188777254" sldId="393"/>
            <ac:spMk id="55" creationId="{C4A03541-C91D-4A47-8D11-24728F385831}"/>
          </ac:spMkLst>
        </pc:spChg>
        <pc:spChg chg="mod">
          <ac:chgData name="中田 雄大" userId="62f770ad0d6c1cad" providerId="LiveId" clId="{E6A93A17-C42B-4084-8F06-66D07ED1980F}" dt="2021-02-04T06:21:34.713" v="14722" actId="207"/>
          <ac:spMkLst>
            <pc:docMk/>
            <pc:sldMk cId="1188777254" sldId="393"/>
            <ac:spMk id="56" creationId="{982EF3F3-A880-4641-A7D1-E81E9B10C975}"/>
          </ac:spMkLst>
        </pc:spChg>
        <pc:spChg chg="del">
          <ac:chgData name="中田 雄大" userId="62f770ad0d6c1cad" providerId="LiveId" clId="{E6A93A17-C42B-4084-8F06-66D07ED1980F}" dt="2021-02-04T06:45:52.944" v="15237" actId="478"/>
          <ac:spMkLst>
            <pc:docMk/>
            <pc:sldMk cId="1188777254" sldId="393"/>
            <ac:spMk id="57" creationId="{F99D716C-B797-D34A-A252-0C1D8D572401}"/>
          </ac:spMkLst>
        </pc:spChg>
        <pc:spChg chg="add del mod">
          <ac:chgData name="中田 雄大" userId="62f770ad0d6c1cad" providerId="LiveId" clId="{E6A93A17-C42B-4084-8F06-66D07ED1980F}" dt="2021-02-04T06:34:44.564" v="15128" actId="478"/>
          <ac:spMkLst>
            <pc:docMk/>
            <pc:sldMk cId="1188777254" sldId="393"/>
            <ac:spMk id="60" creationId="{1A1DA5C1-B248-4A5C-BE8A-071E1E547D93}"/>
          </ac:spMkLst>
        </pc:spChg>
        <pc:spChg chg="add del mod">
          <ac:chgData name="中田 雄大" userId="62f770ad0d6c1cad" providerId="LiveId" clId="{E6A93A17-C42B-4084-8F06-66D07ED1980F}" dt="2021-02-04T06:34:57.358" v="15131" actId="478"/>
          <ac:spMkLst>
            <pc:docMk/>
            <pc:sldMk cId="1188777254" sldId="393"/>
            <ac:spMk id="61" creationId="{D648C862-0DFA-4EFE-93BD-4BA82484E9C4}"/>
          </ac:spMkLst>
        </pc:spChg>
        <pc:spChg chg="add mod">
          <ac:chgData name="中田 雄大" userId="62f770ad0d6c1cad" providerId="LiveId" clId="{E6A93A17-C42B-4084-8F06-66D07ED1980F}" dt="2021-02-04T06:36:51.990" v="15146" actId="1076"/>
          <ac:spMkLst>
            <pc:docMk/>
            <pc:sldMk cId="1188777254" sldId="393"/>
            <ac:spMk id="67" creationId="{EB45AE4C-F936-44B0-88C0-A4EED9F3F91F}"/>
          </ac:spMkLst>
        </pc:spChg>
        <pc:spChg chg="add del mod">
          <ac:chgData name="中田 雄大" userId="62f770ad0d6c1cad" providerId="LiveId" clId="{E6A93A17-C42B-4084-8F06-66D07ED1980F}" dt="2021-02-04T06:36:30.339" v="15143" actId="478"/>
          <ac:spMkLst>
            <pc:docMk/>
            <pc:sldMk cId="1188777254" sldId="393"/>
            <ac:spMk id="68" creationId="{79A1B73D-306A-40EE-BC35-9B54606F1BFC}"/>
          </ac:spMkLst>
        </pc:spChg>
        <pc:spChg chg="add del mod">
          <ac:chgData name="中田 雄大" userId="62f770ad0d6c1cad" providerId="LiveId" clId="{E6A93A17-C42B-4084-8F06-66D07ED1980F}" dt="2021-02-04T06:40:36.727" v="15180" actId="21"/>
          <ac:spMkLst>
            <pc:docMk/>
            <pc:sldMk cId="1188777254" sldId="393"/>
            <ac:spMk id="69" creationId="{56F0601A-F3FD-41E9-AA8D-6ECDD33D0A6F}"/>
          </ac:spMkLst>
        </pc:spChg>
        <pc:spChg chg="add del mod">
          <ac:chgData name="中田 雄大" userId="62f770ad0d6c1cad" providerId="LiveId" clId="{E6A93A17-C42B-4084-8F06-66D07ED1980F}" dt="2021-02-04T06:40:36.727" v="15180" actId="21"/>
          <ac:spMkLst>
            <pc:docMk/>
            <pc:sldMk cId="1188777254" sldId="393"/>
            <ac:spMk id="70" creationId="{92E77F13-5974-4917-B749-0F903B918285}"/>
          </ac:spMkLst>
        </pc:spChg>
        <pc:spChg chg="add mod">
          <ac:chgData name="中田 雄大" userId="62f770ad0d6c1cad" providerId="LiveId" clId="{E6A93A17-C42B-4084-8F06-66D07ED1980F}" dt="2021-02-04T06:40:54.094" v="15181" actId="1076"/>
          <ac:spMkLst>
            <pc:docMk/>
            <pc:sldMk cId="1188777254" sldId="393"/>
            <ac:spMk id="71" creationId="{8E4022D4-6550-4F22-8120-027F9ED3060F}"/>
          </ac:spMkLst>
        </pc:spChg>
        <pc:spChg chg="add mod">
          <ac:chgData name="中田 雄大" userId="62f770ad0d6c1cad" providerId="LiveId" clId="{E6A93A17-C42B-4084-8F06-66D07ED1980F}" dt="2021-02-04T06:40:54.094" v="15181" actId="1076"/>
          <ac:spMkLst>
            <pc:docMk/>
            <pc:sldMk cId="1188777254" sldId="393"/>
            <ac:spMk id="72" creationId="{7B01339E-EB2B-4386-B004-657E8249C50C}"/>
          </ac:spMkLst>
        </pc:spChg>
        <pc:spChg chg="add mod">
          <ac:chgData name="中田 雄大" userId="62f770ad0d6c1cad" providerId="LiveId" clId="{E6A93A17-C42B-4084-8F06-66D07ED1980F}" dt="2021-02-04T06:41:01.478" v="15183" actId="1076"/>
          <ac:spMkLst>
            <pc:docMk/>
            <pc:sldMk cId="1188777254" sldId="393"/>
            <ac:spMk id="75" creationId="{FF887B05-1793-4B15-8C20-CA8DEC650DF0}"/>
          </ac:spMkLst>
        </pc:spChg>
        <pc:spChg chg="add mod">
          <ac:chgData name="中田 雄大" userId="62f770ad0d6c1cad" providerId="LiveId" clId="{E6A93A17-C42B-4084-8F06-66D07ED1980F}" dt="2021-02-04T06:41:01.478" v="15183" actId="1076"/>
          <ac:spMkLst>
            <pc:docMk/>
            <pc:sldMk cId="1188777254" sldId="393"/>
            <ac:spMk id="76" creationId="{F093E814-303E-49EE-9CBD-430B185172DF}"/>
          </ac:spMkLst>
        </pc:spChg>
        <pc:spChg chg="add mod">
          <ac:chgData name="中田 雄大" userId="62f770ad0d6c1cad" providerId="LiveId" clId="{E6A93A17-C42B-4084-8F06-66D07ED1980F}" dt="2021-02-04T06:43:45.934" v="15216" actId="1076"/>
          <ac:spMkLst>
            <pc:docMk/>
            <pc:sldMk cId="1188777254" sldId="393"/>
            <ac:spMk id="77" creationId="{550DAB35-C335-49E1-AA20-FF4FAD0A70BB}"/>
          </ac:spMkLst>
        </pc:spChg>
        <pc:spChg chg="add mod">
          <ac:chgData name="中田 雄大" userId="62f770ad0d6c1cad" providerId="LiveId" clId="{E6A93A17-C42B-4084-8F06-66D07ED1980F}" dt="2021-02-04T06:43:36.334" v="15214" actId="1076"/>
          <ac:spMkLst>
            <pc:docMk/>
            <pc:sldMk cId="1188777254" sldId="393"/>
            <ac:spMk id="78" creationId="{CC1D53E1-5AF4-4400-82D6-BCC85B76B4FC}"/>
          </ac:spMkLst>
        </pc:spChg>
        <pc:spChg chg="add mod">
          <ac:chgData name="中田 雄大" userId="62f770ad0d6c1cad" providerId="LiveId" clId="{E6A93A17-C42B-4084-8F06-66D07ED1980F}" dt="2021-02-04T06:43:43.718" v="15215" actId="1076"/>
          <ac:spMkLst>
            <pc:docMk/>
            <pc:sldMk cId="1188777254" sldId="393"/>
            <ac:spMk id="79" creationId="{58D4F35E-7101-4C34-8E02-4D5183F01EC7}"/>
          </ac:spMkLst>
        </pc:spChg>
        <pc:spChg chg="add del mod">
          <ac:chgData name="中田 雄大" userId="62f770ad0d6c1cad" providerId="LiveId" clId="{E6A93A17-C42B-4084-8F06-66D07ED1980F}" dt="2021-02-04T06:43:16.374" v="15210" actId="21"/>
          <ac:spMkLst>
            <pc:docMk/>
            <pc:sldMk cId="1188777254" sldId="393"/>
            <ac:spMk id="80" creationId="{736C5A6A-F2AF-4668-875C-4C0407461863}"/>
          </ac:spMkLst>
        </pc:spChg>
        <pc:spChg chg="add mod">
          <ac:chgData name="中田 雄大" userId="62f770ad0d6c1cad" providerId="LiveId" clId="{E6A93A17-C42B-4084-8F06-66D07ED1980F}" dt="2021-02-04T06:43:55.749" v="15218" actId="1076"/>
          <ac:spMkLst>
            <pc:docMk/>
            <pc:sldMk cId="1188777254" sldId="393"/>
            <ac:spMk id="82" creationId="{89C5CC30-E32B-4A08-BC0E-C879A4FB966A}"/>
          </ac:spMkLst>
        </pc:spChg>
        <pc:spChg chg="add mod">
          <ac:chgData name="中田 雄大" userId="62f770ad0d6c1cad" providerId="LiveId" clId="{E6A93A17-C42B-4084-8F06-66D07ED1980F}" dt="2021-02-04T06:45:24.774" v="15232" actId="14100"/>
          <ac:spMkLst>
            <pc:docMk/>
            <pc:sldMk cId="1188777254" sldId="393"/>
            <ac:spMk id="83" creationId="{7DAA7462-96BF-483B-9632-2095FE5477A6}"/>
          </ac:spMkLst>
        </pc:spChg>
        <pc:spChg chg="add mod">
          <ac:chgData name="中田 雄大" userId="62f770ad0d6c1cad" providerId="LiveId" clId="{E6A93A17-C42B-4084-8F06-66D07ED1980F}" dt="2021-02-04T06:45:46.662" v="15234" actId="1076"/>
          <ac:spMkLst>
            <pc:docMk/>
            <pc:sldMk cId="1188777254" sldId="393"/>
            <ac:spMk id="84" creationId="{999E9D81-5503-4E38-BF19-4214D7D3F8A7}"/>
          </ac:spMkLst>
        </pc:spChg>
        <pc:spChg chg="add mod">
          <ac:chgData name="中田 雄大" userId="62f770ad0d6c1cad" providerId="LiveId" clId="{E6A93A17-C42B-4084-8F06-66D07ED1980F}" dt="2021-02-04T06:45:55.662" v="15238" actId="1076"/>
          <ac:spMkLst>
            <pc:docMk/>
            <pc:sldMk cId="1188777254" sldId="393"/>
            <ac:spMk id="85" creationId="{8487BC21-0AF0-429E-9FCC-C9B7BF145028}"/>
          </ac:spMkLst>
        </pc:spChg>
        <pc:spChg chg="add mod">
          <ac:chgData name="中田 雄大" userId="62f770ad0d6c1cad" providerId="LiveId" clId="{E6A93A17-C42B-4084-8F06-66D07ED1980F}" dt="2021-02-04T06:48:43.488" v="15268" actId="1037"/>
          <ac:spMkLst>
            <pc:docMk/>
            <pc:sldMk cId="1188777254" sldId="393"/>
            <ac:spMk id="86" creationId="{6F9BEE18-2B63-4628-A8A0-FEC4EB1C25A1}"/>
          </ac:spMkLst>
        </pc:spChg>
        <pc:picChg chg="del">
          <ac:chgData name="中田 雄大" userId="62f770ad0d6c1cad" providerId="LiveId" clId="{E6A93A17-C42B-4084-8F06-66D07ED1980F}" dt="2021-02-04T06:34:30.243" v="15124" actId="478"/>
          <ac:picMkLst>
            <pc:docMk/>
            <pc:sldMk cId="1188777254" sldId="393"/>
            <ac:picMk id="8" creationId="{30FA92D3-7EFF-DC42-B79E-8782DB82FADA}"/>
          </ac:picMkLst>
        </pc:picChg>
        <pc:picChg chg="del">
          <ac:chgData name="中田 雄大" userId="62f770ad0d6c1cad" providerId="LiveId" clId="{E6A93A17-C42B-4084-8F06-66D07ED1980F}" dt="2021-02-04T06:35:55.119" v="15138" actId="478"/>
          <ac:picMkLst>
            <pc:docMk/>
            <pc:sldMk cId="1188777254" sldId="393"/>
            <ac:picMk id="18" creationId="{3D2FF0A1-BF5B-8749-B983-D3AAA3100222}"/>
          </ac:picMkLst>
        </pc:picChg>
        <pc:picChg chg="del">
          <ac:chgData name="中田 雄大" userId="62f770ad0d6c1cad" providerId="LiveId" clId="{E6A93A17-C42B-4084-8F06-66D07ED1980F}" dt="2021-02-04T06:34:30.243" v="15124" actId="478"/>
          <ac:picMkLst>
            <pc:docMk/>
            <pc:sldMk cId="1188777254" sldId="393"/>
            <ac:picMk id="21" creationId="{CFA5748E-848D-0F46-919A-363416D4B68D}"/>
          </ac:picMkLst>
        </pc:picChg>
        <pc:picChg chg="del">
          <ac:chgData name="中田 雄大" userId="62f770ad0d6c1cad" providerId="LiveId" clId="{E6A93A17-C42B-4084-8F06-66D07ED1980F}" dt="2021-02-04T06:34:30.243" v="15124" actId="478"/>
          <ac:picMkLst>
            <pc:docMk/>
            <pc:sldMk cId="1188777254" sldId="393"/>
            <ac:picMk id="26" creationId="{063373A5-D8C1-2044-939B-9137935FC56E}"/>
          </ac:picMkLst>
        </pc:picChg>
        <pc:picChg chg="del">
          <ac:chgData name="中田 雄大" userId="62f770ad0d6c1cad" providerId="LiveId" clId="{E6A93A17-C42B-4084-8F06-66D07ED1980F}" dt="2021-02-04T06:35:55.119" v="15138" actId="478"/>
          <ac:picMkLst>
            <pc:docMk/>
            <pc:sldMk cId="1188777254" sldId="393"/>
            <ac:picMk id="29" creationId="{69A3FC63-0B0F-2842-B618-413A7FB0EF5B}"/>
          </ac:picMkLst>
        </pc:picChg>
        <pc:picChg chg="del">
          <ac:chgData name="中田 雄大" userId="62f770ad0d6c1cad" providerId="LiveId" clId="{E6A93A17-C42B-4084-8F06-66D07ED1980F}" dt="2021-02-04T06:35:55.119" v="15138" actId="478"/>
          <ac:picMkLst>
            <pc:docMk/>
            <pc:sldMk cId="1188777254" sldId="393"/>
            <ac:picMk id="31" creationId="{490078CE-F883-3040-95D5-BC9A13B2D4F1}"/>
          </ac:picMkLst>
        </pc:picChg>
        <pc:picChg chg="del">
          <ac:chgData name="中田 雄大" userId="62f770ad0d6c1cad" providerId="LiveId" clId="{E6A93A17-C42B-4084-8F06-66D07ED1980F}" dt="2021-02-04T06:34:30.243" v="15124" actId="478"/>
          <ac:picMkLst>
            <pc:docMk/>
            <pc:sldMk cId="1188777254" sldId="393"/>
            <ac:picMk id="39" creationId="{F671A598-BC2D-DB47-AB70-BEB4DA5783D4}"/>
          </ac:picMkLst>
        </pc:picChg>
        <pc:picChg chg="add mod">
          <ac:chgData name="中田 雄大" userId="62f770ad0d6c1cad" providerId="LiveId" clId="{E6A93A17-C42B-4084-8F06-66D07ED1980F}" dt="2021-02-04T06:36:03.350" v="15139" actId="1076"/>
          <ac:picMkLst>
            <pc:docMk/>
            <pc:sldMk cId="1188777254" sldId="393"/>
            <ac:picMk id="44" creationId="{E40FAB28-AB3E-4C31-B355-173C4E6430DF}"/>
          </ac:picMkLst>
        </pc:picChg>
        <pc:picChg chg="del">
          <ac:chgData name="中田 雄大" userId="62f770ad0d6c1cad" providerId="LiveId" clId="{E6A93A17-C42B-4084-8F06-66D07ED1980F}" dt="2021-02-04T06:35:55.119" v="15138" actId="478"/>
          <ac:picMkLst>
            <pc:docMk/>
            <pc:sldMk cId="1188777254" sldId="393"/>
            <ac:picMk id="46" creationId="{6D155739-7FA9-204B-BA47-431FDEC5D92C}"/>
          </ac:picMkLst>
        </pc:picChg>
        <pc:picChg chg="add mod">
          <ac:chgData name="中田 雄大" userId="62f770ad0d6c1cad" providerId="LiveId" clId="{E6A93A17-C42B-4084-8F06-66D07ED1980F}" dt="2021-02-04T06:36:03.350" v="15139" actId="1076"/>
          <ac:picMkLst>
            <pc:docMk/>
            <pc:sldMk cId="1188777254" sldId="393"/>
            <ac:picMk id="48" creationId="{D1FD22C4-7CA8-4979-99FF-8CBFD362C25B}"/>
          </ac:picMkLst>
        </pc:picChg>
        <pc:picChg chg="add mod">
          <ac:chgData name="中田 雄大" userId="62f770ad0d6c1cad" providerId="LiveId" clId="{E6A93A17-C42B-4084-8F06-66D07ED1980F}" dt="2021-02-04T06:36:03.350" v="15139" actId="1076"/>
          <ac:picMkLst>
            <pc:docMk/>
            <pc:sldMk cId="1188777254" sldId="393"/>
            <ac:picMk id="53" creationId="{F4CA3190-40EF-4FF9-941F-37D73D74E6FF}"/>
          </ac:picMkLst>
        </pc:picChg>
        <pc:picChg chg="add del mod">
          <ac:chgData name="中田 雄大" userId="62f770ad0d6c1cad" providerId="LiveId" clId="{E6A93A17-C42B-4084-8F06-66D07ED1980F}" dt="2021-02-04T06:43:16.374" v="15210" actId="21"/>
          <ac:picMkLst>
            <pc:docMk/>
            <pc:sldMk cId="1188777254" sldId="393"/>
            <ac:picMk id="58" creationId="{A2443ADA-D0EB-45CF-9D51-16E67BA18919}"/>
          </ac:picMkLst>
        </pc:picChg>
        <pc:picChg chg="add mod">
          <ac:chgData name="中田 雄大" userId="62f770ad0d6c1cad" providerId="LiveId" clId="{E6A93A17-C42B-4084-8F06-66D07ED1980F}" dt="2021-02-04T06:43:22.014" v="15211" actId="1076"/>
          <ac:picMkLst>
            <pc:docMk/>
            <pc:sldMk cId="1188777254" sldId="393"/>
            <ac:picMk id="59" creationId="{C96042CD-5E74-4E7A-9CDC-2A579F55C990}"/>
          </ac:picMkLst>
        </pc:picChg>
        <pc:picChg chg="add mod ord">
          <ac:chgData name="中田 雄大" userId="62f770ad0d6c1cad" providerId="LiveId" clId="{E6A93A17-C42B-4084-8F06-66D07ED1980F}" dt="2021-02-04T06:36:59.102" v="15148" actId="166"/>
          <ac:picMkLst>
            <pc:docMk/>
            <pc:sldMk cId="1188777254" sldId="393"/>
            <ac:picMk id="62" creationId="{93F9D64E-45E0-4577-AF68-A1EA34C1C3B2}"/>
          </ac:picMkLst>
        </pc:picChg>
        <pc:picChg chg="add mod">
          <ac:chgData name="中田 雄大" userId="62f770ad0d6c1cad" providerId="LiveId" clId="{E6A93A17-C42B-4084-8F06-66D07ED1980F}" dt="2021-02-04T06:41:44.817" v="15190" actId="1076"/>
          <ac:picMkLst>
            <pc:docMk/>
            <pc:sldMk cId="1188777254" sldId="393"/>
            <ac:picMk id="63" creationId="{B158CD8C-E991-4640-9F25-DB5DF5ACCD89}"/>
          </ac:picMkLst>
        </pc:picChg>
        <pc:picChg chg="add del mod">
          <ac:chgData name="中田 雄大" userId="62f770ad0d6c1cad" providerId="LiveId" clId="{E6A93A17-C42B-4084-8F06-66D07ED1980F}" dt="2021-02-04T06:40:36.727" v="15180" actId="21"/>
          <ac:picMkLst>
            <pc:docMk/>
            <pc:sldMk cId="1188777254" sldId="393"/>
            <ac:picMk id="64" creationId="{AAB8183E-D942-4544-BDB4-D1267D3169E5}"/>
          </ac:picMkLst>
        </pc:picChg>
        <pc:picChg chg="add del mod">
          <ac:chgData name="中田 雄大" userId="62f770ad0d6c1cad" providerId="LiveId" clId="{E6A93A17-C42B-4084-8F06-66D07ED1980F}" dt="2021-02-04T06:40:36.727" v="15180" actId="21"/>
          <ac:picMkLst>
            <pc:docMk/>
            <pc:sldMk cId="1188777254" sldId="393"/>
            <ac:picMk id="65" creationId="{C9AB52B5-AA55-4C36-80E2-076B28D2A2E2}"/>
          </ac:picMkLst>
        </pc:picChg>
        <pc:picChg chg="add mod">
          <ac:chgData name="中田 雄大" userId="62f770ad0d6c1cad" providerId="LiveId" clId="{E6A93A17-C42B-4084-8F06-66D07ED1980F}" dt="2021-02-04T06:40:54.094" v="15181" actId="1076"/>
          <ac:picMkLst>
            <pc:docMk/>
            <pc:sldMk cId="1188777254" sldId="393"/>
            <ac:picMk id="66" creationId="{457B4B0D-D884-4DC3-8C12-90135735C8DA}"/>
          </ac:picMkLst>
        </pc:picChg>
        <pc:picChg chg="add mod">
          <ac:chgData name="中田 雄大" userId="62f770ad0d6c1cad" providerId="LiveId" clId="{E6A93A17-C42B-4084-8F06-66D07ED1980F}" dt="2021-02-04T06:41:01.478" v="15183" actId="1076"/>
          <ac:picMkLst>
            <pc:docMk/>
            <pc:sldMk cId="1188777254" sldId="393"/>
            <ac:picMk id="73" creationId="{F1C7D290-EFA1-453A-B461-1E680F10BA1E}"/>
          </ac:picMkLst>
        </pc:picChg>
        <pc:picChg chg="add mod">
          <ac:chgData name="中田 雄大" userId="62f770ad0d6c1cad" providerId="LiveId" clId="{E6A93A17-C42B-4084-8F06-66D07ED1980F}" dt="2021-02-04T06:41:01.478" v="15183" actId="1076"/>
          <ac:picMkLst>
            <pc:docMk/>
            <pc:sldMk cId="1188777254" sldId="393"/>
            <ac:picMk id="74" creationId="{633478DF-EA64-4515-8402-3B161DBB8107}"/>
          </ac:picMkLst>
        </pc:picChg>
        <pc:picChg chg="add mod">
          <ac:chgData name="中田 雄大" userId="62f770ad0d6c1cad" providerId="LiveId" clId="{E6A93A17-C42B-4084-8F06-66D07ED1980F}" dt="2021-02-04T06:43:26.535" v="15213" actId="1076"/>
          <ac:picMkLst>
            <pc:docMk/>
            <pc:sldMk cId="1188777254" sldId="393"/>
            <ac:picMk id="81" creationId="{D52117AB-D1B6-4908-B45C-69C840434D1B}"/>
          </ac:picMkLst>
        </pc:picChg>
      </pc:sldChg>
      <pc:sldChg chg="modSp mod modNotesTx">
        <pc:chgData name="中田 雄大" userId="62f770ad0d6c1cad" providerId="LiveId" clId="{E6A93A17-C42B-4084-8F06-66D07ED1980F}" dt="2021-02-04T11:20:18.263" v="21753" actId="20577"/>
        <pc:sldMkLst>
          <pc:docMk/>
          <pc:sldMk cId="528948070" sldId="394"/>
        </pc:sldMkLst>
        <pc:spChg chg="mod">
          <ac:chgData name="中田 雄大" userId="62f770ad0d6c1cad" providerId="LiveId" clId="{E6A93A17-C42B-4084-8F06-66D07ED1980F}" dt="2021-02-04T07:23:13.294" v="16594"/>
          <ac:spMkLst>
            <pc:docMk/>
            <pc:sldMk cId="528948070" sldId="394"/>
            <ac:spMk id="25" creationId="{B950AC04-57F6-BC48-A642-2FDD1AFA52AA}"/>
          </ac:spMkLst>
        </pc:spChg>
      </pc:sldChg>
      <pc:sldChg chg="addSp delSp modSp mod modNotesTx">
        <pc:chgData name="中田 雄大" userId="62f770ad0d6c1cad" providerId="LiveId" clId="{E6A93A17-C42B-4084-8F06-66D07ED1980F}" dt="2021-02-04T10:48:44.221" v="21404" actId="20577"/>
        <pc:sldMkLst>
          <pc:docMk/>
          <pc:sldMk cId="3810856469" sldId="395"/>
        </pc:sldMkLst>
        <pc:spChg chg="mod">
          <ac:chgData name="中田 雄大" userId="62f770ad0d6c1cad" providerId="LiveId" clId="{E6A93A17-C42B-4084-8F06-66D07ED1980F}" dt="2021-02-04T07:30:26.189" v="16715" actId="14100"/>
          <ac:spMkLst>
            <pc:docMk/>
            <pc:sldMk cId="3810856469" sldId="395"/>
            <ac:spMk id="22" creationId="{00000000-0000-0000-0000-000000000000}"/>
          </ac:spMkLst>
        </pc:spChg>
        <pc:spChg chg="mod">
          <ac:chgData name="中田 雄大" userId="62f770ad0d6c1cad" providerId="LiveId" clId="{E6A93A17-C42B-4084-8F06-66D07ED1980F}" dt="2021-02-04T07:30:16.359" v="16713"/>
          <ac:spMkLst>
            <pc:docMk/>
            <pc:sldMk cId="3810856469" sldId="395"/>
            <ac:spMk id="23" creationId="{00000000-0000-0000-0000-000000000000}"/>
          </ac:spMkLst>
        </pc:spChg>
        <pc:spChg chg="mod">
          <ac:chgData name="中田 雄大" userId="62f770ad0d6c1cad" providerId="LiveId" clId="{E6A93A17-C42B-4084-8F06-66D07ED1980F}" dt="2021-02-04T07:29:41.963" v="16698" actId="1076"/>
          <ac:spMkLst>
            <pc:docMk/>
            <pc:sldMk cId="3810856469" sldId="395"/>
            <ac:spMk id="48" creationId="{D9AAB772-C0C7-CB44-A7C4-F755B77A7042}"/>
          </ac:spMkLst>
        </pc:spChg>
        <pc:spChg chg="add mod">
          <ac:chgData name="中田 雄大" userId="62f770ad0d6c1cad" providerId="LiveId" clId="{E6A93A17-C42B-4084-8F06-66D07ED1980F}" dt="2021-02-04T07:12:32.852" v="16294" actId="1076"/>
          <ac:spMkLst>
            <pc:docMk/>
            <pc:sldMk cId="3810856469" sldId="395"/>
            <ac:spMk id="52" creationId="{98A01792-D83D-4B3B-A912-9DD3F879A3E1}"/>
          </ac:spMkLst>
        </pc:spChg>
        <pc:spChg chg="mod">
          <ac:chgData name="中田 雄大" userId="62f770ad0d6c1cad" providerId="LiveId" clId="{E6A93A17-C42B-4084-8F06-66D07ED1980F}" dt="2021-02-04T07:12:49.700" v="16297" actId="1076"/>
          <ac:spMkLst>
            <pc:docMk/>
            <pc:sldMk cId="3810856469" sldId="395"/>
            <ac:spMk id="53" creationId="{F14E5D67-3FC7-0047-83D2-C3E4AB479B37}"/>
          </ac:spMkLst>
        </pc:spChg>
        <pc:spChg chg="add mod">
          <ac:chgData name="中田 雄大" userId="62f770ad0d6c1cad" providerId="LiveId" clId="{E6A93A17-C42B-4084-8F06-66D07ED1980F}" dt="2021-02-04T07:12:32.852" v="16294" actId="1076"/>
          <ac:spMkLst>
            <pc:docMk/>
            <pc:sldMk cId="3810856469" sldId="395"/>
            <ac:spMk id="62" creationId="{5CF25084-9167-4CDB-9A8B-72593861143A}"/>
          </ac:spMkLst>
        </pc:spChg>
        <pc:spChg chg="mod">
          <ac:chgData name="中田 雄大" userId="62f770ad0d6c1cad" providerId="LiveId" clId="{E6A93A17-C42B-4084-8F06-66D07ED1980F}" dt="2021-02-04T07:30:34.771" v="16717" actId="14100"/>
          <ac:spMkLst>
            <pc:docMk/>
            <pc:sldMk cId="3810856469" sldId="395"/>
            <ac:spMk id="64" creationId="{DB8838A1-DA85-7E46-810A-DDF3848A1105}"/>
          </ac:spMkLst>
        </pc:spChg>
        <pc:spChg chg="del">
          <ac:chgData name="中田 雄大" userId="62f770ad0d6c1cad" providerId="LiveId" clId="{E6A93A17-C42B-4084-8F06-66D07ED1980F}" dt="2021-02-04T07:12:37.939" v="16295" actId="478"/>
          <ac:spMkLst>
            <pc:docMk/>
            <pc:sldMk cId="3810856469" sldId="395"/>
            <ac:spMk id="67" creationId="{DCF08726-85AA-484B-830B-80875F2F5342}"/>
          </ac:spMkLst>
        </pc:spChg>
        <pc:spChg chg="add mod">
          <ac:chgData name="中田 雄大" userId="62f770ad0d6c1cad" providerId="LiveId" clId="{E6A93A17-C42B-4084-8F06-66D07ED1980F}" dt="2021-02-04T07:12:32.852" v="16294" actId="1076"/>
          <ac:spMkLst>
            <pc:docMk/>
            <pc:sldMk cId="3810856469" sldId="395"/>
            <ac:spMk id="68" creationId="{374BAC7E-778A-42ED-ACED-2C1F73157643}"/>
          </ac:spMkLst>
        </pc:spChg>
        <pc:spChg chg="del">
          <ac:chgData name="中田 雄大" userId="62f770ad0d6c1cad" providerId="LiveId" clId="{E6A93A17-C42B-4084-8F06-66D07ED1980F}" dt="2021-02-04T07:15:15.188" v="16390" actId="478"/>
          <ac:spMkLst>
            <pc:docMk/>
            <pc:sldMk cId="3810856469" sldId="395"/>
            <ac:spMk id="69" creationId="{57B073B8-FA3D-1A41-8D9B-9444243E708A}"/>
          </ac:spMkLst>
        </pc:spChg>
        <pc:spChg chg="del">
          <ac:chgData name="中田 雄大" userId="62f770ad0d6c1cad" providerId="LiveId" clId="{E6A93A17-C42B-4084-8F06-66D07ED1980F}" dt="2021-02-04T07:14:58.403" v="16386" actId="478"/>
          <ac:spMkLst>
            <pc:docMk/>
            <pc:sldMk cId="3810856469" sldId="395"/>
            <ac:spMk id="70" creationId="{787AF25D-FBF1-F847-9A88-03D828D061F9}"/>
          </ac:spMkLst>
        </pc:spChg>
        <pc:spChg chg="add mod">
          <ac:chgData name="中田 雄大" userId="62f770ad0d6c1cad" providerId="LiveId" clId="{E6A93A17-C42B-4084-8F06-66D07ED1980F}" dt="2021-02-04T07:13:01.324" v="16302" actId="14100"/>
          <ac:spMkLst>
            <pc:docMk/>
            <pc:sldMk cId="3810856469" sldId="395"/>
            <ac:spMk id="71" creationId="{D98253F5-E73F-42B1-A754-D3605CBAB337}"/>
          </ac:spMkLst>
        </pc:spChg>
        <pc:spChg chg="add mod">
          <ac:chgData name="中田 雄大" userId="62f770ad0d6c1cad" providerId="LiveId" clId="{E6A93A17-C42B-4084-8F06-66D07ED1980F}" dt="2021-02-04T07:15:12.876" v="16388" actId="1076"/>
          <ac:spMkLst>
            <pc:docMk/>
            <pc:sldMk cId="3810856469" sldId="395"/>
            <ac:spMk id="72" creationId="{B5573C08-E63E-4460-AF04-271430F6E81B}"/>
          </ac:spMkLst>
        </pc:spChg>
        <pc:spChg chg="add mod">
          <ac:chgData name="中田 雄大" userId="62f770ad0d6c1cad" providerId="LiveId" clId="{E6A93A17-C42B-4084-8F06-66D07ED1980F}" dt="2021-02-04T07:15:23.599" v="16399"/>
          <ac:spMkLst>
            <pc:docMk/>
            <pc:sldMk cId="3810856469" sldId="395"/>
            <ac:spMk id="73" creationId="{9D85050E-E70D-4B58-9C28-34181EDF51FE}"/>
          </ac:spMkLst>
        </pc:spChg>
        <pc:cxnChg chg="mod">
          <ac:chgData name="中田 雄大" userId="62f770ad0d6c1cad" providerId="LiveId" clId="{E6A93A17-C42B-4084-8F06-66D07ED1980F}" dt="2021-02-04T07:30:26.189" v="16715" actId="14100"/>
          <ac:cxnSpMkLst>
            <pc:docMk/>
            <pc:sldMk cId="3810856469" sldId="395"/>
            <ac:cxnSpMk id="49" creationId="{00000000-0000-0000-0000-000000000000}"/>
          </ac:cxnSpMkLst>
        </pc:cxnChg>
        <pc:cxnChg chg="mod">
          <ac:chgData name="中田 雄大" userId="62f770ad0d6c1cad" providerId="LiveId" clId="{E6A93A17-C42B-4084-8F06-66D07ED1980F}" dt="2021-02-04T07:30:26.189" v="16715" actId="14100"/>
          <ac:cxnSpMkLst>
            <pc:docMk/>
            <pc:sldMk cId="3810856469" sldId="395"/>
            <ac:cxnSpMk id="50" creationId="{00000000-0000-0000-0000-000000000000}"/>
          </ac:cxnSpMkLst>
        </pc:cxnChg>
        <pc:cxnChg chg="mod">
          <ac:chgData name="中田 雄大" userId="62f770ad0d6c1cad" providerId="LiveId" clId="{E6A93A17-C42B-4084-8F06-66D07ED1980F}" dt="2021-02-04T07:30:26.189" v="16715" actId="14100"/>
          <ac:cxnSpMkLst>
            <pc:docMk/>
            <pc:sldMk cId="3810856469" sldId="395"/>
            <ac:cxnSpMk id="54" creationId="{00000000-0000-0000-0000-000000000000}"/>
          </ac:cxnSpMkLst>
        </pc:cxnChg>
      </pc:sldChg>
      <pc:sldChg chg="delSp mod">
        <pc:chgData name="中田 雄大" userId="62f770ad0d6c1cad" providerId="LiveId" clId="{E6A93A17-C42B-4084-8F06-66D07ED1980F}" dt="2021-02-04T06:10:12.913" v="14503" actId="478"/>
        <pc:sldMkLst>
          <pc:docMk/>
          <pc:sldMk cId="1523671843" sldId="396"/>
        </pc:sldMkLst>
        <pc:spChg chg="del">
          <ac:chgData name="中田 雄大" userId="62f770ad0d6c1cad" providerId="LiveId" clId="{E6A93A17-C42B-4084-8F06-66D07ED1980F}" dt="2021-02-04T06:10:12.913" v="14503" actId="478"/>
          <ac:spMkLst>
            <pc:docMk/>
            <pc:sldMk cId="1523671843" sldId="396"/>
            <ac:spMk id="15" creationId="{E160DFF5-2747-DD49-9273-11FD58E20107}"/>
          </ac:spMkLst>
        </pc:spChg>
      </pc:sldChg>
      <pc:sldChg chg="addSp delSp modSp mod delAnim modNotesTx">
        <pc:chgData name="中田 雄大" userId="62f770ad0d6c1cad" providerId="LiveId" clId="{E6A93A17-C42B-4084-8F06-66D07ED1980F}" dt="2021-02-04T11:50:17.727" v="21966" actId="20577"/>
        <pc:sldMkLst>
          <pc:docMk/>
          <pc:sldMk cId="2642361543" sldId="397"/>
        </pc:sldMkLst>
        <pc:spChg chg="mod">
          <ac:chgData name="中田 雄大" userId="62f770ad0d6c1cad" providerId="LiveId" clId="{E6A93A17-C42B-4084-8F06-66D07ED1980F}" dt="2021-02-04T07:36:48.015" v="17248"/>
          <ac:spMkLst>
            <pc:docMk/>
            <pc:sldMk cId="2642361543" sldId="397"/>
            <ac:spMk id="2" creationId="{00000000-0000-0000-0000-000000000000}"/>
          </ac:spMkLst>
        </pc:spChg>
        <pc:spChg chg="add mod">
          <ac:chgData name="中田 雄大" userId="62f770ad0d6c1cad" providerId="LiveId" clId="{E6A93A17-C42B-4084-8F06-66D07ED1980F}" dt="2021-02-04T07:42:21.451" v="17458" actId="14100"/>
          <ac:spMkLst>
            <pc:docMk/>
            <pc:sldMk cId="2642361543" sldId="397"/>
            <ac:spMk id="3" creationId="{BDDB1CB1-49B0-4EFD-B27C-C0ACF79B444F}"/>
          </ac:spMkLst>
        </pc:spChg>
        <pc:spChg chg="add mod">
          <ac:chgData name="中田 雄大" userId="62f770ad0d6c1cad" providerId="LiveId" clId="{E6A93A17-C42B-4084-8F06-66D07ED1980F}" dt="2021-02-04T11:22:41.375" v="21812" actId="14861"/>
          <ac:spMkLst>
            <pc:docMk/>
            <pc:sldMk cId="2642361543" sldId="397"/>
            <ac:spMk id="5" creationId="{6D8C69CF-3F0D-4423-8D16-2794E645B2DC}"/>
          </ac:spMkLst>
        </pc:spChg>
        <pc:spChg chg="add mod">
          <ac:chgData name="中田 雄大" userId="62f770ad0d6c1cad" providerId="LiveId" clId="{E6A93A17-C42B-4084-8F06-66D07ED1980F}" dt="2021-02-04T07:37:48.594" v="17277" actId="1076"/>
          <ac:spMkLst>
            <pc:docMk/>
            <pc:sldMk cId="2642361543" sldId="397"/>
            <ac:spMk id="14" creationId="{A0B63B62-1416-4E32-BF39-3A5BC8D70B23}"/>
          </ac:spMkLst>
        </pc:spChg>
        <pc:spChg chg="add mod">
          <ac:chgData name="中田 雄大" userId="62f770ad0d6c1cad" providerId="LiveId" clId="{E6A93A17-C42B-4084-8F06-66D07ED1980F}" dt="2021-02-04T07:37:54.379" v="17279" actId="1076"/>
          <ac:spMkLst>
            <pc:docMk/>
            <pc:sldMk cId="2642361543" sldId="397"/>
            <ac:spMk id="15" creationId="{CD931683-295D-4111-9D14-45F0CD0DD26B}"/>
          </ac:spMkLst>
        </pc:spChg>
        <pc:spChg chg="del">
          <ac:chgData name="中田 雄大" userId="62f770ad0d6c1cad" providerId="LiveId" clId="{E6A93A17-C42B-4084-8F06-66D07ED1980F}" dt="2021-02-04T07:35:37.984" v="17122" actId="478"/>
          <ac:spMkLst>
            <pc:docMk/>
            <pc:sldMk cId="2642361543" sldId="397"/>
            <ac:spMk id="16" creationId="{E2435595-8C76-F14C-8F60-1F92054ED562}"/>
          </ac:spMkLst>
        </pc:spChg>
        <pc:spChg chg="mod">
          <ac:chgData name="中田 雄大" userId="62f770ad0d6c1cad" providerId="LiveId" clId="{E6A93A17-C42B-4084-8F06-66D07ED1980F}" dt="2021-02-04T11:21:53.369" v="21804" actId="1035"/>
          <ac:spMkLst>
            <pc:docMk/>
            <pc:sldMk cId="2642361543" sldId="397"/>
            <ac:spMk id="17" creationId="{026A1431-03E8-3041-BFE8-D5BBDF0F0D4B}"/>
          </ac:spMkLst>
        </pc:spChg>
        <pc:spChg chg="mod">
          <ac:chgData name="中田 雄大" userId="62f770ad0d6c1cad" providerId="LiveId" clId="{E6A93A17-C42B-4084-8F06-66D07ED1980F}" dt="2021-02-04T07:50:15.938" v="18073" actId="1076"/>
          <ac:spMkLst>
            <pc:docMk/>
            <pc:sldMk cId="2642361543" sldId="397"/>
            <ac:spMk id="18" creationId="{875C3FFA-2F4F-C34F-8F27-566B97FE8FCA}"/>
          </ac:spMkLst>
        </pc:spChg>
        <pc:spChg chg="add mod ord">
          <ac:chgData name="中田 雄大" userId="62f770ad0d6c1cad" providerId="LiveId" clId="{E6A93A17-C42B-4084-8F06-66D07ED1980F}" dt="2021-02-04T09:44:32.391" v="20529" actId="1038"/>
          <ac:spMkLst>
            <pc:docMk/>
            <pc:sldMk cId="2642361543" sldId="397"/>
            <ac:spMk id="19" creationId="{F680CE8E-30DE-49E3-8F7B-61E1C1AEC7FA}"/>
          </ac:spMkLst>
        </pc:spChg>
        <pc:spChg chg="del mod">
          <ac:chgData name="中田 雄大" userId="62f770ad0d6c1cad" providerId="LiveId" clId="{E6A93A17-C42B-4084-8F06-66D07ED1980F}" dt="2021-02-04T07:37:09.187" v="17251" actId="478"/>
          <ac:spMkLst>
            <pc:docMk/>
            <pc:sldMk cId="2642361543" sldId="397"/>
            <ac:spMk id="20" creationId="{DE8592D0-B58F-814D-AB49-1639FC134AA8}"/>
          </ac:spMkLst>
        </pc:spChg>
        <pc:spChg chg="del">
          <ac:chgData name="中田 雄大" userId="62f770ad0d6c1cad" providerId="LiveId" clId="{E6A93A17-C42B-4084-8F06-66D07ED1980F}" dt="2021-02-04T07:35:36.626" v="17121" actId="478"/>
          <ac:spMkLst>
            <pc:docMk/>
            <pc:sldMk cId="2642361543" sldId="397"/>
            <ac:spMk id="22" creationId="{CD8A40C9-4B5F-8D49-B31B-1910371680E9}"/>
          </ac:spMkLst>
        </pc:spChg>
        <pc:spChg chg="add del mod">
          <ac:chgData name="中田 雄大" userId="62f770ad0d6c1cad" providerId="LiveId" clId="{E6A93A17-C42B-4084-8F06-66D07ED1980F}" dt="2021-02-04T07:49:20.218" v="18006" actId="478"/>
          <ac:spMkLst>
            <pc:docMk/>
            <pc:sldMk cId="2642361543" sldId="397"/>
            <ac:spMk id="23" creationId="{E35D13C3-369C-4B7C-B34D-5013EADABE6B}"/>
          </ac:spMkLst>
        </pc:spChg>
        <pc:spChg chg="del">
          <ac:chgData name="中田 雄大" userId="62f770ad0d6c1cad" providerId="LiveId" clId="{E6A93A17-C42B-4084-8F06-66D07ED1980F}" dt="2021-02-04T07:35:39.474" v="17123" actId="478"/>
          <ac:spMkLst>
            <pc:docMk/>
            <pc:sldMk cId="2642361543" sldId="397"/>
            <ac:spMk id="24" creationId="{E5B079CF-4093-F440-B1EA-2413A27C98D5}"/>
          </ac:spMkLst>
        </pc:spChg>
        <pc:spChg chg="mod">
          <ac:chgData name="中田 雄大" userId="62f770ad0d6c1cad" providerId="LiveId" clId="{E6A93A17-C42B-4084-8F06-66D07ED1980F}" dt="2021-02-04T07:38:35.387" v="17308" actId="1076"/>
          <ac:spMkLst>
            <pc:docMk/>
            <pc:sldMk cId="2642361543" sldId="397"/>
            <ac:spMk id="25" creationId="{B950AC04-57F6-BC48-A642-2FDD1AFA52AA}"/>
          </ac:spMkLst>
        </pc:spChg>
        <pc:spChg chg="add mod">
          <ac:chgData name="中田 雄大" userId="62f770ad0d6c1cad" providerId="LiveId" clId="{E6A93A17-C42B-4084-8F06-66D07ED1980F}" dt="2021-02-04T07:39:46.571" v="17317" actId="14100"/>
          <ac:spMkLst>
            <pc:docMk/>
            <pc:sldMk cId="2642361543" sldId="397"/>
            <ac:spMk id="26" creationId="{388C8FEC-C4EC-4436-8C63-E5E66A05B49D}"/>
          </ac:spMkLst>
        </pc:spChg>
        <pc:spChg chg="add mod">
          <ac:chgData name="中田 雄大" userId="62f770ad0d6c1cad" providerId="LiveId" clId="{E6A93A17-C42B-4084-8F06-66D07ED1980F}" dt="2021-02-04T07:42:56.355" v="17469" actId="207"/>
          <ac:spMkLst>
            <pc:docMk/>
            <pc:sldMk cId="2642361543" sldId="397"/>
            <ac:spMk id="27" creationId="{3E555D42-0E3F-4D26-8270-082A94C291E0}"/>
          </ac:spMkLst>
        </pc:spChg>
        <pc:picChg chg="del mod">
          <ac:chgData name="中田 雄大" userId="62f770ad0d6c1cad" providerId="LiveId" clId="{E6A93A17-C42B-4084-8F06-66D07ED1980F}" dt="2021-02-04T07:49:20.218" v="18006" actId="478"/>
          <ac:picMkLst>
            <pc:docMk/>
            <pc:sldMk cId="2642361543" sldId="397"/>
            <ac:picMk id="5" creationId="{2FE2170F-88B3-6847-81E6-7B1EEC0583BD}"/>
          </ac:picMkLst>
        </pc:picChg>
        <pc:picChg chg="add mod">
          <ac:chgData name="中田 雄大" userId="62f770ad0d6c1cad" providerId="LiveId" clId="{E6A93A17-C42B-4084-8F06-66D07ED1980F}" dt="2021-02-04T09:44:23.832" v="20523" actId="1038"/>
          <ac:picMkLst>
            <pc:docMk/>
            <pc:sldMk cId="2642361543" sldId="397"/>
            <ac:picMk id="7" creationId="{C0E35649-4AF0-4ED1-BD28-C2BD3368AB5A}"/>
          </ac:picMkLst>
        </pc:picChg>
        <pc:picChg chg="mod">
          <ac:chgData name="中田 雄大" userId="62f770ad0d6c1cad" providerId="LiveId" clId="{E6A93A17-C42B-4084-8F06-66D07ED1980F}" dt="2021-02-04T07:37:23.675" v="17256" actId="1076"/>
          <ac:picMkLst>
            <pc:docMk/>
            <pc:sldMk cId="2642361543" sldId="397"/>
            <ac:picMk id="10" creationId="{A9ABD454-B721-A647-AC81-1146EDAFF586}"/>
          </ac:picMkLst>
        </pc:picChg>
        <pc:cxnChg chg="del">
          <ac:chgData name="中田 雄大" userId="62f770ad0d6c1cad" providerId="LiveId" clId="{E6A93A17-C42B-4084-8F06-66D07ED1980F}" dt="2021-02-04T07:37:13.496" v="17252" actId="478"/>
          <ac:cxnSpMkLst>
            <pc:docMk/>
            <pc:sldMk cId="2642361543" sldId="397"/>
            <ac:cxnSpMk id="21" creationId="{E8F6F4BA-D263-1946-957C-372A7AE87DA8}"/>
          </ac:cxnSpMkLst>
        </pc:cxnChg>
      </pc:sldChg>
      <pc:sldChg chg="addSp modSp mod modAnim modNotesTx">
        <pc:chgData name="中田 雄大" userId="62f770ad0d6c1cad" providerId="LiveId" clId="{E6A93A17-C42B-4084-8F06-66D07ED1980F}" dt="2021-02-04T11:48:36.059" v="21896" actId="20577"/>
        <pc:sldMkLst>
          <pc:docMk/>
          <pc:sldMk cId="1738464696" sldId="399"/>
        </pc:sldMkLst>
        <pc:spChg chg="mod">
          <ac:chgData name="中田 雄大" userId="62f770ad0d6c1cad" providerId="LiveId" clId="{E6A93A17-C42B-4084-8F06-66D07ED1980F}" dt="2021-02-04T07:53:04.266" v="18164" actId="1076"/>
          <ac:spMkLst>
            <pc:docMk/>
            <pc:sldMk cId="1738464696" sldId="399"/>
            <ac:spMk id="3" creationId="{C0A0BC36-4339-2641-8DDE-D3CC2A85FE3A}"/>
          </ac:spMkLst>
        </pc:spChg>
        <pc:spChg chg="mod">
          <ac:chgData name="中田 雄大" userId="62f770ad0d6c1cad" providerId="LiveId" clId="{E6A93A17-C42B-4084-8F06-66D07ED1980F}" dt="2021-02-04T07:58:48.529" v="18363" actId="1076"/>
          <ac:spMkLst>
            <pc:docMk/>
            <pc:sldMk cId="1738464696" sldId="399"/>
            <ac:spMk id="6" creationId="{03BB081D-84F2-BE44-A290-17571DD3D716}"/>
          </ac:spMkLst>
        </pc:spChg>
        <pc:spChg chg="mod">
          <ac:chgData name="中田 雄大" userId="62f770ad0d6c1cad" providerId="LiveId" clId="{E6A93A17-C42B-4084-8F06-66D07ED1980F}" dt="2021-02-04T07:59:30.111" v="18421"/>
          <ac:spMkLst>
            <pc:docMk/>
            <pc:sldMk cId="1738464696" sldId="399"/>
            <ac:spMk id="149" creationId="{00000000-0000-0000-0000-000000000000}"/>
          </ac:spMkLst>
        </pc:spChg>
        <pc:grpChg chg="add mod">
          <ac:chgData name="中田 雄大" userId="62f770ad0d6c1cad" providerId="LiveId" clId="{E6A93A17-C42B-4084-8F06-66D07ED1980F}" dt="2021-02-04T07:55:42.306" v="18233" actId="1076"/>
          <ac:grpSpMkLst>
            <pc:docMk/>
            <pc:sldMk cId="1738464696" sldId="399"/>
            <ac:grpSpMk id="7" creationId="{DA50C1D9-9B51-4F5F-A429-CF88C379A547}"/>
          </ac:grpSpMkLst>
        </pc:grpChg>
        <pc:grpChg chg="mod">
          <ac:chgData name="中田 雄大" userId="62f770ad0d6c1cad" providerId="LiveId" clId="{E6A93A17-C42B-4084-8F06-66D07ED1980F}" dt="2021-02-04T07:57:01.042" v="18245" actId="1076"/>
          <ac:grpSpMkLst>
            <pc:docMk/>
            <pc:sldMk cId="1738464696" sldId="399"/>
            <ac:grpSpMk id="8" creationId="{F42794B8-075E-9E4B-9B15-2FBB7FE3A176}"/>
          </ac:grpSpMkLst>
        </pc:grpChg>
        <pc:cxnChg chg="mod">
          <ac:chgData name="中田 雄大" userId="62f770ad0d6c1cad" providerId="LiveId" clId="{E6A93A17-C42B-4084-8F06-66D07ED1980F}" dt="2021-02-04T07:51:04.004" v="18078" actId="164"/>
          <ac:cxnSpMkLst>
            <pc:docMk/>
            <pc:sldMk cId="1738464696" sldId="399"/>
            <ac:cxnSpMk id="5" creationId="{1A3D44FA-28D3-B44F-B9F1-5C750C3C8AF3}"/>
          </ac:cxnSpMkLst>
        </pc:cxnChg>
        <pc:cxnChg chg="mod">
          <ac:chgData name="中田 雄大" userId="62f770ad0d6c1cad" providerId="LiveId" clId="{E6A93A17-C42B-4084-8F06-66D07ED1980F}" dt="2021-02-04T07:58:39.530" v="18362" actId="14100"/>
          <ac:cxnSpMkLst>
            <pc:docMk/>
            <pc:sldMk cId="1738464696" sldId="399"/>
            <ac:cxnSpMk id="11" creationId="{9C29232D-11A3-C841-B6E0-CB31420D9285}"/>
          </ac:cxnSpMkLst>
        </pc:cxnChg>
        <pc:cxnChg chg="mod">
          <ac:chgData name="中田 雄大" userId="62f770ad0d6c1cad" providerId="LiveId" clId="{E6A93A17-C42B-4084-8F06-66D07ED1980F}" dt="2021-02-04T07:58:34.354" v="18361" actId="14100"/>
          <ac:cxnSpMkLst>
            <pc:docMk/>
            <pc:sldMk cId="1738464696" sldId="399"/>
            <ac:cxnSpMk id="12" creationId="{E7406815-779E-4448-9AB7-D8AC1F984321}"/>
          </ac:cxnSpMkLst>
        </pc:cxnChg>
      </pc:sldChg>
      <pc:sldChg chg="modSp mod">
        <pc:chgData name="中田 雄大" userId="62f770ad0d6c1cad" providerId="LiveId" clId="{E6A93A17-C42B-4084-8F06-66D07ED1980F}" dt="2021-02-10T07:53:42.110" v="22358" actId="1076"/>
        <pc:sldMkLst>
          <pc:docMk/>
          <pc:sldMk cId="4040161253" sldId="400"/>
        </pc:sldMkLst>
        <pc:picChg chg="mod">
          <ac:chgData name="中田 雄大" userId="62f770ad0d6c1cad" providerId="LiveId" clId="{E6A93A17-C42B-4084-8F06-66D07ED1980F}" dt="2021-02-10T07:53:42.110" v="22358" actId="1076"/>
          <ac:picMkLst>
            <pc:docMk/>
            <pc:sldMk cId="4040161253" sldId="400"/>
            <ac:picMk id="23" creationId="{86A73BDA-748E-4F64-ACFE-93EC030B9FED}"/>
          </ac:picMkLst>
        </pc:picChg>
      </pc:sldChg>
      <pc:sldChg chg="modSp mod modNotesTx">
        <pc:chgData name="中田 雄大" userId="62f770ad0d6c1cad" providerId="LiveId" clId="{E6A93A17-C42B-4084-8F06-66D07ED1980F}" dt="2021-02-04T11:52:38.180" v="22094" actId="20577"/>
        <pc:sldMkLst>
          <pc:docMk/>
          <pc:sldMk cId="2741953530" sldId="404"/>
        </pc:sldMkLst>
        <pc:spChg chg="mod">
          <ac:chgData name="中田 雄大" userId="62f770ad0d6c1cad" providerId="LiveId" clId="{E6A93A17-C42B-4084-8F06-66D07ED1980F}" dt="2021-02-04T08:35:20.490" v="19119"/>
          <ac:spMkLst>
            <pc:docMk/>
            <pc:sldMk cId="2741953530" sldId="404"/>
            <ac:spMk id="16" creationId="{3FD1973E-6B37-5947-BBBE-DDDC90C2D525}"/>
          </ac:spMkLst>
        </pc:spChg>
        <pc:spChg chg="mod">
          <ac:chgData name="中田 雄大" userId="62f770ad0d6c1cad" providerId="LiveId" clId="{E6A93A17-C42B-4084-8F06-66D07ED1980F}" dt="2021-02-03T08:08:09.500" v="328"/>
          <ac:spMkLst>
            <pc:docMk/>
            <pc:sldMk cId="2741953530" sldId="404"/>
            <ac:spMk id="20" creationId="{69EC922D-C090-6C43-BCF0-3790A2CB570E}"/>
          </ac:spMkLst>
        </pc:spChg>
      </pc:sldChg>
      <pc:sldChg chg="addSp delSp modSp mod modAnim modNotesTx">
        <pc:chgData name="中田 雄大" userId="62f770ad0d6c1cad" providerId="LiveId" clId="{E6A93A17-C42B-4084-8F06-66D07ED1980F}" dt="2021-02-04T11:03:01.739" v="21745" actId="20577"/>
        <pc:sldMkLst>
          <pc:docMk/>
          <pc:sldMk cId="1405981178" sldId="405"/>
        </pc:sldMkLst>
        <pc:spChg chg="add mod">
          <ac:chgData name="中田 雄大" userId="62f770ad0d6c1cad" providerId="LiveId" clId="{E6A93A17-C42B-4084-8F06-66D07ED1980F}" dt="2021-02-04T02:16:35.725" v="5663" actId="1076"/>
          <ac:spMkLst>
            <pc:docMk/>
            <pc:sldMk cId="1405981178" sldId="405"/>
            <ac:spMk id="7" creationId="{0EAD3D0D-9AC3-4673-AA1A-6F982305B8F0}"/>
          </ac:spMkLst>
        </pc:spChg>
        <pc:spChg chg="mod">
          <ac:chgData name="中田 雄大" userId="62f770ad0d6c1cad" providerId="LiveId" clId="{E6A93A17-C42B-4084-8F06-66D07ED1980F}" dt="2021-02-04T02:03:59.873" v="5143"/>
          <ac:spMkLst>
            <pc:docMk/>
            <pc:sldMk cId="1405981178" sldId="405"/>
            <ac:spMk id="14" creationId="{BEB6483C-9D2E-D14D-994A-C439D60E0234}"/>
          </ac:spMkLst>
        </pc:spChg>
        <pc:spChg chg="mod topLvl">
          <ac:chgData name="中田 雄大" userId="62f770ad0d6c1cad" providerId="LiveId" clId="{E6A93A17-C42B-4084-8F06-66D07ED1980F}" dt="2021-02-04T01:56:52.343" v="5033" actId="165"/>
          <ac:spMkLst>
            <pc:docMk/>
            <pc:sldMk cId="1405981178" sldId="405"/>
            <ac:spMk id="28" creationId="{07822ACC-94D9-FE40-B564-F266F68538A9}"/>
          </ac:spMkLst>
        </pc:spChg>
        <pc:spChg chg="mod topLvl">
          <ac:chgData name="中田 雄大" userId="62f770ad0d6c1cad" providerId="LiveId" clId="{E6A93A17-C42B-4084-8F06-66D07ED1980F}" dt="2021-02-04T01:56:52.343" v="5033" actId="165"/>
          <ac:spMkLst>
            <pc:docMk/>
            <pc:sldMk cId="1405981178" sldId="405"/>
            <ac:spMk id="29" creationId="{64EECA7B-462E-B743-A917-CB6D95710752}"/>
          </ac:spMkLst>
        </pc:spChg>
        <pc:spChg chg="mod topLvl">
          <ac:chgData name="中田 雄大" userId="62f770ad0d6c1cad" providerId="LiveId" clId="{E6A93A17-C42B-4084-8F06-66D07ED1980F}" dt="2021-02-04T01:57:27.300" v="5035" actId="165"/>
          <ac:spMkLst>
            <pc:docMk/>
            <pc:sldMk cId="1405981178" sldId="405"/>
            <ac:spMk id="39" creationId="{48D9F1C8-B689-AD41-9C03-E3778037B626}"/>
          </ac:spMkLst>
        </pc:spChg>
        <pc:spChg chg="mod topLvl">
          <ac:chgData name="中田 雄大" userId="62f770ad0d6c1cad" providerId="LiveId" clId="{E6A93A17-C42B-4084-8F06-66D07ED1980F}" dt="2021-02-04T01:57:27.300" v="5035" actId="165"/>
          <ac:spMkLst>
            <pc:docMk/>
            <pc:sldMk cId="1405981178" sldId="405"/>
            <ac:spMk id="41" creationId="{BB3660FE-9481-7646-89C1-B75C3ECF4232}"/>
          </ac:spMkLst>
        </pc:spChg>
        <pc:spChg chg="mod topLvl">
          <ac:chgData name="中田 雄大" userId="62f770ad0d6c1cad" providerId="LiveId" clId="{E6A93A17-C42B-4084-8F06-66D07ED1980F}" dt="2021-02-04T01:57:22.294" v="5034" actId="165"/>
          <ac:spMkLst>
            <pc:docMk/>
            <pc:sldMk cId="1405981178" sldId="405"/>
            <ac:spMk id="42" creationId="{22570FC9-C308-2849-AB94-750C2474CD19}"/>
          </ac:spMkLst>
        </pc:spChg>
        <pc:grpChg chg="del">
          <ac:chgData name="中田 雄大" userId="62f770ad0d6c1cad" providerId="LiveId" clId="{E6A93A17-C42B-4084-8F06-66D07ED1980F}" dt="2021-02-04T01:56:52.343" v="5033" actId="165"/>
          <ac:grpSpMkLst>
            <pc:docMk/>
            <pc:sldMk cId="1405981178" sldId="405"/>
            <ac:grpSpMk id="11" creationId="{A881696A-7499-574C-A126-1F28BD125972}"/>
          </ac:grpSpMkLst>
        </pc:grpChg>
        <pc:grpChg chg="del">
          <ac:chgData name="中田 雄大" userId="62f770ad0d6c1cad" providerId="LiveId" clId="{E6A93A17-C42B-4084-8F06-66D07ED1980F}" dt="2021-02-04T01:57:22.294" v="5034" actId="165"/>
          <ac:grpSpMkLst>
            <pc:docMk/>
            <pc:sldMk cId="1405981178" sldId="405"/>
            <ac:grpSpMk id="12" creationId="{AAD7477E-BD7B-A54E-AC8E-B3D97B020FF4}"/>
          </ac:grpSpMkLst>
        </pc:grpChg>
        <pc:grpChg chg="del mod topLvl">
          <ac:chgData name="中田 雄大" userId="62f770ad0d6c1cad" providerId="LiveId" clId="{E6A93A17-C42B-4084-8F06-66D07ED1980F}" dt="2021-02-04T01:57:27.300" v="5035" actId="165"/>
          <ac:grpSpMkLst>
            <pc:docMk/>
            <pc:sldMk cId="1405981178" sldId="405"/>
            <ac:grpSpMk id="31" creationId="{460D5F00-B5A6-364A-A60D-410C5905AF8B}"/>
          </ac:grpSpMkLst>
        </pc:grpChg>
        <pc:cxnChg chg="mod">
          <ac:chgData name="中田 雄大" userId="62f770ad0d6c1cad" providerId="LiveId" clId="{E6A93A17-C42B-4084-8F06-66D07ED1980F}" dt="2021-02-04T02:00:34.353" v="5039" actId="14100"/>
          <ac:cxnSpMkLst>
            <pc:docMk/>
            <pc:sldMk cId="1405981178" sldId="405"/>
            <ac:cxnSpMk id="43" creationId="{000606F3-84DF-024F-B46D-0319DE3453C7}"/>
          </ac:cxnSpMkLst>
        </pc:cxnChg>
      </pc:sldChg>
      <pc:sldChg chg="modSp mod modNotesTx">
        <pc:chgData name="中田 雄大" userId="62f770ad0d6c1cad" providerId="LiveId" clId="{E6A93A17-C42B-4084-8F06-66D07ED1980F}" dt="2021-02-04T11:54:26.877" v="22141" actId="20577"/>
        <pc:sldMkLst>
          <pc:docMk/>
          <pc:sldMk cId="2519537686" sldId="406"/>
        </pc:sldMkLst>
        <pc:spChg chg="mod">
          <ac:chgData name="中田 雄大" userId="62f770ad0d6c1cad" providerId="LiveId" clId="{E6A93A17-C42B-4084-8F06-66D07ED1980F}" dt="2021-02-04T10:23:47.932" v="20651"/>
          <ac:spMkLst>
            <pc:docMk/>
            <pc:sldMk cId="2519537686" sldId="406"/>
            <ac:spMk id="37" creationId="{9024B9FA-AEBC-4C41-99F4-1E5081AEE470}"/>
          </ac:spMkLst>
        </pc:spChg>
        <pc:spChg chg="mod">
          <ac:chgData name="中田 雄大" userId="62f770ad0d6c1cad" providerId="LiveId" clId="{E6A93A17-C42B-4084-8F06-66D07ED1980F}" dt="2021-02-04T02:07:11.494" v="5269" actId="1076"/>
          <ac:spMkLst>
            <pc:docMk/>
            <pc:sldMk cId="2519537686" sldId="406"/>
            <ac:spMk id="55" creationId="{2763A161-0C8D-1742-BFA1-E70967F20EDD}"/>
          </ac:spMkLst>
        </pc:spChg>
        <pc:spChg chg="mod">
          <ac:chgData name="中田 雄大" userId="62f770ad0d6c1cad" providerId="LiveId" clId="{E6A93A17-C42B-4084-8F06-66D07ED1980F}" dt="2021-02-04T02:11:41.990" v="5390" actId="14100"/>
          <ac:spMkLst>
            <pc:docMk/>
            <pc:sldMk cId="2519537686" sldId="406"/>
            <ac:spMk id="56" creationId="{F76C7799-B095-E04D-A839-B2AA0BD9B46F}"/>
          </ac:spMkLst>
        </pc:spChg>
        <pc:spChg chg="mod">
          <ac:chgData name="中田 雄大" userId="62f770ad0d6c1cad" providerId="LiveId" clId="{E6A93A17-C42B-4084-8F06-66D07ED1980F}" dt="2021-02-04T03:11:47.246" v="7124"/>
          <ac:spMkLst>
            <pc:docMk/>
            <pc:sldMk cId="2519537686" sldId="406"/>
            <ac:spMk id="68" creationId="{838865E9-DE5E-B84B-A584-E3DD9F004F68}"/>
          </ac:spMkLst>
        </pc:spChg>
        <pc:spChg chg="mod">
          <ac:chgData name="中田 雄大" userId="62f770ad0d6c1cad" providerId="LiveId" clId="{E6A93A17-C42B-4084-8F06-66D07ED1980F}" dt="2021-02-04T02:12:24.261" v="5402" actId="1076"/>
          <ac:spMkLst>
            <pc:docMk/>
            <pc:sldMk cId="2519537686" sldId="406"/>
            <ac:spMk id="69" creationId="{2160DA9B-E60D-B44B-A3E5-41143CBE0B1C}"/>
          </ac:spMkLst>
        </pc:spChg>
        <pc:cxnChg chg="mod">
          <ac:chgData name="中田 雄大" userId="62f770ad0d6c1cad" providerId="LiveId" clId="{E6A93A17-C42B-4084-8F06-66D07ED1980F}" dt="2021-02-04T02:11:49.205" v="5392" actId="14100"/>
          <ac:cxnSpMkLst>
            <pc:docMk/>
            <pc:sldMk cId="2519537686" sldId="406"/>
            <ac:cxnSpMk id="67" creationId="{9E8052A7-9265-2B49-B05D-C4F61F6CBB06}"/>
          </ac:cxnSpMkLst>
        </pc:cxnChg>
      </pc:sldChg>
      <pc:sldChg chg="addSp modSp mod modAnim modNotesTx">
        <pc:chgData name="中田 雄大" userId="62f770ad0d6c1cad" providerId="LiveId" clId="{E6A93A17-C42B-4084-8F06-66D07ED1980F}" dt="2021-02-04T10:28:23.152" v="20682" actId="20577"/>
        <pc:sldMkLst>
          <pc:docMk/>
          <pc:sldMk cId="223692516" sldId="407"/>
        </pc:sldMkLst>
        <pc:spChg chg="add mod ord">
          <ac:chgData name="中田 雄大" userId="62f770ad0d6c1cad" providerId="LiveId" clId="{E6A93A17-C42B-4084-8F06-66D07ED1980F}" dt="2021-02-04T03:45:45.185" v="8513" actId="207"/>
          <ac:spMkLst>
            <pc:docMk/>
            <pc:sldMk cId="223692516" sldId="407"/>
            <ac:spMk id="20" creationId="{217DA496-9667-4212-B00D-F4291D81C79D}"/>
          </ac:spMkLst>
        </pc:spChg>
        <pc:spChg chg="mod">
          <ac:chgData name="中田 雄大" userId="62f770ad0d6c1cad" providerId="LiveId" clId="{E6A93A17-C42B-4084-8F06-66D07ED1980F}" dt="2021-02-04T03:45:29.512" v="8511" actId="1076"/>
          <ac:spMkLst>
            <pc:docMk/>
            <pc:sldMk cId="223692516" sldId="407"/>
            <ac:spMk id="46" creationId="{8638B563-A9AF-5641-A1F7-A6587D32F08B}"/>
          </ac:spMkLst>
        </pc:spChg>
        <pc:spChg chg="mod">
          <ac:chgData name="中田 雄大" userId="62f770ad0d6c1cad" providerId="LiveId" clId="{E6A93A17-C42B-4084-8F06-66D07ED1980F}" dt="2021-02-04T05:01:18.196" v="11871"/>
          <ac:spMkLst>
            <pc:docMk/>
            <pc:sldMk cId="223692516" sldId="407"/>
            <ac:spMk id="48" creationId="{FBD2DFC3-705B-6143-B8B3-4790061B5BEE}"/>
          </ac:spMkLst>
        </pc:spChg>
        <pc:spChg chg="mod">
          <ac:chgData name="中田 雄大" userId="62f770ad0d6c1cad" providerId="LiveId" clId="{E6A93A17-C42B-4084-8F06-66D07ED1980F}" dt="2021-02-04T05:01:23.539" v="11872" actId="1076"/>
          <ac:spMkLst>
            <pc:docMk/>
            <pc:sldMk cId="223692516" sldId="407"/>
            <ac:spMk id="49" creationId="{7AC377F7-0A77-0341-95DF-986C00CF23EC}"/>
          </ac:spMkLst>
        </pc:spChg>
        <pc:spChg chg="mod">
          <ac:chgData name="中田 雄大" userId="62f770ad0d6c1cad" providerId="LiveId" clId="{E6A93A17-C42B-4084-8F06-66D07ED1980F}" dt="2021-02-04T05:01:23.539" v="11872" actId="1076"/>
          <ac:spMkLst>
            <pc:docMk/>
            <pc:sldMk cId="223692516" sldId="407"/>
            <ac:spMk id="52" creationId="{938CF662-BE4C-6240-8CFF-1A43BF036C41}"/>
          </ac:spMkLst>
        </pc:spChg>
        <pc:cxnChg chg="mod">
          <ac:chgData name="中田 雄大" userId="62f770ad0d6c1cad" providerId="LiveId" clId="{E6A93A17-C42B-4084-8F06-66D07ED1980F}" dt="2021-02-04T05:01:26.492" v="11874" actId="1076"/>
          <ac:cxnSpMkLst>
            <pc:docMk/>
            <pc:sldMk cId="223692516" sldId="407"/>
            <ac:cxnSpMk id="51" creationId="{8AACD31C-9835-0245-91A7-257AC08FD70B}"/>
          </ac:cxnSpMkLst>
        </pc:cxnChg>
      </pc:sldChg>
      <pc:sldChg chg="addSp delSp modSp mod delAnim modAnim modNotesTx">
        <pc:chgData name="中田 雄大" userId="62f770ad0d6c1cad" providerId="LiveId" clId="{E6A93A17-C42B-4084-8F06-66D07ED1980F}" dt="2021-02-04T11:58:00.758" v="22218" actId="20577"/>
        <pc:sldMkLst>
          <pc:docMk/>
          <pc:sldMk cId="2214072557" sldId="408"/>
        </pc:sldMkLst>
        <pc:spChg chg="add del mod">
          <ac:chgData name="中田 雄大" userId="62f770ad0d6c1cad" providerId="LiveId" clId="{E6A93A17-C42B-4084-8F06-66D07ED1980F}" dt="2021-02-04T03:54:55.181" v="8881" actId="478"/>
          <ac:spMkLst>
            <pc:docMk/>
            <pc:sldMk cId="2214072557" sldId="408"/>
            <ac:spMk id="19" creationId="{03710337-5872-490B-AC2F-133CFD41F387}"/>
          </ac:spMkLst>
        </pc:spChg>
        <pc:spChg chg="del mod">
          <ac:chgData name="中田 雄大" userId="62f770ad0d6c1cad" providerId="LiveId" clId="{E6A93A17-C42B-4084-8F06-66D07ED1980F}" dt="2021-02-04T03:37:19.913" v="8449" actId="478"/>
          <ac:spMkLst>
            <pc:docMk/>
            <pc:sldMk cId="2214072557" sldId="408"/>
            <ac:spMk id="20" creationId="{51CAC89C-A610-5A41-B19A-C1539ACC98D6}"/>
          </ac:spMkLst>
        </pc:spChg>
        <pc:spChg chg="mod">
          <ac:chgData name="中田 雄大" userId="62f770ad0d6c1cad" providerId="LiveId" clId="{E6A93A17-C42B-4084-8F06-66D07ED1980F}" dt="2021-02-04T04:34:40.589" v="10190" actId="1076"/>
          <ac:spMkLst>
            <pc:docMk/>
            <pc:sldMk cId="2214072557" sldId="408"/>
            <ac:spMk id="21" creationId="{CE0B321D-A3C7-9D48-901D-88EE76232DF8}"/>
          </ac:spMkLst>
        </pc:spChg>
        <pc:spChg chg="mod">
          <ac:chgData name="中田 雄大" userId="62f770ad0d6c1cad" providerId="LiveId" clId="{E6A93A17-C42B-4084-8F06-66D07ED1980F}" dt="2021-02-04T03:59:57.607" v="9013" actId="164"/>
          <ac:spMkLst>
            <pc:docMk/>
            <pc:sldMk cId="2214072557" sldId="408"/>
            <ac:spMk id="22" creationId="{4C867639-0D3A-1A41-AFB4-54D162772452}"/>
          </ac:spMkLst>
        </pc:spChg>
        <pc:spChg chg="add mod ord">
          <ac:chgData name="中田 雄大" userId="62f770ad0d6c1cad" providerId="LiveId" clId="{E6A93A17-C42B-4084-8F06-66D07ED1980F}" dt="2021-02-04T04:34:29.309" v="10188" actId="1076"/>
          <ac:spMkLst>
            <pc:docMk/>
            <pc:sldMk cId="2214072557" sldId="408"/>
            <ac:spMk id="23" creationId="{C9532A69-0FBA-4E09-8927-0ED58913A718}"/>
          </ac:spMkLst>
        </pc:spChg>
        <pc:spChg chg="add mod ord">
          <ac:chgData name="中田 雄大" userId="62f770ad0d6c1cad" providerId="LiveId" clId="{E6A93A17-C42B-4084-8F06-66D07ED1980F}" dt="2021-02-04T04:34:40.589" v="10190" actId="1076"/>
          <ac:spMkLst>
            <pc:docMk/>
            <pc:sldMk cId="2214072557" sldId="408"/>
            <ac:spMk id="24" creationId="{77C6D321-582C-4C26-8DF9-4308E2113252}"/>
          </ac:spMkLst>
        </pc:spChg>
        <pc:spChg chg="del">
          <ac:chgData name="中田 雄大" userId="62f770ad0d6c1cad" providerId="LiveId" clId="{E6A93A17-C42B-4084-8F06-66D07ED1980F}" dt="2021-02-04T03:56:36.060" v="8903" actId="478"/>
          <ac:spMkLst>
            <pc:docMk/>
            <pc:sldMk cId="2214072557" sldId="408"/>
            <ac:spMk id="25" creationId="{3FCFF2D7-68EE-5642-92C3-5496E860B3AD}"/>
          </ac:spMkLst>
        </pc:spChg>
        <pc:spChg chg="mod">
          <ac:chgData name="中田 雄大" userId="62f770ad0d6c1cad" providerId="LiveId" clId="{E6A93A17-C42B-4084-8F06-66D07ED1980F}" dt="2021-02-04T04:23:46.420" v="9875"/>
          <ac:spMkLst>
            <pc:docMk/>
            <pc:sldMk cId="2214072557" sldId="408"/>
            <ac:spMk id="26" creationId="{A53AC26C-33D0-1749-ACBD-B7E0361945F7}"/>
          </ac:spMkLst>
        </pc:spChg>
        <pc:spChg chg="add mod">
          <ac:chgData name="中田 雄大" userId="62f770ad0d6c1cad" providerId="LiveId" clId="{E6A93A17-C42B-4084-8F06-66D07ED1980F}" dt="2021-02-04T03:59:57.607" v="9013" actId="164"/>
          <ac:spMkLst>
            <pc:docMk/>
            <pc:sldMk cId="2214072557" sldId="408"/>
            <ac:spMk id="27" creationId="{C7E150C9-875E-4BF3-8185-64B4AFA8E4BD}"/>
          </ac:spMkLst>
        </pc:spChg>
        <pc:spChg chg="add del mod">
          <ac:chgData name="中田 雄大" userId="62f770ad0d6c1cad" providerId="LiveId" clId="{E6A93A17-C42B-4084-8F06-66D07ED1980F}" dt="2021-02-04T04:16:58.515" v="9569" actId="478"/>
          <ac:spMkLst>
            <pc:docMk/>
            <pc:sldMk cId="2214072557" sldId="408"/>
            <ac:spMk id="28" creationId="{387925CE-8770-4054-A154-11502917EDE2}"/>
          </ac:spMkLst>
        </pc:spChg>
        <pc:spChg chg="add mod">
          <ac:chgData name="中田 雄大" userId="62f770ad0d6c1cad" providerId="LiveId" clId="{E6A93A17-C42B-4084-8F06-66D07ED1980F}" dt="2021-02-04T04:26:57.445" v="10019"/>
          <ac:spMkLst>
            <pc:docMk/>
            <pc:sldMk cId="2214072557" sldId="408"/>
            <ac:spMk id="30" creationId="{A8CC0D1B-CC64-448F-80A7-B55EC823A0E3}"/>
          </ac:spMkLst>
        </pc:spChg>
        <pc:spChg chg="mod">
          <ac:chgData name="中田 雄大" userId="62f770ad0d6c1cad" providerId="LiveId" clId="{E6A93A17-C42B-4084-8F06-66D07ED1980F}" dt="2021-02-04T04:17:54.766" v="9590" actId="207"/>
          <ac:spMkLst>
            <pc:docMk/>
            <pc:sldMk cId="2214072557" sldId="408"/>
            <ac:spMk id="43" creationId="{7196A21A-FD47-264A-B4D0-F76F6EDFE466}"/>
          </ac:spMkLst>
        </pc:spChg>
        <pc:spChg chg="mod">
          <ac:chgData name="中田 雄大" userId="62f770ad0d6c1cad" providerId="LiveId" clId="{E6A93A17-C42B-4084-8F06-66D07ED1980F}" dt="2021-02-04T04:34:29.309" v="10188" actId="1076"/>
          <ac:spMkLst>
            <pc:docMk/>
            <pc:sldMk cId="2214072557" sldId="408"/>
            <ac:spMk id="46" creationId="{8638B563-A9AF-5641-A1F7-A6587D32F08B}"/>
          </ac:spMkLst>
        </pc:spChg>
        <pc:spChg chg="mod">
          <ac:chgData name="中田 雄大" userId="62f770ad0d6c1cad" providerId="LiveId" clId="{E6A93A17-C42B-4084-8F06-66D07ED1980F}" dt="2021-02-04T04:01:29.744" v="9021" actId="207"/>
          <ac:spMkLst>
            <pc:docMk/>
            <pc:sldMk cId="2214072557" sldId="408"/>
            <ac:spMk id="48" creationId="{FBD2DFC3-705B-6143-B8B3-4790061B5BEE}"/>
          </ac:spMkLst>
        </pc:spChg>
        <pc:spChg chg="mod">
          <ac:chgData name="中田 雄大" userId="62f770ad0d6c1cad" providerId="LiveId" clId="{E6A93A17-C42B-4084-8F06-66D07ED1980F}" dt="2021-02-04T04:23:41.903" v="9861" actId="20577"/>
          <ac:spMkLst>
            <pc:docMk/>
            <pc:sldMk cId="2214072557" sldId="408"/>
            <ac:spMk id="52" creationId="{938CF662-BE4C-6240-8CFF-1A43BF036C41}"/>
          </ac:spMkLst>
        </pc:spChg>
        <pc:grpChg chg="add mod">
          <ac:chgData name="中田 雄大" userId="62f770ad0d6c1cad" providerId="LiveId" clId="{E6A93A17-C42B-4084-8F06-66D07ED1980F}" dt="2021-02-04T04:34:54.941" v="10194" actId="1076"/>
          <ac:grpSpMkLst>
            <pc:docMk/>
            <pc:sldMk cId="2214072557" sldId="408"/>
            <ac:grpSpMk id="3" creationId="{28417AAC-1747-4DA9-AC39-72048AE1018D}"/>
          </ac:grpSpMkLst>
        </pc:grpChg>
        <pc:grpChg chg="add mod">
          <ac:chgData name="中田 雄大" userId="62f770ad0d6c1cad" providerId="LiveId" clId="{E6A93A17-C42B-4084-8F06-66D07ED1980F}" dt="2021-02-04T04:34:48.061" v="10193" actId="1076"/>
          <ac:grpSpMkLst>
            <pc:docMk/>
            <pc:sldMk cId="2214072557" sldId="408"/>
            <ac:grpSpMk id="5" creationId="{8FDA7D42-650B-49E6-AC28-7226A2D8A549}"/>
          </ac:grpSpMkLst>
        </pc:grpChg>
        <pc:cxnChg chg="mod">
          <ac:chgData name="中田 雄大" userId="62f770ad0d6c1cad" providerId="LiveId" clId="{E6A93A17-C42B-4084-8F06-66D07ED1980F}" dt="2021-02-04T04:34:20.840" v="10186" actId="1076"/>
          <ac:cxnSpMkLst>
            <pc:docMk/>
            <pc:sldMk cId="2214072557" sldId="408"/>
            <ac:cxnSpMk id="44" creationId="{7E17D81D-6E50-4B40-8708-6ACBECBEFAD4}"/>
          </ac:cxnSpMkLst>
        </pc:cxnChg>
        <pc:cxnChg chg="mod">
          <ac:chgData name="中田 雄大" userId="62f770ad0d6c1cad" providerId="LiveId" clId="{E6A93A17-C42B-4084-8F06-66D07ED1980F}" dt="2021-02-04T04:34:35.389" v="10189" actId="1076"/>
          <ac:cxnSpMkLst>
            <pc:docMk/>
            <pc:sldMk cId="2214072557" sldId="408"/>
            <ac:cxnSpMk id="50" creationId="{0BB314CF-07D4-4849-8F70-8B7AE1C3B5A0}"/>
          </ac:cxnSpMkLst>
        </pc:cxnChg>
        <pc:cxnChg chg="mod">
          <ac:chgData name="中田 雄大" userId="62f770ad0d6c1cad" providerId="LiveId" clId="{E6A93A17-C42B-4084-8F06-66D07ED1980F}" dt="2021-02-04T03:57:10.543" v="8911" actId="1076"/>
          <ac:cxnSpMkLst>
            <pc:docMk/>
            <pc:sldMk cId="2214072557" sldId="408"/>
            <ac:cxnSpMk id="51" creationId="{8AACD31C-9835-0245-91A7-257AC08FD70B}"/>
          </ac:cxnSpMkLst>
        </pc:cxnChg>
      </pc:sldChg>
      <pc:sldChg chg="addSp delSp modSp mod delAnim modAnim modNotesTx">
        <pc:chgData name="中田 雄大" userId="62f770ad0d6c1cad" providerId="LiveId" clId="{E6A93A17-C42B-4084-8F06-66D07ED1980F}" dt="2021-02-04T10:41:10.361" v="20999" actId="20577"/>
        <pc:sldMkLst>
          <pc:docMk/>
          <pc:sldMk cId="2822005347" sldId="411"/>
        </pc:sldMkLst>
        <pc:spChg chg="mod">
          <ac:chgData name="中田 雄大" userId="62f770ad0d6c1cad" providerId="LiveId" clId="{E6A93A17-C42B-4084-8F06-66D07ED1980F}" dt="2021-02-04T05:23:55.411" v="12628" actId="20577"/>
          <ac:spMkLst>
            <pc:docMk/>
            <pc:sldMk cId="2822005347" sldId="411"/>
            <ac:spMk id="14" creationId="{ADA8BA9D-E66C-D144-8A69-5F03B4B447A4}"/>
          </ac:spMkLst>
        </pc:spChg>
        <pc:spChg chg="del mod">
          <ac:chgData name="中田 雄大" userId="62f770ad0d6c1cad" providerId="LiveId" clId="{E6A93A17-C42B-4084-8F06-66D07ED1980F}" dt="2021-02-04T03:40:07.744" v="8499" actId="21"/>
          <ac:spMkLst>
            <pc:docMk/>
            <pc:sldMk cId="2822005347" sldId="411"/>
            <ac:spMk id="16" creationId="{AC8E6C2D-6B6D-5C47-AF7A-605987DA0568}"/>
          </ac:spMkLst>
        </pc:spChg>
        <pc:spChg chg="del mod">
          <ac:chgData name="中田 雄大" userId="62f770ad0d6c1cad" providerId="LiveId" clId="{E6A93A17-C42B-4084-8F06-66D07ED1980F}" dt="2021-02-04T03:40:07.744" v="8499" actId="21"/>
          <ac:spMkLst>
            <pc:docMk/>
            <pc:sldMk cId="2822005347" sldId="411"/>
            <ac:spMk id="37" creationId="{DDC001C0-B91C-4129-830B-6223C591D4AA}"/>
          </ac:spMkLst>
        </pc:spChg>
        <pc:spChg chg="del mod">
          <ac:chgData name="中田 雄大" userId="62f770ad0d6c1cad" providerId="LiveId" clId="{E6A93A17-C42B-4084-8F06-66D07ED1980F}" dt="2021-02-04T03:40:07.744" v="8499" actId="21"/>
          <ac:spMkLst>
            <pc:docMk/>
            <pc:sldMk cId="2822005347" sldId="411"/>
            <ac:spMk id="38" creationId="{9A82DE50-2DB0-4661-B35E-BBA62E4D32FD}"/>
          </ac:spMkLst>
        </pc:spChg>
        <pc:spChg chg="del mod">
          <ac:chgData name="中田 雄大" userId="62f770ad0d6c1cad" providerId="LiveId" clId="{E6A93A17-C42B-4084-8F06-66D07ED1980F}" dt="2021-02-04T03:40:07.744" v="8499" actId="21"/>
          <ac:spMkLst>
            <pc:docMk/>
            <pc:sldMk cId="2822005347" sldId="411"/>
            <ac:spMk id="41" creationId="{BD27727F-47DF-4833-99D9-ADA688AC92C8}"/>
          </ac:spMkLst>
        </pc:spChg>
        <pc:spChg chg="del mod">
          <ac:chgData name="中田 雄大" userId="62f770ad0d6c1cad" providerId="LiveId" clId="{E6A93A17-C42B-4084-8F06-66D07ED1980F}" dt="2021-02-04T03:40:07.744" v="8499" actId="21"/>
          <ac:spMkLst>
            <pc:docMk/>
            <pc:sldMk cId="2822005347" sldId="411"/>
            <ac:spMk id="42" creationId="{8C158048-C34D-41B4-97DF-7EFBF5CF0986}"/>
          </ac:spMkLst>
        </pc:spChg>
        <pc:spChg chg="del mod">
          <ac:chgData name="中田 雄大" userId="62f770ad0d6c1cad" providerId="LiveId" clId="{E6A93A17-C42B-4084-8F06-66D07ED1980F}" dt="2021-02-04T03:40:07.744" v="8499" actId="21"/>
          <ac:spMkLst>
            <pc:docMk/>
            <pc:sldMk cId="2822005347" sldId="411"/>
            <ac:spMk id="43" creationId="{618A934D-FDBB-4043-8BD2-53AD627F3674}"/>
          </ac:spMkLst>
        </pc:spChg>
        <pc:spChg chg="del mod">
          <ac:chgData name="中田 雄大" userId="62f770ad0d6c1cad" providerId="LiveId" clId="{E6A93A17-C42B-4084-8F06-66D07ED1980F}" dt="2021-02-04T03:40:07.744" v="8499" actId="21"/>
          <ac:spMkLst>
            <pc:docMk/>
            <pc:sldMk cId="2822005347" sldId="411"/>
            <ac:spMk id="44" creationId="{0045769A-E578-4489-9FCE-A4A419C1E01D}"/>
          </ac:spMkLst>
        </pc:spChg>
        <pc:spChg chg="del mod">
          <ac:chgData name="中田 雄大" userId="62f770ad0d6c1cad" providerId="LiveId" clId="{E6A93A17-C42B-4084-8F06-66D07ED1980F}" dt="2021-02-04T03:40:07.744" v="8499" actId="21"/>
          <ac:spMkLst>
            <pc:docMk/>
            <pc:sldMk cId="2822005347" sldId="411"/>
            <ac:spMk id="45" creationId="{F8D30925-EFAB-4CA5-8948-D33D0DF2DC28}"/>
          </ac:spMkLst>
        </pc:spChg>
        <pc:spChg chg="del mod">
          <ac:chgData name="中田 雄大" userId="62f770ad0d6c1cad" providerId="LiveId" clId="{E6A93A17-C42B-4084-8F06-66D07ED1980F}" dt="2021-02-04T03:40:07.744" v="8499" actId="21"/>
          <ac:spMkLst>
            <pc:docMk/>
            <pc:sldMk cId="2822005347" sldId="411"/>
            <ac:spMk id="49" creationId="{1F7506D5-09EE-4075-AEC8-8C97B0FC7318}"/>
          </ac:spMkLst>
        </pc:spChg>
        <pc:spChg chg="del mod">
          <ac:chgData name="中田 雄大" userId="62f770ad0d6c1cad" providerId="LiveId" clId="{E6A93A17-C42B-4084-8F06-66D07ED1980F}" dt="2021-02-04T03:40:07.744" v="8499" actId="21"/>
          <ac:spMkLst>
            <pc:docMk/>
            <pc:sldMk cId="2822005347" sldId="411"/>
            <ac:spMk id="59" creationId="{164770B0-FDC4-4091-B518-5920AE57A81E}"/>
          </ac:spMkLst>
        </pc:spChg>
        <pc:spChg chg="mod">
          <ac:chgData name="中田 雄大" userId="62f770ad0d6c1cad" providerId="LiveId" clId="{E6A93A17-C42B-4084-8F06-66D07ED1980F}" dt="2021-02-04T05:18:00.405" v="12509" actId="1076"/>
          <ac:spMkLst>
            <pc:docMk/>
            <pc:sldMk cId="2822005347" sldId="411"/>
            <ac:spMk id="62" creationId="{B1301BDA-9315-493F-8B71-5D7EE1DE375C}"/>
          </ac:spMkLst>
        </pc:spChg>
        <pc:spChg chg="mod">
          <ac:chgData name="中田 雄大" userId="62f770ad0d6c1cad" providerId="LiveId" clId="{E6A93A17-C42B-4084-8F06-66D07ED1980F}" dt="2021-02-04T05:18:00.405" v="12509" actId="1076"/>
          <ac:spMkLst>
            <pc:docMk/>
            <pc:sldMk cId="2822005347" sldId="411"/>
            <ac:spMk id="72" creationId="{A59917B1-1385-4EA9-BDF0-9CFF4D1B5A79}"/>
          </ac:spMkLst>
        </pc:spChg>
        <pc:spChg chg="mod">
          <ac:chgData name="中田 雄大" userId="62f770ad0d6c1cad" providerId="LiveId" clId="{E6A93A17-C42B-4084-8F06-66D07ED1980F}" dt="2021-02-04T05:18:00.405" v="12509" actId="1076"/>
          <ac:spMkLst>
            <pc:docMk/>
            <pc:sldMk cId="2822005347" sldId="411"/>
            <ac:spMk id="73" creationId="{F02434D2-CEC0-46F7-9D11-C9F29FA01CDB}"/>
          </ac:spMkLst>
        </pc:spChg>
        <pc:spChg chg="mod">
          <ac:chgData name="中田 雄大" userId="62f770ad0d6c1cad" providerId="LiveId" clId="{E6A93A17-C42B-4084-8F06-66D07ED1980F}" dt="2021-02-04T05:18:00.405" v="12509" actId="1076"/>
          <ac:spMkLst>
            <pc:docMk/>
            <pc:sldMk cId="2822005347" sldId="411"/>
            <ac:spMk id="75" creationId="{A44BAAA3-9A8B-46CE-A98E-5EC3F113B644}"/>
          </ac:spMkLst>
        </pc:spChg>
        <pc:spChg chg="mod">
          <ac:chgData name="中田 雄大" userId="62f770ad0d6c1cad" providerId="LiveId" clId="{E6A93A17-C42B-4084-8F06-66D07ED1980F}" dt="2021-02-04T05:18:00.405" v="12509" actId="1076"/>
          <ac:spMkLst>
            <pc:docMk/>
            <pc:sldMk cId="2822005347" sldId="411"/>
            <ac:spMk id="76" creationId="{4A852E01-F85A-463A-8D97-9C9AA0514C7B}"/>
          </ac:spMkLst>
        </pc:spChg>
        <pc:spChg chg="mod">
          <ac:chgData name="中田 雄大" userId="62f770ad0d6c1cad" providerId="LiveId" clId="{E6A93A17-C42B-4084-8F06-66D07ED1980F}" dt="2021-02-04T05:18:00.405" v="12509" actId="1076"/>
          <ac:spMkLst>
            <pc:docMk/>
            <pc:sldMk cId="2822005347" sldId="411"/>
            <ac:spMk id="77" creationId="{5801ED7B-F4E7-41D8-8EB9-17965760B298}"/>
          </ac:spMkLst>
        </pc:spChg>
        <pc:spChg chg="mod">
          <ac:chgData name="中田 雄大" userId="62f770ad0d6c1cad" providerId="LiveId" clId="{E6A93A17-C42B-4084-8F06-66D07ED1980F}" dt="2021-02-04T05:18:00.405" v="12509" actId="1076"/>
          <ac:spMkLst>
            <pc:docMk/>
            <pc:sldMk cId="2822005347" sldId="411"/>
            <ac:spMk id="78" creationId="{8E8C21E9-697E-4582-A656-B9B41536A15C}"/>
          </ac:spMkLst>
        </pc:spChg>
        <pc:spChg chg="mod">
          <ac:chgData name="中田 雄大" userId="62f770ad0d6c1cad" providerId="LiveId" clId="{E6A93A17-C42B-4084-8F06-66D07ED1980F}" dt="2021-02-04T05:18:00.405" v="12509" actId="1076"/>
          <ac:spMkLst>
            <pc:docMk/>
            <pc:sldMk cId="2822005347" sldId="411"/>
            <ac:spMk id="79" creationId="{FA8FFCC7-9FB0-4C8D-B7A5-B86922FD4CB2}"/>
          </ac:spMkLst>
        </pc:spChg>
        <pc:spChg chg="mod">
          <ac:chgData name="中田 雄大" userId="62f770ad0d6c1cad" providerId="LiveId" clId="{E6A93A17-C42B-4084-8F06-66D07ED1980F}" dt="2021-02-04T05:18:00.405" v="12509" actId="1076"/>
          <ac:spMkLst>
            <pc:docMk/>
            <pc:sldMk cId="2822005347" sldId="411"/>
            <ac:spMk id="80" creationId="{D4DDF1F8-FD44-4929-AFA5-5C53D35BF168}"/>
          </ac:spMkLst>
        </pc:spChg>
        <pc:spChg chg="del mod">
          <ac:chgData name="中田 雄大" userId="62f770ad0d6c1cad" providerId="LiveId" clId="{E6A93A17-C42B-4084-8F06-66D07ED1980F}" dt="2021-02-04T03:40:07.744" v="8499" actId="21"/>
          <ac:spMkLst>
            <pc:docMk/>
            <pc:sldMk cId="2822005347" sldId="411"/>
            <ac:spMk id="88" creationId="{FE39FCD7-0249-4C8C-BC42-E8F4EFF3BF8A}"/>
          </ac:spMkLst>
        </pc:spChg>
        <pc:spChg chg="mod">
          <ac:chgData name="中田 雄大" userId="62f770ad0d6c1cad" providerId="LiveId" clId="{E6A93A17-C42B-4084-8F06-66D07ED1980F}" dt="2021-02-04T07:25:32.003" v="16621" actId="1076"/>
          <ac:spMkLst>
            <pc:docMk/>
            <pc:sldMk cId="2822005347" sldId="411"/>
            <ac:spMk id="89" creationId="{902EEAD4-0B55-45DF-959E-5F5BA25FE875}"/>
          </ac:spMkLst>
        </pc:spChg>
        <pc:spChg chg="del mod">
          <ac:chgData name="中田 雄大" userId="62f770ad0d6c1cad" providerId="LiveId" clId="{E6A93A17-C42B-4084-8F06-66D07ED1980F}" dt="2021-02-04T03:40:07.744" v="8499" actId="21"/>
          <ac:spMkLst>
            <pc:docMk/>
            <pc:sldMk cId="2822005347" sldId="411"/>
            <ac:spMk id="91" creationId="{45B5B499-94BF-49C5-B325-4C1B5EA1A637}"/>
          </ac:spMkLst>
        </pc:spChg>
        <pc:spChg chg="del mod">
          <ac:chgData name="中田 雄大" userId="62f770ad0d6c1cad" providerId="LiveId" clId="{E6A93A17-C42B-4084-8F06-66D07ED1980F}" dt="2021-02-04T03:40:07.744" v="8499" actId="21"/>
          <ac:spMkLst>
            <pc:docMk/>
            <pc:sldMk cId="2822005347" sldId="411"/>
            <ac:spMk id="93" creationId="{93DAA4C8-8150-4B47-A35B-6E82B0A3CE57}"/>
          </ac:spMkLst>
        </pc:spChg>
        <pc:spChg chg="mod">
          <ac:chgData name="中田 雄大" userId="62f770ad0d6c1cad" providerId="LiveId" clId="{E6A93A17-C42B-4084-8F06-66D07ED1980F}" dt="2021-02-04T05:18:00.405" v="12509" actId="1076"/>
          <ac:spMkLst>
            <pc:docMk/>
            <pc:sldMk cId="2822005347" sldId="411"/>
            <ac:spMk id="95" creationId="{BE8D6EE6-A0C7-445C-948B-FFA04C0A81F5}"/>
          </ac:spMkLst>
        </pc:spChg>
        <pc:spChg chg="add mod">
          <ac:chgData name="中田 雄大" userId="62f770ad0d6c1cad" providerId="LiveId" clId="{E6A93A17-C42B-4084-8F06-66D07ED1980F}" dt="2021-02-04T05:18:00.405" v="12509" actId="1076"/>
          <ac:spMkLst>
            <pc:docMk/>
            <pc:sldMk cId="2822005347" sldId="411"/>
            <ac:spMk id="99" creationId="{2A2F075B-1062-4193-883B-4F43541D2DBD}"/>
          </ac:spMkLst>
        </pc:spChg>
        <pc:spChg chg="add mod">
          <ac:chgData name="中田 雄大" userId="62f770ad0d6c1cad" providerId="LiveId" clId="{E6A93A17-C42B-4084-8F06-66D07ED1980F}" dt="2021-02-04T05:18:00.405" v="12509" actId="1076"/>
          <ac:spMkLst>
            <pc:docMk/>
            <pc:sldMk cId="2822005347" sldId="411"/>
            <ac:spMk id="109" creationId="{D99A2893-AFAD-4FBB-A1AE-B51184C39B0F}"/>
          </ac:spMkLst>
        </pc:spChg>
        <pc:spChg chg="add mod">
          <ac:chgData name="中田 雄大" userId="62f770ad0d6c1cad" providerId="LiveId" clId="{E6A93A17-C42B-4084-8F06-66D07ED1980F}" dt="2021-02-04T05:18:00.405" v="12509" actId="1076"/>
          <ac:spMkLst>
            <pc:docMk/>
            <pc:sldMk cId="2822005347" sldId="411"/>
            <ac:spMk id="110" creationId="{894BFD37-DEB0-4B2A-936C-DF170A100E0E}"/>
          </ac:spMkLst>
        </pc:spChg>
        <pc:spChg chg="add mod">
          <ac:chgData name="中田 雄大" userId="62f770ad0d6c1cad" providerId="LiveId" clId="{E6A93A17-C42B-4084-8F06-66D07ED1980F}" dt="2021-02-04T05:18:00.405" v="12509" actId="1076"/>
          <ac:spMkLst>
            <pc:docMk/>
            <pc:sldMk cId="2822005347" sldId="411"/>
            <ac:spMk id="112" creationId="{1E144E33-8585-43BE-8FDC-BC95BCDB5A40}"/>
          </ac:spMkLst>
        </pc:spChg>
        <pc:spChg chg="add mod">
          <ac:chgData name="中田 雄大" userId="62f770ad0d6c1cad" providerId="LiveId" clId="{E6A93A17-C42B-4084-8F06-66D07ED1980F}" dt="2021-02-04T05:18:00.405" v="12509" actId="1076"/>
          <ac:spMkLst>
            <pc:docMk/>
            <pc:sldMk cId="2822005347" sldId="411"/>
            <ac:spMk id="113" creationId="{4B77DB4D-B501-4728-845B-12836477C3ED}"/>
          </ac:spMkLst>
        </pc:spChg>
        <pc:spChg chg="add mod">
          <ac:chgData name="中田 雄大" userId="62f770ad0d6c1cad" providerId="LiveId" clId="{E6A93A17-C42B-4084-8F06-66D07ED1980F}" dt="2021-02-04T05:18:00.405" v="12509" actId="1076"/>
          <ac:spMkLst>
            <pc:docMk/>
            <pc:sldMk cId="2822005347" sldId="411"/>
            <ac:spMk id="114" creationId="{83E442D6-3922-4D20-A5B3-A2E07562B9CC}"/>
          </ac:spMkLst>
        </pc:spChg>
        <pc:spChg chg="add mod">
          <ac:chgData name="中田 雄大" userId="62f770ad0d6c1cad" providerId="LiveId" clId="{E6A93A17-C42B-4084-8F06-66D07ED1980F}" dt="2021-02-04T05:18:00.405" v="12509" actId="1076"/>
          <ac:spMkLst>
            <pc:docMk/>
            <pc:sldMk cId="2822005347" sldId="411"/>
            <ac:spMk id="115" creationId="{89A99312-25B9-434B-A334-13B4F7AB07D5}"/>
          </ac:spMkLst>
        </pc:spChg>
        <pc:spChg chg="add mod">
          <ac:chgData name="中田 雄大" userId="62f770ad0d6c1cad" providerId="LiveId" clId="{E6A93A17-C42B-4084-8F06-66D07ED1980F}" dt="2021-02-04T05:18:00.405" v="12509" actId="1076"/>
          <ac:spMkLst>
            <pc:docMk/>
            <pc:sldMk cId="2822005347" sldId="411"/>
            <ac:spMk id="116" creationId="{5C09D1B6-9F72-4E93-B724-2C930226C465}"/>
          </ac:spMkLst>
        </pc:spChg>
        <pc:spChg chg="add mod">
          <ac:chgData name="中田 雄大" userId="62f770ad0d6c1cad" providerId="LiveId" clId="{E6A93A17-C42B-4084-8F06-66D07ED1980F}" dt="2021-02-04T05:18:00.405" v="12509" actId="1076"/>
          <ac:spMkLst>
            <pc:docMk/>
            <pc:sldMk cId="2822005347" sldId="411"/>
            <ac:spMk id="117" creationId="{61D05FE3-937F-43C5-B811-81930A8557EF}"/>
          </ac:spMkLst>
        </pc:spChg>
        <pc:spChg chg="add mod">
          <ac:chgData name="中田 雄大" userId="62f770ad0d6c1cad" providerId="LiveId" clId="{E6A93A17-C42B-4084-8F06-66D07ED1980F}" dt="2021-02-04T07:25:23.587" v="16619" actId="1076"/>
          <ac:spMkLst>
            <pc:docMk/>
            <pc:sldMk cId="2822005347" sldId="411"/>
            <ac:spMk id="125" creationId="{B66D5A55-DE1A-433C-AA65-E2EB2A7FF26C}"/>
          </ac:spMkLst>
        </pc:spChg>
        <pc:spChg chg="add mod">
          <ac:chgData name="中田 雄大" userId="62f770ad0d6c1cad" providerId="LiveId" clId="{E6A93A17-C42B-4084-8F06-66D07ED1980F}" dt="2021-02-04T05:18:00.405" v="12509" actId="1076"/>
          <ac:spMkLst>
            <pc:docMk/>
            <pc:sldMk cId="2822005347" sldId="411"/>
            <ac:spMk id="126" creationId="{5692A598-8BB2-4479-B38F-A08D79737014}"/>
          </ac:spMkLst>
        </pc:spChg>
        <pc:spChg chg="add mod">
          <ac:chgData name="中田 雄大" userId="62f770ad0d6c1cad" providerId="LiveId" clId="{E6A93A17-C42B-4084-8F06-66D07ED1980F}" dt="2021-02-04T05:18:00.405" v="12509" actId="1076"/>
          <ac:spMkLst>
            <pc:docMk/>
            <pc:sldMk cId="2822005347" sldId="411"/>
            <ac:spMk id="128" creationId="{B23DED67-B3C9-45BB-B884-F3FA4E5B28C0}"/>
          </ac:spMkLst>
        </pc:spChg>
        <pc:spChg chg="add mod">
          <ac:chgData name="中田 雄大" userId="62f770ad0d6c1cad" providerId="LiveId" clId="{E6A93A17-C42B-4084-8F06-66D07ED1980F}" dt="2021-02-04T05:18:00.405" v="12509" actId="1076"/>
          <ac:spMkLst>
            <pc:docMk/>
            <pc:sldMk cId="2822005347" sldId="411"/>
            <ac:spMk id="130" creationId="{D9C1E5EA-FBA0-453B-8A93-C6CA5045437D}"/>
          </ac:spMkLst>
        </pc:spChg>
        <pc:spChg chg="add mod">
          <ac:chgData name="中田 雄大" userId="62f770ad0d6c1cad" providerId="LiveId" clId="{E6A93A17-C42B-4084-8F06-66D07ED1980F}" dt="2021-02-04T05:18:49.499" v="12579" actId="1076"/>
          <ac:spMkLst>
            <pc:docMk/>
            <pc:sldMk cId="2822005347" sldId="411"/>
            <ac:spMk id="132" creationId="{AFF3AF2A-5579-46D5-8E61-57E457C340C0}"/>
          </ac:spMkLst>
        </pc:spChg>
        <pc:picChg chg="del mod">
          <ac:chgData name="中田 雄大" userId="62f770ad0d6c1cad" providerId="LiveId" clId="{E6A93A17-C42B-4084-8F06-66D07ED1980F}" dt="2021-02-04T03:40:07.744" v="8499" actId="21"/>
          <ac:picMkLst>
            <pc:docMk/>
            <pc:sldMk cId="2822005347" sldId="411"/>
            <ac:picMk id="7" creationId="{7FF24B35-34B6-4704-8222-00407D3EBD96}"/>
          </ac:picMkLst>
        </pc:picChg>
        <pc:picChg chg="del mod">
          <ac:chgData name="中田 雄大" userId="62f770ad0d6c1cad" providerId="LiveId" clId="{E6A93A17-C42B-4084-8F06-66D07ED1980F}" dt="2021-02-04T03:40:07.744" v="8499" actId="21"/>
          <ac:picMkLst>
            <pc:docMk/>
            <pc:sldMk cId="2822005347" sldId="411"/>
            <ac:picMk id="12" creationId="{C5D15C74-E7B7-43F3-8823-800C1EFC874A}"/>
          </ac:picMkLst>
        </pc:picChg>
        <pc:picChg chg="del mod">
          <ac:chgData name="中田 雄大" userId="62f770ad0d6c1cad" providerId="LiveId" clId="{E6A93A17-C42B-4084-8F06-66D07ED1980F}" dt="2021-02-04T03:40:07.744" v="8499" actId="21"/>
          <ac:picMkLst>
            <pc:docMk/>
            <pc:sldMk cId="2822005347" sldId="411"/>
            <ac:picMk id="15" creationId="{499E1AB4-D03E-4243-A7B3-5AACF4B4F9C0}"/>
          </ac:picMkLst>
        </pc:picChg>
        <pc:picChg chg="del mod">
          <ac:chgData name="中田 雄大" userId="62f770ad0d6c1cad" providerId="LiveId" clId="{E6A93A17-C42B-4084-8F06-66D07ED1980F}" dt="2021-02-04T03:40:07.744" v="8499" actId="21"/>
          <ac:picMkLst>
            <pc:docMk/>
            <pc:sldMk cId="2822005347" sldId="411"/>
            <ac:picMk id="27" creationId="{CA576EFD-8A75-402E-8122-1954892EAD8D}"/>
          </ac:picMkLst>
        </pc:picChg>
        <pc:picChg chg="del mod">
          <ac:chgData name="中田 雄大" userId="62f770ad0d6c1cad" providerId="LiveId" clId="{E6A93A17-C42B-4084-8F06-66D07ED1980F}" dt="2021-02-04T03:40:07.744" v="8499" actId="21"/>
          <ac:picMkLst>
            <pc:docMk/>
            <pc:sldMk cId="2822005347" sldId="411"/>
            <ac:picMk id="28" creationId="{E34F5B95-D8E7-49A1-ADA2-267E1899680C}"/>
          </ac:picMkLst>
        </pc:picChg>
        <pc:picChg chg="del mod">
          <ac:chgData name="中田 雄大" userId="62f770ad0d6c1cad" providerId="LiveId" clId="{E6A93A17-C42B-4084-8F06-66D07ED1980F}" dt="2021-02-04T03:40:07.744" v="8499" actId="21"/>
          <ac:picMkLst>
            <pc:docMk/>
            <pc:sldMk cId="2822005347" sldId="411"/>
            <ac:picMk id="29" creationId="{674B5867-A25F-4C11-874C-88C9700A9BC5}"/>
          </ac:picMkLst>
        </pc:picChg>
        <pc:picChg chg="del mod">
          <ac:chgData name="中田 雄大" userId="62f770ad0d6c1cad" providerId="LiveId" clId="{E6A93A17-C42B-4084-8F06-66D07ED1980F}" dt="2021-02-04T03:40:07.744" v="8499" actId="21"/>
          <ac:picMkLst>
            <pc:docMk/>
            <pc:sldMk cId="2822005347" sldId="411"/>
            <ac:picMk id="30" creationId="{CB3CB691-88BA-4C4E-AFBA-134934DBB05C}"/>
          </ac:picMkLst>
        </pc:picChg>
        <pc:picChg chg="del mod">
          <ac:chgData name="中田 雄大" userId="62f770ad0d6c1cad" providerId="LiveId" clId="{E6A93A17-C42B-4084-8F06-66D07ED1980F}" dt="2021-02-04T03:40:07.744" v="8499" actId="21"/>
          <ac:picMkLst>
            <pc:docMk/>
            <pc:sldMk cId="2822005347" sldId="411"/>
            <ac:picMk id="31" creationId="{3F75F975-B25C-4CC9-ACD5-BEC4CB623221}"/>
          </ac:picMkLst>
        </pc:picChg>
        <pc:picChg chg="del mod">
          <ac:chgData name="中田 雄大" userId="62f770ad0d6c1cad" providerId="LiveId" clId="{E6A93A17-C42B-4084-8F06-66D07ED1980F}" dt="2021-02-04T03:40:07.744" v="8499" actId="21"/>
          <ac:picMkLst>
            <pc:docMk/>
            <pc:sldMk cId="2822005347" sldId="411"/>
            <ac:picMk id="32" creationId="{87A80122-C2DF-46B8-B88B-E39CA2E17D4E}"/>
          </ac:picMkLst>
        </pc:picChg>
        <pc:picChg chg="del mod">
          <ac:chgData name="中田 雄大" userId="62f770ad0d6c1cad" providerId="LiveId" clId="{E6A93A17-C42B-4084-8F06-66D07ED1980F}" dt="2021-02-04T03:40:07.744" v="8499" actId="21"/>
          <ac:picMkLst>
            <pc:docMk/>
            <pc:sldMk cId="2822005347" sldId="411"/>
            <ac:picMk id="33" creationId="{34698B0C-8D66-45BA-8BA8-75ACB90357FB}"/>
          </ac:picMkLst>
        </pc:picChg>
        <pc:picChg chg="del mod">
          <ac:chgData name="中田 雄大" userId="62f770ad0d6c1cad" providerId="LiveId" clId="{E6A93A17-C42B-4084-8F06-66D07ED1980F}" dt="2021-02-04T03:40:07.744" v="8499" actId="21"/>
          <ac:picMkLst>
            <pc:docMk/>
            <pc:sldMk cId="2822005347" sldId="411"/>
            <ac:picMk id="35" creationId="{533EC1FD-F561-4870-A233-7B8FECCB9C2E}"/>
          </ac:picMkLst>
        </pc:picChg>
        <pc:picChg chg="del mod">
          <ac:chgData name="中田 雄大" userId="62f770ad0d6c1cad" providerId="LiveId" clId="{E6A93A17-C42B-4084-8F06-66D07ED1980F}" dt="2021-02-04T03:40:07.744" v="8499" actId="21"/>
          <ac:picMkLst>
            <pc:docMk/>
            <pc:sldMk cId="2822005347" sldId="411"/>
            <ac:picMk id="39" creationId="{BC44B999-CA40-4E7C-9A73-13BE92720CEE}"/>
          </ac:picMkLst>
        </pc:picChg>
        <pc:picChg chg="del mod">
          <ac:chgData name="中田 雄大" userId="62f770ad0d6c1cad" providerId="LiveId" clId="{E6A93A17-C42B-4084-8F06-66D07ED1980F}" dt="2021-02-04T03:40:07.744" v="8499" actId="21"/>
          <ac:picMkLst>
            <pc:docMk/>
            <pc:sldMk cId="2822005347" sldId="411"/>
            <ac:picMk id="50" creationId="{A451B167-51AF-4ADF-84F1-DF2C145034DE}"/>
          </ac:picMkLst>
        </pc:picChg>
        <pc:picChg chg="del mod">
          <ac:chgData name="中田 雄大" userId="62f770ad0d6c1cad" providerId="LiveId" clId="{E6A93A17-C42B-4084-8F06-66D07ED1980F}" dt="2021-02-04T03:40:07.744" v="8499" actId="21"/>
          <ac:picMkLst>
            <pc:docMk/>
            <pc:sldMk cId="2822005347" sldId="411"/>
            <ac:picMk id="51" creationId="{371D40FD-50B0-4D1C-985B-3959563B51B1}"/>
          </ac:picMkLst>
        </pc:picChg>
        <pc:picChg chg="del mod">
          <ac:chgData name="中田 雄大" userId="62f770ad0d6c1cad" providerId="LiveId" clId="{E6A93A17-C42B-4084-8F06-66D07ED1980F}" dt="2021-02-04T03:40:07.744" v="8499" actId="21"/>
          <ac:picMkLst>
            <pc:docMk/>
            <pc:sldMk cId="2822005347" sldId="411"/>
            <ac:picMk id="54" creationId="{AEC3DD68-9580-4DF5-8F97-BF1F13716024}"/>
          </ac:picMkLst>
        </pc:picChg>
        <pc:picChg chg="del mod">
          <ac:chgData name="中田 雄大" userId="62f770ad0d6c1cad" providerId="LiveId" clId="{E6A93A17-C42B-4084-8F06-66D07ED1980F}" dt="2021-02-04T03:40:07.744" v="8499" actId="21"/>
          <ac:picMkLst>
            <pc:docMk/>
            <pc:sldMk cId="2822005347" sldId="411"/>
            <ac:picMk id="58" creationId="{CCF860D7-A881-4C46-8C69-DC85C56A9117}"/>
          </ac:picMkLst>
        </pc:picChg>
        <pc:picChg chg="del mod">
          <ac:chgData name="中田 雄大" userId="62f770ad0d6c1cad" providerId="LiveId" clId="{E6A93A17-C42B-4084-8F06-66D07ED1980F}" dt="2021-02-04T03:40:07.744" v="8499" actId="21"/>
          <ac:picMkLst>
            <pc:docMk/>
            <pc:sldMk cId="2822005347" sldId="411"/>
            <ac:picMk id="61" creationId="{C0CCA1CC-60A1-46CA-8709-5840F467EF0A}"/>
          </ac:picMkLst>
        </pc:picChg>
        <pc:picChg chg="mod">
          <ac:chgData name="中田 雄大" userId="62f770ad0d6c1cad" providerId="LiveId" clId="{E6A93A17-C42B-4084-8F06-66D07ED1980F}" dt="2021-02-04T05:18:00.405" v="12509" actId="1076"/>
          <ac:picMkLst>
            <pc:docMk/>
            <pc:sldMk cId="2822005347" sldId="411"/>
            <ac:picMk id="63" creationId="{DCE9CB82-1BF7-42A4-B571-C5925302D692}"/>
          </ac:picMkLst>
        </pc:picChg>
        <pc:picChg chg="mod">
          <ac:chgData name="中田 雄大" userId="62f770ad0d6c1cad" providerId="LiveId" clId="{E6A93A17-C42B-4084-8F06-66D07ED1980F}" dt="2021-02-04T05:18:00.405" v="12509" actId="1076"/>
          <ac:picMkLst>
            <pc:docMk/>
            <pc:sldMk cId="2822005347" sldId="411"/>
            <ac:picMk id="64" creationId="{B48872D8-A476-4182-A79A-5BA273561E75}"/>
          </ac:picMkLst>
        </pc:picChg>
        <pc:picChg chg="mod">
          <ac:chgData name="中田 雄大" userId="62f770ad0d6c1cad" providerId="LiveId" clId="{E6A93A17-C42B-4084-8F06-66D07ED1980F}" dt="2021-02-04T05:18:00.405" v="12509" actId="1076"/>
          <ac:picMkLst>
            <pc:docMk/>
            <pc:sldMk cId="2822005347" sldId="411"/>
            <ac:picMk id="65" creationId="{56F60221-00C1-478F-853A-F91396E76E5A}"/>
          </ac:picMkLst>
        </pc:picChg>
        <pc:picChg chg="mod">
          <ac:chgData name="中田 雄大" userId="62f770ad0d6c1cad" providerId="LiveId" clId="{E6A93A17-C42B-4084-8F06-66D07ED1980F}" dt="2021-02-04T05:18:00.405" v="12509" actId="1076"/>
          <ac:picMkLst>
            <pc:docMk/>
            <pc:sldMk cId="2822005347" sldId="411"/>
            <ac:picMk id="66" creationId="{1F5E35D5-47EC-4DA2-98CA-C07189220B93}"/>
          </ac:picMkLst>
        </pc:picChg>
        <pc:picChg chg="mod">
          <ac:chgData name="中田 雄大" userId="62f770ad0d6c1cad" providerId="LiveId" clId="{E6A93A17-C42B-4084-8F06-66D07ED1980F}" dt="2021-02-04T05:18:00.405" v="12509" actId="1076"/>
          <ac:picMkLst>
            <pc:docMk/>
            <pc:sldMk cId="2822005347" sldId="411"/>
            <ac:picMk id="67" creationId="{78DC7261-C222-44AC-8663-7B17B52B4188}"/>
          </ac:picMkLst>
        </pc:picChg>
        <pc:picChg chg="mod">
          <ac:chgData name="中田 雄大" userId="62f770ad0d6c1cad" providerId="LiveId" clId="{E6A93A17-C42B-4084-8F06-66D07ED1980F}" dt="2021-02-04T05:18:00.405" v="12509" actId="1076"/>
          <ac:picMkLst>
            <pc:docMk/>
            <pc:sldMk cId="2822005347" sldId="411"/>
            <ac:picMk id="68" creationId="{7CC2470C-D4FA-4F1B-A502-F03A3C49FE4D}"/>
          </ac:picMkLst>
        </pc:picChg>
        <pc:picChg chg="mod">
          <ac:chgData name="中田 雄大" userId="62f770ad0d6c1cad" providerId="LiveId" clId="{E6A93A17-C42B-4084-8F06-66D07ED1980F}" dt="2021-02-04T05:18:00.405" v="12509" actId="1076"/>
          <ac:picMkLst>
            <pc:docMk/>
            <pc:sldMk cId="2822005347" sldId="411"/>
            <ac:picMk id="69" creationId="{EE7DEFD4-7D5C-46BB-86BF-6257DBED11BB}"/>
          </ac:picMkLst>
        </pc:picChg>
        <pc:picChg chg="mod">
          <ac:chgData name="中田 雄大" userId="62f770ad0d6c1cad" providerId="LiveId" clId="{E6A93A17-C42B-4084-8F06-66D07ED1980F}" dt="2021-02-04T05:18:00.405" v="12509" actId="1076"/>
          <ac:picMkLst>
            <pc:docMk/>
            <pc:sldMk cId="2822005347" sldId="411"/>
            <ac:picMk id="70" creationId="{50AFE4C0-14A2-4148-B8F7-C0734EB3E9F1}"/>
          </ac:picMkLst>
        </pc:picChg>
        <pc:picChg chg="mod">
          <ac:chgData name="中田 雄大" userId="62f770ad0d6c1cad" providerId="LiveId" clId="{E6A93A17-C42B-4084-8F06-66D07ED1980F}" dt="2021-02-04T05:18:00.405" v="12509" actId="1076"/>
          <ac:picMkLst>
            <pc:docMk/>
            <pc:sldMk cId="2822005347" sldId="411"/>
            <ac:picMk id="71" creationId="{9A4CAE1C-B180-4783-AB83-08879DC26AD0}"/>
          </ac:picMkLst>
        </pc:picChg>
        <pc:picChg chg="mod">
          <ac:chgData name="中田 雄大" userId="62f770ad0d6c1cad" providerId="LiveId" clId="{E6A93A17-C42B-4084-8F06-66D07ED1980F}" dt="2021-02-04T05:18:00.405" v="12509" actId="1076"/>
          <ac:picMkLst>
            <pc:docMk/>
            <pc:sldMk cId="2822005347" sldId="411"/>
            <ac:picMk id="74" creationId="{584F43E8-7685-4E1D-B8C4-CB43C0DDC0E1}"/>
          </ac:picMkLst>
        </pc:picChg>
        <pc:picChg chg="mod">
          <ac:chgData name="中田 雄大" userId="62f770ad0d6c1cad" providerId="LiveId" clId="{E6A93A17-C42B-4084-8F06-66D07ED1980F}" dt="2021-02-04T05:18:00.405" v="12509" actId="1076"/>
          <ac:picMkLst>
            <pc:docMk/>
            <pc:sldMk cId="2822005347" sldId="411"/>
            <ac:picMk id="81" creationId="{430E222B-0ADA-4738-B678-37411835F4B0}"/>
          </ac:picMkLst>
        </pc:picChg>
        <pc:picChg chg="mod">
          <ac:chgData name="中田 雄大" userId="62f770ad0d6c1cad" providerId="LiveId" clId="{E6A93A17-C42B-4084-8F06-66D07ED1980F}" dt="2021-02-04T05:18:00.405" v="12509" actId="1076"/>
          <ac:picMkLst>
            <pc:docMk/>
            <pc:sldMk cId="2822005347" sldId="411"/>
            <ac:picMk id="82" creationId="{655DFE76-9B8F-4606-AA7A-7B41B37E01A0}"/>
          </ac:picMkLst>
        </pc:picChg>
        <pc:picChg chg="mod">
          <ac:chgData name="中田 雄大" userId="62f770ad0d6c1cad" providerId="LiveId" clId="{E6A93A17-C42B-4084-8F06-66D07ED1980F}" dt="2021-02-04T05:18:00.405" v="12509" actId="1076"/>
          <ac:picMkLst>
            <pc:docMk/>
            <pc:sldMk cId="2822005347" sldId="411"/>
            <ac:picMk id="83" creationId="{ABC24D47-4F22-46BC-A4BD-18C682B552CC}"/>
          </ac:picMkLst>
        </pc:picChg>
        <pc:picChg chg="mod">
          <ac:chgData name="中田 雄大" userId="62f770ad0d6c1cad" providerId="LiveId" clId="{E6A93A17-C42B-4084-8F06-66D07ED1980F}" dt="2021-02-04T05:18:00.405" v="12509" actId="1076"/>
          <ac:picMkLst>
            <pc:docMk/>
            <pc:sldMk cId="2822005347" sldId="411"/>
            <ac:picMk id="84" creationId="{5F917C00-1F8A-4CB4-BB18-13DE97940985}"/>
          </ac:picMkLst>
        </pc:picChg>
        <pc:picChg chg="mod">
          <ac:chgData name="中田 雄大" userId="62f770ad0d6c1cad" providerId="LiveId" clId="{E6A93A17-C42B-4084-8F06-66D07ED1980F}" dt="2021-02-04T05:18:00.405" v="12509" actId="1076"/>
          <ac:picMkLst>
            <pc:docMk/>
            <pc:sldMk cId="2822005347" sldId="411"/>
            <ac:picMk id="85" creationId="{C50B469A-F325-441D-B133-36FD5C77A595}"/>
          </ac:picMkLst>
        </pc:picChg>
        <pc:picChg chg="mod">
          <ac:chgData name="中田 雄大" userId="62f770ad0d6c1cad" providerId="LiveId" clId="{E6A93A17-C42B-4084-8F06-66D07ED1980F}" dt="2021-02-04T05:18:00.405" v="12509" actId="1076"/>
          <ac:picMkLst>
            <pc:docMk/>
            <pc:sldMk cId="2822005347" sldId="411"/>
            <ac:picMk id="86" creationId="{F4A26CAE-705A-4985-8A18-A78E636EBAF1}"/>
          </ac:picMkLst>
        </pc:picChg>
        <pc:picChg chg="mod">
          <ac:chgData name="中田 雄大" userId="62f770ad0d6c1cad" providerId="LiveId" clId="{E6A93A17-C42B-4084-8F06-66D07ED1980F}" dt="2021-02-04T05:18:00.405" v="12509" actId="1076"/>
          <ac:picMkLst>
            <pc:docMk/>
            <pc:sldMk cId="2822005347" sldId="411"/>
            <ac:picMk id="87" creationId="{F6E56AAD-48A8-400E-A0E8-E40E17A3860B}"/>
          </ac:picMkLst>
        </pc:picChg>
        <pc:picChg chg="del mod">
          <ac:chgData name="中田 雄大" userId="62f770ad0d6c1cad" providerId="LiveId" clId="{E6A93A17-C42B-4084-8F06-66D07ED1980F}" dt="2021-02-04T03:40:07.744" v="8499" actId="21"/>
          <ac:picMkLst>
            <pc:docMk/>
            <pc:sldMk cId="2822005347" sldId="411"/>
            <ac:picMk id="90" creationId="{10DA8D04-1A81-470C-9655-7518F2A51A62}"/>
          </ac:picMkLst>
        </pc:picChg>
        <pc:picChg chg="del mod">
          <ac:chgData name="中田 雄大" userId="62f770ad0d6c1cad" providerId="LiveId" clId="{E6A93A17-C42B-4084-8F06-66D07ED1980F}" dt="2021-02-04T03:40:07.744" v="8499" actId="21"/>
          <ac:picMkLst>
            <pc:docMk/>
            <pc:sldMk cId="2822005347" sldId="411"/>
            <ac:picMk id="92" creationId="{7BFF27F3-2951-42C3-BD26-12859E0DAD2A}"/>
          </ac:picMkLst>
        </pc:picChg>
        <pc:picChg chg="del mod">
          <ac:chgData name="中田 雄大" userId="62f770ad0d6c1cad" providerId="LiveId" clId="{E6A93A17-C42B-4084-8F06-66D07ED1980F}" dt="2021-02-04T03:40:07.744" v="8499" actId="21"/>
          <ac:picMkLst>
            <pc:docMk/>
            <pc:sldMk cId="2822005347" sldId="411"/>
            <ac:picMk id="94" creationId="{4CDBBA4A-F464-4A91-A118-9E1796ECB680}"/>
          </ac:picMkLst>
        </pc:picChg>
        <pc:picChg chg="mod">
          <ac:chgData name="中田 雄大" userId="62f770ad0d6c1cad" providerId="LiveId" clId="{E6A93A17-C42B-4084-8F06-66D07ED1980F}" dt="2021-02-04T05:18:00.405" v="12509" actId="1076"/>
          <ac:picMkLst>
            <pc:docMk/>
            <pc:sldMk cId="2822005347" sldId="411"/>
            <ac:picMk id="96" creationId="{C7E6F797-9AEA-42D6-B28A-63A91BDF808D}"/>
          </ac:picMkLst>
        </pc:picChg>
        <pc:picChg chg="mod">
          <ac:chgData name="中田 雄大" userId="62f770ad0d6c1cad" providerId="LiveId" clId="{E6A93A17-C42B-4084-8F06-66D07ED1980F}" dt="2021-02-04T05:18:00.405" v="12509" actId="1076"/>
          <ac:picMkLst>
            <pc:docMk/>
            <pc:sldMk cId="2822005347" sldId="411"/>
            <ac:picMk id="97" creationId="{1786FC3C-ACA1-4172-A6C1-8735310D77B6}"/>
          </ac:picMkLst>
        </pc:picChg>
        <pc:picChg chg="mod">
          <ac:chgData name="中田 雄大" userId="62f770ad0d6c1cad" providerId="LiveId" clId="{E6A93A17-C42B-4084-8F06-66D07ED1980F}" dt="2021-02-04T05:18:00.405" v="12509" actId="1076"/>
          <ac:picMkLst>
            <pc:docMk/>
            <pc:sldMk cId="2822005347" sldId="411"/>
            <ac:picMk id="98" creationId="{C90A45DA-093C-46BA-A083-3EAC8095D258}"/>
          </ac:picMkLst>
        </pc:picChg>
        <pc:picChg chg="add mod">
          <ac:chgData name="中田 雄大" userId="62f770ad0d6c1cad" providerId="LiveId" clId="{E6A93A17-C42B-4084-8F06-66D07ED1980F}" dt="2021-02-04T05:18:00.405" v="12509" actId="1076"/>
          <ac:picMkLst>
            <pc:docMk/>
            <pc:sldMk cId="2822005347" sldId="411"/>
            <ac:picMk id="100" creationId="{D17BC619-138B-4E03-9429-370E8424B400}"/>
          </ac:picMkLst>
        </pc:picChg>
        <pc:picChg chg="add mod">
          <ac:chgData name="中田 雄大" userId="62f770ad0d6c1cad" providerId="LiveId" clId="{E6A93A17-C42B-4084-8F06-66D07ED1980F}" dt="2021-02-04T05:18:00.405" v="12509" actId="1076"/>
          <ac:picMkLst>
            <pc:docMk/>
            <pc:sldMk cId="2822005347" sldId="411"/>
            <ac:picMk id="101" creationId="{15704434-A208-4644-A72D-111A9600B4C6}"/>
          </ac:picMkLst>
        </pc:picChg>
        <pc:picChg chg="add mod">
          <ac:chgData name="中田 雄大" userId="62f770ad0d6c1cad" providerId="LiveId" clId="{E6A93A17-C42B-4084-8F06-66D07ED1980F}" dt="2021-02-04T05:18:00.405" v="12509" actId="1076"/>
          <ac:picMkLst>
            <pc:docMk/>
            <pc:sldMk cId="2822005347" sldId="411"/>
            <ac:picMk id="102" creationId="{E165CF00-6D09-46A4-B8DD-9DE1E324DFE6}"/>
          </ac:picMkLst>
        </pc:picChg>
        <pc:picChg chg="add mod">
          <ac:chgData name="中田 雄大" userId="62f770ad0d6c1cad" providerId="LiveId" clId="{E6A93A17-C42B-4084-8F06-66D07ED1980F}" dt="2021-02-04T05:18:00.405" v="12509" actId="1076"/>
          <ac:picMkLst>
            <pc:docMk/>
            <pc:sldMk cId="2822005347" sldId="411"/>
            <ac:picMk id="103" creationId="{8FD85D30-A5C2-4ABE-AE76-C5C9F124B7AE}"/>
          </ac:picMkLst>
        </pc:picChg>
        <pc:picChg chg="add mod">
          <ac:chgData name="中田 雄大" userId="62f770ad0d6c1cad" providerId="LiveId" clId="{E6A93A17-C42B-4084-8F06-66D07ED1980F}" dt="2021-02-04T05:18:00.405" v="12509" actId="1076"/>
          <ac:picMkLst>
            <pc:docMk/>
            <pc:sldMk cId="2822005347" sldId="411"/>
            <ac:picMk id="104" creationId="{CF83228F-250A-4267-9088-9AD506E57558}"/>
          </ac:picMkLst>
        </pc:picChg>
        <pc:picChg chg="add mod">
          <ac:chgData name="中田 雄大" userId="62f770ad0d6c1cad" providerId="LiveId" clId="{E6A93A17-C42B-4084-8F06-66D07ED1980F}" dt="2021-02-04T05:18:00.405" v="12509" actId="1076"/>
          <ac:picMkLst>
            <pc:docMk/>
            <pc:sldMk cId="2822005347" sldId="411"/>
            <ac:picMk id="105" creationId="{E5412D07-4108-4990-8AA2-77D9B6173B7A}"/>
          </ac:picMkLst>
        </pc:picChg>
        <pc:picChg chg="add mod">
          <ac:chgData name="中田 雄大" userId="62f770ad0d6c1cad" providerId="LiveId" clId="{E6A93A17-C42B-4084-8F06-66D07ED1980F}" dt="2021-02-04T05:18:00.405" v="12509" actId="1076"/>
          <ac:picMkLst>
            <pc:docMk/>
            <pc:sldMk cId="2822005347" sldId="411"/>
            <ac:picMk id="106" creationId="{5CCB64B9-8AB1-4898-B303-AD0337FC11E8}"/>
          </ac:picMkLst>
        </pc:picChg>
        <pc:picChg chg="add mod">
          <ac:chgData name="中田 雄大" userId="62f770ad0d6c1cad" providerId="LiveId" clId="{E6A93A17-C42B-4084-8F06-66D07ED1980F}" dt="2021-02-04T05:18:00.405" v="12509" actId="1076"/>
          <ac:picMkLst>
            <pc:docMk/>
            <pc:sldMk cId="2822005347" sldId="411"/>
            <ac:picMk id="107" creationId="{1168EAD8-39D3-4913-AEAC-611232E30C17}"/>
          </ac:picMkLst>
        </pc:picChg>
        <pc:picChg chg="add mod">
          <ac:chgData name="中田 雄大" userId="62f770ad0d6c1cad" providerId="LiveId" clId="{E6A93A17-C42B-4084-8F06-66D07ED1980F}" dt="2021-02-04T05:18:00.405" v="12509" actId="1076"/>
          <ac:picMkLst>
            <pc:docMk/>
            <pc:sldMk cId="2822005347" sldId="411"/>
            <ac:picMk id="108" creationId="{72A0FB4A-0770-42B8-B0B9-D1BAE863EEEB}"/>
          </ac:picMkLst>
        </pc:picChg>
        <pc:picChg chg="add mod">
          <ac:chgData name="中田 雄大" userId="62f770ad0d6c1cad" providerId="LiveId" clId="{E6A93A17-C42B-4084-8F06-66D07ED1980F}" dt="2021-02-04T05:18:00.405" v="12509" actId="1076"/>
          <ac:picMkLst>
            <pc:docMk/>
            <pc:sldMk cId="2822005347" sldId="411"/>
            <ac:picMk id="111" creationId="{01E9FAEE-9701-4813-ADCD-44061CDF335C}"/>
          </ac:picMkLst>
        </pc:picChg>
        <pc:picChg chg="add mod">
          <ac:chgData name="中田 雄大" userId="62f770ad0d6c1cad" providerId="LiveId" clId="{E6A93A17-C42B-4084-8F06-66D07ED1980F}" dt="2021-02-04T05:18:00.405" v="12509" actId="1076"/>
          <ac:picMkLst>
            <pc:docMk/>
            <pc:sldMk cId="2822005347" sldId="411"/>
            <ac:picMk id="118" creationId="{283BC716-9C80-4F1E-8F33-BF97A22C3AFF}"/>
          </ac:picMkLst>
        </pc:picChg>
        <pc:picChg chg="add mod">
          <ac:chgData name="中田 雄大" userId="62f770ad0d6c1cad" providerId="LiveId" clId="{E6A93A17-C42B-4084-8F06-66D07ED1980F}" dt="2021-02-04T05:18:00.405" v="12509" actId="1076"/>
          <ac:picMkLst>
            <pc:docMk/>
            <pc:sldMk cId="2822005347" sldId="411"/>
            <ac:picMk id="119" creationId="{486FF47B-7990-4103-AF78-37EDBF60DE9D}"/>
          </ac:picMkLst>
        </pc:picChg>
        <pc:picChg chg="add mod">
          <ac:chgData name="中田 雄大" userId="62f770ad0d6c1cad" providerId="LiveId" clId="{E6A93A17-C42B-4084-8F06-66D07ED1980F}" dt="2021-02-04T05:18:00.405" v="12509" actId="1076"/>
          <ac:picMkLst>
            <pc:docMk/>
            <pc:sldMk cId="2822005347" sldId="411"/>
            <ac:picMk id="120" creationId="{D7A83E0E-0BA0-43AA-97CE-691383CA7C39}"/>
          </ac:picMkLst>
        </pc:picChg>
        <pc:picChg chg="add mod">
          <ac:chgData name="中田 雄大" userId="62f770ad0d6c1cad" providerId="LiveId" clId="{E6A93A17-C42B-4084-8F06-66D07ED1980F}" dt="2021-02-04T05:18:00.405" v="12509" actId="1076"/>
          <ac:picMkLst>
            <pc:docMk/>
            <pc:sldMk cId="2822005347" sldId="411"/>
            <ac:picMk id="121" creationId="{16BC7155-EA90-4763-8C27-5D6183805502}"/>
          </ac:picMkLst>
        </pc:picChg>
        <pc:picChg chg="add mod">
          <ac:chgData name="中田 雄大" userId="62f770ad0d6c1cad" providerId="LiveId" clId="{E6A93A17-C42B-4084-8F06-66D07ED1980F}" dt="2021-02-04T05:18:00.405" v="12509" actId="1076"/>
          <ac:picMkLst>
            <pc:docMk/>
            <pc:sldMk cId="2822005347" sldId="411"/>
            <ac:picMk id="122" creationId="{375F86E1-1B21-453C-BF8D-5F177DB48D42}"/>
          </ac:picMkLst>
        </pc:picChg>
        <pc:picChg chg="add mod">
          <ac:chgData name="中田 雄大" userId="62f770ad0d6c1cad" providerId="LiveId" clId="{E6A93A17-C42B-4084-8F06-66D07ED1980F}" dt="2021-02-04T05:18:00.405" v="12509" actId="1076"/>
          <ac:picMkLst>
            <pc:docMk/>
            <pc:sldMk cId="2822005347" sldId="411"/>
            <ac:picMk id="123" creationId="{7B5FA14A-3F29-4345-8511-B2CB227A5CC5}"/>
          </ac:picMkLst>
        </pc:picChg>
        <pc:picChg chg="add mod">
          <ac:chgData name="中田 雄大" userId="62f770ad0d6c1cad" providerId="LiveId" clId="{E6A93A17-C42B-4084-8F06-66D07ED1980F}" dt="2021-02-04T05:18:00.405" v="12509" actId="1076"/>
          <ac:picMkLst>
            <pc:docMk/>
            <pc:sldMk cId="2822005347" sldId="411"/>
            <ac:picMk id="124" creationId="{F1BD47FE-4A28-46A7-B65F-AD096CC3643C}"/>
          </ac:picMkLst>
        </pc:picChg>
        <pc:picChg chg="add mod">
          <ac:chgData name="中田 雄大" userId="62f770ad0d6c1cad" providerId="LiveId" clId="{E6A93A17-C42B-4084-8F06-66D07ED1980F}" dt="2021-02-04T05:18:00.405" v="12509" actId="1076"/>
          <ac:picMkLst>
            <pc:docMk/>
            <pc:sldMk cId="2822005347" sldId="411"/>
            <ac:picMk id="127" creationId="{FF593E36-ED8B-4C02-8D7A-68F84C601A26}"/>
          </ac:picMkLst>
        </pc:picChg>
        <pc:picChg chg="add mod">
          <ac:chgData name="中田 雄大" userId="62f770ad0d6c1cad" providerId="LiveId" clId="{E6A93A17-C42B-4084-8F06-66D07ED1980F}" dt="2021-02-04T05:18:00.405" v="12509" actId="1076"/>
          <ac:picMkLst>
            <pc:docMk/>
            <pc:sldMk cId="2822005347" sldId="411"/>
            <ac:picMk id="129" creationId="{2C50F29F-E86F-496F-A8BC-EB3433B63AD4}"/>
          </ac:picMkLst>
        </pc:picChg>
        <pc:picChg chg="add mod">
          <ac:chgData name="中田 雄大" userId="62f770ad0d6c1cad" providerId="LiveId" clId="{E6A93A17-C42B-4084-8F06-66D07ED1980F}" dt="2021-02-04T05:18:00.405" v="12509" actId="1076"/>
          <ac:picMkLst>
            <pc:docMk/>
            <pc:sldMk cId="2822005347" sldId="411"/>
            <ac:picMk id="131" creationId="{9262CF34-91B3-453A-8CD5-9A26D42950A5}"/>
          </ac:picMkLst>
        </pc:picChg>
        <pc:picChg chg="add del mod">
          <ac:chgData name="中田 雄大" userId="62f770ad0d6c1cad" providerId="LiveId" clId="{E6A93A17-C42B-4084-8F06-66D07ED1980F}" dt="2021-02-04T05:23:07.316" v="12588" actId="478"/>
          <ac:picMkLst>
            <pc:docMk/>
            <pc:sldMk cId="2822005347" sldId="411"/>
            <ac:picMk id="133" creationId="{6E7949FD-2701-4E2D-ABA5-E796732FBEAC}"/>
          </ac:picMkLst>
        </pc:picChg>
        <pc:picChg chg="add del mod">
          <ac:chgData name="中田 雄大" userId="62f770ad0d6c1cad" providerId="LiveId" clId="{E6A93A17-C42B-4084-8F06-66D07ED1980F}" dt="2021-02-04T05:25:36.585" v="12708" actId="478"/>
          <ac:picMkLst>
            <pc:docMk/>
            <pc:sldMk cId="2822005347" sldId="411"/>
            <ac:picMk id="134" creationId="{7958F5AB-A623-48B2-8168-1B6FF0FFDBD6}"/>
          </ac:picMkLst>
        </pc:picChg>
      </pc:sldChg>
      <pc:sldChg chg="addSp delSp modSp add mod delAnim">
        <pc:chgData name="中田 雄大" userId="62f770ad0d6c1cad" providerId="LiveId" clId="{E6A93A17-C42B-4084-8F06-66D07ED1980F}" dt="2021-02-10T05:44:10.307" v="22352" actId="1035"/>
        <pc:sldMkLst>
          <pc:docMk/>
          <pc:sldMk cId="3842559502" sldId="412"/>
        </pc:sldMkLst>
        <pc:spChg chg="add mod">
          <ac:chgData name="中田 雄大" userId="62f770ad0d6c1cad" providerId="LiveId" clId="{E6A93A17-C42B-4084-8F06-66D07ED1980F}" dt="2021-02-10T05:44:10.307" v="22352" actId="1035"/>
          <ac:spMkLst>
            <pc:docMk/>
            <pc:sldMk cId="3842559502" sldId="412"/>
            <ac:spMk id="3" creationId="{7187D286-FC58-415D-A6BE-D63AB3289ADE}"/>
          </ac:spMkLst>
        </pc:spChg>
        <pc:spChg chg="del">
          <ac:chgData name="中田 雄大" userId="62f770ad0d6c1cad" providerId="LiveId" clId="{E6A93A17-C42B-4084-8F06-66D07ED1980F}" dt="2021-02-10T05:39:37.557" v="22271" actId="478"/>
          <ac:spMkLst>
            <pc:docMk/>
            <pc:sldMk cId="3842559502" sldId="412"/>
            <ac:spMk id="8" creationId="{92629679-5506-CE42-8959-6C9A36194B7F}"/>
          </ac:spMkLst>
        </pc:spChg>
        <pc:spChg chg="del">
          <ac:chgData name="中田 雄大" userId="62f770ad0d6c1cad" providerId="LiveId" clId="{E6A93A17-C42B-4084-8F06-66D07ED1980F}" dt="2021-02-10T05:39:37.557" v="22271" actId="478"/>
          <ac:spMkLst>
            <pc:docMk/>
            <pc:sldMk cId="3842559502" sldId="412"/>
            <ac:spMk id="13" creationId="{FDDF8B69-5884-3547-90CD-1072847B518F}"/>
          </ac:spMkLst>
        </pc:spChg>
        <pc:spChg chg="del">
          <ac:chgData name="中田 雄大" userId="62f770ad0d6c1cad" providerId="LiveId" clId="{E6A93A17-C42B-4084-8F06-66D07ED1980F}" dt="2021-02-10T05:39:37.557" v="22271" actId="478"/>
          <ac:spMkLst>
            <pc:docMk/>
            <pc:sldMk cId="3842559502" sldId="412"/>
            <ac:spMk id="14" creationId="{53F63A56-385D-8149-B016-C30580AF1551}"/>
          </ac:spMkLst>
        </pc:spChg>
        <pc:spChg chg="del">
          <ac:chgData name="中田 雄大" userId="62f770ad0d6c1cad" providerId="LiveId" clId="{E6A93A17-C42B-4084-8F06-66D07ED1980F}" dt="2021-02-10T05:39:37.557" v="22271" actId="478"/>
          <ac:spMkLst>
            <pc:docMk/>
            <pc:sldMk cId="3842559502" sldId="412"/>
            <ac:spMk id="16" creationId="{2681CBF4-4D90-8A47-8F59-D9ED4C8072F0}"/>
          </ac:spMkLst>
        </pc:spChg>
        <pc:spChg chg="del">
          <ac:chgData name="中田 雄大" userId="62f770ad0d6c1cad" providerId="LiveId" clId="{E6A93A17-C42B-4084-8F06-66D07ED1980F}" dt="2021-02-10T05:39:37.557" v="22271" actId="478"/>
          <ac:spMkLst>
            <pc:docMk/>
            <pc:sldMk cId="3842559502" sldId="412"/>
            <ac:spMk id="17" creationId="{026A1431-03E8-3041-BFE8-D5BBDF0F0D4B}"/>
          </ac:spMkLst>
        </pc:spChg>
        <pc:spChg chg="del">
          <ac:chgData name="中田 雄大" userId="62f770ad0d6c1cad" providerId="LiveId" clId="{E6A93A17-C42B-4084-8F06-66D07ED1980F}" dt="2021-02-10T05:39:37.557" v="22271" actId="478"/>
          <ac:spMkLst>
            <pc:docMk/>
            <pc:sldMk cId="3842559502" sldId="412"/>
            <ac:spMk id="18" creationId="{875C3FFA-2F4F-C34F-8F27-566B97FE8FCA}"/>
          </ac:spMkLst>
        </pc:spChg>
        <pc:spChg chg="del">
          <ac:chgData name="中田 雄大" userId="62f770ad0d6c1cad" providerId="LiveId" clId="{E6A93A17-C42B-4084-8F06-66D07ED1980F}" dt="2021-02-10T05:39:37.557" v="22271" actId="478"/>
          <ac:spMkLst>
            <pc:docMk/>
            <pc:sldMk cId="3842559502" sldId="412"/>
            <ac:spMk id="19" creationId="{CF03B471-9DDA-6145-B185-01D50DE7CF9C}"/>
          </ac:spMkLst>
        </pc:spChg>
        <pc:spChg chg="del">
          <ac:chgData name="中田 雄大" userId="62f770ad0d6c1cad" providerId="LiveId" clId="{E6A93A17-C42B-4084-8F06-66D07ED1980F}" dt="2021-02-10T05:39:37.557" v="22271" actId="478"/>
          <ac:spMkLst>
            <pc:docMk/>
            <pc:sldMk cId="3842559502" sldId="412"/>
            <ac:spMk id="20" creationId="{2BFF25CE-29A2-D84B-A098-26FA1DF5FD43}"/>
          </ac:spMkLst>
        </pc:spChg>
        <pc:spChg chg="del">
          <ac:chgData name="中田 雄大" userId="62f770ad0d6c1cad" providerId="LiveId" clId="{E6A93A17-C42B-4084-8F06-66D07ED1980F}" dt="2021-02-10T05:39:37.557" v="22271" actId="478"/>
          <ac:spMkLst>
            <pc:docMk/>
            <pc:sldMk cId="3842559502" sldId="412"/>
            <ac:spMk id="21" creationId="{3D55CB87-D27B-DF4C-80E5-5186CE7FC1BE}"/>
          </ac:spMkLst>
        </pc:spChg>
        <pc:spChg chg="del">
          <ac:chgData name="中田 雄大" userId="62f770ad0d6c1cad" providerId="LiveId" clId="{E6A93A17-C42B-4084-8F06-66D07ED1980F}" dt="2021-02-10T05:39:37.557" v="22271" actId="478"/>
          <ac:spMkLst>
            <pc:docMk/>
            <pc:sldMk cId="3842559502" sldId="412"/>
            <ac:spMk id="22" creationId="{63C99D01-F4A2-E34E-95A7-71C86ACD537C}"/>
          </ac:spMkLst>
        </pc:spChg>
        <pc:spChg chg="add mod">
          <ac:chgData name="中田 雄大" userId="62f770ad0d6c1cad" providerId="LiveId" clId="{E6A93A17-C42B-4084-8F06-66D07ED1980F}" dt="2021-02-10T05:44:00.216" v="22348" actId="20577"/>
          <ac:spMkLst>
            <pc:docMk/>
            <pc:sldMk cId="3842559502" sldId="412"/>
            <ac:spMk id="24" creationId="{C6415C69-33DA-49A1-A880-7EFE81115A2E}"/>
          </ac:spMkLst>
        </pc:spChg>
        <pc:spChg chg="del">
          <ac:chgData name="中田 雄大" userId="62f770ad0d6c1cad" providerId="LiveId" clId="{E6A93A17-C42B-4084-8F06-66D07ED1980F}" dt="2021-02-10T05:39:37.557" v="22271" actId="478"/>
          <ac:spMkLst>
            <pc:docMk/>
            <pc:sldMk cId="3842559502" sldId="412"/>
            <ac:spMk id="25" creationId="{B950AC04-57F6-BC48-A642-2FDD1AFA52AA}"/>
          </ac:spMkLst>
        </pc:spChg>
        <pc:picChg chg="del">
          <ac:chgData name="中田 雄大" userId="62f770ad0d6c1cad" providerId="LiveId" clId="{E6A93A17-C42B-4084-8F06-66D07ED1980F}" dt="2021-02-10T05:39:37.557" v="22271" actId="478"/>
          <ac:picMkLst>
            <pc:docMk/>
            <pc:sldMk cId="3842559502" sldId="412"/>
            <ac:picMk id="6" creationId="{613D99AC-C058-C54D-BD7F-6ADD2AB27919}"/>
          </ac:picMkLst>
        </pc:picChg>
        <pc:picChg chg="del">
          <ac:chgData name="中田 雄大" userId="62f770ad0d6c1cad" providerId="LiveId" clId="{E6A93A17-C42B-4084-8F06-66D07ED1980F}" dt="2021-02-10T05:39:37.557" v="22271" actId="478"/>
          <ac:picMkLst>
            <pc:docMk/>
            <pc:sldMk cId="3842559502" sldId="412"/>
            <ac:picMk id="9" creationId="{84A2FDB2-193C-4B47-B70A-89ECFA4E65E9}"/>
          </ac:picMkLst>
        </pc:picChg>
        <pc:picChg chg="del">
          <ac:chgData name="中田 雄大" userId="62f770ad0d6c1cad" providerId="LiveId" clId="{E6A93A17-C42B-4084-8F06-66D07ED1980F}" dt="2021-02-10T05:39:37.557" v="22271" actId="478"/>
          <ac:picMkLst>
            <pc:docMk/>
            <pc:sldMk cId="3842559502" sldId="412"/>
            <ac:picMk id="11" creationId="{198DA326-C673-9548-8FE0-43440C6F7359}"/>
          </ac:picMkLst>
        </pc:picChg>
        <pc:picChg chg="add mod">
          <ac:chgData name="中田 雄大" userId="62f770ad0d6c1cad" providerId="LiveId" clId="{E6A93A17-C42B-4084-8F06-66D07ED1980F}" dt="2021-02-10T05:39:45.374" v="22273" actId="1076"/>
          <ac:picMkLst>
            <pc:docMk/>
            <pc:sldMk cId="3842559502" sldId="412"/>
            <ac:picMk id="23" creationId="{6B199537-2F3D-4409-ADAC-1D99E106BF4C}"/>
          </ac:picMkLst>
        </pc:picChg>
      </pc:sldChg>
      <pc:sldChg chg="delSp modSp add mod">
        <pc:chgData name="中田 雄大" userId="62f770ad0d6c1cad" providerId="LiveId" clId="{E6A93A17-C42B-4084-8F06-66D07ED1980F}" dt="2021-02-10T08:02:09.468" v="22396" actId="1038"/>
        <pc:sldMkLst>
          <pc:docMk/>
          <pc:sldMk cId="2117804249" sldId="413"/>
        </pc:sldMkLst>
        <pc:spChg chg="del">
          <ac:chgData name="中田 雄大" userId="62f770ad0d6c1cad" providerId="LiveId" clId="{E6A93A17-C42B-4084-8F06-66D07ED1980F}" dt="2021-02-10T08:00:56.447" v="22375" actId="478"/>
          <ac:spMkLst>
            <pc:docMk/>
            <pc:sldMk cId="2117804249" sldId="413"/>
            <ac:spMk id="31" creationId="{4F5FF7FD-6971-4C22-92D0-4F9BCC74ABA1}"/>
          </ac:spMkLst>
        </pc:spChg>
        <pc:spChg chg="del">
          <ac:chgData name="中田 雄大" userId="62f770ad0d6c1cad" providerId="LiveId" clId="{E6A93A17-C42B-4084-8F06-66D07ED1980F}" dt="2021-02-10T08:02:00.071" v="22392" actId="478"/>
          <ac:spMkLst>
            <pc:docMk/>
            <pc:sldMk cId="2117804249" sldId="413"/>
            <ac:spMk id="34" creationId="{F2B7A604-37B0-4146-BA21-48ABB1021E5A}"/>
          </ac:spMkLst>
        </pc:spChg>
        <pc:spChg chg="del">
          <ac:chgData name="中田 雄大" userId="62f770ad0d6c1cad" providerId="LiveId" clId="{E6A93A17-C42B-4084-8F06-66D07ED1980F}" dt="2021-02-10T08:01:40.286" v="22384" actId="478"/>
          <ac:spMkLst>
            <pc:docMk/>
            <pc:sldMk cId="2117804249" sldId="413"/>
            <ac:spMk id="35" creationId="{E327C4B9-FE2A-4C09-ACC0-9EAEA5364468}"/>
          </ac:spMkLst>
        </pc:spChg>
        <pc:spChg chg="del">
          <ac:chgData name="中田 雄大" userId="62f770ad0d6c1cad" providerId="LiveId" clId="{E6A93A17-C42B-4084-8F06-66D07ED1980F}" dt="2021-02-10T08:01:10.333" v="22376" actId="478"/>
          <ac:spMkLst>
            <pc:docMk/>
            <pc:sldMk cId="2117804249" sldId="413"/>
            <ac:spMk id="36" creationId="{80F41F41-0539-4EF2-B80F-65EE0A5F0185}"/>
          </ac:spMkLst>
        </pc:spChg>
        <pc:spChg chg="del">
          <ac:chgData name="中田 雄大" userId="62f770ad0d6c1cad" providerId="LiveId" clId="{E6A93A17-C42B-4084-8F06-66D07ED1980F}" dt="2021-02-10T07:54:00.524" v="22362" actId="478"/>
          <ac:spMkLst>
            <pc:docMk/>
            <pc:sldMk cId="2117804249" sldId="413"/>
            <ac:spMk id="52" creationId="{41E763B0-5FDD-47D0-B076-B59E99F2A723}"/>
          </ac:spMkLst>
        </pc:spChg>
        <pc:picChg chg="mod">
          <ac:chgData name="中田 雄大" userId="62f770ad0d6c1cad" providerId="LiveId" clId="{E6A93A17-C42B-4084-8F06-66D07ED1980F}" dt="2021-02-10T08:01:52.823" v="22390" actId="1037"/>
          <ac:picMkLst>
            <pc:docMk/>
            <pc:sldMk cId="2117804249" sldId="413"/>
            <ac:picMk id="23" creationId="{86A73BDA-748E-4F64-ACFE-93EC030B9FED}"/>
          </ac:picMkLst>
        </pc:picChg>
        <pc:picChg chg="mod">
          <ac:chgData name="中田 雄大" userId="62f770ad0d6c1cad" providerId="LiveId" clId="{E6A93A17-C42B-4084-8F06-66D07ED1980F}" dt="2021-02-10T08:01:55.488" v="22391" actId="1037"/>
          <ac:picMkLst>
            <pc:docMk/>
            <pc:sldMk cId="2117804249" sldId="413"/>
            <ac:picMk id="26" creationId="{A5527CA2-0EF8-41AF-9B7C-F833995C4C74}"/>
          </ac:picMkLst>
        </pc:picChg>
        <pc:picChg chg="mod">
          <ac:chgData name="中田 雄大" userId="62f770ad0d6c1cad" providerId="LiveId" clId="{E6A93A17-C42B-4084-8F06-66D07ED1980F}" dt="2021-02-10T08:01:50.631" v="22388" actId="1037"/>
          <ac:picMkLst>
            <pc:docMk/>
            <pc:sldMk cId="2117804249" sldId="413"/>
            <ac:picMk id="28" creationId="{FA02CA1C-31A5-496A-BC89-7D941CDA20EA}"/>
          </ac:picMkLst>
        </pc:picChg>
        <pc:picChg chg="mod">
          <ac:chgData name="中田 雄大" userId="62f770ad0d6c1cad" providerId="LiveId" clId="{E6A93A17-C42B-4084-8F06-66D07ED1980F}" dt="2021-02-10T08:02:09.468" v="22396" actId="1038"/>
          <ac:picMkLst>
            <pc:docMk/>
            <pc:sldMk cId="2117804249" sldId="413"/>
            <ac:picMk id="30" creationId="{434FD840-B9B0-4233-BDD4-D7B0D6851DA6}"/>
          </ac:picMkLst>
        </pc:picChg>
      </pc:sldChg>
      <pc:sldChg chg="addSp delSp modSp add mod">
        <pc:chgData name="中田 雄大" userId="62f770ad0d6c1cad" providerId="LiveId" clId="{E6A93A17-C42B-4084-8F06-66D07ED1980F}" dt="2021-02-10T08:24:26.750" v="22436" actId="1076"/>
        <pc:sldMkLst>
          <pc:docMk/>
          <pc:sldMk cId="2462481055" sldId="414"/>
        </pc:sldMkLst>
        <pc:spChg chg="mod">
          <ac:chgData name="中田 雄大" userId="62f770ad0d6c1cad" providerId="LiveId" clId="{E6A93A17-C42B-4084-8F06-66D07ED1980F}" dt="2021-02-10T08:23:42.697" v="22419" actId="20577"/>
          <ac:spMkLst>
            <pc:docMk/>
            <pc:sldMk cId="2462481055" sldId="414"/>
            <ac:spMk id="2" creationId="{00000000-0000-0000-0000-000000000000}"/>
          </ac:spMkLst>
        </pc:spChg>
        <pc:spChg chg="del">
          <ac:chgData name="中田 雄大" userId="62f770ad0d6c1cad" providerId="LiveId" clId="{E6A93A17-C42B-4084-8F06-66D07ED1980F}" dt="2021-02-10T08:24:00.655" v="22430" actId="478"/>
          <ac:spMkLst>
            <pc:docMk/>
            <pc:sldMk cId="2462481055" sldId="414"/>
            <ac:spMk id="47" creationId="{5E45AF8F-4F83-4182-BD49-57A8003BD977}"/>
          </ac:spMkLst>
        </pc:spChg>
        <pc:spChg chg="del">
          <ac:chgData name="中田 雄大" userId="62f770ad0d6c1cad" providerId="LiveId" clId="{E6A93A17-C42B-4084-8F06-66D07ED1980F}" dt="2021-02-10T08:24:00.655" v="22430" actId="478"/>
          <ac:spMkLst>
            <pc:docMk/>
            <pc:sldMk cId="2462481055" sldId="414"/>
            <ac:spMk id="48" creationId="{E495266B-C9DF-4F76-AF05-E1AB5495AC84}"/>
          </ac:spMkLst>
        </pc:spChg>
        <pc:picChg chg="add mod">
          <ac:chgData name="中田 雄大" userId="62f770ad0d6c1cad" providerId="LiveId" clId="{E6A93A17-C42B-4084-8F06-66D07ED1980F}" dt="2021-02-10T08:24:13.070" v="22435" actId="1076"/>
          <ac:picMkLst>
            <pc:docMk/>
            <pc:sldMk cId="2462481055" sldId="414"/>
            <ac:picMk id="5" creationId="{E7B980A4-4ADC-4764-B077-D85CCA726CDD}"/>
          </ac:picMkLst>
        </pc:picChg>
        <pc:picChg chg="add mod">
          <ac:chgData name="中田 雄大" userId="62f770ad0d6c1cad" providerId="LiveId" clId="{E6A93A17-C42B-4084-8F06-66D07ED1980F}" dt="2021-02-10T08:24:26.750" v="22436" actId="1076"/>
          <ac:picMkLst>
            <pc:docMk/>
            <pc:sldMk cId="2462481055" sldId="414"/>
            <ac:picMk id="7" creationId="{1E7B14E9-93C7-42A8-9FD4-9DA6C81693F5}"/>
          </ac:picMkLst>
        </pc:picChg>
        <pc:picChg chg="del">
          <ac:chgData name="中田 雄大" userId="62f770ad0d6c1cad" providerId="LiveId" clId="{E6A93A17-C42B-4084-8F06-66D07ED1980F}" dt="2021-02-10T08:23:52.200" v="22424" actId="478"/>
          <ac:picMkLst>
            <pc:docMk/>
            <pc:sldMk cId="2462481055" sldId="414"/>
            <ac:picMk id="15" creationId="{2BBFFA99-4343-4D3A-A546-F5DE67E3D6F4}"/>
          </ac:picMkLst>
        </pc:picChg>
        <pc:picChg chg="del">
          <ac:chgData name="中田 雄大" userId="62f770ad0d6c1cad" providerId="LiveId" clId="{E6A93A17-C42B-4084-8F06-66D07ED1980F}" dt="2021-02-10T08:23:58.302" v="22428" actId="478"/>
          <ac:picMkLst>
            <pc:docMk/>
            <pc:sldMk cId="2462481055" sldId="414"/>
            <ac:picMk id="17" creationId="{2DF7272F-DA55-49AF-AF64-A47C4A7AB9DF}"/>
          </ac:picMkLst>
        </pc:picChg>
        <pc:picChg chg="del">
          <ac:chgData name="中田 雄大" userId="62f770ad0d6c1cad" providerId="LiveId" clId="{E6A93A17-C42B-4084-8F06-66D07ED1980F}" dt="2021-02-10T08:23:55.581" v="22426" actId="478"/>
          <ac:picMkLst>
            <pc:docMk/>
            <pc:sldMk cId="2462481055" sldId="414"/>
            <ac:picMk id="23" creationId="{86A73BDA-748E-4F64-ACFE-93EC030B9FED}"/>
          </ac:picMkLst>
        </pc:picChg>
        <pc:picChg chg="del">
          <ac:chgData name="中田 雄大" userId="62f770ad0d6c1cad" providerId="LiveId" clId="{E6A93A17-C42B-4084-8F06-66D07ED1980F}" dt="2021-02-10T08:23:59.180" v="22429" actId="478"/>
          <ac:picMkLst>
            <pc:docMk/>
            <pc:sldMk cId="2462481055" sldId="414"/>
            <ac:picMk id="26" creationId="{A5527CA2-0EF8-41AF-9B7C-F833995C4C74}"/>
          </ac:picMkLst>
        </pc:picChg>
      </pc:sldChg>
      <pc:sldChg chg="addSp delSp modSp add mod">
        <pc:chgData name="中田 雄大" userId="62f770ad0d6c1cad" providerId="LiveId" clId="{E6A93A17-C42B-4084-8F06-66D07ED1980F}" dt="2021-02-10T09:05:25.405" v="22452" actId="167"/>
        <pc:sldMkLst>
          <pc:docMk/>
          <pc:sldMk cId="4238751184" sldId="415"/>
        </pc:sldMkLst>
        <pc:spChg chg="mod">
          <ac:chgData name="中田 雄大" userId="62f770ad0d6c1cad" providerId="LiveId" clId="{E6A93A17-C42B-4084-8F06-66D07ED1980F}" dt="2021-02-10T09:04:52.647" v="22447" actId="1076"/>
          <ac:spMkLst>
            <pc:docMk/>
            <pc:sldMk cId="4238751184" sldId="415"/>
            <ac:spMk id="3" creationId="{7187D286-FC58-415D-A6BE-D63AB3289ADE}"/>
          </ac:spMkLst>
        </pc:spChg>
        <pc:spChg chg="mod">
          <ac:chgData name="中田 雄大" userId="62f770ad0d6c1cad" providerId="LiveId" clId="{E6A93A17-C42B-4084-8F06-66D07ED1980F}" dt="2021-02-10T09:04:47.086" v="22446" actId="1076"/>
          <ac:spMkLst>
            <pc:docMk/>
            <pc:sldMk cId="4238751184" sldId="415"/>
            <ac:spMk id="24" creationId="{C6415C69-33DA-49A1-A880-7EFE81115A2E}"/>
          </ac:spMkLst>
        </pc:spChg>
        <pc:picChg chg="add del mod ord">
          <ac:chgData name="中田 雄大" userId="62f770ad0d6c1cad" providerId="LiveId" clId="{E6A93A17-C42B-4084-8F06-66D07ED1980F}" dt="2021-02-10T09:05:17.968" v="22448" actId="478"/>
          <ac:picMkLst>
            <pc:docMk/>
            <pc:sldMk cId="4238751184" sldId="415"/>
            <ac:picMk id="6" creationId="{259958DD-0E45-49F6-AC45-601DAECA10DB}"/>
          </ac:picMkLst>
        </pc:picChg>
        <pc:picChg chg="add mod ord">
          <ac:chgData name="中田 雄大" userId="62f770ad0d6c1cad" providerId="LiveId" clId="{E6A93A17-C42B-4084-8F06-66D07ED1980F}" dt="2021-02-10T09:05:25.405" v="22452" actId="167"/>
          <ac:picMkLst>
            <pc:docMk/>
            <pc:sldMk cId="4238751184" sldId="415"/>
            <ac:picMk id="8" creationId="{1491C3D3-12E3-4988-A613-42684B19D99B}"/>
          </ac:picMkLst>
        </pc:picChg>
        <pc:picChg chg="del">
          <ac:chgData name="中田 雄大" userId="62f770ad0d6c1cad" providerId="LiveId" clId="{E6A93A17-C42B-4084-8F06-66D07ED1980F}" dt="2021-02-10T09:04:17.864" v="22439" actId="478"/>
          <ac:picMkLst>
            <pc:docMk/>
            <pc:sldMk cId="4238751184" sldId="415"/>
            <ac:picMk id="23" creationId="{6B199537-2F3D-4409-ADAC-1D99E106BF4C}"/>
          </ac:picMkLst>
        </pc:picChg>
      </pc:sldChg>
      <pc:sldChg chg="add">
        <pc:chgData name="中田 雄大" userId="62f770ad0d6c1cad" providerId="LiveId" clId="{E6A93A17-C42B-4084-8F06-66D07ED1980F}" dt="2021-02-10T09:04:15.493" v="22438"/>
        <pc:sldMkLst>
          <pc:docMk/>
          <pc:sldMk cId="2654239912" sldId="416"/>
        </pc:sldMkLst>
      </pc:sldChg>
    </pc:docChg>
  </pc:docChgLst>
  <pc:docChgLst>
    <pc:chgData name="中田 雄大" userId="62f770ad0d6c1cad" providerId="LiveId" clId="{507C2EBD-78C3-4F21-BAF6-143E81DC2840}"/>
    <pc:docChg chg="undo custSel addSld modSld">
      <pc:chgData name="中田 雄大" userId="62f770ad0d6c1cad" providerId="LiveId" clId="{507C2EBD-78C3-4F21-BAF6-143E81DC2840}" dt="2021-01-31T11:12:07.591" v="632" actId="404"/>
      <pc:docMkLst>
        <pc:docMk/>
      </pc:docMkLst>
      <pc:sldChg chg="modSp mod">
        <pc:chgData name="中田 雄大" userId="62f770ad0d6c1cad" providerId="LiveId" clId="{507C2EBD-78C3-4F21-BAF6-143E81DC2840}" dt="2021-01-31T10:31:34.332" v="265"/>
        <pc:sldMkLst>
          <pc:docMk/>
          <pc:sldMk cId="0" sldId="377"/>
        </pc:sldMkLst>
        <pc:spChg chg="mod">
          <ac:chgData name="中田 雄大" userId="62f770ad0d6c1cad" providerId="LiveId" clId="{507C2EBD-78C3-4F21-BAF6-143E81DC2840}" dt="2021-01-31T10:31:34.332" v="265"/>
          <ac:spMkLst>
            <pc:docMk/>
            <pc:sldMk cId="0" sldId="377"/>
            <ac:spMk id="2" creationId="{00000000-0000-0000-0000-000000000000}"/>
          </ac:spMkLst>
        </pc:spChg>
      </pc:sldChg>
      <pc:sldChg chg="addSp delSp modSp add mod modShow modNotesTx">
        <pc:chgData name="中田 雄大" userId="62f770ad0d6c1cad" providerId="LiveId" clId="{507C2EBD-78C3-4F21-BAF6-143E81DC2840}" dt="2021-01-31T11:12:07.591" v="632" actId="404"/>
        <pc:sldMkLst>
          <pc:docMk/>
          <pc:sldMk cId="4040161253" sldId="400"/>
        </pc:sldMkLst>
        <pc:spChg chg="mod">
          <ac:chgData name="中田 雄大" userId="62f770ad0d6c1cad" providerId="LiveId" clId="{507C2EBD-78C3-4F21-BAF6-143E81DC2840}" dt="2021-01-31T11:12:07.591" v="632" actId="404"/>
          <ac:spMkLst>
            <pc:docMk/>
            <pc:sldMk cId="4040161253" sldId="400"/>
            <ac:spMk id="2" creationId="{00000000-0000-0000-0000-000000000000}"/>
          </ac:spMkLst>
        </pc:spChg>
        <pc:spChg chg="add del mod">
          <ac:chgData name="中田 雄大" userId="62f770ad0d6c1cad" providerId="LiveId" clId="{507C2EBD-78C3-4F21-BAF6-143E81DC2840}" dt="2021-01-31T10:37:57.421" v="325" actId="478"/>
          <ac:spMkLst>
            <pc:docMk/>
            <pc:sldMk cId="4040161253" sldId="400"/>
            <ac:spMk id="10" creationId="{3AA5B5BC-C62E-4029-AA5C-6F859409D3F3}"/>
          </ac:spMkLst>
        </pc:spChg>
        <pc:spChg chg="del">
          <ac:chgData name="中田 雄大" userId="62f770ad0d6c1cad" providerId="LiveId" clId="{507C2EBD-78C3-4F21-BAF6-143E81DC2840}" dt="2021-01-31T08:47:11.194" v="12" actId="478"/>
          <ac:spMkLst>
            <pc:docMk/>
            <pc:sldMk cId="4040161253" sldId="400"/>
            <ac:spMk id="25" creationId="{B950AC04-57F6-BC48-A642-2FDD1AFA52AA}"/>
          </ac:spMkLst>
        </pc:spChg>
        <pc:spChg chg="add mod">
          <ac:chgData name="中田 雄大" userId="62f770ad0d6c1cad" providerId="LiveId" clId="{507C2EBD-78C3-4F21-BAF6-143E81DC2840}" dt="2021-01-31T11:09:44.725" v="624" actId="1076"/>
          <ac:spMkLst>
            <pc:docMk/>
            <pc:sldMk cId="4040161253" sldId="400"/>
            <ac:spMk id="31" creationId="{4F5FF7FD-6971-4C22-92D0-4F9BCC74ABA1}"/>
          </ac:spMkLst>
        </pc:spChg>
        <pc:spChg chg="add mod">
          <ac:chgData name="中田 雄大" userId="62f770ad0d6c1cad" providerId="LiveId" clId="{507C2EBD-78C3-4F21-BAF6-143E81DC2840}" dt="2021-01-31T11:09:44.725" v="624" actId="1076"/>
          <ac:spMkLst>
            <pc:docMk/>
            <pc:sldMk cId="4040161253" sldId="400"/>
            <ac:spMk id="34" creationId="{F2B7A604-37B0-4146-BA21-48ABB1021E5A}"/>
          </ac:spMkLst>
        </pc:spChg>
        <pc:spChg chg="add mod">
          <ac:chgData name="中田 雄大" userId="62f770ad0d6c1cad" providerId="LiveId" clId="{507C2EBD-78C3-4F21-BAF6-143E81DC2840}" dt="2021-01-31T11:09:44.725" v="624" actId="1076"/>
          <ac:spMkLst>
            <pc:docMk/>
            <pc:sldMk cId="4040161253" sldId="400"/>
            <ac:spMk id="35" creationId="{E327C4B9-FE2A-4C09-ACC0-9EAEA5364468}"/>
          </ac:spMkLst>
        </pc:spChg>
        <pc:spChg chg="add mod">
          <ac:chgData name="中田 雄大" userId="62f770ad0d6c1cad" providerId="LiveId" clId="{507C2EBD-78C3-4F21-BAF6-143E81DC2840}" dt="2021-01-31T11:09:44.725" v="624" actId="1076"/>
          <ac:spMkLst>
            <pc:docMk/>
            <pc:sldMk cId="4040161253" sldId="400"/>
            <ac:spMk id="36" creationId="{80F41F41-0539-4EF2-B80F-65EE0A5F0185}"/>
          </ac:spMkLst>
        </pc:spChg>
        <pc:spChg chg="add del mod">
          <ac:chgData name="中田 雄大" userId="62f770ad0d6c1cad" providerId="LiveId" clId="{507C2EBD-78C3-4F21-BAF6-143E81DC2840}" dt="2021-01-31T11:09:06.545" v="620" actId="478"/>
          <ac:spMkLst>
            <pc:docMk/>
            <pc:sldMk cId="4040161253" sldId="400"/>
            <ac:spMk id="44" creationId="{6A1754C9-F531-4B28-8D3A-AF7C8027DC8E}"/>
          </ac:spMkLst>
        </pc:spChg>
        <pc:spChg chg="add del mod">
          <ac:chgData name="中田 雄大" userId="62f770ad0d6c1cad" providerId="LiveId" clId="{507C2EBD-78C3-4F21-BAF6-143E81DC2840}" dt="2021-01-31T11:09:08.412" v="621" actId="478"/>
          <ac:spMkLst>
            <pc:docMk/>
            <pc:sldMk cId="4040161253" sldId="400"/>
            <ac:spMk id="45" creationId="{B5851FD7-03C3-4122-AA1C-AD5ACD46DFD5}"/>
          </ac:spMkLst>
        </pc:spChg>
        <pc:spChg chg="add mod">
          <ac:chgData name="中田 雄大" userId="62f770ad0d6c1cad" providerId="LiveId" clId="{507C2EBD-78C3-4F21-BAF6-143E81DC2840}" dt="2021-01-31T11:09:44.725" v="624" actId="1076"/>
          <ac:spMkLst>
            <pc:docMk/>
            <pc:sldMk cId="4040161253" sldId="400"/>
            <ac:spMk id="46" creationId="{695BBC7A-EB59-47EC-9313-02F48DC0C147}"/>
          </ac:spMkLst>
        </pc:spChg>
        <pc:spChg chg="add mod">
          <ac:chgData name="中田 雄大" userId="62f770ad0d6c1cad" providerId="LiveId" clId="{507C2EBD-78C3-4F21-BAF6-143E81DC2840}" dt="2021-01-31T11:09:44.725" v="624" actId="1076"/>
          <ac:spMkLst>
            <pc:docMk/>
            <pc:sldMk cId="4040161253" sldId="400"/>
            <ac:spMk id="47" creationId="{5E45AF8F-4F83-4182-BD49-57A8003BD977}"/>
          </ac:spMkLst>
        </pc:spChg>
        <pc:spChg chg="add mod">
          <ac:chgData name="中田 雄大" userId="62f770ad0d6c1cad" providerId="LiveId" clId="{507C2EBD-78C3-4F21-BAF6-143E81DC2840}" dt="2021-01-31T11:09:44.725" v="624" actId="1076"/>
          <ac:spMkLst>
            <pc:docMk/>
            <pc:sldMk cId="4040161253" sldId="400"/>
            <ac:spMk id="48" creationId="{E495266B-C9DF-4F76-AF05-E1AB5495AC84}"/>
          </ac:spMkLst>
        </pc:spChg>
        <pc:spChg chg="add mod">
          <ac:chgData name="中田 雄大" userId="62f770ad0d6c1cad" providerId="LiveId" clId="{507C2EBD-78C3-4F21-BAF6-143E81DC2840}" dt="2021-01-31T11:09:44.725" v="624" actId="1076"/>
          <ac:spMkLst>
            <pc:docMk/>
            <pc:sldMk cId="4040161253" sldId="400"/>
            <ac:spMk id="49" creationId="{A64FD82A-F0B4-4AB3-8964-5F1813C9A796}"/>
          </ac:spMkLst>
        </pc:spChg>
        <pc:spChg chg="add mod">
          <ac:chgData name="中田 雄大" userId="62f770ad0d6c1cad" providerId="LiveId" clId="{507C2EBD-78C3-4F21-BAF6-143E81DC2840}" dt="2021-01-31T11:09:44.725" v="624" actId="1076"/>
          <ac:spMkLst>
            <pc:docMk/>
            <pc:sldMk cId="4040161253" sldId="400"/>
            <ac:spMk id="50" creationId="{C4355891-1369-4A9A-B273-2EFB028AD625}"/>
          </ac:spMkLst>
        </pc:spChg>
        <pc:spChg chg="add mod">
          <ac:chgData name="中田 雄大" userId="62f770ad0d6c1cad" providerId="LiveId" clId="{507C2EBD-78C3-4F21-BAF6-143E81DC2840}" dt="2021-01-31T11:09:44.725" v="624" actId="1076"/>
          <ac:spMkLst>
            <pc:docMk/>
            <pc:sldMk cId="4040161253" sldId="400"/>
            <ac:spMk id="51" creationId="{D023A9BE-D5CB-4B21-922A-E5615D02A98E}"/>
          </ac:spMkLst>
        </pc:spChg>
        <pc:spChg chg="add mod">
          <ac:chgData name="中田 雄大" userId="62f770ad0d6c1cad" providerId="LiveId" clId="{507C2EBD-78C3-4F21-BAF6-143E81DC2840}" dt="2021-01-31T11:09:44.725" v="624" actId="1076"/>
          <ac:spMkLst>
            <pc:docMk/>
            <pc:sldMk cId="4040161253" sldId="400"/>
            <ac:spMk id="52" creationId="{41E763B0-5FDD-47D0-B076-B59E99F2A723}"/>
          </ac:spMkLst>
        </pc:spChg>
        <pc:spChg chg="add del mod">
          <ac:chgData name="中田 雄大" userId="62f770ad0d6c1cad" providerId="LiveId" clId="{507C2EBD-78C3-4F21-BAF6-143E81DC2840}" dt="2021-01-31T11:08:57.048" v="602" actId="478"/>
          <ac:spMkLst>
            <pc:docMk/>
            <pc:sldMk cId="4040161253" sldId="400"/>
            <ac:spMk id="53" creationId="{E0E534C0-0319-457D-B15D-50DA26B5E4E1}"/>
          </ac:spMkLst>
        </pc:spChg>
        <pc:grpChg chg="del">
          <ac:chgData name="中田 雄大" userId="62f770ad0d6c1cad" providerId="LiveId" clId="{507C2EBD-78C3-4F21-BAF6-143E81DC2840}" dt="2021-01-31T08:46:25.631" v="3" actId="478"/>
          <ac:grpSpMkLst>
            <pc:docMk/>
            <pc:sldMk cId="4040161253" sldId="400"/>
            <ac:grpSpMk id="3" creationId="{C5E88B40-C701-B148-8E7C-9FB006E0C51A}"/>
          </ac:grpSpMkLst>
        </pc:grpChg>
        <pc:picChg chg="add del mod modCrop">
          <ac:chgData name="中田 雄大" userId="62f770ad0d6c1cad" providerId="LiveId" clId="{507C2EBD-78C3-4F21-BAF6-143E81DC2840}" dt="2021-01-31T10:28:13.299" v="245" actId="478"/>
          <ac:picMkLst>
            <pc:docMk/>
            <pc:sldMk cId="4040161253" sldId="400"/>
            <ac:picMk id="6" creationId="{98B108DA-CB8B-45B2-8750-2D6D21E0DE5C}"/>
          </ac:picMkLst>
        </pc:picChg>
        <pc:picChg chg="add del mod">
          <ac:chgData name="中田 雄大" userId="62f770ad0d6c1cad" providerId="LiveId" clId="{507C2EBD-78C3-4F21-BAF6-143E81DC2840}" dt="2021-01-31T10:28:14.727" v="246" actId="478"/>
          <ac:picMkLst>
            <pc:docMk/>
            <pc:sldMk cId="4040161253" sldId="400"/>
            <ac:picMk id="8" creationId="{BF436E5F-E344-48B8-9E79-B9BB107A4AD1}"/>
          </ac:picMkLst>
        </pc:picChg>
        <pc:picChg chg="add del mod">
          <ac:chgData name="中田 雄大" userId="62f770ad0d6c1cad" providerId="LiveId" clId="{507C2EBD-78C3-4F21-BAF6-143E81DC2840}" dt="2021-01-31T10:32:20.166" v="278" actId="478"/>
          <ac:picMkLst>
            <pc:docMk/>
            <pc:sldMk cId="4040161253" sldId="400"/>
            <ac:picMk id="11" creationId="{4F28F3AE-DDD4-42FE-8B6A-6A8D49382198}"/>
          </ac:picMkLst>
        </pc:picChg>
        <pc:picChg chg="add del mod">
          <ac:chgData name="中田 雄大" userId="62f770ad0d6c1cad" providerId="LiveId" clId="{507C2EBD-78C3-4F21-BAF6-143E81DC2840}" dt="2021-01-31T10:32:21.074" v="279" actId="478"/>
          <ac:picMkLst>
            <pc:docMk/>
            <pc:sldMk cId="4040161253" sldId="400"/>
            <ac:picMk id="13" creationId="{0730CBA6-E3F4-49EF-B19C-BDF452F3C6F7}"/>
          </ac:picMkLst>
        </pc:picChg>
        <pc:picChg chg="add mod">
          <ac:chgData name="中田 雄大" userId="62f770ad0d6c1cad" providerId="LiveId" clId="{507C2EBD-78C3-4F21-BAF6-143E81DC2840}" dt="2021-01-31T11:09:44.725" v="624" actId="1076"/>
          <ac:picMkLst>
            <pc:docMk/>
            <pc:sldMk cId="4040161253" sldId="400"/>
            <ac:picMk id="15" creationId="{2BBFFA99-4343-4D3A-A546-F5DE67E3D6F4}"/>
          </ac:picMkLst>
        </pc:picChg>
        <pc:picChg chg="add mod">
          <ac:chgData name="中田 雄大" userId="62f770ad0d6c1cad" providerId="LiveId" clId="{507C2EBD-78C3-4F21-BAF6-143E81DC2840}" dt="2021-01-31T11:09:44.725" v="624" actId="1076"/>
          <ac:picMkLst>
            <pc:docMk/>
            <pc:sldMk cId="4040161253" sldId="400"/>
            <ac:picMk id="17" creationId="{2DF7272F-DA55-49AF-AF64-A47C4A7AB9DF}"/>
          </ac:picMkLst>
        </pc:picChg>
        <pc:picChg chg="add mod">
          <ac:chgData name="中田 雄大" userId="62f770ad0d6c1cad" providerId="LiveId" clId="{507C2EBD-78C3-4F21-BAF6-143E81DC2840}" dt="2021-01-31T11:09:44.725" v="624" actId="1076"/>
          <ac:picMkLst>
            <pc:docMk/>
            <pc:sldMk cId="4040161253" sldId="400"/>
            <ac:picMk id="19" creationId="{4BF04FCB-BE5D-4099-808A-0D9A534C92F2}"/>
          </ac:picMkLst>
        </pc:picChg>
        <pc:picChg chg="add mod">
          <ac:chgData name="中田 雄大" userId="62f770ad0d6c1cad" providerId="LiveId" clId="{507C2EBD-78C3-4F21-BAF6-143E81DC2840}" dt="2021-01-31T11:09:44.725" v="624" actId="1076"/>
          <ac:picMkLst>
            <pc:docMk/>
            <pc:sldMk cId="4040161253" sldId="400"/>
            <ac:picMk id="21" creationId="{3C76AF31-3764-4189-9A78-82B817B4E7CC}"/>
          </ac:picMkLst>
        </pc:picChg>
        <pc:picChg chg="add mod">
          <ac:chgData name="中田 雄大" userId="62f770ad0d6c1cad" providerId="LiveId" clId="{507C2EBD-78C3-4F21-BAF6-143E81DC2840}" dt="2021-01-31T11:09:44.725" v="624" actId="1076"/>
          <ac:picMkLst>
            <pc:docMk/>
            <pc:sldMk cId="4040161253" sldId="400"/>
            <ac:picMk id="23" creationId="{86A73BDA-748E-4F64-ACFE-93EC030B9FED}"/>
          </ac:picMkLst>
        </pc:picChg>
        <pc:picChg chg="add mod">
          <ac:chgData name="中田 雄大" userId="62f770ad0d6c1cad" providerId="LiveId" clId="{507C2EBD-78C3-4F21-BAF6-143E81DC2840}" dt="2021-01-31T11:09:44.725" v="624" actId="1076"/>
          <ac:picMkLst>
            <pc:docMk/>
            <pc:sldMk cId="4040161253" sldId="400"/>
            <ac:picMk id="26" creationId="{A5527CA2-0EF8-41AF-9B7C-F833995C4C74}"/>
          </ac:picMkLst>
        </pc:picChg>
        <pc:picChg chg="add mod">
          <ac:chgData name="中田 雄大" userId="62f770ad0d6c1cad" providerId="LiveId" clId="{507C2EBD-78C3-4F21-BAF6-143E81DC2840}" dt="2021-01-31T11:09:44.725" v="624" actId="1076"/>
          <ac:picMkLst>
            <pc:docMk/>
            <pc:sldMk cId="4040161253" sldId="400"/>
            <ac:picMk id="28" creationId="{FA02CA1C-31A5-496A-BC89-7D941CDA20EA}"/>
          </ac:picMkLst>
        </pc:picChg>
        <pc:picChg chg="add mod">
          <ac:chgData name="中田 雄大" userId="62f770ad0d6c1cad" providerId="LiveId" clId="{507C2EBD-78C3-4F21-BAF6-143E81DC2840}" dt="2021-01-31T11:09:44.725" v="624" actId="1076"/>
          <ac:picMkLst>
            <pc:docMk/>
            <pc:sldMk cId="4040161253" sldId="400"/>
            <ac:picMk id="30" creationId="{434FD840-B9B0-4233-BDD4-D7B0D6851DA6}"/>
          </ac:picMkLst>
        </pc:picChg>
        <pc:cxnChg chg="add del mod">
          <ac:chgData name="中田 雄大" userId="62f770ad0d6c1cad" providerId="LiveId" clId="{507C2EBD-78C3-4F21-BAF6-143E81DC2840}" dt="2021-01-31T11:03:08.945" v="424" actId="478"/>
          <ac:cxnSpMkLst>
            <pc:docMk/>
            <pc:sldMk cId="4040161253" sldId="400"/>
            <ac:cxnSpMk id="37" creationId="{1C87EA62-C89F-4FEF-8917-69804CE9C6B2}"/>
          </ac:cxnSpMkLst>
        </pc:cxnChg>
        <pc:cxnChg chg="add del mod">
          <ac:chgData name="中田 雄大" userId="62f770ad0d6c1cad" providerId="LiveId" clId="{507C2EBD-78C3-4F21-BAF6-143E81DC2840}" dt="2021-01-31T11:03:06.578" v="423" actId="478"/>
          <ac:cxnSpMkLst>
            <pc:docMk/>
            <pc:sldMk cId="4040161253" sldId="400"/>
            <ac:cxnSpMk id="41" creationId="{2A4BC4C0-685C-47FD-82F7-7D1C9CF98F72}"/>
          </ac:cxnSpMkLst>
        </pc:cxnChg>
      </pc:sldChg>
      <pc:sldChg chg="addSp delSp modSp add mod modNotesTx">
        <pc:chgData name="中田 雄大" userId="62f770ad0d6c1cad" providerId="LiveId" clId="{507C2EBD-78C3-4F21-BAF6-143E81DC2840}" dt="2021-01-31T08:56:11.293" v="223" actId="20577"/>
        <pc:sldMkLst>
          <pc:docMk/>
          <pc:sldMk cId="2685964390" sldId="401"/>
        </pc:sldMkLst>
        <pc:spChg chg="add mod">
          <ac:chgData name="中田 雄大" userId="62f770ad0d6c1cad" providerId="LiveId" clId="{507C2EBD-78C3-4F21-BAF6-143E81DC2840}" dt="2021-01-31T08:50:38.078" v="137" actId="20577"/>
          <ac:spMkLst>
            <pc:docMk/>
            <pc:sldMk cId="2685964390" sldId="401"/>
            <ac:spMk id="10" creationId="{F7C07306-4740-44EA-A0FC-24D3B23A4BA0}"/>
          </ac:spMkLst>
        </pc:spChg>
        <pc:spChg chg="del">
          <ac:chgData name="中田 雄大" userId="62f770ad0d6c1cad" providerId="LiveId" clId="{507C2EBD-78C3-4F21-BAF6-143E81DC2840}" dt="2021-01-31T08:49:05.710" v="88" actId="478"/>
          <ac:spMkLst>
            <pc:docMk/>
            <pc:sldMk cId="2685964390" sldId="401"/>
            <ac:spMk id="25" creationId="{B950AC04-57F6-BC48-A642-2FDD1AFA52AA}"/>
          </ac:spMkLst>
        </pc:spChg>
        <pc:grpChg chg="del">
          <ac:chgData name="中田 雄大" userId="62f770ad0d6c1cad" providerId="LiveId" clId="{507C2EBD-78C3-4F21-BAF6-143E81DC2840}" dt="2021-01-31T08:48:52.187" v="83" actId="478"/>
          <ac:grpSpMkLst>
            <pc:docMk/>
            <pc:sldMk cId="2685964390" sldId="401"/>
            <ac:grpSpMk id="3" creationId="{C5E88B40-C701-B148-8E7C-9FB006E0C51A}"/>
          </ac:grpSpMkLst>
        </pc:grpChg>
        <pc:picChg chg="add mod">
          <ac:chgData name="中田 雄大" userId="62f770ad0d6c1cad" providerId="LiveId" clId="{507C2EBD-78C3-4F21-BAF6-143E81DC2840}" dt="2021-01-31T08:49:32.687" v="94" actId="1076"/>
          <ac:picMkLst>
            <pc:docMk/>
            <pc:sldMk cId="2685964390" sldId="401"/>
            <ac:picMk id="6" creationId="{E81EE952-8B55-47E0-A58A-C8E1E5AE083B}"/>
          </ac:picMkLst>
        </pc:picChg>
        <pc:picChg chg="add mod">
          <ac:chgData name="中田 雄大" userId="62f770ad0d6c1cad" providerId="LiveId" clId="{507C2EBD-78C3-4F21-BAF6-143E81DC2840}" dt="2021-01-31T08:49:46.718" v="99" actId="1076"/>
          <ac:picMkLst>
            <pc:docMk/>
            <pc:sldMk cId="2685964390" sldId="401"/>
            <ac:picMk id="8" creationId="{E84699A8-4A23-442E-BD19-C6827D4658DD}"/>
          </ac:picMkLst>
        </pc:picChg>
      </pc:sldChg>
      <pc:sldChg chg="add">
        <pc:chgData name="中田 雄大" userId="62f770ad0d6c1cad" providerId="LiveId" clId="{507C2EBD-78C3-4F21-BAF6-143E81DC2840}" dt="2021-01-31T10:27:53.765" v="224"/>
        <pc:sldMkLst>
          <pc:docMk/>
          <pc:sldMk cId="2440176746" sldId="402"/>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27425;&#12398;&#36914;&#25431;\&#22522;&#24213;1&#12391;&#20351;&#29992;&#12391;&#12365;&#12427;&#22522;&#24213;&#12392;&#22522;&#24213;0&#12398;&#24773;&#22577;\cameraman\ICA_limits_resulta.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27425;&#12398;&#36914;&#25431;\&#22522;&#24213;1&#12391;&#20351;&#29992;&#12391;&#12365;&#12427;&#22522;&#24213;&#12392;&#22522;&#24213;0&#12398;&#24773;&#22577;\mandrill\ICA_limits_result.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36942;&#21435;&#12398;&#36914;&#25431;\&#20316;&#25104;&#36039;&#26009;20210607\&#22522;&#24213;0\&#22522;&#24213;0&#12398;&#24773;&#22577;&#37327;&#12394;&#12393;\barbara\ICA_limits_result&#65296;.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36942;&#21435;&#12398;&#36914;&#25431;\&#20316;&#25104;&#36039;&#26009;20210607\&#22522;&#24213;0\&#22522;&#24213;0&#12398;&#24773;&#22577;&#37327;&#12394;&#12393;\barbara\ICA_limits_result&#65296;.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PCSJ&#29992;&#36039;&#26009;20210923\Q100Airplane.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530563369526914"/>
          <c:y val="0.2933650265309739"/>
          <c:w val="0.85617206643960442"/>
          <c:h val="0.53652043430752461"/>
        </c:manualLayout>
      </c:layout>
      <c:barChart>
        <c:barDir val="col"/>
        <c:grouping val="clustered"/>
        <c:varyColors val="0"/>
        <c:ser>
          <c:idx val="0"/>
          <c:order val="0"/>
          <c:tx>
            <c:strRef>
              <c:f>PCSJ!$E$31</c:f>
              <c:strCache>
                <c:ptCount val="1"/>
                <c:pt idx="0">
                  <c:v>Proposed method</c:v>
                </c:pt>
              </c:strCache>
            </c:strRef>
          </c:tx>
          <c:spPr>
            <a:solidFill>
              <a:schemeClr val="accent2"/>
            </a:solidFill>
            <a:ln>
              <a:solidFill>
                <a:schemeClr val="accent2"/>
              </a:solidFill>
            </a:ln>
            <a:effectLst>
              <a:outerShdw blurRad="50800" dist="38100" dir="2700000" algn="tl" rotWithShape="0">
                <a:prstClr val="black">
                  <a:alpha val="40000"/>
                </a:prstClr>
              </a:outerShdw>
            </a:effectLst>
          </c:spPr>
          <c:invertIfNegative val="0"/>
          <c:val>
            <c:numRef>
              <c:f>PCSJ!$E$42:$E$50</c:f>
              <c:numCache>
                <c:formatCode>General</c:formatCode>
                <c:ptCount val="9"/>
                <c:pt idx="0">
                  <c:v>22.912063598632813</c:v>
                </c:pt>
                <c:pt idx="1">
                  <c:v>22.6361083984375</c:v>
                </c:pt>
                <c:pt idx="2">
                  <c:v>22.5550537109375</c:v>
                </c:pt>
                <c:pt idx="3">
                  <c:v>22.490203857421875</c:v>
                </c:pt>
                <c:pt idx="4">
                  <c:v>21.65631103515625</c:v>
                </c:pt>
                <c:pt idx="5">
                  <c:v>21.398696899414063</c:v>
                </c:pt>
                <c:pt idx="6">
                  <c:v>21.292724609375</c:v>
                </c:pt>
                <c:pt idx="7">
                  <c:v>20.7470703125</c:v>
                </c:pt>
                <c:pt idx="8">
                  <c:v>19.873321533203125</c:v>
                </c:pt>
              </c:numCache>
            </c:numRef>
          </c:val>
          <c:extLst>
            <c:ext xmlns:c16="http://schemas.microsoft.com/office/drawing/2014/chart" uri="{C3380CC4-5D6E-409C-BE32-E72D297353CC}">
              <c16:uniqueId val="{00000000-4C9B-4A52-AA85-513117BFE93F}"/>
            </c:ext>
          </c:extLst>
        </c:ser>
        <c:ser>
          <c:idx val="1"/>
          <c:order val="1"/>
          <c:tx>
            <c:strRef>
              <c:f>PCSJ!$F$31</c:f>
              <c:strCache>
                <c:ptCount val="1"/>
                <c:pt idx="0">
                  <c:v>Case of optimal only</c:v>
                </c:pt>
              </c:strCache>
            </c:strRef>
          </c:tx>
          <c:spPr>
            <a:solidFill>
              <a:schemeClr val="accent6"/>
            </a:solidFill>
            <a:ln>
              <a:noFill/>
            </a:ln>
            <a:effectLst>
              <a:outerShdw blurRad="50800" dist="38100" dir="2700000" algn="tl" rotWithShape="0">
                <a:prstClr val="black">
                  <a:alpha val="40000"/>
                </a:prstClr>
              </a:outerShdw>
            </a:effectLst>
          </c:spPr>
          <c:invertIfNegative val="0"/>
          <c:val>
            <c:numRef>
              <c:f>PCSJ!$F$42:$F$50</c:f>
              <c:numCache>
                <c:formatCode>General</c:formatCode>
                <c:ptCount val="9"/>
                <c:pt idx="0">
                  <c:v>2.9390106201171875</c:v>
                </c:pt>
                <c:pt idx="1">
                  <c:v>2.9206085205078125</c:v>
                </c:pt>
                <c:pt idx="2">
                  <c:v>2.7304229736328125</c:v>
                </c:pt>
                <c:pt idx="3">
                  <c:v>2.5969390869140625</c:v>
                </c:pt>
                <c:pt idx="4">
                  <c:v>1.95867919921875</c:v>
                </c:pt>
                <c:pt idx="5">
                  <c:v>1.697906494140625</c:v>
                </c:pt>
                <c:pt idx="6">
                  <c:v>1.616607666015625</c:v>
                </c:pt>
                <c:pt idx="7">
                  <c:v>0.9803314208984375</c:v>
                </c:pt>
                <c:pt idx="8">
                  <c:v>0.1057281494140625</c:v>
                </c:pt>
              </c:numCache>
            </c:numRef>
          </c:val>
          <c:extLst>
            <c:ext xmlns:c16="http://schemas.microsoft.com/office/drawing/2014/chart" uri="{C3380CC4-5D6E-409C-BE32-E72D297353CC}">
              <c16:uniqueId val="{00000001-4C9B-4A52-AA85-513117BFE93F}"/>
            </c:ext>
          </c:extLst>
        </c:ser>
        <c:dLbls>
          <c:showLegendKey val="0"/>
          <c:showVal val="0"/>
          <c:showCatName val="0"/>
          <c:showSerName val="0"/>
          <c:showPercent val="0"/>
          <c:showBubbleSize val="0"/>
        </c:dLbls>
        <c:gapWidth val="219"/>
        <c:overlap val="-27"/>
        <c:axId val="711804080"/>
        <c:axId val="711801168"/>
      </c:barChart>
      <c:catAx>
        <c:axId val="711804080"/>
        <c:scaling>
          <c:orientation val="minMax"/>
        </c:scaling>
        <c:delete val="0"/>
        <c:axPos val="b"/>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900" b="0" i="0" u="none" strike="noStrike" kern="1200" baseline="0">
                <a:noFill/>
                <a:latin typeface="+mn-lt"/>
                <a:ea typeface="+mn-ea"/>
                <a:cs typeface="+mn-cs"/>
              </a:defRPr>
            </a:pPr>
            <a:endParaRPr lang="ja-JP"/>
          </a:p>
        </c:txPr>
        <c:crossAx val="711801168"/>
        <c:crosses val="autoZero"/>
        <c:auto val="1"/>
        <c:lblAlgn val="ctr"/>
        <c:lblOffset val="100"/>
        <c:noMultiLvlLbl val="0"/>
      </c:catAx>
      <c:valAx>
        <c:axId val="711801168"/>
        <c:scaling>
          <c:orientation val="minMax"/>
        </c:scaling>
        <c:delete val="0"/>
        <c:axPos val="l"/>
        <c:majorGridlines>
          <c:spPr>
            <a:ln w="9525" cap="flat" cmpd="sng" algn="ctr">
              <a:noFill/>
              <a:round/>
            </a:ln>
            <a:effectLst/>
          </c:spPr>
        </c:majorGridlines>
        <c:title>
          <c:tx>
            <c:rich>
              <a:bodyPr rot="0" spcFirstLastPara="1" vertOverflow="ellipsis"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dirty="0">
                    <a:solidFill>
                      <a:schemeClr val="tx1"/>
                    </a:solidFill>
                    <a:latin typeface="Times New Roman" panose="02020603050405020304" pitchFamily="18" charset="0"/>
                    <a:cs typeface="Times New Roman" panose="02020603050405020304" pitchFamily="18" charset="0"/>
                  </a:rPr>
                  <a:t>Diminution of MSE</a:t>
                </a:r>
                <a:endParaRPr lang="ja-JP" altLang="en-US" sz="1200" dirty="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1.5557618108250805E-2"/>
              <c:y val="0.16196599152839772"/>
            </c:manualLayout>
          </c:layout>
          <c:overlay val="0"/>
          <c:spPr>
            <a:noFill/>
            <a:ln>
              <a:noFill/>
            </a:ln>
            <a:effectLst/>
          </c:spPr>
          <c:txPr>
            <a:bodyPr rot="0" spcFirstLastPara="1" vertOverflow="ellipsis"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15875">
            <a:solidFill>
              <a:schemeClr val="tx1"/>
            </a:solid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711804080"/>
        <c:crosses val="autoZero"/>
        <c:crossBetween val="between"/>
      </c:valAx>
      <c:spPr>
        <a:noFill/>
        <a:ln>
          <a:noFill/>
        </a:ln>
        <a:effectLst/>
      </c:spPr>
    </c:plotArea>
    <c:legend>
      <c:legendPos val="b"/>
      <c:layout>
        <c:manualLayout>
          <c:xMode val="edge"/>
          <c:yMode val="edge"/>
          <c:x val="0.43804045879048298"/>
          <c:y val="6.7075654060981926E-2"/>
          <c:w val="0.54947856517935256"/>
          <c:h val="0.25190986628295248"/>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288909398390351"/>
          <c:y val="0.17361027117801403"/>
          <c:w val="0.85717676913772789"/>
          <c:h val="0.64262843986791496"/>
        </c:manualLayout>
      </c:layout>
      <c:barChart>
        <c:barDir val="col"/>
        <c:grouping val="clustered"/>
        <c:varyColors val="0"/>
        <c:ser>
          <c:idx val="0"/>
          <c:order val="0"/>
          <c:spPr>
            <a:solidFill>
              <a:schemeClr val="accent1"/>
            </a:solidFill>
            <a:ln w="12700">
              <a:solidFill>
                <a:srgbClr val="5B9BD5"/>
              </a:solidFill>
            </a:ln>
            <a:effectLst/>
          </c:spPr>
          <c:invertIfNegative val="0"/>
          <c:cat>
            <c:numRef>
              <c:f>PCSJ!$K$33:$K$96</c:f>
              <c:numCache>
                <c:formatCode>General</c:formatCode>
                <c:ptCount val="6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numCache>
            </c:numRef>
          </c:cat>
          <c:val>
            <c:numRef>
              <c:f>PCSJ!$L$33:$L$96</c:f>
              <c:numCache>
                <c:formatCode>General</c:formatCode>
                <c:ptCount val="64"/>
                <c:pt idx="0">
                  <c:v>80</c:v>
                </c:pt>
                <c:pt idx="1">
                  <c:v>65</c:v>
                </c:pt>
                <c:pt idx="2">
                  <c:v>29</c:v>
                </c:pt>
                <c:pt idx="3">
                  <c:v>20</c:v>
                </c:pt>
                <c:pt idx="4">
                  <c:v>6</c:v>
                </c:pt>
                <c:pt idx="5">
                  <c:v>13</c:v>
                </c:pt>
                <c:pt idx="6">
                  <c:v>12</c:v>
                </c:pt>
                <c:pt idx="7">
                  <c:v>21</c:v>
                </c:pt>
                <c:pt idx="8">
                  <c:v>18</c:v>
                </c:pt>
                <c:pt idx="9">
                  <c:v>25</c:v>
                </c:pt>
                <c:pt idx="10">
                  <c:v>22</c:v>
                </c:pt>
                <c:pt idx="11">
                  <c:v>28</c:v>
                </c:pt>
                <c:pt idx="12">
                  <c:v>30</c:v>
                </c:pt>
                <c:pt idx="13">
                  <c:v>23</c:v>
                </c:pt>
                <c:pt idx="14">
                  <c:v>18</c:v>
                </c:pt>
                <c:pt idx="15">
                  <c:v>14</c:v>
                </c:pt>
                <c:pt idx="16">
                  <c:v>9</c:v>
                </c:pt>
                <c:pt idx="17">
                  <c:v>4</c:v>
                </c:pt>
                <c:pt idx="18">
                  <c:v>1</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numCache>
            </c:numRef>
          </c:val>
          <c:extLst>
            <c:ext xmlns:c16="http://schemas.microsoft.com/office/drawing/2014/chart" uri="{C3380CC4-5D6E-409C-BE32-E72D297353CC}">
              <c16:uniqueId val="{00000000-9698-48E5-94FE-8EEC793ED68E}"/>
            </c:ext>
          </c:extLst>
        </c:ser>
        <c:dLbls>
          <c:showLegendKey val="0"/>
          <c:showVal val="0"/>
          <c:showCatName val="0"/>
          <c:showSerName val="0"/>
          <c:showPercent val="0"/>
          <c:showBubbleSize val="0"/>
        </c:dLbls>
        <c:gapWidth val="219"/>
        <c:overlap val="-27"/>
        <c:axId val="1687008079"/>
        <c:axId val="1687003919"/>
      </c:barChart>
      <c:catAx>
        <c:axId val="1687008079"/>
        <c:scaling>
          <c:orientation val="minMax"/>
        </c:scaling>
        <c:delete val="0"/>
        <c:axPos val="b"/>
        <c:title>
          <c:tx>
            <c:rich>
              <a:bodyPr rot="0" spcFirstLastPara="1" vertOverflow="ellipsis" vert="horz" wrap="square" anchor="ctr" anchorCtr="1"/>
              <a:lstStyle/>
              <a:p>
                <a:pPr>
                  <a:defRPr lang="ja-JP"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sz="1200">
                    <a:solidFill>
                      <a:sysClr val="windowText" lastClr="000000"/>
                    </a:solidFill>
                    <a:latin typeface="Times New Roman" panose="02020603050405020304" pitchFamily="18" charset="0"/>
                    <a:cs typeface="Times New Roman" panose="02020603050405020304" pitchFamily="18" charset="0"/>
                  </a:rPr>
                  <a:t>Number</a:t>
                </a:r>
                <a:r>
                  <a:rPr lang="en-US" altLang="ja-JP" sz="1200" baseline="0">
                    <a:solidFill>
                      <a:sysClr val="windowText" lastClr="000000"/>
                    </a:solidFill>
                    <a:latin typeface="Times New Roman" panose="02020603050405020304" pitchFamily="18" charset="0"/>
                    <a:cs typeface="Times New Roman" panose="02020603050405020304" pitchFamily="18" charset="0"/>
                  </a:rPr>
                  <a:t> of </a:t>
                </a:r>
                <a:r>
                  <a:rPr lang="en-US" altLang="ja-JP"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rPr>
                  <a:t>ICA basis</a:t>
                </a:r>
                <a:endParaRPr lang="ja-JP" altLang="en-US" sz="1200">
                  <a:solidFill>
                    <a:sysClr val="windowText" lastClr="000000"/>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lang="ja-JP"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ja-JP"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1687003919"/>
        <c:crosses val="autoZero"/>
        <c:auto val="1"/>
        <c:lblAlgn val="ctr"/>
        <c:lblOffset val="100"/>
        <c:tickLblSkip val="4"/>
        <c:tickMarkSkip val="10"/>
        <c:noMultiLvlLbl val="0"/>
      </c:catAx>
      <c:valAx>
        <c:axId val="16870039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lang="ja-JP"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sz="1200" dirty="0">
                    <a:solidFill>
                      <a:sysClr val="windowText" lastClr="000000"/>
                    </a:solidFill>
                    <a:latin typeface="Times New Roman" panose="02020603050405020304" pitchFamily="18" charset="0"/>
                    <a:cs typeface="Times New Roman" panose="02020603050405020304" pitchFamily="18" charset="0"/>
                  </a:rPr>
                  <a:t>Number</a:t>
                </a:r>
                <a:r>
                  <a:rPr lang="en-US" altLang="ja-JP" sz="1200" baseline="0" dirty="0">
                    <a:solidFill>
                      <a:sysClr val="windowText" lastClr="000000"/>
                    </a:solidFill>
                    <a:latin typeface="Times New Roman" panose="02020603050405020304" pitchFamily="18" charset="0"/>
                    <a:cs typeface="Times New Roman" panose="02020603050405020304" pitchFamily="18" charset="0"/>
                  </a:rPr>
                  <a:t> of blocks</a:t>
                </a:r>
                <a:endParaRPr lang="ja-JP" altLang="en-US" sz="1200" dirty="0">
                  <a:solidFill>
                    <a:sysClr val="windowText" lastClr="000000"/>
                  </a:solidFill>
                  <a:latin typeface="Times New Roman" panose="02020603050405020304" pitchFamily="18" charset="0"/>
                  <a:cs typeface="Times New Roman" panose="02020603050405020304" pitchFamily="18" charset="0"/>
                </a:endParaRPr>
              </a:p>
            </c:rich>
          </c:tx>
          <c:layout>
            <c:manualLayout>
              <c:xMode val="edge"/>
              <c:yMode val="edge"/>
              <c:x val="3.862003322995379E-2"/>
              <c:y val="3.8571922618508565E-2"/>
            </c:manualLayout>
          </c:layout>
          <c:overlay val="0"/>
          <c:spPr>
            <a:noFill/>
            <a:ln>
              <a:noFill/>
            </a:ln>
            <a:effectLst/>
          </c:spPr>
          <c:txPr>
            <a:bodyPr rot="0" spcFirstLastPara="1" vertOverflow="ellipsis" wrap="square" anchor="ctr" anchorCtr="1"/>
            <a:lstStyle/>
            <a:p>
              <a:pPr>
                <a:defRPr lang="ja-JP"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lang="ja-JP"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1687008079"/>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553250811996704"/>
          <c:y val="0.19907407407407407"/>
          <c:w val="0.82044351484000688"/>
          <c:h val="0.69352653834937295"/>
        </c:manualLayout>
      </c:layout>
      <c:barChart>
        <c:barDir val="col"/>
        <c:grouping val="clustered"/>
        <c:varyColors val="0"/>
        <c:ser>
          <c:idx val="0"/>
          <c:order val="0"/>
          <c:spPr>
            <a:solidFill>
              <a:schemeClr val="accent5"/>
            </a:solidFill>
            <a:ln>
              <a:solidFill>
                <a:schemeClr val="accent5"/>
              </a:solidFill>
            </a:ln>
            <a:effectLst>
              <a:outerShdw blurRad="50800" dist="38100" dir="2700000" algn="tl" rotWithShape="0">
                <a:prstClr val="black">
                  <a:alpha val="40000"/>
                </a:prstClr>
              </a:outerShdw>
            </a:effectLst>
          </c:spPr>
          <c:invertIfNegative val="0"/>
          <c:val>
            <c:numRef>
              <c:f>PCSJ!$F$42:$F$50</c:f>
              <c:numCache>
                <c:formatCode>General</c:formatCode>
                <c:ptCount val="9"/>
                <c:pt idx="0">
                  <c:v>2.9390106201171875</c:v>
                </c:pt>
                <c:pt idx="1">
                  <c:v>2.9206085205078125</c:v>
                </c:pt>
                <c:pt idx="2">
                  <c:v>2.7304229736328125</c:v>
                </c:pt>
                <c:pt idx="3">
                  <c:v>2.5969390869140625</c:v>
                </c:pt>
                <c:pt idx="4">
                  <c:v>1.95867919921875</c:v>
                </c:pt>
                <c:pt idx="5">
                  <c:v>1.697906494140625</c:v>
                </c:pt>
                <c:pt idx="6">
                  <c:v>1.616607666015625</c:v>
                </c:pt>
                <c:pt idx="7">
                  <c:v>0.9803314208984375</c:v>
                </c:pt>
                <c:pt idx="8">
                  <c:v>0.1057281494140625</c:v>
                </c:pt>
              </c:numCache>
            </c:numRef>
          </c:val>
          <c:extLst>
            <c:ext xmlns:c16="http://schemas.microsoft.com/office/drawing/2014/chart" uri="{C3380CC4-5D6E-409C-BE32-E72D297353CC}">
              <c16:uniqueId val="{00000000-EC80-4B1F-B525-30C58504C682}"/>
            </c:ext>
          </c:extLst>
        </c:ser>
        <c:dLbls>
          <c:showLegendKey val="0"/>
          <c:showVal val="0"/>
          <c:showCatName val="0"/>
          <c:showSerName val="0"/>
          <c:showPercent val="0"/>
          <c:showBubbleSize val="0"/>
        </c:dLbls>
        <c:gapWidth val="219"/>
        <c:overlap val="-27"/>
        <c:axId val="891584864"/>
        <c:axId val="891589440"/>
      </c:barChart>
      <c:catAx>
        <c:axId val="891584864"/>
        <c:scaling>
          <c:orientation val="minMax"/>
        </c:scaling>
        <c:delete val="0"/>
        <c:axPos val="b"/>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900" b="0" i="0" u="none" strike="noStrike" kern="1200" baseline="0">
                <a:noFill/>
                <a:latin typeface="+mn-lt"/>
                <a:ea typeface="+mn-ea"/>
                <a:cs typeface="+mn-cs"/>
              </a:defRPr>
            </a:pPr>
            <a:endParaRPr lang="ja-JP"/>
          </a:p>
        </c:txPr>
        <c:crossAx val="891589440"/>
        <c:crosses val="autoZero"/>
        <c:auto val="1"/>
        <c:lblAlgn val="ctr"/>
        <c:lblOffset val="100"/>
        <c:noMultiLvlLbl val="0"/>
      </c:catAx>
      <c:valAx>
        <c:axId val="891589440"/>
        <c:scaling>
          <c:orientation val="minMax"/>
        </c:scaling>
        <c:delete val="0"/>
        <c:axPos val="l"/>
        <c:majorGridlines>
          <c:spPr>
            <a:ln w="9525" cap="flat" cmpd="sng" algn="ctr">
              <a:noFill/>
              <a:round/>
            </a:ln>
            <a:effectLst/>
          </c:spPr>
        </c:majorGridlines>
        <c:title>
          <c:tx>
            <c:rich>
              <a:bodyPr rot="0" spcFirstLastPara="1" vertOverflow="ellipsis"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100" dirty="0">
                    <a:solidFill>
                      <a:schemeClr val="tx1"/>
                    </a:solidFill>
                    <a:latin typeface="Times New Roman" panose="02020603050405020304" pitchFamily="18" charset="0"/>
                    <a:cs typeface="Times New Roman" panose="02020603050405020304" pitchFamily="18" charset="0"/>
                  </a:rPr>
                  <a:t>Total</a:t>
                </a:r>
                <a:r>
                  <a:rPr lang="en-US" altLang="ja-JP" sz="1100" baseline="0" dirty="0">
                    <a:solidFill>
                      <a:schemeClr val="tx1"/>
                    </a:solidFill>
                    <a:latin typeface="Times New Roman" panose="02020603050405020304" pitchFamily="18" charset="0"/>
                    <a:cs typeface="Times New Roman" panose="02020603050405020304" pitchFamily="18" charset="0"/>
                  </a:rPr>
                  <a:t> MSE</a:t>
                </a:r>
                <a:endParaRPr lang="ja-JP" altLang="en-US" sz="1100" dirty="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4.3303243505487678E-2"/>
              <c:y val="8.6161417322834652E-2"/>
            </c:manualLayout>
          </c:layout>
          <c:overlay val="0"/>
          <c:spPr>
            <a:noFill/>
            <a:ln>
              <a:noFill/>
            </a:ln>
            <a:effectLst/>
          </c:spPr>
          <c:txPr>
            <a:bodyPr rot="0" spcFirstLastPara="1" vertOverflow="ellipsis"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15875">
            <a:solidFill>
              <a:schemeClr val="tx1"/>
            </a:solidFill>
          </a:ln>
          <a:effectLst/>
        </c:spPr>
        <c:txPr>
          <a:bodyPr rot="-600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8915848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3191909151396598E-2"/>
          <c:y val="3.4736839226121904E-2"/>
          <c:w val="0.88662695665044333"/>
          <c:h val="0.82253180086765021"/>
        </c:manualLayout>
      </c:layout>
      <c:scatterChart>
        <c:scatterStyle val="lineMarker"/>
        <c:varyColors val="0"/>
        <c:ser>
          <c:idx val="6"/>
          <c:order val="2"/>
          <c:tx>
            <c:strRef>
              <c:f>ICA_limits_result!$T$27</c:f>
              <c:strCache>
                <c:ptCount val="1"/>
                <c:pt idx="0">
                  <c:v>Step1(付加情報なし)＝スライド15</c:v>
                </c:pt>
              </c:strCache>
            </c:strRef>
          </c:tx>
          <c:spPr>
            <a:ln w="25400" cap="rnd">
              <a:solidFill>
                <a:schemeClr val="accent6"/>
              </a:solidFill>
              <a:round/>
            </a:ln>
            <a:effectLst/>
          </c:spPr>
          <c:marker>
            <c:symbol val="circle"/>
            <c:size val="5"/>
            <c:spPr>
              <a:solidFill>
                <a:schemeClr val="accent6"/>
              </a:solidFill>
              <a:ln w="9525">
                <a:solidFill>
                  <a:schemeClr val="accent6"/>
                </a:solidFill>
              </a:ln>
              <a:effectLst/>
            </c:spPr>
          </c:marker>
          <c:xVal>
            <c:numRef>
              <c:f>ICA_limits_result!$T$34:$T$37</c:f>
              <c:numCache>
                <c:formatCode>General</c:formatCode>
                <c:ptCount val="4"/>
                <c:pt idx="0">
                  <c:v>0.41824099999999997</c:v>
                </c:pt>
                <c:pt idx="1">
                  <c:v>0.34742300000000004</c:v>
                </c:pt>
                <c:pt idx="2">
                  <c:v>0.26956999999999998</c:v>
                </c:pt>
                <c:pt idx="3">
                  <c:v>0.18358099999999999</c:v>
                </c:pt>
              </c:numCache>
            </c:numRef>
          </c:xVal>
          <c:yVal>
            <c:numRef>
              <c:f>ICA_limits_result!$U$34:$U$37</c:f>
              <c:numCache>
                <c:formatCode>General</c:formatCode>
                <c:ptCount val="4"/>
                <c:pt idx="0">
                  <c:v>29.12</c:v>
                </c:pt>
                <c:pt idx="1">
                  <c:v>28.26</c:v>
                </c:pt>
                <c:pt idx="2">
                  <c:v>27.06</c:v>
                </c:pt>
                <c:pt idx="3">
                  <c:v>25.2</c:v>
                </c:pt>
              </c:numCache>
            </c:numRef>
          </c:yVal>
          <c:smooth val="0"/>
          <c:extLst>
            <c:ext xmlns:c16="http://schemas.microsoft.com/office/drawing/2014/chart" uri="{C3380CC4-5D6E-409C-BE32-E72D297353CC}">
              <c16:uniqueId val="{00000004-3BFE-4A10-B42A-D59B7B372A7B}"/>
            </c:ext>
          </c:extLst>
        </c:ser>
        <c:ser>
          <c:idx val="5"/>
          <c:order val="3"/>
          <c:tx>
            <c:strRef>
              <c:f>ICA_limits_result!$O$27</c:f>
              <c:strCache>
                <c:ptCount val="1"/>
                <c:pt idx="0">
                  <c:v>Step2(基底0と基底1の領域)＝選出前</c:v>
                </c:pt>
              </c:strCache>
            </c:strRef>
          </c:tx>
          <c:spPr>
            <a:ln w="25400" cap="rnd">
              <a:solidFill>
                <a:schemeClr val="accent4"/>
              </a:solidFill>
              <a:round/>
            </a:ln>
            <a:effectLst/>
          </c:spPr>
          <c:marker>
            <c:symbol val="circle"/>
            <c:size val="5"/>
            <c:spPr>
              <a:solidFill>
                <a:schemeClr val="accent4"/>
              </a:solidFill>
              <a:ln w="9525">
                <a:solidFill>
                  <a:schemeClr val="accent4"/>
                </a:solidFill>
              </a:ln>
              <a:effectLst/>
            </c:spPr>
          </c:marker>
          <c:xVal>
            <c:numRef>
              <c:f>ICA_limits_result!$O$34:$O$37</c:f>
              <c:numCache>
                <c:formatCode>General</c:formatCode>
                <c:ptCount val="4"/>
                <c:pt idx="0">
                  <c:v>0.42173299999999997</c:v>
                </c:pt>
                <c:pt idx="1">
                  <c:v>0.35300300000000001</c:v>
                </c:pt>
                <c:pt idx="2">
                  <c:v>0.270399</c:v>
                </c:pt>
                <c:pt idx="3">
                  <c:v>0.18304500000000001</c:v>
                </c:pt>
              </c:numCache>
            </c:numRef>
          </c:xVal>
          <c:yVal>
            <c:numRef>
              <c:f>ICA_limits_result!$P$34:$P$37</c:f>
              <c:numCache>
                <c:formatCode>General</c:formatCode>
                <c:ptCount val="4"/>
                <c:pt idx="0">
                  <c:v>28.81</c:v>
                </c:pt>
                <c:pt idx="1">
                  <c:v>27.93</c:v>
                </c:pt>
                <c:pt idx="2">
                  <c:v>26.78</c:v>
                </c:pt>
                <c:pt idx="3">
                  <c:v>24.88</c:v>
                </c:pt>
              </c:numCache>
            </c:numRef>
          </c:yVal>
          <c:smooth val="0"/>
          <c:extLst>
            <c:ext xmlns:c16="http://schemas.microsoft.com/office/drawing/2014/chart" uri="{C3380CC4-5D6E-409C-BE32-E72D297353CC}">
              <c16:uniqueId val="{00000003-3BFE-4A10-B42A-D59B7B372A7B}"/>
            </c:ext>
          </c:extLst>
        </c:ser>
        <c:ser>
          <c:idx val="4"/>
          <c:order val="4"/>
          <c:tx>
            <c:strRef>
              <c:f>ICA_limits_result!$J$27</c:f>
              <c:strCache>
                <c:ptCount val="1"/>
                <c:pt idx="0">
                  <c:v>Step2(基底0個の領域)＝スライド16</c:v>
                </c:pt>
              </c:strCache>
            </c:strRef>
          </c:tx>
          <c:spPr>
            <a:ln w="25400" cap="rnd">
              <a:solidFill>
                <a:schemeClr val="bg1">
                  <a:lumMod val="50000"/>
                </a:schemeClr>
              </a:solidFill>
              <a:round/>
            </a:ln>
            <a:effectLst/>
          </c:spPr>
          <c:marker>
            <c:symbol val="circle"/>
            <c:size val="5"/>
            <c:spPr>
              <a:solidFill>
                <a:schemeClr val="bg1">
                  <a:lumMod val="50000"/>
                </a:schemeClr>
              </a:solidFill>
              <a:ln w="9525">
                <a:solidFill>
                  <a:schemeClr val="bg1">
                    <a:lumMod val="50000"/>
                  </a:schemeClr>
                </a:solidFill>
              </a:ln>
              <a:effectLst/>
            </c:spPr>
          </c:marker>
          <c:xVal>
            <c:numRef>
              <c:f>ICA_limits_result!$J$34:$J$37</c:f>
              <c:numCache>
                <c:formatCode>General</c:formatCode>
                <c:ptCount val="4"/>
                <c:pt idx="0">
                  <c:v>0.42393500000000001</c:v>
                </c:pt>
                <c:pt idx="1">
                  <c:v>0.35556699999999997</c:v>
                </c:pt>
                <c:pt idx="2">
                  <c:v>0.27417400000000003</c:v>
                </c:pt>
                <c:pt idx="3">
                  <c:v>0.18540000000000001</c:v>
                </c:pt>
              </c:numCache>
            </c:numRef>
          </c:xVal>
          <c:yVal>
            <c:numRef>
              <c:f>ICA_limits_result!$K$34:$K$37</c:f>
              <c:numCache>
                <c:formatCode>General</c:formatCode>
                <c:ptCount val="4"/>
                <c:pt idx="0">
                  <c:v>28.8</c:v>
                </c:pt>
                <c:pt idx="1">
                  <c:v>27.91</c:v>
                </c:pt>
                <c:pt idx="2">
                  <c:v>26.71</c:v>
                </c:pt>
                <c:pt idx="3">
                  <c:v>24.76</c:v>
                </c:pt>
              </c:numCache>
            </c:numRef>
          </c:yVal>
          <c:smooth val="0"/>
          <c:extLst>
            <c:ext xmlns:c16="http://schemas.microsoft.com/office/drawing/2014/chart" uri="{C3380CC4-5D6E-409C-BE32-E72D297353CC}">
              <c16:uniqueId val="{00000002-3BFE-4A10-B42A-D59B7B372A7B}"/>
            </c:ext>
          </c:extLst>
        </c:ser>
        <c:ser>
          <c:idx val="3"/>
          <c:order val="5"/>
          <c:tx>
            <c:strRef>
              <c:f>ICA_limits_result!$S$17</c:f>
              <c:strCache>
                <c:ptCount val="1"/>
                <c:pt idx="0">
                  <c:v>Step2(基底0と選出基底の領域１)=選出後</c:v>
                </c:pt>
              </c:strCache>
            </c:strRef>
          </c:tx>
          <c:spPr>
            <a:ln w="31750" cap="rnd">
              <a:solidFill>
                <a:schemeClr val="accent2"/>
              </a:solidFill>
              <a:round/>
            </a:ln>
            <a:effectLst/>
          </c:spPr>
          <c:marker>
            <c:symbol val="circle"/>
            <c:size val="5"/>
            <c:spPr>
              <a:solidFill>
                <a:schemeClr val="accent2"/>
              </a:solidFill>
              <a:ln w="9525">
                <a:solidFill>
                  <a:schemeClr val="accent2"/>
                </a:solidFill>
              </a:ln>
              <a:effectLst/>
            </c:spPr>
          </c:marker>
          <c:xVal>
            <c:numRef>
              <c:f>ICA_limits_result!$K$9:$K$12</c:f>
              <c:numCache>
                <c:formatCode>General</c:formatCode>
                <c:ptCount val="4"/>
                <c:pt idx="0">
                  <c:v>0.43379499999999999</c:v>
                </c:pt>
                <c:pt idx="1">
                  <c:v>0.36417500000000003</c:v>
                </c:pt>
                <c:pt idx="2">
                  <c:v>0.28339199999999998</c:v>
                </c:pt>
                <c:pt idx="3">
                  <c:v>0.19963800000000001</c:v>
                </c:pt>
              </c:numCache>
            </c:numRef>
          </c:xVal>
          <c:yVal>
            <c:numRef>
              <c:f>ICA_limits_result!$Q$9:$Q$12</c:f>
              <c:numCache>
                <c:formatCode>General</c:formatCode>
                <c:ptCount val="4"/>
                <c:pt idx="0">
                  <c:v>28.81</c:v>
                </c:pt>
                <c:pt idx="1">
                  <c:v>27.92</c:v>
                </c:pt>
                <c:pt idx="2">
                  <c:v>26.73</c:v>
                </c:pt>
                <c:pt idx="3">
                  <c:v>24.78</c:v>
                </c:pt>
              </c:numCache>
            </c:numRef>
          </c:yVal>
          <c:smooth val="0"/>
          <c:extLst>
            <c:ext xmlns:c16="http://schemas.microsoft.com/office/drawing/2014/chart" uri="{C3380CC4-5D6E-409C-BE32-E72D297353CC}">
              <c16:uniqueId val="{00000001-3BFE-4A10-B42A-D59B7B372A7B}"/>
            </c:ext>
          </c:extLst>
        </c:ser>
        <c:ser>
          <c:idx val="0"/>
          <c:order val="6"/>
          <c:tx>
            <c:strRef>
              <c:f>ICA_limits_result!$S$1</c:f>
              <c:strCache>
                <c:ptCount val="1"/>
                <c:pt idx="0">
                  <c:v>DCT単独</c:v>
                </c:pt>
              </c:strCache>
            </c:strRef>
          </c:tx>
          <c:spPr>
            <a:ln w="25400" cap="rnd">
              <a:solidFill>
                <a:schemeClr val="accent1"/>
              </a:solidFill>
              <a:round/>
            </a:ln>
            <a:effectLst/>
          </c:spPr>
          <c:marker>
            <c:symbol val="circle"/>
            <c:size val="5"/>
            <c:spPr>
              <a:solidFill>
                <a:schemeClr val="accent1"/>
              </a:solidFill>
              <a:ln w="9525">
                <a:solidFill>
                  <a:schemeClr val="accent1"/>
                </a:solidFill>
              </a:ln>
              <a:effectLst/>
            </c:spPr>
          </c:marker>
          <c:xVal>
            <c:numRef>
              <c:f>ICA_limits_result!$T$3:$T$6</c:f>
              <c:numCache>
                <c:formatCode>General</c:formatCode>
                <c:ptCount val="4"/>
                <c:pt idx="0">
                  <c:v>0.20061000000000001</c:v>
                </c:pt>
                <c:pt idx="1">
                  <c:v>0.28706900000000002</c:v>
                </c:pt>
                <c:pt idx="2">
                  <c:v>0.36513200000000001</c:v>
                </c:pt>
                <c:pt idx="3">
                  <c:v>0.43381700000000001</c:v>
                </c:pt>
              </c:numCache>
            </c:numRef>
          </c:xVal>
          <c:yVal>
            <c:numRef>
              <c:f>ICA_limits_result!$U$3:$U$6</c:f>
              <c:numCache>
                <c:formatCode>General</c:formatCode>
                <c:ptCount val="4"/>
                <c:pt idx="0">
                  <c:v>24.238780999999999</c:v>
                </c:pt>
                <c:pt idx="1">
                  <c:v>26.469605000000001</c:v>
                </c:pt>
                <c:pt idx="2">
                  <c:v>27.797930000000001</c:v>
                </c:pt>
                <c:pt idx="3">
                  <c:v>28.702840999999999</c:v>
                </c:pt>
              </c:numCache>
            </c:numRef>
          </c:yVal>
          <c:smooth val="0"/>
          <c:extLst>
            <c:ext xmlns:c16="http://schemas.microsoft.com/office/drawing/2014/chart" uri="{C3380CC4-5D6E-409C-BE32-E72D297353CC}">
              <c16:uniqueId val="{00000000-3BFE-4A10-B42A-D59B7B372A7B}"/>
            </c:ext>
          </c:extLst>
        </c:ser>
        <c:dLbls>
          <c:showLegendKey val="0"/>
          <c:showVal val="0"/>
          <c:showCatName val="0"/>
          <c:showSerName val="0"/>
          <c:showPercent val="0"/>
          <c:showBubbleSize val="0"/>
        </c:dLbls>
        <c:axId val="1122163984"/>
        <c:axId val="1122161072"/>
        <c:extLst>
          <c:ext xmlns:c15="http://schemas.microsoft.com/office/drawing/2012/chart" uri="{02D57815-91ED-43cb-92C2-25804820EDAC}">
            <c15:filteredScatterSeries>
              <c15:ser>
                <c:idx val="1"/>
                <c:order val="0"/>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extLst>
                      <c:ext uri="{02D57815-91ED-43cb-92C2-25804820EDAC}">
                        <c15:formulaRef>
                          <c15:sqref>ICA_limits_result!$K$15:$K$18</c15:sqref>
                        </c15:formulaRef>
                      </c:ext>
                    </c:extLst>
                    <c:numCache>
                      <c:formatCode>General</c:formatCode>
                      <c:ptCount val="4"/>
                      <c:pt idx="0">
                        <c:v>0.19723299999999999</c:v>
                      </c:pt>
                      <c:pt idx="1">
                        <c:v>0.29864600000000002</c:v>
                      </c:pt>
                      <c:pt idx="2">
                        <c:v>0.392731</c:v>
                      </c:pt>
                      <c:pt idx="3">
                        <c:v>0.47819400000000001</c:v>
                      </c:pt>
                    </c:numCache>
                  </c:numRef>
                </c:xVal>
                <c:yVal>
                  <c:numRef>
                    <c:extLst>
                      <c:ext uri="{02D57815-91ED-43cb-92C2-25804820EDAC}">
                        <c15:formulaRef>
                          <c15:sqref>ICA_limits_result!$L$15:$L$18</c15:sqref>
                        </c15:formulaRef>
                      </c:ext>
                    </c:extLst>
                    <c:numCache>
                      <c:formatCode>General</c:formatCode>
                      <c:ptCount val="4"/>
                      <c:pt idx="0">
                        <c:v>25.186520000000002</c:v>
                      </c:pt>
                      <c:pt idx="1">
                        <c:v>27.061351999999999</c:v>
                      </c:pt>
                      <c:pt idx="2">
                        <c:v>28.250238</c:v>
                      </c:pt>
                      <c:pt idx="3">
                        <c:v>29.089722999999999</c:v>
                      </c:pt>
                    </c:numCache>
                  </c:numRef>
                </c:yVal>
                <c:smooth val="0"/>
                <c:extLst>
                  <c:ext xmlns:c16="http://schemas.microsoft.com/office/drawing/2014/chart" uri="{C3380CC4-5D6E-409C-BE32-E72D297353CC}">
                    <c16:uniqueId val="{00000005-3BFE-4A10-B42A-D59B7B372A7B}"/>
                  </c:ext>
                </c:extLst>
              </c15:ser>
            </c15:filteredScatterSeries>
            <c15:filteredScatterSeries>
              <c15:ser>
                <c:idx val="2"/>
                <c:order val="1"/>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extLst xmlns:c15="http://schemas.microsoft.com/office/drawing/2012/chart">
                      <c:ext xmlns:c15="http://schemas.microsoft.com/office/drawing/2012/chart" uri="{02D57815-91ED-43cb-92C2-25804820EDAC}">
                        <c15:formulaRef>
                          <c15:sqref>ICA_limits_result!$N$21:$N$24</c15:sqref>
                        </c15:formulaRef>
                      </c:ext>
                    </c:extLst>
                    <c:numCache>
                      <c:formatCode>General</c:formatCode>
                      <c:ptCount val="4"/>
                      <c:pt idx="0">
                        <c:v>0.42393500000000001</c:v>
                      </c:pt>
                      <c:pt idx="1">
                        <c:v>0.35556700000000002</c:v>
                      </c:pt>
                      <c:pt idx="2">
                        <c:v>0.27417399999999997</c:v>
                      </c:pt>
                      <c:pt idx="3">
                        <c:v>0.18540000000000001</c:v>
                      </c:pt>
                    </c:numCache>
                  </c:numRef>
                </c:xVal>
                <c:yVal>
                  <c:numRef>
                    <c:extLst xmlns:c15="http://schemas.microsoft.com/office/drawing/2012/chart">
                      <c:ext xmlns:c15="http://schemas.microsoft.com/office/drawing/2012/chart" uri="{02D57815-91ED-43cb-92C2-25804820EDAC}">
                        <c15:formulaRef>
                          <c15:sqref>ICA_limits_result!$O$21:$O$24</c15:sqref>
                        </c15:formulaRef>
                      </c:ext>
                    </c:extLst>
                    <c:numCache>
                      <c:formatCode>General</c:formatCode>
                      <c:ptCount val="4"/>
                      <c:pt idx="0">
                        <c:v>28.8</c:v>
                      </c:pt>
                      <c:pt idx="1">
                        <c:v>27.91</c:v>
                      </c:pt>
                      <c:pt idx="2">
                        <c:v>26.71</c:v>
                      </c:pt>
                      <c:pt idx="3">
                        <c:v>24.76</c:v>
                      </c:pt>
                    </c:numCache>
                  </c:numRef>
                </c:yVal>
                <c:smooth val="0"/>
                <c:extLst xmlns:c15="http://schemas.microsoft.com/office/drawing/2012/chart">
                  <c:ext xmlns:c16="http://schemas.microsoft.com/office/drawing/2014/chart" uri="{C3380CC4-5D6E-409C-BE32-E72D297353CC}">
                    <c16:uniqueId val="{00000006-3BFE-4A10-B42A-D59B7B372A7B}"/>
                  </c:ext>
                </c:extLst>
              </c15:ser>
            </c15:filteredScatterSeries>
          </c:ext>
        </c:extLst>
      </c:scatterChart>
      <c:valAx>
        <c:axId val="1122163984"/>
        <c:scaling>
          <c:orientation val="minMax"/>
          <c:min val="0.15000000000000002"/>
        </c:scaling>
        <c:delete val="0"/>
        <c:axPos val="b"/>
        <c:majorGridlines>
          <c:spPr>
            <a:ln w="9525" cap="flat" cmpd="sng" algn="ctr">
              <a:no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122161072"/>
        <c:crosses val="autoZero"/>
        <c:crossBetween val="midCat"/>
      </c:valAx>
      <c:valAx>
        <c:axId val="1122161072"/>
        <c:scaling>
          <c:orientation val="minMax"/>
          <c:max val="30"/>
          <c:min val="23.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PSNR[dB]</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122163984"/>
        <c:crosses val="autoZero"/>
        <c:crossBetween val="midCat"/>
      </c:valAx>
      <c:spPr>
        <a:noFill/>
        <a:ln>
          <a:noFill/>
        </a:ln>
        <a:effectLst/>
      </c:spPr>
    </c:plotArea>
    <c:legend>
      <c:legendPos val="r"/>
      <c:layout>
        <c:manualLayout>
          <c:xMode val="edge"/>
          <c:yMode val="edge"/>
          <c:x val="0.62486231550508986"/>
          <c:y val="0.58842934157257798"/>
          <c:w val="0.32944447400012489"/>
          <c:h val="0.25367604715803538"/>
        </c:manualLayout>
      </c:layout>
      <c:overlay val="0"/>
      <c:spPr>
        <a:solidFill>
          <a:schemeClr val="bg1"/>
        </a:solidFill>
        <a:ln>
          <a:solidFill>
            <a:schemeClr val="tx1"/>
          </a:solidFill>
        </a:ln>
        <a:effectLst>
          <a:outerShdw blurRad="50800" dist="38100" algn="l" rotWithShape="0">
            <a:prstClr val="black">
              <a:alpha val="40000"/>
            </a:prstClr>
          </a:outerShdw>
        </a:effectLst>
      </c:spPr>
      <c:txPr>
        <a:bodyPr rot="0" spcFirstLastPara="1" vertOverflow="ellipsis" vert="horz" wrap="square" anchor="ctr" anchorCtr="1"/>
        <a:lstStyle/>
        <a:p>
          <a:pPr>
            <a:defRPr lang="ja-JP"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7932300897812126E-2"/>
          <c:y val="3.0423434537893729E-2"/>
          <c:w val="0.90117476828311582"/>
          <c:h val="0.84456869827117798"/>
        </c:manualLayout>
      </c:layout>
      <c:scatterChart>
        <c:scatterStyle val="lineMarker"/>
        <c:varyColors val="0"/>
        <c:ser>
          <c:idx val="3"/>
          <c:order val="0"/>
          <c:tx>
            <c:strRef>
              <c:f>ICA_limits_result!$U$22</c:f>
              <c:strCache>
                <c:ptCount val="1"/>
                <c:pt idx="0">
                  <c:v>Step1(付加情報なし)＝スライド15</c:v>
                </c:pt>
              </c:strCache>
            </c:strRef>
          </c:tx>
          <c:spPr>
            <a:ln w="25400" cap="rnd">
              <a:solidFill>
                <a:schemeClr val="accent6"/>
              </a:solidFill>
              <a:round/>
            </a:ln>
            <a:effectLst/>
          </c:spPr>
          <c:marker>
            <c:symbol val="circle"/>
            <c:size val="5"/>
            <c:spPr>
              <a:solidFill>
                <a:schemeClr val="accent6"/>
              </a:solidFill>
              <a:ln w="9525">
                <a:solidFill>
                  <a:schemeClr val="accent6"/>
                </a:solidFill>
              </a:ln>
              <a:effectLst/>
            </c:spPr>
          </c:marker>
          <c:xVal>
            <c:numRef>
              <c:f>ICA_limits_result!$U$29:$U$32</c:f>
              <c:numCache>
                <c:formatCode>General</c:formatCode>
                <c:ptCount val="4"/>
                <c:pt idx="0">
                  <c:v>0.79189699999999996</c:v>
                </c:pt>
                <c:pt idx="1">
                  <c:v>0.61768400000000001</c:v>
                </c:pt>
                <c:pt idx="2">
                  <c:v>0.43594399999999994</c:v>
                </c:pt>
                <c:pt idx="3">
                  <c:v>0.22621199999999997</c:v>
                </c:pt>
              </c:numCache>
            </c:numRef>
          </c:xVal>
          <c:yVal>
            <c:numRef>
              <c:f>ICA_limits_result!$V$29:$V$32</c:f>
              <c:numCache>
                <c:formatCode>General</c:formatCode>
                <c:ptCount val="4"/>
                <c:pt idx="0">
                  <c:v>25.61</c:v>
                </c:pt>
                <c:pt idx="1">
                  <c:v>24.85</c:v>
                </c:pt>
                <c:pt idx="2">
                  <c:v>23.9</c:v>
                </c:pt>
                <c:pt idx="3">
                  <c:v>22.37</c:v>
                </c:pt>
              </c:numCache>
            </c:numRef>
          </c:yVal>
          <c:smooth val="0"/>
          <c:extLst>
            <c:ext xmlns:c16="http://schemas.microsoft.com/office/drawing/2014/chart" uri="{C3380CC4-5D6E-409C-BE32-E72D297353CC}">
              <c16:uniqueId val="{00000003-A7B6-4F3B-8A1A-3AE601AC11ED}"/>
            </c:ext>
          </c:extLst>
        </c:ser>
        <c:ser>
          <c:idx val="2"/>
          <c:order val="1"/>
          <c:tx>
            <c:strRef>
              <c:f>ICA_limits_result!$P$22</c:f>
              <c:strCache>
                <c:ptCount val="1"/>
                <c:pt idx="0">
                  <c:v>Step2(基底0と基底1の領域)＝選出前</c:v>
                </c:pt>
              </c:strCache>
            </c:strRef>
          </c:tx>
          <c:spPr>
            <a:ln w="25400" cap="rnd">
              <a:solidFill>
                <a:schemeClr val="accent4"/>
              </a:solidFill>
              <a:round/>
            </a:ln>
            <a:effectLst/>
          </c:spPr>
          <c:marker>
            <c:symbol val="circle"/>
            <c:size val="5"/>
            <c:spPr>
              <a:solidFill>
                <a:schemeClr val="accent4"/>
              </a:solidFill>
              <a:ln w="9525">
                <a:solidFill>
                  <a:schemeClr val="accent4"/>
                </a:solidFill>
              </a:ln>
              <a:effectLst/>
            </c:spPr>
          </c:marker>
          <c:xVal>
            <c:numRef>
              <c:f>ICA_limits_result!$P$29:$P$32</c:f>
              <c:numCache>
                <c:formatCode>General</c:formatCode>
                <c:ptCount val="4"/>
                <c:pt idx="0">
                  <c:v>0.90950900000000001</c:v>
                </c:pt>
                <c:pt idx="1">
                  <c:v>0.70310299999999992</c:v>
                </c:pt>
                <c:pt idx="2">
                  <c:v>0.46602900000000003</c:v>
                </c:pt>
                <c:pt idx="3">
                  <c:v>0.226663</c:v>
                </c:pt>
              </c:numCache>
            </c:numRef>
          </c:xVal>
          <c:yVal>
            <c:numRef>
              <c:f>ICA_limits_result!$Q$29:$Q$32</c:f>
              <c:numCache>
                <c:formatCode>General</c:formatCode>
                <c:ptCount val="4"/>
                <c:pt idx="0">
                  <c:v>25.41</c:v>
                </c:pt>
                <c:pt idx="1">
                  <c:v>24.63</c:v>
                </c:pt>
                <c:pt idx="2">
                  <c:v>23.7</c:v>
                </c:pt>
                <c:pt idx="3">
                  <c:v>22.24</c:v>
                </c:pt>
              </c:numCache>
            </c:numRef>
          </c:yVal>
          <c:smooth val="0"/>
          <c:extLst>
            <c:ext xmlns:c16="http://schemas.microsoft.com/office/drawing/2014/chart" uri="{C3380CC4-5D6E-409C-BE32-E72D297353CC}">
              <c16:uniqueId val="{00000002-A7B6-4F3B-8A1A-3AE601AC11ED}"/>
            </c:ext>
          </c:extLst>
        </c:ser>
        <c:ser>
          <c:idx val="1"/>
          <c:order val="2"/>
          <c:tx>
            <c:strRef>
              <c:f>ICA_limits_result!$K$22</c:f>
              <c:strCache>
                <c:ptCount val="1"/>
                <c:pt idx="0">
                  <c:v>Step2(基底0個の領域)＝スライド16</c:v>
                </c:pt>
              </c:strCache>
            </c:strRef>
          </c:tx>
          <c:spPr>
            <a:ln w="25400" cap="rnd">
              <a:solidFill>
                <a:schemeClr val="bg1">
                  <a:lumMod val="50000"/>
                </a:schemeClr>
              </a:solidFill>
              <a:round/>
            </a:ln>
            <a:effectLst/>
          </c:spPr>
          <c:marker>
            <c:symbol val="circle"/>
            <c:size val="5"/>
            <c:spPr>
              <a:solidFill>
                <a:schemeClr val="bg1">
                  <a:lumMod val="50000"/>
                </a:schemeClr>
              </a:solidFill>
              <a:ln w="9525">
                <a:solidFill>
                  <a:schemeClr val="bg1">
                    <a:lumMod val="50000"/>
                  </a:schemeClr>
                </a:solidFill>
              </a:ln>
              <a:effectLst/>
            </c:spPr>
          </c:marker>
          <c:xVal>
            <c:numRef>
              <c:f>ICA_limits_result!$K$29:$K$32</c:f>
              <c:numCache>
                <c:formatCode>General</c:formatCode>
                <c:ptCount val="4"/>
                <c:pt idx="0">
                  <c:v>0.91212599999999999</c:v>
                </c:pt>
                <c:pt idx="1">
                  <c:v>0.70832499999999998</c:v>
                </c:pt>
                <c:pt idx="2">
                  <c:v>0.479464</c:v>
                </c:pt>
                <c:pt idx="3">
                  <c:v>0.235595</c:v>
                </c:pt>
              </c:numCache>
            </c:numRef>
          </c:xVal>
          <c:yVal>
            <c:numRef>
              <c:f>ICA_limits_result!$L$29:$L$32</c:f>
              <c:numCache>
                <c:formatCode>General</c:formatCode>
                <c:ptCount val="4"/>
                <c:pt idx="0">
                  <c:v>25.41</c:v>
                </c:pt>
                <c:pt idx="1">
                  <c:v>24.62</c:v>
                </c:pt>
                <c:pt idx="2">
                  <c:v>23.65</c:v>
                </c:pt>
                <c:pt idx="3">
                  <c:v>22.08</c:v>
                </c:pt>
              </c:numCache>
            </c:numRef>
          </c:yVal>
          <c:smooth val="0"/>
          <c:extLst>
            <c:ext xmlns:c16="http://schemas.microsoft.com/office/drawing/2014/chart" uri="{C3380CC4-5D6E-409C-BE32-E72D297353CC}">
              <c16:uniqueId val="{00000001-A7B6-4F3B-8A1A-3AE601AC11ED}"/>
            </c:ext>
          </c:extLst>
        </c:ser>
        <c:ser>
          <c:idx val="4"/>
          <c:order val="3"/>
          <c:tx>
            <c:strRef>
              <c:f>ICA_limits_result!$T$18</c:f>
              <c:strCache>
                <c:ptCount val="1"/>
                <c:pt idx="0">
                  <c:v>Step2(基底0と選出基底の領域１)=選出後</c:v>
                </c:pt>
              </c:strCache>
            </c:strRef>
          </c:tx>
          <c:spPr>
            <a:ln w="31750" cap="rnd">
              <a:solidFill>
                <a:schemeClr val="accent2"/>
              </a:solidFill>
              <a:round/>
            </a:ln>
            <a:effectLst/>
          </c:spPr>
          <c:marker>
            <c:symbol val="circle"/>
            <c:size val="5"/>
            <c:spPr>
              <a:solidFill>
                <a:schemeClr val="accent2"/>
              </a:solidFill>
              <a:ln w="9525">
                <a:solidFill>
                  <a:schemeClr val="accent2"/>
                </a:solidFill>
              </a:ln>
              <a:effectLst/>
            </c:spPr>
          </c:marker>
          <c:xVal>
            <c:numRef>
              <c:f>ICA_limits_result!$K$9:$K$12</c:f>
              <c:numCache>
                <c:formatCode>General</c:formatCode>
                <c:ptCount val="4"/>
                <c:pt idx="0">
                  <c:v>0.91212599999999999</c:v>
                </c:pt>
                <c:pt idx="1">
                  <c:v>0.70832499999999998</c:v>
                </c:pt>
                <c:pt idx="2">
                  <c:v>0.48439100000000002</c:v>
                </c:pt>
                <c:pt idx="3">
                  <c:v>0.25537199999999999</c:v>
                </c:pt>
              </c:numCache>
            </c:numRef>
          </c:xVal>
          <c:yVal>
            <c:numRef>
              <c:f>ICA_limits_result!$Q$9:$Q$12</c:f>
              <c:numCache>
                <c:formatCode>General</c:formatCode>
                <c:ptCount val="4"/>
                <c:pt idx="0">
                  <c:v>25.41</c:v>
                </c:pt>
                <c:pt idx="1">
                  <c:v>24.62</c:v>
                </c:pt>
                <c:pt idx="2">
                  <c:v>23.65</c:v>
                </c:pt>
                <c:pt idx="3">
                  <c:v>22.1</c:v>
                </c:pt>
              </c:numCache>
            </c:numRef>
          </c:yVal>
          <c:smooth val="0"/>
          <c:extLst>
            <c:ext xmlns:c16="http://schemas.microsoft.com/office/drawing/2014/chart" uri="{C3380CC4-5D6E-409C-BE32-E72D297353CC}">
              <c16:uniqueId val="{00000004-A7B6-4F3B-8A1A-3AE601AC11ED}"/>
            </c:ext>
          </c:extLst>
        </c:ser>
        <c:ser>
          <c:idx val="0"/>
          <c:order val="4"/>
          <c:tx>
            <c:strRef>
              <c:f>ICA_limits_result!$T$17</c:f>
              <c:strCache>
                <c:ptCount val="1"/>
                <c:pt idx="0">
                  <c:v>DCT単独</c:v>
                </c:pt>
              </c:strCache>
            </c:strRef>
          </c:tx>
          <c:spPr>
            <a:ln w="25400" cap="rnd">
              <a:solidFill>
                <a:schemeClr val="accent1"/>
              </a:solidFill>
              <a:round/>
            </a:ln>
            <a:effectLst/>
          </c:spPr>
          <c:marker>
            <c:symbol val="circle"/>
            <c:size val="5"/>
            <c:spPr>
              <a:solidFill>
                <a:schemeClr val="accent1"/>
              </a:solidFill>
              <a:ln w="9525">
                <a:solidFill>
                  <a:schemeClr val="accent1"/>
                </a:solidFill>
              </a:ln>
              <a:effectLst/>
            </c:spPr>
          </c:marker>
          <c:xVal>
            <c:numRef>
              <c:f>ICA_limits_result!$V$3:$V$6</c:f>
              <c:numCache>
                <c:formatCode>General</c:formatCode>
                <c:ptCount val="4"/>
                <c:pt idx="0">
                  <c:v>0.25741700000000001</c:v>
                </c:pt>
                <c:pt idx="1">
                  <c:v>0.48644199999999999</c:v>
                </c:pt>
                <c:pt idx="2">
                  <c:v>0.71113899999999997</c:v>
                </c:pt>
                <c:pt idx="3">
                  <c:v>0.91399699999999995</c:v>
                </c:pt>
              </c:numCache>
            </c:numRef>
          </c:xVal>
          <c:yVal>
            <c:numRef>
              <c:f>ICA_limits_result!$U$3:$U$6</c:f>
              <c:numCache>
                <c:formatCode>General</c:formatCode>
                <c:ptCount val="4"/>
                <c:pt idx="0">
                  <c:v>21.900344</c:v>
                </c:pt>
                <c:pt idx="1">
                  <c:v>23.620968999999999</c:v>
                </c:pt>
                <c:pt idx="2">
                  <c:v>24.619931000000001</c:v>
                </c:pt>
                <c:pt idx="3">
                  <c:v>25.405560999999999</c:v>
                </c:pt>
              </c:numCache>
            </c:numRef>
          </c:yVal>
          <c:smooth val="0"/>
          <c:extLst>
            <c:ext xmlns:c16="http://schemas.microsoft.com/office/drawing/2014/chart" uri="{C3380CC4-5D6E-409C-BE32-E72D297353CC}">
              <c16:uniqueId val="{00000000-A7B6-4F3B-8A1A-3AE601AC11ED}"/>
            </c:ext>
          </c:extLst>
        </c:ser>
        <c:dLbls>
          <c:showLegendKey val="0"/>
          <c:showVal val="0"/>
          <c:showCatName val="0"/>
          <c:showSerName val="0"/>
          <c:showPercent val="0"/>
          <c:showBubbleSize val="0"/>
        </c:dLbls>
        <c:axId val="216168928"/>
        <c:axId val="216169344"/>
      </c:scatterChart>
      <c:valAx>
        <c:axId val="216168928"/>
        <c:scaling>
          <c:orientation val="minMax"/>
          <c:max val="0.95000000000000007"/>
          <c:min val="0.2"/>
        </c:scaling>
        <c:delete val="0"/>
        <c:axPos val="b"/>
        <c:majorGridlines>
          <c:spPr>
            <a:ln w="9525" cap="flat" cmpd="sng" algn="ctr">
              <a:no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216169344"/>
        <c:crosses val="autoZero"/>
        <c:crossBetween val="midCat"/>
      </c:valAx>
      <c:valAx>
        <c:axId val="2161693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PSNR[dB]</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216168928"/>
        <c:crosses val="autoZero"/>
        <c:crossBetween val="midCat"/>
      </c:valAx>
      <c:spPr>
        <a:noFill/>
        <a:ln>
          <a:noFill/>
        </a:ln>
        <a:effectLst/>
      </c:spPr>
    </c:plotArea>
    <c:legend>
      <c:legendPos val="r"/>
      <c:layout>
        <c:manualLayout>
          <c:xMode val="edge"/>
          <c:yMode val="edge"/>
          <c:x val="0.648029520295203"/>
          <c:y val="0.58798503001510283"/>
          <c:w val="0.3209741697416974"/>
          <c:h val="0.27789967235463664"/>
        </c:manualLayout>
      </c:layout>
      <c:overlay val="0"/>
      <c:spPr>
        <a:solidFill>
          <a:schemeClr val="bg1"/>
        </a:solidFill>
        <a:ln>
          <a:solidFill>
            <a:schemeClr val="tx1"/>
          </a:solidFill>
        </a:ln>
        <a:effectLst>
          <a:outerShdw blurRad="50800" dist="38100" algn="l" rotWithShape="0">
            <a:prstClr val="black">
              <a:alpha val="40000"/>
            </a:prstClr>
          </a:outerShdw>
        </a:effectLst>
      </c:spPr>
      <c:txPr>
        <a:bodyPr rot="0" spcFirstLastPara="1" vertOverflow="ellipsis" vert="horz" wrap="square" anchor="ctr" anchorCtr="1"/>
        <a:lstStyle/>
        <a:p>
          <a:pPr>
            <a:defRPr lang="ja-JP"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115646314377889E-2"/>
          <c:y val="3.1454251401200214E-2"/>
          <c:w val="0.89278020900128663"/>
          <c:h val="0.85359971053983119"/>
        </c:manualLayout>
      </c:layout>
      <c:scatterChart>
        <c:scatterStyle val="lineMarker"/>
        <c:varyColors val="0"/>
        <c:ser>
          <c:idx val="2"/>
          <c:order val="0"/>
          <c:tx>
            <c:strRef>
              <c:f>ICA_limits_result０!$N$14</c:f>
              <c:strCache>
                <c:ptCount val="1"/>
                <c:pt idx="0">
                  <c:v>Mandrill</c:v>
                </c:pt>
              </c:strCache>
            </c:strRef>
          </c:tx>
          <c:spPr>
            <a:ln w="31750" cap="rnd">
              <a:solidFill>
                <a:schemeClr val="accent3"/>
              </a:solidFill>
              <a:round/>
            </a:ln>
            <a:effectLst/>
          </c:spPr>
          <c:marker>
            <c:symbol val="circle"/>
            <c:size val="5"/>
            <c:spPr>
              <a:solidFill>
                <a:schemeClr val="accent3"/>
              </a:solidFill>
              <a:ln w="9525">
                <a:solidFill>
                  <a:schemeClr val="accent3"/>
                </a:solidFill>
              </a:ln>
              <a:effectLst/>
            </c:spPr>
          </c:marker>
          <c:xVal>
            <c:numRef>
              <c:f>ICA_limits_result０!$N$16:$N$24</c:f>
              <c:numCache>
                <c:formatCode>General</c:formatCode>
                <c:ptCount val="9"/>
                <c:pt idx="0">
                  <c:v>2.5560139999999998</c:v>
                </c:pt>
                <c:pt idx="1">
                  <c:v>1.620403</c:v>
                </c:pt>
                <c:pt idx="2">
                  <c:v>1.3401799999999999</c:v>
                </c:pt>
                <c:pt idx="3">
                  <c:v>1.1742170000000001</c:v>
                </c:pt>
                <c:pt idx="4">
                  <c:v>1.0592490000000001</c:v>
                </c:pt>
                <c:pt idx="5">
                  <c:v>0.91212599999999999</c:v>
                </c:pt>
                <c:pt idx="6">
                  <c:v>0.70832499999999998</c:v>
                </c:pt>
                <c:pt idx="7">
                  <c:v>0.479464</c:v>
                </c:pt>
                <c:pt idx="8">
                  <c:v>0.235595</c:v>
                </c:pt>
              </c:numCache>
            </c:numRef>
          </c:xVal>
          <c:yVal>
            <c:numRef>
              <c:f>ICA_limits_result０!$O$16:$O$24</c:f>
              <c:numCache>
                <c:formatCode>General</c:formatCode>
                <c:ptCount val="9"/>
                <c:pt idx="0">
                  <c:v>0</c:v>
                </c:pt>
                <c:pt idx="1">
                  <c:v>0</c:v>
                </c:pt>
                <c:pt idx="2">
                  <c:v>2.2251309E-2</c:v>
                </c:pt>
                <c:pt idx="3">
                  <c:v>7.1241585999999996E-2</c:v>
                </c:pt>
                <c:pt idx="4">
                  <c:v>0.172213912</c:v>
                </c:pt>
                <c:pt idx="5">
                  <c:v>0.34985041099999997</c:v>
                </c:pt>
                <c:pt idx="6">
                  <c:v>0.52617800999999997</c:v>
                </c:pt>
                <c:pt idx="7">
                  <c:v>1.3047868359999999</c:v>
                </c:pt>
                <c:pt idx="8">
                  <c:v>4.0804038890000003</c:v>
                </c:pt>
              </c:numCache>
            </c:numRef>
          </c:yVal>
          <c:smooth val="0"/>
          <c:extLst>
            <c:ext xmlns:c16="http://schemas.microsoft.com/office/drawing/2014/chart" uri="{C3380CC4-5D6E-409C-BE32-E72D297353CC}">
              <c16:uniqueId val="{00000002-0D2F-420C-A193-CD2E8879235E}"/>
            </c:ext>
          </c:extLst>
        </c:ser>
        <c:ser>
          <c:idx val="1"/>
          <c:order val="1"/>
          <c:tx>
            <c:strRef>
              <c:f>ICA_limits_result０!$K$14</c:f>
              <c:strCache>
                <c:ptCount val="1"/>
                <c:pt idx="0">
                  <c:v>Cameraman</c:v>
                </c:pt>
              </c:strCache>
            </c:strRef>
          </c:tx>
          <c:spPr>
            <a:ln w="31750" cap="rnd">
              <a:solidFill>
                <a:schemeClr val="accent2"/>
              </a:solidFill>
              <a:round/>
            </a:ln>
            <a:effectLst/>
          </c:spPr>
          <c:marker>
            <c:symbol val="circle"/>
            <c:size val="5"/>
            <c:spPr>
              <a:solidFill>
                <a:schemeClr val="accent2"/>
              </a:solidFill>
              <a:ln w="9525">
                <a:solidFill>
                  <a:schemeClr val="accent2"/>
                </a:solidFill>
              </a:ln>
              <a:effectLst/>
            </c:spPr>
          </c:marker>
          <c:xVal>
            <c:numRef>
              <c:f>ICA_limits_result０!$K$16:$K$24</c:f>
              <c:numCache>
                <c:formatCode>General</c:formatCode>
                <c:ptCount val="9"/>
                <c:pt idx="0">
                  <c:v>1.2451989999999999</c:v>
                </c:pt>
                <c:pt idx="1">
                  <c:v>0.81057500000000005</c:v>
                </c:pt>
                <c:pt idx="2">
                  <c:v>0.65474100000000002</c:v>
                </c:pt>
                <c:pt idx="3">
                  <c:v>0.55445299999999997</c:v>
                </c:pt>
                <c:pt idx="4">
                  <c:v>0.48459600000000003</c:v>
                </c:pt>
                <c:pt idx="5">
                  <c:v>0.42393500000000001</c:v>
                </c:pt>
                <c:pt idx="6">
                  <c:v>0.35556699999999997</c:v>
                </c:pt>
                <c:pt idx="7">
                  <c:v>0.27417400000000003</c:v>
                </c:pt>
                <c:pt idx="8">
                  <c:v>0.18540000000000001</c:v>
                </c:pt>
              </c:numCache>
            </c:numRef>
          </c:xVal>
          <c:yVal>
            <c:numRef>
              <c:f>ICA_limits_result０!$L$16:$L$24</c:f>
              <c:numCache>
                <c:formatCode>General</c:formatCode>
                <c:ptCount val="9"/>
                <c:pt idx="0">
                  <c:v>0.93112893758559134</c:v>
                </c:pt>
                <c:pt idx="1">
                  <c:v>1.7166894932498431</c:v>
                </c:pt>
                <c:pt idx="2">
                  <c:v>2.31109371942867</c:v>
                </c:pt>
                <c:pt idx="3">
                  <c:v>1.7624730972412475</c:v>
                </c:pt>
                <c:pt idx="4">
                  <c:v>1.9909998043435655</c:v>
                </c:pt>
                <c:pt idx="5">
                  <c:v>1.9334768147133636</c:v>
                </c:pt>
                <c:pt idx="6">
                  <c:v>1.8714537272549492</c:v>
                </c:pt>
                <c:pt idx="7">
                  <c:v>2.5229896302093504</c:v>
                </c:pt>
                <c:pt idx="8">
                  <c:v>2.975934259440423</c:v>
                </c:pt>
              </c:numCache>
            </c:numRef>
          </c:yVal>
          <c:smooth val="0"/>
          <c:extLst>
            <c:ext xmlns:c16="http://schemas.microsoft.com/office/drawing/2014/chart" uri="{C3380CC4-5D6E-409C-BE32-E72D297353CC}">
              <c16:uniqueId val="{00000001-0D2F-420C-A193-CD2E8879235E}"/>
            </c:ext>
          </c:extLst>
        </c:ser>
        <c:ser>
          <c:idx val="0"/>
          <c:order val="2"/>
          <c:tx>
            <c:strRef>
              <c:f>ICA_limits_result０!$I$14</c:f>
              <c:strCache>
                <c:ptCount val="1"/>
                <c:pt idx="0">
                  <c:v>Barbara</c:v>
                </c:pt>
              </c:strCache>
            </c:strRef>
          </c:tx>
          <c:spPr>
            <a:ln w="31750" cap="rnd">
              <a:solidFill>
                <a:schemeClr val="accent1"/>
              </a:solidFill>
              <a:round/>
            </a:ln>
            <a:effectLst/>
          </c:spPr>
          <c:marker>
            <c:symbol val="circle"/>
            <c:size val="5"/>
            <c:spPr>
              <a:solidFill>
                <a:schemeClr val="accent1"/>
              </a:solidFill>
              <a:ln w="9525">
                <a:solidFill>
                  <a:schemeClr val="accent1"/>
                </a:solidFill>
              </a:ln>
              <a:effectLst/>
            </c:spPr>
          </c:marker>
          <c:xVal>
            <c:numRef>
              <c:f>ICA_limits_result０!$J$4:$J$12</c:f>
              <c:numCache>
                <c:formatCode>General</c:formatCode>
                <c:ptCount val="9"/>
                <c:pt idx="0">
                  <c:v>1.50606</c:v>
                </c:pt>
                <c:pt idx="1">
                  <c:v>1.0677319999999999</c:v>
                </c:pt>
                <c:pt idx="2">
                  <c:v>0.92127599999999998</c:v>
                </c:pt>
                <c:pt idx="3">
                  <c:v>0.81271099999999996</c:v>
                </c:pt>
                <c:pt idx="4">
                  <c:v>0.72984400000000005</c:v>
                </c:pt>
                <c:pt idx="5">
                  <c:v>0.63553000000000004</c:v>
                </c:pt>
                <c:pt idx="6">
                  <c:v>0.51826000000000005</c:v>
                </c:pt>
                <c:pt idx="7">
                  <c:v>0.37531799999999998</c:v>
                </c:pt>
                <c:pt idx="8">
                  <c:v>0.209893</c:v>
                </c:pt>
              </c:numCache>
            </c:numRef>
          </c:xVal>
          <c:yVal>
            <c:numRef>
              <c:f>ICA_limits_result０!$O$4:$O$12</c:f>
              <c:numCache>
                <c:formatCode>General</c:formatCode>
                <c:ptCount val="9"/>
                <c:pt idx="0">
                  <c:v>5.8003345999999997E-2</c:v>
                </c:pt>
                <c:pt idx="1">
                  <c:v>0.12585982500000001</c:v>
                </c:pt>
                <c:pt idx="2">
                  <c:v>0.170105968</c:v>
                </c:pt>
                <c:pt idx="3">
                  <c:v>0.196504927</c:v>
                </c:pt>
                <c:pt idx="4">
                  <c:v>0.21695482399999999</c:v>
                </c:pt>
                <c:pt idx="5">
                  <c:v>0.27737497700000002</c:v>
                </c:pt>
                <c:pt idx="6">
                  <c:v>0.44841048500000003</c:v>
                </c:pt>
                <c:pt idx="7">
                  <c:v>0.854991634</c:v>
                </c:pt>
                <c:pt idx="8">
                  <c:v>2.166201896</c:v>
                </c:pt>
              </c:numCache>
            </c:numRef>
          </c:yVal>
          <c:smooth val="0"/>
          <c:extLst>
            <c:ext xmlns:c16="http://schemas.microsoft.com/office/drawing/2014/chart" uri="{C3380CC4-5D6E-409C-BE32-E72D297353CC}">
              <c16:uniqueId val="{00000000-0D2F-420C-A193-CD2E8879235E}"/>
            </c:ext>
          </c:extLst>
        </c:ser>
        <c:dLbls>
          <c:showLegendKey val="0"/>
          <c:showVal val="0"/>
          <c:showCatName val="0"/>
          <c:showSerName val="0"/>
          <c:showPercent val="0"/>
          <c:showBubbleSize val="0"/>
        </c:dLbls>
        <c:axId val="1264349440"/>
        <c:axId val="1264348608"/>
      </c:scatterChart>
      <c:valAx>
        <c:axId val="12643494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264348608"/>
        <c:crosses val="autoZero"/>
        <c:crossBetween val="midCat"/>
      </c:valAx>
      <c:valAx>
        <c:axId val="12643486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ja-JP" altLang="en-US"/>
                  <a:t>選出基底数</a:t>
                </a:r>
                <a:r>
                  <a:rPr lang="en-US" altLang="ja-JP"/>
                  <a:t>[</a:t>
                </a:r>
                <a:r>
                  <a:rPr lang="ja-JP" altLang="en-US"/>
                  <a:t>個</a:t>
                </a:r>
                <a:r>
                  <a:rPr lang="en-US" altLang="ja-JP"/>
                  <a:t>]</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264349440"/>
        <c:crosses val="autoZero"/>
        <c:crossBetween val="midCat"/>
        <c:majorUnit val="1"/>
      </c:valAx>
      <c:spPr>
        <a:noFill/>
        <a:ln>
          <a:noFill/>
        </a:ln>
        <a:effectLst/>
      </c:spPr>
    </c:plotArea>
    <c:legend>
      <c:legendPos val="r"/>
      <c:layout>
        <c:manualLayout>
          <c:xMode val="edge"/>
          <c:yMode val="edge"/>
          <c:x val="0.48951725499010729"/>
          <c:y val="0.24175282812446877"/>
          <c:w val="0.48550661346908752"/>
          <c:h val="0.23626533338466885"/>
        </c:manualLayout>
      </c:layout>
      <c:overlay val="0"/>
      <c:spPr>
        <a:noFill/>
        <a:ln>
          <a:noFill/>
        </a:ln>
        <a:effectLst/>
      </c:spPr>
      <c:txPr>
        <a:bodyPr rot="0" spcFirstLastPara="1" vertOverflow="ellipsis" vert="horz" wrap="square" anchor="ctr" anchorCtr="1"/>
        <a:lstStyle/>
        <a:p>
          <a:pPr>
            <a:defRPr lang="ja-JP" sz="105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0464884876924511E-2"/>
          <c:y val="3.1930217047764588E-2"/>
          <c:w val="0.91744017891432894"/>
          <c:h val="0.83687064673660383"/>
        </c:manualLayout>
      </c:layout>
      <c:scatterChart>
        <c:scatterStyle val="lineMarker"/>
        <c:varyColors val="0"/>
        <c:ser>
          <c:idx val="1"/>
          <c:order val="0"/>
          <c:tx>
            <c:strRef>
              <c:f>ICA_limits_result０!$T$14</c:f>
              <c:strCache>
                <c:ptCount val="1"/>
                <c:pt idx="0">
                  <c:v>Airplane</c:v>
                </c:pt>
              </c:strCache>
            </c:strRef>
          </c:tx>
          <c:spPr>
            <a:ln w="25400" cap="rnd">
              <a:solidFill>
                <a:schemeClr val="accent2"/>
              </a:solidFill>
              <a:round/>
            </a:ln>
            <a:effectLst/>
          </c:spPr>
          <c:marker>
            <c:symbol val="circle"/>
            <c:size val="5"/>
            <c:spPr>
              <a:solidFill>
                <a:schemeClr val="accent2"/>
              </a:solidFill>
              <a:ln w="9525">
                <a:solidFill>
                  <a:schemeClr val="accent2"/>
                </a:solidFill>
              </a:ln>
              <a:effectLst/>
            </c:spPr>
          </c:marker>
          <c:dPt>
            <c:idx val="1"/>
            <c:marker>
              <c:symbol val="circle"/>
              <c:size val="5"/>
              <c:spPr>
                <a:solidFill>
                  <a:schemeClr val="accent2"/>
                </a:solidFill>
                <a:ln w="9525">
                  <a:solidFill>
                    <a:schemeClr val="accent2"/>
                  </a:solidFill>
                </a:ln>
                <a:effectLst/>
              </c:spPr>
            </c:marker>
            <c:bubble3D val="0"/>
            <c:spPr>
              <a:ln w="31750" cap="rnd">
                <a:solidFill>
                  <a:schemeClr val="accent2"/>
                </a:solidFill>
                <a:round/>
              </a:ln>
              <a:effectLst/>
            </c:spPr>
            <c:extLst>
              <c:ext xmlns:c16="http://schemas.microsoft.com/office/drawing/2014/chart" uri="{C3380CC4-5D6E-409C-BE32-E72D297353CC}">
                <c16:uniqueId val="{00000005-3D3A-45C7-AA27-96A0BB089D36}"/>
              </c:ext>
            </c:extLst>
          </c:dPt>
          <c:xVal>
            <c:numRef>
              <c:f>ICA_limits_result０!$T$16:$T$24</c:f>
              <c:numCache>
                <c:formatCode>General</c:formatCode>
                <c:ptCount val="9"/>
                <c:pt idx="0">
                  <c:v>2.5560139999999998</c:v>
                </c:pt>
                <c:pt idx="1">
                  <c:v>1.620403</c:v>
                </c:pt>
                <c:pt idx="2">
                  <c:v>1.3401799999999999</c:v>
                </c:pt>
                <c:pt idx="3">
                  <c:v>1.1742170000000001</c:v>
                </c:pt>
                <c:pt idx="4">
                  <c:v>1.0592490000000001</c:v>
                </c:pt>
                <c:pt idx="5">
                  <c:v>0.91212599999999999</c:v>
                </c:pt>
                <c:pt idx="6">
                  <c:v>0.70832499999999998</c:v>
                </c:pt>
                <c:pt idx="7">
                  <c:v>0.479464</c:v>
                </c:pt>
                <c:pt idx="8">
                  <c:v>0.235595</c:v>
                </c:pt>
              </c:numCache>
            </c:numRef>
          </c:xVal>
          <c:yVal>
            <c:numRef>
              <c:f>ICA_limits_result０!$U$16:$U$24</c:f>
              <c:numCache>
                <c:formatCode>General</c:formatCode>
                <c:ptCount val="9"/>
                <c:pt idx="0">
                  <c:v>0.58719445457863606</c:v>
                </c:pt>
                <c:pt idx="1">
                  <c:v>0.67876687340386255</c:v>
                </c:pt>
                <c:pt idx="2">
                  <c:v>0.9970813571688909</c:v>
                </c:pt>
                <c:pt idx="3">
                  <c:v>1.26669098869025</c:v>
                </c:pt>
                <c:pt idx="4">
                  <c:v>1.5516234950747725</c:v>
                </c:pt>
                <c:pt idx="5">
                  <c:v>1.5268150310105577</c:v>
                </c:pt>
                <c:pt idx="6">
                  <c:v>1.7710689529368784</c:v>
                </c:pt>
                <c:pt idx="7">
                  <c:v>2.238599051441081</c:v>
                </c:pt>
                <c:pt idx="8">
                  <c:v>2.7811017876687356</c:v>
                </c:pt>
              </c:numCache>
            </c:numRef>
          </c:yVal>
          <c:smooth val="0"/>
          <c:extLst>
            <c:ext xmlns:c16="http://schemas.microsoft.com/office/drawing/2014/chart" uri="{C3380CC4-5D6E-409C-BE32-E72D297353CC}">
              <c16:uniqueId val="{00000001-3D3A-45C7-AA27-96A0BB089D36}"/>
            </c:ext>
          </c:extLst>
        </c:ser>
        <c:ser>
          <c:idx val="3"/>
          <c:order val="1"/>
          <c:tx>
            <c:strRef>
              <c:f>ICA_limits_result０!$N$26</c:f>
              <c:strCache>
                <c:ptCount val="1"/>
                <c:pt idx="0">
                  <c:v>Boat</c:v>
                </c:pt>
              </c:strCache>
            </c:strRef>
          </c:tx>
          <c:spPr>
            <a:ln w="31750" cap="rnd">
              <a:solidFill>
                <a:schemeClr val="accent4"/>
              </a:solidFill>
              <a:round/>
            </a:ln>
            <a:effectLst/>
          </c:spPr>
          <c:marker>
            <c:symbol val="circle"/>
            <c:size val="5"/>
            <c:spPr>
              <a:solidFill>
                <a:schemeClr val="accent4"/>
              </a:solidFill>
              <a:ln w="9525">
                <a:solidFill>
                  <a:schemeClr val="accent4"/>
                </a:solidFill>
              </a:ln>
              <a:effectLst/>
            </c:spPr>
          </c:marker>
          <c:xVal>
            <c:numRef>
              <c:f>ICA_limits_result０!$N$28:$N$36</c:f>
              <c:numCache>
                <c:formatCode>General</c:formatCode>
                <c:ptCount val="9"/>
                <c:pt idx="0">
                  <c:v>0.92646499999999998</c:v>
                </c:pt>
                <c:pt idx="1">
                  <c:v>0.64005000000000001</c:v>
                </c:pt>
                <c:pt idx="2">
                  <c:v>0.5279879999999999</c:v>
                </c:pt>
                <c:pt idx="3">
                  <c:v>0.45162199999999997</c:v>
                </c:pt>
                <c:pt idx="4">
                  <c:v>0.40184699999999995</c:v>
                </c:pt>
                <c:pt idx="5">
                  <c:v>0.34997300000000003</c:v>
                </c:pt>
                <c:pt idx="6">
                  <c:v>0.29530099999999998</c:v>
                </c:pt>
                <c:pt idx="7">
                  <c:v>0.22919699999999998</c:v>
                </c:pt>
                <c:pt idx="8">
                  <c:v>0.159085</c:v>
                </c:pt>
              </c:numCache>
            </c:numRef>
          </c:xVal>
          <c:yVal>
            <c:numRef>
              <c:f>ICA_limits_result０!$O$28:$O$36</c:f>
              <c:numCache>
                <c:formatCode>General</c:formatCode>
                <c:ptCount val="9"/>
                <c:pt idx="0">
                  <c:v>1.0564808110065285</c:v>
                </c:pt>
                <c:pt idx="1">
                  <c:v>0.83327299058653581</c:v>
                </c:pt>
                <c:pt idx="2">
                  <c:v>1.045257060101386</c:v>
                </c:pt>
                <c:pt idx="3">
                  <c:v>0.86712527154236352</c:v>
                </c:pt>
                <c:pt idx="4">
                  <c:v>1.2108979000724214</c:v>
                </c:pt>
                <c:pt idx="5">
                  <c:v>1.1073497465604605</c:v>
                </c:pt>
                <c:pt idx="6">
                  <c:v>1.1808472121650979</c:v>
                </c:pt>
                <c:pt idx="7">
                  <c:v>1.7398624185372933</c:v>
                </c:pt>
                <c:pt idx="8">
                  <c:v>2.1603910209992758</c:v>
                </c:pt>
              </c:numCache>
            </c:numRef>
          </c:yVal>
          <c:smooth val="0"/>
          <c:extLst>
            <c:ext xmlns:c16="http://schemas.microsoft.com/office/drawing/2014/chart" uri="{C3380CC4-5D6E-409C-BE32-E72D297353CC}">
              <c16:uniqueId val="{00000003-3D3A-45C7-AA27-96A0BB089D36}"/>
            </c:ext>
          </c:extLst>
        </c:ser>
        <c:ser>
          <c:idx val="2"/>
          <c:order val="2"/>
          <c:tx>
            <c:strRef>
              <c:f>ICA_limits_result０!$K$26</c:f>
              <c:strCache>
                <c:ptCount val="1"/>
                <c:pt idx="0">
                  <c:v>Sailboat</c:v>
                </c:pt>
              </c:strCache>
            </c:strRef>
          </c:tx>
          <c:spPr>
            <a:ln w="31750" cap="rnd">
              <a:solidFill>
                <a:schemeClr val="accent3"/>
              </a:solidFill>
              <a:round/>
            </a:ln>
            <a:effectLst/>
          </c:spPr>
          <c:marker>
            <c:symbol val="circle"/>
            <c:size val="5"/>
            <c:spPr>
              <a:solidFill>
                <a:schemeClr val="accent3"/>
              </a:solidFill>
              <a:ln w="9525">
                <a:solidFill>
                  <a:schemeClr val="accent3"/>
                </a:solidFill>
              </a:ln>
              <a:effectLst/>
            </c:spPr>
          </c:marker>
          <c:xVal>
            <c:numRef>
              <c:f>ICA_limits_result０!$K$28:$K$36</c:f>
              <c:numCache>
                <c:formatCode>General</c:formatCode>
                <c:ptCount val="9"/>
                <c:pt idx="0">
                  <c:v>1.2962499999999999</c:v>
                </c:pt>
                <c:pt idx="1">
                  <c:v>0.90205000000000002</c:v>
                </c:pt>
                <c:pt idx="2">
                  <c:v>0.79576100000000005</c:v>
                </c:pt>
                <c:pt idx="3">
                  <c:v>0.71992699999999998</c:v>
                </c:pt>
                <c:pt idx="4">
                  <c:v>0.65841899999999998</c:v>
                </c:pt>
                <c:pt idx="5">
                  <c:v>0.58194199999999996</c:v>
                </c:pt>
                <c:pt idx="6">
                  <c:v>0.485128</c:v>
                </c:pt>
                <c:pt idx="7">
                  <c:v>0.36553200000000002</c:v>
                </c:pt>
                <c:pt idx="8">
                  <c:v>0.23841300000000001</c:v>
                </c:pt>
              </c:numCache>
            </c:numRef>
          </c:xVal>
          <c:yVal>
            <c:numRef>
              <c:f>ICA_limits_result０!$L$28:$L$36</c:f>
              <c:numCache>
                <c:formatCode>General</c:formatCode>
                <c:ptCount val="9"/>
                <c:pt idx="0">
                  <c:v>0.33960897900072207</c:v>
                </c:pt>
                <c:pt idx="1">
                  <c:v>0.30883417813178587</c:v>
                </c:pt>
                <c:pt idx="2">
                  <c:v>0.274438812454736</c:v>
                </c:pt>
                <c:pt idx="3">
                  <c:v>0.42070963070238826</c:v>
                </c:pt>
                <c:pt idx="4">
                  <c:v>0.53457639391744805</c:v>
                </c:pt>
                <c:pt idx="5">
                  <c:v>0.53674873280231628</c:v>
                </c:pt>
                <c:pt idx="6">
                  <c:v>0.76285300506878984</c:v>
                </c:pt>
                <c:pt idx="7">
                  <c:v>0.94370021723388253</c:v>
                </c:pt>
                <c:pt idx="8">
                  <c:v>1.405503258508326</c:v>
                </c:pt>
              </c:numCache>
            </c:numRef>
          </c:yVal>
          <c:smooth val="0"/>
          <c:extLst>
            <c:ext xmlns:c16="http://schemas.microsoft.com/office/drawing/2014/chart" uri="{C3380CC4-5D6E-409C-BE32-E72D297353CC}">
              <c16:uniqueId val="{00000002-3D3A-45C7-AA27-96A0BB089D36}"/>
            </c:ext>
          </c:extLst>
        </c:ser>
        <c:ser>
          <c:idx val="0"/>
          <c:order val="3"/>
          <c:tx>
            <c:strRef>
              <c:f>ICA_limits_result０!$Q$14</c:f>
              <c:strCache>
                <c:ptCount val="1"/>
                <c:pt idx="0">
                  <c:v>Earth</c:v>
                </c:pt>
              </c:strCache>
            </c:strRef>
          </c:tx>
          <c:spPr>
            <a:ln w="31750" cap="rnd">
              <a:solidFill>
                <a:schemeClr val="accent1"/>
              </a:solidFill>
              <a:round/>
            </a:ln>
            <a:effectLst/>
          </c:spPr>
          <c:marker>
            <c:symbol val="circle"/>
            <c:size val="5"/>
            <c:spPr>
              <a:solidFill>
                <a:schemeClr val="accent1"/>
              </a:solidFill>
              <a:ln w="9525">
                <a:solidFill>
                  <a:schemeClr val="accent1"/>
                </a:solidFill>
              </a:ln>
              <a:effectLst/>
            </c:spPr>
          </c:marker>
          <c:xVal>
            <c:numRef>
              <c:f>ICA_limits_result０!$Q$16:$Q$24</c:f>
              <c:numCache>
                <c:formatCode>General</c:formatCode>
                <c:ptCount val="9"/>
                <c:pt idx="0">
                  <c:v>1.2451989999999999</c:v>
                </c:pt>
                <c:pt idx="1">
                  <c:v>0.81057500000000005</c:v>
                </c:pt>
                <c:pt idx="2">
                  <c:v>0.65474100000000002</c:v>
                </c:pt>
                <c:pt idx="3">
                  <c:v>0.55445299999999997</c:v>
                </c:pt>
                <c:pt idx="4">
                  <c:v>0.48459600000000003</c:v>
                </c:pt>
                <c:pt idx="5">
                  <c:v>0.42393500000000001</c:v>
                </c:pt>
                <c:pt idx="6">
                  <c:v>0.35556699999999997</c:v>
                </c:pt>
                <c:pt idx="7">
                  <c:v>0.27417400000000003</c:v>
                </c:pt>
                <c:pt idx="8">
                  <c:v>0.18540000000000001</c:v>
                </c:pt>
              </c:numCache>
            </c:numRef>
          </c:xVal>
          <c:yVal>
            <c:numRef>
              <c:f>ICA_limits_result０!$R$16:$R$24</c:f>
              <c:numCache>
                <c:formatCode>General</c:formatCode>
                <c:ptCount val="9"/>
                <c:pt idx="0">
                  <c:v>0.54584025087616894</c:v>
                </c:pt>
                <c:pt idx="1">
                  <c:v>0.22966242390701727</c:v>
                </c:pt>
                <c:pt idx="2">
                  <c:v>0.32872163807414689</c:v>
                </c:pt>
                <c:pt idx="3">
                  <c:v>0.42114001106807508</c:v>
                </c:pt>
                <c:pt idx="4">
                  <c:v>0.49179118243867503</c:v>
                </c:pt>
                <c:pt idx="5">
                  <c:v>0.5071020106991333</c:v>
                </c:pt>
                <c:pt idx="6">
                  <c:v>0.53237410071942448</c:v>
                </c:pt>
                <c:pt idx="7">
                  <c:v>0.81497878620180364</c:v>
                </c:pt>
                <c:pt idx="8">
                  <c:v>1.6897251429625586</c:v>
                </c:pt>
              </c:numCache>
            </c:numRef>
          </c:yVal>
          <c:smooth val="0"/>
          <c:extLst>
            <c:ext xmlns:c16="http://schemas.microsoft.com/office/drawing/2014/chart" uri="{C3380CC4-5D6E-409C-BE32-E72D297353CC}">
              <c16:uniqueId val="{00000000-3D3A-45C7-AA27-96A0BB089D36}"/>
            </c:ext>
          </c:extLst>
        </c:ser>
        <c:dLbls>
          <c:showLegendKey val="0"/>
          <c:showVal val="0"/>
          <c:showCatName val="0"/>
          <c:showSerName val="0"/>
          <c:showPercent val="0"/>
          <c:showBubbleSize val="0"/>
        </c:dLbls>
        <c:axId val="511057584"/>
        <c:axId val="511052592"/>
      </c:scatterChart>
      <c:valAx>
        <c:axId val="5110575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511052592"/>
        <c:crosses val="autoZero"/>
        <c:crossBetween val="midCat"/>
      </c:valAx>
      <c:valAx>
        <c:axId val="511052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ja-JP" altLang="en-US"/>
                  <a:t>選出基底数</a:t>
                </a:r>
                <a:r>
                  <a:rPr lang="en-US" altLang="ja-JP"/>
                  <a:t>[</a:t>
                </a:r>
                <a:r>
                  <a:rPr lang="ja-JP" altLang="en-US"/>
                  <a:t>個</a:t>
                </a:r>
                <a:r>
                  <a:rPr lang="en-US" altLang="ja-JP"/>
                  <a:t>]</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511057584"/>
        <c:crosses val="autoZero"/>
        <c:crossBetween val="midCat"/>
        <c:majorUnit val="1"/>
      </c:valAx>
      <c:spPr>
        <a:noFill/>
        <a:ln>
          <a:noFill/>
        </a:ln>
        <a:effectLst/>
      </c:spPr>
    </c:plotArea>
    <c:legend>
      <c:legendPos val="r"/>
      <c:layout>
        <c:manualLayout>
          <c:xMode val="edge"/>
          <c:yMode val="edge"/>
          <c:x val="0.35735518643676478"/>
          <c:y val="0.25108875868938452"/>
          <c:w val="0.64264481356323522"/>
          <c:h val="0.19593679416963838"/>
        </c:manualLayout>
      </c:layout>
      <c:overlay val="0"/>
      <c:spPr>
        <a:noFill/>
        <a:ln>
          <a:noFill/>
        </a:ln>
        <a:effectLst/>
      </c:spPr>
      <c:txPr>
        <a:bodyPr rot="0" spcFirstLastPara="1" vertOverflow="ellipsis" vert="horz" wrap="square" anchor="ctr" anchorCtr="1"/>
        <a:lstStyle/>
        <a:p>
          <a:pPr>
            <a:defRPr lang="ja-JP"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165660836557506E-2"/>
          <c:y val="7.4181300584987217E-2"/>
          <c:w val="0.91765030510866163"/>
          <c:h val="0.83328296774865851"/>
        </c:manualLayout>
      </c:layout>
      <c:scatterChart>
        <c:scatterStyle val="lineMarker"/>
        <c:varyColors val="0"/>
        <c:ser>
          <c:idx val="13"/>
          <c:order val="6"/>
          <c:tx>
            <c:strRef>
              <c:f>ICA_limits_result1!$AR$28</c:f>
              <c:strCache>
                <c:ptCount val="1"/>
                <c:pt idx="0">
                  <c:v>Proposed method</c:v>
                </c:pt>
              </c:strCache>
            </c:strRef>
          </c:tx>
          <c:spPr>
            <a:ln w="22225" cap="rnd">
              <a:noFill/>
              <a:round/>
            </a:ln>
            <a:effectLst/>
          </c:spPr>
          <c:marker>
            <c:symbol val="plus"/>
            <c:size val="6"/>
            <c:spPr>
              <a:noFill/>
              <a:ln w="9525">
                <a:solidFill>
                  <a:schemeClr val="accent2">
                    <a:lumMod val="80000"/>
                    <a:lumOff val="20000"/>
                  </a:schemeClr>
                </a:solidFill>
                <a:round/>
              </a:ln>
              <a:effectLst/>
            </c:spPr>
          </c:marker>
          <c:xVal>
            <c:numRef>
              <c:f>ICA_limits_result1!$AE$8:$AE$13</c:f>
              <c:numCache>
                <c:formatCode>General</c:formatCode>
                <c:ptCount val="6"/>
                <c:pt idx="0">
                  <c:v>0.6378069999999999</c:v>
                </c:pt>
                <c:pt idx="1">
                  <c:v>0.57516</c:v>
                </c:pt>
                <c:pt idx="2">
                  <c:v>0.50627800000000001</c:v>
                </c:pt>
                <c:pt idx="3">
                  <c:v>0.43121900000000002</c:v>
                </c:pt>
                <c:pt idx="4">
                  <c:v>0.33138199999999995</c:v>
                </c:pt>
                <c:pt idx="5">
                  <c:v>0.21397800000000003</c:v>
                </c:pt>
              </c:numCache>
            </c:numRef>
          </c:xVal>
          <c:yVal>
            <c:numRef>
              <c:f>ICA_limits_result1!$AF$8:$AF$13</c:f>
              <c:numCache>
                <c:formatCode>General</c:formatCode>
                <c:ptCount val="6"/>
                <c:pt idx="0">
                  <c:v>30.593115000000001</c:v>
                </c:pt>
                <c:pt idx="1">
                  <c:v>29.93806</c:v>
                </c:pt>
                <c:pt idx="2">
                  <c:v>29.181394999999998</c:v>
                </c:pt>
                <c:pt idx="3">
                  <c:v>28.399433999999999</c:v>
                </c:pt>
                <c:pt idx="4">
                  <c:v>27.119287</c:v>
                </c:pt>
                <c:pt idx="5">
                  <c:v>24.841118999999999</c:v>
                </c:pt>
              </c:numCache>
            </c:numRef>
          </c:yVal>
          <c:smooth val="0"/>
          <c:extLst xmlns:c15="http://schemas.microsoft.com/office/drawing/2012/chart">
            <c:ext xmlns:c16="http://schemas.microsoft.com/office/drawing/2014/chart" uri="{C3380CC4-5D6E-409C-BE32-E72D297353CC}">
              <c16:uniqueId val="{00000000-DE4D-4227-B1FB-BB4C6D192093}"/>
            </c:ext>
          </c:extLst>
        </c:ser>
        <c:ser>
          <c:idx val="9"/>
          <c:order val="8"/>
          <c:tx>
            <c:strRef>
              <c:f>ICA_limits_result1!$Q$3</c:f>
              <c:strCache>
                <c:ptCount val="1"/>
                <c:pt idx="0">
                  <c:v>DCT only</c:v>
                </c:pt>
              </c:strCache>
            </c:strRef>
          </c:tx>
          <c:spPr>
            <a:ln w="22225" cap="rnd">
              <a:noFill/>
              <a:round/>
            </a:ln>
            <a:effectLst/>
          </c:spPr>
          <c:marker>
            <c:symbol val="diamond"/>
            <c:size val="6"/>
            <c:spPr>
              <a:solidFill>
                <a:schemeClr val="accent4"/>
              </a:solidFill>
              <a:ln w="9525">
                <a:solidFill>
                  <a:schemeClr val="accent4"/>
                </a:solidFill>
                <a:round/>
              </a:ln>
              <a:effectLst/>
            </c:spPr>
          </c:marker>
          <c:xVal>
            <c:numRef>
              <c:f>ICA_limits_result1!$B$8:$B$13</c:f>
              <c:numCache>
                <c:formatCode>General</c:formatCode>
                <c:ptCount val="6"/>
                <c:pt idx="0">
                  <c:v>0.64371599999999995</c:v>
                </c:pt>
                <c:pt idx="1">
                  <c:v>0.58217699999999994</c:v>
                </c:pt>
                <c:pt idx="2">
                  <c:v>0.51252299999999995</c:v>
                </c:pt>
                <c:pt idx="3">
                  <c:v>0.43733</c:v>
                </c:pt>
                <c:pt idx="4">
                  <c:v>0.33562799999999998</c:v>
                </c:pt>
                <c:pt idx="5">
                  <c:v>0.22025900000000001</c:v>
                </c:pt>
              </c:numCache>
            </c:numRef>
          </c:xVal>
          <c:yVal>
            <c:numRef>
              <c:f>ICA_limits_result1!$Q$8:$Q$13</c:f>
              <c:numCache>
                <c:formatCode>General</c:formatCode>
                <c:ptCount val="6"/>
                <c:pt idx="0">
                  <c:v>30.542891000000001</c:v>
                </c:pt>
                <c:pt idx="1">
                  <c:v>29.852875999999998</c:v>
                </c:pt>
                <c:pt idx="2">
                  <c:v>29.085376</c:v>
                </c:pt>
                <c:pt idx="3">
                  <c:v>28.262195999999999</c:v>
                </c:pt>
                <c:pt idx="4">
                  <c:v>26.851299999999998</c:v>
                </c:pt>
                <c:pt idx="5">
                  <c:v>24.315009</c:v>
                </c:pt>
              </c:numCache>
            </c:numRef>
          </c:yVal>
          <c:smooth val="0"/>
          <c:extLst>
            <c:ext xmlns:c16="http://schemas.microsoft.com/office/drawing/2014/chart" uri="{C3380CC4-5D6E-409C-BE32-E72D297353CC}">
              <c16:uniqueId val="{00000002-DE4D-4227-B1FB-BB4C6D192093}"/>
            </c:ext>
          </c:extLst>
        </c:ser>
        <c:ser>
          <c:idx val="16"/>
          <c:order val="11"/>
          <c:tx>
            <c:strRef>
              <c:f>ICA_limits_result1!$AR$29</c:f>
              <c:strCache>
                <c:ptCount val="1"/>
                <c:pt idx="0">
                  <c:v>Togashi et al.[2]</c:v>
                </c:pt>
              </c:strCache>
              <c:extLst xmlns:c15="http://schemas.microsoft.com/office/drawing/2012/chart"/>
            </c:strRef>
          </c:tx>
          <c:spPr>
            <a:ln w="22225" cap="rnd">
              <a:noFill/>
              <a:round/>
            </a:ln>
            <a:effectLst/>
          </c:spPr>
          <c:marker>
            <c:symbol val="circle"/>
            <c:size val="6"/>
            <c:spPr>
              <a:solidFill>
                <a:schemeClr val="accent5">
                  <a:lumMod val="80000"/>
                  <a:lumOff val="20000"/>
                </a:schemeClr>
              </a:solidFill>
              <a:ln w="9525">
                <a:solidFill>
                  <a:schemeClr val="accent5">
                    <a:lumMod val="80000"/>
                    <a:lumOff val="20000"/>
                  </a:schemeClr>
                </a:solidFill>
                <a:round/>
              </a:ln>
              <a:effectLst/>
            </c:spPr>
          </c:marker>
          <c:xVal>
            <c:numRef>
              <c:f>ICA_limits_result1!$AU$19:$AU$25</c:f>
              <c:numCache>
                <c:formatCode>General</c:formatCode>
                <c:ptCount val="7"/>
                <c:pt idx="1">
                  <c:v>0.64637999999999995</c:v>
                </c:pt>
                <c:pt idx="2">
                  <c:v>0.58400399999999997</c:v>
                </c:pt>
                <c:pt idx="3">
                  <c:v>0.51493599999999995</c:v>
                </c:pt>
                <c:pt idx="4">
                  <c:v>0.444994</c:v>
                </c:pt>
                <c:pt idx="5">
                  <c:v>0.34792500000000004</c:v>
                </c:pt>
                <c:pt idx="6">
                  <c:v>0.234601</c:v>
                </c:pt>
              </c:numCache>
              <c:extLst xmlns:c15="http://schemas.microsoft.com/office/drawing/2012/chart"/>
            </c:numRef>
          </c:xVal>
          <c:yVal>
            <c:numRef>
              <c:f>ICA_limits_result1!$AV$19:$AV$25</c:f>
              <c:numCache>
                <c:formatCode>General</c:formatCode>
                <c:ptCount val="7"/>
                <c:pt idx="1">
                  <c:v>30.547325000000001</c:v>
                </c:pt>
                <c:pt idx="2">
                  <c:v>29.879308000000002</c:v>
                </c:pt>
                <c:pt idx="3">
                  <c:v>29.115939000000001</c:v>
                </c:pt>
                <c:pt idx="4">
                  <c:v>28.310894999999999</c:v>
                </c:pt>
                <c:pt idx="5">
                  <c:v>26.935825999999999</c:v>
                </c:pt>
                <c:pt idx="6">
                  <c:v>24.368351000000001</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3-DE4D-4227-B1FB-BB4C6D192093}"/>
            </c:ext>
          </c:extLst>
        </c:ser>
        <c:dLbls>
          <c:showLegendKey val="0"/>
          <c:showVal val="0"/>
          <c:showCatName val="0"/>
          <c:showSerName val="0"/>
          <c:showPercent val="0"/>
          <c:showBubbleSize val="0"/>
        </c:dLbls>
        <c:axId val="594025472"/>
        <c:axId val="594022560"/>
        <c:extLst>
          <c:ext xmlns:c15="http://schemas.microsoft.com/office/drawing/2012/chart" uri="{02D57815-91ED-43cb-92C2-25804820EDAC}">
            <c15:filteredScatterSeries>
              <c15:ser>
                <c:idx val="2"/>
                <c:order val="0"/>
                <c:tx>
                  <c:strRef>
                    <c:extLst>
                      <c:ext uri="{02D57815-91ED-43cb-92C2-25804820EDAC}">
                        <c15:formulaRef>
                          <c15:sqref>ICA_limits_result1!$P$15</c15:sqref>
                        </c15:formulaRef>
                      </c:ext>
                    </c:extLst>
                    <c:strCache>
                      <c:ptCount val="1"/>
                      <c:pt idx="0">
                        <c:v>Step2（最適付加あり）</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xVal>
                  <c:numRef>
                    <c:extLst>
                      <c:ext uri="{02D57815-91ED-43cb-92C2-25804820EDAC}">
                        <c15:formulaRef>
                          <c15:sqref>ICA_limits_result1!$P$19:$P$25</c15:sqref>
                        </c15:formulaRef>
                      </c:ext>
                    </c:extLst>
                    <c:numCache>
                      <c:formatCode>General</c:formatCode>
                      <c:ptCount val="7"/>
                      <c:pt idx="0">
                        <c:v>0.73686299999999993</c:v>
                      </c:pt>
                      <c:pt idx="1">
                        <c:v>0.64018599999999992</c:v>
                      </c:pt>
                      <c:pt idx="2">
                        <c:v>0.58170100000000002</c:v>
                      </c:pt>
                      <c:pt idx="3">
                        <c:v>0.51209299999999991</c:v>
                      </c:pt>
                      <c:pt idx="4">
                        <c:v>0.43458299999999994</c:v>
                      </c:pt>
                      <c:pt idx="5">
                        <c:v>0.33539200000000002</c:v>
                      </c:pt>
                      <c:pt idx="6">
                        <c:v>0.22009199999999998</c:v>
                      </c:pt>
                    </c:numCache>
                  </c:numRef>
                </c:xVal>
                <c:yVal>
                  <c:numRef>
                    <c:extLst>
                      <c:ext uri="{02D57815-91ED-43cb-92C2-25804820EDAC}">
                        <c15:formulaRef>
                          <c15:sqref>ICA_limits_result1!$Q$19:$Q$25</c15:sqref>
                        </c15:formulaRef>
                      </c:ext>
                    </c:extLst>
                    <c:numCache>
                      <c:formatCode>General</c:formatCode>
                      <c:ptCount val="7"/>
                      <c:pt idx="0">
                        <c:v>31.667417</c:v>
                      </c:pt>
                      <c:pt idx="1">
                        <c:v>30.575562000000001</c:v>
                      </c:pt>
                      <c:pt idx="2">
                        <c:v>29.920352000000001</c:v>
                      </c:pt>
                      <c:pt idx="3">
                        <c:v>29.163328</c:v>
                      </c:pt>
                      <c:pt idx="4">
                        <c:v>28.373066999999999</c:v>
                      </c:pt>
                      <c:pt idx="5">
                        <c:v>27.103904</c:v>
                      </c:pt>
                      <c:pt idx="6">
                        <c:v>24.843800999999999</c:v>
                      </c:pt>
                    </c:numCache>
                  </c:numRef>
                </c:yVal>
                <c:smooth val="0"/>
                <c:extLst>
                  <c:ext xmlns:c16="http://schemas.microsoft.com/office/drawing/2014/chart" uri="{C3380CC4-5D6E-409C-BE32-E72D297353CC}">
                    <c16:uniqueId val="{00000004-DE4D-4227-B1FB-BB4C6D192093}"/>
                  </c:ext>
                </c:extLst>
              </c15:ser>
            </c15:filteredScatterSeries>
            <c15:filteredScatterSeries>
              <c15:ser>
                <c:idx val="3"/>
                <c:order val="1"/>
                <c:tx>
                  <c:strRef>
                    <c:extLst xmlns:c15="http://schemas.microsoft.com/office/drawing/2012/chart">
                      <c:ext xmlns:c15="http://schemas.microsoft.com/office/drawing/2012/chart" uri="{02D57815-91ED-43cb-92C2-25804820EDAC}">
                        <c15:formulaRef>
                          <c15:sqref>ICA_limits_result1!$S$15</c15:sqref>
                        </c15:formulaRef>
                      </c:ext>
                    </c:extLst>
                    <c:strCache>
                      <c:ptCount val="1"/>
                      <c:pt idx="0">
                        <c:v>Step2（最適付加無し）</c:v>
                      </c:pt>
                    </c:strCache>
                  </c:strRef>
                </c:tx>
                <c:spPr>
                  <a:ln w="22225" cap="rnd">
                    <a:solidFill>
                      <a:schemeClr val="accent4"/>
                    </a:solidFill>
                    <a:round/>
                  </a:ln>
                  <a:effectLst/>
                </c:spPr>
                <c:marker>
                  <c:symbol val="x"/>
                  <c:size val="6"/>
                  <c:spPr>
                    <a:noFill/>
                    <a:ln w="9525">
                      <a:solidFill>
                        <a:schemeClr val="accent4"/>
                      </a:solidFill>
                      <a:round/>
                    </a:ln>
                    <a:effectLst/>
                  </c:spPr>
                </c:marker>
                <c:xVal>
                  <c:numRef>
                    <c:extLst xmlns:c15="http://schemas.microsoft.com/office/drawing/2012/chart">
                      <c:ext xmlns:c15="http://schemas.microsoft.com/office/drawing/2012/chart" uri="{02D57815-91ED-43cb-92C2-25804820EDAC}">
                        <c15:formulaRef>
                          <c15:sqref>ICA_limits_result1!$S$19:$S$25</c15:sqref>
                        </c15:formulaRef>
                      </c:ext>
                    </c:extLst>
                    <c:numCache>
                      <c:formatCode>General</c:formatCode>
                      <c:ptCount val="7"/>
                      <c:pt idx="0">
                        <c:v>0.73138099999999995</c:v>
                      </c:pt>
                      <c:pt idx="1">
                        <c:v>0.63470399999999993</c:v>
                      </c:pt>
                      <c:pt idx="2">
                        <c:v>0.57073700000000005</c:v>
                      </c:pt>
                      <c:pt idx="3">
                        <c:v>0.50112899999999994</c:v>
                      </c:pt>
                      <c:pt idx="4">
                        <c:v>0.42361899999999997</c:v>
                      </c:pt>
                      <c:pt idx="5">
                        <c:v>0.31894600000000001</c:v>
                      </c:pt>
                      <c:pt idx="6">
                        <c:v>0.20364599999999999</c:v>
                      </c:pt>
                    </c:numCache>
                  </c:numRef>
                </c:xVal>
                <c:yVal>
                  <c:numRef>
                    <c:extLst xmlns:c15="http://schemas.microsoft.com/office/drawing/2012/chart">
                      <c:ext xmlns:c15="http://schemas.microsoft.com/office/drawing/2012/chart" uri="{02D57815-91ED-43cb-92C2-25804820EDAC}">
                        <c15:formulaRef>
                          <c15:sqref>ICA_limits_result1!$Q$19:$Q$25</c15:sqref>
                        </c15:formulaRef>
                      </c:ext>
                    </c:extLst>
                    <c:numCache>
                      <c:formatCode>General</c:formatCode>
                      <c:ptCount val="7"/>
                      <c:pt idx="0">
                        <c:v>31.667417</c:v>
                      </c:pt>
                      <c:pt idx="1">
                        <c:v>30.575562000000001</c:v>
                      </c:pt>
                      <c:pt idx="2">
                        <c:v>29.920352000000001</c:v>
                      </c:pt>
                      <c:pt idx="3">
                        <c:v>29.163328</c:v>
                      </c:pt>
                      <c:pt idx="4">
                        <c:v>28.373066999999999</c:v>
                      </c:pt>
                      <c:pt idx="5">
                        <c:v>27.103904</c:v>
                      </c:pt>
                      <c:pt idx="6">
                        <c:v>24.843800999999999</c:v>
                      </c:pt>
                    </c:numCache>
                  </c:numRef>
                </c:yVal>
                <c:smooth val="0"/>
                <c:extLst xmlns:c15="http://schemas.microsoft.com/office/drawing/2012/chart">
                  <c:ext xmlns:c16="http://schemas.microsoft.com/office/drawing/2014/chart" uri="{C3380CC4-5D6E-409C-BE32-E72D297353CC}">
                    <c16:uniqueId val="{00000005-DE4D-4227-B1FB-BB4C6D192093}"/>
                  </c:ext>
                </c:extLst>
              </c15:ser>
            </c15:filteredScatterSeries>
            <c15:filteredScatterSeries>
              <c15:ser>
                <c:idx val="4"/>
                <c:order val="2"/>
                <c:tx>
                  <c:strRef>
                    <c:extLst xmlns:c15="http://schemas.microsoft.com/office/drawing/2012/chart">
                      <c:ext xmlns:c15="http://schemas.microsoft.com/office/drawing/2012/chart" uri="{02D57815-91ED-43cb-92C2-25804820EDAC}">
                        <c15:formulaRef>
                          <c15:sqref>ICA_limits_result1!$J$15</c15:sqref>
                        </c15:formulaRef>
                      </c:ext>
                    </c:extLst>
                    <c:strCache>
                      <c:ptCount val="1"/>
                      <c:pt idx="0">
                        <c:v>Step2（基底0＆１付加あり）</c:v>
                      </c:pt>
                    </c:strCache>
                  </c:strRef>
                </c:tx>
                <c:spPr>
                  <a:ln w="22225" cap="rnd">
                    <a:solidFill>
                      <a:schemeClr val="accent5"/>
                    </a:solidFill>
                    <a:round/>
                  </a:ln>
                  <a:effectLst/>
                </c:spPr>
                <c:marker>
                  <c:symbol val="star"/>
                  <c:size val="6"/>
                  <c:spPr>
                    <a:noFill/>
                    <a:ln w="9525">
                      <a:solidFill>
                        <a:schemeClr val="accent5"/>
                      </a:solidFill>
                      <a:round/>
                    </a:ln>
                    <a:effectLst/>
                  </c:spPr>
                </c:marker>
                <c:xVal>
                  <c:numRef>
                    <c:extLst xmlns:c15="http://schemas.microsoft.com/office/drawing/2012/chart">
                      <c:ext xmlns:c15="http://schemas.microsoft.com/office/drawing/2012/chart" uri="{02D57815-91ED-43cb-92C2-25804820EDAC}">
                        <c15:formulaRef>
                          <c15:sqref>ICA_limits_result1!$J$19:$J$25</c15:sqref>
                        </c15:formulaRef>
                      </c:ext>
                    </c:extLst>
                    <c:numCache>
                      <c:formatCode>General</c:formatCode>
                      <c:ptCount val="7"/>
                      <c:pt idx="0">
                        <c:v>0.87348999999999999</c:v>
                      </c:pt>
                      <c:pt idx="1">
                        <c:v>0.77078100000000005</c:v>
                      </c:pt>
                      <c:pt idx="2">
                        <c:v>0.71305099999999999</c:v>
                      </c:pt>
                      <c:pt idx="3">
                        <c:v>0.66429300000000002</c:v>
                      </c:pt>
                      <c:pt idx="4">
                        <c:v>0.54868499999999998</c:v>
                      </c:pt>
                      <c:pt idx="5">
                        <c:v>0.42230800000000002</c:v>
                      </c:pt>
                      <c:pt idx="6">
                        <c:v>0.35975699999999999</c:v>
                      </c:pt>
                    </c:numCache>
                  </c:numRef>
                </c:xVal>
                <c:yVal>
                  <c:numRef>
                    <c:extLst xmlns:c15="http://schemas.microsoft.com/office/drawing/2012/chart">
                      <c:ext xmlns:c15="http://schemas.microsoft.com/office/drawing/2012/chart" uri="{02D57815-91ED-43cb-92C2-25804820EDAC}">
                        <c15:formulaRef>
                          <c15:sqref>ICA_limits_result1!$K$19:$K$25</c15:sqref>
                        </c15:formulaRef>
                      </c:ext>
                    </c:extLst>
                    <c:numCache>
                      <c:formatCode>General</c:formatCode>
                      <c:ptCount val="7"/>
                      <c:pt idx="0">
                        <c:v>31.670846999999998</c:v>
                      </c:pt>
                      <c:pt idx="1">
                        <c:v>30.584102999999999</c:v>
                      </c:pt>
                      <c:pt idx="2">
                        <c:v>29.924807000000001</c:v>
                      </c:pt>
                      <c:pt idx="3">
                        <c:v>29.170524</c:v>
                      </c:pt>
                      <c:pt idx="4">
                        <c:v>28.386685</c:v>
                      </c:pt>
                      <c:pt idx="5">
                        <c:v>27.125243000000001</c:v>
                      </c:pt>
                      <c:pt idx="6">
                        <c:v>24.91188</c:v>
                      </c:pt>
                    </c:numCache>
                  </c:numRef>
                </c:yVal>
                <c:smooth val="0"/>
                <c:extLst xmlns:c15="http://schemas.microsoft.com/office/drawing/2012/chart">
                  <c:ext xmlns:c16="http://schemas.microsoft.com/office/drawing/2014/chart" uri="{C3380CC4-5D6E-409C-BE32-E72D297353CC}">
                    <c16:uniqueId val="{00000006-DE4D-4227-B1FB-BB4C6D192093}"/>
                  </c:ext>
                </c:extLst>
              </c15:ser>
            </c15:filteredScatterSeries>
            <c15:filteredScatterSeries>
              <c15:ser>
                <c:idx val="5"/>
                <c:order val="3"/>
                <c:tx>
                  <c:strRef>
                    <c:extLst xmlns:c15="http://schemas.microsoft.com/office/drawing/2012/chart">
                      <c:ext xmlns:c15="http://schemas.microsoft.com/office/drawing/2012/chart" uri="{02D57815-91ED-43cb-92C2-25804820EDAC}">
                        <c15:formulaRef>
                          <c15:sqref>ICA_limits_result1!$M$15</c15:sqref>
                        </c15:formulaRef>
                      </c:ext>
                    </c:extLst>
                    <c:strCache>
                      <c:ptCount val="1"/>
                      <c:pt idx="0">
                        <c:v>Step2(基底0＆1付加無し)</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ICA_limits_result1!$M$19:$M$25</c15:sqref>
                        </c15:formulaRef>
                      </c:ext>
                    </c:extLst>
                    <c:numCache>
                      <c:formatCode>General</c:formatCode>
                      <c:ptCount val="7"/>
                      <c:pt idx="0">
                        <c:v>0.730958</c:v>
                      </c:pt>
                      <c:pt idx="1">
                        <c:v>0.63373100000000004</c:v>
                      </c:pt>
                      <c:pt idx="2">
                        <c:v>0.570519</c:v>
                      </c:pt>
                      <c:pt idx="3">
                        <c:v>0.49983300000000003</c:v>
                      </c:pt>
                      <c:pt idx="4">
                        <c:v>0.42259899999999995</c:v>
                      </c:pt>
                      <c:pt idx="5">
                        <c:v>0.31814999999999999</c:v>
                      </c:pt>
                      <c:pt idx="6">
                        <c:v>0.20077899999999999</c:v>
                      </c:pt>
                    </c:numCache>
                  </c:numRef>
                </c:xVal>
                <c:yVal>
                  <c:numRef>
                    <c:extLst xmlns:c15="http://schemas.microsoft.com/office/drawing/2012/chart">
                      <c:ext xmlns:c15="http://schemas.microsoft.com/office/drawing/2012/chart" uri="{02D57815-91ED-43cb-92C2-25804820EDAC}">
                        <c15:formulaRef>
                          <c15:sqref>ICA_limits_result1!$K$19:$K$25</c15:sqref>
                        </c15:formulaRef>
                      </c:ext>
                    </c:extLst>
                    <c:numCache>
                      <c:formatCode>General</c:formatCode>
                      <c:ptCount val="7"/>
                      <c:pt idx="0">
                        <c:v>31.670846999999998</c:v>
                      </c:pt>
                      <c:pt idx="1">
                        <c:v>30.584102999999999</c:v>
                      </c:pt>
                      <c:pt idx="2">
                        <c:v>29.924807000000001</c:v>
                      </c:pt>
                      <c:pt idx="3">
                        <c:v>29.170524</c:v>
                      </c:pt>
                      <c:pt idx="4">
                        <c:v>28.386685</c:v>
                      </c:pt>
                      <c:pt idx="5">
                        <c:v>27.125243000000001</c:v>
                      </c:pt>
                      <c:pt idx="6">
                        <c:v>24.91188</c:v>
                      </c:pt>
                    </c:numCache>
                  </c:numRef>
                </c:yVal>
                <c:smooth val="0"/>
                <c:extLst xmlns:c15="http://schemas.microsoft.com/office/drawing/2012/chart">
                  <c:ext xmlns:c16="http://schemas.microsoft.com/office/drawing/2014/chart" uri="{C3380CC4-5D6E-409C-BE32-E72D297353CC}">
                    <c16:uniqueId val="{00000007-DE4D-4227-B1FB-BB4C6D192093}"/>
                  </c:ext>
                </c:extLst>
              </c15:ser>
            </c15:filteredScatterSeries>
            <c15:filteredScatterSeries>
              <c15:ser>
                <c:idx val="6"/>
                <c:order val="4"/>
                <c:tx>
                  <c:strRef>
                    <c:extLst xmlns:c15="http://schemas.microsoft.com/office/drawing/2012/chart">
                      <c:ext xmlns:c15="http://schemas.microsoft.com/office/drawing/2012/chart" uri="{02D57815-91ED-43cb-92C2-25804820EDAC}">
                        <c15:formulaRef>
                          <c15:sqref>ICA_limits_result1!$G$15</c15:sqref>
                        </c15:formulaRef>
                      </c:ext>
                    </c:extLst>
                    <c:strCache>
                      <c:ptCount val="1"/>
                      <c:pt idx="0">
                        <c:v>Step2（基底0のみ）</c:v>
                      </c:pt>
                    </c:strCache>
                  </c:strRef>
                </c:tx>
                <c:spPr>
                  <a:ln w="22225" cap="rnd">
                    <a:solidFill>
                      <a:schemeClr val="accent1">
                        <a:lumMod val="60000"/>
                      </a:schemeClr>
                    </a:solidFill>
                    <a:round/>
                  </a:ln>
                  <a:effectLst/>
                </c:spPr>
                <c:marker>
                  <c:symbol val="plus"/>
                  <c:size val="6"/>
                  <c:spPr>
                    <a:noFill/>
                    <a:ln w="9525">
                      <a:solidFill>
                        <a:schemeClr val="accent1">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ICA_limits_result1!$G$19:$G$25</c15:sqref>
                        </c15:formulaRef>
                      </c:ext>
                    </c:extLst>
                    <c:numCache>
                      <c:formatCode>General</c:formatCode>
                      <c:ptCount val="7"/>
                      <c:pt idx="0">
                        <c:v>0.73315800000000009</c:v>
                      </c:pt>
                      <c:pt idx="1">
                        <c:v>0.636772</c:v>
                      </c:pt>
                      <c:pt idx="2">
                        <c:v>0.57367100000000004</c:v>
                      </c:pt>
                      <c:pt idx="3">
                        <c:v>0.50415300000000007</c:v>
                      </c:pt>
                      <c:pt idx="4">
                        <c:v>0.42762100000000003</c:v>
                      </c:pt>
                      <c:pt idx="5">
                        <c:v>0.32335599999999998</c:v>
                      </c:pt>
                      <c:pt idx="6">
                        <c:v>0.205013</c:v>
                      </c:pt>
                    </c:numCache>
                  </c:numRef>
                </c:xVal>
                <c:yVal>
                  <c:numRef>
                    <c:extLst xmlns:c15="http://schemas.microsoft.com/office/drawing/2012/chart">
                      <c:ext xmlns:c15="http://schemas.microsoft.com/office/drawing/2012/chart" uri="{02D57815-91ED-43cb-92C2-25804820EDAC}">
                        <c15:formulaRef>
                          <c15:sqref>ICA_limits_result1!$H$19:$H$25</c15:sqref>
                        </c15:formulaRef>
                      </c:ext>
                    </c:extLst>
                    <c:numCache>
                      <c:formatCode>General</c:formatCode>
                      <c:ptCount val="7"/>
                      <c:pt idx="0">
                        <c:v>31.664815999999998</c:v>
                      </c:pt>
                      <c:pt idx="1">
                        <c:v>30.571097999999999</c:v>
                      </c:pt>
                      <c:pt idx="2">
                        <c:v>29.910359</c:v>
                      </c:pt>
                      <c:pt idx="3">
                        <c:v>29.149197000000001</c:v>
                      </c:pt>
                      <c:pt idx="4">
                        <c:v>28.356196000000001</c:v>
                      </c:pt>
                      <c:pt idx="5">
                        <c:v>27.054155000000002</c:v>
                      </c:pt>
                      <c:pt idx="6">
                        <c:v>24.781282999999998</c:v>
                      </c:pt>
                    </c:numCache>
                  </c:numRef>
                </c:yVal>
                <c:smooth val="0"/>
                <c:extLst xmlns:c15="http://schemas.microsoft.com/office/drawing/2012/chart">
                  <c:ext xmlns:c16="http://schemas.microsoft.com/office/drawing/2014/chart" uri="{C3380CC4-5D6E-409C-BE32-E72D297353CC}">
                    <c16:uniqueId val="{00000008-DE4D-4227-B1FB-BB4C6D192093}"/>
                  </c:ext>
                </c:extLst>
              </c15:ser>
            </c15:filteredScatterSeries>
            <c15:filteredScatterSeries>
              <c15:ser>
                <c:idx val="7"/>
                <c:order val="5"/>
                <c:tx>
                  <c:strRef>
                    <c:extLst xmlns:c15="http://schemas.microsoft.com/office/drawing/2012/chart">
                      <c:ext xmlns:c15="http://schemas.microsoft.com/office/drawing/2012/chart" uri="{02D57815-91ED-43cb-92C2-25804820EDAC}">
                        <c15:formulaRef>
                          <c15:sqref>ICA_limits_result1!$A$15</c15:sqref>
                        </c15:formulaRef>
                      </c:ext>
                    </c:extLst>
                    <c:strCache>
                      <c:ptCount val="1"/>
                      <c:pt idx="0">
                        <c:v>Step1（付加あり）</c:v>
                      </c:pt>
                    </c:strCache>
                  </c:strRef>
                </c:tx>
                <c:spPr>
                  <a:ln w="22225" cap="rnd">
                    <a:solidFill>
                      <a:schemeClr val="accent2">
                        <a:lumMod val="60000"/>
                      </a:schemeClr>
                    </a:solidFill>
                    <a:round/>
                  </a:ln>
                  <a:effectLst/>
                </c:spPr>
                <c:marker>
                  <c:symbol val="dot"/>
                  <c:size val="6"/>
                  <c:spPr>
                    <a:solidFill>
                      <a:schemeClr val="accent2">
                        <a:lumMod val="60000"/>
                      </a:schemeClr>
                    </a:solidFill>
                    <a:ln w="9525">
                      <a:solidFill>
                        <a:schemeClr val="accent2">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ICA_limits_result1!$A$19:$A$25</c15:sqref>
                        </c15:formulaRef>
                      </c:ext>
                    </c:extLst>
                    <c:numCache>
                      <c:formatCode>General</c:formatCode>
                      <c:ptCount val="7"/>
                      <c:pt idx="0">
                        <c:v>1.1581809999999999</c:v>
                      </c:pt>
                      <c:pt idx="1">
                        <c:v>1.031428</c:v>
                      </c:pt>
                      <c:pt idx="2">
                        <c:v>0.9517230000000001</c:v>
                      </c:pt>
                      <c:pt idx="3">
                        <c:v>0.86652899999999988</c:v>
                      </c:pt>
                      <c:pt idx="4">
                        <c:v>0.78341799999999995</c:v>
                      </c:pt>
                      <c:pt idx="5">
                        <c:v>0.68391000000000002</c:v>
                      </c:pt>
                      <c:pt idx="6">
                        <c:v>0.54830100000000004</c:v>
                      </c:pt>
                    </c:numCache>
                  </c:numRef>
                </c:xVal>
                <c:yVal>
                  <c:numRef>
                    <c:extLst xmlns:c15="http://schemas.microsoft.com/office/drawing/2012/chart">
                      <c:ext xmlns:c15="http://schemas.microsoft.com/office/drawing/2012/chart" uri="{02D57815-91ED-43cb-92C2-25804820EDAC}">
                        <c15:formulaRef>
                          <c15:sqref>ICA_limits_result1!$B$19:$B$25</c15:sqref>
                        </c15:formulaRef>
                      </c:ext>
                    </c:extLst>
                    <c:numCache>
                      <c:formatCode>General</c:formatCode>
                      <c:ptCount val="7"/>
                      <c:pt idx="0">
                        <c:v>31.847306</c:v>
                      </c:pt>
                      <c:pt idx="1">
                        <c:v>30.808489000000002</c:v>
                      </c:pt>
                      <c:pt idx="2">
                        <c:v>30.168154000000001</c:v>
                      </c:pt>
                      <c:pt idx="3">
                        <c:v>29.391791999999999</c:v>
                      </c:pt>
                      <c:pt idx="4">
                        <c:v>28.597947000000001</c:v>
                      </c:pt>
                      <c:pt idx="5">
                        <c:v>27.379569</c:v>
                      </c:pt>
                      <c:pt idx="6">
                        <c:v>25.130168999999999</c:v>
                      </c:pt>
                    </c:numCache>
                  </c:numRef>
                </c:yVal>
                <c:smooth val="0"/>
                <c:extLst xmlns:c15="http://schemas.microsoft.com/office/drawing/2012/chart">
                  <c:ext xmlns:c16="http://schemas.microsoft.com/office/drawing/2014/chart" uri="{C3380CC4-5D6E-409C-BE32-E72D297353CC}">
                    <c16:uniqueId val="{00000009-DE4D-4227-B1FB-BB4C6D192093}"/>
                  </c:ext>
                </c:extLst>
              </c15:ser>
            </c15:filteredScatterSeries>
            <c15:filteredScatterSeries>
              <c15:ser>
                <c:idx val="8"/>
                <c:order val="7"/>
                <c:tx>
                  <c:strRef>
                    <c:extLst xmlns:c15="http://schemas.microsoft.com/office/drawing/2012/chart">
                      <c:ext xmlns:c15="http://schemas.microsoft.com/office/drawing/2012/chart" uri="{02D57815-91ED-43cb-92C2-25804820EDAC}">
                        <c15:formulaRef>
                          <c15:sqref>ICA_limits_result1!$D$15</c15:sqref>
                        </c15:formulaRef>
                      </c:ext>
                    </c:extLst>
                    <c:strCache>
                      <c:ptCount val="1"/>
                      <c:pt idx="0">
                        <c:v>Step1（付加なし）</c:v>
                      </c:pt>
                    </c:strCache>
                  </c:strRef>
                </c:tx>
                <c:spPr>
                  <a:ln w="22225" cap="rnd">
                    <a:solidFill>
                      <a:schemeClr val="accent3">
                        <a:lumMod val="60000"/>
                      </a:schemeClr>
                    </a:solidFill>
                    <a:round/>
                  </a:ln>
                  <a:effectLst/>
                </c:spPr>
                <c:marker>
                  <c:symbol val="dash"/>
                  <c:size val="6"/>
                  <c:spPr>
                    <a:solidFill>
                      <a:schemeClr val="accent3">
                        <a:lumMod val="60000"/>
                      </a:schemeClr>
                    </a:solidFill>
                    <a:ln w="9525">
                      <a:solidFill>
                        <a:schemeClr val="accent3">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ICA_limits_result1!$D$19:$D$25</c15:sqref>
                        </c15:formulaRef>
                      </c:ext>
                    </c:extLst>
                    <c:numCache>
                      <c:formatCode>General</c:formatCode>
                      <c:ptCount val="7"/>
                      <c:pt idx="0">
                        <c:v>0.80733299999999997</c:v>
                      </c:pt>
                      <c:pt idx="1">
                        <c:v>0.68058000000000007</c:v>
                      </c:pt>
                      <c:pt idx="2">
                        <c:v>0.60087500000000005</c:v>
                      </c:pt>
                      <c:pt idx="3">
                        <c:v>0.51568099999999994</c:v>
                      </c:pt>
                      <c:pt idx="4">
                        <c:v>0.43256999999999995</c:v>
                      </c:pt>
                      <c:pt idx="5">
                        <c:v>0.33306200000000002</c:v>
                      </c:pt>
                      <c:pt idx="6">
                        <c:v>0.20841699999999999</c:v>
                      </c:pt>
                    </c:numCache>
                  </c:numRef>
                </c:xVal>
                <c:yVal>
                  <c:numRef>
                    <c:extLst xmlns:c15="http://schemas.microsoft.com/office/drawing/2012/chart">
                      <c:ext xmlns:c15="http://schemas.microsoft.com/office/drawing/2012/chart" uri="{02D57815-91ED-43cb-92C2-25804820EDAC}">
                        <c15:formulaRef>
                          <c15:sqref>ICA_limits_result1!$E$19:$E$25</c15:sqref>
                        </c15:formulaRef>
                      </c:ext>
                    </c:extLst>
                    <c:numCache>
                      <c:formatCode>General</c:formatCode>
                      <c:ptCount val="7"/>
                      <c:pt idx="0">
                        <c:v>31.847306</c:v>
                      </c:pt>
                      <c:pt idx="1">
                        <c:v>30.808489000000002</c:v>
                      </c:pt>
                      <c:pt idx="2">
                        <c:v>30.168154000000001</c:v>
                      </c:pt>
                      <c:pt idx="3">
                        <c:v>29.391791999999999</c:v>
                      </c:pt>
                      <c:pt idx="4">
                        <c:v>28.597947000000001</c:v>
                      </c:pt>
                      <c:pt idx="5">
                        <c:v>27.379569</c:v>
                      </c:pt>
                      <c:pt idx="6">
                        <c:v>25.130168999999999</c:v>
                      </c:pt>
                    </c:numCache>
                  </c:numRef>
                </c:yVal>
                <c:smooth val="0"/>
                <c:extLst xmlns:c15="http://schemas.microsoft.com/office/drawing/2012/chart">
                  <c:ext xmlns:c16="http://schemas.microsoft.com/office/drawing/2014/chart" uri="{C3380CC4-5D6E-409C-BE32-E72D297353CC}">
                    <c16:uniqueId val="{0000000A-DE4D-4227-B1FB-BB4C6D192093}"/>
                  </c:ext>
                </c:extLst>
              </c15:ser>
            </c15:filteredScatterSeries>
            <c15:filteredScatterSeries>
              <c15:ser>
                <c:idx val="10"/>
                <c:order val="9"/>
                <c:tx>
                  <c:strRef>
                    <c:extLst xmlns:c15="http://schemas.microsoft.com/office/drawing/2012/chart">
                      <c:ext xmlns:c15="http://schemas.microsoft.com/office/drawing/2012/chart" uri="{02D57815-91ED-43cb-92C2-25804820EDAC}">
                        <c15:formulaRef>
                          <c15:sqref>ICA_limits_result1!$Y$3</c15:sqref>
                        </c15:formulaRef>
                      </c:ext>
                    </c:extLst>
                    <c:strCache>
                      <c:ptCount val="1"/>
                      <c:pt idx="0">
                        <c:v>準最適含む（MSE選出）</c:v>
                      </c:pt>
                    </c:strCache>
                  </c:strRef>
                </c:tx>
                <c:spPr>
                  <a:ln w="22225" cap="rnd">
                    <a:solidFill>
                      <a:schemeClr val="accent5">
                        <a:lumMod val="60000"/>
                      </a:schemeClr>
                    </a:solidFill>
                    <a:round/>
                  </a:ln>
                  <a:effectLst/>
                </c:spPr>
                <c:marker>
                  <c:symbol val="square"/>
                  <c:size val="6"/>
                  <c:spPr>
                    <a:solidFill>
                      <a:schemeClr val="accent5">
                        <a:lumMod val="60000"/>
                      </a:schemeClr>
                    </a:solidFill>
                    <a:ln w="9525">
                      <a:solidFill>
                        <a:schemeClr val="accent5">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ICA_limits_result1!$Y$7:$Y$13</c15:sqref>
                        </c15:formulaRef>
                      </c:ext>
                    </c:extLst>
                    <c:numCache>
                      <c:formatCode>General</c:formatCode>
                      <c:ptCount val="7"/>
                      <c:pt idx="0">
                        <c:v>0.73662400000000006</c:v>
                      </c:pt>
                      <c:pt idx="1">
                        <c:v>0.63960799999999995</c:v>
                      </c:pt>
                      <c:pt idx="2">
                        <c:v>0.58138999999999996</c:v>
                      </c:pt>
                      <c:pt idx="3">
                        <c:v>0.51180800000000004</c:v>
                      </c:pt>
                      <c:pt idx="4">
                        <c:v>0.43419499999999994</c:v>
                      </c:pt>
                      <c:pt idx="5">
                        <c:v>0.33527800000000002</c:v>
                      </c:pt>
                      <c:pt idx="6">
                        <c:v>0.21878800000000001</c:v>
                      </c:pt>
                    </c:numCache>
                  </c:numRef>
                </c:xVal>
                <c:yVal>
                  <c:numRef>
                    <c:extLst xmlns:c15="http://schemas.microsoft.com/office/drawing/2012/chart">
                      <c:ext xmlns:c15="http://schemas.microsoft.com/office/drawing/2012/chart" uri="{02D57815-91ED-43cb-92C2-25804820EDAC}">
                        <c15:formulaRef>
                          <c15:sqref>ICA_limits_result1!$Z$7:$Z$13</c15:sqref>
                        </c15:formulaRef>
                      </c:ext>
                    </c:extLst>
                    <c:numCache>
                      <c:formatCode>General</c:formatCode>
                      <c:ptCount val="7"/>
                      <c:pt idx="0">
                        <c:v>31.667694000000001</c:v>
                      </c:pt>
                      <c:pt idx="1">
                        <c:v>30.576215999999999</c:v>
                      </c:pt>
                      <c:pt idx="2">
                        <c:v>29.920864000000002</c:v>
                      </c:pt>
                      <c:pt idx="3">
                        <c:v>29.164391999999999</c:v>
                      </c:pt>
                      <c:pt idx="4">
                        <c:v>28.374238999999999</c:v>
                      </c:pt>
                      <c:pt idx="5">
                        <c:v>27.104703000000001</c:v>
                      </c:pt>
                      <c:pt idx="6">
                        <c:v>24.85098</c:v>
                      </c:pt>
                    </c:numCache>
                  </c:numRef>
                </c:yVal>
                <c:smooth val="0"/>
                <c:extLst xmlns:c15="http://schemas.microsoft.com/office/drawing/2012/chart">
                  <c:ext xmlns:c16="http://schemas.microsoft.com/office/drawing/2014/chart" uri="{C3380CC4-5D6E-409C-BE32-E72D297353CC}">
                    <c16:uniqueId val="{0000000B-DE4D-4227-B1FB-BB4C6D192093}"/>
                  </c:ext>
                </c:extLst>
              </c15:ser>
            </c15:filteredScatterSeries>
            <c15:filteredScatterSeries>
              <c15:ser>
                <c:idx val="11"/>
                <c:order val="10"/>
                <c:tx>
                  <c:strRef>
                    <c:extLst xmlns:c15="http://schemas.microsoft.com/office/drawing/2012/chart">
                      <c:ext xmlns:c15="http://schemas.microsoft.com/office/drawing/2012/chart" uri="{02D57815-91ED-43cb-92C2-25804820EDAC}">
                        <c15:formulaRef>
                          <c15:sqref>ICA_limits_result1!$AB$3</c15:sqref>
                        </c15:formulaRef>
                      </c:ext>
                    </c:extLst>
                    <c:strCache>
                      <c:ptCount val="1"/>
                      <c:pt idx="0">
                        <c:v>複数基底を考慮(画質)</c:v>
                      </c:pt>
                    </c:strCache>
                  </c:strRef>
                </c:tx>
                <c:spPr>
                  <a:ln w="22225" cap="rnd">
                    <a:solidFill>
                      <a:schemeClr val="accent6"/>
                    </a:solidFill>
                    <a:round/>
                  </a:ln>
                  <a:effectLst/>
                </c:spPr>
                <c:marker>
                  <c:symbol val="triangle"/>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ICA_limits_result1!$AB$7:$AB$13</c15:sqref>
                        </c15:formulaRef>
                      </c:ext>
                    </c:extLst>
                    <c:numCache>
                      <c:formatCode>General</c:formatCode>
                      <c:ptCount val="7"/>
                      <c:pt idx="0">
                        <c:v>0.73662400000000006</c:v>
                      </c:pt>
                      <c:pt idx="1">
                        <c:v>0.63960799999999995</c:v>
                      </c:pt>
                      <c:pt idx="2">
                        <c:v>0.58045899999999995</c:v>
                      </c:pt>
                      <c:pt idx="3">
                        <c:v>0.51097999999999999</c:v>
                      </c:pt>
                      <c:pt idx="4">
                        <c:v>0.43101899999999999</c:v>
                      </c:pt>
                      <c:pt idx="5">
                        <c:v>0.33527800000000002</c:v>
                      </c:pt>
                      <c:pt idx="6">
                        <c:v>0.21878800000000001</c:v>
                      </c:pt>
                    </c:numCache>
                  </c:numRef>
                </c:xVal>
                <c:yVal>
                  <c:numRef>
                    <c:extLst xmlns:c15="http://schemas.microsoft.com/office/drawing/2012/chart">
                      <c:ext xmlns:c15="http://schemas.microsoft.com/office/drawing/2012/chart" uri="{02D57815-91ED-43cb-92C2-25804820EDAC}">
                        <c15:formulaRef>
                          <c15:sqref>ICA_limits_result1!$AC$7:$AC$13</c15:sqref>
                        </c15:formulaRef>
                      </c:ext>
                    </c:extLst>
                    <c:numCache>
                      <c:formatCode>General</c:formatCode>
                      <c:ptCount val="7"/>
                      <c:pt idx="0">
                        <c:v>31.667694000000001</c:v>
                      </c:pt>
                      <c:pt idx="1">
                        <c:v>30.576215999999999</c:v>
                      </c:pt>
                      <c:pt idx="2">
                        <c:v>29.924348999999999</c:v>
                      </c:pt>
                      <c:pt idx="3">
                        <c:v>29.16818</c:v>
                      </c:pt>
                      <c:pt idx="4">
                        <c:v>28.386896</c:v>
                      </c:pt>
                      <c:pt idx="5">
                        <c:v>27.104703000000001</c:v>
                      </c:pt>
                      <c:pt idx="6">
                        <c:v>24.85098</c:v>
                      </c:pt>
                    </c:numCache>
                  </c:numRef>
                </c:yVal>
                <c:smooth val="0"/>
                <c:extLst xmlns:c15="http://schemas.microsoft.com/office/drawing/2012/chart">
                  <c:ext xmlns:c16="http://schemas.microsoft.com/office/drawing/2014/chart" uri="{C3380CC4-5D6E-409C-BE32-E72D297353CC}">
                    <c16:uniqueId val="{0000000C-DE4D-4227-B1FB-BB4C6D192093}"/>
                  </c:ext>
                </c:extLst>
              </c15:ser>
            </c15:filteredScatterSeries>
            <c15:filteredScatterSeries>
              <c15:ser>
                <c:idx val="14"/>
                <c:order val="12"/>
                <c:tx>
                  <c:strRef>
                    <c:extLst xmlns:c15="http://schemas.microsoft.com/office/drawing/2012/chart">
                      <c:ext xmlns:c15="http://schemas.microsoft.com/office/drawing/2012/chart" uri="{02D57815-91ED-43cb-92C2-25804820EDAC}">
                        <c15:formulaRef>
                          <c15:sqref>ICA_limits_result1!$AH$3</c15:sqref>
                        </c15:formulaRef>
                      </c:ext>
                    </c:extLst>
                    <c:strCache>
                      <c:ptCount val="1"/>
                      <c:pt idx="0">
                        <c:v>3+2+1(領域限定)</c:v>
                      </c:pt>
                    </c:strCache>
                  </c:strRef>
                </c:tx>
                <c:spPr>
                  <a:ln w="22225" cap="rnd">
                    <a:solidFill>
                      <a:schemeClr val="accent3">
                        <a:lumMod val="80000"/>
                        <a:lumOff val="20000"/>
                      </a:schemeClr>
                    </a:solidFill>
                    <a:round/>
                  </a:ln>
                  <a:effectLst/>
                </c:spPr>
                <c:marker>
                  <c:symbol val="circle"/>
                  <c:size val="6"/>
                  <c:spPr>
                    <a:solidFill>
                      <a:schemeClr val="accent3">
                        <a:lumMod val="80000"/>
                        <a:lumOff val="20000"/>
                      </a:schemeClr>
                    </a:solidFill>
                    <a:ln w="9525">
                      <a:solidFill>
                        <a:schemeClr val="accent3">
                          <a:lumMod val="80000"/>
                          <a:lumOff val="20000"/>
                        </a:schemeClr>
                      </a:solidFill>
                      <a:round/>
                    </a:ln>
                    <a:effectLst/>
                  </c:spPr>
                </c:marker>
                <c:xVal>
                  <c:numRef>
                    <c:extLst xmlns:c15="http://schemas.microsoft.com/office/drawing/2012/chart">
                      <c:ext xmlns:c15="http://schemas.microsoft.com/office/drawing/2012/chart" uri="{02D57815-91ED-43cb-92C2-25804820EDAC}">
                        <c15:formulaRef>
                          <c15:sqref>ICA_limits_result1!$AH$7:$AH$13</c15:sqref>
                        </c15:formulaRef>
                      </c:ext>
                    </c:extLst>
                    <c:numCache>
                      <c:formatCode>General</c:formatCode>
                      <c:ptCount val="7"/>
                      <c:pt idx="0">
                        <c:v>0.73552499999999987</c:v>
                      </c:pt>
                      <c:pt idx="1">
                        <c:v>0.64013999999999993</c:v>
                      </c:pt>
                      <c:pt idx="2">
                        <c:v>0.57822099999999998</c:v>
                      </c:pt>
                      <c:pt idx="3">
                        <c:v>0.50964999999999994</c:v>
                      </c:pt>
                      <c:pt idx="4">
                        <c:v>0.43392500000000001</c:v>
                      </c:pt>
                      <c:pt idx="5">
                        <c:v>0.33356199999999997</c:v>
                      </c:pt>
                      <c:pt idx="6">
                        <c:v>0.21637500000000001</c:v>
                      </c:pt>
                    </c:numCache>
                  </c:numRef>
                </c:xVal>
                <c:yVal>
                  <c:numRef>
                    <c:extLst xmlns:c15="http://schemas.microsoft.com/office/drawing/2012/chart">
                      <c:ext xmlns:c15="http://schemas.microsoft.com/office/drawing/2012/chart" uri="{02D57815-91ED-43cb-92C2-25804820EDAC}">
                        <c15:formulaRef>
                          <c15:sqref>ICA_limits_result1!$AI$7:$AI$13</c15:sqref>
                        </c15:formulaRef>
                      </c:ext>
                    </c:extLst>
                    <c:numCache>
                      <c:formatCode>General</c:formatCode>
                      <c:ptCount val="7"/>
                      <c:pt idx="0">
                        <c:v>31.66789</c:v>
                      </c:pt>
                      <c:pt idx="1">
                        <c:v>30.59404</c:v>
                      </c:pt>
                      <c:pt idx="2">
                        <c:v>29.939302000000001</c:v>
                      </c:pt>
                      <c:pt idx="3">
                        <c:v>29.182597999999999</c:v>
                      </c:pt>
                      <c:pt idx="4">
                        <c:v>28.400521999999999</c:v>
                      </c:pt>
                      <c:pt idx="5">
                        <c:v>27.121359999999999</c:v>
                      </c:pt>
                      <c:pt idx="6">
                        <c:v>24.849678000000001</c:v>
                      </c:pt>
                    </c:numCache>
                  </c:numRef>
                </c:yVal>
                <c:smooth val="0"/>
                <c:extLst xmlns:c15="http://schemas.microsoft.com/office/drawing/2012/chart">
                  <c:ext xmlns:c16="http://schemas.microsoft.com/office/drawing/2014/chart" uri="{C3380CC4-5D6E-409C-BE32-E72D297353CC}">
                    <c16:uniqueId val="{0000000D-DE4D-4227-B1FB-BB4C6D192093}"/>
                  </c:ext>
                </c:extLst>
              </c15:ser>
            </c15:filteredScatterSeries>
            <c15:filteredScatterSeries>
              <c15:ser>
                <c:idx val="0"/>
                <c:order val="13"/>
                <c:tx>
                  <c:strRef>
                    <c:extLst xmlns:c15="http://schemas.microsoft.com/office/drawing/2012/chart">
                      <c:ext xmlns:c15="http://schemas.microsoft.com/office/drawing/2012/chart" uri="{02D57815-91ED-43cb-92C2-25804820EDAC}">
                        <c15:formulaRef>
                          <c15:sqref>ICA_limits_result1!$AJ$3</c15:sqref>
                        </c15:formulaRef>
                      </c:ext>
                    </c:extLst>
                    <c:strCache>
                      <c:ptCount val="1"/>
                      <c:pt idx="0">
                        <c:v>3+2+1個領域（マイナスあり）</c:v>
                      </c:pt>
                    </c:strCache>
                  </c:strRef>
                </c:tx>
                <c:spPr>
                  <a:ln w="22225" cap="rnd">
                    <a:solidFill>
                      <a:schemeClr val="accent6"/>
                    </a:solidFill>
                    <a:round/>
                  </a:ln>
                  <a:effectLst/>
                </c:spPr>
                <c:marker>
                  <c:symbol val="diamond"/>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ICA_limits_result1!$AJ$7:$AJ$13</c15:sqref>
                        </c15:formulaRef>
                      </c:ext>
                    </c:extLst>
                    <c:numCache>
                      <c:formatCode>General</c:formatCode>
                      <c:ptCount val="7"/>
                      <c:pt idx="0">
                        <c:v>0.73552499999999987</c:v>
                      </c:pt>
                      <c:pt idx="1">
                        <c:v>0.6399959999999999</c:v>
                      </c:pt>
                      <c:pt idx="2">
                        <c:v>0.57821</c:v>
                      </c:pt>
                      <c:pt idx="3">
                        <c:v>0.50956699999999999</c:v>
                      </c:pt>
                      <c:pt idx="4">
                        <c:v>0.43384699999999998</c:v>
                      </c:pt>
                      <c:pt idx="5">
                        <c:v>0.33348899999999992</c:v>
                      </c:pt>
                      <c:pt idx="6">
                        <c:v>0.21637500000000001</c:v>
                      </c:pt>
                    </c:numCache>
                  </c:numRef>
                </c:xVal>
                <c:yVal>
                  <c:numRef>
                    <c:extLst xmlns:c15="http://schemas.microsoft.com/office/drawing/2012/chart">
                      <c:ext xmlns:c15="http://schemas.microsoft.com/office/drawing/2012/chart" uri="{02D57815-91ED-43cb-92C2-25804820EDAC}">
                        <c15:formulaRef>
                          <c15:sqref>ICA_limits_result1!$AK$7:$AK$13</c15:sqref>
                        </c15:formulaRef>
                      </c:ext>
                    </c:extLst>
                    <c:numCache>
                      <c:formatCode>General</c:formatCode>
                      <c:ptCount val="7"/>
                      <c:pt idx="0">
                        <c:v>31.66789</c:v>
                      </c:pt>
                      <c:pt idx="1">
                        <c:v>30.594249000000001</c:v>
                      </c:pt>
                      <c:pt idx="2">
                        <c:v>29.939343000000001</c:v>
                      </c:pt>
                      <c:pt idx="3">
                        <c:v>29.182794000000001</c:v>
                      </c:pt>
                      <c:pt idx="4">
                        <c:v>28.400554</c:v>
                      </c:pt>
                      <c:pt idx="5">
                        <c:v>27.122540000000001</c:v>
                      </c:pt>
                      <c:pt idx="6">
                        <c:v>24.849678000000001</c:v>
                      </c:pt>
                    </c:numCache>
                  </c:numRef>
                </c:yVal>
                <c:smooth val="0"/>
                <c:extLst xmlns:c15="http://schemas.microsoft.com/office/drawing/2012/chart">
                  <c:ext xmlns:c16="http://schemas.microsoft.com/office/drawing/2014/chart" uri="{C3380CC4-5D6E-409C-BE32-E72D297353CC}">
                    <c16:uniqueId val="{0000000E-DE4D-4227-B1FB-BB4C6D192093}"/>
                  </c:ext>
                </c:extLst>
              </c15:ser>
            </c15:filteredScatterSeries>
            <c15:filteredScatterSeries>
              <c15:ser>
                <c:idx val="12"/>
                <c:order val="14"/>
                <c:tx>
                  <c:strRef>
                    <c:extLst xmlns:c15="http://schemas.microsoft.com/office/drawing/2012/chart">
                      <c:ext xmlns:c15="http://schemas.microsoft.com/office/drawing/2012/chart" uri="{02D57815-91ED-43cb-92C2-25804820EDAC}">
                        <c15:formulaRef>
                          <c15:sqref>ICA_limits_result1!$AN$3</c15:sqref>
                        </c15:formulaRef>
                      </c:ext>
                    </c:extLst>
                    <c:strCache>
                      <c:ptCount val="1"/>
                      <c:pt idx="0">
                        <c:v>領域広げた</c:v>
                      </c:pt>
                    </c:strCache>
                  </c:strRef>
                </c:tx>
                <c:spPr>
                  <a:ln w="22225" cap="rnd">
                    <a:solidFill>
                      <a:srgbClr val="FF0000"/>
                    </a:solidFill>
                    <a:round/>
                  </a:ln>
                  <a:effectLst/>
                </c:spPr>
                <c:marker>
                  <c:symbol val="x"/>
                  <c:size val="6"/>
                  <c:spPr>
                    <a:noFill/>
                    <a:ln w="9525">
                      <a:solidFill>
                        <a:srgbClr val="FF0000"/>
                      </a:solidFill>
                      <a:round/>
                    </a:ln>
                    <a:effectLst/>
                  </c:spPr>
                </c:marker>
                <c:xVal>
                  <c:numRef>
                    <c:extLst xmlns:c15="http://schemas.microsoft.com/office/drawing/2012/chart">
                      <c:ext xmlns:c15="http://schemas.microsoft.com/office/drawing/2012/chart" uri="{02D57815-91ED-43cb-92C2-25804820EDAC}">
                        <c15:formulaRef>
                          <c15:sqref>ICA_limits_result1!$AN$7:$AN$13</c15:sqref>
                        </c15:formulaRef>
                      </c:ext>
                    </c:extLst>
                    <c:numCache>
                      <c:formatCode>General</c:formatCode>
                      <c:ptCount val="7"/>
                      <c:pt idx="0">
                        <c:v>0.73550099999999996</c:v>
                      </c:pt>
                      <c:pt idx="1">
                        <c:v>0.64076100000000002</c:v>
                      </c:pt>
                      <c:pt idx="2">
                        <c:v>0.57933599999999996</c:v>
                      </c:pt>
                      <c:pt idx="3">
                        <c:v>0.51103199999999993</c:v>
                      </c:pt>
                      <c:pt idx="4">
                        <c:v>0.43441599999999997</c:v>
                      </c:pt>
                      <c:pt idx="5">
                        <c:v>0.33342900000000003</c:v>
                      </c:pt>
                      <c:pt idx="6">
                        <c:v>0.21849700000000002</c:v>
                      </c:pt>
                    </c:numCache>
                  </c:numRef>
                </c:xVal>
                <c:yVal>
                  <c:numRef>
                    <c:extLst xmlns:c15="http://schemas.microsoft.com/office/drawing/2012/chart">
                      <c:ext xmlns:c15="http://schemas.microsoft.com/office/drawing/2012/chart" uri="{02D57815-91ED-43cb-92C2-25804820EDAC}">
                        <c15:formulaRef>
                          <c15:sqref>ICA_limits_result1!$AO$7:$AO$13</c15:sqref>
                        </c15:formulaRef>
                      </c:ext>
                    </c:extLst>
                    <c:numCache>
                      <c:formatCode>General</c:formatCode>
                      <c:ptCount val="7"/>
                      <c:pt idx="0">
                        <c:v>31.583078</c:v>
                      </c:pt>
                      <c:pt idx="1">
                        <c:v>30.424644000000001</c:v>
                      </c:pt>
                      <c:pt idx="2">
                        <c:v>29.928881000000001</c:v>
                      </c:pt>
                      <c:pt idx="3">
                        <c:v>29.128836</c:v>
                      </c:pt>
                      <c:pt idx="4">
                        <c:v>28.364985999999998</c:v>
                      </c:pt>
                      <c:pt idx="5">
                        <c:v>27.081448999999999</c:v>
                      </c:pt>
                      <c:pt idx="6">
                        <c:v>24.798672</c:v>
                      </c:pt>
                    </c:numCache>
                  </c:numRef>
                </c:yVal>
                <c:smooth val="0"/>
                <c:extLst xmlns:c15="http://schemas.microsoft.com/office/drawing/2012/chart">
                  <c:ext xmlns:c16="http://schemas.microsoft.com/office/drawing/2014/chart" uri="{C3380CC4-5D6E-409C-BE32-E72D297353CC}">
                    <c16:uniqueId val="{0000000F-DE4D-4227-B1FB-BB4C6D192093}"/>
                  </c:ext>
                </c:extLst>
              </c15:ser>
            </c15:filteredScatterSeries>
            <c15:filteredScatterSeries>
              <c15:ser>
                <c:idx val="15"/>
                <c:order val="15"/>
                <c:tx>
                  <c:strRef>
                    <c:extLst xmlns:c15="http://schemas.microsoft.com/office/drawing/2012/chart">
                      <c:ext xmlns:c15="http://schemas.microsoft.com/office/drawing/2012/chart" uri="{02D57815-91ED-43cb-92C2-25804820EDAC}">
                        <c15:formulaRef>
                          <c15:sqref>ICA_limits_result1!$AR$3</c15:sqref>
                        </c15:formulaRef>
                      </c:ext>
                    </c:extLst>
                    <c:strCache>
                      <c:ptCount val="1"/>
                      <c:pt idx="0">
                        <c:v>レートごとに基底変更</c:v>
                      </c:pt>
                    </c:strCache>
                  </c:strRef>
                </c:tx>
                <c:spPr>
                  <a:ln w="22225" cap="rnd">
                    <a:solidFill>
                      <a:schemeClr val="accent6"/>
                    </a:solidFill>
                    <a:round/>
                  </a:ln>
                  <a:effectLst/>
                </c:spPr>
                <c:marker>
                  <c:symbol val="plus"/>
                  <c:size val="6"/>
                  <c:spPr>
                    <a:noFill/>
                    <a:ln w="9525">
                      <a:solidFill>
                        <a:schemeClr val="accent6"/>
                      </a:solidFill>
                      <a:round/>
                    </a:ln>
                    <a:effectLst/>
                  </c:spPr>
                </c:marker>
                <c:dPt>
                  <c:idx val="5"/>
                  <c:marker>
                    <c:symbol val="plus"/>
                    <c:size val="6"/>
                    <c:spPr>
                      <a:noFill/>
                      <a:ln w="9525">
                        <a:solidFill>
                          <a:schemeClr val="accent6"/>
                        </a:solidFill>
                        <a:round/>
                      </a:ln>
                      <a:effectLst/>
                    </c:spPr>
                  </c:marker>
                  <c:bubble3D val="0"/>
                  <c:spPr>
                    <a:ln w="22225" cap="rnd">
                      <a:solidFill>
                        <a:schemeClr val="accent6"/>
                      </a:solidFill>
                      <a:round/>
                    </a:ln>
                    <a:effectLst/>
                  </c:spPr>
                  <c:extLst xmlns:c15="http://schemas.microsoft.com/office/drawing/2012/chart">
                    <c:ext xmlns:c16="http://schemas.microsoft.com/office/drawing/2014/chart" uri="{C3380CC4-5D6E-409C-BE32-E72D297353CC}">
                      <c16:uniqueId val="{00000011-DE4D-4227-B1FB-BB4C6D192093}"/>
                    </c:ext>
                  </c:extLst>
                </c:dPt>
                <c:dPt>
                  <c:idx val="6"/>
                  <c:marker>
                    <c:symbol val="plus"/>
                    <c:size val="6"/>
                    <c:spPr>
                      <a:noFill/>
                      <a:ln w="9525">
                        <a:solidFill>
                          <a:schemeClr val="accent6"/>
                        </a:solidFill>
                        <a:round/>
                      </a:ln>
                      <a:effectLst/>
                    </c:spPr>
                  </c:marker>
                  <c:bubble3D val="0"/>
                  <c:spPr>
                    <a:ln w="22225" cap="rnd">
                      <a:solidFill>
                        <a:schemeClr val="accent6"/>
                      </a:solidFill>
                      <a:round/>
                    </a:ln>
                    <a:effectLst/>
                  </c:spPr>
                  <c:extLst xmlns:c15="http://schemas.microsoft.com/office/drawing/2012/chart">
                    <c:ext xmlns:c16="http://schemas.microsoft.com/office/drawing/2014/chart" uri="{C3380CC4-5D6E-409C-BE32-E72D297353CC}">
                      <c16:uniqueId val="{00000013-DE4D-4227-B1FB-BB4C6D192093}"/>
                    </c:ext>
                  </c:extLst>
                </c:dPt>
                <c:xVal>
                  <c:numRef>
                    <c:extLst xmlns:c15="http://schemas.microsoft.com/office/drawing/2012/chart">
                      <c:ext xmlns:c15="http://schemas.microsoft.com/office/drawing/2012/chart" uri="{02D57815-91ED-43cb-92C2-25804820EDAC}">
                        <c15:formulaRef>
                          <c15:sqref>ICA_limits_result1!$AR$7:$AR$13</c15:sqref>
                        </c15:formulaRef>
                      </c:ext>
                    </c:extLst>
                    <c:numCache>
                      <c:formatCode>General</c:formatCode>
                      <c:ptCount val="7"/>
                      <c:pt idx="0">
                        <c:v>0.73462099999999997</c:v>
                      </c:pt>
                      <c:pt idx="1">
                        <c:v>0.64291500000000001</c:v>
                      </c:pt>
                      <c:pt idx="2">
                        <c:v>0.57923400000000003</c:v>
                      </c:pt>
                      <c:pt idx="3">
                        <c:v>0.50838800000000006</c:v>
                      </c:pt>
                      <c:pt idx="4">
                        <c:v>0.42935200000000001</c:v>
                      </c:pt>
                      <c:pt idx="5">
                        <c:v>0.32669100000000001</c:v>
                      </c:pt>
                      <c:pt idx="6">
                        <c:v>0.21335000000000001</c:v>
                      </c:pt>
                    </c:numCache>
                  </c:numRef>
                </c:xVal>
                <c:yVal>
                  <c:numRef>
                    <c:extLst xmlns:c15="http://schemas.microsoft.com/office/drawing/2012/chart">
                      <c:ext xmlns:c15="http://schemas.microsoft.com/office/drawing/2012/chart" uri="{02D57815-91ED-43cb-92C2-25804820EDAC}">
                        <c15:formulaRef>
                          <c15:sqref>ICA_limits_result1!$AS$7:$AS$13</c15:sqref>
                        </c15:formulaRef>
                      </c:ext>
                    </c:extLst>
                    <c:numCache>
                      <c:formatCode>General</c:formatCode>
                      <c:ptCount val="7"/>
                      <c:pt idx="0">
                        <c:v>31.663226999999999</c:v>
                      </c:pt>
                      <c:pt idx="1">
                        <c:v>30.604903</c:v>
                      </c:pt>
                      <c:pt idx="2">
                        <c:v>29.946418999999999</c:v>
                      </c:pt>
                      <c:pt idx="3">
                        <c:v>29.188407000000002</c:v>
                      </c:pt>
                      <c:pt idx="4">
                        <c:v>28.407516000000001</c:v>
                      </c:pt>
                      <c:pt idx="5">
                        <c:v>27.170869</c:v>
                      </c:pt>
                      <c:pt idx="6">
                        <c:v>24.889282000000001</c:v>
                      </c:pt>
                    </c:numCache>
                  </c:numRef>
                </c:yVal>
                <c:smooth val="0"/>
                <c:extLst xmlns:c15="http://schemas.microsoft.com/office/drawing/2012/chart">
                  <c:ext xmlns:c16="http://schemas.microsoft.com/office/drawing/2014/chart" uri="{C3380CC4-5D6E-409C-BE32-E72D297353CC}">
                    <c16:uniqueId val="{00000014-DE4D-4227-B1FB-BB4C6D192093}"/>
                  </c:ext>
                </c:extLst>
              </c15:ser>
            </c15:filteredScatterSeries>
            <c15:filteredScatterSeries>
              <c15:ser>
                <c:idx val="1"/>
                <c:order val="16"/>
                <c:tx>
                  <c:strRef>
                    <c:extLst xmlns:c15="http://schemas.microsoft.com/office/drawing/2012/chart">
                      <c:ext xmlns:c15="http://schemas.microsoft.com/office/drawing/2012/chart" uri="{02D57815-91ED-43cb-92C2-25804820EDAC}">
                        <c15:formulaRef>
                          <c15:sqref>ICA_limits_result1!$AN$15</c15:sqref>
                        </c15:formulaRef>
                      </c:ext>
                    </c:extLst>
                    <c:strCache>
                      <c:ptCount val="1"/>
                      <c:pt idx="0">
                        <c:v>Proposed method without additional infolmation</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xVal>
                  <c:numRef>
                    <c:extLst xmlns:c15="http://schemas.microsoft.com/office/drawing/2012/chart">
                      <c:ext xmlns:c15="http://schemas.microsoft.com/office/drawing/2012/chart" uri="{02D57815-91ED-43cb-92C2-25804820EDAC}">
                        <c15:formulaRef>
                          <c15:sqref>ICA_limits_result1!$AO$19:$AO$25</c15:sqref>
                        </c15:formulaRef>
                      </c:ext>
                    </c:extLst>
                    <c:numCache>
                      <c:formatCode>General</c:formatCode>
                      <c:ptCount val="7"/>
                      <c:pt idx="1">
                        <c:v>0.6378069999999999</c:v>
                      </c:pt>
                      <c:pt idx="2">
                        <c:v>0.57516</c:v>
                      </c:pt>
                      <c:pt idx="3">
                        <c:v>0.50627800000000001</c:v>
                      </c:pt>
                      <c:pt idx="4">
                        <c:v>0.43121900000000002</c:v>
                      </c:pt>
                      <c:pt idx="5">
                        <c:v>0.33138199999999995</c:v>
                      </c:pt>
                      <c:pt idx="6">
                        <c:v>0.21397800000000003</c:v>
                      </c:pt>
                    </c:numCache>
                  </c:numRef>
                </c:xVal>
                <c:yVal>
                  <c:numRef>
                    <c:extLst xmlns:c15="http://schemas.microsoft.com/office/drawing/2012/chart">
                      <c:ext xmlns:c15="http://schemas.microsoft.com/office/drawing/2012/chart" uri="{02D57815-91ED-43cb-92C2-25804820EDAC}">
                        <c15:formulaRef>
                          <c15:sqref>ICA_limits_result1!$AP$19:$AP$25</c15:sqref>
                        </c15:formulaRef>
                      </c:ext>
                    </c:extLst>
                    <c:numCache>
                      <c:formatCode>General</c:formatCode>
                      <c:ptCount val="7"/>
                      <c:pt idx="1">
                        <c:v>30.593115000000001</c:v>
                      </c:pt>
                      <c:pt idx="2">
                        <c:v>29.93806</c:v>
                      </c:pt>
                      <c:pt idx="3">
                        <c:v>29.181394999999998</c:v>
                      </c:pt>
                      <c:pt idx="4">
                        <c:v>28.399433999999999</c:v>
                      </c:pt>
                      <c:pt idx="5">
                        <c:v>27.119287</c:v>
                      </c:pt>
                      <c:pt idx="6">
                        <c:v>24.841118999999999</c:v>
                      </c:pt>
                    </c:numCache>
                  </c:numRef>
                </c:yVal>
                <c:smooth val="0"/>
                <c:extLst xmlns:c15="http://schemas.microsoft.com/office/drawing/2012/chart">
                  <c:ext xmlns:c16="http://schemas.microsoft.com/office/drawing/2014/chart" uri="{C3380CC4-5D6E-409C-BE32-E72D297353CC}">
                    <c16:uniqueId val="{00000015-DE4D-4227-B1FB-BB4C6D192093}"/>
                  </c:ext>
                </c:extLst>
              </c15:ser>
            </c15:filteredScatterSeries>
            <c15:filteredScatterSeries>
              <c15:ser>
                <c:idx val="17"/>
                <c:order val="17"/>
                <c:tx>
                  <c:strRef>
                    <c:extLst xmlns:c15="http://schemas.microsoft.com/office/drawing/2012/chart">
                      <c:ext xmlns:c15="http://schemas.microsoft.com/office/drawing/2012/chart" uri="{02D57815-91ED-43cb-92C2-25804820EDAC}">
                        <c15:formulaRef>
                          <c15:sqref>ICA_limits_result1!$AU$27</c15:sqref>
                        </c15:formulaRef>
                      </c:ext>
                    </c:extLst>
                    <c:strCache>
                      <c:ptCount val="1"/>
                      <c:pt idx="0">
                        <c:v>ICA only with side information</c:v>
                      </c:pt>
                    </c:strCache>
                  </c:strRef>
                </c:tx>
                <c:spPr>
                  <a:ln w="22225" cap="rnd">
                    <a:solidFill>
                      <a:schemeClr val="accent6">
                        <a:lumMod val="80000"/>
                        <a:lumOff val="20000"/>
                      </a:schemeClr>
                    </a:solidFill>
                    <a:round/>
                  </a:ln>
                  <a:effectLst/>
                </c:spPr>
                <c:marker>
                  <c:symbol val="dash"/>
                  <c:size val="6"/>
                  <c:spPr>
                    <a:solidFill>
                      <a:schemeClr val="accent6">
                        <a:lumMod val="80000"/>
                        <a:lumOff val="20000"/>
                      </a:schemeClr>
                    </a:solidFill>
                    <a:ln w="9525">
                      <a:solidFill>
                        <a:schemeClr val="accent6">
                          <a:lumMod val="80000"/>
                          <a:lumOff val="20000"/>
                        </a:schemeClr>
                      </a:solidFill>
                      <a:round/>
                    </a:ln>
                    <a:effectLst/>
                  </c:spPr>
                </c:marker>
                <c:xVal>
                  <c:numRef>
                    <c:extLst xmlns:c15="http://schemas.microsoft.com/office/drawing/2012/chart">
                      <c:ext xmlns:c15="http://schemas.microsoft.com/office/drawing/2012/chart" uri="{02D57815-91ED-43cb-92C2-25804820EDAC}">
                        <c15:formulaRef>
                          <c15:sqref>ICA_limits_result1!$AU$28:$AU$34</c15:sqref>
                        </c15:formulaRef>
                      </c:ext>
                    </c:extLst>
                    <c:numCache>
                      <c:formatCode>General</c:formatCode>
                      <c:ptCount val="7"/>
                      <c:pt idx="0">
                        <c:v>1.5463980000000002</c:v>
                      </c:pt>
                      <c:pt idx="1">
                        <c:v>1.323898</c:v>
                      </c:pt>
                      <c:pt idx="2">
                        <c:v>1.2017870000000002</c:v>
                      </c:pt>
                      <c:pt idx="3">
                        <c:v>1.0713090000000001</c:v>
                      </c:pt>
                      <c:pt idx="4">
                        <c:v>0.95430499999999996</c:v>
                      </c:pt>
                      <c:pt idx="5">
                        <c:v>0.80235400000000001</c:v>
                      </c:pt>
                      <c:pt idx="6">
                        <c:v>0.620869</c:v>
                      </c:pt>
                    </c:numCache>
                  </c:numRef>
                </c:xVal>
                <c:yVal>
                  <c:numRef>
                    <c:extLst xmlns:c15="http://schemas.microsoft.com/office/drawing/2012/chart">
                      <c:ext xmlns:c15="http://schemas.microsoft.com/office/drawing/2012/chart" uri="{02D57815-91ED-43cb-92C2-25804820EDAC}">
                        <c15:formulaRef>
                          <c15:sqref>ICA_limits_result1!$AV$28:$AV$34</c15:sqref>
                        </c15:formulaRef>
                      </c:ext>
                    </c:extLst>
                    <c:numCache>
                      <c:formatCode>General</c:formatCode>
                      <c:ptCount val="7"/>
                      <c:pt idx="0">
                        <c:v>31.966667999999999</c:v>
                      </c:pt>
                      <c:pt idx="1">
                        <c:v>30.924288000000001</c:v>
                      </c:pt>
                      <c:pt idx="2">
                        <c:v>30.276955000000001</c:v>
                      </c:pt>
                      <c:pt idx="3">
                        <c:v>29.517613999999998</c:v>
                      </c:pt>
                      <c:pt idx="4">
                        <c:v>28.733315000000001</c:v>
                      </c:pt>
                      <c:pt idx="5">
                        <c:v>27.512734999999999</c:v>
                      </c:pt>
                      <c:pt idx="6">
                        <c:v>25.28023</c:v>
                      </c:pt>
                    </c:numCache>
                  </c:numRef>
                </c:yVal>
                <c:smooth val="0"/>
                <c:extLst xmlns:c15="http://schemas.microsoft.com/office/drawing/2012/chart">
                  <c:ext xmlns:c16="http://schemas.microsoft.com/office/drawing/2014/chart" uri="{C3380CC4-5D6E-409C-BE32-E72D297353CC}">
                    <c16:uniqueId val="{00000016-DE4D-4227-B1FB-BB4C6D192093}"/>
                  </c:ext>
                </c:extLst>
              </c15:ser>
            </c15:filteredScatterSeries>
            <c15:filteredScatterSeries>
              <c15:ser>
                <c:idx val="18"/>
                <c:order val="18"/>
                <c:tx>
                  <c:strRef>
                    <c:extLst xmlns:c15="http://schemas.microsoft.com/office/drawing/2012/chart">
                      <c:ext xmlns:c15="http://schemas.microsoft.com/office/drawing/2012/chart" uri="{02D57815-91ED-43cb-92C2-25804820EDAC}">
                        <c15:formulaRef>
                          <c15:sqref>PCSJ!$P$3</c15:sqref>
                        </c15:formulaRef>
                      </c:ext>
                    </c:extLst>
                    <c:strCache>
                      <c:ptCount val="1"/>
                      <c:pt idx="0">
                        <c:v>aaa</c:v>
                      </c:pt>
                    </c:strCache>
                  </c:strRef>
                </c:tx>
                <c:spPr>
                  <a:ln w="22225" cap="rnd">
                    <a:solidFill>
                      <a:schemeClr val="accent1">
                        <a:lumMod val="80000"/>
                      </a:schemeClr>
                    </a:solidFill>
                    <a:round/>
                  </a:ln>
                  <a:effectLst/>
                </c:spPr>
                <c:marker>
                  <c:symbol val="diamond"/>
                  <c:size val="6"/>
                  <c:spPr>
                    <a:solidFill>
                      <a:schemeClr val="accent1">
                        <a:lumMod val="80000"/>
                      </a:schemeClr>
                    </a:solidFill>
                    <a:ln w="9525">
                      <a:solidFill>
                        <a:schemeClr val="accent1">
                          <a:lumMod val="80000"/>
                        </a:schemeClr>
                      </a:solidFill>
                      <a:round/>
                    </a:ln>
                    <a:effectLst/>
                  </c:spPr>
                </c:marker>
                <c:xVal>
                  <c:numRef>
                    <c:extLst xmlns:c15="http://schemas.microsoft.com/office/drawing/2012/chart">
                      <c:ext xmlns:c15="http://schemas.microsoft.com/office/drawing/2012/chart" uri="{02D57815-91ED-43cb-92C2-25804820EDAC}">
                        <c15:formulaRef>
                          <c15:sqref>PCSJ!$P$4:$P$9</c15:sqref>
                        </c15:formulaRef>
                      </c:ext>
                    </c:extLst>
                    <c:numCache>
                      <c:formatCode>General</c:formatCode>
                      <c:ptCount val="6"/>
                      <c:pt idx="0">
                        <c:v>0.63941499999999996</c:v>
                      </c:pt>
                      <c:pt idx="1">
                        <c:v>0.57697700000000007</c:v>
                      </c:pt>
                      <c:pt idx="2">
                        <c:v>0.50769799999999998</c:v>
                      </c:pt>
                      <c:pt idx="3">
                        <c:v>0.43252599999999997</c:v>
                      </c:pt>
                      <c:pt idx="4">
                        <c:v>0.33152300000000001</c:v>
                      </c:pt>
                      <c:pt idx="5">
                        <c:v>0.24287899999999998</c:v>
                      </c:pt>
                    </c:numCache>
                  </c:numRef>
                </c:xVal>
                <c:yVal>
                  <c:numRef>
                    <c:extLst xmlns:c15="http://schemas.microsoft.com/office/drawing/2012/chart">
                      <c:ext xmlns:c15="http://schemas.microsoft.com/office/drawing/2012/chart" uri="{02D57815-91ED-43cb-92C2-25804820EDAC}">
                        <c15:formulaRef>
                          <c15:sqref>PCSJ!$Q$4:$Q$9</c15:sqref>
                        </c15:formulaRef>
                      </c:ext>
                    </c:extLst>
                    <c:numCache>
                      <c:formatCode>General</c:formatCode>
                      <c:ptCount val="6"/>
                      <c:pt idx="0">
                        <c:v>30.590274000000001</c:v>
                      </c:pt>
                      <c:pt idx="1">
                        <c:v>29.934391000000002</c:v>
                      </c:pt>
                      <c:pt idx="2">
                        <c:v>29.174901999999999</c:v>
                      </c:pt>
                      <c:pt idx="3">
                        <c:v>28.392517000000002</c:v>
                      </c:pt>
                      <c:pt idx="4">
                        <c:v>27.120567999999999</c:v>
                      </c:pt>
                      <c:pt idx="5">
                        <c:v>24.831538999999999</c:v>
                      </c:pt>
                    </c:numCache>
                  </c:numRef>
                </c:yVal>
                <c:smooth val="0"/>
                <c:extLst xmlns:c15="http://schemas.microsoft.com/office/drawing/2012/chart">
                  <c:ext xmlns:c16="http://schemas.microsoft.com/office/drawing/2014/chart" uri="{C3380CC4-5D6E-409C-BE32-E72D297353CC}">
                    <c16:uniqueId val="{00000017-DE4D-4227-B1FB-BB4C6D192093}"/>
                  </c:ext>
                </c:extLst>
              </c15:ser>
            </c15:filteredScatterSeries>
          </c:ext>
        </c:extLst>
      </c:scatterChart>
      <c:valAx>
        <c:axId val="594025472"/>
        <c:scaling>
          <c:orientation val="minMax"/>
          <c:max val="0.68000000000000016"/>
          <c:min val="0.19000000000000003"/>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200" b="0" i="0" u="none" strike="noStrike" kern="1200" cap="all" baseline="0">
                    <a:solidFill>
                      <a:schemeClr val="tx1"/>
                    </a:solidFill>
                    <a:latin typeface="+mn-lt"/>
                    <a:ea typeface="+mn-ea"/>
                    <a:cs typeface="+mn-cs"/>
                  </a:defRPr>
                </a:pPr>
                <a:r>
                  <a:rPr lang="en-US" altLang="ja-JP" sz="1200" cap="none" baseline="0" dirty="0">
                    <a:solidFill>
                      <a:schemeClr val="tx1"/>
                    </a:solidFill>
                    <a:latin typeface="Times New Roman" panose="02020603050405020304" pitchFamily="18" charset="0"/>
                  </a:rPr>
                  <a:t>Entropy[bit/pel]</a:t>
                </a:r>
                <a:endParaRPr lang="ja-JP" altLang="en-US" sz="1200" cap="none" baseline="0" dirty="0">
                  <a:solidFill>
                    <a:schemeClr val="tx1"/>
                  </a:solidFill>
                  <a:latin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cap="all"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594022560"/>
        <c:crosses val="autoZero"/>
        <c:crossBetween val="midCat"/>
        <c:majorUnit val="0.1"/>
      </c:valAx>
      <c:valAx>
        <c:axId val="594022560"/>
        <c:scaling>
          <c:orientation val="minMax"/>
          <c:max val="31"/>
          <c:min val="24"/>
        </c:scaling>
        <c:delete val="0"/>
        <c:axPos val="l"/>
        <c:majorGridlines>
          <c:spPr>
            <a:ln w="9525" cap="flat" cmpd="sng" algn="ctr">
              <a:noFill/>
              <a:round/>
            </a:ln>
            <a:effectLst/>
          </c:spPr>
        </c:majorGridlines>
        <c:title>
          <c:tx>
            <c:rich>
              <a:bodyPr rot="0" spcFirstLastPara="1" vertOverflow="ellipsis" wrap="square" anchor="ctr" anchorCtr="1"/>
              <a:lstStyle/>
              <a:p>
                <a:pPr>
                  <a:defRPr sz="1200" b="0" i="0" u="none" strike="noStrike" kern="1200" cap="all" baseline="0">
                    <a:solidFill>
                      <a:schemeClr val="tx1"/>
                    </a:solidFill>
                    <a:latin typeface="+mn-lt"/>
                    <a:ea typeface="+mn-ea"/>
                    <a:cs typeface="+mn-cs"/>
                  </a:defRPr>
                </a:pPr>
                <a:r>
                  <a:rPr lang="en-US" altLang="ja-JP" sz="1200" cap="none" baseline="0">
                    <a:solidFill>
                      <a:schemeClr val="tx1"/>
                    </a:solidFill>
                    <a:latin typeface="Times New Roman" panose="02020603050405020304" pitchFamily="18" charset="0"/>
                    <a:cs typeface="Times New Roman" panose="02020603050405020304" pitchFamily="18" charset="0"/>
                  </a:rPr>
                  <a:t>PSNR[dB]</a:t>
                </a:r>
                <a:endParaRPr lang="ja-JP" altLang="en-US" sz="1200" cap="none" baseline="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1.4457768228087191E-2"/>
              <c:y val="8.4472286549506642E-3"/>
            </c:manualLayout>
          </c:layout>
          <c:overlay val="0"/>
          <c:spPr>
            <a:noFill/>
            <a:ln>
              <a:noFill/>
            </a:ln>
            <a:effectLst/>
          </c:spPr>
          <c:txPr>
            <a:bodyPr rot="0" spcFirstLastPara="1" vertOverflow="ellipsis" wrap="square" anchor="ctr" anchorCtr="1"/>
            <a:lstStyle/>
            <a:p>
              <a:pPr>
                <a:defRPr sz="1200" b="0" i="0" u="none" strike="noStrike" kern="1200" cap="all"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594025472"/>
        <c:crosses val="autoZero"/>
        <c:crossBetween val="midCat"/>
        <c:majorUnit val="1"/>
      </c:valAx>
      <c:spPr>
        <a:noFill/>
        <a:ln>
          <a:noFill/>
        </a:ln>
        <a:effectLst/>
      </c:spPr>
    </c:plotArea>
    <c:legend>
      <c:legendPos val="r"/>
      <c:layout>
        <c:manualLayout>
          <c:xMode val="edge"/>
          <c:yMode val="edge"/>
          <c:x val="0.68076842126585879"/>
          <c:y val="0.42834654921840959"/>
          <c:w val="0.26746611838838596"/>
          <c:h val="0.40979345468351469"/>
        </c:manualLayout>
      </c:layout>
      <c:overlay val="0"/>
      <c:spPr>
        <a:no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8835089844538664"/>
          <c:y val="0.16666666666666666"/>
          <c:w val="0.62829032909347859"/>
          <c:h val="0.59737092743646569"/>
        </c:manualLayout>
      </c:layout>
      <c:scatterChart>
        <c:scatterStyle val="lineMarker"/>
        <c:varyColors val="0"/>
        <c:ser>
          <c:idx val="1"/>
          <c:order val="0"/>
          <c:tx>
            <c:strRef>
              <c:f>Q100Airplane!$C$5</c:f>
              <c:strCache>
                <c:ptCount val="1"/>
                <c:pt idx="0">
                  <c:v>DCT only</c:v>
                </c:pt>
              </c:strCache>
            </c:strRef>
          </c:tx>
          <c:spPr>
            <a:ln w="19050" cap="rnd">
              <a:solidFill>
                <a:schemeClr val="accent4"/>
              </a:solidFill>
              <a:round/>
            </a:ln>
            <a:effectLst/>
          </c:spPr>
          <c:marker>
            <c:symbol val="triangle"/>
            <c:size val="10"/>
            <c:spPr>
              <a:solidFill>
                <a:schemeClr val="accent4"/>
              </a:solidFill>
              <a:ln w="28575">
                <a:solidFill>
                  <a:schemeClr val="accent4"/>
                </a:solidFill>
              </a:ln>
              <a:effectLst/>
            </c:spPr>
          </c:marker>
          <c:xVal>
            <c:numRef>
              <c:f>Q100Airplane!$B$4</c:f>
              <c:numCache>
                <c:formatCode>General</c:formatCode>
                <c:ptCount val="1"/>
                <c:pt idx="0">
                  <c:v>3.7772060000000001</c:v>
                </c:pt>
              </c:numCache>
            </c:numRef>
          </c:xVal>
          <c:yVal>
            <c:numRef>
              <c:f>Q100Airplane!$R$4</c:f>
              <c:numCache>
                <c:formatCode>General</c:formatCode>
                <c:ptCount val="1"/>
                <c:pt idx="0">
                  <c:v>49.541853000000003</c:v>
                </c:pt>
              </c:numCache>
            </c:numRef>
          </c:yVal>
          <c:smooth val="0"/>
          <c:extLst>
            <c:ext xmlns:c16="http://schemas.microsoft.com/office/drawing/2014/chart" uri="{C3380CC4-5D6E-409C-BE32-E72D297353CC}">
              <c16:uniqueId val="{00000000-16E8-4A39-B19D-FD251975BA1E}"/>
            </c:ext>
          </c:extLst>
        </c:ser>
        <c:ser>
          <c:idx val="0"/>
          <c:order val="1"/>
          <c:tx>
            <c:strRef>
              <c:f>Q100Airplane!$C$6</c:f>
              <c:strCache>
                <c:ptCount val="1"/>
                <c:pt idx="0">
                  <c:v>Proposed method</c:v>
                </c:pt>
              </c:strCache>
            </c:strRef>
          </c:tx>
          <c:spPr>
            <a:ln w="19050" cap="rnd">
              <a:solidFill>
                <a:schemeClr val="accent1"/>
              </a:solidFill>
              <a:round/>
            </a:ln>
            <a:effectLst/>
          </c:spPr>
          <c:marker>
            <c:symbol val="circle"/>
            <c:size val="10"/>
            <c:spPr>
              <a:solidFill>
                <a:schemeClr val="accent1"/>
              </a:solidFill>
              <a:ln w="9525">
                <a:solidFill>
                  <a:schemeClr val="accent1"/>
                </a:solidFill>
              </a:ln>
              <a:effectLst/>
            </c:spPr>
          </c:marker>
          <c:xVal>
            <c:numRef>
              <c:f>Q100Airplane!$K$4</c:f>
              <c:numCache>
                <c:formatCode>General</c:formatCode>
                <c:ptCount val="1"/>
                <c:pt idx="0">
                  <c:v>3.7754249999999998</c:v>
                </c:pt>
              </c:numCache>
            </c:numRef>
          </c:xVal>
          <c:yVal>
            <c:numRef>
              <c:f>Q100Airplane!$L$4</c:f>
              <c:numCache>
                <c:formatCode>General</c:formatCode>
                <c:ptCount val="1"/>
                <c:pt idx="0">
                  <c:v>49.542769999999997</c:v>
                </c:pt>
              </c:numCache>
            </c:numRef>
          </c:yVal>
          <c:smooth val="0"/>
          <c:extLst>
            <c:ext xmlns:c16="http://schemas.microsoft.com/office/drawing/2014/chart" uri="{C3380CC4-5D6E-409C-BE32-E72D297353CC}">
              <c16:uniqueId val="{00000001-16E8-4A39-B19D-FD251975BA1E}"/>
            </c:ext>
          </c:extLst>
        </c:ser>
        <c:dLbls>
          <c:showLegendKey val="0"/>
          <c:showVal val="0"/>
          <c:showCatName val="0"/>
          <c:showSerName val="0"/>
          <c:showPercent val="0"/>
          <c:showBubbleSize val="0"/>
        </c:dLbls>
        <c:axId val="2015624864"/>
        <c:axId val="2015637344"/>
      </c:scatterChart>
      <c:valAx>
        <c:axId val="20156248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ja-JP"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dirty="0">
                    <a:solidFill>
                      <a:schemeClr val="tx1"/>
                    </a:solidFill>
                    <a:latin typeface="Times New Roman" panose="02020603050405020304" pitchFamily="18" charset="0"/>
                    <a:cs typeface="Times New Roman" panose="02020603050405020304" pitchFamily="18" charset="0"/>
                  </a:rPr>
                  <a:t>Entropy[bit/pel]</a:t>
                </a:r>
                <a:endParaRPr lang="ja-JP" altLang="en-US" dirty="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ja-JP"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2015637344"/>
        <c:crosses val="autoZero"/>
        <c:crossBetween val="midCat"/>
        <c:majorUnit val="1.0000000000000002E-3"/>
      </c:valAx>
      <c:valAx>
        <c:axId val="2015637344"/>
        <c:scaling>
          <c:orientation val="minMax"/>
          <c:min val="49.54149999999999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a:solidFill>
                      <a:schemeClr val="tx1"/>
                    </a:solidFill>
                    <a:latin typeface="Times New Roman" panose="02020603050405020304" pitchFamily="18" charset="0"/>
                    <a:cs typeface="Times New Roman" panose="02020603050405020304" pitchFamily="18" charset="0"/>
                  </a:rPr>
                  <a:t>PSNR[dB]</a:t>
                </a:r>
                <a:endParaRPr lang="ja-JP" altLang="en-US">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8.3389771998750681E-2"/>
              <c:y val="0.32463576570564812"/>
            </c:manualLayout>
          </c:layout>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ja-JP"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2015624864"/>
        <c:crosses val="autoZero"/>
        <c:crossBetween val="midCat"/>
        <c:majorUnit val="1.0000000000000002E-3"/>
      </c:valAx>
      <c:spPr>
        <a:noFill/>
        <a:ln>
          <a:solidFill>
            <a:schemeClr val="tx1"/>
          </a:solidFill>
        </a:ln>
        <a:effectLst>
          <a:outerShdw blurRad="50800" dist="38100" dir="2700000" algn="tl" rotWithShape="0">
            <a:prstClr val="black">
              <a:alpha val="40000"/>
            </a:prstClr>
          </a:outerShdw>
        </a:effectLst>
      </c:spPr>
    </c:plotArea>
    <c:legend>
      <c:legendPos val="r"/>
      <c:layout>
        <c:manualLayout>
          <c:xMode val="edge"/>
          <c:yMode val="edge"/>
          <c:x val="0.49533970049150949"/>
          <c:y val="0.21643981425928596"/>
          <c:w val="0.43735006767160373"/>
          <c:h val="0.23299556539297253"/>
        </c:manualLayout>
      </c:layout>
      <c:overlay val="0"/>
      <c:spPr>
        <a:noFill/>
        <a:ln>
          <a:noFill/>
        </a:ln>
        <a:effectLst/>
      </c:spPr>
      <c:txPr>
        <a:bodyPr rot="0" spcFirstLastPara="1" vertOverflow="ellipsis" vert="horz" wrap="square" anchor="ctr" anchorCtr="1"/>
        <a:lstStyle/>
        <a:p>
          <a:pPr>
            <a:defRPr lang="ja-JP"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165660836557506E-2"/>
          <c:y val="7.4181300584987217E-2"/>
          <c:w val="0.91765030510866163"/>
          <c:h val="0.83328296774865851"/>
        </c:manualLayout>
      </c:layout>
      <c:scatterChart>
        <c:scatterStyle val="lineMarker"/>
        <c:varyColors val="0"/>
        <c:ser>
          <c:idx val="13"/>
          <c:order val="6"/>
          <c:tx>
            <c:strRef>
              <c:f>ICA_limits_result1!$AR$28</c:f>
              <c:strCache>
                <c:ptCount val="1"/>
                <c:pt idx="0">
                  <c:v>Proposed method</c:v>
                </c:pt>
              </c:strCache>
            </c:strRef>
          </c:tx>
          <c:spPr>
            <a:ln w="22225" cap="rnd">
              <a:noFill/>
              <a:round/>
            </a:ln>
            <a:effectLst/>
          </c:spPr>
          <c:marker>
            <c:symbol val="plus"/>
            <c:size val="6"/>
            <c:spPr>
              <a:noFill/>
              <a:ln w="9525">
                <a:solidFill>
                  <a:schemeClr val="accent2">
                    <a:lumMod val="80000"/>
                    <a:lumOff val="20000"/>
                  </a:schemeClr>
                </a:solidFill>
                <a:round/>
              </a:ln>
              <a:effectLst/>
            </c:spPr>
          </c:marker>
          <c:xVal>
            <c:numRef>
              <c:f>ICA_limits_result1!$AE$8:$AE$13</c:f>
              <c:numCache>
                <c:formatCode>General</c:formatCode>
                <c:ptCount val="6"/>
                <c:pt idx="0">
                  <c:v>0.6378069999999999</c:v>
                </c:pt>
                <c:pt idx="1">
                  <c:v>0.57516</c:v>
                </c:pt>
                <c:pt idx="2">
                  <c:v>0.50627800000000001</c:v>
                </c:pt>
                <c:pt idx="3">
                  <c:v>0.43121900000000002</c:v>
                </c:pt>
                <c:pt idx="4">
                  <c:v>0.33138199999999995</c:v>
                </c:pt>
                <c:pt idx="5">
                  <c:v>0.21397800000000003</c:v>
                </c:pt>
              </c:numCache>
            </c:numRef>
          </c:xVal>
          <c:yVal>
            <c:numRef>
              <c:f>ICA_limits_result1!$AF$8:$AF$13</c:f>
              <c:numCache>
                <c:formatCode>General</c:formatCode>
                <c:ptCount val="6"/>
                <c:pt idx="0">
                  <c:v>30.593115000000001</c:v>
                </c:pt>
                <c:pt idx="1">
                  <c:v>29.93806</c:v>
                </c:pt>
                <c:pt idx="2">
                  <c:v>29.181394999999998</c:v>
                </c:pt>
                <c:pt idx="3">
                  <c:v>28.399433999999999</c:v>
                </c:pt>
                <c:pt idx="4">
                  <c:v>27.119287</c:v>
                </c:pt>
                <c:pt idx="5">
                  <c:v>24.841118999999999</c:v>
                </c:pt>
              </c:numCache>
            </c:numRef>
          </c:yVal>
          <c:smooth val="0"/>
          <c:extLst xmlns:c15="http://schemas.microsoft.com/office/drawing/2012/chart">
            <c:ext xmlns:c16="http://schemas.microsoft.com/office/drawing/2014/chart" uri="{C3380CC4-5D6E-409C-BE32-E72D297353CC}">
              <c16:uniqueId val="{00000000-DE4D-4227-B1FB-BB4C6D192093}"/>
            </c:ext>
          </c:extLst>
        </c:ser>
        <c:ser>
          <c:idx val="19"/>
          <c:order val="7"/>
          <c:tx>
            <c:strRef>
              <c:f>ICA_limits_result1!$AN$15</c:f>
              <c:strCache>
                <c:ptCount val="1"/>
                <c:pt idx="0">
                  <c:v>Proposed method without additional infolmation</c:v>
                </c:pt>
              </c:strCache>
            </c:strRef>
          </c:tx>
          <c:spPr>
            <a:ln w="22225" cap="rnd">
              <a:noFill/>
              <a:round/>
            </a:ln>
            <a:effectLst/>
          </c:spPr>
          <c:marker>
            <c:symbol val="square"/>
            <c:size val="6"/>
            <c:spPr>
              <a:solidFill>
                <a:schemeClr val="accent2">
                  <a:lumMod val="80000"/>
                </a:schemeClr>
              </a:solidFill>
              <a:ln w="25400">
                <a:solidFill>
                  <a:schemeClr val="accent2">
                    <a:lumMod val="80000"/>
                  </a:schemeClr>
                </a:solidFill>
                <a:round/>
              </a:ln>
              <a:effectLst/>
            </c:spPr>
          </c:marker>
          <c:xVal>
            <c:numRef>
              <c:f>ICA_limits_result1!$AN$20:$AN$25</c:f>
              <c:numCache>
                <c:formatCode>General</c:formatCode>
                <c:ptCount val="6"/>
                <c:pt idx="0">
                  <c:v>0.62684299999999993</c:v>
                </c:pt>
                <c:pt idx="1">
                  <c:v>0.56419600000000003</c:v>
                </c:pt>
                <c:pt idx="2">
                  <c:v>0.49531400000000003</c:v>
                </c:pt>
                <c:pt idx="3">
                  <c:v>0.414773</c:v>
                </c:pt>
                <c:pt idx="4">
                  <c:v>0.31493599999999994</c:v>
                </c:pt>
                <c:pt idx="5">
                  <c:v>0.19753200000000004</c:v>
                </c:pt>
              </c:numCache>
            </c:numRef>
          </c:xVal>
          <c:yVal>
            <c:numRef>
              <c:f>ICA_limits_result1!$AP$20:$AP$25</c:f>
              <c:numCache>
                <c:formatCode>General</c:formatCode>
                <c:ptCount val="6"/>
                <c:pt idx="0">
                  <c:v>30.593115000000001</c:v>
                </c:pt>
                <c:pt idx="1">
                  <c:v>29.93806</c:v>
                </c:pt>
                <c:pt idx="2">
                  <c:v>29.181394999999998</c:v>
                </c:pt>
                <c:pt idx="3">
                  <c:v>28.399433999999999</c:v>
                </c:pt>
                <c:pt idx="4">
                  <c:v>27.119287</c:v>
                </c:pt>
                <c:pt idx="5">
                  <c:v>24.841118999999999</c:v>
                </c:pt>
              </c:numCache>
            </c:numRef>
          </c:yVal>
          <c:smooth val="0"/>
          <c:extLst>
            <c:ext xmlns:c16="http://schemas.microsoft.com/office/drawing/2014/chart" uri="{C3380CC4-5D6E-409C-BE32-E72D297353CC}">
              <c16:uniqueId val="{00000001-DE4D-4227-B1FB-BB4C6D192093}"/>
            </c:ext>
          </c:extLst>
        </c:ser>
        <c:ser>
          <c:idx val="9"/>
          <c:order val="9"/>
          <c:tx>
            <c:strRef>
              <c:f>ICA_limits_result1!$Q$3</c:f>
              <c:strCache>
                <c:ptCount val="1"/>
                <c:pt idx="0">
                  <c:v>DCT only</c:v>
                </c:pt>
              </c:strCache>
            </c:strRef>
          </c:tx>
          <c:spPr>
            <a:ln w="22225" cap="rnd">
              <a:noFill/>
              <a:round/>
            </a:ln>
            <a:effectLst/>
          </c:spPr>
          <c:marker>
            <c:symbol val="diamond"/>
            <c:size val="6"/>
            <c:spPr>
              <a:solidFill>
                <a:schemeClr val="accent4"/>
              </a:solidFill>
              <a:ln w="9525">
                <a:solidFill>
                  <a:schemeClr val="accent4"/>
                </a:solidFill>
                <a:round/>
              </a:ln>
              <a:effectLst/>
            </c:spPr>
          </c:marker>
          <c:xVal>
            <c:numRef>
              <c:f>ICA_limits_result1!$B$8:$B$13</c:f>
              <c:numCache>
                <c:formatCode>General</c:formatCode>
                <c:ptCount val="6"/>
                <c:pt idx="0">
                  <c:v>0.64371599999999995</c:v>
                </c:pt>
                <c:pt idx="1">
                  <c:v>0.58217699999999994</c:v>
                </c:pt>
                <c:pt idx="2">
                  <c:v>0.51252299999999995</c:v>
                </c:pt>
                <c:pt idx="3">
                  <c:v>0.43733</c:v>
                </c:pt>
                <c:pt idx="4">
                  <c:v>0.33562799999999998</c:v>
                </c:pt>
                <c:pt idx="5">
                  <c:v>0.22025900000000001</c:v>
                </c:pt>
              </c:numCache>
            </c:numRef>
          </c:xVal>
          <c:yVal>
            <c:numRef>
              <c:f>ICA_limits_result1!$Q$8:$Q$13</c:f>
              <c:numCache>
                <c:formatCode>General</c:formatCode>
                <c:ptCount val="6"/>
                <c:pt idx="0">
                  <c:v>30.542891000000001</c:v>
                </c:pt>
                <c:pt idx="1">
                  <c:v>29.852875999999998</c:v>
                </c:pt>
                <c:pt idx="2">
                  <c:v>29.085376</c:v>
                </c:pt>
                <c:pt idx="3">
                  <c:v>28.262195999999999</c:v>
                </c:pt>
                <c:pt idx="4">
                  <c:v>26.851299999999998</c:v>
                </c:pt>
                <c:pt idx="5">
                  <c:v>24.315009</c:v>
                </c:pt>
              </c:numCache>
            </c:numRef>
          </c:yVal>
          <c:smooth val="0"/>
          <c:extLst>
            <c:ext xmlns:c16="http://schemas.microsoft.com/office/drawing/2014/chart" uri="{C3380CC4-5D6E-409C-BE32-E72D297353CC}">
              <c16:uniqueId val="{00000002-DE4D-4227-B1FB-BB4C6D192093}"/>
            </c:ext>
          </c:extLst>
        </c:ser>
        <c:ser>
          <c:idx val="16"/>
          <c:order val="12"/>
          <c:tx>
            <c:strRef>
              <c:f>ICA_limits_result1!$AR$29</c:f>
              <c:strCache>
                <c:ptCount val="1"/>
                <c:pt idx="0">
                  <c:v>Togashi et al.[2]</c:v>
                </c:pt>
              </c:strCache>
              <c:extLst xmlns:c15="http://schemas.microsoft.com/office/drawing/2012/chart"/>
            </c:strRef>
          </c:tx>
          <c:spPr>
            <a:ln w="22225" cap="rnd">
              <a:noFill/>
              <a:round/>
            </a:ln>
            <a:effectLst/>
          </c:spPr>
          <c:marker>
            <c:symbol val="circle"/>
            <c:size val="6"/>
            <c:spPr>
              <a:solidFill>
                <a:schemeClr val="accent5">
                  <a:lumMod val="80000"/>
                  <a:lumOff val="20000"/>
                </a:schemeClr>
              </a:solidFill>
              <a:ln w="9525">
                <a:solidFill>
                  <a:schemeClr val="accent5">
                    <a:lumMod val="80000"/>
                    <a:lumOff val="20000"/>
                  </a:schemeClr>
                </a:solidFill>
                <a:round/>
              </a:ln>
              <a:effectLst/>
            </c:spPr>
          </c:marker>
          <c:xVal>
            <c:numRef>
              <c:f>ICA_limits_result1!$AU$19:$AU$25</c:f>
              <c:numCache>
                <c:formatCode>General</c:formatCode>
                <c:ptCount val="7"/>
                <c:pt idx="1">
                  <c:v>0.64637999999999995</c:v>
                </c:pt>
                <c:pt idx="2">
                  <c:v>0.58400399999999997</c:v>
                </c:pt>
                <c:pt idx="3">
                  <c:v>0.51493599999999995</c:v>
                </c:pt>
                <c:pt idx="4">
                  <c:v>0.444994</c:v>
                </c:pt>
                <c:pt idx="5">
                  <c:v>0.34792500000000004</c:v>
                </c:pt>
                <c:pt idx="6">
                  <c:v>0.234601</c:v>
                </c:pt>
              </c:numCache>
              <c:extLst xmlns:c15="http://schemas.microsoft.com/office/drawing/2012/chart"/>
            </c:numRef>
          </c:xVal>
          <c:yVal>
            <c:numRef>
              <c:f>ICA_limits_result1!$AV$19:$AV$25</c:f>
              <c:numCache>
                <c:formatCode>General</c:formatCode>
                <c:ptCount val="7"/>
                <c:pt idx="1">
                  <c:v>30.547325000000001</c:v>
                </c:pt>
                <c:pt idx="2">
                  <c:v>29.879308000000002</c:v>
                </c:pt>
                <c:pt idx="3">
                  <c:v>29.115939000000001</c:v>
                </c:pt>
                <c:pt idx="4">
                  <c:v>28.310894999999999</c:v>
                </c:pt>
                <c:pt idx="5">
                  <c:v>26.935825999999999</c:v>
                </c:pt>
                <c:pt idx="6">
                  <c:v>24.368351000000001</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3-DE4D-4227-B1FB-BB4C6D192093}"/>
            </c:ext>
          </c:extLst>
        </c:ser>
        <c:dLbls>
          <c:showLegendKey val="0"/>
          <c:showVal val="0"/>
          <c:showCatName val="0"/>
          <c:showSerName val="0"/>
          <c:showPercent val="0"/>
          <c:showBubbleSize val="0"/>
        </c:dLbls>
        <c:axId val="594025472"/>
        <c:axId val="594022560"/>
        <c:extLst>
          <c:ext xmlns:c15="http://schemas.microsoft.com/office/drawing/2012/chart" uri="{02D57815-91ED-43cb-92C2-25804820EDAC}">
            <c15:filteredScatterSeries>
              <c15:ser>
                <c:idx val="2"/>
                <c:order val="0"/>
                <c:tx>
                  <c:strRef>
                    <c:extLst>
                      <c:ext uri="{02D57815-91ED-43cb-92C2-25804820EDAC}">
                        <c15:formulaRef>
                          <c15:sqref>ICA_limits_result1!$P$15</c15:sqref>
                        </c15:formulaRef>
                      </c:ext>
                    </c:extLst>
                    <c:strCache>
                      <c:ptCount val="1"/>
                      <c:pt idx="0">
                        <c:v>Step2（最適付加あり）</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xVal>
                  <c:numRef>
                    <c:extLst>
                      <c:ext uri="{02D57815-91ED-43cb-92C2-25804820EDAC}">
                        <c15:formulaRef>
                          <c15:sqref>ICA_limits_result1!$P$19:$P$25</c15:sqref>
                        </c15:formulaRef>
                      </c:ext>
                    </c:extLst>
                    <c:numCache>
                      <c:formatCode>General</c:formatCode>
                      <c:ptCount val="7"/>
                      <c:pt idx="0">
                        <c:v>0.73686299999999993</c:v>
                      </c:pt>
                      <c:pt idx="1">
                        <c:v>0.64018599999999992</c:v>
                      </c:pt>
                      <c:pt idx="2">
                        <c:v>0.58170100000000002</c:v>
                      </c:pt>
                      <c:pt idx="3">
                        <c:v>0.51209299999999991</c:v>
                      </c:pt>
                      <c:pt idx="4">
                        <c:v>0.43458299999999994</c:v>
                      </c:pt>
                      <c:pt idx="5">
                        <c:v>0.33539200000000002</c:v>
                      </c:pt>
                      <c:pt idx="6">
                        <c:v>0.22009199999999998</c:v>
                      </c:pt>
                    </c:numCache>
                  </c:numRef>
                </c:xVal>
                <c:yVal>
                  <c:numRef>
                    <c:extLst>
                      <c:ext uri="{02D57815-91ED-43cb-92C2-25804820EDAC}">
                        <c15:formulaRef>
                          <c15:sqref>ICA_limits_result1!$Q$19:$Q$25</c15:sqref>
                        </c15:formulaRef>
                      </c:ext>
                    </c:extLst>
                    <c:numCache>
                      <c:formatCode>General</c:formatCode>
                      <c:ptCount val="7"/>
                      <c:pt idx="0">
                        <c:v>31.667417</c:v>
                      </c:pt>
                      <c:pt idx="1">
                        <c:v>30.575562000000001</c:v>
                      </c:pt>
                      <c:pt idx="2">
                        <c:v>29.920352000000001</c:v>
                      </c:pt>
                      <c:pt idx="3">
                        <c:v>29.163328</c:v>
                      </c:pt>
                      <c:pt idx="4">
                        <c:v>28.373066999999999</c:v>
                      </c:pt>
                      <c:pt idx="5">
                        <c:v>27.103904</c:v>
                      </c:pt>
                      <c:pt idx="6">
                        <c:v>24.843800999999999</c:v>
                      </c:pt>
                    </c:numCache>
                  </c:numRef>
                </c:yVal>
                <c:smooth val="0"/>
                <c:extLst>
                  <c:ext xmlns:c16="http://schemas.microsoft.com/office/drawing/2014/chart" uri="{C3380CC4-5D6E-409C-BE32-E72D297353CC}">
                    <c16:uniqueId val="{00000004-DE4D-4227-B1FB-BB4C6D192093}"/>
                  </c:ext>
                </c:extLst>
              </c15:ser>
            </c15:filteredScatterSeries>
            <c15:filteredScatterSeries>
              <c15:ser>
                <c:idx val="3"/>
                <c:order val="1"/>
                <c:tx>
                  <c:strRef>
                    <c:extLst xmlns:c15="http://schemas.microsoft.com/office/drawing/2012/chart">
                      <c:ext xmlns:c15="http://schemas.microsoft.com/office/drawing/2012/chart" uri="{02D57815-91ED-43cb-92C2-25804820EDAC}">
                        <c15:formulaRef>
                          <c15:sqref>ICA_limits_result1!$S$15</c15:sqref>
                        </c15:formulaRef>
                      </c:ext>
                    </c:extLst>
                    <c:strCache>
                      <c:ptCount val="1"/>
                      <c:pt idx="0">
                        <c:v>Step2（最適付加無し）</c:v>
                      </c:pt>
                    </c:strCache>
                  </c:strRef>
                </c:tx>
                <c:spPr>
                  <a:ln w="22225" cap="rnd">
                    <a:solidFill>
                      <a:schemeClr val="accent4"/>
                    </a:solidFill>
                    <a:round/>
                  </a:ln>
                  <a:effectLst/>
                </c:spPr>
                <c:marker>
                  <c:symbol val="x"/>
                  <c:size val="6"/>
                  <c:spPr>
                    <a:noFill/>
                    <a:ln w="9525">
                      <a:solidFill>
                        <a:schemeClr val="accent4"/>
                      </a:solidFill>
                      <a:round/>
                    </a:ln>
                    <a:effectLst/>
                  </c:spPr>
                </c:marker>
                <c:xVal>
                  <c:numRef>
                    <c:extLst xmlns:c15="http://schemas.microsoft.com/office/drawing/2012/chart">
                      <c:ext xmlns:c15="http://schemas.microsoft.com/office/drawing/2012/chart" uri="{02D57815-91ED-43cb-92C2-25804820EDAC}">
                        <c15:formulaRef>
                          <c15:sqref>ICA_limits_result1!$S$19:$S$25</c15:sqref>
                        </c15:formulaRef>
                      </c:ext>
                    </c:extLst>
                    <c:numCache>
                      <c:formatCode>General</c:formatCode>
                      <c:ptCount val="7"/>
                      <c:pt idx="0">
                        <c:v>0.73138099999999995</c:v>
                      </c:pt>
                      <c:pt idx="1">
                        <c:v>0.63470399999999993</c:v>
                      </c:pt>
                      <c:pt idx="2">
                        <c:v>0.57073700000000005</c:v>
                      </c:pt>
                      <c:pt idx="3">
                        <c:v>0.50112899999999994</c:v>
                      </c:pt>
                      <c:pt idx="4">
                        <c:v>0.42361899999999997</c:v>
                      </c:pt>
                      <c:pt idx="5">
                        <c:v>0.31894600000000001</c:v>
                      </c:pt>
                      <c:pt idx="6">
                        <c:v>0.20364599999999999</c:v>
                      </c:pt>
                    </c:numCache>
                  </c:numRef>
                </c:xVal>
                <c:yVal>
                  <c:numRef>
                    <c:extLst xmlns:c15="http://schemas.microsoft.com/office/drawing/2012/chart">
                      <c:ext xmlns:c15="http://schemas.microsoft.com/office/drawing/2012/chart" uri="{02D57815-91ED-43cb-92C2-25804820EDAC}">
                        <c15:formulaRef>
                          <c15:sqref>ICA_limits_result1!$Q$19:$Q$25</c15:sqref>
                        </c15:formulaRef>
                      </c:ext>
                    </c:extLst>
                    <c:numCache>
                      <c:formatCode>General</c:formatCode>
                      <c:ptCount val="7"/>
                      <c:pt idx="0">
                        <c:v>31.667417</c:v>
                      </c:pt>
                      <c:pt idx="1">
                        <c:v>30.575562000000001</c:v>
                      </c:pt>
                      <c:pt idx="2">
                        <c:v>29.920352000000001</c:v>
                      </c:pt>
                      <c:pt idx="3">
                        <c:v>29.163328</c:v>
                      </c:pt>
                      <c:pt idx="4">
                        <c:v>28.373066999999999</c:v>
                      </c:pt>
                      <c:pt idx="5">
                        <c:v>27.103904</c:v>
                      </c:pt>
                      <c:pt idx="6">
                        <c:v>24.843800999999999</c:v>
                      </c:pt>
                    </c:numCache>
                  </c:numRef>
                </c:yVal>
                <c:smooth val="0"/>
                <c:extLst xmlns:c15="http://schemas.microsoft.com/office/drawing/2012/chart">
                  <c:ext xmlns:c16="http://schemas.microsoft.com/office/drawing/2014/chart" uri="{C3380CC4-5D6E-409C-BE32-E72D297353CC}">
                    <c16:uniqueId val="{00000005-DE4D-4227-B1FB-BB4C6D192093}"/>
                  </c:ext>
                </c:extLst>
              </c15:ser>
            </c15:filteredScatterSeries>
            <c15:filteredScatterSeries>
              <c15:ser>
                <c:idx val="4"/>
                <c:order val="2"/>
                <c:tx>
                  <c:strRef>
                    <c:extLst xmlns:c15="http://schemas.microsoft.com/office/drawing/2012/chart">
                      <c:ext xmlns:c15="http://schemas.microsoft.com/office/drawing/2012/chart" uri="{02D57815-91ED-43cb-92C2-25804820EDAC}">
                        <c15:formulaRef>
                          <c15:sqref>ICA_limits_result1!$J$15</c15:sqref>
                        </c15:formulaRef>
                      </c:ext>
                    </c:extLst>
                    <c:strCache>
                      <c:ptCount val="1"/>
                      <c:pt idx="0">
                        <c:v>Step2（基底0＆１付加あり）</c:v>
                      </c:pt>
                    </c:strCache>
                  </c:strRef>
                </c:tx>
                <c:spPr>
                  <a:ln w="22225" cap="rnd">
                    <a:solidFill>
                      <a:schemeClr val="accent5"/>
                    </a:solidFill>
                    <a:round/>
                  </a:ln>
                  <a:effectLst/>
                </c:spPr>
                <c:marker>
                  <c:symbol val="star"/>
                  <c:size val="6"/>
                  <c:spPr>
                    <a:noFill/>
                    <a:ln w="9525">
                      <a:solidFill>
                        <a:schemeClr val="accent5"/>
                      </a:solidFill>
                      <a:round/>
                    </a:ln>
                    <a:effectLst/>
                  </c:spPr>
                </c:marker>
                <c:xVal>
                  <c:numRef>
                    <c:extLst xmlns:c15="http://schemas.microsoft.com/office/drawing/2012/chart">
                      <c:ext xmlns:c15="http://schemas.microsoft.com/office/drawing/2012/chart" uri="{02D57815-91ED-43cb-92C2-25804820EDAC}">
                        <c15:formulaRef>
                          <c15:sqref>ICA_limits_result1!$J$19:$J$25</c15:sqref>
                        </c15:formulaRef>
                      </c:ext>
                    </c:extLst>
                    <c:numCache>
                      <c:formatCode>General</c:formatCode>
                      <c:ptCount val="7"/>
                      <c:pt idx="0">
                        <c:v>0.87348999999999999</c:v>
                      </c:pt>
                      <c:pt idx="1">
                        <c:v>0.77078100000000005</c:v>
                      </c:pt>
                      <c:pt idx="2">
                        <c:v>0.71305099999999999</c:v>
                      </c:pt>
                      <c:pt idx="3">
                        <c:v>0.66429300000000002</c:v>
                      </c:pt>
                      <c:pt idx="4">
                        <c:v>0.54868499999999998</c:v>
                      </c:pt>
                      <c:pt idx="5">
                        <c:v>0.42230800000000002</c:v>
                      </c:pt>
                      <c:pt idx="6">
                        <c:v>0.35975699999999999</c:v>
                      </c:pt>
                    </c:numCache>
                  </c:numRef>
                </c:xVal>
                <c:yVal>
                  <c:numRef>
                    <c:extLst xmlns:c15="http://schemas.microsoft.com/office/drawing/2012/chart">
                      <c:ext xmlns:c15="http://schemas.microsoft.com/office/drawing/2012/chart" uri="{02D57815-91ED-43cb-92C2-25804820EDAC}">
                        <c15:formulaRef>
                          <c15:sqref>ICA_limits_result1!$K$19:$K$25</c15:sqref>
                        </c15:formulaRef>
                      </c:ext>
                    </c:extLst>
                    <c:numCache>
                      <c:formatCode>General</c:formatCode>
                      <c:ptCount val="7"/>
                      <c:pt idx="0">
                        <c:v>31.670846999999998</c:v>
                      </c:pt>
                      <c:pt idx="1">
                        <c:v>30.584102999999999</c:v>
                      </c:pt>
                      <c:pt idx="2">
                        <c:v>29.924807000000001</c:v>
                      </c:pt>
                      <c:pt idx="3">
                        <c:v>29.170524</c:v>
                      </c:pt>
                      <c:pt idx="4">
                        <c:v>28.386685</c:v>
                      </c:pt>
                      <c:pt idx="5">
                        <c:v>27.125243000000001</c:v>
                      </c:pt>
                      <c:pt idx="6">
                        <c:v>24.91188</c:v>
                      </c:pt>
                    </c:numCache>
                  </c:numRef>
                </c:yVal>
                <c:smooth val="0"/>
                <c:extLst xmlns:c15="http://schemas.microsoft.com/office/drawing/2012/chart">
                  <c:ext xmlns:c16="http://schemas.microsoft.com/office/drawing/2014/chart" uri="{C3380CC4-5D6E-409C-BE32-E72D297353CC}">
                    <c16:uniqueId val="{00000006-DE4D-4227-B1FB-BB4C6D192093}"/>
                  </c:ext>
                </c:extLst>
              </c15:ser>
            </c15:filteredScatterSeries>
            <c15:filteredScatterSeries>
              <c15:ser>
                <c:idx val="5"/>
                <c:order val="3"/>
                <c:tx>
                  <c:strRef>
                    <c:extLst xmlns:c15="http://schemas.microsoft.com/office/drawing/2012/chart">
                      <c:ext xmlns:c15="http://schemas.microsoft.com/office/drawing/2012/chart" uri="{02D57815-91ED-43cb-92C2-25804820EDAC}">
                        <c15:formulaRef>
                          <c15:sqref>ICA_limits_result1!$M$15</c15:sqref>
                        </c15:formulaRef>
                      </c:ext>
                    </c:extLst>
                    <c:strCache>
                      <c:ptCount val="1"/>
                      <c:pt idx="0">
                        <c:v>Step2(基底0＆1付加無し)</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ICA_limits_result1!$M$19:$M$25</c15:sqref>
                        </c15:formulaRef>
                      </c:ext>
                    </c:extLst>
                    <c:numCache>
                      <c:formatCode>General</c:formatCode>
                      <c:ptCount val="7"/>
                      <c:pt idx="0">
                        <c:v>0.730958</c:v>
                      </c:pt>
                      <c:pt idx="1">
                        <c:v>0.63373100000000004</c:v>
                      </c:pt>
                      <c:pt idx="2">
                        <c:v>0.570519</c:v>
                      </c:pt>
                      <c:pt idx="3">
                        <c:v>0.49983300000000003</c:v>
                      </c:pt>
                      <c:pt idx="4">
                        <c:v>0.42259899999999995</c:v>
                      </c:pt>
                      <c:pt idx="5">
                        <c:v>0.31814999999999999</c:v>
                      </c:pt>
                      <c:pt idx="6">
                        <c:v>0.20077899999999999</c:v>
                      </c:pt>
                    </c:numCache>
                  </c:numRef>
                </c:xVal>
                <c:yVal>
                  <c:numRef>
                    <c:extLst xmlns:c15="http://schemas.microsoft.com/office/drawing/2012/chart">
                      <c:ext xmlns:c15="http://schemas.microsoft.com/office/drawing/2012/chart" uri="{02D57815-91ED-43cb-92C2-25804820EDAC}">
                        <c15:formulaRef>
                          <c15:sqref>ICA_limits_result1!$K$19:$K$25</c15:sqref>
                        </c15:formulaRef>
                      </c:ext>
                    </c:extLst>
                    <c:numCache>
                      <c:formatCode>General</c:formatCode>
                      <c:ptCount val="7"/>
                      <c:pt idx="0">
                        <c:v>31.670846999999998</c:v>
                      </c:pt>
                      <c:pt idx="1">
                        <c:v>30.584102999999999</c:v>
                      </c:pt>
                      <c:pt idx="2">
                        <c:v>29.924807000000001</c:v>
                      </c:pt>
                      <c:pt idx="3">
                        <c:v>29.170524</c:v>
                      </c:pt>
                      <c:pt idx="4">
                        <c:v>28.386685</c:v>
                      </c:pt>
                      <c:pt idx="5">
                        <c:v>27.125243000000001</c:v>
                      </c:pt>
                      <c:pt idx="6">
                        <c:v>24.91188</c:v>
                      </c:pt>
                    </c:numCache>
                  </c:numRef>
                </c:yVal>
                <c:smooth val="0"/>
                <c:extLst xmlns:c15="http://schemas.microsoft.com/office/drawing/2012/chart">
                  <c:ext xmlns:c16="http://schemas.microsoft.com/office/drawing/2014/chart" uri="{C3380CC4-5D6E-409C-BE32-E72D297353CC}">
                    <c16:uniqueId val="{00000007-DE4D-4227-B1FB-BB4C6D192093}"/>
                  </c:ext>
                </c:extLst>
              </c15:ser>
            </c15:filteredScatterSeries>
            <c15:filteredScatterSeries>
              <c15:ser>
                <c:idx val="6"/>
                <c:order val="4"/>
                <c:tx>
                  <c:strRef>
                    <c:extLst xmlns:c15="http://schemas.microsoft.com/office/drawing/2012/chart">
                      <c:ext xmlns:c15="http://schemas.microsoft.com/office/drawing/2012/chart" uri="{02D57815-91ED-43cb-92C2-25804820EDAC}">
                        <c15:formulaRef>
                          <c15:sqref>ICA_limits_result1!$G$15</c15:sqref>
                        </c15:formulaRef>
                      </c:ext>
                    </c:extLst>
                    <c:strCache>
                      <c:ptCount val="1"/>
                      <c:pt idx="0">
                        <c:v>Step2（基底0のみ）</c:v>
                      </c:pt>
                    </c:strCache>
                  </c:strRef>
                </c:tx>
                <c:spPr>
                  <a:ln w="22225" cap="rnd">
                    <a:solidFill>
                      <a:schemeClr val="accent1">
                        <a:lumMod val="60000"/>
                      </a:schemeClr>
                    </a:solidFill>
                    <a:round/>
                  </a:ln>
                  <a:effectLst/>
                </c:spPr>
                <c:marker>
                  <c:symbol val="plus"/>
                  <c:size val="6"/>
                  <c:spPr>
                    <a:noFill/>
                    <a:ln w="9525">
                      <a:solidFill>
                        <a:schemeClr val="accent1">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ICA_limits_result1!$G$19:$G$25</c15:sqref>
                        </c15:formulaRef>
                      </c:ext>
                    </c:extLst>
                    <c:numCache>
                      <c:formatCode>General</c:formatCode>
                      <c:ptCount val="7"/>
                      <c:pt idx="0">
                        <c:v>0.73315800000000009</c:v>
                      </c:pt>
                      <c:pt idx="1">
                        <c:v>0.636772</c:v>
                      </c:pt>
                      <c:pt idx="2">
                        <c:v>0.57367100000000004</c:v>
                      </c:pt>
                      <c:pt idx="3">
                        <c:v>0.50415300000000007</c:v>
                      </c:pt>
                      <c:pt idx="4">
                        <c:v>0.42762100000000003</c:v>
                      </c:pt>
                      <c:pt idx="5">
                        <c:v>0.32335599999999998</c:v>
                      </c:pt>
                      <c:pt idx="6">
                        <c:v>0.205013</c:v>
                      </c:pt>
                    </c:numCache>
                  </c:numRef>
                </c:xVal>
                <c:yVal>
                  <c:numRef>
                    <c:extLst xmlns:c15="http://schemas.microsoft.com/office/drawing/2012/chart">
                      <c:ext xmlns:c15="http://schemas.microsoft.com/office/drawing/2012/chart" uri="{02D57815-91ED-43cb-92C2-25804820EDAC}">
                        <c15:formulaRef>
                          <c15:sqref>ICA_limits_result1!$H$19:$H$25</c15:sqref>
                        </c15:formulaRef>
                      </c:ext>
                    </c:extLst>
                    <c:numCache>
                      <c:formatCode>General</c:formatCode>
                      <c:ptCount val="7"/>
                      <c:pt idx="0">
                        <c:v>31.664815999999998</c:v>
                      </c:pt>
                      <c:pt idx="1">
                        <c:v>30.571097999999999</c:v>
                      </c:pt>
                      <c:pt idx="2">
                        <c:v>29.910359</c:v>
                      </c:pt>
                      <c:pt idx="3">
                        <c:v>29.149197000000001</c:v>
                      </c:pt>
                      <c:pt idx="4">
                        <c:v>28.356196000000001</c:v>
                      </c:pt>
                      <c:pt idx="5">
                        <c:v>27.054155000000002</c:v>
                      </c:pt>
                      <c:pt idx="6">
                        <c:v>24.781282999999998</c:v>
                      </c:pt>
                    </c:numCache>
                  </c:numRef>
                </c:yVal>
                <c:smooth val="0"/>
                <c:extLst xmlns:c15="http://schemas.microsoft.com/office/drawing/2012/chart">
                  <c:ext xmlns:c16="http://schemas.microsoft.com/office/drawing/2014/chart" uri="{C3380CC4-5D6E-409C-BE32-E72D297353CC}">
                    <c16:uniqueId val="{00000008-DE4D-4227-B1FB-BB4C6D192093}"/>
                  </c:ext>
                </c:extLst>
              </c15:ser>
            </c15:filteredScatterSeries>
            <c15:filteredScatterSeries>
              <c15:ser>
                <c:idx val="7"/>
                <c:order val="5"/>
                <c:tx>
                  <c:strRef>
                    <c:extLst xmlns:c15="http://schemas.microsoft.com/office/drawing/2012/chart">
                      <c:ext xmlns:c15="http://schemas.microsoft.com/office/drawing/2012/chart" uri="{02D57815-91ED-43cb-92C2-25804820EDAC}">
                        <c15:formulaRef>
                          <c15:sqref>ICA_limits_result1!$A$15</c15:sqref>
                        </c15:formulaRef>
                      </c:ext>
                    </c:extLst>
                    <c:strCache>
                      <c:ptCount val="1"/>
                      <c:pt idx="0">
                        <c:v>Step1（付加あり）</c:v>
                      </c:pt>
                    </c:strCache>
                  </c:strRef>
                </c:tx>
                <c:spPr>
                  <a:ln w="22225" cap="rnd">
                    <a:solidFill>
                      <a:schemeClr val="accent2">
                        <a:lumMod val="60000"/>
                      </a:schemeClr>
                    </a:solidFill>
                    <a:round/>
                  </a:ln>
                  <a:effectLst/>
                </c:spPr>
                <c:marker>
                  <c:symbol val="dot"/>
                  <c:size val="6"/>
                  <c:spPr>
                    <a:solidFill>
                      <a:schemeClr val="accent2">
                        <a:lumMod val="60000"/>
                      </a:schemeClr>
                    </a:solidFill>
                    <a:ln w="9525">
                      <a:solidFill>
                        <a:schemeClr val="accent2">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ICA_limits_result1!$A$19:$A$25</c15:sqref>
                        </c15:formulaRef>
                      </c:ext>
                    </c:extLst>
                    <c:numCache>
                      <c:formatCode>General</c:formatCode>
                      <c:ptCount val="7"/>
                      <c:pt idx="0">
                        <c:v>1.1581809999999999</c:v>
                      </c:pt>
                      <c:pt idx="1">
                        <c:v>1.031428</c:v>
                      </c:pt>
                      <c:pt idx="2">
                        <c:v>0.9517230000000001</c:v>
                      </c:pt>
                      <c:pt idx="3">
                        <c:v>0.86652899999999988</c:v>
                      </c:pt>
                      <c:pt idx="4">
                        <c:v>0.78341799999999995</c:v>
                      </c:pt>
                      <c:pt idx="5">
                        <c:v>0.68391000000000002</c:v>
                      </c:pt>
                      <c:pt idx="6">
                        <c:v>0.54830100000000004</c:v>
                      </c:pt>
                    </c:numCache>
                  </c:numRef>
                </c:xVal>
                <c:yVal>
                  <c:numRef>
                    <c:extLst xmlns:c15="http://schemas.microsoft.com/office/drawing/2012/chart">
                      <c:ext xmlns:c15="http://schemas.microsoft.com/office/drawing/2012/chart" uri="{02D57815-91ED-43cb-92C2-25804820EDAC}">
                        <c15:formulaRef>
                          <c15:sqref>ICA_limits_result1!$B$19:$B$25</c15:sqref>
                        </c15:formulaRef>
                      </c:ext>
                    </c:extLst>
                    <c:numCache>
                      <c:formatCode>General</c:formatCode>
                      <c:ptCount val="7"/>
                      <c:pt idx="0">
                        <c:v>31.847306</c:v>
                      </c:pt>
                      <c:pt idx="1">
                        <c:v>30.808489000000002</c:v>
                      </c:pt>
                      <c:pt idx="2">
                        <c:v>30.168154000000001</c:v>
                      </c:pt>
                      <c:pt idx="3">
                        <c:v>29.391791999999999</c:v>
                      </c:pt>
                      <c:pt idx="4">
                        <c:v>28.597947000000001</c:v>
                      </c:pt>
                      <c:pt idx="5">
                        <c:v>27.379569</c:v>
                      </c:pt>
                      <c:pt idx="6">
                        <c:v>25.130168999999999</c:v>
                      </c:pt>
                    </c:numCache>
                  </c:numRef>
                </c:yVal>
                <c:smooth val="0"/>
                <c:extLst xmlns:c15="http://schemas.microsoft.com/office/drawing/2012/chart">
                  <c:ext xmlns:c16="http://schemas.microsoft.com/office/drawing/2014/chart" uri="{C3380CC4-5D6E-409C-BE32-E72D297353CC}">
                    <c16:uniqueId val="{00000009-DE4D-4227-B1FB-BB4C6D192093}"/>
                  </c:ext>
                </c:extLst>
              </c15:ser>
            </c15:filteredScatterSeries>
            <c15:filteredScatterSeries>
              <c15:ser>
                <c:idx val="8"/>
                <c:order val="8"/>
                <c:tx>
                  <c:strRef>
                    <c:extLst xmlns:c15="http://schemas.microsoft.com/office/drawing/2012/chart">
                      <c:ext xmlns:c15="http://schemas.microsoft.com/office/drawing/2012/chart" uri="{02D57815-91ED-43cb-92C2-25804820EDAC}">
                        <c15:formulaRef>
                          <c15:sqref>ICA_limits_result1!$D$15</c15:sqref>
                        </c15:formulaRef>
                      </c:ext>
                    </c:extLst>
                    <c:strCache>
                      <c:ptCount val="1"/>
                      <c:pt idx="0">
                        <c:v>Step1（付加なし）</c:v>
                      </c:pt>
                    </c:strCache>
                  </c:strRef>
                </c:tx>
                <c:spPr>
                  <a:ln w="22225" cap="rnd">
                    <a:solidFill>
                      <a:schemeClr val="accent3">
                        <a:lumMod val="60000"/>
                      </a:schemeClr>
                    </a:solidFill>
                    <a:round/>
                  </a:ln>
                  <a:effectLst/>
                </c:spPr>
                <c:marker>
                  <c:symbol val="dash"/>
                  <c:size val="6"/>
                  <c:spPr>
                    <a:solidFill>
                      <a:schemeClr val="accent3">
                        <a:lumMod val="60000"/>
                      </a:schemeClr>
                    </a:solidFill>
                    <a:ln w="9525">
                      <a:solidFill>
                        <a:schemeClr val="accent3">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ICA_limits_result1!$D$19:$D$25</c15:sqref>
                        </c15:formulaRef>
                      </c:ext>
                    </c:extLst>
                    <c:numCache>
                      <c:formatCode>General</c:formatCode>
                      <c:ptCount val="7"/>
                      <c:pt idx="0">
                        <c:v>0.80733299999999997</c:v>
                      </c:pt>
                      <c:pt idx="1">
                        <c:v>0.68058000000000007</c:v>
                      </c:pt>
                      <c:pt idx="2">
                        <c:v>0.60087500000000005</c:v>
                      </c:pt>
                      <c:pt idx="3">
                        <c:v>0.51568099999999994</c:v>
                      </c:pt>
                      <c:pt idx="4">
                        <c:v>0.43256999999999995</c:v>
                      </c:pt>
                      <c:pt idx="5">
                        <c:v>0.33306200000000002</c:v>
                      </c:pt>
                      <c:pt idx="6">
                        <c:v>0.20841699999999999</c:v>
                      </c:pt>
                    </c:numCache>
                  </c:numRef>
                </c:xVal>
                <c:yVal>
                  <c:numRef>
                    <c:extLst xmlns:c15="http://schemas.microsoft.com/office/drawing/2012/chart">
                      <c:ext xmlns:c15="http://schemas.microsoft.com/office/drawing/2012/chart" uri="{02D57815-91ED-43cb-92C2-25804820EDAC}">
                        <c15:formulaRef>
                          <c15:sqref>ICA_limits_result1!$E$19:$E$25</c15:sqref>
                        </c15:formulaRef>
                      </c:ext>
                    </c:extLst>
                    <c:numCache>
                      <c:formatCode>General</c:formatCode>
                      <c:ptCount val="7"/>
                      <c:pt idx="0">
                        <c:v>31.847306</c:v>
                      </c:pt>
                      <c:pt idx="1">
                        <c:v>30.808489000000002</c:v>
                      </c:pt>
                      <c:pt idx="2">
                        <c:v>30.168154000000001</c:v>
                      </c:pt>
                      <c:pt idx="3">
                        <c:v>29.391791999999999</c:v>
                      </c:pt>
                      <c:pt idx="4">
                        <c:v>28.597947000000001</c:v>
                      </c:pt>
                      <c:pt idx="5">
                        <c:v>27.379569</c:v>
                      </c:pt>
                      <c:pt idx="6">
                        <c:v>25.130168999999999</c:v>
                      </c:pt>
                    </c:numCache>
                  </c:numRef>
                </c:yVal>
                <c:smooth val="0"/>
                <c:extLst xmlns:c15="http://schemas.microsoft.com/office/drawing/2012/chart">
                  <c:ext xmlns:c16="http://schemas.microsoft.com/office/drawing/2014/chart" uri="{C3380CC4-5D6E-409C-BE32-E72D297353CC}">
                    <c16:uniqueId val="{0000000A-DE4D-4227-B1FB-BB4C6D192093}"/>
                  </c:ext>
                </c:extLst>
              </c15:ser>
            </c15:filteredScatterSeries>
            <c15:filteredScatterSeries>
              <c15:ser>
                <c:idx val="10"/>
                <c:order val="10"/>
                <c:tx>
                  <c:strRef>
                    <c:extLst xmlns:c15="http://schemas.microsoft.com/office/drawing/2012/chart">
                      <c:ext xmlns:c15="http://schemas.microsoft.com/office/drawing/2012/chart" uri="{02D57815-91ED-43cb-92C2-25804820EDAC}">
                        <c15:formulaRef>
                          <c15:sqref>ICA_limits_result1!$Y$3</c15:sqref>
                        </c15:formulaRef>
                      </c:ext>
                    </c:extLst>
                    <c:strCache>
                      <c:ptCount val="1"/>
                      <c:pt idx="0">
                        <c:v>準最適含む（MSE選出）</c:v>
                      </c:pt>
                    </c:strCache>
                  </c:strRef>
                </c:tx>
                <c:spPr>
                  <a:ln w="22225" cap="rnd">
                    <a:solidFill>
                      <a:schemeClr val="accent5">
                        <a:lumMod val="60000"/>
                      </a:schemeClr>
                    </a:solidFill>
                    <a:round/>
                  </a:ln>
                  <a:effectLst/>
                </c:spPr>
                <c:marker>
                  <c:symbol val="square"/>
                  <c:size val="6"/>
                  <c:spPr>
                    <a:solidFill>
                      <a:schemeClr val="accent5">
                        <a:lumMod val="60000"/>
                      </a:schemeClr>
                    </a:solidFill>
                    <a:ln w="9525">
                      <a:solidFill>
                        <a:schemeClr val="accent5">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ICA_limits_result1!$Y$7:$Y$13</c15:sqref>
                        </c15:formulaRef>
                      </c:ext>
                    </c:extLst>
                    <c:numCache>
                      <c:formatCode>General</c:formatCode>
                      <c:ptCount val="7"/>
                      <c:pt idx="0">
                        <c:v>0.73662400000000006</c:v>
                      </c:pt>
                      <c:pt idx="1">
                        <c:v>0.63960799999999995</c:v>
                      </c:pt>
                      <c:pt idx="2">
                        <c:v>0.58138999999999996</c:v>
                      </c:pt>
                      <c:pt idx="3">
                        <c:v>0.51180800000000004</c:v>
                      </c:pt>
                      <c:pt idx="4">
                        <c:v>0.43419499999999994</c:v>
                      </c:pt>
                      <c:pt idx="5">
                        <c:v>0.33527800000000002</c:v>
                      </c:pt>
                      <c:pt idx="6">
                        <c:v>0.21878800000000001</c:v>
                      </c:pt>
                    </c:numCache>
                  </c:numRef>
                </c:xVal>
                <c:yVal>
                  <c:numRef>
                    <c:extLst xmlns:c15="http://schemas.microsoft.com/office/drawing/2012/chart">
                      <c:ext xmlns:c15="http://schemas.microsoft.com/office/drawing/2012/chart" uri="{02D57815-91ED-43cb-92C2-25804820EDAC}">
                        <c15:formulaRef>
                          <c15:sqref>ICA_limits_result1!$Z$7:$Z$13</c15:sqref>
                        </c15:formulaRef>
                      </c:ext>
                    </c:extLst>
                    <c:numCache>
                      <c:formatCode>General</c:formatCode>
                      <c:ptCount val="7"/>
                      <c:pt idx="0">
                        <c:v>31.667694000000001</c:v>
                      </c:pt>
                      <c:pt idx="1">
                        <c:v>30.576215999999999</c:v>
                      </c:pt>
                      <c:pt idx="2">
                        <c:v>29.920864000000002</c:v>
                      </c:pt>
                      <c:pt idx="3">
                        <c:v>29.164391999999999</c:v>
                      </c:pt>
                      <c:pt idx="4">
                        <c:v>28.374238999999999</c:v>
                      </c:pt>
                      <c:pt idx="5">
                        <c:v>27.104703000000001</c:v>
                      </c:pt>
                      <c:pt idx="6">
                        <c:v>24.85098</c:v>
                      </c:pt>
                    </c:numCache>
                  </c:numRef>
                </c:yVal>
                <c:smooth val="0"/>
                <c:extLst xmlns:c15="http://schemas.microsoft.com/office/drawing/2012/chart">
                  <c:ext xmlns:c16="http://schemas.microsoft.com/office/drawing/2014/chart" uri="{C3380CC4-5D6E-409C-BE32-E72D297353CC}">
                    <c16:uniqueId val="{0000000B-DE4D-4227-B1FB-BB4C6D192093}"/>
                  </c:ext>
                </c:extLst>
              </c15:ser>
            </c15:filteredScatterSeries>
            <c15:filteredScatterSeries>
              <c15:ser>
                <c:idx val="11"/>
                <c:order val="11"/>
                <c:tx>
                  <c:strRef>
                    <c:extLst xmlns:c15="http://schemas.microsoft.com/office/drawing/2012/chart">
                      <c:ext xmlns:c15="http://schemas.microsoft.com/office/drawing/2012/chart" uri="{02D57815-91ED-43cb-92C2-25804820EDAC}">
                        <c15:formulaRef>
                          <c15:sqref>ICA_limits_result1!$AB$3</c15:sqref>
                        </c15:formulaRef>
                      </c:ext>
                    </c:extLst>
                    <c:strCache>
                      <c:ptCount val="1"/>
                      <c:pt idx="0">
                        <c:v>複数基底を考慮(画質)</c:v>
                      </c:pt>
                    </c:strCache>
                  </c:strRef>
                </c:tx>
                <c:spPr>
                  <a:ln w="22225" cap="rnd">
                    <a:solidFill>
                      <a:schemeClr val="accent6"/>
                    </a:solidFill>
                    <a:round/>
                  </a:ln>
                  <a:effectLst/>
                </c:spPr>
                <c:marker>
                  <c:symbol val="triangle"/>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ICA_limits_result1!$AB$7:$AB$13</c15:sqref>
                        </c15:formulaRef>
                      </c:ext>
                    </c:extLst>
                    <c:numCache>
                      <c:formatCode>General</c:formatCode>
                      <c:ptCount val="7"/>
                      <c:pt idx="0">
                        <c:v>0.73662400000000006</c:v>
                      </c:pt>
                      <c:pt idx="1">
                        <c:v>0.63960799999999995</c:v>
                      </c:pt>
                      <c:pt idx="2">
                        <c:v>0.58045899999999995</c:v>
                      </c:pt>
                      <c:pt idx="3">
                        <c:v>0.51097999999999999</c:v>
                      </c:pt>
                      <c:pt idx="4">
                        <c:v>0.43101899999999999</c:v>
                      </c:pt>
                      <c:pt idx="5">
                        <c:v>0.33527800000000002</c:v>
                      </c:pt>
                      <c:pt idx="6">
                        <c:v>0.21878800000000001</c:v>
                      </c:pt>
                    </c:numCache>
                  </c:numRef>
                </c:xVal>
                <c:yVal>
                  <c:numRef>
                    <c:extLst xmlns:c15="http://schemas.microsoft.com/office/drawing/2012/chart">
                      <c:ext xmlns:c15="http://schemas.microsoft.com/office/drawing/2012/chart" uri="{02D57815-91ED-43cb-92C2-25804820EDAC}">
                        <c15:formulaRef>
                          <c15:sqref>ICA_limits_result1!$AC$7:$AC$13</c15:sqref>
                        </c15:formulaRef>
                      </c:ext>
                    </c:extLst>
                    <c:numCache>
                      <c:formatCode>General</c:formatCode>
                      <c:ptCount val="7"/>
                      <c:pt idx="0">
                        <c:v>31.667694000000001</c:v>
                      </c:pt>
                      <c:pt idx="1">
                        <c:v>30.576215999999999</c:v>
                      </c:pt>
                      <c:pt idx="2">
                        <c:v>29.924348999999999</c:v>
                      </c:pt>
                      <c:pt idx="3">
                        <c:v>29.16818</c:v>
                      </c:pt>
                      <c:pt idx="4">
                        <c:v>28.386896</c:v>
                      </c:pt>
                      <c:pt idx="5">
                        <c:v>27.104703000000001</c:v>
                      </c:pt>
                      <c:pt idx="6">
                        <c:v>24.85098</c:v>
                      </c:pt>
                    </c:numCache>
                  </c:numRef>
                </c:yVal>
                <c:smooth val="0"/>
                <c:extLst xmlns:c15="http://schemas.microsoft.com/office/drawing/2012/chart">
                  <c:ext xmlns:c16="http://schemas.microsoft.com/office/drawing/2014/chart" uri="{C3380CC4-5D6E-409C-BE32-E72D297353CC}">
                    <c16:uniqueId val="{0000000C-DE4D-4227-B1FB-BB4C6D192093}"/>
                  </c:ext>
                </c:extLst>
              </c15:ser>
            </c15:filteredScatterSeries>
            <c15:filteredScatterSeries>
              <c15:ser>
                <c:idx val="14"/>
                <c:order val="13"/>
                <c:tx>
                  <c:strRef>
                    <c:extLst xmlns:c15="http://schemas.microsoft.com/office/drawing/2012/chart">
                      <c:ext xmlns:c15="http://schemas.microsoft.com/office/drawing/2012/chart" uri="{02D57815-91ED-43cb-92C2-25804820EDAC}">
                        <c15:formulaRef>
                          <c15:sqref>ICA_limits_result1!$AH$3</c15:sqref>
                        </c15:formulaRef>
                      </c:ext>
                    </c:extLst>
                    <c:strCache>
                      <c:ptCount val="1"/>
                      <c:pt idx="0">
                        <c:v>3+2+1(領域限定)</c:v>
                      </c:pt>
                    </c:strCache>
                  </c:strRef>
                </c:tx>
                <c:spPr>
                  <a:ln w="22225" cap="rnd">
                    <a:solidFill>
                      <a:schemeClr val="accent3">
                        <a:lumMod val="80000"/>
                        <a:lumOff val="20000"/>
                      </a:schemeClr>
                    </a:solidFill>
                    <a:round/>
                  </a:ln>
                  <a:effectLst/>
                </c:spPr>
                <c:marker>
                  <c:symbol val="circle"/>
                  <c:size val="6"/>
                  <c:spPr>
                    <a:solidFill>
                      <a:schemeClr val="accent3">
                        <a:lumMod val="80000"/>
                        <a:lumOff val="20000"/>
                      </a:schemeClr>
                    </a:solidFill>
                    <a:ln w="9525">
                      <a:solidFill>
                        <a:schemeClr val="accent3">
                          <a:lumMod val="80000"/>
                          <a:lumOff val="20000"/>
                        </a:schemeClr>
                      </a:solidFill>
                      <a:round/>
                    </a:ln>
                    <a:effectLst/>
                  </c:spPr>
                </c:marker>
                <c:xVal>
                  <c:numRef>
                    <c:extLst xmlns:c15="http://schemas.microsoft.com/office/drawing/2012/chart">
                      <c:ext xmlns:c15="http://schemas.microsoft.com/office/drawing/2012/chart" uri="{02D57815-91ED-43cb-92C2-25804820EDAC}">
                        <c15:formulaRef>
                          <c15:sqref>ICA_limits_result1!$AH$7:$AH$13</c15:sqref>
                        </c15:formulaRef>
                      </c:ext>
                    </c:extLst>
                    <c:numCache>
                      <c:formatCode>General</c:formatCode>
                      <c:ptCount val="7"/>
                      <c:pt idx="0">
                        <c:v>0.73552499999999987</c:v>
                      </c:pt>
                      <c:pt idx="1">
                        <c:v>0.64013999999999993</c:v>
                      </c:pt>
                      <c:pt idx="2">
                        <c:v>0.57822099999999998</c:v>
                      </c:pt>
                      <c:pt idx="3">
                        <c:v>0.50964999999999994</c:v>
                      </c:pt>
                      <c:pt idx="4">
                        <c:v>0.43392500000000001</c:v>
                      </c:pt>
                      <c:pt idx="5">
                        <c:v>0.33356199999999997</c:v>
                      </c:pt>
                      <c:pt idx="6">
                        <c:v>0.21637500000000001</c:v>
                      </c:pt>
                    </c:numCache>
                  </c:numRef>
                </c:xVal>
                <c:yVal>
                  <c:numRef>
                    <c:extLst xmlns:c15="http://schemas.microsoft.com/office/drawing/2012/chart">
                      <c:ext xmlns:c15="http://schemas.microsoft.com/office/drawing/2012/chart" uri="{02D57815-91ED-43cb-92C2-25804820EDAC}">
                        <c15:formulaRef>
                          <c15:sqref>ICA_limits_result1!$AI$7:$AI$13</c15:sqref>
                        </c15:formulaRef>
                      </c:ext>
                    </c:extLst>
                    <c:numCache>
                      <c:formatCode>General</c:formatCode>
                      <c:ptCount val="7"/>
                      <c:pt idx="0">
                        <c:v>31.66789</c:v>
                      </c:pt>
                      <c:pt idx="1">
                        <c:v>30.59404</c:v>
                      </c:pt>
                      <c:pt idx="2">
                        <c:v>29.939302000000001</c:v>
                      </c:pt>
                      <c:pt idx="3">
                        <c:v>29.182597999999999</c:v>
                      </c:pt>
                      <c:pt idx="4">
                        <c:v>28.400521999999999</c:v>
                      </c:pt>
                      <c:pt idx="5">
                        <c:v>27.121359999999999</c:v>
                      </c:pt>
                      <c:pt idx="6">
                        <c:v>24.849678000000001</c:v>
                      </c:pt>
                    </c:numCache>
                  </c:numRef>
                </c:yVal>
                <c:smooth val="0"/>
                <c:extLst xmlns:c15="http://schemas.microsoft.com/office/drawing/2012/chart">
                  <c:ext xmlns:c16="http://schemas.microsoft.com/office/drawing/2014/chart" uri="{C3380CC4-5D6E-409C-BE32-E72D297353CC}">
                    <c16:uniqueId val="{0000000D-DE4D-4227-B1FB-BB4C6D192093}"/>
                  </c:ext>
                </c:extLst>
              </c15:ser>
            </c15:filteredScatterSeries>
            <c15:filteredScatterSeries>
              <c15:ser>
                <c:idx val="0"/>
                <c:order val="14"/>
                <c:tx>
                  <c:strRef>
                    <c:extLst xmlns:c15="http://schemas.microsoft.com/office/drawing/2012/chart">
                      <c:ext xmlns:c15="http://schemas.microsoft.com/office/drawing/2012/chart" uri="{02D57815-91ED-43cb-92C2-25804820EDAC}">
                        <c15:formulaRef>
                          <c15:sqref>ICA_limits_result1!$AJ$3</c15:sqref>
                        </c15:formulaRef>
                      </c:ext>
                    </c:extLst>
                    <c:strCache>
                      <c:ptCount val="1"/>
                      <c:pt idx="0">
                        <c:v>3+2+1個領域（マイナスあり）</c:v>
                      </c:pt>
                    </c:strCache>
                  </c:strRef>
                </c:tx>
                <c:spPr>
                  <a:ln w="22225" cap="rnd">
                    <a:solidFill>
                      <a:schemeClr val="accent6"/>
                    </a:solidFill>
                    <a:round/>
                  </a:ln>
                  <a:effectLst/>
                </c:spPr>
                <c:marker>
                  <c:symbol val="diamond"/>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ICA_limits_result1!$AJ$7:$AJ$13</c15:sqref>
                        </c15:formulaRef>
                      </c:ext>
                    </c:extLst>
                    <c:numCache>
                      <c:formatCode>General</c:formatCode>
                      <c:ptCount val="7"/>
                      <c:pt idx="0">
                        <c:v>0.73552499999999987</c:v>
                      </c:pt>
                      <c:pt idx="1">
                        <c:v>0.6399959999999999</c:v>
                      </c:pt>
                      <c:pt idx="2">
                        <c:v>0.57821</c:v>
                      </c:pt>
                      <c:pt idx="3">
                        <c:v>0.50956699999999999</c:v>
                      </c:pt>
                      <c:pt idx="4">
                        <c:v>0.43384699999999998</c:v>
                      </c:pt>
                      <c:pt idx="5">
                        <c:v>0.33348899999999992</c:v>
                      </c:pt>
                      <c:pt idx="6">
                        <c:v>0.21637500000000001</c:v>
                      </c:pt>
                    </c:numCache>
                  </c:numRef>
                </c:xVal>
                <c:yVal>
                  <c:numRef>
                    <c:extLst xmlns:c15="http://schemas.microsoft.com/office/drawing/2012/chart">
                      <c:ext xmlns:c15="http://schemas.microsoft.com/office/drawing/2012/chart" uri="{02D57815-91ED-43cb-92C2-25804820EDAC}">
                        <c15:formulaRef>
                          <c15:sqref>ICA_limits_result1!$AK$7:$AK$13</c15:sqref>
                        </c15:formulaRef>
                      </c:ext>
                    </c:extLst>
                    <c:numCache>
                      <c:formatCode>General</c:formatCode>
                      <c:ptCount val="7"/>
                      <c:pt idx="0">
                        <c:v>31.66789</c:v>
                      </c:pt>
                      <c:pt idx="1">
                        <c:v>30.594249000000001</c:v>
                      </c:pt>
                      <c:pt idx="2">
                        <c:v>29.939343000000001</c:v>
                      </c:pt>
                      <c:pt idx="3">
                        <c:v>29.182794000000001</c:v>
                      </c:pt>
                      <c:pt idx="4">
                        <c:v>28.400554</c:v>
                      </c:pt>
                      <c:pt idx="5">
                        <c:v>27.122540000000001</c:v>
                      </c:pt>
                      <c:pt idx="6">
                        <c:v>24.849678000000001</c:v>
                      </c:pt>
                    </c:numCache>
                  </c:numRef>
                </c:yVal>
                <c:smooth val="0"/>
                <c:extLst xmlns:c15="http://schemas.microsoft.com/office/drawing/2012/chart">
                  <c:ext xmlns:c16="http://schemas.microsoft.com/office/drawing/2014/chart" uri="{C3380CC4-5D6E-409C-BE32-E72D297353CC}">
                    <c16:uniqueId val="{0000000E-DE4D-4227-B1FB-BB4C6D192093}"/>
                  </c:ext>
                </c:extLst>
              </c15:ser>
            </c15:filteredScatterSeries>
            <c15:filteredScatterSeries>
              <c15:ser>
                <c:idx val="12"/>
                <c:order val="15"/>
                <c:tx>
                  <c:strRef>
                    <c:extLst xmlns:c15="http://schemas.microsoft.com/office/drawing/2012/chart">
                      <c:ext xmlns:c15="http://schemas.microsoft.com/office/drawing/2012/chart" uri="{02D57815-91ED-43cb-92C2-25804820EDAC}">
                        <c15:formulaRef>
                          <c15:sqref>ICA_limits_result1!$AN$3</c15:sqref>
                        </c15:formulaRef>
                      </c:ext>
                    </c:extLst>
                    <c:strCache>
                      <c:ptCount val="1"/>
                      <c:pt idx="0">
                        <c:v>領域広げた</c:v>
                      </c:pt>
                    </c:strCache>
                  </c:strRef>
                </c:tx>
                <c:spPr>
                  <a:ln w="22225" cap="rnd">
                    <a:solidFill>
                      <a:srgbClr val="FF0000"/>
                    </a:solidFill>
                    <a:round/>
                  </a:ln>
                  <a:effectLst/>
                </c:spPr>
                <c:marker>
                  <c:symbol val="x"/>
                  <c:size val="6"/>
                  <c:spPr>
                    <a:noFill/>
                    <a:ln w="9525">
                      <a:solidFill>
                        <a:srgbClr val="FF0000"/>
                      </a:solidFill>
                      <a:round/>
                    </a:ln>
                    <a:effectLst/>
                  </c:spPr>
                </c:marker>
                <c:xVal>
                  <c:numRef>
                    <c:extLst xmlns:c15="http://schemas.microsoft.com/office/drawing/2012/chart">
                      <c:ext xmlns:c15="http://schemas.microsoft.com/office/drawing/2012/chart" uri="{02D57815-91ED-43cb-92C2-25804820EDAC}">
                        <c15:formulaRef>
                          <c15:sqref>ICA_limits_result1!$AN$7:$AN$13</c15:sqref>
                        </c15:formulaRef>
                      </c:ext>
                    </c:extLst>
                    <c:numCache>
                      <c:formatCode>General</c:formatCode>
                      <c:ptCount val="7"/>
                      <c:pt idx="0">
                        <c:v>0.73550099999999996</c:v>
                      </c:pt>
                      <c:pt idx="1">
                        <c:v>0.64076100000000002</c:v>
                      </c:pt>
                      <c:pt idx="2">
                        <c:v>0.57933599999999996</c:v>
                      </c:pt>
                      <c:pt idx="3">
                        <c:v>0.51103199999999993</c:v>
                      </c:pt>
                      <c:pt idx="4">
                        <c:v>0.43441599999999997</c:v>
                      </c:pt>
                      <c:pt idx="5">
                        <c:v>0.33342900000000003</c:v>
                      </c:pt>
                      <c:pt idx="6">
                        <c:v>0.21849700000000002</c:v>
                      </c:pt>
                    </c:numCache>
                  </c:numRef>
                </c:xVal>
                <c:yVal>
                  <c:numRef>
                    <c:extLst xmlns:c15="http://schemas.microsoft.com/office/drawing/2012/chart">
                      <c:ext xmlns:c15="http://schemas.microsoft.com/office/drawing/2012/chart" uri="{02D57815-91ED-43cb-92C2-25804820EDAC}">
                        <c15:formulaRef>
                          <c15:sqref>ICA_limits_result1!$AO$7:$AO$13</c15:sqref>
                        </c15:formulaRef>
                      </c:ext>
                    </c:extLst>
                    <c:numCache>
                      <c:formatCode>General</c:formatCode>
                      <c:ptCount val="7"/>
                      <c:pt idx="0">
                        <c:v>31.583078</c:v>
                      </c:pt>
                      <c:pt idx="1">
                        <c:v>30.424644000000001</c:v>
                      </c:pt>
                      <c:pt idx="2">
                        <c:v>29.928881000000001</c:v>
                      </c:pt>
                      <c:pt idx="3">
                        <c:v>29.128836</c:v>
                      </c:pt>
                      <c:pt idx="4">
                        <c:v>28.364985999999998</c:v>
                      </c:pt>
                      <c:pt idx="5">
                        <c:v>27.081448999999999</c:v>
                      </c:pt>
                      <c:pt idx="6">
                        <c:v>24.798672</c:v>
                      </c:pt>
                    </c:numCache>
                  </c:numRef>
                </c:yVal>
                <c:smooth val="0"/>
                <c:extLst xmlns:c15="http://schemas.microsoft.com/office/drawing/2012/chart">
                  <c:ext xmlns:c16="http://schemas.microsoft.com/office/drawing/2014/chart" uri="{C3380CC4-5D6E-409C-BE32-E72D297353CC}">
                    <c16:uniqueId val="{0000000F-DE4D-4227-B1FB-BB4C6D192093}"/>
                  </c:ext>
                </c:extLst>
              </c15:ser>
            </c15:filteredScatterSeries>
            <c15:filteredScatterSeries>
              <c15:ser>
                <c:idx val="15"/>
                <c:order val="16"/>
                <c:tx>
                  <c:strRef>
                    <c:extLst xmlns:c15="http://schemas.microsoft.com/office/drawing/2012/chart">
                      <c:ext xmlns:c15="http://schemas.microsoft.com/office/drawing/2012/chart" uri="{02D57815-91ED-43cb-92C2-25804820EDAC}">
                        <c15:formulaRef>
                          <c15:sqref>ICA_limits_result1!$AR$3</c15:sqref>
                        </c15:formulaRef>
                      </c:ext>
                    </c:extLst>
                    <c:strCache>
                      <c:ptCount val="1"/>
                      <c:pt idx="0">
                        <c:v>レートごとに基底変更</c:v>
                      </c:pt>
                    </c:strCache>
                  </c:strRef>
                </c:tx>
                <c:spPr>
                  <a:ln w="22225" cap="rnd">
                    <a:solidFill>
                      <a:schemeClr val="accent6"/>
                    </a:solidFill>
                    <a:round/>
                  </a:ln>
                  <a:effectLst/>
                </c:spPr>
                <c:marker>
                  <c:symbol val="plus"/>
                  <c:size val="6"/>
                  <c:spPr>
                    <a:noFill/>
                    <a:ln w="9525">
                      <a:solidFill>
                        <a:schemeClr val="accent6"/>
                      </a:solidFill>
                      <a:round/>
                    </a:ln>
                    <a:effectLst/>
                  </c:spPr>
                </c:marker>
                <c:dPt>
                  <c:idx val="5"/>
                  <c:marker>
                    <c:symbol val="plus"/>
                    <c:size val="6"/>
                    <c:spPr>
                      <a:noFill/>
                      <a:ln w="9525">
                        <a:solidFill>
                          <a:schemeClr val="accent6"/>
                        </a:solidFill>
                        <a:round/>
                      </a:ln>
                      <a:effectLst/>
                    </c:spPr>
                  </c:marker>
                  <c:bubble3D val="0"/>
                  <c:spPr>
                    <a:ln w="22225" cap="rnd">
                      <a:solidFill>
                        <a:schemeClr val="accent6"/>
                      </a:solidFill>
                      <a:round/>
                    </a:ln>
                    <a:effectLst/>
                  </c:spPr>
                  <c:extLst xmlns:c15="http://schemas.microsoft.com/office/drawing/2012/chart">
                    <c:ext xmlns:c16="http://schemas.microsoft.com/office/drawing/2014/chart" uri="{C3380CC4-5D6E-409C-BE32-E72D297353CC}">
                      <c16:uniqueId val="{00000011-DE4D-4227-B1FB-BB4C6D192093}"/>
                    </c:ext>
                  </c:extLst>
                </c:dPt>
                <c:dPt>
                  <c:idx val="6"/>
                  <c:marker>
                    <c:symbol val="plus"/>
                    <c:size val="6"/>
                    <c:spPr>
                      <a:noFill/>
                      <a:ln w="9525">
                        <a:solidFill>
                          <a:schemeClr val="accent6"/>
                        </a:solidFill>
                        <a:round/>
                      </a:ln>
                      <a:effectLst/>
                    </c:spPr>
                  </c:marker>
                  <c:bubble3D val="0"/>
                  <c:spPr>
                    <a:ln w="22225" cap="rnd">
                      <a:solidFill>
                        <a:schemeClr val="accent6"/>
                      </a:solidFill>
                      <a:round/>
                    </a:ln>
                    <a:effectLst/>
                  </c:spPr>
                  <c:extLst xmlns:c15="http://schemas.microsoft.com/office/drawing/2012/chart">
                    <c:ext xmlns:c16="http://schemas.microsoft.com/office/drawing/2014/chart" uri="{C3380CC4-5D6E-409C-BE32-E72D297353CC}">
                      <c16:uniqueId val="{00000013-DE4D-4227-B1FB-BB4C6D192093}"/>
                    </c:ext>
                  </c:extLst>
                </c:dPt>
                <c:xVal>
                  <c:numRef>
                    <c:extLst xmlns:c15="http://schemas.microsoft.com/office/drawing/2012/chart">
                      <c:ext xmlns:c15="http://schemas.microsoft.com/office/drawing/2012/chart" uri="{02D57815-91ED-43cb-92C2-25804820EDAC}">
                        <c15:formulaRef>
                          <c15:sqref>ICA_limits_result1!$AR$7:$AR$13</c15:sqref>
                        </c15:formulaRef>
                      </c:ext>
                    </c:extLst>
                    <c:numCache>
                      <c:formatCode>General</c:formatCode>
                      <c:ptCount val="7"/>
                      <c:pt idx="0">
                        <c:v>0.73462099999999997</c:v>
                      </c:pt>
                      <c:pt idx="1">
                        <c:v>0.64291500000000001</c:v>
                      </c:pt>
                      <c:pt idx="2">
                        <c:v>0.57923400000000003</c:v>
                      </c:pt>
                      <c:pt idx="3">
                        <c:v>0.50838800000000006</c:v>
                      </c:pt>
                      <c:pt idx="4">
                        <c:v>0.42935200000000001</c:v>
                      </c:pt>
                      <c:pt idx="5">
                        <c:v>0.32669100000000001</c:v>
                      </c:pt>
                      <c:pt idx="6">
                        <c:v>0.21335000000000001</c:v>
                      </c:pt>
                    </c:numCache>
                  </c:numRef>
                </c:xVal>
                <c:yVal>
                  <c:numRef>
                    <c:extLst xmlns:c15="http://schemas.microsoft.com/office/drawing/2012/chart">
                      <c:ext xmlns:c15="http://schemas.microsoft.com/office/drawing/2012/chart" uri="{02D57815-91ED-43cb-92C2-25804820EDAC}">
                        <c15:formulaRef>
                          <c15:sqref>ICA_limits_result1!$AS$7:$AS$13</c15:sqref>
                        </c15:formulaRef>
                      </c:ext>
                    </c:extLst>
                    <c:numCache>
                      <c:formatCode>General</c:formatCode>
                      <c:ptCount val="7"/>
                      <c:pt idx="0">
                        <c:v>31.663226999999999</c:v>
                      </c:pt>
                      <c:pt idx="1">
                        <c:v>30.604903</c:v>
                      </c:pt>
                      <c:pt idx="2">
                        <c:v>29.946418999999999</c:v>
                      </c:pt>
                      <c:pt idx="3">
                        <c:v>29.188407000000002</c:v>
                      </c:pt>
                      <c:pt idx="4">
                        <c:v>28.407516000000001</c:v>
                      </c:pt>
                      <c:pt idx="5">
                        <c:v>27.170869</c:v>
                      </c:pt>
                      <c:pt idx="6">
                        <c:v>24.889282000000001</c:v>
                      </c:pt>
                    </c:numCache>
                  </c:numRef>
                </c:yVal>
                <c:smooth val="0"/>
                <c:extLst xmlns:c15="http://schemas.microsoft.com/office/drawing/2012/chart">
                  <c:ext xmlns:c16="http://schemas.microsoft.com/office/drawing/2014/chart" uri="{C3380CC4-5D6E-409C-BE32-E72D297353CC}">
                    <c16:uniqueId val="{00000014-DE4D-4227-B1FB-BB4C6D192093}"/>
                  </c:ext>
                </c:extLst>
              </c15:ser>
            </c15:filteredScatterSeries>
            <c15:filteredScatterSeries>
              <c15:ser>
                <c:idx val="1"/>
                <c:order val="17"/>
                <c:tx>
                  <c:strRef>
                    <c:extLst xmlns:c15="http://schemas.microsoft.com/office/drawing/2012/chart">
                      <c:ext xmlns:c15="http://schemas.microsoft.com/office/drawing/2012/chart" uri="{02D57815-91ED-43cb-92C2-25804820EDAC}">
                        <c15:formulaRef>
                          <c15:sqref>ICA_limits_result1!$AN$15</c15:sqref>
                        </c15:formulaRef>
                      </c:ext>
                    </c:extLst>
                    <c:strCache>
                      <c:ptCount val="1"/>
                      <c:pt idx="0">
                        <c:v>Proposed method without additional infolmation</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xVal>
                  <c:numRef>
                    <c:extLst xmlns:c15="http://schemas.microsoft.com/office/drawing/2012/chart">
                      <c:ext xmlns:c15="http://schemas.microsoft.com/office/drawing/2012/chart" uri="{02D57815-91ED-43cb-92C2-25804820EDAC}">
                        <c15:formulaRef>
                          <c15:sqref>ICA_limits_result1!$AO$19:$AO$25</c15:sqref>
                        </c15:formulaRef>
                      </c:ext>
                    </c:extLst>
                    <c:numCache>
                      <c:formatCode>General</c:formatCode>
                      <c:ptCount val="7"/>
                      <c:pt idx="1">
                        <c:v>0.6378069999999999</c:v>
                      </c:pt>
                      <c:pt idx="2">
                        <c:v>0.57516</c:v>
                      </c:pt>
                      <c:pt idx="3">
                        <c:v>0.50627800000000001</c:v>
                      </c:pt>
                      <c:pt idx="4">
                        <c:v>0.43121900000000002</c:v>
                      </c:pt>
                      <c:pt idx="5">
                        <c:v>0.33138199999999995</c:v>
                      </c:pt>
                      <c:pt idx="6">
                        <c:v>0.21397800000000003</c:v>
                      </c:pt>
                    </c:numCache>
                  </c:numRef>
                </c:xVal>
                <c:yVal>
                  <c:numRef>
                    <c:extLst xmlns:c15="http://schemas.microsoft.com/office/drawing/2012/chart">
                      <c:ext xmlns:c15="http://schemas.microsoft.com/office/drawing/2012/chart" uri="{02D57815-91ED-43cb-92C2-25804820EDAC}">
                        <c15:formulaRef>
                          <c15:sqref>ICA_limits_result1!$AP$19:$AP$25</c15:sqref>
                        </c15:formulaRef>
                      </c:ext>
                    </c:extLst>
                    <c:numCache>
                      <c:formatCode>General</c:formatCode>
                      <c:ptCount val="7"/>
                      <c:pt idx="1">
                        <c:v>30.593115000000001</c:v>
                      </c:pt>
                      <c:pt idx="2">
                        <c:v>29.93806</c:v>
                      </c:pt>
                      <c:pt idx="3">
                        <c:v>29.181394999999998</c:v>
                      </c:pt>
                      <c:pt idx="4">
                        <c:v>28.399433999999999</c:v>
                      </c:pt>
                      <c:pt idx="5">
                        <c:v>27.119287</c:v>
                      </c:pt>
                      <c:pt idx="6">
                        <c:v>24.841118999999999</c:v>
                      </c:pt>
                    </c:numCache>
                  </c:numRef>
                </c:yVal>
                <c:smooth val="0"/>
                <c:extLst xmlns:c15="http://schemas.microsoft.com/office/drawing/2012/chart">
                  <c:ext xmlns:c16="http://schemas.microsoft.com/office/drawing/2014/chart" uri="{C3380CC4-5D6E-409C-BE32-E72D297353CC}">
                    <c16:uniqueId val="{00000015-DE4D-4227-B1FB-BB4C6D192093}"/>
                  </c:ext>
                </c:extLst>
              </c15:ser>
            </c15:filteredScatterSeries>
            <c15:filteredScatterSeries>
              <c15:ser>
                <c:idx val="17"/>
                <c:order val="18"/>
                <c:tx>
                  <c:strRef>
                    <c:extLst xmlns:c15="http://schemas.microsoft.com/office/drawing/2012/chart">
                      <c:ext xmlns:c15="http://schemas.microsoft.com/office/drawing/2012/chart" uri="{02D57815-91ED-43cb-92C2-25804820EDAC}">
                        <c15:formulaRef>
                          <c15:sqref>ICA_limits_result1!$AU$27</c15:sqref>
                        </c15:formulaRef>
                      </c:ext>
                    </c:extLst>
                    <c:strCache>
                      <c:ptCount val="1"/>
                      <c:pt idx="0">
                        <c:v>ICA only with side information</c:v>
                      </c:pt>
                    </c:strCache>
                  </c:strRef>
                </c:tx>
                <c:spPr>
                  <a:ln w="22225" cap="rnd">
                    <a:solidFill>
                      <a:schemeClr val="accent6">
                        <a:lumMod val="80000"/>
                        <a:lumOff val="20000"/>
                      </a:schemeClr>
                    </a:solidFill>
                    <a:round/>
                  </a:ln>
                  <a:effectLst/>
                </c:spPr>
                <c:marker>
                  <c:symbol val="dash"/>
                  <c:size val="6"/>
                  <c:spPr>
                    <a:solidFill>
                      <a:schemeClr val="accent6">
                        <a:lumMod val="80000"/>
                        <a:lumOff val="20000"/>
                      </a:schemeClr>
                    </a:solidFill>
                    <a:ln w="9525">
                      <a:solidFill>
                        <a:schemeClr val="accent6">
                          <a:lumMod val="80000"/>
                          <a:lumOff val="20000"/>
                        </a:schemeClr>
                      </a:solidFill>
                      <a:round/>
                    </a:ln>
                    <a:effectLst/>
                  </c:spPr>
                </c:marker>
                <c:xVal>
                  <c:numRef>
                    <c:extLst xmlns:c15="http://schemas.microsoft.com/office/drawing/2012/chart">
                      <c:ext xmlns:c15="http://schemas.microsoft.com/office/drawing/2012/chart" uri="{02D57815-91ED-43cb-92C2-25804820EDAC}">
                        <c15:formulaRef>
                          <c15:sqref>ICA_limits_result1!$AU$28:$AU$34</c15:sqref>
                        </c15:formulaRef>
                      </c:ext>
                    </c:extLst>
                    <c:numCache>
                      <c:formatCode>General</c:formatCode>
                      <c:ptCount val="7"/>
                      <c:pt idx="0">
                        <c:v>1.5463980000000002</c:v>
                      </c:pt>
                      <c:pt idx="1">
                        <c:v>1.323898</c:v>
                      </c:pt>
                      <c:pt idx="2">
                        <c:v>1.2017870000000002</c:v>
                      </c:pt>
                      <c:pt idx="3">
                        <c:v>1.0713090000000001</c:v>
                      </c:pt>
                      <c:pt idx="4">
                        <c:v>0.95430499999999996</c:v>
                      </c:pt>
                      <c:pt idx="5">
                        <c:v>0.80235400000000001</c:v>
                      </c:pt>
                      <c:pt idx="6">
                        <c:v>0.620869</c:v>
                      </c:pt>
                    </c:numCache>
                  </c:numRef>
                </c:xVal>
                <c:yVal>
                  <c:numRef>
                    <c:extLst xmlns:c15="http://schemas.microsoft.com/office/drawing/2012/chart">
                      <c:ext xmlns:c15="http://schemas.microsoft.com/office/drawing/2012/chart" uri="{02D57815-91ED-43cb-92C2-25804820EDAC}">
                        <c15:formulaRef>
                          <c15:sqref>ICA_limits_result1!$AV$28:$AV$34</c15:sqref>
                        </c15:formulaRef>
                      </c:ext>
                    </c:extLst>
                    <c:numCache>
                      <c:formatCode>General</c:formatCode>
                      <c:ptCount val="7"/>
                      <c:pt idx="0">
                        <c:v>31.966667999999999</c:v>
                      </c:pt>
                      <c:pt idx="1">
                        <c:v>30.924288000000001</c:v>
                      </c:pt>
                      <c:pt idx="2">
                        <c:v>30.276955000000001</c:v>
                      </c:pt>
                      <c:pt idx="3">
                        <c:v>29.517613999999998</c:v>
                      </c:pt>
                      <c:pt idx="4">
                        <c:v>28.733315000000001</c:v>
                      </c:pt>
                      <c:pt idx="5">
                        <c:v>27.512734999999999</c:v>
                      </c:pt>
                      <c:pt idx="6">
                        <c:v>25.28023</c:v>
                      </c:pt>
                    </c:numCache>
                  </c:numRef>
                </c:yVal>
                <c:smooth val="0"/>
                <c:extLst xmlns:c15="http://schemas.microsoft.com/office/drawing/2012/chart">
                  <c:ext xmlns:c16="http://schemas.microsoft.com/office/drawing/2014/chart" uri="{C3380CC4-5D6E-409C-BE32-E72D297353CC}">
                    <c16:uniqueId val="{00000016-DE4D-4227-B1FB-BB4C6D192093}"/>
                  </c:ext>
                </c:extLst>
              </c15:ser>
            </c15:filteredScatterSeries>
            <c15:filteredScatterSeries>
              <c15:ser>
                <c:idx val="18"/>
                <c:order val="19"/>
                <c:tx>
                  <c:strRef>
                    <c:extLst xmlns:c15="http://schemas.microsoft.com/office/drawing/2012/chart">
                      <c:ext xmlns:c15="http://schemas.microsoft.com/office/drawing/2012/chart" uri="{02D57815-91ED-43cb-92C2-25804820EDAC}">
                        <c15:formulaRef>
                          <c15:sqref>PCSJ!$P$3</c15:sqref>
                        </c15:formulaRef>
                      </c:ext>
                    </c:extLst>
                    <c:strCache>
                      <c:ptCount val="1"/>
                      <c:pt idx="0">
                        <c:v>aaa</c:v>
                      </c:pt>
                    </c:strCache>
                  </c:strRef>
                </c:tx>
                <c:spPr>
                  <a:ln w="22225" cap="rnd">
                    <a:solidFill>
                      <a:schemeClr val="accent1">
                        <a:lumMod val="80000"/>
                      </a:schemeClr>
                    </a:solidFill>
                    <a:round/>
                  </a:ln>
                  <a:effectLst/>
                </c:spPr>
                <c:marker>
                  <c:symbol val="diamond"/>
                  <c:size val="6"/>
                  <c:spPr>
                    <a:solidFill>
                      <a:schemeClr val="accent1">
                        <a:lumMod val="80000"/>
                      </a:schemeClr>
                    </a:solidFill>
                    <a:ln w="9525">
                      <a:solidFill>
                        <a:schemeClr val="accent1">
                          <a:lumMod val="80000"/>
                        </a:schemeClr>
                      </a:solidFill>
                      <a:round/>
                    </a:ln>
                    <a:effectLst/>
                  </c:spPr>
                </c:marker>
                <c:xVal>
                  <c:numRef>
                    <c:extLst xmlns:c15="http://schemas.microsoft.com/office/drawing/2012/chart">
                      <c:ext xmlns:c15="http://schemas.microsoft.com/office/drawing/2012/chart" uri="{02D57815-91ED-43cb-92C2-25804820EDAC}">
                        <c15:formulaRef>
                          <c15:sqref>PCSJ!$P$4:$P$9</c15:sqref>
                        </c15:formulaRef>
                      </c:ext>
                    </c:extLst>
                    <c:numCache>
                      <c:formatCode>General</c:formatCode>
                      <c:ptCount val="6"/>
                      <c:pt idx="0">
                        <c:v>0.63941499999999996</c:v>
                      </c:pt>
                      <c:pt idx="1">
                        <c:v>0.57697700000000007</c:v>
                      </c:pt>
                      <c:pt idx="2">
                        <c:v>0.50769799999999998</c:v>
                      </c:pt>
                      <c:pt idx="3">
                        <c:v>0.43252599999999997</c:v>
                      </c:pt>
                      <c:pt idx="4">
                        <c:v>0.33152300000000001</c:v>
                      </c:pt>
                      <c:pt idx="5">
                        <c:v>0.24287899999999998</c:v>
                      </c:pt>
                    </c:numCache>
                  </c:numRef>
                </c:xVal>
                <c:yVal>
                  <c:numRef>
                    <c:extLst xmlns:c15="http://schemas.microsoft.com/office/drawing/2012/chart">
                      <c:ext xmlns:c15="http://schemas.microsoft.com/office/drawing/2012/chart" uri="{02D57815-91ED-43cb-92C2-25804820EDAC}">
                        <c15:formulaRef>
                          <c15:sqref>PCSJ!$Q$4:$Q$9</c15:sqref>
                        </c15:formulaRef>
                      </c:ext>
                    </c:extLst>
                    <c:numCache>
                      <c:formatCode>General</c:formatCode>
                      <c:ptCount val="6"/>
                      <c:pt idx="0">
                        <c:v>30.590274000000001</c:v>
                      </c:pt>
                      <c:pt idx="1">
                        <c:v>29.934391000000002</c:v>
                      </c:pt>
                      <c:pt idx="2">
                        <c:v>29.174901999999999</c:v>
                      </c:pt>
                      <c:pt idx="3">
                        <c:v>28.392517000000002</c:v>
                      </c:pt>
                      <c:pt idx="4">
                        <c:v>27.120567999999999</c:v>
                      </c:pt>
                      <c:pt idx="5">
                        <c:v>24.831538999999999</c:v>
                      </c:pt>
                    </c:numCache>
                  </c:numRef>
                </c:yVal>
                <c:smooth val="0"/>
                <c:extLst xmlns:c15="http://schemas.microsoft.com/office/drawing/2012/chart">
                  <c:ext xmlns:c16="http://schemas.microsoft.com/office/drawing/2014/chart" uri="{C3380CC4-5D6E-409C-BE32-E72D297353CC}">
                    <c16:uniqueId val="{00000017-DE4D-4227-B1FB-BB4C6D192093}"/>
                  </c:ext>
                </c:extLst>
              </c15:ser>
            </c15:filteredScatterSeries>
          </c:ext>
        </c:extLst>
      </c:scatterChart>
      <c:valAx>
        <c:axId val="594025472"/>
        <c:scaling>
          <c:orientation val="minMax"/>
          <c:max val="0.68000000000000016"/>
          <c:min val="0.19000000000000003"/>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200" b="0" i="0" u="none" strike="noStrike" kern="1200" cap="all" baseline="0">
                    <a:solidFill>
                      <a:schemeClr val="tx1"/>
                    </a:solidFill>
                    <a:latin typeface="+mn-lt"/>
                    <a:ea typeface="+mn-ea"/>
                    <a:cs typeface="+mn-cs"/>
                  </a:defRPr>
                </a:pPr>
                <a:r>
                  <a:rPr lang="en-US" altLang="ja-JP" sz="1200" cap="none" baseline="0" dirty="0">
                    <a:solidFill>
                      <a:schemeClr val="tx1"/>
                    </a:solidFill>
                    <a:latin typeface="Times New Roman" panose="02020603050405020304" pitchFamily="18" charset="0"/>
                  </a:rPr>
                  <a:t>Entropy[bit/pel]</a:t>
                </a:r>
                <a:endParaRPr lang="ja-JP" altLang="en-US" sz="1200" cap="none" baseline="0" dirty="0">
                  <a:solidFill>
                    <a:schemeClr val="tx1"/>
                  </a:solidFill>
                  <a:latin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cap="all"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594022560"/>
        <c:crosses val="autoZero"/>
        <c:crossBetween val="midCat"/>
        <c:majorUnit val="0.1"/>
      </c:valAx>
      <c:valAx>
        <c:axId val="594022560"/>
        <c:scaling>
          <c:orientation val="minMax"/>
          <c:max val="31"/>
          <c:min val="24"/>
        </c:scaling>
        <c:delete val="0"/>
        <c:axPos val="l"/>
        <c:majorGridlines>
          <c:spPr>
            <a:ln w="9525" cap="flat" cmpd="sng" algn="ctr">
              <a:noFill/>
              <a:round/>
            </a:ln>
            <a:effectLst/>
          </c:spPr>
        </c:majorGridlines>
        <c:title>
          <c:tx>
            <c:rich>
              <a:bodyPr rot="0" spcFirstLastPara="1" vertOverflow="ellipsis" wrap="square" anchor="ctr" anchorCtr="1"/>
              <a:lstStyle/>
              <a:p>
                <a:pPr>
                  <a:defRPr sz="1200" b="0" i="0" u="none" strike="noStrike" kern="1200" cap="all" baseline="0">
                    <a:solidFill>
                      <a:schemeClr val="tx1"/>
                    </a:solidFill>
                    <a:latin typeface="+mn-lt"/>
                    <a:ea typeface="+mn-ea"/>
                    <a:cs typeface="+mn-cs"/>
                  </a:defRPr>
                </a:pPr>
                <a:r>
                  <a:rPr lang="en-US" altLang="ja-JP" sz="1200" cap="none" baseline="0">
                    <a:solidFill>
                      <a:schemeClr val="tx1"/>
                    </a:solidFill>
                    <a:latin typeface="Times New Roman" panose="02020603050405020304" pitchFamily="18" charset="0"/>
                    <a:cs typeface="Times New Roman" panose="02020603050405020304" pitchFamily="18" charset="0"/>
                  </a:rPr>
                  <a:t>PSNR[dB]</a:t>
                </a:r>
                <a:endParaRPr lang="ja-JP" altLang="en-US" sz="1200" cap="none" baseline="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1.4457768228087191E-2"/>
              <c:y val="8.4472286549506642E-3"/>
            </c:manualLayout>
          </c:layout>
          <c:overlay val="0"/>
          <c:spPr>
            <a:noFill/>
            <a:ln>
              <a:noFill/>
            </a:ln>
            <a:effectLst/>
          </c:spPr>
          <c:txPr>
            <a:bodyPr rot="0" spcFirstLastPara="1" vertOverflow="ellipsis" wrap="square" anchor="ctr" anchorCtr="1"/>
            <a:lstStyle/>
            <a:p>
              <a:pPr>
                <a:defRPr sz="1200" b="0" i="0" u="none" strike="noStrike" kern="1200" cap="all"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594025472"/>
        <c:crosses val="autoZero"/>
        <c:crossBetween val="midCat"/>
        <c:majorUnit val="1"/>
      </c:valAx>
      <c:spPr>
        <a:noFill/>
        <a:ln>
          <a:noFill/>
        </a:ln>
        <a:effectLst/>
      </c:spPr>
    </c:plotArea>
    <c:legend>
      <c:legendPos val="r"/>
      <c:layout>
        <c:manualLayout>
          <c:xMode val="edge"/>
          <c:yMode val="edge"/>
          <c:x val="0.51449148803403899"/>
          <c:y val="0.47621416095385299"/>
          <c:w val="0.47139065914439143"/>
          <c:h val="0.40979345468351469"/>
        </c:manualLayout>
      </c:layout>
      <c:overlay val="0"/>
      <c:spPr>
        <a:no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508820698050996E-2"/>
          <c:y val="8.6585418788217752E-2"/>
          <c:w val="0.92395323573982513"/>
          <c:h val="0.80085853647007377"/>
        </c:manualLayout>
      </c:layout>
      <c:scatterChart>
        <c:scatterStyle val="lineMarker"/>
        <c:varyColors val="0"/>
        <c:ser>
          <c:idx val="0"/>
          <c:order val="0"/>
          <c:tx>
            <c:strRef>
              <c:f>PCSJ!$U$3</c:f>
              <c:strCache>
                <c:ptCount val="1"/>
                <c:pt idx="0">
                  <c:v>DCT only</c:v>
                </c:pt>
              </c:strCache>
            </c:strRef>
          </c:tx>
          <c:spPr>
            <a:ln w="19050" cap="rnd">
              <a:noFill/>
              <a:round/>
            </a:ln>
            <a:effectLst/>
          </c:spPr>
          <c:marker>
            <c:symbol val="diamond"/>
            <c:size val="6"/>
            <c:spPr>
              <a:solidFill>
                <a:schemeClr val="accent4"/>
              </a:solidFill>
              <a:ln w="9525">
                <a:solidFill>
                  <a:schemeClr val="accent4"/>
                </a:solidFill>
              </a:ln>
              <a:effectLst/>
            </c:spPr>
          </c:marker>
          <c:xVal>
            <c:numRef>
              <c:f>PCSJ!$U$4:$U$9</c:f>
              <c:numCache>
                <c:formatCode>General</c:formatCode>
                <c:ptCount val="6"/>
                <c:pt idx="0">
                  <c:v>0.63026199999999999</c:v>
                </c:pt>
                <c:pt idx="1">
                  <c:v>0.56954300000000002</c:v>
                </c:pt>
                <c:pt idx="2">
                  <c:v>0.50142299999999995</c:v>
                </c:pt>
                <c:pt idx="3">
                  <c:v>0.427896</c:v>
                </c:pt>
                <c:pt idx="4">
                  <c:v>0.32839400000000002</c:v>
                </c:pt>
                <c:pt idx="5">
                  <c:v>0.21648899999999999</c:v>
                </c:pt>
              </c:numCache>
            </c:numRef>
          </c:xVal>
          <c:yVal>
            <c:numRef>
              <c:f>PCSJ!$V$4:$V$9</c:f>
              <c:numCache>
                <c:formatCode>General</c:formatCode>
                <c:ptCount val="6"/>
                <c:pt idx="0">
                  <c:v>0.89572499999999999</c:v>
                </c:pt>
                <c:pt idx="1">
                  <c:v>0.88379600000000003</c:v>
                </c:pt>
                <c:pt idx="2">
                  <c:v>0.86759699999999995</c:v>
                </c:pt>
                <c:pt idx="3">
                  <c:v>0.84732799999999997</c:v>
                </c:pt>
                <c:pt idx="4">
                  <c:v>0.80896699999999999</c:v>
                </c:pt>
                <c:pt idx="5">
                  <c:v>0.72723700000000002</c:v>
                </c:pt>
              </c:numCache>
            </c:numRef>
          </c:yVal>
          <c:smooth val="0"/>
          <c:extLst>
            <c:ext xmlns:c16="http://schemas.microsoft.com/office/drawing/2014/chart" uri="{C3380CC4-5D6E-409C-BE32-E72D297353CC}">
              <c16:uniqueId val="{00000000-107B-4979-B665-1FAB3376EB33}"/>
            </c:ext>
          </c:extLst>
        </c:ser>
        <c:ser>
          <c:idx val="1"/>
          <c:order val="1"/>
          <c:tx>
            <c:strRef>
              <c:f>PCSJ!$X$3</c:f>
              <c:strCache>
                <c:ptCount val="1"/>
                <c:pt idx="0">
                  <c:v>Proposed method</c:v>
                </c:pt>
              </c:strCache>
            </c:strRef>
          </c:tx>
          <c:spPr>
            <a:ln w="19050" cap="rnd">
              <a:noFill/>
              <a:round/>
            </a:ln>
            <a:effectLst/>
          </c:spPr>
          <c:marker>
            <c:symbol val="plus"/>
            <c:size val="6"/>
            <c:spPr>
              <a:noFill/>
              <a:ln w="9525">
                <a:solidFill>
                  <a:schemeClr val="accent2"/>
                </a:solidFill>
              </a:ln>
              <a:effectLst/>
            </c:spPr>
          </c:marker>
          <c:xVal>
            <c:numRef>
              <c:f>PCSJ!$X$4:$X$9</c:f>
              <c:numCache>
                <c:formatCode>General</c:formatCode>
                <c:ptCount val="6"/>
                <c:pt idx="0">
                  <c:v>0.62503000000000009</c:v>
                </c:pt>
                <c:pt idx="1">
                  <c:v>0.56945799999999991</c:v>
                </c:pt>
                <c:pt idx="2">
                  <c:v>0.50089799999999995</c:v>
                </c:pt>
                <c:pt idx="3">
                  <c:v>0.42757200000000001</c:v>
                </c:pt>
                <c:pt idx="4">
                  <c:v>0.32467799999999991</c:v>
                </c:pt>
                <c:pt idx="5">
                  <c:v>0.215944</c:v>
                </c:pt>
              </c:numCache>
            </c:numRef>
          </c:xVal>
          <c:yVal>
            <c:numRef>
              <c:f>PCSJ!$Y$4:$Y$9</c:f>
              <c:numCache>
                <c:formatCode>General</c:formatCode>
                <c:ptCount val="6"/>
                <c:pt idx="0">
                  <c:v>0.89505699999999999</c:v>
                </c:pt>
                <c:pt idx="1">
                  <c:v>0.88274600000000003</c:v>
                </c:pt>
                <c:pt idx="2">
                  <c:v>0.86715100000000001</c:v>
                </c:pt>
                <c:pt idx="3">
                  <c:v>0.84827399999999997</c:v>
                </c:pt>
                <c:pt idx="4">
                  <c:v>0.812384</c:v>
                </c:pt>
                <c:pt idx="5">
                  <c:v>0.73570500000000005</c:v>
                </c:pt>
              </c:numCache>
            </c:numRef>
          </c:yVal>
          <c:smooth val="0"/>
          <c:extLst>
            <c:ext xmlns:c16="http://schemas.microsoft.com/office/drawing/2014/chart" uri="{C3380CC4-5D6E-409C-BE32-E72D297353CC}">
              <c16:uniqueId val="{00000001-107B-4979-B665-1FAB3376EB33}"/>
            </c:ext>
          </c:extLst>
        </c:ser>
        <c:ser>
          <c:idx val="2"/>
          <c:order val="2"/>
          <c:tx>
            <c:strRef>
              <c:f>PCSJ!$AA$3</c:f>
              <c:strCache>
                <c:ptCount val="1"/>
                <c:pt idx="0">
                  <c:v>Togashi et al.[2]</c:v>
                </c:pt>
              </c:strCache>
            </c:strRef>
          </c:tx>
          <c:spPr>
            <a:ln w="19050" cap="rnd">
              <a:noFill/>
              <a:round/>
            </a:ln>
            <a:effectLst/>
          </c:spPr>
          <c:marker>
            <c:symbol val="circle"/>
            <c:size val="6"/>
            <c:spPr>
              <a:solidFill>
                <a:schemeClr val="accent1"/>
              </a:solidFill>
              <a:ln w="9525">
                <a:solidFill>
                  <a:schemeClr val="accent1"/>
                </a:solidFill>
              </a:ln>
              <a:effectLst/>
            </c:spPr>
          </c:marker>
          <c:xVal>
            <c:numRef>
              <c:f>PCSJ!$AA$4:$AA$9</c:f>
              <c:numCache>
                <c:formatCode>General</c:formatCode>
                <c:ptCount val="6"/>
                <c:pt idx="0">
                  <c:v>0.64969100000000002</c:v>
                </c:pt>
                <c:pt idx="1">
                  <c:v>0.588256</c:v>
                </c:pt>
                <c:pt idx="2">
                  <c:v>0.51874500000000001</c:v>
                </c:pt>
                <c:pt idx="3">
                  <c:v>0.444994</c:v>
                </c:pt>
                <c:pt idx="4">
                  <c:v>0.34792500000000004</c:v>
                </c:pt>
                <c:pt idx="5">
                  <c:v>0.234601</c:v>
                </c:pt>
              </c:numCache>
            </c:numRef>
          </c:xVal>
          <c:yVal>
            <c:numRef>
              <c:f>PCSJ!$AB$4:$AB$9</c:f>
              <c:numCache>
                <c:formatCode>General</c:formatCode>
                <c:ptCount val="6"/>
                <c:pt idx="0">
                  <c:v>0.895868</c:v>
                </c:pt>
                <c:pt idx="1">
                  <c:v>0.88391699999999995</c:v>
                </c:pt>
                <c:pt idx="2">
                  <c:v>0.86814100000000005</c:v>
                </c:pt>
                <c:pt idx="3">
                  <c:v>0.84895699999999996</c:v>
                </c:pt>
                <c:pt idx="4">
                  <c:v>0.812226</c:v>
                </c:pt>
                <c:pt idx="5">
                  <c:v>0.72754099999999999</c:v>
                </c:pt>
              </c:numCache>
            </c:numRef>
          </c:yVal>
          <c:smooth val="0"/>
          <c:extLst>
            <c:ext xmlns:c16="http://schemas.microsoft.com/office/drawing/2014/chart" uri="{C3380CC4-5D6E-409C-BE32-E72D297353CC}">
              <c16:uniqueId val="{00000002-107B-4979-B665-1FAB3376EB33}"/>
            </c:ext>
          </c:extLst>
        </c:ser>
        <c:dLbls>
          <c:showLegendKey val="0"/>
          <c:showVal val="0"/>
          <c:showCatName val="0"/>
          <c:showSerName val="0"/>
          <c:showPercent val="0"/>
          <c:showBubbleSize val="0"/>
        </c:dLbls>
        <c:axId val="375768111"/>
        <c:axId val="375765199"/>
      </c:scatterChart>
      <c:valAx>
        <c:axId val="375768111"/>
        <c:scaling>
          <c:orientation val="minMax"/>
          <c:min val="0.21000000000000002"/>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dirty="0">
                    <a:solidFill>
                      <a:schemeClr val="tx1"/>
                    </a:solidFill>
                    <a:latin typeface="Times New Roman" panose="02020603050405020304" pitchFamily="18" charset="0"/>
                    <a:cs typeface="Times New Roman" panose="02020603050405020304" pitchFamily="18" charset="0"/>
                  </a:rPr>
                  <a:t>Entropy[bit/pel]</a:t>
                </a:r>
                <a:endParaRPr lang="ja-JP" altLang="en-US" sz="1200" dirty="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375765199"/>
        <c:crosses val="autoZero"/>
        <c:crossBetween val="midCat"/>
      </c:valAx>
      <c:valAx>
        <c:axId val="375765199"/>
        <c:scaling>
          <c:orientation val="minMax"/>
          <c:max val="0.9"/>
          <c:min val="0.70000000000000007"/>
        </c:scaling>
        <c:delete val="0"/>
        <c:axPos val="l"/>
        <c:majorGridlines>
          <c:spPr>
            <a:ln w="9525" cap="flat" cmpd="sng" algn="ctr">
              <a:noFill/>
              <a:round/>
            </a:ln>
            <a:effectLst/>
          </c:spPr>
        </c:majorGridlines>
        <c:title>
          <c:tx>
            <c:rich>
              <a:bodyPr rot="0" spcFirstLastPara="1" vertOverflow="ellipsis"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dirty="0">
                    <a:solidFill>
                      <a:schemeClr val="tx1"/>
                    </a:solidFill>
                    <a:latin typeface="Times New Roman" panose="02020603050405020304" pitchFamily="18" charset="0"/>
                    <a:cs typeface="Times New Roman" panose="02020603050405020304" pitchFamily="18" charset="0"/>
                  </a:rPr>
                  <a:t>SSIM</a:t>
                </a:r>
                <a:endParaRPr lang="ja-JP" altLang="en-US" sz="1200" dirty="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2.1986052829591398E-2"/>
              <c:y val="9.3516797457615722E-3"/>
            </c:manualLayout>
          </c:layout>
          <c:overlay val="0"/>
          <c:spPr>
            <a:noFill/>
            <a:ln>
              <a:noFill/>
            </a:ln>
            <a:effectLst/>
          </c:spPr>
          <c:txPr>
            <a:bodyPr rot="0" spcFirstLastPara="1" vertOverflow="ellipsis"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375768111"/>
        <c:crosses val="autoZero"/>
        <c:crossBetween val="midCat"/>
      </c:valAx>
      <c:spPr>
        <a:noFill/>
        <a:ln>
          <a:noFill/>
        </a:ln>
        <a:effectLst/>
      </c:spPr>
    </c:plotArea>
    <c:legend>
      <c:legendPos val="r"/>
      <c:layout>
        <c:manualLayout>
          <c:xMode val="edge"/>
          <c:yMode val="edge"/>
          <c:x val="0.6581715344917024"/>
          <c:y val="0.45003237294726084"/>
          <c:w val="0.30884938626391056"/>
          <c:h val="0.35969128321181454"/>
        </c:manualLayout>
      </c:layout>
      <c:overlay val="0"/>
      <c:spPr>
        <a:noFill/>
        <a:ln w="15875">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7438432369569112E-2"/>
          <c:y val="9.9979270043346266E-2"/>
          <c:w val="0.93987169433725393"/>
          <c:h val="0.78498657885282241"/>
        </c:manualLayout>
      </c:layout>
      <c:scatterChart>
        <c:scatterStyle val="lineMarker"/>
        <c:varyColors val="0"/>
        <c:ser>
          <c:idx val="1"/>
          <c:order val="0"/>
          <c:tx>
            <c:strRef>
              <c:f>cameraman!$H$2</c:f>
              <c:strCache>
                <c:ptCount val="1"/>
                <c:pt idx="0">
                  <c:v>Proposed method</c:v>
                </c:pt>
              </c:strCache>
            </c:strRef>
          </c:tx>
          <c:spPr>
            <a:ln w="19050" cap="rnd">
              <a:noFill/>
              <a:round/>
            </a:ln>
            <a:effectLst/>
          </c:spPr>
          <c:marker>
            <c:symbol val="plus"/>
            <c:size val="7"/>
            <c:spPr>
              <a:noFill/>
              <a:ln w="9525">
                <a:solidFill>
                  <a:schemeClr val="accent2"/>
                </a:solidFill>
              </a:ln>
              <a:effectLst/>
            </c:spPr>
          </c:marker>
          <c:xVal>
            <c:numRef>
              <c:f>cameraman!$H$3:$H$8</c:f>
              <c:numCache>
                <c:formatCode>General</c:formatCode>
                <c:ptCount val="6"/>
                <c:pt idx="0">
                  <c:v>0.56357199999999996</c:v>
                </c:pt>
                <c:pt idx="1">
                  <c:v>0.49447100000000005</c:v>
                </c:pt>
                <c:pt idx="2">
                  <c:v>0.43271900000000002</c:v>
                </c:pt>
                <c:pt idx="3">
                  <c:v>0.364757</c:v>
                </c:pt>
                <c:pt idx="4">
                  <c:v>0.28394999999999998</c:v>
                </c:pt>
                <c:pt idx="5">
                  <c:v>0.19998199999999999</c:v>
                </c:pt>
              </c:numCache>
            </c:numRef>
          </c:xVal>
          <c:yVal>
            <c:numRef>
              <c:f>cameraman!$I$3:$I$8</c:f>
              <c:numCache>
                <c:formatCode>General</c:formatCode>
                <c:ptCount val="6"/>
                <c:pt idx="0">
                  <c:v>30.295497999999998</c:v>
                </c:pt>
                <c:pt idx="1">
                  <c:v>29.519566999999999</c:v>
                </c:pt>
                <c:pt idx="2">
                  <c:v>28.810288</c:v>
                </c:pt>
                <c:pt idx="3">
                  <c:v>27.933534000000002</c:v>
                </c:pt>
                <c:pt idx="4">
                  <c:v>26.751324</c:v>
                </c:pt>
                <c:pt idx="5">
                  <c:v>24.814765000000001</c:v>
                </c:pt>
              </c:numCache>
            </c:numRef>
          </c:yVal>
          <c:smooth val="0"/>
          <c:extLst>
            <c:ext xmlns:c16="http://schemas.microsoft.com/office/drawing/2014/chart" uri="{C3380CC4-5D6E-409C-BE32-E72D297353CC}">
              <c16:uniqueId val="{00000000-DF0B-4496-A2AC-34444F983E9A}"/>
            </c:ext>
          </c:extLst>
        </c:ser>
        <c:ser>
          <c:idx val="0"/>
          <c:order val="1"/>
          <c:tx>
            <c:strRef>
              <c:f>cameraman!$B$2</c:f>
              <c:strCache>
                <c:ptCount val="1"/>
                <c:pt idx="0">
                  <c:v>DCT only</c:v>
                </c:pt>
              </c:strCache>
            </c:strRef>
          </c:tx>
          <c:spPr>
            <a:ln w="19050" cap="rnd">
              <a:noFill/>
              <a:round/>
            </a:ln>
            <a:effectLst/>
          </c:spPr>
          <c:marker>
            <c:symbol val="triangle"/>
            <c:size val="6"/>
            <c:spPr>
              <a:solidFill>
                <a:schemeClr val="accent4"/>
              </a:solidFill>
              <a:ln w="9525">
                <a:solidFill>
                  <a:schemeClr val="accent4"/>
                </a:solidFill>
              </a:ln>
              <a:effectLst/>
            </c:spPr>
          </c:marker>
          <c:xVal>
            <c:numRef>
              <c:f>cameraman!$B$3:$B$8</c:f>
              <c:numCache>
                <c:formatCode>General</c:formatCode>
                <c:ptCount val="6"/>
                <c:pt idx="0">
                  <c:v>0.56360100000000002</c:v>
                </c:pt>
                <c:pt idx="1">
                  <c:v>0.495</c:v>
                </c:pt>
                <c:pt idx="2">
                  <c:v>0.43403399999999998</c:v>
                </c:pt>
                <c:pt idx="3">
                  <c:v>0.36525000000000002</c:v>
                </c:pt>
                <c:pt idx="4">
                  <c:v>0.28706300000000001</c:v>
                </c:pt>
                <c:pt idx="5">
                  <c:v>0.20051099999999999</c:v>
                </c:pt>
              </c:numCache>
            </c:numRef>
          </c:xVal>
          <c:yVal>
            <c:numRef>
              <c:f>cameraman!$C$3:$C$8</c:f>
              <c:numCache>
                <c:formatCode>General</c:formatCode>
                <c:ptCount val="6"/>
                <c:pt idx="0">
                  <c:v>30.238872000000001</c:v>
                </c:pt>
                <c:pt idx="1">
                  <c:v>29.413442</c:v>
                </c:pt>
                <c:pt idx="2">
                  <c:v>28.702840999999999</c:v>
                </c:pt>
                <c:pt idx="3">
                  <c:v>27.797930000000001</c:v>
                </c:pt>
                <c:pt idx="4">
                  <c:v>26.469605000000001</c:v>
                </c:pt>
                <c:pt idx="5">
                  <c:v>24.238780999999999</c:v>
                </c:pt>
              </c:numCache>
            </c:numRef>
          </c:yVal>
          <c:smooth val="0"/>
          <c:extLst>
            <c:ext xmlns:c16="http://schemas.microsoft.com/office/drawing/2014/chart" uri="{C3380CC4-5D6E-409C-BE32-E72D297353CC}">
              <c16:uniqueId val="{00000001-DF0B-4496-A2AC-34444F983E9A}"/>
            </c:ext>
          </c:extLst>
        </c:ser>
        <c:ser>
          <c:idx val="2"/>
          <c:order val="2"/>
          <c:tx>
            <c:strRef>
              <c:f>cameraman!$E$2</c:f>
              <c:strCache>
                <c:ptCount val="1"/>
                <c:pt idx="0">
                  <c:v>Togashi et al.[2]</c:v>
                </c:pt>
              </c:strCache>
            </c:strRef>
          </c:tx>
          <c:spPr>
            <a:ln w="19050" cap="rnd">
              <a:noFill/>
              <a:round/>
            </a:ln>
            <a:effectLst/>
          </c:spPr>
          <c:marker>
            <c:symbol val="circle"/>
            <c:size val="6"/>
            <c:spPr>
              <a:solidFill>
                <a:schemeClr val="accent5"/>
              </a:solidFill>
              <a:ln w="9525">
                <a:solidFill>
                  <a:schemeClr val="accent5"/>
                </a:solidFill>
              </a:ln>
              <a:effectLst/>
            </c:spPr>
          </c:marker>
          <c:xVal>
            <c:numRef>
              <c:f>cameraman!$E$3:$E$8</c:f>
              <c:numCache>
                <c:formatCode>General</c:formatCode>
                <c:ptCount val="6"/>
                <c:pt idx="0">
                  <c:v>0.56751499999999999</c:v>
                </c:pt>
                <c:pt idx="1">
                  <c:v>0.50444699999999998</c:v>
                </c:pt>
                <c:pt idx="2">
                  <c:v>0.44156900000000004</c:v>
                </c:pt>
                <c:pt idx="3">
                  <c:v>0.37428800000000001</c:v>
                </c:pt>
                <c:pt idx="4">
                  <c:v>0.29681900000000006</c:v>
                </c:pt>
                <c:pt idx="5">
                  <c:v>0.21507900000000002</c:v>
                </c:pt>
              </c:numCache>
            </c:numRef>
          </c:xVal>
          <c:yVal>
            <c:numRef>
              <c:f>cameraman!$F$3:$F$8</c:f>
              <c:numCache>
                <c:formatCode>General</c:formatCode>
                <c:ptCount val="6"/>
                <c:pt idx="0">
                  <c:v>30.239457000000002</c:v>
                </c:pt>
                <c:pt idx="1">
                  <c:v>29.416004000000001</c:v>
                </c:pt>
                <c:pt idx="2">
                  <c:v>28.710294000000001</c:v>
                </c:pt>
                <c:pt idx="3">
                  <c:v>27.818854999999999</c:v>
                </c:pt>
                <c:pt idx="4">
                  <c:v>26.504829000000001</c:v>
                </c:pt>
                <c:pt idx="5">
                  <c:v>24.300948999999999</c:v>
                </c:pt>
              </c:numCache>
            </c:numRef>
          </c:yVal>
          <c:smooth val="0"/>
          <c:extLst>
            <c:ext xmlns:c16="http://schemas.microsoft.com/office/drawing/2014/chart" uri="{C3380CC4-5D6E-409C-BE32-E72D297353CC}">
              <c16:uniqueId val="{00000002-DF0B-4496-A2AC-34444F983E9A}"/>
            </c:ext>
          </c:extLst>
        </c:ser>
        <c:dLbls>
          <c:showLegendKey val="0"/>
          <c:showVal val="0"/>
          <c:showCatName val="0"/>
          <c:showSerName val="0"/>
          <c:showPercent val="0"/>
          <c:showBubbleSize val="0"/>
        </c:dLbls>
        <c:axId val="1186982607"/>
        <c:axId val="1186983023"/>
      </c:scatterChart>
      <c:valAx>
        <c:axId val="1186982607"/>
        <c:scaling>
          <c:orientation val="minMax"/>
          <c:min val="0.19000000000000003"/>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sz="1200" dirty="0">
                    <a:latin typeface="Times New Roman" panose="02020603050405020304" pitchFamily="18" charset="0"/>
                    <a:cs typeface="Times New Roman" panose="02020603050405020304" pitchFamily="18" charset="0"/>
                  </a:rPr>
                  <a:t>Entropy</a:t>
                </a:r>
                <a:endParaRPr lang="ja-JP" altLang="en-US" sz="1200"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1186983023"/>
        <c:crosses val="autoZero"/>
        <c:crossBetween val="midCat"/>
      </c:valAx>
      <c:valAx>
        <c:axId val="1186983023"/>
        <c:scaling>
          <c:orientation val="minMax"/>
          <c:min val="24"/>
        </c:scaling>
        <c:delete val="0"/>
        <c:axPos val="l"/>
        <c:majorGridlines>
          <c:spPr>
            <a:ln w="9525" cap="flat" cmpd="sng" algn="ctr">
              <a:noFill/>
              <a:round/>
            </a:ln>
            <a:effectLst/>
          </c:spPr>
        </c:majorGridlines>
        <c:title>
          <c:tx>
            <c:rich>
              <a:bodyPr rot="0" spcFirstLastPara="1" vertOverflow="ellipsis"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sz="1200" dirty="0">
                    <a:latin typeface="Times New Roman" panose="02020603050405020304" pitchFamily="18" charset="0"/>
                    <a:cs typeface="Times New Roman" panose="02020603050405020304" pitchFamily="18" charset="0"/>
                  </a:rPr>
                  <a:t>PSNR</a:t>
                </a:r>
                <a:endParaRPr lang="ja-JP" altLang="en-US" sz="1200" dirty="0">
                  <a:latin typeface="Times New Roman" panose="02020603050405020304" pitchFamily="18" charset="0"/>
                  <a:cs typeface="Times New Roman" panose="02020603050405020304" pitchFamily="18" charset="0"/>
                </a:endParaRPr>
              </a:p>
            </c:rich>
          </c:tx>
          <c:layout>
            <c:manualLayout>
              <c:xMode val="edge"/>
              <c:yMode val="edge"/>
              <c:x val="7.8097174038383958E-3"/>
              <c:y val="3.3174151854820096E-2"/>
            </c:manualLayout>
          </c:layout>
          <c:overlay val="0"/>
          <c:spPr>
            <a:noFill/>
            <a:ln>
              <a:noFill/>
            </a:ln>
            <a:effectLst/>
          </c:spPr>
          <c:txPr>
            <a:bodyPr rot="0" spcFirstLastPara="1" vertOverflow="ellipsis"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1186982607"/>
        <c:crosses val="autoZero"/>
        <c:crossBetween val="midCat"/>
      </c:valAx>
      <c:spPr>
        <a:noFill/>
        <a:ln>
          <a:noFill/>
        </a:ln>
        <a:effectLst/>
      </c:spPr>
    </c:plotArea>
    <c:legend>
      <c:legendPos val="r"/>
      <c:layout>
        <c:manualLayout>
          <c:xMode val="edge"/>
          <c:yMode val="edge"/>
          <c:x val="0.66332037699166246"/>
          <c:y val="0.47654348747192948"/>
          <c:w val="0.2991929794699133"/>
          <c:h val="0.39398960124939647"/>
        </c:manualLayout>
      </c:layout>
      <c:overlay val="0"/>
      <c:spPr>
        <a:no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055806856711534E-2"/>
          <c:y val="6.0473667311840049E-2"/>
          <c:w val="0.90764625517277353"/>
          <c:h val="0.8007298561692664"/>
        </c:manualLayout>
      </c:layout>
      <c:scatterChart>
        <c:scatterStyle val="lineMarker"/>
        <c:varyColors val="0"/>
        <c:ser>
          <c:idx val="0"/>
          <c:order val="0"/>
          <c:tx>
            <c:strRef>
              <c:f>barbara!$P$2</c:f>
              <c:strCache>
                <c:ptCount val="1"/>
                <c:pt idx="0">
                  <c:v>DCT only</c:v>
                </c:pt>
              </c:strCache>
            </c:strRef>
          </c:tx>
          <c:spPr>
            <a:ln w="19050" cap="rnd">
              <a:noFill/>
              <a:round/>
            </a:ln>
            <a:effectLst/>
          </c:spPr>
          <c:marker>
            <c:symbol val="diamond"/>
            <c:size val="6"/>
            <c:spPr>
              <a:solidFill>
                <a:schemeClr val="accent4"/>
              </a:solidFill>
              <a:ln w="9525">
                <a:solidFill>
                  <a:schemeClr val="accent4"/>
                </a:solidFill>
              </a:ln>
              <a:effectLst/>
            </c:spPr>
          </c:marker>
          <c:xVal>
            <c:numRef>
              <c:f>barbara!$P$3:$P$8</c:f>
              <c:numCache>
                <c:formatCode>General</c:formatCode>
                <c:ptCount val="6"/>
                <c:pt idx="0">
                  <c:v>0.81166899999999997</c:v>
                </c:pt>
                <c:pt idx="1">
                  <c:v>0.72940899999999997</c:v>
                </c:pt>
                <c:pt idx="2">
                  <c:v>0.63569100000000001</c:v>
                </c:pt>
                <c:pt idx="3">
                  <c:v>0.51973899999999995</c:v>
                </c:pt>
                <c:pt idx="4">
                  <c:v>0.37933899999999998</c:v>
                </c:pt>
                <c:pt idx="5">
                  <c:v>0.22112599999999999</c:v>
                </c:pt>
              </c:numCache>
            </c:numRef>
          </c:xVal>
          <c:yVal>
            <c:numRef>
              <c:f>barbara!$Q$3:$Q$8</c:f>
              <c:numCache>
                <c:formatCode>General</c:formatCode>
                <c:ptCount val="6"/>
                <c:pt idx="0">
                  <c:v>0.90978000000000003</c:v>
                </c:pt>
                <c:pt idx="1">
                  <c:v>0.89047399999999999</c:v>
                </c:pt>
                <c:pt idx="2">
                  <c:v>0.86590400000000001</c:v>
                </c:pt>
                <c:pt idx="3">
                  <c:v>0.828565</c:v>
                </c:pt>
                <c:pt idx="4">
                  <c:v>0.75587899999999997</c:v>
                </c:pt>
                <c:pt idx="5">
                  <c:v>0.59659399999999996</c:v>
                </c:pt>
              </c:numCache>
            </c:numRef>
          </c:yVal>
          <c:smooth val="0"/>
          <c:extLst>
            <c:ext xmlns:c16="http://schemas.microsoft.com/office/drawing/2014/chart" uri="{C3380CC4-5D6E-409C-BE32-E72D297353CC}">
              <c16:uniqueId val="{00000000-3A7D-4B58-9195-C764DCDE501F}"/>
            </c:ext>
          </c:extLst>
        </c:ser>
        <c:ser>
          <c:idx val="1"/>
          <c:order val="1"/>
          <c:tx>
            <c:strRef>
              <c:f>barbara!$S$2</c:f>
              <c:strCache>
                <c:ptCount val="1"/>
                <c:pt idx="0">
                  <c:v>Togashi et al.[2]</c:v>
                </c:pt>
              </c:strCache>
            </c:strRef>
          </c:tx>
          <c:spPr>
            <a:ln w="19050" cap="rnd">
              <a:noFill/>
              <a:round/>
            </a:ln>
            <a:effectLst/>
          </c:spPr>
          <c:marker>
            <c:symbol val="circle"/>
            <c:size val="6"/>
            <c:spPr>
              <a:solidFill>
                <a:schemeClr val="accent1"/>
              </a:solidFill>
              <a:ln w="9525">
                <a:solidFill>
                  <a:schemeClr val="accent1"/>
                </a:solidFill>
              </a:ln>
              <a:effectLst/>
            </c:spPr>
          </c:marker>
          <c:xVal>
            <c:numRef>
              <c:f>barbara!$S$3:$S$8</c:f>
              <c:numCache>
                <c:formatCode>General</c:formatCode>
                <c:ptCount val="6"/>
                <c:pt idx="0">
                  <c:v>0.81166899999999997</c:v>
                </c:pt>
                <c:pt idx="1">
                  <c:v>0.72940899999999997</c:v>
                </c:pt>
                <c:pt idx="2">
                  <c:v>0.63569100000000001</c:v>
                </c:pt>
                <c:pt idx="3">
                  <c:v>0.51973899999999995</c:v>
                </c:pt>
                <c:pt idx="4">
                  <c:v>0.38338100000000008</c:v>
                </c:pt>
                <c:pt idx="5">
                  <c:v>0.227354</c:v>
                </c:pt>
              </c:numCache>
            </c:numRef>
          </c:xVal>
          <c:yVal>
            <c:numRef>
              <c:f>barbara!$T$3:$T$8</c:f>
              <c:numCache>
                <c:formatCode>General</c:formatCode>
                <c:ptCount val="6"/>
                <c:pt idx="0">
                  <c:v>0.90978000000000003</c:v>
                </c:pt>
                <c:pt idx="1">
                  <c:v>0.89047399999999999</c:v>
                </c:pt>
                <c:pt idx="2">
                  <c:v>0.86590400000000001</c:v>
                </c:pt>
                <c:pt idx="3">
                  <c:v>0.828565</c:v>
                </c:pt>
                <c:pt idx="4">
                  <c:v>0.75771299999999997</c:v>
                </c:pt>
                <c:pt idx="5">
                  <c:v>0.60273200000000005</c:v>
                </c:pt>
              </c:numCache>
            </c:numRef>
          </c:yVal>
          <c:smooth val="0"/>
          <c:extLst>
            <c:ext xmlns:c16="http://schemas.microsoft.com/office/drawing/2014/chart" uri="{C3380CC4-5D6E-409C-BE32-E72D297353CC}">
              <c16:uniqueId val="{00000001-3A7D-4B58-9195-C764DCDE501F}"/>
            </c:ext>
          </c:extLst>
        </c:ser>
        <c:ser>
          <c:idx val="2"/>
          <c:order val="2"/>
          <c:tx>
            <c:strRef>
              <c:f>barbara!$V$2</c:f>
              <c:strCache>
                <c:ptCount val="1"/>
                <c:pt idx="0">
                  <c:v>Proposed method</c:v>
                </c:pt>
              </c:strCache>
            </c:strRef>
          </c:tx>
          <c:spPr>
            <a:ln w="19050" cap="rnd">
              <a:noFill/>
              <a:round/>
            </a:ln>
            <a:effectLst/>
          </c:spPr>
          <c:marker>
            <c:symbol val="plus"/>
            <c:size val="6"/>
            <c:spPr>
              <a:noFill/>
              <a:ln w="12700">
                <a:solidFill>
                  <a:schemeClr val="accent2"/>
                </a:solidFill>
              </a:ln>
              <a:effectLst/>
            </c:spPr>
          </c:marker>
          <c:xVal>
            <c:numRef>
              <c:f>barbara!$V$3:$V$8</c:f>
              <c:numCache>
                <c:formatCode>General</c:formatCode>
                <c:ptCount val="6"/>
                <c:pt idx="0">
                  <c:v>0.81062199999999995</c:v>
                </c:pt>
                <c:pt idx="1">
                  <c:v>0.72825899999999999</c:v>
                </c:pt>
                <c:pt idx="2">
                  <c:v>0.63422099999999992</c:v>
                </c:pt>
                <c:pt idx="3">
                  <c:v>0.51735799999999998</c:v>
                </c:pt>
                <c:pt idx="4">
                  <c:v>0.37849300000000002</c:v>
                </c:pt>
                <c:pt idx="5">
                  <c:v>0.21593100000000001</c:v>
                </c:pt>
              </c:numCache>
            </c:numRef>
          </c:xVal>
          <c:yVal>
            <c:numRef>
              <c:f>barbara!$W$3:$W$8</c:f>
              <c:numCache>
                <c:formatCode>General</c:formatCode>
                <c:ptCount val="6"/>
                <c:pt idx="0">
                  <c:v>0.90973800000000005</c:v>
                </c:pt>
                <c:pt idx="1">
                  <c:v>0.89053899999999997</c:v>
                </c:pt>
                <c:pt idx="2">
                  <c:v>0.865873</c:v>
                </c:pt>
                <c:pt idx="3">
                  <c:v>0.82838199999999995</c:v>
                </c:pt>
                <c:pt idx="4">
                  <c:v>0.75695699999999999</c:v>
                </c:pt>
                <c:pt idx="5">
                  <c:v>0.59964499999999998</c:v>
                </c:pt>
              </c:numCache>
            </c:numRef>
          </c:yVal>
          <c:smooth val="0"/>
          <c:extLst>
            <c:ext xmlns:c16="http://schemas.microsoft.com/office/drawing/2014/chart" uri="{C3380CC4-5D6E-409C-BE32-E72D297353CC}">
              <c16:uniqueId val="{00000002-3A7D-4B58-9195-C764DCDE501F}"/>
            </c:ext>
          </c:extLst>
        </c:ser>
        <c:dLbls>
          <c:showLegendKey val="0"/>
          <c:showVal val="0"/>
          <c:showCatName val="0"/>
          <c:showSerName val="0"/>
          <c:showPercent val="0"/>
          <c:showBubbleSize val="0"/>
        </c:dLbls>
        <c:axId val="375777263"/>
        <c:axId val="375771023"/>
      </c:scatterChart>
      <c:valAx>
        <c:axId val="375777263"/>
        <c:scaling>
          <c:orientation val="minMax"/>
          <c:max val="0.85000000000000009"/>
          <c:min val="0.15000000000000002"/>
        </c:scaling>
        <c:delete val="0"/>
        <c:axPos val="b"/>
        <c:title>
          <c:tx>
            <c:rich>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dirty="0">
                    <a:solidFill>
                      <a:schemeClr val="tx1"/>
                    </a:solidFill>
                    <a:latin typeface="Times New Roman" panose="02020603050405020304" pitchFamily="18" charset="0"/>
                    <a:cs typeface="Times New Roman" panose="02020603050405020304" pitchFamily="18" charset="0"/>
                  </a:rPr>
                  <a:t>Entropy[bit/pel]</a:t>
                </a:r>
                <a:endParaRPr lang="ja-JP" altLang="en-US" sz="1200" dirty="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375771023"/>
        <c:crosses val="autoZero"/>
        <c:crossBetween val="midCat"/>
      </c:valAx>
      <c:valAx>
        <c:axId val="375771023"/>
        <c:scaling>
          <c:orientation val="minMax"/>
          <c:min val="0.55000000000000004"/>
        </c:scaling>
        <c:delete val="0"/>
        <c:axPos val="l"/>
        <c:title>
          <c:tx>
            <c:rich>
              <a:bodyPr rot="0" spcFirstLastPara="1" vertOverflow="ellipsis"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dirty="0">
                    <a:solidFill>
                      <a:schemeClr val="tx1"/>
                    </a:solidFill>
                    <a:latin typeface="Times New Roman" panose="02020603050405020304" pitchFamily="18" charset="0"/>
                    <a:cs typeface="Times New Roman" panose="02020603050405020304" pitchFamily="18" charset="0"/>
                  </a:rPr>
                  <a:t>SSIM</a:t>
                </a:r>
                <a:endParaRPr lang="ja-JP" altLang="en-US" sz="1200" dirty="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4.5720210312967441E-2"/>
              <c:y val="4.4063921142519233E-3"/>
            </c:manualLayout>
          </c:layout>
          <c:overlay val="0"/>
          <c:spPr>
            <a:noFill/>
            <a:ln>
              <a:noFill/>
            </a:ln>
            <a:effectLst/>
          </c:spPr>
          <c:txPr>
            <a:bodyPr rot="0" spcFirstLastPara="1" vertOverflow="ellipsis"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375777263"/>
        <c:crosses val="autoZero"/>
        <c:crossBetween val="midCat"/>
      </c:valAx>
      <c:spPr>
        <a:noFill/>
        <a:ln>
          <a:noFill/>
        </a:ln>
        <a:effectLst/>
      </c:spPr>
    </c:plotArea>
    <c:legend>
      <c:legendPos val="r"/>
      <c:layout>
        <c:manualLayout>
          <c:xMode val="edge"/>
          <c:yMode val="edge"/>
          <c:x val="0.61036444767645937"/>
          <c:y val="0.41270863075100722"/>
          <c:w val="0.35000381001752606"/>
          <c:h val="0.39875547142704248"/>
        </c:manualLayout>
      </c:layout>
      <c:overlay val="0"/>
      <c:spPr>
        <a:no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w="15875">
              <a:solidFill>
                <a:schemeClr val="accent1">
                  <a:lumMod val="75000"/>
                </a:schemeClr>
              </a:solidFill>
            </a:ln>
            <a:effectLst/>
          </c:spPr>
          <c:invertIfNegative val="0"/>
          <c:val>
            <c:numRef>
              <c:f>PCSJ!$O$33:$O$96</c:f>
              <c:numCache>
                <c:formatCode>General</c:formatCode>
                <c:ptCount val="64"/>
                <c:pt idx="0">
                  <c:v>0</c:v>
                </c:pt>
                <c:pt idx="1">
                  <c:v>0</c:v>
                </c:pt>
                <c:pt idx="2">
                  <c:v>0</c:v>
                </c:pt>
                <c:pt idx="3">
                  <c:v>1.4732289999999999</c:v>
                </c:pt>
                <c:pt idx="4">
                  <c:v>0</c:v>
                </c:pt>
                <c:pt idx="5">
                  <c:v>0</c:v>
                </c:pt>
                <c:pt idx="6">
                  <c:v>2.7486190000000001</c:v>
                </c:pt>
                <c:pt idx="7">
                  <c:v>0</c:v>
                </c:pt>
                <c:pt idx="8">
                  <c:v>0</c:v>
                </c:pt>
                <c:pt idx="9">
                  <c:v>0</c:v>
                </c:pt>
                <c:pt idx="10">
                  <c:v>0</c:v>
                </c:pt>
                <c:pt idx="11">
                  <c:v>0</c:v>
                </c:pt>
                <c:pt idx="12">
                  <c:v>0</c:v>
                </c:pt>
                <c:pt idx="13">
                  <c:v>0</c:v>
                </c:pt>
                <c:pt idx="14">
                  <c:v>0</c:v>
                </c:pt>
                <c:pt idx="15">
                  <c:v>0</c:v>
                </c:pt>
                <c:pt idx="16">
                  <c:v>0</c:v>
                </c:pt>
                <c:pt idx="17">
                  <c:v>0</c:v>
                </c:pt>
                <c:pt idx="18">
                  <c:v>-2.3751000000000002</c:v>
                </c:pt>
                <c:pt idx="19">
                  <c:v>0</c:v>
                </c:pt>
                <c:pt idx="20">
                  <c:v>-2.2290800000000002</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-9.4199029999999997</c:v>
                </c:pt>
                <c:pt idx="49">
                  <c:v>0</c:v>
                </c:pt>
                <c:pt idx="50">
                  <c:v>0</c:v>
                </c:pt>
                <c:pt idx="51">
                  <c:v>-2.5928960000000001</c:v>
                </c:pt>
                <c:pt idx="52">
                  <c:v>0</c:v>
                </c:pt>
                <c:pt idx="53">
                  <c:v>0</c:v>
                </c:pt>
                <c:pt idx="54">
                  <c:v>0</c:v>
                </c:pt>
                <c:pt idx="55">
                  <c:v>0</c:v>
                </c:pt>
                <c:pt idx="56">
                  <c:v>0</c:v>
                </c:pt>
                <c:pt idx="57">
                  <c:v>0</c:v>
                </c:pt>
                <c:pt idx="58">
                  <c:v>0</c:v>
                </c:pt>
                <c:pt idx="59">
                  <c:v>0</c:v>
                </c:pt>
                <c:pt idx="60">
                  <c:v>0</c:v>
                </c:pt>
                <c:pt idx="61">
                  <c:v>0</c:v>
                </c:pt>
                <c:pt idx="62">
                  <c:v>0</c:v>
                </c:pt>
                <c:pt idx="63">
                  <c:v>0</c:v>
                </c:pt>
              </c:numCache>
            </c:numRef>
          </c:val>
          <c:extLst>
            <c:ext xmlns:c16="http://schemas.microsoft.com/office/drawing/2014/chart" uri="{C3380CC4-5D6E-409C-BE32-E72D297353CC}">
              <c16:uniqueId val="{00000000-7D79-4369-BCDE-D6593CDEEA66}"/>
            </c:ext>
          </c:extLst>
        </c:ser>
        <c:dLbls>
          <c:showLegendKey val="0"/>
          <c:showVal val="0"/>
          <c:showCatName val="0"/>
          <c:showSerName val="0"/>
          <c:showPercent val="0"/>
          <c:showBubbleSize val="0"/>
        </c:dLbls>
        <c:gapWidth val="219"/>
        <c:overlap val="-27"/>
        <c:axId val="567804240"/>
        <c:axId val="567804656"/>
      </c:barChart>
      <c:catAx>
        <c:axId val="56780424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dirty="0">
                    <a:solidFill>
                      <a:schemeClr val="tx1"/>
                    </a:solidFill>
                    <a:latin typeface="Times New Roman" panose="02020603050405020304" pitchFamily="18" charset="0"/>
                    <a:cs typeface="Times New Roman" panose="02020603050405020304" pitchFamily="18" charset="0"/>
                  </a:rPr>
                  <a:t>Number of basis</a:t>
                </a:r>
                <a:endParaRPr lang="ja-JP" altLang="en-US" sz="1200" dirty="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crossAx val="567804656"/>
        <c:crosses val="autoZero"/>
        <c:auto val="1"/>
        <c:lblAlgn val="ctr"/>
        <c:lblOffset val="100"/>
        <c:tickLblSkip val="5"/>
        <c:noMultiLvlLbl val="0"/>
      </c:catAx>
      <c:valAx>
        <c:axId val="5678046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dirty="0">
                    <a:solidFill>
                      <a:schemeClr val="tx1"/>
                    </a:solidFill>
                    <a:latin typeface="Times New Roman" panose="02020603050405020304" pitchFamily="18" charset="0"/>
                    <a:cs typeface="Times New Roman" panose="02020603050405020304" pitchFamily="18" charset="0"/>
                  </a:rPr>
                  <a:t>Coefficient value</a:t>
                </a:r>
                <a:endParaRPr lang="ja-JP" altLang="en-US" sz="1200" dirty="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7804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w="15875">
              <a:solidFill>
                <a:schemeClr val="accent1">
                  <a:lumMod val="75000"/>
                </a:schemeClr>
              </a:solidFill>
            </a:ln>
            <a:effectLst/>
          </c:spPr>
          <c:invertIfNegative val="0"/>
          <c:val>
            <c:numRef>
              <c:f>PCSJ!$Q$33:$Q$96</c:f>
              <c:numCache>
                <c:formatCode>General</c:formatCode>
                <c:ptCount val="64"/>
                <c:pt idx="0">
                  <c:v>975</c:v>
                </c:pt>
                <c:pt idx="1">
                  <c:v>-234</c:v>
                </c:pt>
                <c:pt idx="2">
                  <c:v>40</c:v>
                </c:pt>
                <c:pt idx="3">
                  <c:v>0</c:v>
                </c:pt>
                <c:pt idx="4">
                  <c:v>0</c:v>
                </c:pt>
                <c:pt idx="5">
                  <c:v>0</c:v>
                </c:pt>
                <c:pt idx="6">
                  <c:v>0</c:v>
                </c:pt>
                <c:pt idx="7">
                  <c:v>0</c:v>
                </c:pt>
                <c:pt idx="8">
                  <c:v>300</c:v>
                </c:pt>
                <c:pt idx="9">
                  <c:v>-80</c:v>
                </c:pt>
                <c:pt idx="10">
                  <c:v>-66</c:v>
                </c:pt>
                <c:pt idx="11">
                  <c:v>30</c:v>
                </c:pt>
                <c:pt idx="12">
                  <c:v>0</c:v>
                </c:pt>
                <c:pt idx="13">
                  <c:v>0</c:v>
                </c:pt>
                <c:pt idx="14">
                  <c:v>0</c:v>
                </c:pt>
                <c:pt idx="15">
                  <c:v>0</c:v>
                </c:pt>
                <c:pt idx="16">
                  <c:v>33</c:v>
                </c:pt>
                <c:pt idx="17">
                  <c:v>150</c:v>
                </c:pt>
                <c:pt idx="18">
                  <c:v>-78</c:v>
                </c:pt>
                <c:pt idx="19">
                  <c:v>0</c:v>
                </c:pt>
                <c:pt idx="20">
                  <c:v>0</c:v>
                </c:pt>
                <c:pt idx="21">
                  <c:v>0</c:v>
                </c:pt>
                <c:pt idx="22">
                  <c:v>0</c:v>
                </c:pt>
                <c:pt idx="23">
                  <c:v>0</c:v>
                </c:pt>
                <c:pt idx="24">
                  <c:v>33</c:v>
                </c:pt>
                <c:pt idx="25">
                  <c:v>42</c:v>
                </c:pt>
                <c:pt idx="26">
                  <c:v>54</c:v>
                </c:pt>
                <c:pt idx="27">
                  <c:v>-69</c:v>
                </c:pt>
                <c:pt idx="28">
                  <c:v>0</c:v>
                </c:pt>
                <c:pt idx="29">
                  <c:v>0</c:v>
                </c:pt>
                <c:pt idx="30">
                  <c:v>0</c:v>
                </c:pt>
                <c:pt idx="31">
                  <c:v>0</c:v>
                </c:pt>
                <c:pt idx="32">
                  <c:v>28</c:v>
                </c:pt>
                <c:pt idx="33">
                  <c:v>18</c:v>
                </c:pt>
                <c:pt idx="34">
                  <c:v>30</c:v>
                </c:pt>
                <c:pt idx="35">
                  <c:v>0</c:v>
                </c:pt>
                <c:pt idx="36">
                  <c:v>0</c:v>
                </c:pt>
                <c:pt idx="37">
                  <c:v>0</c:v>
                </c:pt>
                <c:pt idx="38">
                  <c:v>0</c:v>
                </c:pt>
                <c:pt idx="39">
                  <c:v>0</c:v>
                </c:pt>
                <c:pt idx="40">
                  <c:v>0</c:v>
                </c:pt>
                <c:pt idx="41">
                  <c:v>28</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numCache>
            </c:numRef>
          </c:val>
          <c:extLst>
            <c:ext xmlns:c16="http://schemas.microsoft.com/office/drawing/2014/chart" uri="{C3380CC4-5D6E-409C-BE32-E72D297353CC}">
              <c16:uniqueId val="{00000000-8622-45F6-8D20-5A1D1D9FFECC}"/>
            </c:ext>
          </c:extLst>
        </c:ser>
        <c:dLbls>
          <c:showLegendKey val="0"/>
          <c:showVal val="0"/>
          <c:showCatName val="0"/>
          <c:showSerName val="0"/>
          <c:showPercent val="0"/>
          <c:showBubbleSize val="0"/>
        </c:dLbls>
        <c:gapWidth val="219"/>
        <c:overlap val="-27"/>
        <c:axId val="51196000"/>
        <c:axId val="51189760"/>
      </c:barChart>
      <c:catAx>
        <c:axId val="5119600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dirty="0">
                    <a:solidFill>
                      <a:schemeClr val="tx1"/>
                    </a:solidFill>
                    <a:latin typeface="Times New Roman" panose="02020603050405020304" pitchFamily="18" charset="0"/>
                    <a:cs typeface="Times New Roman" panose="02020603050405020304" pitchFamily="18" charset="0"/>
                  </a:rPr>
                  <a:t>Number</a:t>
                </a:r>
                <a:r>
                  <a:rPr lang="en-US" altLang="ja-JP" sz="1200" baseline="0" dirty="0">
                    <a:solidFill>
                      <a:schemeClr val="tx1"/>
                    </a:solidFill>
                    <a:latin typeface="Times New Roman" panose="02020603050405020304" pitchFamily="18" charset="0"/>
                    <a:cs typeface="Times New Roman" panose="02020603050405020304" pitchFamily="18" charset="0"/>
                  </a:rPr>
                  <a:t> of basis</a:t>
                </a:r>
                <a:endParaRPr lang="ja-JP" altLang="en-US" sz="1200" dirty="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crossAx val="51189760"/>
        <c:crosses val="autoZero"/>
        <c:auto val="1"/>
        <c:lblAlgn val="ctr"/>
        <c:lblOffset val="100"/>
        <c:tickLblSkip val="5"/>
        <c:noMultiLvlLbl val="0"/>
      </c:catAx>
      <c:valAx>
        <c:axId val="51189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dirty="0">
                    <a:solidFill>
                      <a:schemeClr val="tx1"/>
                    </a:solidFill>
                    <a:latin typeface="Times New Roman" panose="02020603050405020304" pitchFamily="18" charset="0"/>
                    <a:cs typeface="Times New Roman" panose="02020603050405020304" pitchFamily="18" charset="0"/>
                  </a:rPr>
                  <a:t>Coefficient value</a:t>
                </a:r>
                <a:endParaRPr lang="ja-JP" altLang="en-US" sz="1200" dirty="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1196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4A720B-2FED-400A-9B3F-59061FD95671}"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kumimoji="1" lang="ja-JP" altLang="en-US"/>
        </a:p>
      </dgm:t>
    </dgm:pt>
    <dgm:pt modelId="{ADB6CCDA-1AEF-4C5D-9BAC-2ABDE3BF7974}">
      <dgm:prSet phldrT="[テキスト]" phldr="1"/>
      <dgm:spPr>
        <a:solidFill>
          <a:schemeClr val="bg1"/>
        </a:solidFill>
        <a:ln w="38100">
          <a:solidFill>
            <a:schemeClr val="accent5"/>
          </a:solidFill>
        </a:ln>
        <a:effectLst>
          <a:outerShdw blurRad="50800" dist="38100" dir="2700000" algn="tl" rotWithShape="0">
            <a:prstClr val="black">
              <a:alpha val="40000"/>
            </a:prstClr>
          </a:outerShdw>
        </a:effectLst>
      </dgm:spPr>
      <dgm:t>
        <a:bodyPr/>
        <a:lstStyle/>
        <a:p>
          <a:endParaRPr kumimoji="1" lang="ja-JP" altLang="en-US" dirty="0"/>
        </a:p>
      </dgm:t>
    </dgm:pt>
    <dgm:pt modelId="{2636F7FD-82B4-4681-99BF-F778E2D26B13}" type="parTrans" cxnId="{D44B4A4A-E0B0-4EF2-A6A1-D9C43CB9E1A0}">
      <dgm:prSet/>
      <dgm:spPr/>
      <dgm:t>
        <a:bodyPr/>
        <a:lstStyle/>
        <a:p>
          <a:endParaRPr kumimoji="1" lang="ja-JP" altLang="en-US"/>
        </a:p>
      </dgm:t>
    </dgm:pt>
    <dgm:pt modelId="{3EB12E56-1E8C-4F12-95F3-35FED1AA2483}" type="sibTrans" cxnId="{D44B4A4A-E0B0-4EF2-A6A1-D9C43CB9E1A0}">
      <dgm:prSet/>
      <dgm:spPr/>
      <dgm:t>
        <a:bodyPr/>
        <a:lstStyle/>
        <a:p>
          <a:endParaRPr kumimoji="1" lang="ja-JP" altLang="en-US"/>
        </a:p>
      </dgm:t>
    </dgm:pt>
    <dgm:pt modelId="{862E8D3B-CBBF-458B-BA5E-507D818752F8}">
      <dgm:prSet phldrT="[テキスト]" phldr="1"/>
      <dgm:spPr>
        <a:solidFill>
          <a:schemeClr val="bg1"/>
        </a:solidFill>
        <a:ln w="38100">
          <a:solidFill>
            <a:schemeClr val="accent6"/>
          </a:solidFill>
        </a:ln>
        <a:effectLst>
          <a:outerShdw blurRad="50800" dist="38100" dir="2700000" algn="tl" rotWithShape="0">
            <a:prstClr val="black">
              <a:alpha val="40000"/>
            </a:prstClr>
          </a:outerShdw>
        </a:effectLst>
      </dgm:spPr>
      <dgm:t>
        <a:bodyPr/>
        <a:lstStyle/>
        <a:p>
          <a:endParaRPr kumimoji="1" lang="ja-JP" altLang="en-US" dirty="0">
            <a:latin typeface="Lucida Sans" panose="020B0602030504020204" pitchFamily="34" charset="0"/>
          </a:endParaRPr>
        </a:p>
      </dgm:t>
    </dgm:pt>
    <dgm:pt modelId="{C40E1A39-C2FD-409F-BA51-F47CEF28A583}" type="parTrans" cxnId="{0748F4ED-71EF-494A-A35D-8A2A0744029A}">
      <dgm:prSet/>
      <dgm:spPr/>
      <dgm:t>
        <a:bodyPr/>
        <a:lstStyle/>
        <a:p>
          <a:endParaRPr kumimoji="1" lang="ja-JP" altLang="en-US"/>
        </a:p>
      </dgm:t>
    </dgm:pt>
    <dgm:pt modelId="{13C6357F-C581-4B6F-A81B-82553A5433CE}" type="sibTrans" cxnId="{0748F4ED-71EF-494A-A35D-8A2A0744029A}">
      <dgm:prSet/>
      <dgm:spPr/>
      <dgm:t>
        <a:bodyPr/>
        <a:lstStyle/>
        <a:p>
          <a:endParaRPr kumimoji="1" lang="ja-JP" altLang="en-US"/>
        </a:p>
      </dgm:t>
    </dgm:pt>
    <dgm:pt modelId="{150F5CB8-7C9A-4A07-803F-FFD2277E8362}">
      <dgm:prSet phldrT="[テキスト]" phldr="1"/>
      <dgm:spPr>
        <a:solidFill>
          <a:schemeClr val="bg1"/>
        </a:solidFill>
        <a:ln w="38100">
          <a:solidFill>
            <a:schemeClr val="accent5"/>
          </a:solidFill>
        </a:ln>
        <a:effectLst>
          <a:outerShdw blurRad="50800" dist="38100" dir="2700000" algn="tl" rotWithShape="0">
            <a:prstClr val="black">
              <a:alpha val="40000"/>
            </a:prstClr>
          </a:outerShdw>
        </a:effectLst>
      </dgm:spPr>
      <dgm:t>
        <a:bodyPr/>
        <a:lstStyle/>
        <a:p>
          <a:endParaRPr kumimoji="1" lang="ja-JP" altLang="en-US" dirty="0"/>
        </a:p>
      </dgm:t>
    </dgm:pt>
    <dgm:pt modelId="{595ECC28-F1EE-41D4-B3FB-93C32BFB7053}" type="parTrans" cxnId="{481232FF-1A47-4DE0-8927-5BE6362FB164}">
      <dgm:prSet/>
      <dgm:spPr/>
      <dgm:t>
        <a:bodyPr/>
        <a:lstStyle/>
        <a:p>
          <a:endParaRPr kumimoji="1" lang="ja-JP" altLang="en-US"/>
        </a:p>
      </dgm:t>
    </dgm:pt>
    <dgm:pt modelId="{5F82085A-665E-47A8-83E4-A012A7897638}" type="sibTrans" cxnId="{481232FF-1A47-4DE0-8927-5BE6362FB164}">
      <dgm:prSet/>
      <dgm:spPr/>
      <dgm:t>
        <a:bodyPr/>
        <a:lstStyle/>
        <a:p>
          <a:endParaRPr kumimoji="1" lang="ja-JP" altLang="en-US"/>
        </a:p>
      </dgm:t>
    </dgm:pt>
    <dgm:pt modelId="{3EE4203F-2D41-436C-84D8-D7237AA6DF0D}">
      <dgm:prSet phldrT="[テキスト]" phldr="1"/>
      <dgm:spPr>
        <a:solidFill>
          <a:schemeClr val="bg1"/>
        </a:solidFill>
        <a:ln w="38100">
          <a:solidFill>
            <a:schemeClr val="accent6"/>
          </a:solidFill>
        </a:ln>
        <a:effectLst>
          <a:outerShdw blurRad="50800" dist="38100" dir="2700000" algn="tl" rotWithShape="0">
            <a:prstClr val="black">
              <a:alpha val="40000"/>
            </a:prstClr>
          </a:outerShdw>
        </a:effectLst>
      </dgm:spPr>
      <dgm:t>
        <a:bodyPr/>
        <a:lstStyle/>
        <a:p>
          <a:endParaRPr kumimoji="1" lang="ja-JP" altLang="en-US" dirty="0"/>
        </a:p>
      </dgm:t>
    </dgm:pt>
    <dgm:pt modelId="{973A5064-9C2A-40B0-8D00-42F45122204B}" type="parTrans" cxnId="{B46349F3-4203-48EB-9ECF-353394828F76}">
      <dgm:prSet/>
      <dgm:spPr/>
      <dgm:t>
        <a:bodyPr/>
        <a:lstStyle/>
        <a:p>
          <a:endParaRPr kumimoji="1" lang="ja-JP" altLang="en-US"/>
        </a:p>
      </dgm:t>
    </dgm:pt>
    <dgm:pt modelId="{4C9743E7-E081-461C-ADE7-18318084DD74}" type="sibTrans" cxnId="{B46349F3-4203-48EB-9ECF-353394828F76}">
      <dgm:prSet/>
      <dgm:spPr/>
      <dgm:t>
        <a:bodyPr/>
        <a:lstStyle/>
        <a:p>
          <a:endParaRPr kumimoji="1" lang="ja-JP" altLang="en-US"/>
        </a:p>
      </dgm:t>
    </dgm:pt>
    <dgm:pt modelId="{D4863783-15A3-4698-A173-16B0CA8D03CF}" type="pres">
      <dgm:prSet presAssocID="{034A720B-2FED-400A-9B3F-59061FD95671}" presName="outerComposite" presStyleCnt="0">
        <dgm:presLayoutVars>
          <dgm:chMax val="5"/>
          <dgm:dir/>
          <dgm:resizeHandles val="exact"/>
        </dgm:presLayoutVars>
      </dgm:prSet>
      <dgm:spPr/>
    </dgm:pt>
    <dgm:pt modelId="{F6E11683-94C7-4F35-9DCB-92361C0D8F9D}" type="pres">
      <dgm:prSet presAssocID="{034A720B-2FED-400A-9B3F-59061FD95671}" presName="dummyMaxCanvas" presStyleCnt="0">
        <dgm:presLayoutVars/>
      </dgm:prSet>
      <dgm:spPr/>
    </dgm:pt>
    <dgm:pt modelId="{AED73247-08E1-416E-9450-153434707AC9}" type="pres">
      <dgm:prSet presAssocID="{034A720B-2FED-400A-9B3F-59061FD95671}" presName="FourNodes_1" presStyleLbl="node1" presStyleIdx="0" presStyleCnt="4">
        <dgm:presLayoutVars>
          <dgm:bulletEnabled val="1"/>
        </dgm:presLayoutVars>
      </dgm:prSet>
      <dgm:spPr/>
    </dgm:pt>
    <dgm:pt modelId="{BCA762F8-80E5-41A5-94FE-50A87038A342}" type="pres">
      <dgm:prSet presAssocID="{034A720B-2FED-400A-9B3F-59061FD95671}" presName="FourNodes_2" presStyleLbl="node1" presStyleIdx="1" presStyleCnt="4">
        <dgm:presLayoutVars>
          <dgm:bulletEnabled val="1"/>
        </dgm:presLayoutVars>
      </dgm:prSet>
      <dgm:spPr/>
    </dgm:pt>
    <dgm:pt modelId="{4E79A7CF-284F-4A44-9FE7-AB390ADE2C1C}" type="pres">
      <dgm:prSet presAssocID="{034A720B-2FED-400A-9B3F-59061FD95671}" presName="FourNodes_3" presStyleLbl="node1" presStyleIdx="2" presStyleCnt="4">
        <dgm:presLayoutVars>
          <dgm:bulletEnabled val="1"/>
        </dgm:presLayoutVars>
      </dgm:prSet>
      <dgm:spPr/>
    </dgm:pt>
    <dgm:pt modelId="{1C45EBF3-8C45-4316-B79C-E29CBEC23B73}" type="pres">
      <dgm:prSet presAssocID="{034A720B-2FED-400A-9B3F-59061FD95671}" presName="FourNodes_4" presStyleLbl="node1" presStyleIdx="3" presStyleCnt="4">
        <dgm:presLayoutVars>
          <dgm:bulletEnabled val="1"/>
        </dgm:presLayoutVars>
      </dgm:prSet>
      <dgm:spPr/>
    </dgm:pt>
    <dgm:pt modelId="{EF777031-566E-4859-9743-949F745A7C6E}" type="pres">
      <dgm:prSet presAssocID="{034A720B-2FED-400A-9B3F-59061FD95671}" presName="FourConn_1-2" presStyleLbl="fgAccFollowNode1" presStyleIdx="0" presStyleCnt="3">
        <dgm:presLayoutVars>
          <dgm:bulletEnabled val="1"/>
        </dgm:presLayoutVars>
      </dgm:prSet>
      <dgm:spPr/>
    </dgm:pt>
    <dgm:pt modelId="{F8CAC859-30DB-4B8C-A580-657C964BA352}" type="pres">
      <dgm:prSet presAssocID="{034A720B-2FED-400A-9B3F-59061FD95671}" presName="FourConn_2-3" presStyleLbl="fgAccFollowNode1" presStyleIdx="1" presStyleCnt="3">
        <dgm:presLayoutVars>
          <dgm:bulletEnabled val="1"/>
        </dgm:presLayoutVars>
      </dgm:prSet>
      <dgm:spPr/>
    </dgm:pt>
    <dgm:pt modelId="{B1BD51C7-55A5-48DA-A668-3A10A0829327}" type="pres">
      <dgm:prSet presAssocID="{034A720B-2FED-400A-9B3F-59061FD95671}" presName="FourConn_3-4" presStyleLbl="fgAccFollowNode1" presStyleIdx="2" presStyleCnt="3">
        <dgm:presLayoutVars>
          <dgm:bulletEnabled val="1"/>
        </dgm:presLayoutVars>
      </dgm:prSet>
      <dgm:spPr/>
    </dgm:pt>
    <dgm:pt modelId="{8ECFCA54-1812-4DC6-AAE5-2F872C3E619A}" type="pres">
      <dgm:prSet presAssocID="{034A720B-2FED-400A-9B3F-59061FD95671}" presName="FourNodes_1_text" presStyleLbl="node1" presStyleIdx="3" presStyleCnt="4">
        <dgm:presLayoutVars>
          <dgm:bulletEnabled val="1"/>
        </dgm:presLayoutVars>
      </dgm:prSet>
      <dgm:spPr/>
    </dgm:pt>
    <dgm:pt modelId="{6D44B90C-3669-4193-9614-6C5CCFE61ADB}" type="pres">
      <dgm:prSet presAssocID="{034A720B-2FED-400A-9B3F-59061FD95671}" presName="FourNodes_2_text" presStyleLbl="node1" presStyleIdx="3" presStyleCnt="4">
        <dgm:presLayoutVars>
          <dgm:bulletEnabled val="1"/>
        </dgm:presLayoutVars>
      </dgm:prSet>
      <dgm:spPr/>
    </dgm:pt>
    <dgm:pt modelId="{E8ED8EF9-D28B-45A5-A74D-E92DDC3C44DA}" type="pres">
      <dgm:prSet presAssocID="{034A720B-2FED-400A-9B3F-59061FD95671}" presName="FourNodes_3_text" presStyleLbl="node1" presStyleIdx="3" presStyleCnt="4">
        <dgm:presLayoutVars>
          <dgm:bulletEnabled val="1"/>
        </dgm:presLayoutVars>
      </dgm:prSet>
      <dgm:spPr/>
    </dgm:pt>
    <dgm:pt modelId="{CB23C9BB-380F-4BCC-8015-2A09B5BE2386}" type="pres">
      <dgm:prSet presAssocID="{034A720B-2FED-400A-9B3F-59061FD95671}" presName="FourNodes_4_text" presStyleLbl="node1" presStyleIdx="3" presStyleCnt="4">
        <dgm:presLayoutVars>
          <dgm:bulletEnabled val="1"/>
        </dgm:presLayoutVars>
      </dgm:prSet>
      <dgm:spPr/>
    </dgm:pt>
  </dgm:ptLst>
  <dgm:cxnLst>
    <dgm:cxn modelId="{A7F10E27-AFEB-4125-B8B2-9DB41407A4FD}" type="presOf" srcId="{150F5CB8-7C9A-4A07-803F-FFD2277E8362}" destId="{BCA762F8-80E5-41A5-94FE-50A87038A342}" srcOrd="0" destOrd="0" presId="urn:microsoft.com/office/officeart/2005/8/layout/vProcess5"/>
    <dgm:cxn modelId="{FD4B8C28-7AFE-4064-A019-3DFC815677E4}" type="presOf" srcId="{150F5CB8-7C9A-4A07-803F-FFD2277E8362}" destId="{6D44B90C-3669-4193-9614-6C5CCFE61ADB}" srcOrd="1" destOrd="0" presId="urn:microsoft.com/office/officeart/2005/8/layout/vProcess5"/>
    <dgm:cxn modelId="{17195E2F-ABFD-40CF-87B4-F8E4408507B3}" type="presOf" srcId="{5F82085A-665E-47A8-83E4-A012A7897638}" destId="{F8CAC859-30DB-4B8C-A580-657C964BA352}" srcOrd="0" destOrd="0" presId="urn:microsoft.com/office/officeart/2005/8/layout/vProcess5"/>
    <dgm:cxn modelId="{A6F45566-76F4-4FC8-9666-4A19BD2A9212}" type="presOf" srcId="{3EE4203F-2D41-436C-84D8-D7237AA6DF0D}" destId="{4E79A7CF-284F-4A44-9FE7-AB390ADE2C1C}" srcOrd="0" destOrd="0" presId="urn:microsoft.com/office/officeart/2005/8/layout/vProcess5"/>
    <dgm:cxn modelId="{D44B4A4A-E0B0-4EF2-A6A1-D9C43CB9E1A0}" srcId="{034A720B-2FED-400A-9B3F-59061FD95671}" destId="{ADB6CCDA-1AEF-4C5D-9BAC-2ABDE3BF7974}" srcOrd="0" destOrd="0" parTransId="{2636F7FD-82B4-4681-99BF-F778E2D26B13}" sibTransId="{3EB12E56-1E8C-4F12-95F3-35FED1AA2483}"/>
    <dgm:cxn modelId="{5B157C53-AB44-40B8-9A8D-50C55A688F88}" type="presOf" srcId="{3EE4203F-2D41-436C-84D8-D7237AA6DF0D}" destId="{E8ED8EF9-D28B-45A5-A74D-E92DDC3C44DA}" srcOrd="1" destOrd="0" presId="urn:microsoft.com/office/officeart/2005/8/layout/vProcess5"/>
    <dgm:cxn modelId="{62733284-7BD7-425C-AD08-4136FD7062CF}" type="presOf" srcId="{ADB6CCDA-1AEF-4C5D-9BAC-2ABDE3BF7974}" destId="{8ECFCA54-1812-4DC6-AAE5-2F872C3E619A}" srcOrd="1" destOrd="0" presId="urn:microsoft.com/office/officeart/2005/8/layout/vProcess5"/>
    <dgm:cxn modelId="{3274E98D-D65B-4C5A-B86D-F47F94FEEA69}" type="presOf" srcId="{3EB12E56-1E8C-4F12-95F3-35FED1AA2483}" destId="{EF777031-566E-4859-9743-949F745A7C6E}" srcOrd="0" destOrd="0" presId="urn:microsoft.com/office/officeart/2005/8/layout/vProcess5"/>
    <dgm:cxn modelId="{AAC41D90-E89C-4DD7-89CA-F1267C4CBACB}" type="presOf" srcId="{034A720B-2FED-400A-9B3F-59061FD95671}" destId="{D4863783-15A3-4698-A173-16B0CA8D03CF}" srcOrd="0" destOrd="0" presId="urn:microsoft.com/office/officeart/2005/8/layout/vProcess5"/>
    <dgm:cxn modelId="{6F3063B5-90A7-44E2-91ED-E8F3BECDED77}" type="presOf" srcId="{862E8D3B-CBBF-458B-BA5E-507D818752F8}" destId="{CB23C9BB-380F-4BCC-8015-2A09B5BE2386}" srcOrd="1" destOrd="0" presId="urn:microsoft.com/office/officeart/2005/8/layout/vProcess5"/>
    <dgm:cxn modelId="{0315B2B7-BAD1-4493-B8D9-0630AD8FF970}" type="presOf" srcId="{ADB6CCDA-1AEF-4C5D-9BAC-2ABDE3BF7974}" destId="{AED73247-08E1-416E-9450-153434707AC9}" srcOrd="0" destOrd="0" presId="urn:microsoft.com/office/officeart/2005/8/layout/vProcess5"/>
    <dgm:cxn modelId="{87DD23D7-45BA-41EC-B38E-B47D4B059089}" type="presOf" srcId="{862E8D3B-CBBF-458B-BA5E-507D818752F8}" destId="{1C45EBF3-8C45-4316-B79C-E29CBEC23B73}" srcOrd="0" destOrd="0" presId="urn:microsoft.com/office/officeart/2005/8/layout/vProcess5"/>
    <dgm:cxn modelId="{0748F4ED-71EF-494A-A35D-8A2A0744029A}" srcId="{034A720B-2FED-400A-9B3F-59061FD95671}" destId="{862E8D3B-CBBF-458B-BA5E-507D818752F8}" srcOrd="3" destOrd="0" parTransId="{C40E1A39-C2FD-409F-BA51-F47CEF28A583}" sibTransId="{13C6357F-C581-4B6F-A81B-82553A5433CE}"/>
    <dgm:cxn modelId="{B46349F3-4203-48EB-9ECF-353394828F76}" srcId="{034A720B-2FED-400A-9B3F-59061FD95671}" destId="{3EE4203F-2D41-436C-84D8-D7237AA6DF0D}" srcOrd="2" destOrd="0" parTransId="{973A5064-9C2A-40B0-8D00-42F45122204B}" sibTransId="{4C9743E7-E081-461C-ADE7-18318084DD74}"/>
    <dgm:cxn modelId="{65F7B2FB-02C3-479E-8C1F-A8EE08B32508}" type="presOf" srcId="{4C9743E7-E081-461C-ADE7-18318084DD74}" destId="{B1BD51C7-55A5-48DA-A668-3A10A0829327}" srcOrd="0" destOrd="0" presId="urn:microsoft.com/office/officeart/2005/8/layout/vProcess5"/>
    <dgm:cxn modelId="{481232FF-1A47-4DE0-8927-5BE6362FB164}" srcId="{034A720B-2FED-400A-9B3F-59061FD95671}" destId="{150F5CB8-7C9A-4A07-803F-FFD2277E8362}" srcOrd="1" destOrd="0" parTransId="{595ECC28-F1EE-41D4-B3FB-93C32BFB7053}" sibTransId="{5F82085A-665E-47A8-83E4-A012A7897638}"/>
    <dgm:cxn modelId="{D3C27A9E-3B04-4DDC-A19E-CAE867762F45}" type="presParOf" srcId="{D4863783-15A3-4698-A173-16B0CA8D03CF}" destId="{F6E11683-94C7-4F35-9DCB-92361C0D8F9D}" srcOrd="0" destOrd="0" presId="urn:microsoft.com/office/officeart/2005/8/layout/vProcess5"/>
    <dgm:cxn modelId="{2D8812FA-4F2C-4373-9095-BFFE21707993}" type="presParOf" srcId="{D4863783-15A3-4698-A173-16B0CA8D03CF}" destId="{AED73247-08E1-416E-9450-153434707AC9}" srcOrd="1" destOrd="0" presId="urn:microsoft.com/office/officeart/2005/8/layout/vProcess5"/>
    <dgm:cxn modelId="{D5B7C8B3-30D1-4DE8-86CF-8E38069640B7}" type="presParOf" srcId="{D4863783-15A3-4698-A173-16B0CA8D03CF}" destId="{BCA762F8-80E5-41A5-94FE-50A87038A342}" srcOrd="2" destOrd="0" presId="urn:microsoft.com/office/officeart/2005/8/layout/vProcess5"/>
    <dgm:cxn modelId="{68F22908-C307-4ED2-907F-8A846DAD58B0}" type="presParOf" srcId="{D4863783-15A3-4698-A173-16B0CA8D03CF}" destId="{4E79A7CF-284F-4A44-9FE7-AB390ADE2C1C}" srcOrd="3" destOrd="0" presId="urn:microsoft.com/office/officeart/2005/8/layout/vProcess5"/>
    <dgm:cxn modelId="{266AC28B-2C83-47A7-A9D8-180D5654CE6A}" type="presParOf" srcId="{D4863783-15A3-4698-A173-16B0CA8D03CF}" destId="{1C45EBF3-8C45-4316-B79C-E29CBEC23B73}" srcOrd="4" destOrd="0" presId="urn:microsoft.com/office/officeart/2005/8/layout/vProcess5"/>
    <dgm:cxn modelId="{F9B4D4DF-815C-4B18-AD18-578DCCF14506}" type="presParOf" srcId="{D4863783-15A3-4698-A173-16B0CA8D03CF}" destId="{EF777031-566E-4859-9743-949F745A7C6E}" srcOrd="5" destOrd="0" presId="urn:microsoft.com/office/officeart/2005/8/layout/vProcess5"/>
    <dgm:cxn modelId="{E5582732-5096-4E70-975C-A45CAB8ED5EA}" type="presParOf" srcId="{D4863783-15A3-4698-A173-16B0CA8D03CF}" destId="{F8CAC859-30DB-4B8C-A580-657C964BA352}" srcOrd="6" destOrd="0" presId="urn:microsoft.com/office/officeart/2005/8/layout/vProcess5"/>
    <dgm:cxn modelId="{57B3C110-CABD-4ACC-B32A-7F5D381A726A}" type="presParOf" srcId="{D4863783-15A3-4698-A173-16B0CA8D03CF}" destId="{B1BD51C7-55A5-48DA-A668-3A10A0829327}" srcOrd="7" destOrd="0" presId="urn:microsoft.com/office/officeart/2005/8/layout/vProcess5"/>
    <dgm:cxn modelId="{5A41DBBE-3919-462F-B203-4C92BBE47F40}" type="presParOf" srcId="{D4863783-15A3-4698-A173-16B0CA8D03CF}" destId="{8ECFCA54-1812-4DC6-AAE5-2F872C3E619A}" srcOrd="8" destOrd="0" presId="urn:microsoft.com/office/officeart/2005/8/layout/vProcess5"/>
    <dgm:cxn modelId="{7D5D87E3-D037-4F15-9CB5-6824A5D35FD8}" type="presParOf" srcId="{D4863783-15A3-4698-A173-16B0CA8D03CF}" destId="{6D44B90C-3669-4193-9614-6C5CCFE61ADB}" srcOrd="9" destOrd="0" presId="urn:microsoft.com/office/officeart/2005/8/layout/vProcess5"/>
    <dgm:cxn modelId="{67F9497A-7B07-450B-BEB7-4CCE99834371}" type="presParOf" srcId="{D4863783-15A3-4698-A173-16B0CA8D03CF}" destId="{E8ED8EF9-D28B-45A5-A74D-E92DDC3C44DA}" srcOrd="10" destOrd="0" presId="urn:microsoft.com/office/officeart/2005/8/layout/vProcess5"/>
    <dgm:cxn modelId="{C1B449BF-7863-49D4-BCB1-0765AAE35713}" type="presParOf" srcId="{D4863783-15A3-4698-A173-16B0CA8D03CF}" destId="{CB23C9BB-380F-4BCC-8015-2A09B5BE2386}"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73247-08E1-416E-9450-153434707AC9}">
      <dsp:nvSpPr>
        <dsp:cNvPr id="0" name=""/>
        <dsp:cNvSpPr/>
      </dsp:nvSpPr>
      <dsp:spPr>
        <a:xfrm>
          <a:off x="0" y="0"/>
          <a:ext cx="6565392" cy="1210807"/>
        </a:xfrm>
        <a:prstGeom prst="roundRect">
          <a:avLst>
            <a:gd name="adj" fmla="val 10000"/>
          </a:avLst>
        </a:prstGeom>
        <a:solidFill>
          <a:schemeClr val="bg1"/>
        </a:solidFill>
        <a:ln w="38100" cap="flat" cmpd="sng" algn="ctr">
          <a:solidFill>
            <a:schemeClr val="accent5"/>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endParaRPr kumimoji="1" lang="ja-JP" altLang="en-US" sz="5000" kern="1200" dirty="0"/>
        </a:p>
      </dsp:txBody>
      <dsp:txXfrm>
        <a:off x="35463" y="35463"/>
        <a:ext cx="5156523" cy="1139881"/>
      </dsp:txXfrm>
    </dsp:sp>
    <dsp:sp modelId="{BCA762F8-80E5-41A5-94FE-50A87038A342}">
      <dsp:nvSpPr>
        <dsp:cNvPr id="0" name=""/>
        <dsp:cNvSpPr/>
      </dsp:nvSpPr>
      <dsp:spPr>
        <a:xfrm>
          <a:off x="549851" y="1430954"/>
          <a:ext cx="6565392" cy="1210807"/>
        </a:xfrm>
        <a:prstGeom prst="roundRect">
          <a:avLst>
            <a:gd name="adj" fmla="val 10000"/>
          </a:avLst>
        </a:prstGeom>
        <a:solidFill>
          <a:schemeClr val="bg1"/>
        </a:solidFill>
        <a:ln w="38100" cap="flat" cmpd="sng" algn="ctr">
          <a:solidFill>
            <a:schemeClr val="accent5"/>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endParaRPr kumimoji="1" lang="ja-JP" altLang="en-US" sz="5000" kern="1200" dirty="0"/>
        </a:p>
      </dsp:txBody>
      <dsp:txXfrm>
        <a:off x="585314" y="1466417"/>
        <a:ext cx="5157589" cy="1139881"/>
      </dsp:txXfrm>
    </dsp:sp>
    <dsp:sp modelId="{4E79A7CF-284F-4A44-9FE7-AB390ADE2C1C}">
      <dsp:nvSpPr>
        <dsp:cNvPr id="0" name=""/>
        <dsp:cNvSpPr/>
      </dsp:nvSpPr>
      <dsp:spPr>
        <a:xfrm>
          <a:off x="1091496" y="2861909"/>
          <a:ext cx="6565392" cy="1210807"/>
        </a:xfrm>
        <a:prstGeom prst="roundRect">
          <a:avLst>
            <a:gd name="adj" fmla="val 10000"/>
          </a:avLst>
        </a:prstGeom>
        <a:solidFill>
          <a:schemeClr val="bg1"/>
        </a:solidFill>
        <a:ln w="38100" cap="flat" cmpd="sng" algn="ctr">
          <a:solidFill>
            <a:schemeClr val="accent6"/>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endParaRPr kumimoji="1" lang="ja-JP" altLang="en-US" sz="5000" kern="1200" dirty="0"/>
        </a:p>
      </dsp:txBody>
      <dsp:txXfrm>
        <a:off x="1126959" y="2897372"/>
        <a:ext cx="5165796" cy="1139881"/>
      </dsp:txXfrm>
    </dsp:sp>
    <dsp:sp modelId="{1C45EBF3-8C45-4316-B79C-E29CBEC23B73}">
      <dsp:nvSpPr>
        <dsp:cNvPr id="0" name=""/>
        <dsp:cNvSpPr/>
      </dsp:nvSpPr>
      <dsp:spPr>
        <a:xfrm>
          <a:off x="1641347" y="4292864"/>
          <a:ext cx="6565392" cy="1210807"/>
        </a:xfrm>
        <a:prstGeom prst="roundRect">
          <a:avLst>
            <a:gd name="adj" fmla="val 10000"/>
          </a:avLst>
        </a:prstGeom>
        <a:solidFill>
          <a:schemeClr val="bg1"/>
        </a:solidFill>
        <a:ln w="38100" cap="flat" cmpd="sng" algn="ctr">
          <a:solidFill>
            <a:schemeClr val="accent6"/>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endParaRPr kumimoji="1" lang="ja-JP" altLang="en-US" sz="5000" kern="1200" dirty="0">
            <a:latin typeface="Lucida Sans" panose="020B0602030504020204" pitchFamily="34" charset="0"/>
          </a:endParaRPr>
        </a:p>
      </dsp:txBody>
      <dsp:txXfrm>
        <a:off x="1676810" y="4328327"/>
        <a:ext cx="5157589" cy="1139881"/>
      </dsp:txXfrm>
    </dsp:sp>
    <dsp:sp modelId="{EF777031-566E-4859-9743-949F745A7C6E}">
      <dsp:nvSpPr>
        <dsp:cNvPr id="0" name=""/>
        <dsp:cNvSpPr/>
      </dsp:nvSpPr>
      <dsp:spPr>
        <a:xfrm>
          <a:off x="5778366" y="927368"/>
          <a:ext cx="787025" cy="78702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kumimoji="1" lang="ja-JP" altLang="en-US" sz="3500" kern="1200"/>
        </a:p>
      </dsp:txBody>
      <dsp:txXfrm>
        <a:off x="5955447" y="927368"/>
        <a:ext cx="432863" cy="592236"/>
      </dsp:txXfrm>
    </dsp:sp>
    <dsp:sp modelId="{F8CAC859-30DB-4B8C-A580-657C964BA352}">
      <dsp:nvSpPr>
        <dsp:cNvPr id="0" name=""/>
        <dsp:cNvSpPr/>
      </dsp:nvSpPr>
      <dsp:spPr>
        <a:xfrm>
          <a:off x="6328218" y="2358323"/>
          <a:ext cx="787025" cy="78702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kumimoji="1" lang="ja-JP" altLang="en-US" sz="3500" kern="1200"/>
        </a:p>
      </dsp:txBody>
      <dsp:txXfrm>
        <a:off x="6505299" y="2358323"/>
        <a:ext cx="432863" cy="592236"/>
      </dsp:txXfrm>
    </dsp:sp>
    <dsp:sp modelId="{B1BD51C7-55A5-48DA-A668-3A10A0829327}">
      <dsp:nvSpPr>
        <dsp:cNvPr id="0" name=""/>
        <dsp:cNvSpPr/>
      </dsp:nvSpPr>
      <dsp:spPr>
        <a:xfrm>
          <a:off x="6869863" y="3789278"/>
          <a:ext cx="787025" cy="78702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kumimoji="1" lang="ja-JP" altLang="en-US" sz="3500" kern="1200"/>
        </a:p>
      </dsp:txBody>
      <dsp:txXfrm>
        <a:off x="7046944" y="3789278"/>
        <a:ext cx="432863" cy="59223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7" y="2"/>
            <a:ext cx="4275403" cy="337958"/>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588633" y="2"/>
            <a:ext cx="4275403" cy="337958"/>
          </a:xfrm>
          <a:prstGeom prst="rect">
            <a:avLst/>
          </a:prstGeom>
        </p:spPr>
        <p:txBody>
          <a:bodyPr vert="horz" lIns="91427" tIns="45714" rIns="91427" bIns="45714" rtlCol="0"/>
          <a:lstStyle>
            <a:lvl1pPr algn="r">
              <a:defRPr sz="1200"/>
            </a:lvl1pPr>
          </a:lstStyle>
          <a:p>
            <a:r>
              <a:rPr kumimoji="1" lang="en-US" altLang="ja-JP"/>
              <a:t>2021/10/25</a:t>
            </a:r>
            <a:endParaRPr kumimoji="1" lang="ja-JP" altLang="en-US"/>
          </a:p>
        </p:txBody>
      </p:sp>
      <p:sp>
        <p:nvSpPr>
          <p:cNvPr id="4" name="フッター プレースホルダー 3"/>
          <p:cNvSpPr>
            <a:spLocks noGrp="1"/>
          </p:cNvSpPr>
          <p:nvPr>
            <p:ph type="ftr" sz="quarter" idx="2"/>
          </p:nvPr>
        </p:nvSpPr>
        <p:spPr>
          <a:xfrm>
            <a:off x="7" y="6397807"/>
            <a:ext cx="4275403" cy="337957"/>
          </a:xfrm>
          <a:prstGeom prst="rect">
            <a:avLst/>
          </a:prstGeom>
        </p:spPr>
        <p:txBody>
          <a:bodyPr vert="horz" lIns="91427" tIns="45714" rIns="91427" bIns="45714"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588633" y="6397807"/>
            <a:ext cx="4275403" cy="337957"/>
          </a:xfrm>
          <a:prstGeom prst="rect">
            <a:avLst/>
          </a:prstGeom>
        </p:spPr>
        <p:txBody>
          <a:bodyPr vert="horz" lIns="91427" tIns="45714" rIns="91427" bIns="45714" rtlCol="0" anchor="b"/>
          <a:lstStyle>
            <a:lvl1pPr algn="r">
              <a:defRPr sz="1200"/>
            </a:lvl1pPr>
          </a:lstStyle>
          <a:p>
            <a:fld id="{1A38E9DA-9DA0-407E-8D83-84D860BA3B96}" type="slidenum">
              <a:rPr kumimoji="1" lang="ja-JP" altLang="en-US" smtClean="0"/>
              <a:t>‹#›</a:t>
            </a:fld>
            <a:endParaRPr kumimoji="1"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7" y="2"/>
            <a:ext cx="4275403" cy="337958"/>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idx="1"/>
          </p:nvPr>
        </p:nvSpPr>
        <p:spPr>
          <a:xfrm>
            <a:off x="5588633" y="2"/>
            <a:ext cx="4275403" cy="337958"/>
          </a:xfrm>
          <a:prstGeom prst="rect">
            <a:avLst/>
          </a:prstGeom>
        </p:spPr>
        <p:txBody>
          <a:bodyPr vert="horz" lIns="91427" tIns="45714" rIns="91427" bIns="45714" rtlCol="0"/>
          <a:lstStyle>
            <a:lvl1pPr algn="r">
              <a:defRPr sz="1200"/>
            </a:lvl1pPr>
          </a:lstStyle>
          <a:p>
            <a:r>
              <a:rPr kumimoji="1" lang="en-US" altLang="ja-JP"/>
              <a:t>2021/10/25</a:t>
            </a:r>
            <a:endParaRPr kumimoji="1" lang="ja-JP" altLang="en-US"/>
          </a:p>
        </p:txBody>
      </p:sp>
      <p:sp>
        <p:nvSpPr>
          <p:cNvPr id="4" name="スライド イメージ プレースホルダー 3"/>
          <p:cNvSpPr>
            <a:spLocks noGrp="1" noRot="1" noChangeAspect="1"/>
          </p:cNvSpPr>
          <p:nvPr>
            <p:ph type="sldImg" idx="2"/>
          </p:nvPr>
        </p:nvSpPr>
        <p:spPr>
          <a:xfrm>
            <a:off x="3417888" y="841375"/>
            <a:ext cx="3030537" cy="2273300"/>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986632" y="3241589"/>
            <a:ext cx="7893050" cy="2652207"/>
          </a:xfrm>
          <a:prstGeom prst="rect">
            <a:avLst/>
          </a:prstGeom>
        </p:spPr>
        <p:txBody>
          <a:bodyPr vert="horz" lIns="91427" tIns="45714" rIns="91427" bIns="4571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7" y="6397807"/>
            <a:ext cx="4275403" cy="337957"/>
          </a:xfrm>
          <a:prstGeom prst="rect">
            <a:avLst/>
          </a:prstGeom>
        </p:spPr>
        <p:txBody>
          <a:bodyPr vert="horz" lIns="91427" tIns="45714" rIns="91427" bIns="4571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588633" y="6397807"/>
            <a:ext cx="4275403" cy="337957"/>
          </a:xfrm>
          <a:prstGeom prst="rect">
            <a:avLst/>
          </a:prstGeom>
        </p:spPr>
        <p:txBody>
          <a:bodyPr vert="horz" lIns="91427" tIns="45714" rIns="91427" bIns="45714" rtlCol="0" anchor="b"/>
          <a:lstStyle>
            <a:lvl1pPr algn="r">
              <a:defRPr sz="1200"/>
            </a:lvl1pPr>
          </a:lstStyle>
          <a:p>
            <a:fld id="{4E1FB4AC-7B2B-49D6-AFF8-81955147D13E}"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I’d like to thank you for giving me the chance to speak here today.</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I’ll present the hybrid method using DCT and ICA basis.</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endParaRPr kumimoji="1" lang="en-US" altLang="ja-JP" dirty="0"/>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This is the system diagram of proposed method.</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Step1 propose a method to maximize the image quality of ICA at any bit rate in the input image.</a:t>
            </a: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Based on step1, segment the input image into blocks that are good at DCT or ICA.</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Then, each ICA base is assessed(</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アセース</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to choose the important ICA bases.</a:t>
            </a: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Finally, the proper(</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プロピアー</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1800" kern="100" dirty="0" err="1">
                <a:effectLst/>
                <a:latin typeface="Times New Roman" panose="02020603050405020304" pitchFamily="18" charset="0"/>
                <a:ea typeface="ＭＳ 明朝" panose="02020609040205080304" pitchFamily="17" charset="-128"/>
                <a:cs typeface="Times New Roman" panose="02020603050405020304" pitchFamily="18" charset="0"/>
              </a:rPr>
              <a:t>DCT_blocks</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and </a:t>
            </a:r>
            <a:r>
              <a:rPr lang="en-US" altLang="ja-JP" sz="1800" kern="100" dirty="0" err="1">
                <a:effectLst/>
                <a:latin typeface="Times New Roman" panose="02020603050405020304" pitchFamily="18" charset="0"/>
                <a:ea typeface="ＭＳ 明朝" panose="02020609040205080304" pitchFamily="17" charset="-128"/>
                <a:cs typeface="Times New Roman" panose="02020603050405020304" pitchFamily="18" charset="0"/>
              </a:rPr>
              <a:t>ICA_blocks</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are determined, and the important ICA bases becomes the additional information.</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This allows us to choose the image into blocks that are good at DCT and ICA, thus(</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ザス</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allowing us to preserve the image more efficiently(</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エフィシェントリ</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10</a:t>
            </a:fld>
            <a:endParaRPr kumimoji="1" lang="ja-JP" altLang="en-US"/>
          </a:p>
        </p:txBody>
      </p:sp>
    </p:spTree>
    <p:extLst>
      <p:ext uri="{BB962C8B-B14F-4D97-AF65-F5344CB8AC3E}">
        <p14:creationId xmlns:p14="http://schemas.microsoft.com/office/powerpoint/2010/main" val="95344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marR="0" lvl="0" indent="0" algn="just" defTabSz="914400" rtl="0" eaLnBrk="1" fontAlgn="auto" latinLnBrk="0" hangingPunct="1">
              <a:lnSpc>
                <a:spcPct val="100000"/>
              </a:lnSpc>
              <a:spcBef>
                <a:spcPts val="0"/>
              </a:spcBef>
              <a:spcAft>
                <a:spcPts val="0"/>
              </a:spcAft>
              <a:buClrTx/>
              <a:buSzTx/>
              <a:buFontTx/>
              <a:buNone/>
              <a:tabLst/>
              <a:defRPr/>
            </a:pP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ICA quantization is done by restricting the bases.</a:t>
            </a:r>
          </a:p>
          <a:p>
            <a:pPr marL="133350" marR="0" lvl="0" indent="0" algn="just" defTabSz="914400" rtl="0" eaLnBrk="1" fontAlgn="auto" latinLnBrk="0" hangingPunct="1">
              <a:lnSpc>
                <a:spcPct val="100000"/>
              </a:lnSpc>
              <a:spcBef>
                <a:spcPts val="0"/>
              </a:spcBef>
              <a:spcAft>
                <a:spcPts val="0"/>
              </a:spcAft>
              <a:buClrTx/>
              <a:buSzTx/>
              <a:buFontTx/>
              <a:buNone/>
              <a:tabLst/>
              <a:defRPr/>
            </a:pP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In order to quantize, we need to determine the number and types of bases needed to preserve the block.</a:t>
            </a: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In practice, the number of ICA bases is determined when the bit rate is specified(</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スペシフィード</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a:t>
            </a: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Therefore, we need to determine what types of bases to use.</a:t>
            </a: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For example, if the basis determines which the number of basis 2.</a:t>
            </a:r>
          </a:p>
          <a:p>
            <a:pPr marL="133350" algn="l"/>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When combined with the 1st optimal basis that minimizes(</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ミニマイズ</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MSE is determined as the optimal combination. </a:t>
            </a:r>
            <a:br>
              <a:rPr lang="en-US" altLang="ja-JP" sz="2800" dirty="0"/>
            </a:br>
            <a:r>
              <a:rPr lang="en-US" altLang="ja-JP" sz="2800" b="0" i="0" dirty="0">
                <a:solidFill>
                  <a:srgbClr val="202124"/>
                </a:solidFill>
                <a:effectLst/>
                <a:latin typeface="arial" panose="020B0604020202020204" pitchFamily="34" charset="0"/>
              </a:rPr>
              <a:t>By repeating(</a:t>
            </a:r>
            <a:r>
              <a:rPr lang="ja-JP" altLang="en-US" sz="2800" b="0" i="0" dirty="0">
                <a:solidFill>
                  <a:srgbClr val="202124"/>
                </a:solidFill>
                <a:effectLst/>
                <a:latin typeface="arial" panose="020B0604020202020204" pitchFamily="34" charset="0"/>
              </a:rPr>
              <a:t>リピーティング</a:t>
            </a:r>
            <a:r>
              <a:rPr lang="en-US" altLang="ja-JP" sz="2800" b="0" i="0" dirty="0">
                <a:solidFill>
                  <a:srgbClr val="202124"/>
                </a:solidFill>
                <a:effectLst/>
                <a:latin typeface="arial" panose="020B0604020202020204" pitchFamily="34" charset="0"/>
              </a:rPr>
              <a:t>) this process even if there are 3rd or more bases, the optimum combination is determined.</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endParaRPr kumimoji="1" lang="ja-JP" altLang="en-US" dirty="0"/>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11</a:t>
            </a:fld>
            <a:endParaRPr kumimoji="1" lang="ja-JP" altLang="en-US"/>
          </a:p>
        </p:txBody>
      </p:sp>
    </p:spTree>
    <p:extLst>
      <p:ext uri="{BB962C8B-B14F-4D97-AF65-F5344CB8AC3E}">
        <p14:creationId xmlns:p14="http://schemas.microsoft.com/office/powerpoint/2010/main" val="124995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In this slide, I’ll explain how to assess each basis.</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The figure on the left shows in red the blocks that can optimize image quality when using these 3 bases, and in blue the blocks that do not optimize image quality but can improve image quality from DCT.</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In the case of only the red blocks were used, so the image quality was improved only to the value shown in the green graph on the right.</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In the improvement of image quality, there are also blue blocks in addition to red blocks.</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Therefore, in the proposed method, blue and red blocks are used for the assess of each basis.</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This allows us to assess the intrinsic(</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イントリンス</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effectiveness(</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エフェクティブネス</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of each basis, as shown by the orange graph on the right.</a:t>
            </a: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「アニメーしょん」</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This is the same when combining different types of ICA basis.</a:t>
            </a: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endParaRPr kumimoji="1" lang="en-US"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  </a:t>
            </a:r>
          </a:p>
          <a:p>
            <a:endParaRPr kumimoji="1" lang="en-US" altLang="ja-JP" sz="1200" kern="1200" dirty="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12</a:t>
            </a:fld>
            <a:endParaRPr kumimoji="1" lang="ja-JP" altLang="en-US"/>
          </a:p>
        </p:txBody>
      </p:sp>
    </p:spTree>
    <p:extLst>
      <p:ext uri="{BB962C8B-B14F-4D97-AF65-F5344CB8AC3E}">
        <p14:creationId xmlns:p14="http://schemas.microsoft.com/office/powerpoint/2010/main" val="3660707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Next is a description(</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ディスクリプション</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of the method used to choose the important ICA basis.</a:t>
            </a: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On the left is the entropy of DCT only, and in the middle is the entropy of the blocks for which these(</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ジーズ</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ICA bases are optimal or semi-optimal.</a:t>
            </a:r>
          </a:p>
          <a:p>
            <a:pPr marL="133350" algn="just"/>
            <a:r>
              <a:rPr lang="en-US" altLang="ja-JP" sz="4000" dirty="0"/>
              <a:t>The orange circle in the figure on the right points to the important basis of the proposed method.</a:t>
            </a: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In the proposed method, the important basis is that the image quality is improve and the entropy is reduce.</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Of those(</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ゾース</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choose the basis that gives the highest image quality.</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Therefore, the number of bases can be restricted(</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リストリクト</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in the entire(</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エンタイアー</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image and the coding performance can be improved.</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13</a:t>
            </a:fld>
            <a:endParaRPr kumimoji="1" lang="ja-JP" altLang="en-US"/>
          </a:p>
        </p:txBody>
      </p:sp>
    </p:spTree>
    <p:extLst>
      <p:ext uri="{BB962C8B-B14F-4D97-AF65-F5344CB8AC3E}">
        <p14:creationId xmlns:p14="http://schemas.microsoft.com/office/powerpoint/2010/main" val="666690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kern="100" dirty="0">
                <a:effectLst/>
                <a:latin typeface="Times New Roman" panose="02020603050405020304" pitchFamily="18" charset="0"/>
                <a:ea typeface="ＭＳ 明朝" panose="02020609040205080304" pitchFamily="17" charset="-128"/>
                <a:cs typeface="Times New Roman" panose="02020603050405020304" pitchFamily="18" charset="0"/>
              </a:rPr>
              <a:t>In this slide, I’ll explain </a:t>
            </a:r>
            <a:r>
              <a:rPr kumimoji="1" lang="en-US" altLang="ja-JP" dirty="0"/>
              <a:t>the coding performance of the proposed method when it’s applied(</a:t>
            </a:r>
            <a:r>
              <a:rPr kumimoji="1" lang="ja-JP" altLang="en-US" dirty="0"/>
              <a:t>アプライド</a:t>
            </a:r>
            <a:r>
              <a:rPr kumimoji="1" lang="en-US" altLang="ja-JP" dirty="0"/>
              <a:t>) to the "Airplane" image .</a:t>
            </a:r>
          </a:p>
          <a:p>
            <a:r>
              <a:rPr kumimoji="1" lang="en-US" altLang="ja-JP" dirty="0"/>
              <a:t>Since </a:t>
            </a:r>
            <a:r>
              <a:rPr kumimoji="1" lang="en-US" altLang="ja-JP" dirty="0" err="1"/>
              <a:t>ICA_Block</a:t>
            </a:r>
            <a:r>
              <a:rPr kumimoji="1" lang="en-US" altLang="ja-JP" dirty="0"/>
              <a:t> is different for each bit rate, we apply the proposed method to each bit rate.</a:t>
            </a:r>
          </a:p>
          <a:p>
            <a:r>
              <a:rPr kumimoji="1" lang="en-US" altLang="ja-JP" dirty="0"/>
              <a:t>The horizontal(</a:t>
            </a:r>
            <a:r>
              <a:rPr kumimoji="1" lang="ja-JP" altLang="en-US" dirty="0"/>
              <a:t>ホライゾンタル</a:t>
            </a:r>
            <a:r>
              <a:rPr kumimoji="1" lang="en-US" altLang="ja-JP" dirty="0"/>
              <a:t>) axis </a:t>
            </a:r>
            <a:r>
              <a:rPr lang="en-US" altLang="ja-JP" dirty="0"/>
              <a:t>of this graph </a:t>
            </a:r>
            <a:r>
              <a:rPr kumimoji="1" lang="en-US" altLang="ja-JP" dirty="0"/>
              <a:t>represents(</a:t>
            </a:r>
            <a:r>
              <a:rPr kumimoji="1" lang="ja-JP" altLang="en-US" dirty="0"/>
              <a:t>リプレセンツ</a:t>
            </a:r>
            <a:r>
              <a:rPr kumimoji="1" lang="en-US" altLang="ja-JP" dirty="0"/>
              <a:t>) entropy and the vertical(</a:t>
            </a:r>
            <a:r>
              <a:rPr kumimoji="1" lang="ja-JP" altLang="en-US" dirty="0"/>
              <a:t>バーティカル</a:t>
            </a:r>
            <a:r>
              <a:rPr kumimoji="1" lang="en-US" altLang="ja-JP" dirty="0"/>
              <a:t>) axis represents(</a:t>
            </a:r>
            <a:r>
              <a:rPr kumimoji="1" lang="ja-JP" altLang="en-US" dirty="0"/>
              <a:t>リプリゼンツ</a:t>
            </a:r>
            <a:r>
              <a:rPr kumimoji="1" lang="en-US" altLang="ja-JP" dirty="0"/>
              <a:t>) image quality.</a:t>
            </a:r>
          </a:p>
          <a:p>
            <a:r>
              <a:rPr kumimoji="1" lang="en-US" altLang="ja-JP" dirty="0"/>
              <a:t>Comparing(</a:t>
            </a:r>
            <a:r>
              <a:rPr kumimoji="1" lang="ja-JP" altLang="en-US" dirty="0"/>
              <a:t>コンペアリング</a:t>
            </a:r>
            <a:r>
              <a:rPr kumimoji="1" lang="en-US" altLang="ja-JP" dirty="0"/>
              <a:t>) the entropy to preserve the same image quality, we can see that the proposed method improves the coding performance since it has less entropy than DCT only or the conventional method.</a:t>
            </a:r>
          </a:p>
          <a:p>
            <a:r>
              <a:rPr kumimoji="1" lang="en-US" altLang="ja-JP" dirty="0"/>
              <a:t>We can also see that it ‘s more effective at lower bit rates.</a:t>
            </a:r>
            <a:endParaRPr kumimoji="1" lang="ja-JP" altLang="en-US" dirty="0"/>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14</a:t>
            </a:fld>
            <a:endParaRPr kumimoji="1" lang="ja-JP" altLang="en-US"/>
          </a:p>
        </p:txBody>
      </p:sp>
    </p:spTree>
    <p:extLst>
      <p:ext uri="{BB962C8B-B14F-4D97-AF65-F5344CB8AC3E}">
        <p14:creationId xmlns:p14="http://schemas.microsoft.com/office/powerpoint/2010/main" val="4022187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Next, </a:t>
            </a:r>
            <a:r>
              <a:rPr lang="en-US" altLang="ja-JP" sz="1200" kern="100" dirty="0">
                <a:effectLst/>
                <a:latin typeface="Times New Roman" panose="02020603050405020304" pitchFamily="18" charset="0"/>
                <a:ea typeface="ＭＳ 明朝" panose="02020609040205080304" pitchFamily="17" charset="-128"/>
                <a:cs typeface="Times New Roman" panose="02020603050405020304" pitchFamily="18" charset="0"/>
              </a:rPr>
              <a:t>I’ll explain </a:t>
            </a:r>
            <a:r>
              <a:rPr kumimoji="1" lang="en-US" altLang="ja-JP" dirty="0"/>
              <a:t>the </a:t>
            </a:r>
            <a:r>
              <a:rPr kumimoji="1" lang="en-US" altLang="ja-JP" dirty="0" err="1"/>
              <a:t>ICA_Blocks</a:t>
            </a:r>
            <a:r>
              <a:rPr kumimoji="1" lang="en-US" altLang="ja-JP" dirty="0"/>
              <a:t> and the </a:t>
            </a:r>
            <a:r>
              <a:rPr kumimoji="1" lang="en-US" altLang="ja-JP" dirty="0" err="1"/>
              <a:t>choosed</a:t>
            </a:r>
            <a:r>
              <a:rPr kumimoji="1" lang="en-US" altLang="ja-JP" dirty="0"/>
              <a:t> important ICA basis for each bit rate when the proposed method is applied.</a:t>
            </a:r>
          </a:p>
          <a:p>
            <a:r>
              <a:rPr kumimoji="1" lang="en-US" altLang="ja-JP" dirty="0"/>
              <a:t>Looking at the slides, we can see that the proposed method restrict the number of ICA basis to a maximum of 3.</a:t>
            </a:r>
          </a:p>
          <a:p>
            <a:r>
              <a:rPr kumimoji="1" lang="en-US" altLang="ja-JP" dirty="0"/>
              <a:t>This means that the basis can be chose even at medium rates.</a:t>
            </a:r>
          </a:p>
          <a:p>
            <a:r>
              <a:rPr kumimoji="1" lang="en-US" altLang="ja-JP" dirty="0"/>
              <a:t>This result is a significant(</a:t>
            </a:r>
            <a:r>
              <a:rPr kumimoji="1" lang="ja-JP" altLang="en-US" dirty="0"/>
              <a:t>シグニフィケント</a:t>
            </a:r>
            <a:r>
              <a:rPr kumimoji="1" lang="en-US" altLang="ja-JP" dirty="0"/>
              <a:t>) improvement over the conventional method, which can only choose </a:t>
            </a:r>
            <a:r>
              <a:rPr kumimoji="1" lang="ja-JP" altLang="en-US" dirty="0"/>
              <a:t>１</a:t>
            </a:r>
            <a:r>
              <a:rPr kumimoji="1" lang="en-US" altLang="ja-JP" dirty="0"/>
              <a:t> or </a:t>
            </a:r>
            <a:r>
              <a:rPr kumimoji="1" lang="ja-JP" altLang="en-US" dirty="0"/>
              <a:t>２</a:t>
            </a:r>
            <a:r>
              <a:rPr kumimoji="1" lang="en-US" altLang="ja-JP" dirty="0"/>
              <a:t> bases at very low bit rates below 25 dB(</a:t>
            </a:r>
            <a:r>
              <a:rPr kumimoji="1" lang="ja-JP" altLang="en-US" dirty="0"/>
              <a:t>デシボー</a:t>
            </a:r>
            <a:r>
              <a:rPr kumimoji="1" lang="en-US" altLang="ja-JP" dirty="0"/>
              <a:t>).</a:t>
            </a:r>
          </a:p>
          <a:p>
            <a:r>
              <a:rPr kumimoji="1" lang="en-US" altLang="ja-JP" dirty="0"/>
              <a:t>Comparing(</a:t>
            </a:r>
            <a:r>
              <a:rPr kumimoji="1" lang="ja-JP" altLang="en-US" dirty="0"/>
              <a:t>コンペアリング</a:t>
            </a:r>
            <a:r>
              <a:rPr kumimoji="1" lang="en-US" altLang="ja-JP" dirty="0"/>
              <a:t>) the 3 images, we can see that ICA is more effective at low bit rates.</a:t>
            </a:r>
          </a:p>
          <a:p>
            <a:r>
              <a:rPr kumimoji="1" lang="en-US" altLang="ja-JP" dirty="0"/>
              <a:t>Also, since </a:t>
            </a:r>
            <a:r>
              <a:rPr kumimoji="1" lang="en-US" altLang="ja-JP" dirty="0" err="1"/>
              <a:t>ICA_Blocks</a:t>
            </a:r>
            <a:r>
              <a:rPr kumimoji="1" lang="en-US" altLang="ja-JP" dirty="0"/>
              <a:t> are mostly found in visually flat blocks, it ‘s possible that the performance depends(</a:t>
            </a:r>
            <a:r>
              <a:rPr kumimoji="1" lang="ja-JP" altLang="en-US" dirty="0"/>
              <a:t>デペンズ</a:t>
            </a:r>
            <a:r>
              <a:rPr kumimoji="1" lang="en-US" altLang="ja-JP" dirty="0"/>
              <a:t>) on the input image.</a:t>
            </a:r>
          </a:p>
          <a:p>
            <a:endParaRPr kumimoji="1" lang="en-US" altLang="ja-JP" dirty="0"/>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15</a:t>
            </a:fld>
            <a:endParaRPr kumimoji="1" lang="ja-JP" altLang="en-US"/>
          </a:p>
        </p:txBody>
      </p:sp>
    </p:spTree>
    <p:extLst>
      <p:ext uri="{BB962C8B-B14F-4D97-AF65-F5344CB8AC3E}">
        <p14:creationId xmlns:p14="http://schemas.microsoft.com/office/powerpoint/2010/main" val="1977281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Finally, I’ll explain the coding performance at high bit rates and the visual evaluation results.</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The graph show the coding performance and </a:t>
            </a:r>
            <a:r>
              <a:rPr lang="en-US" altLang="ja-JP" sz="1800" kern="100" dirty="0" err="1">
                <a:effectLst/>
                <a:latin typeface="Times New Roman" panose="02020603050405020304" pitchFamily="18" charset="0"/>
                <a:ea typeface="ＭＳ 明朝" panose="02020609040205080304" pitchFamily="17" charset="-128"/>
                <a:cs typeface="Times New Roman" panose="02020603050405020304" pitchFamily="18" charset="0"/>
              </a:rPr>
              <a:t>ICA_Block</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of the proposed method applied to the image "</a:t>
            </a:r>
            <a:r>
              <a:rPr lang="en-US" altLang="ja-JP" sz="1800" kern="100" dirty="0" err="1">
                <a:effectLst/>
                <a:latin typeface="Times New Roman" panose="02020603050405020304" pitchFamily="18" charset="0"/>
                <a:ea typeface="ＭＳ 明朝" panose="02020609040205080304" pitchFamily="17" charset="-128"/>
                <a:cs typeface="Times New Roman" panose="02020603050405020304" pitchFamily="18" charset="0"/>
              </a:rPr>
              <a:t>Airplnae</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We can see from the graph that the coding performance is improved even at a high bit rate of near 50 </a:t>
            </a:r>
            <a:r>
              <a:rPr lang="en-US" altLang="ja-JP" sz="1800" kern="100" dirty="0" err="1">
                <a:effectLst/>
                <a:latin typeface="Times New Roman" panose="02020603050405020304" pitchFamily="18" charset="0"/>
                <a:ea typeface="ＭＳ 明朝" panose="02020609040205080304" pitchFamily="17" charset="-128"/>
                <a:cs typeface="Times New Roman" panose="02020603050405020304" pitchFamily="18" charset="0"/>
              </a:rPr>
              <a:t>dB.</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The visual evaluation also shows that the proposed method preserves(</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プリザーブ</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the local features of the image better than DCT.</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endParaRPr kumimoji="1" lang="ja-JP" altLang="en-US" dirty="0"/>
          </a:p>
        </p:txBody>
      </p:sp>
      <p:sp>
        <p:nvSpPr>
          <p:cNvPr id="4" name="日付プレースホルダー 3"/>
          <p:cNvSpPr>
            <a:spLocks noGrp="1"/>
          </p:cNvSpPr>
          <p:nvPr>
            <p:ph type="dt" idx="1"/>
          </p:nvPr>
        </p:nvSpPr>
        <p:spPr/>
        <p:txBody>
          <a:bodyPr/>
          <a:lstStyle/>
          <a:p>
            <a:r>
              <a:rPr kumimoji="1" lang="en-US" altLang="ja-JP"/>
              <a:t>2021/10/25</a:t>
            </a:r>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16</a:t>
            </a:fld>
            <a:endParaRPr kumimoji="1" lang="ja-JP" altLang="en-US"/>
          </a:p>
        </p:txBody>
      </p:sp>
    </p:spTree>
    <p:extLst>
      <p:ext uri="{BB962C8B-B14F-4D97-AF65-F5344CB8AC3E}">
        <p14:creationId xmlns:p14="http://schemas.microsoft.com/office/powerpoint/2010/main" val="433450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Next is a discussion(</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ディスカッション</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of the results.</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0" indent="0">
              <a:buNone/>
            </a:pPr>
            <a:r>
              <a:rPr lang="en-US" altLang="ja-JP" sz="1800" dirty="0">
                <a:latin typeface="Times New Roman" panose="02020603050405020304" pitchFamily="18" charset="0"/>
              </a:rPr>
              <a:t>   While researching for a semi-optimal basis, found the blocks that can improve image quality even with </a:t>
            </a:r>
            <a:r>
              <a:rPr lang="en-US" altLang="ja-JP" sz="1800" dirty="0">
                <a:solidFill>
                  <a:schemeClr val="accent2"/>
                </a:solidFill>
                <a:latin typeface="Times New Roman" panose="02020603050405020304" pitchFamily="18" charset="0"/>
              </a:rPr>
              <a:t>only average values.</a:t>
            </a:r>
            <a:endParaRPr lang="en-US" altLang="ja-JP" sz="1800" dirty="0">
              <a:latin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We think that this is one of the factors that make the proposed method capable(</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ケパボー</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of improving the coding performance even at high rates.</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Finally, is our future work.</a:t>
            </a: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Since the proposed method needs separate(</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セパレーツ</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processing for each bit rate, we will reduce the processing cost.</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endParaRPr kumimoji="1" lang="ja-JP" altLang="ja-JP" sz="1200" kern="1200" dirty="0">
              <a:solidFill>
                <a:schemeClr val="tx1"/>
              </a:solidFill>
              <a:effectLst/>
              <a:latin typeface="+mn-lt"/>
              <a:ea typeface="+mn-ea"/>
              <a:cs typeface="+mn-cs"/>
            </a:endParaRPr>
          </a:p>
          <a:p>
            <a:endParaRPr kumimoji="1" lang="en-US" altLang="ja-JP" dirty="0">
              <a:latin typeface="Lucida Sans" panose="020B0602030504020204" pitchFamily="34" charset="0"/>
            </a:endParaRPr>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17</a:t>
            </a:fld>
            <a:endParaRPr kumimoji="1" lang="ja-JP" altLang="en-US"/>
          </a:p>
        </p:txBody>
      </p:sp>
    </p:spTree>
    <p:extLst>
      <p:ext uri="{BB962C8B-B14F-4D97-AF65-F5344CB8AC3E}">
        <p14:creationId xmlns:p14="http://schemas.microsoft.com/office/powerpoint/2010/main" val="2117700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latin typeface="Lucida Sans" panose="020B0602030504020204" pitchFamily="34" charset="0"/>
              </a:rPr>
              <a:t>This concludes(</a:t>
            </a:r>
            <a:r>
              <a:rPr kumimoji="1" lang="ja-JP" altLang="en-US" dirty="0">
                <a:latin typeface="Lucida Sans" panose="020B0602030504020204" pitchFamily="34" charset="0"/>
              </a:rPr>
              <a:t>コンクルード</a:t>
            </a:r>
            <a:r>
              <a:rPr kumimoji="1" lang="en-US" altLang="ja-JP" dirty="0">
                <a:latin typeface="Lucida Sans" panose="020B0602030504020204" pitchFamily="34" charset="0"/>
              </a:rPr>
              <a:t>) my presentation. </a:t>
            </a:r>
          </a:p>
          <a:p>
            <a:r>
              <a:rPr kumimoji="1" lang="en-US" altLang="ja-JP" dirty="0">
                <a:latin typeface="Lucida Sans" panose="020B0602030504020204" pitchFamily="34" charset="0"/>
              </a:rPr>
              <a:t>I am not good at English, but thank you for listening to my presentation until the end.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Lucida Sans" panose="020B0602030504020204" pitchFamily="34" charset="0"/>
              </a:rPr>
              <a:t>Thank you for your attention.</a:t>
            </a:r>
          </a:p>
          <a:p>
            <a:endParaRPr kumimoji="1" lang="en-US" altLang="ja-JP" dirty="0">
              <a:latin typeface="Lucida Sans" panose="020B0602030504020204" pitchFamily="34" charset="0"/>
            </a:endParaRPr>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18</a:t>
            </a:fld>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付加情報なし版</a:t>
            </a:r>
            <a:endParaRPr kumimoji="1" lang="en-US" altLang="ja-JP" dirty="0"/>
          </a:p>
          <a:p>
            <a:r>
              <a:rPr lang="en-US" altLang="ja-JP" dirty="0"/>
              <a:t>This slide shows the proposed method without the additional information.</a:t>
            </a:r>
          </a:p>
          <a:p>
            <a:r>
              <a:rPr lang="en-US" altLang="ja-JP" dirty="0"/>
              <a:t>Looking at the graph, we can see that the entropy is increasing due to the additional information.</a:t>
            </a:r>
          </a:p>
          <a:p>
            <a:r>
              <a:rPr lang="en-US" altLang="ja-JP" dirty="0"/>
              <a:t>Therefore, I think that improvement is still possible.</a:t>
            </a:r>
            <a:endParaRPr kumimoji="1" lang="ja-JP" altLang="en-US" dirty="0"/>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19</a:t>
            </a:fld>
            <a:endParaRPr kumimoji="1" lang="ja-JP" altLang="en-US"/>
          </a:p>
        </p:txBody>
      </p:sp>
    </p:spTree>
    <p:extLst>
      <p:ext uri="{BB962C8B-B14F-4D97-AF65-F5344CB8AC3E}">
        <p14:creationId xmlns:p14="http://schemas.microsoft.com/office/powerpoint/2010/main" val="3595938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this is what I’ll be presentation today.</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First, I’ll introduce DCT and ICA.</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Then, I’ll explain the problem of conventional method and propose of hybrid method.</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Followed by explain my proposed method and experimental(</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イクスぺリメンタル</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results.</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Finally, I’ll conclude(</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コンクルード</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with a summary.</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endParaRPr kumimoji="1" lang="ja-JP" altLang="en-US" dirty="0"/>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SSIM</a:t>
            </a:r>
            <a:r>
              <a:rPr kumimoji="1" lang="ja-JP" altLang="en-US" dirty="0"/>
              <a:t>版</a:t>
            </a:r>
            <a:endParaRPr kumimoji="1" lang="en-US" altLang="ja-JP" dirty="0"/>
          </a:p>
          <a:p>
            <a:r>
              <a:rPr lang="en-US" altLang="ja-JP" dirty="0"/>
              <a:t>This slide shows assess of the proposed method by SSIM.</a:t>
            </a:r>
          </a:p>
          <a:p>
            <a:r>
              <a:rPr lang="en-US" altLang="ja-JP" b="0" i="0" dirty="0">
                <a:solidFill>
                  <a:srgbClr val="202124"/>
                </a:solidFill>
                <a:effectLst/>
                <a:latin typeface="arial" panose="020B0604020202020204" pitchFamily="34" charset="0"/>
              </a:rPr>
              <a:t>Looking at the graph, we can see that the coding performance has improved as well as PSNR.</a:t>
            </a:r>
          </a:p>
          <a:p>
            <a:endParaRPr kumimoji="1" lang="ja-JP" altLang="en-US" dirty="0"/>
          </a:p>
        </p:txBody>
      </p:sp>
      <p:sp>
        <p:nvSpPr>
          <p:cNvPr id="4" name="日付プレースホルダー 3"/>
          <p:cNvSpPr>
            <a:spLocks noGrp="1"/>
          </p:cNvSpPr>
          <p:nvPr>
            <p:ph type="dt" idx="1"/>
          </p:nvPr>
        </p:nvSpPr>
        <p:spPr/>
        <p:txBody>
          <a:bodyPr/>
          <a:lstStyle/>
          <a:p>
            <a:r>
              <a:rPr kumimoji="1" lang="en-US" altLang="ja-JP"/>
              <a:t>2021/10/25</a:t>
            </a:r>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20</a:t>
            </a:fld>
            <a:endParaRPr kumimoji="1" lang="ja-JP" altLang="en-US"/>
          </a:p>
        </p:txBody>
      </p:sp>
    </p:spTree>
    <p:extLst>
      <p:ext uri="{BB962C8B-B14F-4D97-AF65-F5344CB8AC3E}">
        <p14:creationId xmlns:p14="http://schemas.microsoft.com/office/powerpoint/2010/main" val="1350236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バーバラ版（付加情報無しも表示）　</a:t>
            </a:r>
            <a:r>
              <a:rPr kumimoji="1" lang="en-US" altLang="ja-JP" dirty="0"/>
              <a:t>cameraman </a:t>
            </a:r>
          </a:p>
          <a:p>
            <a:r>
              <a:rPr lang="en-US" altLang="ja-JP" dirty="0"/>
              <a:t>This slide shows the result of applying the proposed method to the image “cameraman”.</a:t>
            </a:r>
          </a:p>
          <a:p>
            <a:r>
              <a:rPr lang="en-US" altLang="ja-JP" b="0" i="0" dirty="0">
                <a:solidFill>
                  <a:srgbClr val="202124"/>
                </a:solidFill>
                <a:effectLst/>
                <a:latin typeface="arial" panose="020B0604020202020204" pitchFamily="34" charset="0"/>
              </a:rPr>
              <a:t>Looking at the graph, We can see that the coding performance is improved as well as the image “Airplane”.</a:t>
            </a:r>
          </a:p>
          <a:p>
            <a:endParaRPr kumimoji="1" lang="en-US" altLang="ja-JP" b="0" i="0" dirty="0">
              <a:solidFill>
                <a:srgbClr val="202124"/>
              </a:solidFill>
              <a:effectLst/>
              <a:latin typeface="arial" panose="020B0604020202020204" pitchFamily="34" charset="0"/>
            </a:endParaRPr>
          </a:p>
          <a:p>
            <a:r>
              <a:rPr kumimoji="1" lang="en-US" altLang="ja-JP" dirty="0"/>
              <a:t>Image “cameraman” also use 3 ICA bases at low rates and 2 ICA bases at medium rates, similar to the image Airplane.</a:t>
            </a:r>
          </a:p>
          <a:p>
            <a:endParaRPr kumimoji="1" lang="ja-JP" altLang="en-US" dirty="0"/>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21</a:t>
            </a:fld>
            <a:endParaRPr kumimoji="1" lang="ja-JP" altLang="en-US"/>
          </a:p>
        </p:txBody>
      </p:sp>
    </p:spTree>
    <p:extLst>
      <p:ext uri="{BB962C8B-B14F-4D97-AF65-F5344CB8AC3E}">
        <p14:creationId xmlns:p14="http://schemas.microsoft.com/office/powerpoint/2010/main" val="42002588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バーバラ</a:t>
            </a:r>
            <a:r>
              <a:rPr kumimoji="1" lang="en-US" altLang="ja-JP" dirty="0"/>
              <a:t>SSIM</a:t>
            </a:r>
            <a:r>
              <a:rPr kumimoji="1" lang="ja-JP" altLang="en-US" dirty="0"/>
              <a:t>版</a:t>
            </a:r>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22</a:t>
            </a:fld>
            <a:endParaRPr kumimoji="1" lang="ja-JP" altLang="en-US"/>
          </a:p>
        </p:txBody>
      </p:sp>
    </p:spTree>
    <p:extLst>
      <p:ext uri="{BB962C8B-B14F-4D97-AF65-F5344CB8AC3E}">
        <p14:creationId xmlns:p14="http://schemas.microsoft.com/office/powerpoint/2010/main" val="3849338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バーバラ版</a:t>
            </a:r>
            <a:r>
              <a:rPr kumimoji="1" lang="en-US" altLang="ja-JP" dirty="0"/>
              <a:t>ICA</a:t>
            </a:r>
            <a:r>
              <a:rPr kumimoji="1" lang="ja-JP" altLang="en-US" dirty="0"/>
              <a:t>ブロック</a:t>
            </a:r>
            <a:endParaRPr kumimoji="1" lang="en-US" altLang="ja-JP" dirty="0"/>
          </a:p>
          <a:p>
            <a:br>
              <a:rPr lang="en-US" altLang="ja-JP" dirty="0"/>
            </a:br>
            <a:r>
              <a:rPr lang="en-US" altLang="ja-JP" b="0" i="0" dirty="0">
                <a:solidFill>
                  <a:srgbClr val="202124"/>
                </a:solidFill>
                <a:effectLst/>
                <a:latin typeface="arial" panose="020B0604020202020204" pitchFamily="34" charset="0"/>
              </a:rPr>
              <a:t>This slide shows the </a:t>
            </a:r>
            <a:r>
              <a:rPr lang="en-US" altLang="ja-JP" b="0" i="0" dirty="0" err="1">
                <a:solidFill>
                  <a:srgbClr val="202124"/>
                </a:solidFill>
                <a:effectLst/>
                <a:latin typeface="arial" panose="020B0604020202020204" pitchFamily="34" charset="0"/>
              </a:rPr>
              <a:t>ICA_Block</a:t>
            </a:r>
            <a:r>
              <a:rPr lang="en-US" altLang="ja-JP" b="0" i="0" dirty="0">
                <a:solidFill>
                  <a:srgbClr val="202124"/>
                </a:solidFill>
                <a:effectLst/>
                <a:latin typeface="arial" panose="020B0604020202020204" pitchFamily="34" charset="0"/>
              </a:rPr>
              <a:t> and important ICA bases when applying the proposed method to the image “Barbara”.</a:t>
            </a:r>
            <a:endParaRPr kumimoji="1" lang="en-US" altLang="ja-JP" dirty="0"/>
          </a:p>
          <a:p>
            <a:endParaRPr kumimoji="1" lang="en-US" altLang="ja-JP" dirty="0"/>
          </a:p>
          <a:p>
            <a:endParaRPr kumimoji="1" lang="en-US" altLang="ja-JP" dirty="0"/>
          </a:p>
          <a:p>
            <a:r>
              <a:rPr kumimoji="1" lang="ja-JP" altLang="en-US" dirty="0"/>
              <a:t>結果に対する理由：</a:t>
            </a:r>
            <a:endParaRPr kumimoji="1" lang="en-US" altLang="ja-JP" dirty="0"/>
          </a:p>
          <a:p>
            <a:r>
              <a:rPr kumimoji="1" lang="ja-JP" altLang="en-US" dirty="0"/>
              <a:t>今回は基底を</a:t>
            </a:r>
            <a:r>
              <a:rPr kumimoji="1" lang="en-US" altLang="ja-JP" dirty="0"/>
              <a:t>3</a:t>
            </a:r>
            <a:r>
              <a:rPr kumimoji="1" lang="ja-JP" altLang="en-US" dirty="0"/>
              <a:t>個以下に限定しており、その制限下では、局所特徴を保存できないから。</a:t>
            </a:r>
            <a:endParaRPr kumimoji="1" lang="en-US" altLang="ja-JP" dirty="0"/>
          </a:p>
          <a:p>
            <a:r>
              <a:rPr kumimoji="1" lang="ja-JP" altLang="en-US" dirty="0"/>
              <a:t>平坦に見えるが細かな輝度の変化が起こっているため、その微細な変化に</a:t>
            </a:r>
            <a:r>
              <a:rPr kumimoji="1" lang="en-US" altLang="ja-JP" dirty="0"/>
              <a:t>ICA</a:t>
            </a:r>
            <a:r>
              <a:rPr kumimoji="1" lang="ja-JP" altLang="en-US" dirty="0"/>
              <a:t>が有効であったから。</a:t>
            </a:r>
            <a:endParaRPr kumimoji="1" lang="en-US" altLang="ja-JP" dirty="0"/>
          </a:p>
          <a:p>
            <a:r>
              <a:rPr kumimoji="1" lang="ja-JP" altLang="en-US" dirty="0"/>
              <a:t>中・高レートでは</a:t>
            </a:r>
            <a:r>
              <a:rPr kumimoji="1" lang="en-US" altLang="ja-JP" dirty="0"/>
              <a:t>3</a:t>
            </a:r>
            <a:r>
              <a:rPr kumimoji="1" lang="ja-JP" altLang="en-US" dirty="0"/>
              <a:t>個以下の基底で画質を再現することは難しいため。</a:t>
            </a:r>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23</a:t>
            </a:fld>
            <a:endParaRPr kumimoji="1" lang="ja-JP" altLang="en-US"/>
          </a:p>
        </p:txBody>
      </p:sp>
    </p:spTree>
    <p:extLst>
      <p:ext uri="{BB962C8B-B14F-4D97-AF65-F5344CB8AC3E}">
        <p14:creationId xmlns:p14="http://schemas.microsoft.com/office/powerpoint/2010/main" val="36352160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これは、併用した符号化方式の先行研究のシステム構成図になります。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入力画像を、</a:t>
            </a:r>
            <a:r>
              <a:rPr kumimoji="1" lang="en-US" altLang="ja-JP" sz="1200" kern="1200" dirty="0">
                <a:solidFill>
                  <a:schemeClr val="tx1"/>
                </a:solidFill>
                <a:effectLst/>
                <a:latin typeface="+mn-lt"/>
                <a:ea typeface="+mn-ea"/>
                <a:cs typeface="+mn-cs"/>
              </a:rPr>
              <a:t>step1</a:t>
            </a:r>
            <a:r>
              <a:rPr kumimoji="1" lang="ja-JP" altLang="en-US" sz="1200" kern="1200" dirty="0">
                <a:solidFill>
                  <a:schemeClr val="tx1"/>
                </a:solidFill>
                <a:effectLst/>
                <a:latin typeface="+mn-lt"/>
                <a:ea typeface="+mn-ea"/>
                <a:cs typeface="+mn-cs"/>
              </a:rPr>
              <a:t>で、</a:t>
            </a:r>
            <a:r>
              <a:rPr kumimoji="1" lang="en-US" altLang="ja-JP" sz="1200" kern="1200" dirty="0" err="1">
                <a:solidFill>
                  <a:schemeClr val="tx1"/>
                </a:solidFill>
                <a:effectLst/>
                <a:latin typeface="+mn-lt"/>
                <a:ea typeface="+mn-ea"/>
                <a:cs typeface="+mn-cs"/>
              </a:rPr>
              <a:t>mp</a:t>
            </a:r>
            <a:r>
              <a:rPr kumimoji="1" lang="ja-JP" altLang="en-US" sz="1200" kern="1200" dirty="0">
                <a:solidFill>
                  <a:schemeClr val="tx1"/>
                </a:solidFill>
                <a:effectLst/>
                <a:latin typeface="+mn-lt"/>
                <a:ea typeface="+mn-ea"/>
                <a:cs typeface="+mn-cs"/>
              </a:rPr>
              <a:t>法による優先度を求め、</a:t>
            </a:r>
            <a:r>
              <a:rPr kumimoji="1" lang="en-US" altLang="ja-JP" sz="1200" kern="1200" dirty="0">
                <a:solidFill>
                  <a:schemeClr val="tx1"/>
                </a:solidFill>
                <a:effectLst/>
                <a:latin typeface="+mn-lt"/>
                <a:ea typeface="+mn-ea"/>
                <a:cs typeface="+mn-cs"/>
              </a:rPr>
              <a:t>DCT</a:t>
            </a:r>
            <a:r>
              <a:rPr kumimoji="1" lang="ja-JP" altLang="en-US" sz="1200" kern="1200" dirty="0">
                <a:solidFill>
                  <a:schemeClr val="tx1"/>
                </a:solidFill>
                <a:effectLst/>
                <a:latin typeface="+mn-lt"/>
                <a:ea typeface="+mn-ea"/>
                <a:cs typeface="+mn-cs"/>
              </a:rPr>
              <a:t>と</a:t>
            </a:r>
            <a:r>
              <a:rPr kumimoji="1" lang="en-US" altLang="ja-JP" sz="1200" kern="1200" dirty="0">
                <a:solidFill>
                  <a:schemeClr val="tx1"/>
                </a:solidFill>
                <a:effectLst/>
                <a:latin typeface="+mn-lt"/>
                <a:ea typeface="+mn-ea"/>
                <a:cs typeface="+mn-cs"/>
              </a:rPr>
              <a:t>ICA</a:t>
            </a:r>
            <a:r>
              <a:rPr kumimoji="1" lang="ja-JP" altLang="en-US" sz="1200" kern="1200" dirty="0">
                <a:solidFill>
                  <a:schemeClr val="tx1"/>
                </a:solidFill>
                <a:effectLst/>
                <a:latin typeface="+mn-lt"/>
                <a:ea typeface="+mn-ea"/>
                <a:cs typeface="+mn-cs"/>
              </a:rPr>
              <a:t>が得意な領域に分けます。</a:t>
            </a:r>
            <a:r>
              <a:rPr kumimoji="1" lang="en-US" altLang="ja-JP" sz="1200" kern="1200" dirty="0">
                <a:solidFill>
                  <a:schemeClr val="tx1"/>
                </a:solidFill>
                <a:effectLst/>
                <a:latin typeface="+mn-lt"/>
                <a:ea typeface="+mn-ea"/>
                <a:cs typeface="+mn-cs"/>
              </a:rPr>
              <a:t>Step2</a:t>
            </a:r>
            <a:r>
              <a:rPr kumimoji="1" lang="ja-JP" altLang="en-US" sz="1200" kern="1200" dirty="0">
                <a:solidFill>
                  <a:schemeClr val="tx1"/>
                </a:solidFill>
                <a:effectLst/>
                <a:latin typeface="+mn-lt"/>
                <a:ea typeface="+mn-ea"/>
                <a:cs typeface="+mn-cs"/>
              </a:rPr>
              <a:t>では、累計の画質改善量の比較による、優先度で、最終的に、全体で使う</a:t>
            </a:r>
            <a:r>
              <a:rPr kumimoji="1" lang="en-US" altLang="ja-JP" sz="1200" kern="1200" dirty="0">
                <a:solidFill>
                  <a:schemeClr val="tx1"/>
                </a:solidFill>
                <a:effectLst/>
                <a:latin typeface="+mn-lt"/>
                <a:ea typeface="+mn-ea"/>
                <a:cs typeface="+mn-cs"/>
              </a:rPr>
              <a:t>ICA</a:t>
            </a:r>
            <a:r>
              <a:rPr kumimoji="1" lang="ja-JP" altLang="en-US" sz="1200" kern="1200" dirty="0">
                <a:solidFill>
                  <a:schemeClr val="tx1"/>
                </a:solidFill>
                <a:effectLst/>
                <a:latin typeface="+mn-lt"/>
                <a:ea typeface="+mn-ea"/>
                <a:cs typeface="+mn-cs"/>
              </a:rPr>
              <a:t>基底の種類を減らしていました。</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24</a:t>
            </a:fld>
            <a:endParaRPr kumimoji="1" lang="ja-JP" altLang="en-US"/>
          </a:p>
        </p:txBody>
      </p:sp>
    </p:spTree>
    <p:extLst>
      <p:ext uri="{BB962C8B-B14F-4D97-AF65-F5344CB8AC3E}">
        <p14:creationId xmlns:p14="http://schemas.microsoft.com/office/powerpoint/2010/main" val="32641029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先行研究の</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では，</a:t>
            </a:r>
            <a:r>
              <a:rPr kumimoji="1" lang="en-US" altLang="ja-JP" sz="1200" kern="1200">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法を用いた基底選出による領域分割を行っています．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法は，</a:t>
            </a:r>
            <a:r>
              <a:rPr kumimoji="1" lang="en-US" altLang="ja-JP" sz="1200" kern="120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つの領域と基底の内積を求め，領域と似ている順に選出していきます．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そのため，領域と</a:t>
            </a:r>
            <a:r>
              <a:rPr kumimoji="1" lang="en-US" altLang="ja-JP" sz="1200" kern="120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つの基底の類似度を比較しているため，基底の組み合わせが考慮されていないと考えられます．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25</a:t>
            </a:fld>
            <a:endParaRPr kumimoji="1" lang="ja-JP" altLang="en-US"/>
          </a:p>
        </p:txBody>
      </p:sp>
    </p:spTree>
    <p:extLst>
      <p:ext uri="{BB962C8B-B14F-4D97-AF65-F5344CB8AC3E}">
        <p14:creationId xmlns:p14="http://schemas.microsoft.com/office/powerpoint/2010/main" val="32481437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先行研究の</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では，</a:t>
            </a:r>
            <a:r>
              <a:rPr kumimoji="1" lang="en-US" altLang="ja-JP" sz="1200" kern="1200">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法を用いた基底選出による領域分割を行っています．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法は，</a:t>
            </a:r>
            <a:r>
              <a:rPr kumimoji="1" lang="en-US" altLang="ja-JP" sz="1200" kern="120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つの領域と基底の内積を求め，領域と似ている順に選出していきます．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そのため，領域と</a:t>
            </a:r>
            <a:r>
              <a:rPr kumimoji="1" lang="en-US" altLang="ja-JP" sz="1200" kern="120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つの基底の類似度を比較しているため，基底の組み合わせが考慮されていないと考えられます．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26</a:t>
            </a:fld>
            <a:endParaRPr kumimoji="1" lang="ja-JP" altLang="en-US"/>
          </a:p>
        </p:txBody>
      </p:sp>
    </p:spTree>
    <p:extLst>
      <p:ext uri="{BB962C8B-B14F-4D97-AF65-F5344CB8AC3E}">
        <p14:creationId xmlns:p14="http://schemas.microsoft.com/office/powerpoint/2010/main" val="1795322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では，画質改善量の累積によって全体で使う基底を選出しています．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つの基底のみで再構成した時の画質の改善量を全ての領域で累積し，最も改善が得られる基底を選出します．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この場合，各基底の得意な表現が明確でないため，表現できる特徴が偏る可能性があります．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28</a:t>
            </a:fld>
            <a:endParaRPr kumimoji="1" lang="ja-JP" altLang="en-US"/>
          </a:p>
        </p:txBody>
      </p:sp>
    </p:spTree>
    <p:extLst>
      <p:ext uri="{BB962C8B-B14F-4D97-AF65-F5344CB8AC3E}">
        <p14:creationId xmlns:p14="http://schemas.microsoft.com/office/powerpoint/2010/main" val="32019042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先行研究の課題を踏まえて、本研究では，</a:t>
            </a:r>
            <a:r>
              <a:rPr kumimoji="1" lang="en-US" altLang="ja-JP"/>
              <a:t>Step1</a:t>
            </a:r>
            <a:r>
              <a:rPr kumimoji="1" lang="ja-JP" altLang="en-US"/>
              <a:t>では、</a:t>
            </a:r>
            <a:r>
              <a:rPr kumimoji="1" lang="en-US" altLang="ja-JP"/>
              <a:t>MP</a:t>
            </a:r>
            <a:r>
              <a:rPr kumimoji="1" lang="ja-JP" altLang="en-US"/>
              <a:t>法の代わりに，基底間の組み合わせを考慮できる，画質改善量を用いた領域分割手法の提案。</a:t>
            </a:r>
            <a:endParaRPr kumimoji="1" lang="en-US" altLang="ja-JP"/>
          </a:p>
          <a:p>
            <a:endParaRPr kumimoji="1" lang="en-US" altLang="ja-JP"/>
          </a:p>
          <a:p>
            <a:r>
              <a:rPr kumimoji="1" lang="en-US" altLang="ja-JP"/>
              <a:t>Step2</a:t>
            </a:r>
            <a:r>
              <a:rPr kumimoji="1" lang="ja-JP" altLang="en-US"/>
              <a:t>では、基底をどれくらい選出できるのか明確でないため，明確にし，表現可能な基底の特徴に偏りが生まれないように，基底の特徴を明確にします．</a:t>
            </a:r>
            <a:endParaRPr kumimoji="1" lang="en-US" altLang="ja-JP"/>
          </a:p>
          <a:p>
            <a:r>
              <a:rPr kumimoji="1" lang="ja-JP" altLang="en-US"/>
              <a:t>これらの処理を先行研究に加えることで，符号化性能の改善を行います．</a:t>
            </a:r>
            <a:endParaRPr kumimoji="1" lang="en-US" altLang="ja-JP"/>
          </a:p>
          <a:p>
            <a:endParaRPr kumimoji="1" lang="en-US" altLang="ja-JP"/>
          </a:p>
          <a:p>
            <a:r>
              <a:rPr kumimoji="1" lang="ja-JP" altLang="en-US"/>
              <a:t>基底特徴を明確にする処理は，実験中のため，今回は省いています．</a:t>
            </a:r>
            <a:endParaRPr kumimoji="1" lang="en-US" altLang="ja-JP"/>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30</a:t>
            </a:fld>
            <a:endParaRPr kumimoji="1" lang="ja-JP" altLang="en-US"/>
          </a:p>
        </p:txBody>
      </p:sp>
    </p:spTree>
    <p:extLst>
      <p:ext uri="{BB962C8B-B14F-4D97-AF65-F5344CB8AC3E}">
        <p14:creationId xmlns:p14="http://schemas.microsoft.com/office/powerpoint/2010/main" val="2370006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このように、</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を併用した手法の目的は、</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のように、画像全体で使う基底の種類をなるべく少なくしたとき、</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よりも画質を高くできる領域と基底を選出することです。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そのためには、まず、</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の得意な領域に分けます。　</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ここで注意したいのは，</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の画質をそろえて比較するとき，一定の画質を表すためには，複数の基底を使うため，基底同士の組み合わせを考える必要があります。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また、</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では、付加情報を考えた領域と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基底を選出します．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ここで注意したいのは，全体で使う基底を選出するため，選出基底の得意な表現が偏ってしまうと，表現の幅が減ってしまうため，偏らないことが重要になります．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31</a:t>
            </a:fld>
            <a:endParaRPr kumimoji="1" lang="ja-JP" altLang="en-US"/>
          </a:p>
        </p:txBody>
      </p:sp>
    </p:spTree>
    <p:extLst>
      <p:ext uri="{BB962C8B-B14F-4D97-AF65-F5344CB8AC3E}">
        <p14:creationId xmlns:p14="http://schemas.microsoft.com/office/powerpoint/2010/main" val="2008447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Image coding, which I</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‘ｍ</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studying, is a technology for compressing information in order to transmit(</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トランスミット</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and preserve images efficiently(</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エフィシェントリー</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The image on the right has the same appearance(</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アピアランス</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as the image on the left, but the entropy has been reduced to 1/8.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DCT is well known as image coding method using basis.</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endParaRPr kumimoji="1" lang="en-US" altLang="ja-JP" dirty="0">
              <a:solidFill>
                <a:schemeClr val="tx1"/>
              </a:solidFill>
            </a:endParaRPr>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a:t>
            </a:fld>
            <a:endParaRPr kumimoji="1" lang="ja-JP"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32</a:t>
            </a:fld>
            <a:endParaRPr kumimoji="1" lang="ja-JP" altLang="en-US"/>
          </a:p>
        </p:txBody>
      </p:sp>
    </p:spTree>
    <p:extLst>
      <p:ext uri="{BB962C8B-B14F-4D97-AF65-F5344CB8AC3E}">
        <p14:creationId xmlns:p14="http://schemas.microsoft.com/office/powerpoint/2010/main" val="22964404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0.01dB</a:t>
            </a:r>
            <a:r>
              <a:rPr kumimoji="1" lang="ja-JP" altLang="en-US"/>
              <a:t>改善</a:t>
            </a:r>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33</a:t>
            </a:fld>
            <a:endParaRPr kumimoji="1" lang="ja-JP" altLang="en-US"/>
          </a:p>
        </p:txBody>
      </p:sp>
    </p:spTree>
    <p:extLst>
      <p:ext uri="{BB962C8B-B14F-4D97-AF65-F5344CB8AC3E}">
        <p14:creationId xmlns:p14="http://schemas.microsoft.com/office/powerpoint/2010/main" val="16866643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34</a:t>
            </a:fld>
            <a:endParaRPr kumimoji="1" lang="ja-JP" altLang="en-US"/>
          </a:p>
        </p:txBody>
      </p:sp>
    </p:spTree>
    <p:extLst>
      <p:ext uri="{BB962C8B-B14F-4D97-AF65-F5344CB8AC3E}">
        <p14:creationId xmlns:p14="http://schemas.microsoft.com/office/powerpoint/2010/main" val="7819379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35</a:t>
            </a:fld>
            <a:endParaRPr kumimoji="1" lang="ja-JP" altLang="en-US"/>
          </a:p>
        </p:txBody>
      </p:sp>
    </p:spTree>
    <p:extLst>
      <p:ext uri="{BB962C8B-B14F-4D97-AF65-F5344CB8AC3E}">
        <p14:creationId xmlns:p14="http://schemas.microsoft.com/office/powerpoint/2010/main" val="19382859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36</a:t>
            </a:fld>
            <a:endParaRPr kumimoji="1" lang="ja-JP" altLang="en-US"/>
          </a:p>
        </p:txBody>
      </p:sp>
    </p:spTree>
    <p:extLst>
      <p:ext uri="{BB962C8B-B14F-4D97-AF65-F5344CB8AC3E}">
        <p14:creationId xmlns:p14="http://schemas.microsoft.com/office/powerpoint/2010/main" val="37467998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37</a:t>
            </a:fld>
            <a:endParaRPr kumimoji="1" lang="ja-JP" altLang="en-US"/>
          </a:p>
        </p:txBody>
      </p:sp>
    </p:spTree>
    <p:extLst>
      <p:ext uri="{BB962C8B-B14F-4D97-AF65-F5344CB8AC3E}">
        <p14:creationId xmlns:p14="http://schemas.microsoft.com/office/powerpoint/2010/main" val="21398993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38</a:t>
            </a:fld>
            <a:endParaRPr kumimoji="1" lang="ja-JP" altLang="en-US"/>
          </a:p>
        </p:txBody>
      </p:sp>
    </p:spTree>
    <p:extLst>
      <p:ext uri="{BB962C8B-B14F-4D97-AF65-F5344CB8AC3E}">
        <p14:creationId xmlns:p14="http://schemas.microsoft.com/office/powerpoint/2010/main" val="38354442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39</a:t>
            </a:fld>
            <a:endParaRPr kumimoji="1" lang="ja-JP" altLang="en-US"/>
          </a:p>
        </p:txBody>
      </p:sp>
    </p:spTree>
    <p:extLst>
      <p:ext uri="{BB962C8B-B14F-4D97-AF65-F5344CB8AC3E}">
        <p14:creationId xmlns:p14="http://schemas.microsoft.com/office/powerpoint/2010/main" val="20196304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40</a:t>
            </a:fld>
            <a:endParaRPr kumimoji="1" lang="ja-JP" altLang="en-US"/>
          </a:p>
        </p:txBody>
      </p:sp>
    </p:spTree>
    <p:extLst>
      <p:ext uri="{BB962C8B-B14F-4D97-AF65-F5344CB8AC3E}">
        <p14:creationId xmlns:p14="http://schemas.microsoft.com/office/powerpoint/2010/main" val="37463888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の優先度の保存イメージです。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ここでは、</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領域全体で</a:t>
            </a:r>
            <a:r>
              <a:rPr kumimoji="1" lang="en-US" altLang="ja-JP" sz="1200" kern="1200">
                <a:solidFill>
                  <a:schemeClr val="tx1"/>
                </a:solidFill>
                <a:effectLst/>
                <a:latin typeface="+mn-lt"/>
                <a:ea typeface="+mn-ea"/>
                <a:cs typeface="+mn-cs"/>
              </a:rPr>
              <a:t>3</a:t>
            </a:r>
            <a:r>
              <a:rPr kumimoji="1" lang="ja-JP" altLang="en-US" sz="1200" kern="1200">
                <a:solidFill>
                  <a:schemeClr val="tx1"/>
                </a:solidFill>
                <a:effectLst/>
                <a:latin typeface="+mn-lt"/>
                <a:ea typeface="+mn-ea"/>
                <a:cs typeface="+mn-cs"/>
              </a:rPr>
              <a:t>つしか基底が使えないと仮定します。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これは領域で、これは保存に必要な、基底を表しています。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先行手法では、保存に適した、基底の種類や個数に関係なく、一様に基底を使って保存をしていました。</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これに対して、提案手法では、類似した特徴を持つ領域を分類して、</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そこで使われている基底の優劣をつけることで、</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この領域はこの基底を使うことで、ある程度保存ができる。といったように、制限の中でも多くの特徴を保存することができます。</a:t>
            </a: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41</a:t>
            </a:fld>
            <a:endParaRPr kumimoji="1" lang="ja-JP" altLang="en-US"/>
          </a:p>
        </p:txBody>
      </p:sp>
    </p:spTree>
    <p:extLst>
      <p:ext uri="{BB962C8B-B14F-4D97-AF65-F5344CB8AC3E}">
        <p14:creationId xmlns:p14="http://schemas.microsoft.com/office/powerpoint/2010/main" val="907165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In DCT, when the pixels in a block are converted(</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コンバーティッド</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into frequency components, most of the coefficients are concentrated(</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コンセントレーティッド</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at low frequencies.</a:t>
            </a:r>
          </a:p>
          <a:p>
            <a:pPr marL="133350" marR="0" lvl="0" indent="0" algn="just" defTabSz="914400" rtl="0" eaLnBrk="1" fontAlgn="auto" latinLnBrk="0" hangingPunct="1">
              <a:lnSpc>
                <a:spcPct val="100000"/>
              </a:lnSpc>
              <a:spcBef>
                <a:spcPts val="0"/>
              </a:spcBef>
              <a:spcAft>
                <a:spcPts val="0"/>
              </a:spcAft>
              <a:buClrTx/>
              <a:buSzTx/>
              <a:buFontTx/>
              <a:buNone/>
              <a:tabLst/>
              <a:defRPr/>
            </a:pP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Also, because the human eye has the characteristic of not being able to respond to high frequencies such as patterns, we do not remove much of the low frequency information that the human eye can respond to, and remove much of the high frequency information.</a:t>
            </a:r>
          </a:p>
          <a:p>
            <a:pPr marL="133350" marR="0" lvl="0" indent="0" algn="just" defTabSz="914400" rtl="0" eaLnBrk="1" fontAlgn="auto" latinLnBrk="0" hangingPunct="1">
              <a:lnSpc>
                <a:spcPct val="100000"/>
              </a:lnSpc>
              <a:spcBef>
                <a:spcPts val="0"/>
              </a:spcBef>
              <a:spcAft>
                <a:spcPts val="0"/>
              </a:spcAft>
              <a:buClrTx/>
              <a:buSzTx/>
              <a:buFontTx/>
              <a:buNone/>
              <a:tabLst/>
              <a:defRPr/>
            </a:pP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This makes it effective in preserving flat features such as skin and background,  but at low bit rates, it removes too much information such as patterns, resulting(</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リザルティング</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in visual distortion.</a:t>
            </a:r>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a:t>
            </a:fld>
            <a:endParaRPr kumimoji="1" lang="ja-JP"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領域分割の概要です。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それぞれ</a:t>
            </a:r>
            <a:r>
              <a:rPr kumimoji="1" lang="ja-JP" altLang="ja-JP" sz="1200" kern="1200">
                <a:solidFill>
                  <a:schemeClr val="tx1"/>
                </a:solidFill>
                <a:effectLst/>
                <a:latin typeface="+mn-lt"/>
                <a:ea typeface="+mn-ea"/>
                <a:cs typeface="+mn-cs"/>
              </a:rPr>
              <a:t>求めた優先度の低い基底から削減し、再構成画像を比較し、画質と情報量が優れている方へ分類します。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これにより、</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で扱う領域と</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で扱う領域に分割します。</a:t>
            </a:r>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42</a:t>
            </a:fld>
            <a:endParaRPr kumimoji="1" lang="ja-JP" altLang="en-US"/>
          </a:p>
        </p:txBody>
      </p:sp>
    </p:spTree>
    <p:extLst>
      <p:ext uri="{BB962C8B-B14F-4D97-AF65-F5344CB8AC3E}">
        <p14:creationId xmlns:p14="http://schemas.microsoft.com/office/powerpoint/2010/main" val="41388694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現状の量子化法です。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では、パラメータを直接調整することで情報を削減していますが、</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ではその段階まで研究が進んでいないため、</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性能改善に有効な基底以外の係数を</a:t>
            </a:r>
            <a:r>
              <a:rPr kumimoji="1" lang="en-US" altLang="ja-JP" sz="1200" kern="1200">
                <a:solidFill>
                  <a:schemeClr val="tx1"/>
                </a:solidFill>
                <a:effectLst/>
                <a:latin typeface="+mn-lt"/>
                <a:ea typeface="+mn-ea"/>
                <a:cs typeface="+mn-cs"/>
              </a:rPr>
              <a:t>0</a:t>
            </a:r>
            <a:r>
              <a:rPr kumimoji="1" lang="ja-JP" altLang="ja-JP" sz="1200" kern="1200">
                <a:solidFill>
                  <a:schemeClr val="tx1"/>
                </a:solidFill>
                <a:effectLst/>
                <a:latin typeface="+mn-lt"/>
                <a:ea typeface="+mn-ea"/>
                <a:cs typeface="+mn-cs"/>
              </a:rPr>
              <a:t>にすることで、情報を削減しています。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そのため、符号化性能の改善に有効な基底を探す必要があります。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＠領域の枠をなくす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＠なくていい</a:t>
            </a:r>
            <a:endParaRPr kumimoji="1" lang="ja-JP"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43</a:t>
            </a:fld>
            <a:endParaRPr kumimoji="1" lang="ja-JP" altLang="en-US"/>
          </a:p>
        </p:txBody>
      </p:sp>
    </p:spTree>
    <p:extLst>
      <p:ext uri="{BB962C8B-B14F-4D97-AF65-F5344CB8AC3E}">
        <p14:creationId xmlns:p14="http://schemas.microsoft.com/office/powerpoint/2010/main" val="4063627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次に分類です。 </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領域と分割された時に、最適な基底数が出されます。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その時、このように基底数によって領域特徴が異なるため、基底数に沿って画像特徴の分類を行います。</a:t>
            </a:r>
          </a:p>
          <a:p>
            <a:endParaRPr kumimoji="1" lang="en-US" altLang="ja-JP"/>
          </a:p>
          <a:p>
            <a:r>
              <a:rPr kumimoji="1" lang="ja-JP" altLang="en-US"/>
              <a:t>＠基底数の説明（この基底数で保存が可能）</a:t>
            </a:r>
            <a:endParaRPr kumimoji="1" lang="en-US" altLang="ja-JP"/>
          </a:p>
          <a:p>
            <a:r>
              <a:rPr kumimoji="1" lang="ja-JP" altLang="en-US"/>
              <a:t>＠なんで分類するのか？</a:t>
            </a:r>
            <a:endParaRPr kumimoji="1" lang="en-US" altLang="ja-JP"/>
          </a:p>
          <a:p>
            <a:r>
              <a:rPr kumimoji="1" lang="ja-JP" altLang="en-US"/>
              <a:t>＠領域を再現するときに、基底のいらない領域やたくさんいる領域がある</a:t>
            </a:r>
            <a:endParaRPr kumimoji="1" lang="en-US" altLang="ja-JP"/>
          </a:p>
          <a:p>
            <a:r>
              <a:rPr kumimoji="1" lang="ja-JP" altLang="en-US"/>
              <a:t>＠一色他にして全ての領域で同じ基底数を使うのではなく、基底がいらない領域・たくさんいる領域があるから、分ける必要がある。</a:t>
            </a:r>
            <a:endParaRPr kumimoji="1" lang="en-US" altLang="ja-JP"/>
          </a:p>
          <a:p>
            <a:r>
              <a:rPr kumimoji="1" lang="ja-JP" altLang="en-US"/>
              <a:t>＠</a:t>
            </a:r>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44</a:t>
            </a:fld>
            <a:endParaRPr kumimoji="1" lang="ja-JP" altLang="en-US"/>
          </a:p>
        </p:txBody>
      </p:sp>
    </p:spTree>
    <p:extLst>
      <p:ext uri="{BB962C8B-B14F-4D97-AF65-F5344CB8AC3E}">
        <p14:creationId xmlns:p14="http://schemas.microsoft.com/office/powerpoint/2010/main" val="23889163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基底数による分類の結果です。横が基底番号、縦が頻度を示していて、基底数でヒストグラムの特徴が異なるため、提案した分類が正しいことが示されました。</a:t>
            </a:r>
          </a:p>
          <a:p>
            <a:r>
              <a:rPr kumimoji="1" lang="ja-JP" altLang="en-US" sz="1200" kern="1200">
                <a:solidFill>
                  <a:schemeClr val="tx1"/>
                </a:solidFill>
                <a:effectLst/>
                <a:latin typeface="+mn-lt"/>
                <a:ea typeface="+mn-ea"/>
                <a:cs typeface="+mn-cs"/>
              </a:rPr>
              <a:t>各基底のヒストグラムは合計</a:t>
            </a:r>
            <a:r>
              <a:rPr kumimoji="1" lang="en-US" altLang="ja-JP" sz="1200" kern="1200">
                <a:solidFill>
                  <a:schemeClr val="tx1"/>
                </a:solidFill>
                <a:effectLst/>
                <a:latin typeface="+mn-lt"/>
                <a:ea typeface="+mn-ea"/>
                <a:cs typeface="+mn-cs"/>
              </a:rPr>
              <a:t>342</a:t>
            </a:r>
            <a:endParaRPr kumimoji="1" lang="ja-JP" altLang="ja-JP" sz="1200" kern="1200">
              <a:solidFill>
                <a:schemeClr val="tx1"/>
              </a:solidFill>
              <a:effectLst/>
              <a:latin typeface="+mn-lt"/>
              <a:ea typeface="+mn-ea"/>
              <a:cs typeface="+mn-cs"/>
            </a:endParaRPr>
          </a:p>
          <a:p>
            <a:endParaRPr kumimoji="1" lang="en-US" altLang="ja-JP"/>
          </a:p>
          <a:p>
            <a:r>
              <a:rPr kumimoji="1" lang="ja-JP" altLang="en-US"/>
              <a:t>＠いらない</a:t>
            </a:r>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45</a:t>
            </a:fld>
            <a:endParaRPr kumimoji="1" lang="ja-JP" altLang="en-US"/>
          </a:p>
        </p:txBody>
      </p:sp>
    </p:spTree>
    <p:extLst>
      <p:ext uri="{BB962C8B-B14F-4D97-AF65-F5344CB8AC3E}">
        <p14:creationId xmlns:p14="http://schemas.microsoft.com/office/powerpoint/2010/main" val="8533462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endParaRPr kumimoji="1" lang="en-US" altLang="ja-JP"/>
          </a:p>
          <a:p>
            <a:r>
              <a:rPr kumimoji="1" lang="en-US" altLang="ja-JP"/>
              <a:t>Q20</a:t>
            </a:r>
            <a:endParaRPr kumimoji="1" lang="ja-JP" altLang="en-US"/>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46</a:t>
            </a:fld>
            <a:endParaRPr kumimoji="1" lang="ja-JP" altLang="en-US"/>
          </a:p>
        </p:txBody>
      </p:sp>
    </p:spTree>
    <p:extLst>
      <p:ext uri="{BB962C8B-B14F-4D97-AF65-F5344CB8AC3E}">
        <p14:creationId xmlns:p14="http://schemas.microsoft.com/office/powerpoint/2010/main" val="3921960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endParaRPr kumimoji="1" lang="en-US" altLang="ja-JP"/>
          </a:p>
          <a:p>
            <a:r>
              <a:rPr kumimoji="1" lang="en-US" altLang="ja-JP"/>
              <a:t>Q20</a:t>
            </a:r>
            <a:endParaRPr kumimoji="1" lang="ja-JP" altLang="en-US"/>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47</a:t>
            </a:fld>
            <a:endParaRPr kumimoji="1" lang="ja-JP" altLang="en-US"/>
          </a:p>
        </p:txBody>
      </p:sp>
    </p:spTree>
    <p:extLst>
      <p:ext uri="{BB962C8B-B14F-4D97-AF65-F5344CB8AC3E}">
        <p14:creationId xmlns:p14="http://schemas.microsoft.com/office/powerpoint/2010/main" val="153493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On the other hand, ICA can preserve images by basis and its coefficient(</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コエフィシェント</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values, just like DCT.</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ICA basis is inherent to the input image and must be shared with the transmission(</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トランスミッション</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partner.</a:t>
            </a: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also, quantization of ICA is by restricting(</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リストリクティング</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the basis used for preserve.</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Therefore, ICA can preserve local features in a smaller number of bases than DCT.</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However, the flat features that DCT is good at cannot be preserved without using more basis than DCT.</a:t>
            </a:r>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a:t>
            </a:fld>
            <a:endParaRPr kumimoji="1" lang="ja-JP" altLang="en-US"/>
          </a:p>
        </p:txBody>
      </p:sp>
    </p:spTree>
    <p:extLst>
      <p:ext uri="{BB962C8B-B14F-4D97-AF65-F5344CB8AC3E}">
        <p14:creationId xmlns:p14="http://schemas.microsoft.com/office/powerpoint/2010/main" val="2376962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As mentioned before, we can see that DCT and ICA have different blocks that they are good at in a single image.</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Therefore, hybrid coding method has been proposed, in which the features of the input image can be efficiently preserved(</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プリザーブ</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by ICA, which is difficult(</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ディフィカルト</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to preserve by DCT.</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To use DCT and ICA together, the area of ​​the input image must be segmented into </a:t>
            </a:r>
            <a:r>
              <a:rPr lang="en-US" altLang="ja-JP" sz="1800" kern="100" dirty="0" err="1">
                <a:effectLst/>
                <a:latin typeface="Times New Roman" panose="02020603050405020304" pitchFamily="18" charset="0"/>
                <a:ea typeface="ＭＳ 明朝" panose="02020609040205080304" pitchFamily="17" charset="-128"/>
                <a:cs typeface="Times New Roman" panose="02020603050405020304" pitchFamily="18" charset="0"/>
              </a:rPr>
              <a:t>DCT_Blocks</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or </a:t>
            </a:r>
            <a:r>
              <a:rPr lang="en-US" altLang="ja-JP" sz="1800" kern="100" dirty="0" err="1">
                <a:effectLst/>
                <a:latin typeface="Times New Roman" panose="02020603050405020304" pitchFamily="18" charset="0"/>
                <a:ea typeface="ＭＳ 明朝" panose="02020609040205080304" pitchFamily="17" charset="-128"/>
                <a:cs typeface="Times New Roman" panose="02020603050405020304" pitchFamily="18" charset="0"/>
              </a:rPr>
              <a:t>ICA_Blocks</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a:t>
            </a: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Then, by comparing(</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コンピアリング</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with DCT, we identify(</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アイデニファイ</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the blocks that ICA is good at.</a:t>
            </a:r>
          </a:p>
          <a:p>
            <a:pPr marL="133350" marR="0" lvl="0" indent="0" algn="just" defTabSz="914400" rtl="0" eaLnBrk="1" fontAlgn="auto" latinLnBrk="0" hangingPunct="1">
              <a:lnSpc>
                <a:spcPct val="100000"/>
              </a:lnSpc>
              <a:spcBef>
                <a:spcPts val="0"/>
              </a:spcBef>
              <a:spcAft>
                <a:spcPts val="0"/>
              </a:spcAft>
              <a:buClrTx/>
              <a:buSzTx/>
              <a:buFontTx/>
              <a:buNone/>
              <a:tabLst/>
              <a:defRPr/>
            </a:pP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Also, recall that ICA basis is inherent to the input image.</a:t>
            </a: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When considering(</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コンシダリング</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additional information, it</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s necessary to restrict the number of ICA bases used in the entire image.</a:t>
            </a: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The goal of the hybrid method is to identify the bases and blocks that can improve the coding performance even when the type of ICA basis is restricted.</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4" name="日付プレースホルダー 3"/>
          <p:cNvSpPr>
            <a:spLocks noGrp="1"/>
          </p:cNvSpPr>
          <p:nvPr>
            <p:ph type="dt" idx="1"/>
          </p:nvPr>
        </p:nvSpPr>
        <p:spPr/>
        <p:txBody>
          <a:bodyPr/>
          <a:lstStyle/>
          <a:p>
            <a:r>
              <a:rPr kumimoji="1" lang="en-US" altLang="ja-JP"/>
              <a:t>2021/10/25</a:t>
            </a:r>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7</a:t>
            </a:fld>
            <a:endParaRPr kumimoji="1" lang="ja-JP" altLang="en-US"/>
          </a:p>
        </p:txBody>
      </p:sp>
    </p:spTree>
    <p:extLst>
      <p:ext uri="{BB962C8B-B14F-4D97-AF65-F5344CB8AC3E}">
        <p14:creationId xmlns:p14="http://schemas.microsoft.com/office/powerpoint/2010/main" val="533602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Next, I’ll explain the image of the hybrid method.</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This shows the entropy that can be preserved at the same image quality.</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ICA has less entropy than DCT, but when additional information is added, it has more entropy than DCT. </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(This additional information increases in proportion(</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プロポーション</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to the type of basis.)</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Here, by segmenting into areas where DCT or ICA is good at, as in step 1, the  entropy of the coefficient only can be reduced more than DCT only.</a:t>
            </a: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However, since the number of bases used in the entire image is free, the total entropy will increase more than DCT.</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Therefore, by choosing the basis used to only the important basis as in step2, the total entropy will decrease more than DCT.</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endParaRPr kumimoji="1" lang="en-US" altLang="ja-JP" sz="1200" kern="1200" dirty="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8</a:t>
            </a:fld>
            <a:endParaRPr kumimoji="1" lang="ja-JP" altLang="en-US"/>
          </a:p>
        </p:txBody>
      </p:sp>
    </p:spTree>
    <p:extLst>
      <p:ext uri="{BB962C8B-B14F-4D97-AF65-F5344CB8AC3E}">
        <p14:creationId xmlns:p14="http://schemas.microsoft.com/office/powerpoint/2010/main" val="1479645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Next, I’ll explain the goal of the proposed method.</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In Step 1, we propose a method to improve the quantization of ICA.</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Also, In Step 2, we propose improve of the method of assessing(</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アセッシング</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important ICA bases.</a:t>
            </a: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Therefore, the proposed method purpose(</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パーパス</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 to improve the coding performance by using the above methods.</a:t>
            </a:r>
            <a:endParaRPr lang="ja-JP"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endParaRPr kumimoji="1" lang="ja-JP" altLang="en-US" dirty="0"/>
          </a:p>
        </p:txBody>
      </p:sp>
      <p:sp>
        <p:nvSpPr>
          <p:cNvPr id="4" name="日付プレースホルダー 3"/>
          <p:cNvSpPr>
            <a:spLocks noGrp="1"/>
          </p:cNvSpPr>
          <p:nvPr>
            <p:ph type="dt" idx="1"/>
          </p:nvPr>
        </p:nvSpPr>
        <p:spPr/>
        <p:txBody>
          <a:bodyPr/>
          <a:lstStyle/>
          <a:p>
            <a:r>
              <a:rPr kumimoji="1" lang="en-US" altLang="ja-JP"/>
              <a:t>2021/10/25</a:t>
            </a:r>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9</a:t>
            </a:fld>
            <a:endParaRPr kumimoji="1" lang="ja-JP" altLang="en-US"/>
          </a:p>
        </p:txBody>
      </p:sp>
    </p:spTree>
    <p:extLst>
      <p:ext uri="{BB962C8B-B14F-4D97-AF65-F5344CB8AC3E}">
        <p14:creationId xmlns:p14="http://schemas.microsoft.com/office/powerpoint/2010/main" val="2229569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73178" y="654050"/>
            <a:ext cx="7567642" cy="3155678"/>
          </a:xfrm>
        </p:spPr>
        <p:txBody>
          <a:bodyPr anchor="b">
            <a:normAutofit/>
          </a:bodyPr>
          <a:lstStyle>
            <a:lvl1pPr algn="ctr">
              <a:defRPr sz="4800">
                <a:solidFill>
                  <a:srgbClr val="002060"/>
                </a:solidFill>
                <a:latin typeface="HG創英角ｺﾞｼｯｸUB" panose="020B0909000000000000" pitchFamily="49" charset="-128"/>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3" name="サブタイトル 2"/>
          <p:cNvSpPr>
            <a:spLocks noGrp="1"/>
          </p:cNvSpPr>
          <p:nvPr>
            <p:ph type="subTitle" idx="1"/>
          </p:nvPr>
        </p:nvSpPr>
        <p:spPr>
          <a:xfrm>
            <a:off x="673178" y="4413250"/>
            <a:ext cx="7567642" cy="1670050"/>
          </a:xfrm>
        </p:spPr>
        <p:txBody>
          <a:bodyPr>
            <a:normAutofit/>
          </a:bodyPr>
          <a:lstStyle>
            <a:lvl1pPr marL="0" indent="0" algn="r">
              <a:buNone/>
              <a:defRPr sz="3200">
                <a:latin typeface="Lucida Sans" panose="020B0602030504020204" pitchFamily="34" charset="0"/>
                <a:ea typeface="ＭＳ ゴシック" panose="020B0609070205080204" pitchFamily="49" charset="-128"/>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7" name="正方形/長方形 6"/>
          <p:cNvSpPr/>
          <p:nvPr userDrawn="1"/>
        </p:nvSpPr>
        <p:spPr>
          <a:xfrm>
            <a:off x="1018182" y="3968446"/>
            <a:ext cx="7107636" cy="112196"/>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rot="10800000">
            <a:off x="5438775" y="6743289"/>
            <a:ext cx="3705225"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8" name="正方形/長方形 7"/>
          <p:cNvSpPr/>
          <p:nvPr userDrawn="1"/>
        </p:nvSpPr>
        <p:spPr>
          <a:xfrm rot="10800000">
            <a:off x="5438775" y="6743289"/>
            <a:ext cx="3705225"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273050" y="88900"/>
            <a:ext cx="7918450" cy="578427"/>
          </a:xfrm>
        </p:spPr>
        <p:txBody>
          <a:bodyPr/>
          <a:lstStyle>
            <a:lvl1pPr>
              <a:defRPr>
                <a:solidFill>
                  <a:srgbClr val="002060"/>
                </a:solidFill>
                <a:latin typeface="Lucida Sans" panose="020B0602030504020204" pitchFamily="34" charset="0"/>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273050" y="901190"/>
            <a:ext cx="8604250" cy="5653955"/>
          </a:xfrm>
        </p:spPr>
        <p:txBody>
          <a:bodyPr>
            <a:normAutofit/>
          </a:bodyPr>
          <a:lstStyle>
            <a:lvl1pPr marL="228600" indent="-228600">
              <a:buClr>
                <a:srgbClr val="002060"/>
              </a:buClr>
              <a:buSzPct val="85000"/>
              <a:buFont typeface="Wingdings" panose="05000000000000000000" pitchFamily="2" charset="2"/>
              <a:buChar char="n"/>
              <a:defRPr sz="2400">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buClr>
                <a:srgbClr val="002060"/>
              </a:buClr>
              <a:buSzPct val="85000"/>
              <a:buFont typeface="Wingdings" panose="05000000000000000000" pitchFamily="2" charset="2"/>
              <a:buChar char="n"/>
              <a:defRPr sz="2200">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buClr>
                <a:srgbClr val="002060"/>
              </a:buClr>
              <a:buSzPct val="85000"/>
              <a:buFont typeface="Wingdings" panose="05000000000000000000" pitchFamily="2" charset="2"/>
              <a:buChar char="n"/>
              <a:defRPr sz="2000">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buClr>
                <a:srgbClr val="002060"/>
              </a:buClr>
              <a:buSzPct val="85000"/>
              <a:buFont typeface="Wingdings" panose="05000000000000000000" pitchFamily="2" charset="2"/>
              <a:buChar char="n"/>
              <a:defRPr sz="1800">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buClr>
                <a:srgbClr val="002060"/>
              </a:buClr>
              <a:buSzPct val="85000"/>
              <a:buFont typeface="Wingdings" panose="05000000000000000000" pitchFamily="2" charset="2"/>
              <a:buChar char="n"/>
              <a:defRPr sz="1800">
                <a:latin typeface="Lucida Sans" panose="020B0602030504020204" pitchFamily="34" charset="0"/>
                <a:ea typeface="ＭＳ ゴシック" panose="020B0609070205080204" pitchFamily="49" charset="-128"/>
                <a:cs typeface="Tahoma" panose="020B0604030504040204" pitchFamily="34" charset="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8020050" y="88900"/>
            <a:ext cx="857250" cy="653572"/>
          </a:xfrm>
        </p:spPr>
        <p:txBody>
          <a:bodyPr/>
          <a:lstStyle>
            <a:lvl1pPr>
              <a:defRPr sz="4000" b="0">
                <a:solidFill>
                  <a:schemeClr val="tx1">
                    <a:tint val="75000"/>
                    <a:alpha val="75000"/>
                  </a:schemeClr>
                </a:solidFill>
                <a:latin typeface="Lucida Sans" panose="020B0602030504020204" pitchFamily="34" charset="0"/>
                <a:cs typeface="Times New Roman" panose="02020603050405020304" pitchFamily="18" charset="0"/>
              </a:defRPr>
            </a:lvl1pPr>
          </a:lstStyle>
          <a:p>
            <a:fld id="{EED84C72-A00F-41D9-8911-FDA808E68C33}" type="slidenum">
              <a:rPr lang="ja-JP" altLang="en-US" smtClean="0"/>
              <a:t>‹#›</a:t>
            </a:fld>
            <a:endParaRPr lang="ja-JP" altLang="en-US"/>
          </a:p>
        </p:txBody>
      </p:sp>
      <p:sp>
        <p:nvSpPr>
          <p:cNvPr id="9" name="正方形/長方形 8"/>
          <p:cNvSpPr/>
          <p:nvPr userDrawn="1"/>
        </p:nvSpPr>
        <p:spPr>
          <a:xfrm>
            <a:off x="0" y="667327"/>
            <a:ext cx="8191500"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0488" y="696753"/>
            <a:ext cx="8110438" cy="45719"/>
          </a:xfrm>
          <a:prstGeom prst="rect">
            <a:avLst/>
          </a:prstGeom>
          <a:gradFill flip="none" rotWithShape="1">
            <a:gsLst>
              <a:gs pos="8000">
                <a:schemeClr val="tx2"/>
              </a:gs>
              <a:gs pos="100000">
                <a:srgbClr val="FFFF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300307"/>
            <a:ext cx="7886700" cy="1749968"/>
          </a:xfrm>
        </p:spPr>
        <p:txBody>
          <a:bodyPr anchor="b">
            <a:noAutofit/>
          </a:bodyPr>
          <a:lstStyle>
            <a:lvl1pPr>
              <a:defRPr sz="6600">
                <a:solidFill>
                  <a:srgbClr val="002060"/>
                </a:solidFill>
                <a:latin typeface="HG創英角ｺﾞｼｯｸUB" panose="020B0909000000000000" pitchFamily="49" charset="-128"/>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7" name="コンテンツ プレースホルダー 2"/>
          <p:cNvSpPr>
            <a:spLocks noGrp="1"/>
          </p:cNvSpPr>
          <p:nvPr>
            <p:ph idx="13"/>
          </p:nvPr>
        </p:nvSpPr>
        <p:spPr>
          <a:xfrm>
            <a:off x="623888" y="3343704"/>
            <a:ext cx="7886700" cy="3211442"/>
          </a:xfrm>
        </p:spPr>
        <p:txBody>
          <a:bodyPr>
            <a:normAutofit/>
          </a:bodyPr>
          <a:lstStyle>
            <a:lvl1pPr marL="228600" indent="-228600">
              <a:buClr>
                <a:srgbClr val="002060"/>
              </a:buClr>
              <a:buSzPct val="85000"/>
              <a:buFont typeface="Wingdings" panose="05000000000000000000" pitchFamily="2" charset="2"/>
              <a:buChar char="n"/>
              <a:defRPr sz="2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1pPr>
            <a:lvl2pPr marL="685800" indent="-228600">
              <a:buClr>
                <a:srgbClr val="002060"/>
              </a:buClr>
              <a:buSzPct val="85000"/>
              <a:buFont typeface="Wingdings" panose="05000000000000000000" pitchFamily="2" charset="2"/>
              <a:buChar char="n"/>
              <a:defRPr sz="24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2pPr>
            <a:lvl3pPr marL="1143000" indent="-228600">
              <a:buClr>
                <a:srgbClr val="002060"/>
              </a:buClr>
              <a:buSzPct val="85000"/>
              <a:buFont typeface="Wingdings" panose="05000000000000000000" pitchFamily="2" charset="2"/>
              <a:buChar char="n"/>
              <a:defRPr sz="20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3pPr>
            <a:lvl4pPr marL="1600200" indent="-228600">
              <a:buClr>
                <a:srgbClr val="002060"/>
              </a:buClr>
              <a:buSzPct val="85000"/>
              <a:buFont typeface="Wingdings" panose="05000000000000000000" pitchFamily="2" charset="2"/>
              <a:buChar char="n"/>
              <a:defRPr sz="1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4pPr>
            <a:lvl5pPr marL="2057400" indent="-228600">
              <a:buClr>
                <a:srgbClr val="002060"/>
              </a:buClr>
              <a:buSzPct val="85000"/>
              <a:buFont typeface="Wingdings" panose="05000000000000000000" pitchFamily="2" charset="2"/>
              <a:buChar char="n"/>
              <a:defRPr sz="1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正方形/長方形 7"/>
          <p:cNvSpPr/>
          <p:nvPr userDrawn="1"/>
        </p:nvSpPr>
        <p:spPr>
          <a:xfrm>
            <a:off x="0" y="3131043"/>
            <a:ext cx="7731524" cy="122044"/>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スライド番号プレースホルダー 5"/>
          <p:cNvSpPr>
            <a:spLocks noGrp="1"/>
          </p:cNvSpPr>
          <p:nvPr>
            <p:ph type="sldNum" sz="quarter" idx="12"/>
          </p:nvPr>
        </p:nvSpPr>
        <p:spPr>
          <a:xfrm>
            <a:off x="7551420" y="88900"/>
            <a:ext cx="1325880" cy="653572"/>
          </a:xfrm>
        </p:spPr>
        <p:txBody>
          <a:bodyPr/>
          <a:lstStyle>
            <a:lvl1pPr>
              <a:defRPr sz="4000" b="0">
                <a:solidFill>
                  <a:schemeClr val="tx1">
                    <a:tint val="75000"/>
                    <a:alpha val="75000"/>
                  </a:schemeClr>
                </a:solidFill>
                <a:latin typeface="Lucida Sans" panose="020B0602030504020204" pitchFamily="34" charset="0"/>
                <a:cs typeface="Times New Roman" panose="02020603050405020304" pitchFamily="18" charset="0"/>
              </a:defRPr>
            </a:lvl1pPr>
          </a:lstStyle>
          <a:p>
            <a:fld id="{EED84C72-A00F-41D9-8911-FDA808E68C33}" type="slidenum">
              <a:rPr lang="ja-JP" altLang="en-US" smtClean="0"/>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84C72-A00F-41D9-8911-FDA808E68C33}"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chart" Target="../charts/chart1.xml"/><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2.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chart" Target="../charts/chart3.xml"/><Relationship Id="rId7"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17.png"/><Relationship Id="rId4" Type="http://schemas.openxmlformats.org/officeDocument/2006/relationships/image" Target="../media/image35.png"/><Relationship Id="rId9"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32.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chart" Target="../charts/chart4.xml"/><Relationship Id="rId7"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6.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4.bmp"/></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2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54.png"/></Relationships>
</file>

<file path=ppt/slides/_rels/slide2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chart" Target="../charts/chart8.xml"/><Relationship Id="rId7" Type="http://schemas.openxmlformats.org/officeDocument/2006/relationships/image" Target="../media/image57.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chart" Target="../charts/chart9.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chart" Target="../charts/chart10.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chart" Target="../charts/chart11.xml"/><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31.png"/><Relationship Id="rId9"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0.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6.png"/><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4.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chart" Target="../charts/chart12.xml"/><Relationship Id="rId7" Type="http://schemas.openxmlformats.org/officeDocument/2006/relationships/image" Target="../media/image67.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2.png"/><Relationship Id="rId9" Type="http://schemas.openxmlformats.org/officeDocument/2006/relationships/image" Target="../media/image69.png"/></Relationships>
</file>

<file path=ppt/slides/_rels/slide35.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chart" Target="../charts/chart13.xml"/><Relationship Id="rId7" Type="http://schemas.openxmlformats.org/officeDocument/2006/relationships/image" Target="../media/image73.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64.png"/></Relationships>
</file>

<file path=ppt/slides/_rels/slide3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4.png"/><Relationship Id="rId4" Type="http://schemas.openxmlformats.org/officeDocument/2006/relationships/image" Target="../media/image62.png"/></Relationships>
</file>

<file path=ppt/slides/_rels/slide37.xml.rels><?xml version="1.0" encoding="UTF-8" standalone="yes"?>
<Relationships xmlns="http://schemas.openxmlformats.org/package/2006/relationships"><Relationship Id="rId3" Type="http://schemas.openxmlformats.org/officeDocument/2006/relationships/chart" Target="../charts/chart15.xml"/><Relationship Id="rId7" Type="http://schemas.openxmlformats.org/officeDocument/2006/relationships/image" Target="../media/image77.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76.png"/><Relationship Id="rId4" Type="http://schemas.openxmlformats.org/officeDocument/2006/relationships/image" Target="../media/image75.png"/></Relationships>
</file>

<file path=ppt/slides/_rels/slide3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39.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83.png"/><Relationship Id="rId7" Type="http://schemas.openxmlformats.org/officeDocument/2006/relationships/image" Target="../media/image69.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85.png"/><Relationship Id="rId4" Type="http://schemas.openxmlformats.org/officeDocument/2006/relationships/image" Target="../media/image84.png"/><Relationship Id="rId9" Type="http://schemas.openxmlformats.org/officeDocument/2006/relationships/image" Target="../media/image6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s/_rels/slide40.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4.png"/><Relationship Id="rId7" Type="http://schemas.openxmlformats.org/officeDocument/2006/relationships/image" Target="../media/image72.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87.png"/><Relationship Id="rId10" Type="http://schemas.openxmlformats.org/officeDocument/2006/relationships/image" Target="../media/image71.png"/><Relationship Id="rId4" Type="http://schemas.openxmlformats.org/officeDocument/2006/relationships/image" Target="../media/image86.png"/><Relationship Id="rId9" Type="http://schemas.openxmlformats.org/officeDocument/2006/relationships/image" Target="../media/image89.png"/></Relationships>
</file>

<file path=ppt/slides/_rels/slide41.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22.png"/><Relationship Id="rId7" Type="http://schemas.openxmlformats.org/officeDocument/2006/relationships/image" Target="../media/image90.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94.png"/><Relationship Id="rId5" Type="http://schemas.openxmlformats.org/officeDocument/2006/relationships/image" Target="../media/image54.png"/><Relationship Id="rId10" Type="http://schemas.openxmlformats.org/officeDocument/2006/relationships/image" Target="../media/image93.png"/><Relationship Id="rId4" Type="http://schemas.openxmlformats.org/officeDocument/2006/relationships/image" Target="../media/image53.png"/><Relationship Id="rId9" Type="http://schemas.openxmlformats.org/officeDocument/2006/relationships/image" Target="../media/image92.png"/></Relationships>
</file>

<file path=ppt/slides/_rels/slide4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2.png"/><Relationship Id="rId7" Type="http://schemas.openxmlformats.org/officeDocument/2006/relationships/image" Target="../media/image95.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22.png"/><Relationship Id="rId9" Type="http://schemas.openxmlformats.org/officeDocument/2006/relationships/image" Target="../media/image9.jpeg"/></Relationships>
</file>

<file path=ppt/slides/_rels/slide43.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95.png"/><Relationship Id="rId7" Type="http://schemas.openxmlformats.org/officeDocument/2006/relationships/image" Target="../media/image96.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98.png"/></Relationships>
</file>

<file path=ppt/slides/_rels/slide44.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4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6.png"/><Relationship Id="rId7"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105.png"/><Relationship Id="rId4" Type="http://schemas.openxmlformats.org/officeDocument/2006/relationships/image" Target="../media/image104.png"/></Relationships>
</file>

<file path=ppt/slides/_rels/slide47.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08.png"/><Relationship Id="rId5" Type="http://schemas.openxmlformats.org/officeDocument/2006/relationships/image" Target="../media/image36.png"/><Relationship Id="rId4" Type="http://schemas.openxmlformats.org/officeDocument/2006/relationships/image" Target="../media/image107.png"/></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1054" y="1355060"/>
            <a:ext cx="8361892" cy="2761519"/>
          </a:xfrm>
        </p:spPr>
        <p:txBody>
          <a:bodyPr>
            <a:noAutofit/>
          </a:bodyPr>
          <a:lstStyle/>
          <a:p>
            <a:r>
              <a:rPr lang="en-US" altLang="ja-JP" sz="3600" dirty="0">
                <a:latin typeface="Arial Black" panose="020B0A04020102020204" pitchFamily="34" charset="0"/>
              </a:rPr>
              <a:t>Important of Coding Performance by Optimal Basis Selection in Image Compression Using ICA Basis</a:t>
            </a:r>
            <a:br>
              <a:rPr lang="en-US" altLang="ja-JP" sz="2800" dirty="0"/>
            </a:br>
            <a:endParaRPr kumimoji="1" lang="ja-JP" altLang="en-US" sz="2400" dirty="0"/>
          </a:p>
        </p:txBody>
      </p:sp>
      <p:sp>
        <p:nvSpPr>
          <p:cNvPr id="3" name="サブタイトル 2"/>
          <p:cNvSpPr>
            <a:spLocks noGrp="1"/>
          </p:cNvSpPr>
          <p:nvPr>
            <p:ph type="subTitle" idx="1"/>
          </p:nvPr>
        </p:nvSpPr>
        <p:spPr>
          <a:xfrm>
            <a:off x="673178" y="4352544"/>
            <a:ext cx="8190406" cy="2057999"/>
          </a:xfrm>
        </p:spPr>
        <p:txBody>
          <a:bodyPr>
            <a:normAutofit/>
          </a:bodyPr>
          <a:lstStyle/>
          <a:p>
            <a:pPr>
              <a:spcBef>
                <a:spcPts val="1200"/>
              </a:spcBef>
            </a:pPr>
            <a:r>
              <a:rPr lang="en-US" altLang="ja-JP" sz="2800" dirty="0" err="1">
                <a:latin typeface="Times New Roman" panose="02020603050405020304" pitchFamily="18" charset="0"/>
                <a:cs typeface="Times New Roman" panose="02020603050405020304" pitchFamily="18" charset="0"/>
              </a:rPr>
              <a:t>Yudai</a:t>
            </a:r>
            <a:r>
              <a:rPr lang="en-US" altLang="ja-JP" sz="2800" dirty="0">
                <a:latin typeface="Times New Roman" panose="02020603050405020304" pitchFamily="18" charset="0"/>
                <a:cs typeface="Times New Roman" panose="02020603050405020304" pitchFamily="18" charset="0"/>
              </a:rPr>
              <a:t> Nakada</a:t>
            </a:r>
          </a:p>
          <a:p>
            <a:pPr>
              <a:spcBef>
                <a:spcPts val="1200"/>
              </a:spcBef>
            </a:pPr>
            <a:r>
              <a:rPr lang="en-US" altLang="ja-JP" sz="2800" dirty="0">
                <a:latin typeface="Times New Roman" panose="02020603050405020304" pitchFamily="18" charset="0"/>
                <a:cs typeface="Times New Roman" panose="02020603050405020304" pitchFamily="18" charset="0"/>
              </a:rPr>
              <a:t>Masashi Kameda</a:t>
            </a:r>
          </a:p>
          <a:p>
            <a:pPr>
              <a:spcBef>
                <a:spcPts val="1200"/>
              </a:spcBef>
            </a:pPr>
            <a:r>
              <a:rPr lang="en-US" altLang="ja-JP" sz="2400" dirty="0">
                <a:latin typeface="Times New Roman" panose="02020603050405020304" pitchFamily="18" charset="0"/>
                <a:cs typeface="Times New Roman" panose="02020603050405020304" pitchFamily="18" charset="0"/>
              </a:rPr>
              <a:t>Graduate School of Software and Information Science,</a:t>
            </a:r>
          </a:p>
          <a:p>
            <a:pPr>
              <a:spcBef>
                <a:spcPts val="1200"/>
              </a:spcBef>
            </a:pPr>
            <a:r>
              <a:rPr lang="en-US" altLang="ja-JP" sz="2400" dirty="0">
                <a:latin typeface="Times New Roman" panose="02020603050405020304" pitchFamily="18" charset="0"/>
                <a:cs typeface="Times New Roman" panose="02020603050405020304" pitchFamily="18" charset="0"/>
              </a:rPr>
              <a:t>Iwate Prefectural University</a:t>
            </a:r>
            <a:endParaRPr lang="ja-JP" altLang="en-US" sz="2400" dirty="0">
              <a:latin typeface="Times New Roman" panose="02020603050405020304" pitchFamily="18" charset="0"/>
              <a:cs typeface="Times New Roman" panose="02020603050405020304" pitchFamily="18" charset="0"/>
            </a:endParaRPr>
          </a:p>
        </p:txBody>
      </p:sp>
      <p:sp>
        <p:nvSpPr>
          <p:cNvPr id="5" name="テキスト ボックス 4">
            <a:extLst>
              <a:ext uri="{FF2B5EF4-FFF2-40B4-BE49-F238E27FC236}">
                <a16:creationId xmlns:a16="http://schemas.microsoft.com/office/drawing/2014/main" id="{3AB5F6F8-D55E-4725-AF7B-673EBAE1A4F1}"/>
              </a:ext>
            </a:extLst>
          </p:cNvPr>
          <p:cNvSpPr txBox="1"/>
          <p:nvPr/>
        </p:nvSpPr>
        <p:spPr>
          <a:xfrm>
            <a:off x="73152" y="274174"/>
            <a:ext cx="3177534" cy="984885"/>
          </a:xfrm>
          <a:prstGeom prst="rect">
            <a:avLst/>
          </a:prstGeom>
          <a:noFill/>
        </p:spPr>
        <p:txBody>
          <a:bodyPr wrap="square">
            <a:spAutoFit/>
          </a:bodyPr>
          <a:lstStyle/>
          <a:p>
            <a:pPr algn="ctr">
              <a:spcBef>
                <a:spcPts val="1200"/>
              </a:spcBef>
            </a:pPr>
            <a:r>
              <a:rPr lang="en-US" altLang="ja-JP" sz="2400" dirty="0"/>
              <a:t>March 3, 2022</a:t>
            </a:r>
          </a:p>
          <a:p>
            <a:pPr algn="ctr">
              <a:spcBef>
                <a:spcPts val="1200"/>
              </a:spcBef>
            </a:pPr>
            <a:r>
              <a:rPr lang="en-US" altLang="ja-JP" sz="2400" dirty="0"/>
              <a:t>IMQA2022     OS1-3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正方形/長方形 157">
            <a:extLst>
              <a:ext uri="{FF2B5EF4-FFF2-40B4-BE49-F238E27FC236}">
                <a16:creationId xmlns:a16="http://schemas.microsoft.com/office/drawing/2014/main" id="{4429D305-20EA-4876-9309-2BCD04046923}"/>
              </a:ext>
            </a:extLst>
          </p:cNvPr>
          <p:cNvSpPr/>
          <p:nvPr/>
        </p:nvSpPr>
        <p:spPr>
          <a:xfrm>
            <a:off x="7453442" y="1494425"/>
            <a:ext cx="1423858" cy="503684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pPr/>
              <a:t>10</a:t>
            </a:fld>
            <a:endParaRPr lang="ja-JP" altLang="en-US"/>
          </a:p>
        </p:txBody>
      </p:sp>
      <p:sp>
        <p:nvSpPr>
          <p:cNvPr id="110" name="正方形/長方形 109">
            <a:extLst>
              <a:ext uri="{FF2B5EF4-FFF2-40B4-BE49-F238E27FC236}">
                <a16:creationId xmlns:a16="http://schemas.microsoft.com/office/drawing/2014/main" id="{9078ECA4-3750-4796-916D-AB13F483105A}"/>
              </a:ext>
            </a:extLst>
          </p:cNvPr>
          <p:cNvSpPr/>
          <p:nvPr/>
        </p:nvSpPr>
        <p:spPr>
          <a:xfrm>
            <a:off x="3676045" y="1539854"/>
            <a:ext cx="1443431" cy="327794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11" name="図 110" descr="雪の上を飛ぶ飛行機の白黒写真&#10;&#10;自動的に生成された説明">
            <a:extLst>
              <a:ext uri="{FF2B5EF4-FFF2-40B4-BE49-F238E27FC236}">
                <a16:creationId xmlns:a16="http://schemas.microsoft.com/office/drawing/2014/main" id="{1DEE7977-22EA-469D-B900-F598E5898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049" y="2085895"/>
            <a:ext cx="1690077" cy="1690077"/>
          </a:xfrm>
          <a:prstGeom prst="rect">
            <a:avLst/>
          </a:prstGeom>
        </p:spPr>
      </p:pic>
      <p:cxnSp>
        <p:nvCxnSpPr>
          <p:cNvPr id="112" name="直線コネクタ 111">
            <a:extLst>
              <a:ext uri="{FF2B5EF4-FFF2-40B4-BE49-F238E27FC236}">
                <a16:creationId xmlns:a16="http://schemas.microsoft.com/office/drawing/2014/main" id="{8F7F6EBD-AAF0-4580-A54A-26DC97E33884}"/>
              </a:ext>
            </a:extLst>
          </p:cNvPr>
          <p:cNvCxnSpPr>
            <a:cxnSpLocks/>
          </p:cNvCxnSpPr>
          <p:nvPr/>
        </p:nvCxnSpPr>
        <p:spPr>
          <a:xfrm>
            <a:off x="2116126" y="3315729"/>
            <a:ext cx="12194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6392AC9E-A964-45E1-ABCB-30BFB569C3D6}"/>
              </a:ext>
            </a:extLst>
          </p:cNvPr>
          <p:cNvCxnSpPr>
            <a:cxnSpLocks/>
            <a:stCxn id="111" idx="2"/>
          </p:cNvCxnSpPr>
          <p:nvPr/>
        </p:nvCxnSpPr>
        <p:spPr>
          <a:xfrm>
            <a:off x="1271088" y="3775972"/>
            <a:ext cx="0" cy="8717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6C8C54CD-92C0-484A-9936-0C63B342A4BE}"/>
              </a:ext>
            </a:extLst>
          </p:cNvPr>
          <p:cNvCxnSpPr>
            <a:cxnSpLocks/>
            <a:stCxn id="110" idx="2"/>
            <a:endCxn id="126" idx="0"/>
          </p:cNvCxnSpPr>
          <p:nvPr/>
        </p:nvCxnSpPr>
        <p:spPr>
          <a:xfrm>
            <a:off x="4397761" y="4817797"/>
            <a:ext cx="2514" cy="34039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テキスト ボックス 114">
            <a:extLst>
              <a:ext uri="{FF2B5EF4-FFF2-40B4-BE49-F238E27FC236}">
                <a16:creationId xmlns:a16="http://schemas.microsoft.com/office/drawing/2014/main" id="{ECBB0131-CBE7-4860-B821-05F7439FBAB4}"/>
              </a:ext>
            </a:extLst>
          </p:cNvPr>
          <p:cNvSpPr txBox="1"/>
          <p:nvPr/>
        </p:nvSpPr>
        <p:spPr>
          <a:xfrm>
            <a:off x="617062" y="1716563"/>
            <a:ext cx="1308050" cy="369332"/>
          </a:xfrm>
          <a:prstGeom prst="rect">
            <a:avLst/>
          </a:prstGeom>
          <a:noFill/>
        </p:spPr>
        <p:txBody>
          <a:bodyPr wrap="none" rtlCol="0">
            <a:spAutoFit/>
          </a:bodyPr>
          <a:lstStyle/>
          <a:p>
            <a:pPr algn="ctr"/>
            <a:r>
              <a:rPr lang="en-US" altLang="ja-JP" dirty="0">
                <a:latin typeface="Times New Roman" panose="02020603050405020304" pitchFamily="18" charset="0"/>
                <a:cs typeface="Times New Roman" panose="02020603050405020304" pitchFamily="18" charset="0"/>
              </a:rPr>
              <a:t>Input image</a:t>
            </a:r>
            <a:endParaRPr lang="ja-JP" altLang="en-US" dirty="0">
              <a:latin typeface="Times New Roman" panose="02020603050405020304" pitchFamily="18" charset="0"/>
              <a:cs typeface="Times New Roman" panose="02020603050405020304" pitchFamily="18" charset="0"/>
            </a:endParaRPr>
          </a:p>
        </p:txBody>
      </p:sp>
      <p:cxnSp>
        <p:nvCxnSpPr>
          <p:cNvPr id="116" name="直線コネクタ 115">
            <a:extLst>
              <a:ext uri="{FF2B5EF4-FFF2-40B4-BE49-F238E27FC236}">
                <a16:creationId xmlns:a16="http://schemas.microsoft.com/office/drawing/2014/main" id="{17EE2F40-E42B-4185-8010-0C235DEF3A9F}"/>
              </a:ext>
            </a:extLst>
          </p:cNvPr>
          <p:cNvCxnSpPr>
            <a:cxnSpLocks/>
          </p:cNvCxnSpPr>
          <p:nvPr/>
        </p:nvCxnSpPr>
        <p:spPr>
          <a:xfrm>
            <a:off x="3335549" y="2442350"/>
            <a:ext cx="0" cy="1769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B817ABEA-49C4-46A2-B158-FCB6AEFF988A}"/>
              </a:ext>
            </a:extLst>
          </p:cNvPr>
          <p:cNvCxnSpPr/>
          <p:nvPr/>
        </p:nvCxnSpPr>
        <p:spPr>
          <a:xfrm>
            <a:off x="3335549" y="2455304"/>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479213B8-F884-465F-BBC6-DE2D539E271F}"/>
              </a:ext>
            </a:extLst>
          </p:cNvPr>
          <p:cNvCxnSpPr/>
          <p:nvPr/>
        </p:nvCxnSpPr>
        <p:spPr>
          <a:xfrm>
            <a:off x="3335549" y="4197736"/>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正方形/長方形 119">
            <a:extLst>
              <a:ext uri="{FF2B5EF4-FFF2-40B4-BE49-F238E27FC236}">
                <a16:creationId xmlns:a16="http://schemas.microsoft.com/office/drawing/2014/main" id="{9A72FA6D-2D16-4C57-9A1E-FA9B64376E08}"/>
              </a:ext>
            </a:extLst>
          </p:cNvPr>
          <p:cNvSpPr/>
          <p:nvPr/>
        </p:nvSpPr>
        <p:spPr>
          <a:xfrm>
            <a:off x="627818" y="4657745"/>
            <a:ext cx="1472244" cy="1106701"/>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1600" dirty="0">
                <a:latin typeface="Times New Roman" panose="02020603050405020304" pitchFamily="18" charset="0"/>
                <a:cs typeface="Times New Roman" panose="02020603050405020304" pitchFamily="18" charset="0"/>
              </a:rPr>
              <a:t>Determine the quantization priority in ICA</a:t>
            </a:r>
            <a:endParaRPr lang="ja-JP" altLang="en-US" sz="1600" dirty="0">
              <a:latin typeface="Times New Roman" panose="02020603050405020304" pitchFamily="18" charset="0"/>
              <a:cs typeface="Times New Roman" panose="02020603050405020304" pitchFamily="18" charset="0"/>
            </a:endParaRPr>
          </a:p>
        </p:txBody>
      </p:sp>
      <p:cxnSp>
        <p:nvCxnSpPr>
          <p:cNvPr id="122" name="カギ線コネクタ 44">
            <a:extLst>
              <a:ext uri="{FF2B5EF4-FFF2-40B4-BE49-F238E27FC236}">
                <a16:creationId xmlns:a16="http://schemas.microsoft.com/office/drawing/2014/main" id="{E0E4782D-0570-40DF-A50E-3AC4D35323E4}"/>
              </a:ext>
            </a:extLst>
          </p:cNvPr>
          <p:cNvCxnSpPr>
            <a:cxnSpLocks/>
            <a:stCxn id="120" idx="3"/>
            <a:endCxn id="64" idx="2"/>
          </p:cNvCxnSpPr>
          <p:nvPr/>
        </p:nvCxnSpPr>
        <p:spPr>
          <a:xfrm flipV="1">
            <a:off x="2100062" y="3309193"/>
            <a:ext cx="634704" cy="1901903"/>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3" name="正方形/長方形 122">
            <a:extLst>
              <a:ext uri="{FF2B5EF4-FFF2-40B4-BE49-F238E27FC236}">
                <a16:creationId xmlns:a16="http://schemas.microsoft.com/office/drawing/2014/main" id="{0C88C98F-1B7B-4943-9779-C4AAAF663053}"/>
              </a:ext>
            </a:extLst>
          </p:cNvPr>
          <p:cNvSpPr/>
          <p:nvPr/>
        </p:nvSpPr>
        <p:spPr>
          <a:xfrm>
            <a:off x="231135" y="4451625"/>
            <a:ext cx="2215890" cy="1561553"/>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a:extLst>
              <a:ext uri="{FF2B5EF4-FFF2-40B4-BE49-F238E27FC236}">
                <a16:creationId xmlns:a16="http://schemas.microsoft.com/office/drawing/2014/main" id="{BE47F3F9-443C-4B3B-AAB3-C97900C7AE25}"/>
              </a:ext>
            </a:extLst>
          </p:cNvPr>
          <p:cNvSpPr/>
          <p:nvPr/>
        </p:nvSpPr>
        <p:spPr>
          <a:xfrm>
            <a:off x="1779438" y="4075502"/>
            <a:ext cx="779829" cy="400110"/>
          </a:xfrm>
          <a:prstGeom prst="rect">
            <a:avLst/>
          </a:prstGeom>
        </p:spPr>
        <p:txBody>
          <a:bodyPr wrap="none">
            <a:spAutoFit/>
          </a:bodyPr>
          <a:lstStyle/>
          <a:p>
            <a:r>
              <a:rPr lang="en-US" altLang="ja-JP" sz="2000" dirty="0">
                <a:solidFill>
                  <a:schemeClr val="accent2"/>
                </a:solidFill>
                <a:latin typeface="Times New Roman" panose="02020603050405020304" pitchFamily="18" charset="0"/>
                <a:cs typeface="Times New Roman" panose="02020603050405020304" pitchFamily="18" charset="0"/>
              </a:rPr>
              <a:t>Step1</a:t>
            </a:r>
            <a:endParaRPr lang="ja-JP" altLang="en-US" sz="2000" dirty="0">
              <a:solidFill>
                <a:schemeClr val="accent2"/>
              </a:solidFill>
              <a:latin typeface="Times New Roman" panose="02020603050405020304" pitchFamily="18" charset="0"/>
              <a:cs typeface="Times New Roman" panose="02020603050405020304" pitchFamily="18" charset="0"/>
            </a:endParaRPr>
          </a:p>
        </p:txBody>
      </p:sp>
      <p:sp>
        <p:nvSpPr>
          <p:cNvPr id="126" name="正方形/長方形 125">
            <a:extLst>
              <a:ext uri="{FF2B5EF4-FFF2-40B4-BE49-F238E27FC236}">
                <a16:creationId xmlns:a16="http://schemas.microsoft.com/office/drawing/2014/main" id="{A6AA4B9E-202A-4C66-A021-852792CB83B6}"/>
              </a:ext>
            </a:extLst>
          </p:cNvPr>
          <p:cNvSpPr/>
          <p:nvPr/>
        </p:nvSpPr>
        <p:spPr>
          <a:xfrm>
            <a:off x="3482418" y="5158196"/>
            <a:ext cx="1835714" cy="1155820"/>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1600" dirty="0">
                <a:latin typeface="Times New Roman" panose="02020603050405020304" pitchFamily="18" charset="0"/>
                <a:cs typeface="Times New Roman" panose="02020603050405020304" pitchFamily="18" charset="0"/>
              </a:rPr>
              <a:t>Assess of each ICA basis</a:t>
            </a:r>
            <a:endParaRPr lang="ja-JP" altLang="en-US" sz="1600" dirty="0">
              <a:latin typeface="Times New Roman" panose="02020603050405020304" pitchFamily="18" charset="0"/>
              <a:cs typeface="Times New Roman" panose="02020603050405020304" pitchFamily="18" charset="0"/>
            </a:endParaRPr>
          </a:p>
        </p:txBody>
      </p:sp>
      <p:sp>
        <p:nvSpPr>
          <p:cNvPr id="127" name="テキスト ボックス 126">
            <a:extLst>
              <a:ext uri="{FF2B5EF4-FFF2-40B4-BE49-F238E27FC236}">
                <a16:creationId xmlns:a16="http://schemas.microsoft.com/office/drawing/2014/main" id="{73E59231-4ACE-4967-B055-73BF9C522D69}"/>
              </a:ext>
            </a:extLst>
          </p:cNvPr>
          <p:cNvSpPr txBox="1"/>
          <p:nvPr/>
        </p:nvSpPr>
        <p:spPr>
          <a:xfrm>
            <a:off x="3830094" y="1218179"/>
            <a:ext cx="1135439"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Candidate</a:t>
            </a:r>
            <a:endParaRPr lang="ja-JP" altLang="en-US" dirty="0">
              <a:latin typeface="Times New Roman" panose="02020603050405020304" pitchFamily="18" charset="0"/>
              <a:cs typeface="Times New Roman" panose="02020603050405020304" pitchFamily="18" charset="0"/>
            </a:endParaRPr>
          </a:p>
        </p:txBody>
      </p:sp>
      <p:sp>
        <p:nvSpPr>
          <p:cNvPr id="128" name="テキスト ボックス 127">
            <a:extLst>
              <a:ext uri="{FF2B5EF4-FFF2-40B4-BE49-F238E27FC236}">
                <a16:creationId xmlns:a16="http://schemas.microsoft.com/office/drawing/2014/main" id="{766DFE7A-9FF9-4B74-9CCF-AB5DA2EBB2BC}"/>
              </a:ext>
            </a:extLst>
          </p:cNvPr>
          <p:cNvSpPr txBox="1"/>
          <p:nvPr/>
        </p:nvSpPr>
        <p:spPr>
          <a:xfrm>
            <a:off x="3804490" y="1518643"/>
            <a:ext cx="1186542" cy="338554"/>
          </a:xfrm>
          <a:prstGeom prst="rect">
            <a:avLst/>
          </a:prstGeom>
          <a:noFill/>
        </p:spPr>
        <p:txBody>
          <a:bodyPr wrap="none" rtlCol="0">
            <a:spAutoFit/>
          </a:bodyPr>
          <a:lstStyle/>
          <a:p>
            <a:pPr algn="ctr"/>
            <a:r>
              <a:rPr lang="en-US" altLang="ja-JP" sz="1600" dirty="0" err="1">
                <a:latin typeface="Times New Roman" panose="02020603050405020304" pitchFamily="18" charset="0"/>
                <a:cs typeface="Times New Roman" panose="02020603050405020304" pitchFamily="18" charset="0"/>
              </a:rPr>
              <a:t>DCT_Block</a:t>
            </a:r>
            <a:endParaRPr lang="en-US" altLang="ja-JP" sz="1600" dirty="0">
              <a:latin typeface="Times New Roman" panose="02020603050405020304" pitchFamily="18" charset="0"/>
              <a:cs typeface="Times New Roman" panose="02020603050405020304" pitchFamily="18" charset="0"/>
            </a:endParaRPr>
          </a:p>
        </p:txBody>
      </p:sp>
      <p:pic>
        <p:nvPicPr>
          <p:cNvPr id="132" name="図 131" descr="QR コード&#10;&#10;自動的に生成された説明">
            <a:extLst>
              <a:ext uri="{FF2B5EF4-FFF2-40B4-BE49-F238E27FC236}">
                <a16:creationId xmlns:a16="http://schemas.microsoft.com/office/drawing/2014/main" id="{C740649B-7028-40BE-A52F-00D3820EA4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0094" y="1872578"/>
            <a:ext cx="1150288" cy="1150288"/>
          </a:xfrm>
          <a:prstGeom prst="rect">
            <a:avLst/>
          </a:prstGeom>
        </p:spPr>
      </p:pic>
      <p:pic>
        <p:nvPicPr>
          <p:cNvPr id="133" name="図 132" descr="ダイアグラム&#10;&#10;中程度の精度で自動的に生成された説明">
            <a:extLst>
              <a:ext uri="{FF2B5EF4-FFF2-40B4-BE49-F238E27FC236}">
                <a16:creationId xmlns:a16="http://schemas.microsoft.com/office/drawing/2014/main" id="{E5AB2AA2-89AF-4751-A921-3C1B0AA9FB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2890" y="3623202"/>
            <a:ext cx="1116779" cy="1116779"/>
          </a:xfrm>
          <a:prstGeom prst="rect">
            <a:avLst/>
          </a:prstGeom>
        </p:spPr>
      </p:pic>
      <p:sp>
        <p:nvSpPr>
          <p:cNvPr id="134" name="正方形/長方形 133">
            <a:extLst>
              <a:ext uri="{FF2B5EF4-FFF2-40B4-BE49-F238E27FC236}">
                <a16:creationId xmlns:a16="http://schemas.microsoft.com/office/drawing/2014/main" id="{A42525FB-2311-496F-B949-1E8FC6AD2573}"/>
              </a:ext>
            </a:extLst>
          </p:cNvPr>
          <p:cNvSpPr/>
          <p:nvPr/>
        </p:nvSpPr>
        <p:spPr>
          <a:xfrm>
            <a:off x="5590809" y="5158196"/>
            <a:ext cx="1590413" cy="1155820"/>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1600" dirty="0">
                <a:latin typeface="Times New Roman" panose="02020603050405020304" pitchFamily="18" charset="0"/>
                <a:cs typeface="Times New Roman" panose="02020603050405020304" pitchFamily="18" charset="0"/>
              </a:rPr>
              <a:t>Choose </a:t>
            </a:r>
          </a:p>
          <a:p>
            <a:pPr algn="ctr"/>
            <a:r>
              <a:rPr lang="en-US" altLang="ja-JP" sz="1600" dirty="0">
                <a:latin typeface="Times New Roman" panose="02020603050405020304" pitchFamily="18" charset="0"/>
                <a:cs typeface="Times New Roman" panose="02020603050405020304" pitchFamily="18" charset="0"/>
              </a:rPr>
              <a:t>of Important basis</a:t>
            </a:r>
            <a:endParaRPr lang="ja-JP" altLang="en-US" sz="1600" dirty="0">
              <a:latin typeface="Times New Roman" panose="02020603050405020304" pitchFamily="18" charset="0"/>
              <a:cs typeface="Times New Roman" panose="02020603050405020304" pitchFamily="18" charset="0"/>
            </a:endParaRPr>
          </a:p>
        </p:txBody>
      </p:sp>
      <p:sp>
        <p:nvSpPr>
          <p:cNvPr id="137" name="正方形/長方形 136">
            <a:extLst>
              <a:ext uri="{FF2B5EF4-FFF2-40B4-BE49-F238E27FC236}">
                <a16:creationId xmlns:a16="http://schemas.microsoft.com/office/drawing/2014/main" id="{BA34C233-C25D-4CCC-A86B-2B64F0F97C5D}"/>
              </a:ext>
            </a:extLst>
          </p:cNvPr>
          <p:cNvSpPr/>
          <p:nvPr/>
        </p:nvSpPr>
        <p:spPr>
          <a:xfrm>
            <a:off x="3296599" y="5021622"/>
            <a:ext cx="4070604" cy="1499770"/>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正方形/長方形 137">
            <a:extLst>
              <a:ext uri="{FF2B5EF4-FFF2-40B4-BE49-F238E27FC236}">
                <a16:creationId xmlns:a16="http://schemas.microsoft.com/office/drawing/2014/main" id="{052A07EE-38FE-4059-BF9C-160CCC897B42}"/>
              </a:ext>
            </a:extLst>
          </p:cNvPr>
          <p:cNvSpPr/>
          <p:nvPr/>
        </p:nvSpPr>
        <p:spPr>
          <a:xfrm>
            <a:off x="6654178" y="4651966"/>
            <a:ext cx="779829" cy="400110"/>
          </a:xfrm>
          <a:prstGeom prst="rect">
            <a:avLst/>
          </a:prstGeom>
        </p:spPr>
        <p:txBody>
          <a:bodyPr wrap="none">
            <a:spAutoFit/>
          </a:bodyPr>
          <a:lstStyle/>
          <a:p>
            <a:r>
              <a:rPr lang="en-US" altLang="ja-JP" sz="2000" dirty="0">
                <a:solidFill>
                  <a:schemeClr val="accent2"/>
                </a:solidFill>
                <a:latin typeface="Times New Roman" panose="02020603050405020304" pitchFamily="18" charset="0"/>
                <a:cs typeface="Times New Roman" panose="02020603050405020304" pitchFamily="18" charset="0"/>
              </a:rPr>
              <a:t>Step2</a:t>
            </a:r>
            <a:endParaRPr lang="ja-JP" altLang="en-US" sz="2000" dirty="0">
              <a:solidFill>
                <a:schemeClr val="accent2"/>
              </a:solidFill>
              <a:latin typeface="Times New Roman" panose="02020603050405020304" pitchFamily="18" charset="0"/>
              <a:cs typeface="Times New Roman" panose="02020603050405020304" pitchFamily="18" charset="0"/>
            </a:endParaRPr>
          </a:p>
        </p:txBody>
      </p:sp>
      <p:cxnSp>
        <p:nvCxnSpPr>
          <p:cNvPr id="139" name="直線矢印コネクタ 138">
            <a:extLst>
              <a:ext uri="{FF2B5EF4-FFF2-40B4-BE49-F238E27FC236}">
                <a16:creationId xmlns:a16="http://schemas.microsoft.com/office/drawing/2014/main" id="{C816C59A-D70B-4098-87CA-632B4B56DDC7}"/>
              </a:ext>
            </a:extLst>
          </p:cNvPr>
          <p:cNvCxnSpPr>
            <a:cxnSpLocks/>
            <a:stCxn id="126" idx="3"/>
            <a:endCxn id="134" idx="1"/>
          </p:cNvCxnSpPr>
          <p:nvPr/>
        </p:nvCxnSpPr>
        <p:spPr>
          <a:xfrm>
            <a:off x="5318132" y="5736106"/>
            <a:ext cx="27267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0" name="テキスト ボックス 139">
            <a:extLst>
              <a:ext uri="{FF2B5EF4-FFF2-40B4-BE49-F238E27FC236}">
                <a16:creationId xmlns:a16="http://schemas.microsoft.com/office/drawing/2014/main" id="{9305846F-71FE-467E-88C9-90ECBB85509A}"/>
              </a:ext>
            </a:extLst>
          </p:cNvPr>
          <p:cNvSpPr txBox="1"/>
          <p:nvPr/>
        </p:nvSpPr>
        <p:spPr>
          <a:xfrm>
            <a:off x="7699557" y="4926602"/>
            <a:ext cx="989245" cy="338554"/>
          </a:xfrm>
          <a:prstGeom prst="rect">
            <a:avLst/>
          </a:prstGeom>
          <a:noFill/>
        </p:spPr>
        <p:txBody>
          <a:bodyPr wrap="none" rtlCol="0">
            <a:spAutoFit/>
          </a:bodyPr>
          <a:lstStyle/>
          <a:p>
            <a:r>
              <a:rPr lang="en-US" altLang="ja-JP" sz="1600" dirty="0">
                <a:latin typeface="Times New Roman" panose="02020603050405020304" pitchFamily="18" charset="0"/>
                <a:cs typeface="Times New Roman" panose="02020603050405020304" pitchFamily="18" charset="0"/>
              </a:rPr>
              <a:t>ICA</a:t>
            </a:r>
            <a:r>
              <a:rPr lang="ja-JP" altLang="en-US" sz="1600" dirty="0">
                <a:latin typeface="Times New Roman" panose="02020603050405020304" pitchFamily="18" charset="0"/>
                <a:cs typeface="Times New Roman" panose="02020603050405020304" pitchFamily="18" charset="0"/>
              </a:rPr>
              <a:t> </a:t>
            </a:r>
            <a:r>
              <a:rPr lang="en-US" altLang="ja-JP" sz="1600" dirty="0">
                <a:latin typeface="Times New Roman" panose="02020603050405020304" pitchFamily="18" charset="0"/>
                <a:cs typeface="Times New Roman" panose="02020603050405020304" pitchFamily="18" charset="0"/>
              </a:rPr>
              <a:t>basis</a:t>
            </a:r>
            <a:endParaRPr lang="ja-JP" altLang="en-US" sz="1600" dirty="0">
              <a:latin typeface="Times New Roman" panose="02020603050405020304" pitchFamily="18" charset="0"/>
              <a:cs typeface="Times New Roman" panose="02020603050405020304" pitchFamily="18" charset="0"/>
            </a:endParaRPr>
          </a:p>
        </p:txBody>
      </p:sp>
      <p:pic>
        <p:nvPicPr>
          <p:cNvPr id="141" name="図 140">
            <a:extLst>
              <a:ext uri="{FF2B5EF4-FFF2-40B4-BE49-F238E27FC236}">
                <a16:creationId xmlns:a16="http://schemas.microsoft.com/office/drawing/2014/main" id="{025C9469-83EB-46FE-9C51-0D6CA282306C}"/>
              </a:ext>
            </a:extLst>
          </p:cNvPr>
          <p:cNvPicPr>
            <a:picLocks noChangeAspect="1"/>
          </p:cNvPicPr>
          <p:nvPr/>
        </p:nvPicPr>
        <p:blipFill>
          <a:blip r:embed="rId6"/>
          <a:stretch>
            <a:fillRect/>
          </a:stretch>
        </p:blipFill>
        <p:spPr>
          <a:xfrm>
            <a:off x="7603829" y="5265477"/>
            <a:ext cx="1140156" cy="1143907"/>
          </a:xfrm>
          <a:prstGeom prst="rect">
            <a:avLst/>
          </a:prstGeom>
        </p:spPr>
      </p:pic>
      <p:grpSp>
        <p:nvGrpSpPr>
          <p:cNvPr id="143" name="グループ化 142">
            <a:extLst>
              <a:ext uri="{FF2B5EF4-FFF2-40B4-BE49-F238E27FC236}">
                <a16:creationId xmlns:a16="http://schemas.microsoft.com/office/drawing/2014/main" id="{FCD64F88-E247-4144-B4C9-85856B405E35}"/>
              </a:ext>
            </a:extLst>
          </p:cNvPr>
          <p:cNvGrpSpPr/>
          <p:nvPr/>
        </p:nvGrpSpPr>
        <p:grpSpPr>
          <a:xfrm>
            <a:off x="7599380" y="5250604"/>
            <a:ext cx="1144605" cy="1158459"/>
            <a:chOff x="9058308" y="5157605"/>
            <a:chExt cx="1144605" cy="1158459"/>
          </a:xfrm>
        </p:grpSpPr>
        <p:sp>
          <p:nvSpPr>
            <p:cNvPr id="144" name="フリーフォーム 57">
              <a:extLst>
                <a:ext uri="{FF2B5EF4-FFF2-40B4-BE49-F238E27FC236}">
                  <a16:creationId xmlns:a16="http://schemas.microsoft.com/office/drawing/2014/main" id="{2A6924CE-FBBD-4167-926B-DBCA56FF74F9}"/>
                </a:ext>
              </a:extLst>
            </p:cNvPr>
            <p:cNvSpPr/>
            <p:nvPr/>
          </p:nvSpPr>
          <p:spPr>
            <a:xfrm>
              <a:off x="9058308" y="5157605"/>
              <a:ext cx="1144605" cy="1158459"/>
            </a:xfrm>
            <a:custGeom>
              <a:avLst/>
              <a:gdLst>
                <a:gd name="connsiteX0" fmla="*/ 0 w 1362391"/>
                <a:gd name="connsiteY0" fmla="*/ 0 h 1363950"/>
                <a:gd name="connsiteX1" fmla="*/ 1362391 w 1362391"/>
                <a:gd name="connsiteY1" fmla="*/ 0 h 1363950"/>
                <a:gd name="connsiteX2" fmla="*/ 1362391 w 1362391"/>
                <a:gd name="connsiteY2" fmla="*/ 1363950 h 1363950"/>
                <a:gd name="connsiteX3" fmla="*/ 0 w 1362391"/>
                <a:gd name="connsiteY3" fmla="*/ 1363950 h 1363950"/>
                <a:gd name="connsiteX4" fmla="*/ 0 w 1362391"/>
                <a:gd name="connsiteY4" fmla="*/ 0 h 1363950"/>
                <a:gd name="connsiteX5" fmla="*/ 7257 w 1362391"/>
                <a:gd name="connsiteY5" fmla="*/ 178573 h 1363950"/>
                <a:gd name="connsiteX6" fmla="*/ 7257 w 1362391"/>
                <a:gd name="connsiteY6" fmla="*/ 340573 h 1363950"/>
                <a:gd name="connsiteX7" fmla="*/ 169257 w 1362391"/>
                <a:gd name="connsiteY7" fmla="*/ 340573 h 1363950"/>
                <a:gd name="connsiteX8" fmla="*/ 169257 w 1362391"/>
                <a:gd name="connsiteY8" fmla="*/ 178573 h 1363950"/>
                <a:gd name="connsiteX9" fmla="*/ 7257 w 1362391"/>
                <a:gd name="connsiteY9" fmla="*/ 178573 h 1363950"/>
                <a:gd name="connsiteX10" fmla="*/ 1190171 w 1362391"/>
                <a:gd name="connsiteY10" fmla="*/ 178576 h 1363950"/>
                <a:gd name="connsiteX11" fmla="*/ 1190171 w 1362391"/>
                <a:gd name="connsiteY11" fmla="*/ 340576 h 1363950"/>
                <a:gd name="connsiteX12" fmla="*/ 1352171 w 1362391"/>
                <a:gd name="connsiteY12" fmla="*/ 340576 h 1363950"/>
                <a:gd name="connsiteX13" fmla="*/ 1352171 w 1362391"/>
                <a:gd name="connsiteY13" fmla="*/ 178576 h 1363950"/>
                <a:gd name="connsiteX14" fmla="*/ 1190171 w 1362391"/>
                <a:gd name="connsiteY14" fmla="*/ 178576 h 1363950"/>
                <a:gd name="connsiteX15" fmla="*/ 1197431 w 1362391"/>
                <a:gd name="connsiteY15" fmla="*/ 519658 h 1363950"/>
                <a:gd name="connsiteX16" fmla="*/ 1197431 w 1362391"/>
                <a:gd name="connsiteY16" fmla="*/ 681658 h 1363950"/>
                <a:gd name="connsiteX17" fmla="*/ 1359431 w 1362391"/>
                <a:gd name="connsiteY17" fmla="*/ 681658 h 1363950"/>
                <a:gd name="connsiteX18" fmla="*/ 1359431 w 1362391"/>
                <a:gd name="connsiteY18" fmla="*/ 519658 h 1363950"/>
                <a:gd name="connsiteX19" fmla="*/ 1197431 w 1362391"/>
                <a:gd name="connsiteY19" fmla="*/ 519658 h 1363950"/>
                <a:gd name="connsiteX20" fmla="*/ 856345 w 1362391"/>
                <a:gd name="connsiteY20" fmla="*/ 519661 h 1363950"/>
                <a:gd name="connsiteX21" fmla="*/ 856345 w 1362391"/>
                <a:gd name="connsiteY21" fmla="*/ 681661 h 1363950"/>
                <a:gd name="connsiteX22" fmla="*/ 1018345 w 1362391"/>
                <a:gd name="connsiteY22" fmla="*/ 681661 h 1363950"/>
                <a:gd name="connsiteX23" fmla="*/ 1018345 w 1362391"/>
                <a:gd name="connsiteY23" fmla="*/ 519661 h 1363950"/>
                <a:gd name="connsiteX24" fmla="*/ 856345 w 1362391"/>
                <a:gd name="connsiteY24" fmla="*/ 519661 h 1363950"/>
                <a:gd name="connsiteX25" fmla="*/ 1030516 w 1362391"/>
                <a:gd name="connsiteY25" fmla="*/ 1027661 h 1363950"/>
                <a:gd name="connsiteX26" fmla="*/ 1030516 w 1362391"/>
                <a:gd name="connsiteY26" fmla="*/ 1189661 h 1363950"/>
                <a:gd name="connsiteX27" fmla="*/ 1192516 w 1362391"/>
                <a:gd name="connsiteY27" fmla="*/ 1189661 h 1363950"/>
                <a:gd name="connsiteX28" fmla="*/ 1192516 w 1362391"/>
                <a:gd name="connsiteY28" fmla="*/ 1027661 h 1363950"/>
                <a:gd name="connsiteX29" fmla="*/ 1030516 w 1362391"/>
                <a:gd name="connsiteY29" fmla="*/ 1027661 h 136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62391" h="1363950">
                  <a:moveTo>
                    <a:pt x="0" y="0"/>
                  </a:moveTo>
                  <a:lnTo>
                    <a:pt x="1362391" y="0"/>
                  </a:lnTo>
                  <a:lnTo>
                    <a:pt x="1362391" y="1363950"/>
                  </a:lnTo>
                  <a:lnTo>
                    <a:pt x="0" y="1363950"/>
                  </a:lnTo>
                  <a:lnTo>
                    <a:pt x="0" y="0"/>
                  </a:lnTo>
                  <a:close/>
                  <a:moveTo>
                    <a:pt x="7257" y="178573"/>
                  </a:moveTo>
                  <a:lnTo>
                    <a:pt x="7257" y="340573"/>
                  </a:lnTo>
                  <a:lnTo>
                    <a:pt x="169257" y="340573"/>
                  </a:lnTo>
                  <a:lnTo>
                    <a:pt x="169257" y="178573"/>
                  </a:lnTo>
                  <a:lnTo>
                    <a:pt x="7257" y="178573"/>
                  </a:lnTo>
                  <a:close/>
                  <a:moveTo>
                    <a:pt x="1190171" y="178576"/>
                  </a:moveTo>
                  <a:lnTo>
                    <a:pt x="1190171" y="340576"/>
                  </a:lnTo>
                  <a:lnTo>
                    <a:pt x="1352171" y="340576"/>
                  </a:lnTo>
                  <a:lnTo>
                    <a:pt x="1352171" y="178576"/>
                  </a:lnTo>
                  <a:lnTo>
                    <a:pt x="1190171" y="178576"/>
                  </a:lnTo>
                  <a:close/>
                  <a:moveTo>
                    <a:pt x="1197431" y="519658"/>
                  </a:moveTo>
                  <a:lnTo>
                    <a:pt x="1197431" y="681658"/>
                  </a:lnTo>
                  <a:lnTo>
                    <a:pt x="1359431" y="681658"/>
                  </a:lnTo>
                  <a:lnTo>
                    <a:pt x="1359431" y="519658"/>
                  </a:lnTo>
                  <a:lnTo>
                    <a:pt x="1197431" y="519658"/>
                  </a:lnTo>
                  <a:close/>
                  <a:moveTo>
                    <a:pt x="856345" y="519661"/>
                  </a:moveTo>
                  <a:lnTo>
                    <a:pt x="856345" y="681661"/>
                  </a:lnTo>
                  <a:lnTo>
                    <a:pt x="1018345" y="681661"/>
                  </a:lnTo>
                  <a:lnTo>
                    <a:pt x="1018345" y="519661"/>
                  </a:lnTo>
                  <a:lnTo>
                    <a:pt x="856345" y="519661"/>
                  </a:lnTo>
                  <a:close/>
                  <a:moveTo>
                    <a:pt x="1030516" y="1027661"/>
                  </a:moveTo>
                  <a:lnTo>
                    <a:pt x="1030516" y="1189661"/>
                  </a:lnTo>
                  <a:lnTo>
                    <a:pt x="1192516" y="1189661"/>
                  </a:lnTo>
                  <a:lnTo>
                    <a:pt x="1192516" y="1027661"/>
                  </a:lnTo>
                  <a:lnTo>
                    <a:pt x="1030516" y="1027661"/>
                  </a:lnTo>
                  <a:close/>
                </a:path>
              </a:pathLst>
            </a:cu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45" name="テキスト ボックス 144">
              <a:extLst>
                <a:ext uri="{FF2B5EF4-FFF2-40B4-BE49-F238E27FC236}">
                  <a16:creationId xmlns:a16="http://schemas.microsoft.com/office/drawing/2014/main" id="{32DBA9E3-9CF7-4F6B-A093-813FCD18E30F}"/>
                </a:ext>
              </a:extLst>
            </p:cNvPr>
            <p:cNvSpPr txBox="1"/>
            <p:nvPr/>
          </p:nvSpPr>
          <p:spPr>
            <a:xfrm>
              <a:off x="9594273" y="5454374"/>
              <a:ext cx="590845" cy="574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ja-JP" altLang="en-US" sz="2000" dirty="0"/>
            </a:p>
          </p:txBody>
        </p:sp>
      </p:grpSp>
      <p:cxnSp>
        <p:nvCxnSpPr>
          <p:cNvPr id="146" name="直線矢印コネクタ 145">
            <a:extLst>
              <a:ext uri="{FF2B5EF4-FFF2-40B4-BE49-F238E27FC236}">
                <a16:creationId xmlns:a16="http://schemas.microsoft.com/office/drawing/2014/main" id="{B1B2CCF1-228B-4ACC-9775-30D7C31EBB50}"/>
              </a:ext>
            </a:extLst>
          </p:cNvPr>
          <p:cNvCxnSpPr>
            <a:cxnSpLocks/>
            <a:stCxn id="134" idx="3"/>
          </p:cNvCxnSpPr>
          <p:nvPr/>
        </p:nvCxnSpPr>
        <p:spPr>
          <a:xfrm>
            <a:off x="7181222" y="5736106"/>
            <a:ext cx="40966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7" name="テキスト ボックス 146">
            <a:extLst>
              <a:ext uri="{FF2B5EF4-FFF2-40B4-BE49-F238E27FC236}">
                <a16:creationId xmlns:a16="http://schemas.microsoft.com/office/drawing/2014/main" id="{B63D6C07-CFAA-47EF-A7C4-92FD7EABA3E8}"/>
              </a:ext>
            </a:extLst>
          </p:cNvPr>
          <p:cNvSpPr txBox="1"/>
          <p:nvPr/>
        </p:nvSpPr>
        <p:spPr>
          <a:xfrm>
            <a:off x="7488156" y="1544490"/>
            <a:ext cx="1318639" cy="338554"/>
          </a:xfrm>
          <a:prstGeom prst="rect">
            <a:avLst/>
          </a:prstGeom>
          <a:noFill/>
        </p:spPr>
        <p:txBody>
          <a:bodyPr wrap="square" rtlCol="0">
            <a:spAutoFit/>
          </a:bodyPr>
          <a:lstStyle/>
          <a:p>
            <a:pPr algn="ctr"/>
            <a:r>
              <a:rPr lang="en-US" altLang="ja-JP" sz="1600" dirty="0" err="1">
                <a:latin typeface="Times New Roman" panose="02020603050405020304" pitchFamily="18" charset="0"/>
                <a:cs typeface="Times New Roman" panose="02020603050405020304" pitchFamily="18" charset="0"/>
              </a:rPr>
              <a:t>DCT_Block</a:t>
            </a:r>
            <a:endParaRPr lang="ja-JP" altLang="en-US" sz="1600" dirty="0">
              <a:latin typeface="Times New Roman" panose="02020603050405020304" pitchFamily="18" charset="0"/>
              <a:cs typeface="Times New Roman" panose="02020603050405020304" pitchFamily="18" charset="0"/>
            </a:endParaRPr>
          </a:p>
        </p:txBody>
      </p:sp>
      <p:sp>
        <p:nvSpPr>
          <p:cNvPr id="148" name="テキスト ボックス 147">
            <a:extLst>
              <a:ext uri="{FF2B5EF4-FFF2-40B4-BE49-F238E27FC236}">
                <a16:creationId xmlns:a16="http://schemas.microsoft.com/office/drawing/2014/main" id="{055B4442-0386-4160-B4E5-63026E7A5C6F}"/>
              </a:ext>
            </a:extLst>
          </p:cNvPr>
          <p:cNvSpPr txBox="1"/>
          <p:nvPr/>
        </p:nvSpPr>
        <p:spPr>
          <a:xfrm>
            <a:off x="7590887" y="3251098"/>
            <a:ext cx="1130438" cy="338554"/>
          </a:xfrm>
          <a:prstGeom prst="rect">
            <a:avLst/>
          </a:prstGeom>
          <a:noFill/>
        </p:spPr>
        <p:txBody>
          <a:bodyPr wrap="none" rtlCol="0">
            <a:spAutoFit/>
          </a:bodyPr>
          <a:lstStyle/>
          <a:p>
            <a:r>
              <a:rPr lang="en-US" altLang="ja-JP" sz="1600" dirty="0" err="1">
                <a:latin typeface="Times New Roman" panose="02020603050405020304" pitchFamily="18" charset="0"/>
                <a:cs typeface="Times New Roman" panose="02020603050405020304" pitchFamily="18" charset="0"/>
              </a:rPr>
              <a:t>ICA_Block</a:t>
            </a:r>
            <a:endParaRPr lang="ja-JP" altLang="en-US" sz="1600" dirty="0">
              <a:latin typeface="Times New Roman" panose="02020603050405020304" pitchFamily="18" charset="0"/>
              <a:cs typeface="Times New Roman" panose="02020603050405020304" pitchFamily="18" charset="0"/>
            </a:endParaRPr>
          </a:p>
        </p:txBody>
      </p:sp>
      <p:pic>
        <p:nvPicPr>
          <p:cNvPr id="149" name="図 148" descr="ダイアグラム, 設計図&#10;&#10;自動的に生成された説明">
            <a:extLst>
              <a:ext uri="{FF2B5EF4-FFF2-40B4-BE49-F238E27FC236}">
                <a16:creationId xmlns:a16="http://schemas.microsoft.com/office/drawing/2014/main" id="{8E7233E8-0BD2-4F9E-9ACD-006BCCC164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7734" y="1869256"/>
            <a:ext cx="1146189" cy="1146189"/>
          </a:xfrm>
          <a:prstGeom prst="rect">
            <a:avLst/>
          </a:prstGeom>
        </p:spPr>
      </p:pic>
      <p:pic>
        <p:nvPicPr>
          <p:cNvPr id="150" name="図 149" descr="ダイアグラム が含まれている画像&#10;&#10;自動的に生成された説明">
            <a:extLst>
              <a:ext uri="{FF2B5EF4-FFF2-40B4-BE49-F238E27FC236}">
                <a16:creationId xmlns:a16="http://schemas.microsoft.com/office/drawing/2014/main" id="{898E2A44-D039-4790-A9AF-2CB9A064A0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80619" y="3598688"/>
            <a:ext cx="1146045" cy="1146045"/>
          </a:xfrm>
          <a:prstGeom prst="rect">
            <a:avLst/>
          </a:prstGeom>
        </p:spPr>
      </p:pic>
      <p:cxnSp>
        <p:nvCxnSpPr>
          <p:cNvPr id="151" name="直線矢印コネクタ 150">
            <a:extLst>
              <a:ext uri="{FF2B5EF4-FFF2-40B4-BE49-F238E27FC236}">
                <a16:creationId xmlns:a16="http://schemas.microsoft.com/office/drawing/2014/main" id="{30266656-3A88-422A-8BA3-A85ACC20B093}"/>
              </a:ext>
            </a:extLst>
          </p:cNvPr>
          <p:cNvCxnSpPr>
            <a:cxnSpLocks/>
            <a:stCxn id="132" idx="3"/>
            <a:endCxn id="149" idx="1"/>
          </p:cNvCxnSpPr>
          <p:nvPr/>
        </p:nvCxnSpPr>
        <p:spPr>
          <a:xfrm flipV="1">
            <a:off x="4980382" y="2442351"/>
            <a:ext cx="2597352" cy="537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線矢印コネクタ 152">
            <a:extLst>
              <a:ext uri="{FF2B5EF4-FFF2-40B4-BE49-F238E27FC236}">
                <a16:creationId xmlns:a16="http://schemas.microsoft.com/office/drawing/2014/main" id="{4B9426D3-7805-40AB-897E-599DCD84098B}"/>
              </a:ext>
            </a:extLst>
          </p:cNvPr>
          <p:cNvCxnSpPr>
            <a:cxnSpLocks/>
          </p:cNvCxnSpPr>
          <p:nvPr/>
        </p:nvCxnSpPr>
        <p:spPr>
          <a:xfrm flipV="1">
            <a:off x="6814733" y="2455304"/>
            <a:ext cx="0" cy="17108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05CC5C7B-F410-421E-90E4-B2D12E2E208E}"/>
              </a:ext>
            </a:extLst>
          </p:cNvPr>
          <p:cNvCxnSpPr>
            <a:cxnSpLocks/>
          </p:cNvCxnSpPr>
          <p:nvPr/>
        </p:nvCxnSpPr>
        <p:spPr>
          <a:xfrm flipH="1" flipV="1">
            <a:off x="6093508" y="4187161"/>
            <a:ext cx="1" cy="9604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7" name="テキスト ボックス 156">
            <a:extLst>
              <a:ext uri="{FF2B5EF4-FFF2-40B4-BE49-F238E27FC236}">
                <a16:creationId xmlns:a16="http://schemas.microsoft.com/office/drawing/2014/main" id="{663EAE1B-D956-408C-AD7A-226EB9BD1315}"/>
              </a:ext>
            </a:extLst>
          </p:cNvPr>
          <p:cNvSpPr txBox="1"/>
          <p:nvPr/>
        </p:nvSpPr>
        <p:spPr>
          <a:xfrm>
            <a:off x="5548959" y="3598937"/>
            <a:ext cx="1063112" cy="523220"/>
          </a:xfrm>
          <a:prstGeom prst="rect">
            <a:avLst/>
          </a:prstGeom>
          <a:noFill/>
        </p:spPr>
        <p:txBody>
          <a:bodyPr wrap="none" rtlCol="0">
            <a:spAutoFit/>
          </a:bodyPr>
          <a:lstStyle/>
          <a:p>
            <a:pPr algn="ctr"/>
            <a:r>
              <a:rPr lang="en-US" altLang="ja-JP" sz="1400" dirty="0">
                <a:latin typeface="Times New Roman" panose="02020603050405020304" pitchFamily="18" charset="0"/>
                <a:cs typeface="Times New Roman" panose="02020603050405020304" pitchFamily="18" charset="0"/>
              </a:rPr>
              <a:t>Decision of </a:t>
            </a:r>
          </a:p>
          <a:p>
            <a:pPr algn="ctr"/>
            <a:r>
              <a:rPr lang="en-US" altLang="ja-JP" sz="1400" dirty="0" err="1">
                <a:latin typeface="Times New Roman" panose="02020603050405020304" pitchFamily="18" charset="0"/>
                <a:cs typeface="Times New Roman" panose="02020603050405020304" pitchFamily="18" charset="0"/>
              </a:rPr>
              <a:t>ICA_Block</a:t>
            </a:r>
            <a:endParaRPr lang="ja-JP" altLang="en-US" sz="1400" dirty="0">
              <a:latin typeface="Times New Roman" panose="02020603050405020304" pitchFamily="18" charset="0"/>
              <a:cs typeface="Times New Roman" panose="02020603050405020304" pitchFamily="18" charset="0"/>
            </a:endParaRPr>
          </a:p>
        </p:txBody>
      </p:sp>
      <p:sp>
        <p:nvSpPr>
          <p:cNvPr id="159" name="テキスト ボックス 158">
            <a:extLst>
              <a:ext uri="{FF2B5EF4-FFF2-40B4-BE49-F238E27FC236}">
                <a16:creationId xmlns:a16="http://schemas.microsoft.com/office/drawing/2014/main" id="{33CE64B3-DE58-4DBE-8196-2DB63DC0BC1E}"/>
              </a:ext>
            </a:extLst>
          </p:cNvPr>
          <p:cNvSpPr txBox="1"/>
          <p:nvPr/>
        </p:nvSpPr>
        <p:spPr>
          <a:xfrm>
            <a:off x="7763558" y="1218179"/>
            <a:ext cx="818942"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Proper</a:t>
            </a:r>
            <a:endParaRPr lang="ja-JP" altLang="en-US" dirty="0">
              <a:latin typeface="Times New Roman" panose="02020603050405020304" pitchFamily="18" charset="0"/>
              <a:cs typeface="Times New Roman" panose="02020603050405020304" pitchFamily="18" charset="0"/>
            </a:endParaRPr>
          </a:p>
        </p:txBody>
      </p:sp>
      <p:sp>
        <p:nvSpPr>
          <p:cNvPr id="54" name="タイトル 1">
            <a:extLst>
              <a:ext uri="{FF2B5EF4-FFF2-40B4-BE49-F238E27FC236}">
                <a16:creationId xmlns:a16="http://schemas.microsoft.com/office/drawing/2014/main" id="{0F07CE19-1143-4248-B981-490A98710D5A}"/>
              </a:ext>
            </a:extLst>
          </p:cNvPr>
          <p:cNvSpPr>
            <a:spLocks noGrp="1"/>
          </p:cNvSpPr>
          <p:nvPr>
            <p:ph type="title"/>
          </p:nvPr>
        </p:nvSpPr>
        <p:spPr>
          <a:xfrm>
            <a:off x="273050" y="88900"/>
            <a:ext cx="7054342" cy="578427"/>
          </a:xfrm>
        </p:spPr>
        <p:txBody>
          <a:bodyPr>
            <a:normAutofit fontScale="90000"/>
          </a:bodyPr>
          <a:lstStyle/>
          <a:p>
            <a:r>
              <a:rPr lang="en-US" altLang="ja-JP" dirty="0">
                <a:latin typeface="Times New Roman" panose="02020603050405020304" pitchFamily="18" charset="0"/>
                <a:ea typeface="ＭＳ ゴシック" panose="020B0609070205080204" pitchFamily="49" charset="-128"/>
                <a:cs typeface="Times New Roman" panose="02020603050405020304" pitchFamily="18" charset="0"/>
              </a:rPr>
              <a:t>Method</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Overview of proposed methods</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cxnSp>
        <p:nvCxnSpPr>
          <p:cNvPr id="59" name="直線矢印コネクタ 58">
            <a:extLst>
              <a:ext uri="{FF2B5EF4-FFF2-40B4-BE49-F238E27FC236}">
                <a16:creationId xmlns:a16="http://schemas.microsoft.com/office/drawing/2014/main" id="{3D21F327-EA8D-4B2C-9951-FBED6E2D92FC}"/>
              </a:ext>
            </a:extLst>
          </p:cNvPr>
          <p:cNvCxnSpPr>
            <a:cxnSpLocks/>
            <a:stCxn id="133" idx="3"/>
            <a:endCxn id="150" idx="1"/>
          </p:cNvCxnSpPr>
          <p:nvPr/>
        </p:nvCxnSpPr>
        <p:spPr>
          <a:xfrm flipV="1">
            <a:off x="4939669" y="4171711"/>
            <a:ext cx="2640950" cy="988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F35445A7-E878-48D5-85BB-1B88C696B3CC}"/>
              </a:ext>
            </a:extLst>
          </p:cNvPr>
          <p:cNvSpPr txBox="1"/>
          <p:nvPr/>
        </p:nvSpPr>
        <p:spPr>
          <a:xfrm>
            <a:off x="2163135" y="2785973"/>
            <a:ext cx="1143262" cy="523220"/>
          </a:xfrm>
          <a:prstGeom prst="rect">
            <a:avLst/>
          </a:prstGeom>
          <a:noFill/>
        </p:spPr>
        <p:txBody>
          <a:bodyPr wrap="none" rtlCol="0">
            <a:spAutoFit/>
          </a:bodyPr>
          <a:lstStyle/>
          <a:p>
            <a:pPr algn="ctr"/>
            <a:r>
              <a:rPr lang="en-US" altLang="ja-JP" sz="1400" dirty="0">
                <a:latin typeface="Times New Roman" panose="02020603050405020304" pitchFamily="18" charset="0"/>
                <a:cs typeface="Times New Roman" panose="02020603050405020304" pitchFamily="18" charset="0"/>
              </a:rPr>
              <a:t>Image</a:t>
            </a:r>
          </a:p>
          <a:p>
            <a:pPr algn="ctr"/>
            <a:r>
              <a:rPr lang="en-US" altLang="ja-JP" sz="1400" dirty="0">
                <a:latin typeface="Times New Roman" panose="02020603050405020304" pitchFamily="18" charset="0"/>
                <a:cs typeface="Times New Roman" panose="02020603050405020304" pitchFamily="18" charset="0"/>
              </a:rPr>
              <a:t>segmentation</a:t>
            </a:r>
            <a:endParaRPr lang="ja-JP" altLang="en-US" sz="1400" dirty="0">
              <a:latin typeface="Times New Roman" panose="02020603050405020304" pitchFamily="18" charset="0"/>
              <a:cs typeface="Times New Roman" panose="02020603050405020304" pitchFamily="18" charset="0"/>
            </a:endParaRPr>
          </a:p>
        </p:txBody>
      </p:sp>
      <p:sp>
        <p:nvSpPr>
          <p:cNvPr id="83" name="正方形/長方形 82">
            <a:extLst>
              <a:ext uri="{FF2B5EF4-FFF2-40B4-BE49-F238E27FC236}">
                <a16:creationId xmlns:a16="http://schemas.microsoft.com/office/drawing/2014/main" id="{1DE8962A-08DE-4EF4-B34E-F78898743B5C}"/>
              </a:ext>
            </a:extLst>
          </p:cNvPr>
          <p:cNvSpPr/>
          <p:nvPr/>
        </p:nvSpPr>
        <p:spPr>
          <a:xfrm>
            <a:off x="7993332" y="4624077"/>
            <a:ext cx="359394" cy="461665"/>
          </a:xfrm>
          <a:prstGeom prst="rect">
            <a:avLst/>
          </a:prstGeom>
        </p:spPr>
        <p:txBody>
          <a:bodyPr wrap="none">
            <a:spAutoFit/>
          </a:bodyPr>
          <a:lstStyle/>
          <a:p>
            <a:r>
              <a:rPr lang="en-US" altLang="ja-JP" sz="2400" b="1" dirty="0">
                <a:latin typeface="Times New Roman" panose="02020603050405020304" pitchFamily="18" charset="0"/>
                <a:cs typeface="Times New Roman" panose="02020603050405020304" pitchFamily="18" charset="0"/>
              </a:rPr>
              <a:t>+</a:t>
            </a:r>
            <a:endParaRPr lang="ja-JP" altLang="en-US" sz="2400" b="1" dirty="0">
              <a:latin typeface="Times New Roman" panose="02020603050405020304" pitchFamily="18" charset="0"/>
              <a:cs typeface="Times New Roman" panose="02020603050405020304" pitchFamily="18" charset="0"/>
            </a:endParaRPr>
          </a:p>
        </p:txBody>
      </p:sp>
      <p:sp>
        <p:nvSpPr>
          <p:cNvPr id="142" name="テキストボックス 38">
            <a:extLst>
              <a:ext uri="{FF2B5EF4-FFF2-40B4-BE49-F238E27FC236}">
                <a16:creationId xmlns:a16="http://schemas.microsoft.com/office/drawing/2014/main" id="{2A0D479A-A2BB-469C-904D-9671B08DC10E}"/>
              </a:ext>
            </a:extLst>
          </p:cNvPr>
          <p:cNvSpPr txBox="1"/>
          <p:nvPr/>
        </p:nvSpPr>
        <p:spPr>
          <a:xfrm>
            <a:off x="7631949" y="5610228"/>
            <a:ext cx="1031051" cy="523220"/>
          </a:xfrm>
          <a:prstGeom prst="rect">
            <a:avLst/>
          </a:prstGeom>
          <a:noFill/>
        </p:spPr>
        <p:txBody>
          <a:bodyPr wrap="none" rtlCol="0">
            <a:spAutoFit/>
          </a:bodyPr>
          <a:lstStyle/>
          <a:p>
            <a:pPr algn="ctr"/>
            <a:r>
              <a:rPr lang="en-US" altLang="ja-JP" sz="1400" dirty="0">
                <a:latin typeface="Times New Roman" panose="02020603050405020304" pitchFamily="18" charset="0"/>
                <a:cs typeface="Times New Roman" panose="02020603050405020304" pitchFamily="18" charset="0"/>
              </a:rPr>
              <a:t>Additional</a:t>
            </a:r>
          </a:p>
          <a:p>
            <a:pPr algn="ctr"/>
            <a:r>
              <a:rPr lang="en-US" sz="1400" dirty="0">
                <a:latin typeface="Times New Roman" panose="02020603050405020304" pitchFamily="18" charset="0"/>
                <a:cs typeface="Times New Roman" panose="02020603050405020304" pitchFamily="18" charset="0"/>
              </a:rPr>
              <a:t>information</a:t>
            </a:r>
          </a:p>
        </p:txBody>
      </p:sp>
      <p:sp>
        <p:nvSpPr>
          <p:cNvPr id="87" name="テキスト ボックス 86">
            <a:extLst>
              <a:ext uri="{FF2B5EF4-FFF2-40B4-BE49-F238E27FC236}">
                <a16:creationId xmlns:a16="http://schemas.microsoft.com/office/drawing/2014/main" id="{3FAA98B6-4EF2-4029-AFBC-88D339FFEAD1}"/>
              </a:ext>
            </a:extLst>
          </p:cNvPr>
          <p:cNvSpPr txBox="1"/>
          <p:nvPr/>
        </p:nvSpPr>
        <p:spPr>
          <a:xfrm>
            <a:off x="3839434" y="3292997"/>
            <a:ext cx="1130439" cy="338554"/>
          </a:xfrm>
          <a:prstGeom prst="rect">
            <a:avLst/>
          </a:prstGeom>
          <a:noFill/>
        </p:spPr>
        <p:txBody>
          <a:bodyPr wrap="none" rtlCol="0">
            <a:spAutoFit/>
          </a:bodyPr>
          <a:lstStyle/>
          <a:p>
            <a:pPr algn="ctr"/>
            <a:r>
              <a:rPr lang="en-US" altLang="ja-JP" sz="1600" dirty="0" err="1">
                <a:latin typeface="Times New Roman" panose="02020603050405020304" pitchFamily="18" charset="0"/>
                <a:cs typeface="Times New Roman" panose="02020603050405020304" pitchFamily="18" charset="0"/>
              </a:rPr>
              <a:t>ICA_Block</a:t>
            </a:r>
            <a:endParaRPr lang="en-US" altLang="ja-JP" sz="1600" dirty="0">
              <a:latin typeface="Times New Roman" panose="02020603050405020304" pitchFamily="18" charset="0"/>
              <a:cs typeface="Times New Roman" panose="02020603050405020304" pitchFamily="18" charset="0"/>
            </a:endParaRPr>
          </a:p>
        </p:txBody>
      </p:sp>
      <p:sp>
        <p:nvSpPr>
          <p:cNvPr id="88" name="コンテンツ プレースホルダー 2">
            <a:extLst>
              <a:ext uri="{FF2B5EF4-FFF2-40B4-BE49-F238E27FC236}">
                <a16:creationId xmlns:a16="http://schemas.microsoft.com/office/drawing/2014/main" id="{23D70B17-C33B-4201-AC78-2A3E1860E950}"/>
              </a:ext>
            </a:extLst>
          </p:cNvPr>
          <p:cNvSpPr>
            <a:spLocks noGrp="1"/>
          </p:cNvSpPr>
          <p:nvPr>
            <p:ph idx="1"/>
          </p:nvPr>
        </p:nvSpPr>
        <p:spPr>
          <a:xfrm>
            <a:off x="280513" y="860062"/>
            <a:ext cx="4666620" cy="523220"/>
          </a:xfrm>
        </p:spPr>
        <p:txBody>
          <a:bodyPr>
            <a:normAutofit/>
          </a:bodyPr>
          <a:lstStyle/>
          <a:p>
            <a:pPr>
              <a:buFont typeface="Wingdings" panose="05000000000000000000" pitchFamily="2" charset="2"/>
              <a:buChar char="ü"/>
            </a:pPr>
            <a:r>
              <a:rPr lang="ja-JP" altLang="en-US" sz="2000" dirty="0">
                <a:latin typeface="Times New Roman" panose="02020603050405020304" pitchFamily="18" charset="0"/>
              </a:rPr>
              <a:t> </a:t>
            </a:r>
            <a:r>
              <a:rPr lang="en-US" altLang="ja-JP" sz="2000" dirty="0">
                <a:latin typeface="Times New Roman" panose="02020603050405020304" pitchFamily="18" charset="0"/>
              </a:rPr>
              <a:t>System diagram of </a:t>
            </a:r>
            <a:r>
              <a:rPr lang="en-US" altLang="ja-JP" sz="2000" dirty="0">
                <a:solidFill>
                  <a:schemeClr val="accent2"/>
                </a:solidFill>
                <a:latin typeface="Times New Roman" panose="02020603050405020304" pitchFamily="18" charset="0"/>
              </a:rPr>
              <a:t>proposed method</a:t>
            </a:r>
          </a:p>
        </p:txBody>
      </p:sp>
    </p:spTree>
    <p:extLst>
      <p:ext uri="{BB962C8B-B14F-4D97-AF65-F5344CB8AC3E}">
        <p14:creationId xmlns:p14="http://schemas.microsoft.com/office/powerpoint/2010/main" val="8428517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グループ化 45">
            <a:extLst>
              <a:ext uri="{FF2B5EF4-FFF2-40B4-BE49-F238E27FC236}">
                <a16:creationId xmlns:a16="http://schemas.microsoft.com/office/drawing/2014/main" id="{A18CEF08-F9AB-4806-9B55-4D250E2B5C39}"/>
              </a:ext>
            </a:extLst>
          </p:cNvPr>
          <p:cNvGrpSpPr/>
          <p:nvPr/>
        </p:nvGrpSpPr>
        <p:grpSpPr>
          <a:xfrm rot="5400000">
            <a:off x="5692737" y="2992275"/>
            <a:ext cx="971303" cy="646331"/>
            <a:chOff x="7481454" y="1451459"/>
            <a:chExt cx="971303" cy="975474"/>
          </a:xfrm>
        </p:grpSpPr>
        <p:sp>
          <p:nvSpPr>
            <p:cNvPr id="51" name="大かっこ 50">
              <a:extLst>
                <a:ext uri="{FF2B5EF4-FFF2-40B4-BE49-F238E27FC236}">
                  <a16:creationId xmlns:a16="http://schemas.microsoft.com/office/drawing/2014/main" id="{D8EF6AA1-7F9F-490F-9F55-C9CD926FCF98}"/>
                </a:ext>
              </a:extLst>
            </p:cNvPr>
            <p:cNvSpPr/>
            <p:nvPr/>
          </p:nvSpPr>
          <p:spPr>
            <a:xfrm>
              <a:off x="7538357" y="1473405"/>
              <a:ext cx="914400" cy="914400"/>
            </a:xfrm>
            <a:prstGeom prst="bracketPair">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BDEDF0B3-6C95-420D-9B65-904C50F395B0}"/>
                </a:ext>
              </a:extLst>
            </p:cNvPr>
            <p:cNvSpPr/>
            <p:nvPr/>
          </p:nvSpPr>
          <p:spPr>
            <a:xfrm>
              <a:off x="7481454" y="1451459"/>
              <a:ext cx="653143" cy="975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7" name="テキスト ボックス 46">
            <a:extLst>
              <a:ext uri="{FF2B5EF4-FFF2-40B4-BE49-F238E27FC236}">
                <a16:creationId xmlns:a16="http://schemas.microsoft.com/office/drawing/2014/main" id="{9A9DB8DF-BF32-4F03-AB66-8BF97A0D6CB7}"/>
              </a:ext>
            </a:extLst>
          </p:cNvPr>
          <p:cNvSpPr txBox="1"/>
          <p:nvPr/>
        </p:nvSpPr>
        <p:spPr>
          <a:xfrm>
            <a:off x="2117879" y="1279867"/>
            <a:ext cx="6850880" cy="369332"/>
          </a:xfrm>
          <a:prstGeom prst="rect">
            <a:avLst/>
          </a:prstGeom>
          <a:noFill/>
          <a:ln w="19050">
            <a:solidFill>
              <a:schemeClr val="bg2">
                <a:lumMod val="50000"/>
              </a:schemeClr>
            </a:solidFill>
            <a:prstDash val="sysDash"/>
          </a:ln>
        </p:spPr>
        <p:txBody>
          <a:bodyPr wrap="square" rtlCol="0">
            <a:spAutoFit/>
          </a:bodyPr>
          <a:lstStyle/>
          <a:p>
            <a:r>
              <a:rPr lang="en-US" altLang="ja-JP" dirty="0">
                <a:latin typeface="Times New Roman" panose="02020603050405020304" pitchFamily="18" charset="0"/>
                <a:cs typeface="Times New Roman" panose="02020603050405020304" pitchFamily="18" charset="0"/>
              </a:rPr>
              <a:t>MSE (Mean squared error) : Average of the error with the original image</a:t>
            </a:r>
            <a:endParaRPr kumimoji="1" lang="en-US" altLang="ja-JP" dirty="0">
              <a:latin typeface="Times New Roman" panose="02020603050405020304" pitchFamily="18" charset="0"/>
              <a:cs typeface="Times New Roman" panose="02020603050405020304" pitchFamily="18" charset="0"/>
            </a:endParaRPr>
          </a:p>
        </p:txBody>
      </p:sp>
      <p:pic>
        <p:nvPicPr>
          <p:cNvPr id="29" name="コンテンツ プレースホルダー 18" descr="C:\Users\kawamura\study\ゼミ\基底画像（永久保存版）\barbara.bmp">
            <a:extLst>
              <a:ext uri="{FF2B5EF4-FFF2-40B4-BE49-F238E27FC236}">
                <a16:creationId xmlns:a16="http://schemas.microsoft.com/office/drawing/2014/main" id="{7C3BF4D0-D5CC-4936-99B0-C4C5CF079B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3652" y="1832973"/>
            <a:ext cx="2013372" cy="2013372"/>
          </a:xfrm>
          <a:prstGeom prst="rect">
            <a:avLst/>
          </a:prstGeom>
          <a:noFill/>
          <a:ln w="25400">
            <a:noFill/>
          </a:ln>
        </p:spPr>
      </p:pic>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11</a:t>
            </a:fld>
            <a:endParaRPr lang="ja-JP" altLang="en-US"/>
          </a:p>
        </p:txBody>
      </p:sp>
      <p:grpSp>
        <p:nvGrpSpPr>
          <p:cNvPr id="37" name="グループ化 36">
            <a:extLst>
              <a:ext uri="{FF2B5EF4-FFF2-40B4-BE49-F238E27FC236}">
                <a16:creationId xmlns:a16="http://schemas.microsoft.com/office/drawing/2014/main" id="{DEFF8CF7-A193-964A-A83E-C13B5D5A73CB}"/>
              </a:ext>
            </a:extLst>
          </p:cNvPr>
          <p:cNvGrpSpPr/>
          <p:nvPr/>
        </p:nvGrpSpPr>
        <p:grpSpPr>
          <a:xfrm>
            <a:off x="697562" y="2241856"/>
            <a:ext cx="3534640" cy="1348123"/>
            <a:chOff x="-2279078" y="8191654"/>
            <a:chExt cx="4865902" cy="1853667"/>
          </a:xfrm>
        </p:grpSpPr>
        <p:sp>
          <p:nvSpPr>
            <p:cNvPr id="39" name="正方形/長方形 38">
              <a:extLst>
                <a:ext uri="{FF2B5EF4-FFF2-40B4-BE49-F238E27FC236}">
                  <a16:creationId xmlns:a16="http://schemas.microsoft.com/office/drawing/2014/main" id="{E5D53A6D-C11A-9549-9D66-118104C341CA}"/>
                </a:ext>
              </a:extLst>
            </p:cNvPr>
            <p:cNvSpPr/>
            <p:nvPr/>
          </p:nvSpPr>
          <p:spPr>
            <a:xfrm>
              <a:off x="-2279078" y="9587826"/>
              <a:ext cx="150310" cy="11893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40" name="直線コネクタ 39">
              <a:extLst>
                <a:ext uri="{FF2B5EF4-FFF2-40B4-BE49-F238E27FC236}">
                  <a16:creationId xmlns:a16="http://schemas.microsoft.com/office/drawing/2014/main" id="{AD1C4565-673D-FA4D-AE2C-E341993DCE4B}"/>
                </a:ext>
              </a:extLst>
            </p:cNvPr>
            <p:cNvCxnSpPr>
              <a:cxnSpLocks/>
              <a:stCxn id="39" idx="3"/>
              <a:endCxn id="41" idx="1"/>
            </p:cNvCxnSpPr>
            <p:nvPr/>
          </p:nvCxnSpPr>
          <p:spPr>
            <a:xfrm flipV="1">
              <a:off x="-2128768" y="9118488"/>
              <a:ext cx="2824094" cy="5288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1" name="図 40">
              <a:extLst>
                <a:ext uri="{FF2B5EF4-FFF2-40B4-BE49-F238E27FC236}">
                  <a16:creationId xmlns:a16="http://schemas.microsoft.com/office/drawing/2014/main" id="{6D276538-4051-F84E-ABFE-2D7AB6B448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326" y="8191654"/>
              <a:ext cx="1891498" cy="1853667"/>
            </a:xfrm>
            <a:prstGeom prst="rect">
              <a:avLst/>
            </a:prstGeom>
            <a:ln w="28575">
              <a:solidFill>
                <a:srgbClr val="FF0000"/>
              </a:solidFill>
            </a:ln>
          </p:spPr>
        </p:pic>
      </p:grpSp>
      <p:sp>
        <p:nvSpPr>
          <p:cNvPr id="36" name="タイトル 1">
            <a:extLst>
              <a:ext uri="{FF2B5EF4-FFF2-40B4-BE49-F238E27FC236}">
                <a16:creationId xmlns:a16="http://schemas.microsoft.com/office/drawing/2014/main" id="{13B62C7C-89E8-4A7A-9094-4CFF8580785E}"/>
              </a:ext>
            </a:extLst>
          </p:cNvPr>
          <p:cNvSpPr>
            <a:spLocks noGrp="1"/>
          </p:cNvSpPr>
          <p:nvPr>
            <p:ph type="title"/>
          </p:nvPr>
        </p:nvSpPr>
        <p:spPr>
          <a:xfrm>
            <a:off x="273050" y="88900"/>
            <a:ext cx="7499350" cy="578427"/>
          </a:xfrm>
        </p:spPr>
        <p:txBody>
          <a:bodyPr>
            <a:normAutofit fontScale="90000"/>
          </a:bodyPr>
          <a:lstStyle/>
          <a:p>
            <a:r>
              <a:rPr lang="en-US" altLang="ja-JP" dirty="0">
                <a:latin typeface="Times New Roman" panose="02020603050405020304" pitchFamily="18" charset="0"/>
                <a:ea typeface="ＭＳ ゴシック" panose="020B0609070205080204" pitchFamily="49" charset="-128"/>
                <a:cs typeface="Times New Roman" panose="02020603050405020304" pitchFamily="18" charset="0"/>
              </a:rPr>
              <a:t>Method</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Step1 :</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Determine the ICA basis</a:t>
            </a:r>
            <a:endPar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8" name="コンテンツ プレースホルダー 2">
            <a:extLst>
              <a:ext uri="{FF2B5EF4-FFF2-40B4-BE49-F238E27FC236}">
                <a16:creationId xmlns:a16="http://schemas.microsoft.com/office/drawing/2014/main" id="{EE9F0268-D8A6-47A1-95A6-CD63B2649B84}"/>
              </a:ext>
            </a:extLst>
          </p:cNvPr>
          <p:cNvSpPr>
            <a:spLocks noGrp="1"/>
          </p:cNvSpPr>
          <p:nvPr>
            <p:ph idx="1"/>
          </p:nvPr>
        </p:nvSpPr>
        <p:spPr>
          <a:xfrm>
            <a:off x="303652" y="931018"/>
            <a:ext cx="8596789" cy="359170"/>
          </a:xfrm>
        </p:spPr>
        <p:txBody>
          <a:bodyPr>
            <a:normAutofit lnSpcReduction="10000"/>
          </a:bodyPr>
          <a:lstStyle/>
          <a:p>
            <a:pPr>
              <a:buFont typeface="Wingdings" panose="05000000000000000000" pitchFamily="2" charset="2"/>
              <a:buChar char="ü"/>
            </a:pPr>
            <a:r>
              <a:rPr lang="ja-JP" altLang="en-US" sz="2000" dirty="0">
                <a:latin typeface="Times New Roman" panose="02020603050405020304" pitchFamily="18" charset="0"/>
              </a:rPr>
              <a:t> </a:t>
            </a:r>
            <a:r>
              <a:rPr lang="en-US" altLang="ja-JP" sz="2000" dirty="0">
                <a:latin typeface="Times New Roman" panose="02020603050405020304" pitchFamily="18" charset="0"/>
              </a:rPr>
              <a:t>Assessment the image quality when the ICA basis is combined by </a:t>
            </a:r>
            <a:r>
              <a:rPr lang="en-US" altLang="ja-JP" sz="2000" dirty="0">
                <a:solidFill>
                  <a:schemeClr val="accent2"/>
                </a:solidFill>
                <a:latin typeface="Times New Roman" panose="02020603050405020304" pitchFamily="18" charset="0"/>
              </a:rPr>
              <a:t>MSE</a:t>
            </a:r>
            <a:r>
              <a:rPr lang="en-US" altLang="ja-JP" sz="2000" dirty="0">
                <a:latin typeface="Times New Roman" panose="02020603050405020304" pitchFamily="18" charset="0"/>
              </a:rPr>
              <a:t> </a:t>
            </a:r>
          </a:p>
        </p:txBody>
      </p:sp>
      <p:sp>
        <p:nvSpPr>
          <p:cNvPr id="48" name="正方形/長方形 47">
            <a:extLst>
              <a:ext uri="{FF2B5EF4-FFF2-40B4-BE49-F238E27FC236}">
                <a16:creationId xmlns:a16="http://schemas.microsoft.com/office/drawing/2014/main" id="{A83C710A-3E54-44ED-81F1-9035CBA2442C}"/>
              </a:ext>
            </a:extLst>
          </p:cNvPr>
          <p:cNvSpPr/>
          <p:nvPr/>
        </p:nvSpPr>
        <p:spPr>
          <a:xfrm>
            <a:off x="568244" y="5999741"/>
            <a:ext cx="8332197" cy="724361"/>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Times New Roman" panose="02020603050405020304" pitchFamily="18" charset="0"/>
                <a:cs typeface="Times New Roman" panose="02020603050405020304" pitchFamily="18" charset="0"/>
              </a:rPr>
              <a:t>The image quality will be optimal at </a:t>
            </a:r>
            <a:r>
              <a:rPr lang="en-US" altLang="ja-JP" sz="2400" dirty="0">
                <a:solidFill>
                  <a:schemeClr val="accent2"/>
                </a:solidFill>
                <a:latin typeface="Times New Roman" panose="02020603050405020304" pitchFamily="18" charset="0"/>
                <a:cs typeface="Times New Roman" panose="02020603050405020304" pitchFamily="18" charset="0"/>
              </a:rPr>
              <a:t>any bit rate</a:t>
            </a:r>
            <a:endParaRPr lang="ja-JP" altLang="en-US" sz="2400" dirty="0">
              <a:solidFill>
                <a:schemeClr val="accent2"/>
              </a:solidFill>
              <a:latin typeface="Times New Roman" panose="02020603050405020304" pitchFamily="18" charset="0"/>
              <a:cs typeface="Times New Roman" panose="02020603050405020304" pitchFamily="18" charset="0"/>
            </a:endParaRPr>
          </a:p>
        </p:txBody>
      </p:sp>
      <p:pic>
        <p:nvPicPr>
          <p:cNvPr id="57" name="図 56" descr="C:\Users\togashi\Documents\togashi\富樫研究\ICA40.PNG">
            <a:extLst>
              <a:ext uri="{FF2B5EF4-FFF2-40B4-BE49-F238E27FC236}">
                <a16:creationId xmlns:a16="http://schemas.microsoft.com/office/drawing/2014/main" id="{0D3A77F0-3777-4E17-A6FD-4BD80C38931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92364" y="3255344"/>
            <a:ext cx="373711" cy="368594"/>
          </a:xfrm>
          <a:prstGeom prst="rect">
            <a:avLst/>
          </a:prstGeom>
          <a:noFill/>
          <a:ln>
            <a:noFill/>
          </a:ln>
          <a:effectLst>
            <a:outerShdw blurRad="50800" dist="38100" dir="2700000" algn="tl" rotWithShape="0">
              <a:prstClr val="black">
                <a:alpha val="40000"/>
              </a:prstClr>
            </a:outerShdw>
          </a:effectLst>
        </p:spPr>
      </p:pic>
      <p:sp>
        <p:nvSpPr>
          <p:cNvPr id="65" name="正方形/長方形 64">
            <a:extLst>
              <a:ext uri="{FF2B5EF4-FFF2-40B4-BE49-F238E27FC236}">
                <a16:creationId xmlns:a16="http://schemas.microsoft.com/office/drawing/2014/main" id="{CFB9049D-A818-4369-938F-32321C96D56C}"/>
              </a:ext>
            </a:extLst>
          </p:cNvPr>
          <p:cNvSpPr/>
          <p:nvPr/>
        </p:nvSpPr>
        <p:spPr>
          <a:xfrm>
            <a:off x="7510811" y="2877009"/>
            <a:ext cx="646331" cy="338554"/>
          </a:xfrm>
          <a:prstGeom prst="rect">
            <a:avLst/>
          </a:prstGeom>
        </p:spPr>
        <p:txBody>
          <a:bodyPr wrap="square">
            <a:spAutoFit/>
          </a:bodyPr>
          <a:lstStyle/>
          <a:p>
            <a:pPr algn="ctr"/>
            <a:r>
              <a:rPr lang="ja-JP" altLang="en-US" sz="16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ja-JP" sz="16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High</a:t>
            </a:r>
            <a:endParaRPr lang="ja-JP" altLang="en-US" sz="1600" dirty="0">
              <a:solidFill>
                <a:srgbClr val="FF0000"/>
              </a:solidFill>
              <a:latin typeface="Times New Roman" panose="02020603050405020304" pitchFamily="18" charset="0"/>
              <a:cs typeface="Times New Roman" panose="02020603050405020304" pitchFamily="18" charset="0"/>
            </a:endParaRPr>
          </a:p>
        </p:txBody>
      </p:sp>
      <p:sp>
        <p:nvSpPr>
          <p:cNvPr id="66" name="正方形/長方形 65">
            <a:extLst>
              <a:ext uri="{FF2B5EF4-FFF2-40B4-BE49-F238E27FC236}">
                <a16:creationId xmlns:a16="http://schemas.microsoft.com/office/drawing/2014/main" id="{DFECD8AB-630A-4A2D-A02A-59C211DBF9E8}"/>
              </a:ext>
            </a:extLst>
          </p:cNvPr>
          <p:cNvSpPr/>
          <p:nvPr/>
        </p:nvSpPr>
        <p:spPr>
          <a:xfrm>
            <a:off x="5179371" y="2877009"/>
            <a:ext cx="646331" cy="338554"/>
          </a:xfrm>
          <a:prstGeom prst="rect">
            <a:avLst/>
          </a:prstGeom>
        </p:spPr>
        <p:txBody>
          <a:bodyPr wrap="square">
            <a:spAutoFit/>
          </a:bodyPr>
          <a:lstStyle/>
          <a:p>
            <a:pPr algn="ctr"/>
            <a:r>
              <a:rPr lang="en-US" altLang="ja-JP" sz="1600" dirty="0">
                <a:solidFill>
                  <a:schemeClr val="accent5"/>
                </a:solidFill>
                <a:latin typeface="Times New Roman" panose="02020603050405020304" pitchFamily="18" charset="0"/>
                <a:ea typeface="Tahoma" panose="020B0604030504040204" pitchFamily="34" charset="0"/>
                <a:cs typeface="Times New Roman" panose="02020603050405020304" pitchFamily="18" charset="0"/>
              </a:rPr>
              <a:t>Low</a:t>
            </a:r>
            <a:endParaRPr lang="ja-JP" altLang="en-US" sz="1600" dirty="0">
              <a:solidFill>
                <a:schemeClr val="accent5"/>
              </a:solidFill>
              <a:latin typeface="Times New Roman" panose="02020603050405020304" pitchFamily="18" charset="0"/>
              <a:cs typeface="Times New Roman" panose="02020603050405020304" pitchFamily="18" charset="0"/>
            </a:endParaRPr>
          </a:p>
        </p:txBody>
      </p:sp>
      <p:sp>
        <p:nvSpPr>
          <p:cNvPr id="67" name="コンテンツ プレースホルダー 2">
            <a:extLst>
              <a:ext uri="{FF2B5EF4-FFF2-40B4-BE49-F238E27FC236}">
                <a16:creationId xmlns:a16="http://schemas.microsoft.com/office/drawing/2014/main" id="{2439067A-20F2-47BD-BE6A-E0FF8BED927E}"/>
              </a:ext>
            </a:extLst>
          </p:cNvPr>
          <p:cNvSpPr txBox="1">
            <a:spLocks/>
          </p:cNvSpPr>
          <p:nvPr/>
        </p:nvSpPr>
        <p:spPr>
          <a:xfrm>
            <a:off x="447663" y="4125803"/>
            <a:ext cx="3944763" cy="6268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600" dirty="0">
                <a:latin typeface="Times New Roman" panose="02020603050405020304" pitchFamily="18" charset="0"/>
              </a:rPr>
              <a:t>Which ICA bases </a:t>
            </a:r>
            <a:r>
              <a:rPr lang="en-US" altLang="ja-JP" sz="1600" dirty="0">
                <a:solidFill>
                  <a:schemeClr val="accent2"/>
                </a:solidFill>
                <a:latin typeface="Times New Roman" panose="02020603050405020304" pitchFamily="18" charset="0"/>
              </a:rPr>
              <a:t>minimize</a:t>
            </a:r>
            <a:r>
              <a:rPr lang="en-US" altLang="ja-JP" sz="1600" dirty="0">
                <a:latin typeface="Times New Roman" panose="02020603050405020304" pitchFamily="18" charset="0"/>
              </a:rPr>
              <a:t> </a:t>
            </a:r>
            <a:r>
              <a:rPr lang="en-US" altLang="ja-JP" sz="1600" dirty="0">
                <a:solidFill>
                  <a:schemeClr val="accent2"/>
                </a:solidFill>
                <a:latin typeface="Times New Roman" panose="02020603050405020304" pitchFamily="18" charset="0"/>
              </a:rPr>
              <a:t>MSE</a:t>
            </a:r>
            <a:r>
              <a:rPr lang="en-US" altLang="ja-JP" sz="1600" dirty="0">
                <a:latin typeface="Times New Roman" panose="02020603050405020304" pitchFamily="18" charset="0"/>
              </a:rPr>
              <a:t> to bit rate that can use two bases?</a:t>
            </a:r>
          </a:p>
        </p:txBody>
      </p:sp>
      <p:sp>
        <p:nvSpPr>
          <p:cNvPr id="68" name="テキスト ボックス 67">
            <a:extLst>
              <a:ext uri="{FF2B5EF4-FFF2-40B4-BE49-F238E27FC236}">
                <a16:creationId xmlns:a16="http://schemas.microsoft.com/office/drawing/2014/main" id="{18419DA8-EFDF-4D67-90A5-48DFF9A20367}"/>
              </a:ext>
            </a:extLst>
          </p:cNvPr>
          <p:cNvSpPr txBox="1"/>
          <p:nvPr/>
        </p:nvSpPr>
        <p:spPr>
          <a:xfrm>
            <a:off x="6885200" y="3228693"/>
            <a:ext cx="470561" cy="430248"/>
          </a:xfrm>
          <a:prstGeom prst="rect">
            <a:avLst/>
          </a:prstGeom>
          <a:noFill/>
          <a:ln w="19050">
            <a:solidFill>
              <a:schemeClr val="accent2"/>
            </a:solidFill>
            <a:prstDash val="sysDash"/>
          </a:ln>
          <a:effectLst>
            <a:outerShdw blurRad="50800" dist="38100" dir="2700000" algn="tl" rotWithShape="0">
              <a:prstClr val="black">
                <a:alpha val="40000"/>
              </a:prstClr>
            </a:outerShdw>
          </a:effectLst>
        </p:spPr>
        <p:txBody>
          <a:bodyPr wrap="square" rtlCol="0">
            <a:spAutoFit/>
          </a:bodyPr>
          <a:lstStyle/>
          <a:p>
            <a:endParaRPr kumimoji="1" lang="en-US" altLang="ja-JP" dirty="0">
              <a:latin typeface="Times New Roman" panose="02020603050405020304" pitchFamily="18" charset="0"/>
              <a:cs typeface="Times New Roman" panose="02020603050405020304" pitchFamily="18" charset="0"/>
            </a:endParaRPr>
          </a:p>
        </p:txBody>
      </p:sp>
      <p:sp>
        <p:nvSpPr>
          <p:cNvPr id="81" name="テキスト ボックス 80">
            <a:extLst>
              <a:ext uri="{FF2B5EF4-FFF2-40B4-BE49-F238E27FC236}">
                <a16:creationId xmlns:a16="http://schemas.microsoft.com/office/drawing/2014/main" id="{AC5EA499-4DD0-47B8-8BEE-4BF08A7E08C9}"/>
              </a:ext>
            </a:extLst>
          </p:cNvPr>
          <p:cNvSpPr txBox="1"/>
          <p:nvPr/>
        </p:nvSpPr>
        <p:spPr>
          <a:xfrm>
            <a:off x="4602046" y="4214417"/>
            <a:ext cx="4544060" cy="646331"/>
          </a:xfrm>
          <a:prstGeom prst="rect">
            <a:avLst/>
          </a:prstGeom>
          <a:noFill/>
          <a:ln w="19050">
            <a:noFill/>
            <a:prstDash val="sysDash"/>
          </a:ln>
          <a:effectLst/>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Basis that can minimize MSE when combined with </a:t>
            </a:r>
            <a:r>
              <a:rPr lang="en-US" altLang="ja-JP" dirty="0">
                <a:latin typeface="Times New Roman" panose="02020603050405020304" pitchFamily="18" charset="0"/>
                <a:cs typeface="Times New Roman" panose="02020603050405020304" pitchFamily="18" charset="0"/>
              </a:rPr>
              <a:t>1st</a:t>
            </a:r>
            <a:r>
              <a:rPr kumimoji="1" lang="en-US" altLang="ja-JP" dirty="0">
                <a:latin typeface="Times New Roman" panose="02020603050405020304" pitchFamily="18" charset="0"/>
                <a:cs typeface="Times New Roman" panose="02020603050405020304" pitchFamily="18" charset="0"/>
              </a:rPr>
              <a:t> optimal basis</a:t>
            </a:r>
          </a:p>
        </p:txBody>
      </p:sp>
      <p:sp>
        <p:nvSpPr>
          <p:cNvPr id="45" name="コンテンツ プレースホルダー 2">
            <a:extLst>
              <a:ext uri="{FF2B5EF4-FFF2-40B4-BE49-F238E27FC236}">
                <a16:creationId xmlns:a16="http://schemas.microsoft.com/office/drawing/2014/main" id="{573AE015-9938-4FD3-B1CE-88E9A26E9687}"/>
              </a:ext>
            </a:extLst>
          </p:cNvPr>
          <p:cNvSpPr txBox="1">
            <a:spLocks/>
          </p:cNvSpPr>
          <p:nvPr/>
        </p:nvSpPr>
        <p:spPr>
          <a:xfrm>
            <a:off x="6120185" y="2678710"/>
            <a:ext cx="1053367" cy="3631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Bit rate</a:t>
            </a:r>
          </a:p>
        </p:txBody>
      </p:sp>
      <p:sp>
        <p:nvSpPr>
          <p:cNvPr id="53" name="コンテンツ プレースホルダー 2">
            <a:extLst>
              <a:ext uri="{FF2B5EF4-FFF2-40B4-BE49-F238E27FC236}">
                <a16:creationId xmlns:a16="http://schemas.microsoft.com/office/drawing/2014/main" id="{1D596C0C-6E0B-4130-9458-927DD942BD36}"/>
              </a:ext>
            </a:extLst>
          </p:cNvPr>
          <p:cNvSpPr txBox="1">
            <a:spLocks/>
          </p:cNvSpPr>
          <p:nvPr/>
        </p:nvSpPr>
        <p:spPr>
          <a:xfrm>
            <a:off x="6411502" y="3218485"/>
            <a:ext cx="1475177" cy="8226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dirty="0">
                <a:latin typeface="Times New Roman" panose="02020603050405020304" pitchFamily="18" charset="0"/>
              </a:rPr>
              <a:t>?</a:t>
            </a:r>
          </a:p>
        </p:txBody>
      </p:sp>
      <p:sp>
        <p:nvSpPr>
          <p:cNvPr id="55" name="コンテンツ プレースホルダー 2">
            <a:extLst>
              <a:ext uri="{FF2B5EF4-FFF2-40B4-BE49-F238E27FC236}">
                <a16:creationId xmlns:a16="http://schemas.microsoft.com/office/drawing/2014/main" id="{42515D06-24BE-4188-A414-E712FE042A4A}"/>
              </a:ext>
            </a:extLst>
          </p:cNvPr>
          <p:cNvSpPr txBox="1">
            <a:spLocks/>
          </p:cNvSpPr>
          <p:nvPr/>
        </p:nvSpPr>
        <p:spPr>
          <a:xfrm>
            <a:off x="7720475" y="3208842"/>
            <a:ext cx="562347" cy="396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latin typeface="Times New Roman" panose="02020603050405020304" pitchFamily="18" charset="0"/>
              </a:rPr>
              <a:t>…</a:t>
            </a:r>
          </a:p>
        </p:txBody>
      </p:sp>
      <p:cxnSp>
        <p:nvCxnSpPr>
          <p:cNvPr id="60" name="カギ線コネクタ 44">
            <a:extLst>
              <a:ext uri="{FF2B5EF4-FFF2-40B4-BE49-F238E27FC236}">
                <a16:creationId xmlns:a16="http://schemas.microsoft.com/office/drawing/2014/main" id="{298B90A9-8299-4C09-AE24-111D0A78C6F1}"/>
              </a:ext>
            </a:extLst>
          </p:cNvPr>
          <p:cNvCxnSpPr>
            <a:cxnSpLocks/>
            <a:stCxn id="68" idx="2"/>
          </p:cNvCxnSpPr>
          <p:nvPr/>
        </p:nvCxnSpPr>
        <p:spPr>
          <a:xfrm rot="5400000">
            <a:off x="6564607" y="3267593"/>
            <a:ext cx="164526" cy="947222"/>
          </a:xfrm>
          <a:prstGeom prst="bentConnector3">
            <a:avLst>
              <a:gd name="adj1" fmla="val 328259"/>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BB438A1C-4259-43CA-871A-0F6CDE695D91}"/>
              </a:ext>
            </a:extLst>
          </p:cNvPr>
          <p:cNvSpPr txBox="1"/>
          <p:nvPr/>
        </p:nvSpPr>
        <p:spPr>
          <a:xfrm>
            <a:off x="1718587" y="5303513"/>
            <a:ext cx="6263082" cy="646331"/>
          </a:xfrm>
          <a:prstGeom prst="rect">
            <a:avLst/>
          </a:prstGeom>
          <a:noFill/>
          <a:ln w="19050">
            <a:noFill/>
            <a:prstDash val="sysDash"/>
          </a:ln>
          <a:effectLst/>
        </p:spPr>
        <p:txBody>
          <a:bodyPr wrap="square" rtlCol="0">
            <a:spAutoFit/>
          </a:bodyPr>
          <a:lstStyle/>
          <a:p>
            <a:pPr marL="133350" algn="l"/>
            <a:r>
              <a:rPr lang="en-US" altLang="ja-JP" sz="1800" b="0" i="0" dirty="0">
                <a:solidFill>
                  <a:srgbClr val="202124"/>
                </a:solidFill>
                <a:effectLst/>
                <a:latin typeface="Times New Roman" panose="02020603050405020304" pitchFamily="18" charset="0"/>
                <a:cs typeface="Times New Roman" panose="02020603050405020304" pitchFamily="18" charset="0"/>
              </a:rPr>
              <a:t>By repeating</a:t>
            </a:r>
            <a:r>
              <a:rPr lang="ja-JP" altLang="en-US" dirty="0">
                <a:solidFill>
                  <a:srgbClr val="202124"/>
                </a:solidFill>
                <a:latin typeface="Times New Roman" panose="02020603050405020304" pitchFamily="18" charset="0"/>
                <a:cs typeface="Times New Roman" panose="02020603050405020304" pitchFamily="18" charset="0"/>
              </a:rPr>
              <a:t> </a:t>
            </a:r>
            <a:r>
              <a:rPr lang="en-US" altLang="ja-JP" sz="1800" b="0" i="0" dirty="0">
                <a:solidFill>
                  <a:srgbClr val="202124"/>
                </a:solidFill>
                <a:effectLst/>
                <a:latin typeface="Times New Roman" panose="02020603050405020304" pitchFamily="18" charset="0"/>
                <a:cs typeface="Times New Roman" panose="02020603050405020304" pitchFamily="18" charset="0"/>
              </a:rPr>
              <a:t>this process even if there are 3rd or more bases, the optimum combination is determined.</a:t>
            </a:r>
            <a:endParaRPr lang="en-US" altLang="ja-JP" sz="12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63" name="矢印: 右 62">
            <a:extLst>
              <a:ext uri="{FF2B5EF4-FFF2-40B4-BE49-F238E27FC236}">
                <a16:creationId xmlns:a16="http://schemas.microsoft.com/office/drawing/2014/main" id="{F6674883-FF6D-4BD3-8BE0-52907AF04420}"/>
              </a:ext>
            </a:extLst>
          </p:cNvPr>
          <p:cNvSpPr/>
          <p:nvPr/>
        </p:nvSpPr>
        <p:spPr>
          <a:xfrm rot="5400000">
            <a:off x="4582949" y="5007434"/>
            <a:ext cx="327988"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コンテンツ プレースホルダー 2">
            <a:extLst>
              <a:ext uri="{FF2B5EF4-FFF2-40B4-BE49-F238E27FC236}">
                <a16:creationId xmlns:a16="http://schemas.microsoft.com/office/drawing/2014/main" id="{61899131-509C-4525-B5DC-89047923D445}"/>
              </a:ext>
            </a:extLst>
          </p:cNvPr>
          <p:cNvSpPr txBox="1">
            <a:spLocks/>
          </p:cNvSpPr>
          <p:nvPr/>
        </p:nvSpPr>
        <p:spPr>
          <a:xfrm>
            <a:off x="6120186" y="3888438"/>
            <a:ext cx="1053367" cy="3631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Combine</a:t>
            </a:r>
          </a:p>
        </p:txBody>
      </p:sp>
      <p:sp>
        <p:nvSpPr>
          <p:cNvPr id="31" name="コンテンツ プレースホルダー 2">
            <a:extLst>
              <a:ext uri="{FF2B5EF4-FFF2-40B4-BE49-F238E27FC236}">
                <a16:creationId xmlns:a16="http://schemas.microsoft.com/office/drawing/2014/main" id="{D5E09D11-1517-3B42-84FE-0DF2A384647C}"/>
              </a:ext>
            </a:extLst>
          </p:cNvPr>
          <p:cNvSpPr txBox="1">
            <a:spLocks/>
          </p:cNvSpPr>
          <p:nvPr/>
        </p:nvSpPr>
        <p:spPr>
          <a:xfrm>
            <a:off x="6467496" y="3284631"/>
            <a:ext cx="562347" cy="396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a:latin typeface="Times New Roman" panose="02020603050405020304" pitchFamily="18" charset="0"/>
              </a:rPr>
              <a:t>+</a:t>
            </a:r>
          </a:p>
        </p:txBody>
      </p:sp>
      <p:sp>
        <p:nvSpPr>
          <p:cNvPr id="32" name="コンテンツ プレースホルダー 2">
            <a:extLst>
              <a:ext uri="{FF2B5EF4-FFF2-40B4-BE49-F238E27FC236}">
                <a16:creationId xmlns:a16="http://schemas.microsoft.com/office/drawing/2014/main" id="{494CC248-B48F-3149-8F38-F963072E23F1}"/>
              </a:ext>
            </a:extLst>
          </p:cNvPr>
          <p:cNvSpPr txBox="1">
            <a:spLocks/>
          </p:cNvSpPr>
          <p:nvPr/>
        </p:nvSpPr>
        <p:spPr>
          <a:xfrm>
            <a:off x="7419322" y="3298932"/>
            <a:ext cx="562347" cy="396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a:latin typeface="Times New Roman" panose="02020603050405020304" pitchFamily="18" charset="0"/>
              </a:rPr>
              <a:t>+</a:t>
            </a:r>
          </a:p>
        </p:txBody>
      </p:sp>
      <p:cxnSp>
        <p:nvCxnSpPr>
          <p:cNvPr id="6" name="直線矢印コネクタ 5">
            <a:extLst>
              <a:ext uri="{FF2B5EF4-FFF2-40B4-BE49-F238E27FC236}">
                <a16:creationId xmlns:a16="http://schemas.microsoft.com/office/drawing/2014/main" id="{BF4DA359-66D9-B148-A3B2-0C465A778533}"/>
              </a:ext>
            </a:extLst>
          </p:cNvPr>
          <p:cNvCxnSpPr>
            <a:cxnSpLocks/>
            <a:stCxn id="66" idx="3"/>
            <a:endCxn id="65" idx="1"/>
          </p:cNvCxnSpPr>
          <p:nvPr/>
        </p:nvCxnSpPr>
        <p:spPr>
          <a:xfrm>
            <a:off x="5825702" y="3046286"/>
            <a:ext cx="1685109" cy="0"/>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1" name="吹き出し: 角を丸めた四角形 60">
            <a:extLst>
              <a:ext uri="{FF2B5EF4-FFF2-40B4-BE49-F238E27FC236}">
                <a16:creationId xmlns:a16="http://schemas.microsoft.com/office/drawing/2014/main" id="{D08F73AE-37B9-41B2-8519-E97955EBE326}"/>
              </a:ext>
            </a:extLst>
          </p:cNvPr>
          <p:cNvSpPr/>
          <p:nvPr/>
        </p:nvSpPr>
        <p:spPr>
          <a:xfrm>
            <a:off x="4887601" y="1868819"/>
            <a:ext cx="3227905" cy="695100"/>
          </a:xfrm>
          <a:prstGeom prst="wedgeRoundRectCallout">
            <a:avLst>
              <a:gd name="adj1" fmla="val -13533"/>
              <a:gd name="adj2" fmla="val 139766"/>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altLang="ja-JP">
                <a:solidFill>
                  <a:schemeClr val="tx1"/>
                </a:solidFill>
                <a:latin typeface="Times New Roman" panose="02020603050405020304" pitchFamily="18" charset="0"/>
              </a:rPr>
              <a:t>First</a:t>
            </a:r>
            <a:r>
              <a:rPr lang="en-US" altLang="ja-JP" sz="1800" dirty="0">
                <a:solidFill>
                  <a:schemeClr val="tx1"/>
                </a:solidFill>
                <a:latin typeface="Times New Roman" panose="02020603050405020304" pitchFamily="18" charset="0"/>
              </a:rPr>
              <a:t> basis for bit rates </a:t>
            </a:r>
          </a:p>
          <a:p>
            <a:pPr marL="0" indent="0">
              <a:buNone/>
            </a:pPr>
            <a:r>
              <a:rPr lang="en-US" altLang="ja-JP" sz="1800" dirty="0">
                <a:solidFill>
                  <a:schemeClr val="tx1"/>
                </a:solidFill>
                <a:latin typeface="Times New Roman" panose="02020603050405020304" pitchFamily="18" charset="0"/>
              </a:rPr>
              <a:t>     where one bases can be used</a:t>
            </a:r>
          </a:p>
        </p:txBody>
      </p:sp>
    </p:spTree>
    <p:extLst>
      <p:ext uri="{BB962C8B-B14F-4D97-AF65-F5344CB8AC3E}">
        <p14:creationId xmlns:p14="http://schemas.microsoft.com/office/powerpoint/2010/main" val="422429984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 name="グラフ 93">
            <a:extLst>
              <a:ext uri="{FF2B5EF4-FFF2-40B4-BE49-F238E27FC236}">
                <a16:creationId xmlns:a16="http://schemas.microsoft.com/office/drawing/2014/main" id="{42A82974-5C73-4F2D-B452-1E0E7012BD21}"/>
              </a:ext>
            </a:extLst>
          </p:cNvPr>
          <p:cNvGraphicFramePr>
            <a:graphicFrameLocks/>
          </p:cNvGraphicFramePr>
          <p:nvPr>
            <p:extLst>
              <p:ext uri="{D42A27DB-BD31-4B8C-83A1-F6EECF244321}">
                <p14:modId xmlns:p14="http://schemas.microsoft.com/office/powerpoint/2010/main" val="732599010"/>
              </p:ext>
            </p:extLst>
          </p:nvPr>
        </p:nvGraphicFramePr>
        <p:xfrm>
          <a:off x="3880248" y="2337302"/>
          <a:ext cx="4897922" cy="3408092"/>
        </p:xfrm>
        <a:graphic>
          <a:graphicData uri="http://schemas.openxmlformats.org/drawingml/2006/chart">
            <c:chart xmlns:c="http://schemas.openxmlformats.org/drawingml/2006/chart" xmlns:r="http://schemas.openxmlformats.org/officeDocument/2006/relationships" r:id="rId3"/>
          </a:graphicData>
        </a:graphic>
      </p:graphicFrame>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12</a:t>
            </a:fld>
            <a:endParaRPr lang="ja-JP" altLang="en-US"/>
          </a:p>
        </p:txBody>
      </p:sp>
      <p:sp>
        <p:nvSpPr>
          <p:cNvPr id="113" name="正方形/長方形 112">
            <a:extLst>
              <a:ext uri="{FF2B5EF4-FFF2-40B4-BE49-F238E27FC236}">
                <a16:creationId xmlns:a16="http://schemas.microsoft.com/office/drawing/2014/main" id="{5286A193-6E51-44C0-964A-F91E35929938}"/>
              </a:ext>
            </a:extLst>
          </p:cNvPr>
          <p:cNvSpPr/>
          <p:nvPr/>
        </p:nvSpPr>
        <p:spPr>
          <a:xfrm>
            <a:off x="791682" y="5849582"/>
            <a:ext cx="7560636" cy="818283"/>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2060"/>
              </a:buClr>
              <a:buSzPct val="90000"/>
            </a:pPr>
            <a:r>
              <a:rPr lang="en-US" altLang="ja-JP" sz="2400" dirty="0">
                <a:solidFill>
                  <a:schemeClr val="bg1"/>
                </a:solidFill>
                <a:latin typeface="Times New Roman" panose="02020603050405020304" pitchFamily="18" charset="0"/>
                <a:cs typeface="Times New Roman" panose="02020603050405020304" pitchFamily="18" charset="0"/>
              </a:rPr>
              <a:t>Correctly assess the effectiveness of each ICA basis on coding performance</a:t>
            </a:r>
          </a:p>
        </p:txBody>
      </p:sp>
      <p:grpSp>
        <p:nvGrpSpPr>
          <p:cNvPr id="5" name="グループ化 4">
            <a:extLst>
              <a:ext uri="{FF2B5EF4-FFF2-40B4-BE49-F238E27FC236}">
                <a16:creationId xmlns:a16="http://schemas.microsoft.com/office/drawing/2014/main" id="{67169A7C-431E-4A03-905E-F6A095A2D641}"/>
              </a:ext>
            </a:extLst>
          </p:cNvPr>
          <p:cNvGrpSpPr/>
          <p:nvPr/>
        </p:nvGrpSpPr>
        <p:grpSpPr>
          <a:xfrm>
            <a:off x="4600774" y="5237152"/>
            <a:ext cx="3964697" cy="355427"/>
            <a:chOff x="4880413" y="4160549"/>
            <a:chExt cx="3792983" cy="327815"/>
          </a:xfrm>
        </p:grpSpPr>
        <p:pic>
          <p:nvPicPr>
            <p:cNvPr id="129" name="図 128" descr="小さい, 流し, 座る, タイル張り が含まれている画像&#10;&#10;自動的に生成された説明">
              <a:extLst>
                <a:ext uri="{FF2B5EF4-FFF2-40B4-BE49-F238E27FC236}">
                  <a16:creationId xmlns:a16="http://schemas.microsoft.com/office/drawing/2014/main" id="{2482254D-20BC-4C9F-AB49-8BD5BC5ECF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0051" y="4183420"/>
              <a:ext cx="120834" cy="120834"/>
            </a:xfrm>
            <a:prstGeom prst="rect">
              <a:avLst/>
            </a:prstGeom>
          </p:spPr>
        </p:pic>
        <p:pic>
          <p:nvPicPr>
            <p:cNvPr id="130" name="図 129" descr="座る, 小さい, 流し, タイル張り が含まれている画像&#10;&#10;自動的に生成された説明">
              <a:extLst>
                <a:ext uri="{FF2B5EF4-FFF2-40B4-BE49-F238E27FC236}">
                  <a16:creationId xmlns:a16="http://schemas.microsoft.com/office/drawing/2014/main" id="{C6E6C200-81B7-426F-BF9D-D53E11DF59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0413" y="4321513"/>
              <a:ext cx="120834" cy="120834"/>
            </a:xfrm>
            <a:prstGeom prst="rect">
              <a:avLst/>
            </a:prstGeom>
          </p:spPr>
        </p:pic>
        <p:pic>
          <p:nvPicPr>
            <p:cNvPr id="131" name="図 130" descr="ツリーマップ図 が含まれている画像&#10;&#10;自動的に生成された説明">
              <a:extLst>
                <a:ext uri="{FF2B5EF4-FFF2-40B4-BE49-F238E27FC236}">
                  <a16:creationId xmlns:a16="http://schemas.microsoft.com/office/drawing/2014/main" id="{5C8CA30C-4E73-40E9-9814-188F6C9C40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19910" y="4321513"/>
              <a:ext cx="120834" cy="120834"/>
            </a:xfrm>
            <a:prstGeom prst="rect">
              <a:avLst/>
            </a:prstGeom>
          </p:spPr>
        </p:pic>
        <p:pic>
          <p:nvPicPr>
            <p:cNvPr id="132" name="図 131" descr="座る, 小さい, タイル張り, 流し が含まれている画像&#10;&#10;自動的に生成された説明">
              <a:extLst>
                <a:ext uri="{FF2B5EF4-FFF2-40B4-BE49-F238E27FC236}">
                  <a16:creationId xmlns:a16="http://schemas.microsoft.com/office/drawing/2014/main" id="{BADF8234-4002-4CAD-8356-9FA2FAA75C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54971" y="4192833"/>
              <a:ext cx="120834" cy="120834"/>
            </a:xfrm>
            <a:prstGeom prst="rect">
              <a:avLst/>
            </a:prstGeom>
          </p:spPr>
        </p:pic>
        <p:pic>
          <p:nvPicPr>
            <p:cNvPr id="133" name="図 132" descr="小さい, 流し, 座る, タイル張り が含まれている画像&#10;&#10;自動的に生成された説明">
              <a:extLst>
                <a:ext uri="{FF2B5EF4-FFF2-40B4-BE49-F238E27FC236}">
                  <a16:creationId xmlns:a16="http://schemas.microsoft.com/office/drawing/2014/main" id="{0B8002CB-3613-4904-9EFA-5A3F0135C2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2267" y="4330601"/>
              <a:ext cx="120834" cy="120834"/>
            </a:xfrm>
            <a:prstGeom prst="rect">
              <a:avLst/>
            </a:prstGeom>
          </p:spPr>
        </p:pic>
        <p:pic>
          <p:nvPicPr>
            <p:cNvPr id="134" name="図 133" descr="ツリーマップ図 が含まれている画像&#10;&#10;自動的に生成された説明">
              <a:extLst>
                <a:ext uri="{FF2B5EF4-FFF2-40B4-BE49-F238E27FC236}">
                  <a16:creationId xmlns:a16="http://schemas.microsoft.com/office/drawing/2014/main" id="{E2D498C9-5338-4C71-95F8-9FDA8E745C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3145" y="4328077"/>
              <a:ext cx="120834" cy="120834"/>
            </a:xfrm>
            <a:prstGeom prst="rect">
              <a:avLst/>
            </a:prstGeom>
          </p:spPr>
        </p:pic>
        <p:pic>
          <p:nvPicPr>
            <p:cNvPr id="135" name="図 134" descr="背景パターン&#10;&#10;自動的に生成された説明">
              <a:extLst>
                <a:ext uri="{FF2B5EF4-FFF2-40B4-BE49-F238E27FC236}">
                  <a16:creationId xmlns:a16="http://schemas.microsoft.com/office/drawing/2014/main" id="{30D98C41-6AC2-4DA6-A4EB-0469481914A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49348" y="4326695"/>
              <a:ext cx="120835" cy="120835"/>
            </a:xfrm>
            <a:prstGeom prst="rect">
              <a:avLst/>
            </a:prstGeom>
          </p:spPr>
        </p:pic>
        <p:pic>
          <p:nvPicPr>
            <p:cNvPr id="136" name="図 135" descr="小さい, 流し, 座る, タイル張り が含まれている画像&#10;&#10;自動的に生成された説明">
              <a:extLst>
                <a:ext uri="{FF2B5EF4-FFF2-40B4-BE49-F238E27FC236}">
                  <a16:creationId xmlns:a16="http://schemas.microsoft.com/office/drawing/2014/main" id="{047AE59B-79E8-4A85-A14A-1918E4FD04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2258" y="4192833"/>
              <a:ext cx="120834" cy="120834"/>
            </a:xfrm>
            <a:prstGeom prst="rect">
              <a:avLst/>
            </a:prstGeom>
          </p:spPr>
        </p:pic>
        <p:pic>
          <p:nvPicPr>
            <p:cNvPr id="137" name="図 136" descr="ツリーマップ図 が含まれている画像&#10;&#10;自動的に生成された説明">
              <a:extLst>
                <a:ext uri="{FF2B5EF4-FFF2-40B4-BE49-F238E27FC236}">
                  <a16:creationId xmlns:a16="http://schemas.microsoft.com/office/drawing/2014/main" id="{61542BDE-68DE-4983-9AE4-56E5FA9B55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2045" y="4324571"/>
              <a:ext cx="120834" cy="120834"/>
            </a:xfrm>
            <a:prstGeom prst="rect">
              <a:avLst/>
            </a:prstGeom>
          </p:spPr>
        </p:pic>
        <p:pic>
          <p:nvPicPr>
            <p:cNvPr id="138" name="図 137" descr="小さい, 流し, 座る, タイル張り が含まれている画像&#10;&#10;自動的に生成された説明">
              <a:extLst>
                <a:ext uri="{FF2B5EF4-FFF2-40B4-BE49-F238E27FC236}">
                  <a16:creationId xmlns:a16="http://schemas.microsoft.com/office/drawing/2014/main" id="{9B98BDF7-B2A3-4787-A719-1FF50B0132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7267" y="4160549"/>
              <a:ext cx="147939" cy="147939"/>
            </a:xfrm>
            <a:prstGeom prst="rect">
              <a:avLst/>
            </a:prstGeom>
          </p:spPr>
        </p:pic>
        <p:pic>
          <p:nvPicPr>
            <p:cNvPr id="139" name="図 138" descr="ツリーマップ図 が含まれている画像&#10;&#10;自動的に生成された説明">
              <a:extLst>
                <a:ext uri="{FF2B5EF4-FFF2-40B4-BE49-F238E27FC236}">
                  <a16:creationId xmlns:a16="http://schemas.microsoft.com/office/drawing/2014/main" id="{67B2CDC8-6FAE-43A5-9759-0876513468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9134" y="4325725"/>
              <a:ext cx="141695" cy="141695"/>
            </a:xfrm>
            <a:prstGeom prst="rect">
              <a:avLst/>
            </a:prstGeom>
          </p:spPr>
        </p:pic>
        <p:pic>
          <p:nvPicPr>
            <p:cNvPr id="140" name="図 139" descr="小さい, タイル張り, 流し, 時計 が含まれている画像&#10;&#10;自動的に生成された説明">
              <a:extLst>
                <a:ext uri="{FF2B5EF4-FFF2-40B4-BE49-F238E27FC236}">
                  <a16:creationId xmlns:a16="http://schemas.microsoft.com/office/drawing/2014/main" id="{1161214C-BEE8-4A11-84D0-5AE778969BC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99015" y="4165367"/>
              <a:ext cx="148300" cy="148300"/>
            </a:xfrm>
            <a:prstGeom prst="rect">
              <a:avLst/>
            </a:prstGeom>
          </p:spPr>
        </p:pic>
        <p:pic>
          <p:nvPicPr>
            <p:cNvPr id="141" name="図 140" descr="小さい, 流し, 座る, タイル張り が含まれている画像&#10;&#10;自動的に生成された説明">
              <a:extLst>
                <a:ext uri="{FF2B5EF4-FFF2-40B4-BE49-F238E27FC236}">
                  <a16:creationId xmlns:a16="http://schemas.microsoft.com/office/drawing/2014/main" id="{A2ED2EC2-4D5A-41F5-B762-8BEE776EC8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0896" y="4328945"/>
              <a:ext cx="147939" cy="147939"/>
            </a:xfrm>
            <a:prstGeom prst="rect">
              <a:avLst/>
            </a:prstGeom>
          </p:spPr>
        </p:pic>
        <p:pic>
          <p:nvPicPr>
            <p:cNvPr id="142" name="図 141" descr="小さい, 流し, 座る, タイル張り が含まれている画像&#10;&#10;自動的に生成された説明">
              <a:extLst>
                <a:ext uri="{FF2B5EF4-FFF2-40B4-BE49-F238E27FC236}">
                  <a16:creationId xmlns:a16="http://schemas.microsoft.com/office/drawing/2014/main" id="{878704B1-B52B-46B8-BDC1-59C1CC33DD4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24895" y="4170323"/>
              <a:ext cx="147939" cy="147939"/>
            </a:xfrm>
            <a:prstGeom prst="rect">
              <a:avLst/>
            </a:prstGeom>
          </p:spPr>
        </p:pic>
        <p:pic>
          <p:nvPicPr>
            <p:cNvPr id="143" name="図 142" descr="小さい, 流し, 座る, タイル張り が含まれている画像&#10;&#10;自動的に生成された説明">
              <a:extLst>
                <a:ext uri="{FF2B5EF4-FFF2-40B4-BE49-F238E27FC236}">
                  <a16:creationId xmlns:a16="http://schemas.microsoft.com/office/drawing/2014/main" id="{4B068BDC-9375-438B-9E58-77966CF1D2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4895" y="4340425"/>
              <a:ext cx="147939" cy="147939"/>
            </a:xfrm>
            <a:prstGeom prst="rect">
              <a:avLst/>
            </a:prstGeom>
          </p:spPr>
        </p:pic>
        <p:pic>
          <p:nvPicPr>
            <p:cNvPr id="144" name="図 143" descr="小さい, 流し, 座る, タイル張り が含まれている画像&#10;&#10;自動的に生成された説明">
              <a:extLst>
                <a:ext uri="{FF2B5EF4-FFF2-40B4-BE49-F238E27FC236}">
                  <a16:creationId xmlns:a16="http://schemas.microsoft.com/office/drawing/2014/main" id="{0BED09AA-B3A3-4036-A593-A3436F76BD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4895" y="4177640"/>
              <a:ext cx="300873" cy="300873"/>
            </a:xfrm>
            <a:prstGeom prst="rect">
              <a:avLst/>
            </a:prstGeom>
          </p:spPr>
        </p:pic>
        <p:pic>
          <p:nvPicPr>
            <p:cNvPr id="145" name="図 144" descr="ツリーマップ図 が含まれている画像&#10;&#10;自動的に生成された説明">
              <a:extLst>
                <a:ext uri="{FF2B5EF4-FFF2-40B4-BE49-F238E27FC236}">
                  <a16:creationId xmlns:a16="http://schemas.microsoft.com/office/drawing/2014/main" id="{6161F522-4EC7-4958-9460-9E8ED99613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932738" y="4183420"/>
              <a:ext cx="300874" cy="300874"/>
            </a:xfrm>
            <a:prstGeom prst="rect">
              <a:avLst/>
            </a:prstGeom>
          </p:spPr>
        </p:pic>
        <p:pic>
          <p:nvPicPr>
            <p:cNvPr id="146" name="図 145" descr="ツリーマップ図 が含まれている画像&#10;&#10;自動的に生成された説明">
              <a:extLst>
                <a:ext uri="{FF2B5EF4-FFF2-40B4-BE49-F238E27FC236}">
                  <a16:creationId xmlns:a16="http://schemas.microsoft.com/office/drawing/2014/main" id="{9DA2FDB1-F507-4C1B-994D-3A597505ECC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72523" y="4176011"/>
              <a:ext cx="300873" cy="300873"/>
            </a:xfrm>
            <a:prstGeom prst="rect">
              <a:avLst/>
            </a:prstGeom>
          </p:spPr>
        </p:pic>
      </p:grpSp>
      <p:sp>
        <p:nvSpPr>
          <p:cNvPr id="50" name="タイトル 1">
            <a:extLst>
              <a:ext uri="{FF2B5EF4-FFF2-40B4-BE49-F238E27FC236}">
                <a16:creationId xmlns:a16="http://schemas.microsoft.com/office/drawing/2014/main" id="{9F917102-BABF-400B-B55E-555716D415A3}"/>
              </a:ext>
            </a:extLst>
          </p:cNvPr>
          <p:cNvSpPr>
            <a:spLocks noGrp="1"/>
          </p:cNvSpPr>
          <p:nvPr>
            <p:ph type="title"/>
          </p:nvPr>
        </p:nvSpPr>
        <p:spPr>
          <a:xfrm>
            <a:off x="273050" y="88900"/>
            <a:ext cx="7054342" cy="578427"/>
          </a:xfrm>
        </p:spPr>
        <p:txBody>
          <a:bodyPr>
            <a:normAutofit fontScale="90000"/>
          </a:bodyPr>
          <a:lstStyle/>
          <a:p>
            <a:r>
              <a:rPr lang="en-US" altLang="ja-JP" dirty="0">
                <a:latin typeface="Times New Roman" panose="02020603050405020304" pitchFamily="18" charset="0"/>
                <a:ea typeface="ＭＳ ゴシック" panose="020B0609070205080204" pitchFamily="49" charset="-128"/>
                <a:cs typeface="Times New Roman" panose="02020603050405020304" pitchFamily="18" charset="0"/>
              </a:rPr>
              <a:t>Method</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Step2 :</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Assess each ICA basis</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1" name="コンテンツ プレースホルダー 2">
            <a:extLst>
              <a:ext uri="{FF2B5EF4-FFF2-40B4-BE49-F238E27FC236}">
                <a16:creationId xmlns:a16="http://schemas.microsoft.com/office/drawing/2014/main" id="{34A3C395-8AC9-459B-8153-50D508E9F050}"/>
              </a:ext>
            </a:extLst>
          </p:cNvPr>
          <p:cNvSpPr>
            <a:spLocks noGrp="1"/>
          </p:cNvSpPr>
          <p:nvPr>
            <p:ph idx="1"/>
          </p:nvPr>
        </p:nvSpPr>
        <p:spPr>
          <a:xfrm>
            <a:off x="280511" y="1005515"/>
            <a:ext cx="8596789" cy="359170"/>
          </a:xfrm>
        </p:spPr>
        <p:txBody>
          <a:bodyPr>
            <a:normAutofit fontScale="85000" lnSpcReduction="10000"/>
          </a:bodyPr>
          <a:lstStyle/>
          <a:p>
            <a:pPr>
              <a:buFont typeface="Wingdings" panose="05000000000000000000" pitchFamily="2" charset="2"/>
              <a:buChar char="ü"/>
            </a:pPr>
            <a:r>
              <a:rPr lang="ja-JP" altLang="en-US" sz="2000" dirty="0">
                <a:latin typeface="Times New Roman" panose="02020603050405020304" pitchFamily="18" charset="0"/>
              </a:rPr>
              <a:t> </a:t>
            </a:r>
            <a:r>
              <a:rPr lang="en-US" altLang="ja-JP" sz="2000" dirty="0">
                <a:latin typeface="Times New Roman" panose="02020603050405020304" pitchFamily="18" charset="0"/>
              </a:rPr>
              <a:t>Compare the entropy that can be improved and the additional information for each ICA basis</a:t>
            </a:r>
          </a:p>
        </p:txBody>
      </p:sp>
      <p:sp>
        <p:nvSpPr>
          <p:cNvPr id="52" name="正方形/長方形 51">
            <a:extLst>
              <a:ext uri="{FF2B5EF4-FFF2-40B4-BE49-F238E27FC236}">
                <a16:creationId xmlns:a16="http://schemas.microsoft.com/office/drawing/2014/main" id="{CFA89D75-42DE-42E9-B85B-8BCEFBA22453}"/>
              </a:ext>
            </a:extLst>
          </p:cNvPr>
          <p:cNvSpPr/>
          <p:nvPr/>
        </p:nvSpPr>
        <p:spPr>
          <a:xfrm>
            <a:off x="400917" y="2126428"/>
            <a:ext cx="3527733" cy="338554"/>
          </a:xfrm>
          <a:prstGeom prst="rect">
            <a:avLst/>
          </a:prstGeom>
        </p:spPr>
        <p:txBody>
          <a:bodyPr wrap="square">
            <a:spAutoFit/>
          </a:bodyPr>
          <a:lstStyle/>
          <a:p>
            <a:r>
              <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rPr>
              <a:t>Blocks is which image quality is optimal</a:t>
            </a:r>
          </a:p>
        </p:txBody>
      </p:sp>
      <p:sp>
        <p:nvSpPr>
          <p:cNvPr id="53" name="正方形/長方形 52">
            <a:extLst>
              <a:ext uri="{FF2B5EF4-FFF2-40B4-BE49-F238E27FC236}">
                <a16:creationId xmlns:a16="http://schemas.microsoft.com/office/drawing/2014/main" id="{EB98929A-08B3-4FDE-83E9-FE369E1907CA}"/>
              </a:ext>
            </a:extLst>
          </p:cNvPr>
          <p:cNvSpPr/>
          <p:nvPr/>
        </p:nvSpPr>
        <p:spPr>
          <a:xfrm>
            <a:off x="455115" y="2170065"/>
            <a:ext cx="622626" cy="252102"/>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pic>
        <p:nvPicPr>
          <p:cNvPr id="54" name="図 53" descr="小さい, 流し, 座る, タイル張り が含まれている画像&#10;&#10;自動的に生成された説明">
            <a:extLst>
              <a:ext uri="{FF2B5EF4-FFF2-40B4-BE49-F238E27FC236}">
                <a16:creationId xmlns:a16="http://schemas.microsoft.com/office/drawing/2014/main" id="{9A849870-287F-4706-8360-82B11B3B4B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4702" y="1375896"/>
            <a:ext cx="331483" cy="331483"/>
          </a:xfrm>
          <a:prstGeom prst="rect">
            <a:avLst/>
          </a:prstGeom>
        </p:spPr>
      </p:pic>
      <p:pic>
        <p:nvPicPr>
          <p:cNvPr id="55" name="図 54" descr="座る, 小さい, 流し, タイル張り が含まれている画像&#10;&#10;自動的に生成された説明">
            <a:extLst>
              <a:ext uri="{FF2B5EF4-FFF2-40B4-BE49-F238E27FC236}">
                <a16:creationId xmlns:a16="http://schemas.microsoft.com/office/drawing/2014/main" id="{D51B2693-6CF6-451C-B61F-CEF4182A55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0633" y="1741382"/>
            <a:ext cx="331484" cy="331484"/>
          </a:xfrm>
          <a:prstGeom prst="rect">
            <a:avLst/>
          </a:prstGeom>
        </p:spPr>
      </p:pic>
      <p:pic>
        <p:nvPicPr>
          <p:cNvPr id="56" name="図 55" descr="ツリーマップ図 が含まれている画像&#10;&#10;自動的に生成された説明">
            <a:extLst>
              <a:ext uri="{FF2B5EF4-FFF2-40B4-BE49-F238E27FC236}">
                <a16:creationId xmlns:a16="http://schemas.microsoft.com/office/drawing/2014/main" id="{6FE2C1DA-D20A-45BA-97EE-59765D240D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49201" y="1749265"/>
            <a:ext cx="331484" cy="331484"/>
          </a:xfrm>
          <a:prstGeom prst="rect">
            <a:avLst/>
          </a:prstGeom>
        </p:spPr>
      </p:pic>
      <p:sp>
        <p:nvSpPr>
          <p:cNvPr id="57" name="正方形/長方形 56">
            <a:extLst>
              <a:ext uri="{FF2B5EF4-FFF2-40B4-BE49-F238E27FC236}">
                <a16:creationId xmlns:a16="http://schemas.microsoft.com/office/drawing/2014/main" id="{0C874658-37B9-40D0-AB98-3E8CB4D57351}"/>
              </a:ext>
            </a:extLst>
          </p:cNvPr>
          <p:cNvSpPr/>
          <p:nvPr/>
        </p:nvSpPr>
        <p:spPr>
          <a:xfrm>
            <a:off x="280511" y="1582071"/>
            <a:ext cx="3844374" cy="338554"/>
          </a:xfrm>
          <a:prstGeom prst="rect">
            <a:avLst/>
          </a:prstGeom>
        </p:spPr>
        <p:txBody>
          <a:bodyPr wrap="square">
            <a:spAutoFit/>
          </a:bodyPr>
          <a:lstStyle/>
          <a:p>
            <a:r>
              <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rPr>
              <a:t>When preserving using </a:t>
            </a:r>
          </a:p>
        </p:txBody>
      </p:sp>
      <p:sp>
        <p:nvSpPr>
          <p:cNvPr id="58" name="正方形/長方形 57">
            <a:extLst>
              <a:ext uri="{FF2B5EF4-FFF2-40B4-BE49-F238E27FC236}">
                <a16:creationId xmlns:a16="http://schemas.microsoft.com/office/drawing/2014/main" id="{DF734FB7-852B-420C-93E8-12545F58AE78}"/>
              </a:ext>
            </a:extLst>
          </p:cNvPr>
          <p:cNvSpPr/>
          <p:nvPr/>
        </p:nvSpPr>
        <p:spPr>
          <a:xfrm>
            <a:off x="400917" y="2478099"/>
            <a:ext cx="4023909" cy="338554"/>
          </a:xfrm>
          <a:prstGeom prst="rect">
            <a:avLst/>
          </a:prstGeom>
        </p:spPr>
        <p:txBody>
          <a:bodyPr wrap="square">
            <a:spAutoFit/>
          </a:bodyPr>
          <a:lstStyle/>
          <a:p>
            <a:r>
              <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rPr>
              <a:t>Blocks is which image quality is semi-optimal</a:t>
            </a:r>
          </a:p>
        </p:txBody>
      </p:sp>
      <p:sp>
        <p:nvSpPr>
          <p:cNvPr id="59" name="正方形/長方形 58">
            <a:extLst>
              <a:ext uri="{FF2B5EF4-FFF2-40B4-BE49-F238E27FC236}">
                <a16:creationId xmlns:a16="http://schemas.microsoft.com/office/drawing/2014/main" id="{8CD93885-FACE-45AF-B400-40A50B10E975}"/>
              </a:ext>
            </a:extLst>
          </p:cNvPr>
          <p:cNvSpPr/>
          <p:nvPr/>
        </p:nvSpPr>
        <p:spPr>
          <a:xfrm>
            <a:off x="455115" y="2521736"/>
            <a:ext cx="622626" cy="252102"/>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0" name="正方形/長方形 59">
            <a:extLst>
              <a:ext uri="{FF2B5EF4-FFF2-40B4-BE49-F238E27FC236}">
                <a16:creationId xmlns:a16="http://schemas.microsoft.com/office/drawing/2014/main" id="{BF9DE6EB-C815-4016-B7A9-D1AC97DA4993}"/>
              </a:ext>
            </a:extLst>
          </p:cNvPr>
          <p:cNvSpPr/>
          <p:nvPr/>
        </p:nvSpPr>
        <p:spPr>
          <a:xfrm>
            <a:off x="4706301" y="1779419"/>
            <a:ext cx="3844374" cy="830997"/>
          </a:xfrm>
          <a:prstGeom prst="rect">
            <a:avLst/>
          </a:prstGeom>
        </p:spPr>
        <p:txBody>
          <a:bodyPr wrap="square">
            <a:spAutoFit/>
          </a:bodyPr>
          <a:lstStyle/>
          <a:p>
            <a:r>
              <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rPr>
              <a:t>Diminution of MSE that optimal blocks and semi-optimal blocks can be improved from DCT</a:t>
            </a:r>
          </a:p>
        </p:txBody>
      </p:sp>
      <p:pic>
        <p:nvPicPr>
          <p:cNvPr id="48" name="図 47" descr="設計図 が含まれている画像&#10;&#10;自動的に生成された説明">
            <a:extLst>
              <a:ext uri="{FF2B5EF4-FFF2-40B4-BE49-F238E27FC236}">
                <a16:creationId xmlns:a16="http://schemas.microsoft.com/office/drawing/2014/main" id="{A5FB2080-B1A1-4482-ABF1-CCE144F1FCF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2686" y="2920841"/>
            <a:ext cx="2438400" cy="2438400"/>
          </a:xfrm>
          <a:prstGeom prst="rect">
            <a:avLst/>
          </a:prstGeom>
          <a:effectLst>
            <a:outerShdw blurRad="50800" dist="38100" dir="2700000" algn="tl" rotWithShape="0">
              <a:prstClr val="black">
                <a:alpha val="40000"/>
              </a:prstClr>
            </a:outerShdw>
          </a:effectLst>
        </p:spPr>
      </p:pic>
      <p:sp>
        <p:nvSpPr>
          <p:cNvPr id="61" name="正方形/長方形 60">
            <a:extLst>
              <a:ext uri="{FF2B5EF4-FFF2-40B4-BE49-F238E27FC236}">
                <a16:creationId xmlns:a16="http://schemas.microsoft.com/office/drawing/2014/main" id="{AD81D8DA-0727-4760-9599-787C5AAFD374}"/>
              </a:ext>
            </a:extLst>
          </p:cNvPr>
          <p:cNvSpPr/>
          <p:nvPr/>
        </p:nvSpPr>
        <p:spPr>
          <a:xfrm>
            <a:off x="2276847" y="4935975"/>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2" name="正方形/長方形 61">
            <a:extLst>
              <a:ext uri="{FF2B5EF4-FFF2-40B4-BE49-F238E27FC236}">
                <a16:creationId xmlns:a16="http://schemas.microsoft.com/office/drawing/2014/main" id="{85B03C96-896C-4FBF-BAAD-B9AE4EF17D27}"/>
              </a:ext>
            </a:extLst>
          </p:cNvPr>
          <p:cNvSpPr/>
          <p:nvPr/>
        </p:nvSpPr>
        <p:spPr>
          <a:xfrm>
            <a:off x="1968597" y="4817189"/>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3" name="正方形/長方形 62">
            <a:extLst>
              <a:ext uri="{FF2B5EF4-FFF2-40B4-BE49-F238E27FC236}">
                <a16:creationId xmlns:a16="http://schemas.microsoft.com/office/drawing/2014/main" id="{3E42CB9B-C74C-4CE2-8B87-A6B4B1A222A1}"/>
              </a:ext>
            </a:extLst>
          </p:cNvPr>
          <p:cNvSpPr/>
          <p:nvPr/>
        </p:nvSpPr>
        <p:spPr>
          <a:xfrm>
            <a:off x="1433759" y="4579920"/>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4" name="正方形/長方形 63">
            <a:extLst>
              <a:ext uri="{FF2B5EF4-FFF2-40B4-BE49-F238E27FC236}">
                <a16:creationId xmlns:a16="http://schemas.microsoft.com/office/drawing/2014/main" id="{7172C173-5321-44C4-A512-859B8444C370}"/>
              </a:ext>
            </a:extLst>
          </p:cNvPr>
          <p:cNvSpPr/>
          <p:nvPr/>
        </p:nvSpPr>
        <p:spPr>
          <a:xfrm>
            <a:off x="2424623" y="4731912"/>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5" name="正方形/長方形 64">
            <a:extLst>
              <a:ext uri="{FF2B5EF4-FFF2-40B4-BE49-F238E27FC236}">
                <a16:creationId xmlns:a16="http://schemas.microsoft.com/office/drawing/2014/main" id="{BAAE634E-1EEC-4A34-9F7C-12F24CCA1798}"/>
              </a:ext>
            </a:extLst>
          </p:cNvPr>
          <p:cNvSpPr/>
          <p:nvPr/>
        </p:nvSpPr>
        <p:spPr>
          <a:xfrm>
            <a:off x="2872979" y="4519476"/>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6" name="正方形/長方形 65">
            <a:extLst>
              <a:ext uri="{FF2B5EF4-FFF2-40B4-BE49-F238E27FC236}">
                <a16:creationId xmlns:a16="http://schemas.microsoft.com/office/drawing/2014/main" id="{7D2190A8-DD44-4F7B-B807-2B5BBCB070C6}"/>
              </a:ext>
            </a:extLst>
          </p:cNvPr>
          <p:cNvSpPr/>
          <p:nvPr/>
        </p:nvSpPr>
        <p:spPr>
          <a:xfrm>
            <a:off x="1135158" y="5384679"/>
            <a:ext cx="2387832" cy="338554"/>
          </a:xfrm>
          <a:prstGeom prst="rect">
            <a:avLst/>
          </a:prstGeom>
        </p:spPr>
        <p:txBody>
          <a:bodyPr wrap="square">
            <a:spAutoFit/>
          </a:bodyPr>
          <a:lstStyle/>
          <a:p>
            <a:r>
              <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rPr>
              <a:t>Candidate the ICA blocks </a:t>
            </a:r>
          </a:p>
        </p:txBody>
      </p:sp>
      <p:sp>
        <p:nvSpPr>
          <p:cNvPr id="67" name="正方形/長方形 66">
            <a:extLst>
              <a:ext uri="{FF2B5EF4-FFF2-40B4-BE49-F238E27FC236}">
                <a16:creationId xmlns:a16="http://schemas.microsoft.com/office/drawing/2014/main" id="{132152E5-7C46-4811-B59C-D1508AB02034}"/>
              </a:ext>
            </a:extLst>
          </p:cNvPr>
          <p:cNvSpPr/>
          <p:nvPr/>
        </p:nvSpPr>
        <p:spPr>
          <a:xfrm>
            <a:off x="3112046" y="4914035"/>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9" name="正方形/長方形 68">
            <a:extLst>
              <a:ext uri="{FF2B5EF4-FFF2-40B4-BE49-F238E27FC236}">
                <a16:creationId xmlns:a16="http://schemas.microsoft.com/office/drawing/2014/main" id="{D0D9A872-3206-4F7A-B21F-3700C44E24A5}"/>
              </a:ext>
            </a:extLst>
          </p:cNvPr>
          <p:cNvSpPr/>
          <p:nvPr/>
        </p:nvSpPr>
        <p:spPr>
          <a:xfrm>
            <a:off x="6618807" y="2810345"/>
            <a:ext cx="2344949" cy="276999"/>
          </a:xfrm>
          <a:prstGeom prst="rect">
            <a:avLst/>
          </a:prstGeom>
        </p:spPr>
        <p:txBody>
          <a:bodyPr wrap="square">
            <a:spAutoFit/>
          </a:bodyPr>
          <a:lstStyle/>
          <a:p>
            <a:r>
              <a:rPr lang="en-US" altLang="ja-JP" sz="1200" dirty="0">
                <a:latin typeface="Times New Roman" panose="02020603050405020304" pitchFamily="18" charset="0"/>
                <a:ea typeface="ＭＳ ゴシック" panose="020B0609070205080204" pitchFamily="49" charset="-128"/>
                <a:cs typeface="Times New Roman" panose="02020603050405020304" pitchFamily="18" charset="0"/>
              </a:rPr>
              <a:t>(Red blocks and Blue blocks)</a:t>
            </a:r>
          </a:p>
        </p:txBody>
      </p:sp>
      <p:sp>
        <p:nvSpPr>
          <p:cNvPr id="71" name="正方形/長方形 70">
            <a:extLst>
              <a:ext uri="{FF2B5EF4-FFF2-40B4-BE49-F238E27FC236}">
                <a16:creationId xmlns:a16="http://schemas.microsoft.com/office/drawing/2014/main" id="{D3FC80C3-A20D-4C8C-A1C9-33FF378E3D46}"/>
              </a:ext>
            </a:extLst>
          </p:cNvPr>
          <p:cNvSpPr/>
          <p:nvPr/>
        </p:nvSpPr>
        <p:spPr>
          <a:xfrm>
            <a:off x="2726275" y="4298111"/>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74" name="正方形/長方形 73">
            <a:extLst>
              <a:ext uri="{FF2B5EF4-FFF2-40B4-BE49-F238E27FC236}">
                <a16:creationId xmlns:a16="http://schemas.microsoft.com/office/drawing/2014/main" id="{CBA2B5A4-8555-461C-844F-B8BD4C8AFA61}"/>
              </a:ext>
            </a:extLst>
          </p:cNvPr>
          <p:cNvSpPr/>
          <p:nvPr/>
        </p:nvSpPr>
        <p:spPr>
          <a:xfrm>
            <a:off x="2499208" y="4355769"/>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75" name="正方形/長方形 74">
            <a:extLst>
              <a:ext uri="{FF2B5EF4-FFF2-40B4-BE49-F238E27FC236}">
                <a16:creationId xmlns:a16="http://schemas.microsoft.com/office/drawing/2014/main" id="{9EE81403-9E30-45C0-8E26-0EBFB1225958}"/>
              </a:ext>
            </a:extLst>
          </p:cNvPr>
          <p:cNvSpPr/>
          <p:nvPr/>
        </p:nvSpPr>
        <p:spPr>
          <a:xfrm>
            <a:off x="1433063" y="4201265"/>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76" name="正方形/長方形 75">
            <a:extLst>
              <a:ext uri="{FF2B5EF4-FFF2-40B4-BE49-F238E27FC236}">
                <a16:creationId xmlns:a16="http://schemas.microsoft.com/office/drawing/2014/main" id="{379EBC33-083D-4BA7-86CD-101CD083D94A}"/>
              </a:ext>
            </a:extLst>
          </p:cNvPr>
          <p:cNvSpPr/>
          <p:nvPr/>
        </p:nvSpPr>
        <p:spPr>
          <a:xfrm>
            <a:off x="2800860" y="5044728"/>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77" name="正方形/長方形 76">
            <a:extLst>
              <a:ext uri="{FF2B5EF4-FFF2-40B4-BE49-F238E27FC236}">
                <a16:creationId xmlns:a16="http://schemas.microsoft.com/office/drawing/2014/main" id="{7BD2073D-A084-44FC-8072-5D8640E69EE3}"/>
              </a:ext>
            </a:extLst>
          </p:cNvPr>
          <p:cNvSpPr/>
          <p:nvPr/>
        </p:nvSpPr>
        <p:spPr>
          <a:xfrm>
            <a:off x="1894012" y="4358521"/>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78" name="正方形/長方形 77">
            <a:extLst>
              <a:ext uri="{FF2B5EF4-FFF2-40B4-BE49-F238E27FC236}">
                <a16:creationId xmlns:a16="http://schemas.microsoft.com/office/drawing/2014/main" id="{29428D1E-F599-40C9-9579-2BC260610310}"/>
              </a:ext>
            </a:extLst>
          </p:cNvPr>
          <p:cNvSpPr/>
          <p:nvPr/>
        </p:nvSpPr>
        <p:spPr>
          <a:xfrm>
            <a:off x="1590181" y="4984398"/>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86" name="正方形/長方形 85">
            <a:extLst>
              <a:ext uri="{FF2B5EF4-FFF2-40B4-BE49-F238E27FC236}">
                <a16:creationId xmlns:a16="http://schemas.microsoft.com/office/drawing/2014/main" id="{628262BB-B2E4-4942-BF6B-C9FBAD388038}"/>
              </a:ext>
            </a:extLst>
          </p:cNvPr>
          <p:cNvSpPr/>
          <p:nvPr/>
        </p:nvSpPr>
        <p:spPr>
          <a:xfrm>
            <a:off x="2979101" y="3731017"/>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89" name="正方形/長方形 88">
            <a:extLst>
              <a:ext uri="{FF2B5EF4-FFF2-40B4-BE49-F238E27FC236}">
                <a16:creationId xmlns:a16="http://schemas.microsoft.com/office/drawing/2014/main" id="{D03BB716-1563-441A-9870-CABDE760822F}"/>
              </a:ext>
            </a:extLst>
          </p:cNvPr>
          <p:cNvSpPr/>
          <p:nvPr/>
        </p:nvSpPr>
        <p:spPr>
          <a:xfrm>
            <a:off x="3087415" y="3604286"/>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90" name="正方形/長方形 89">
            <a:extLst>
              <a:ext uri="{FF2B5EF4-FFF2-40B4-BE49-F238E27FC236}">
                <a16:creationId xmlns:a16="http://schemas.microsoft.com/office/drawing/2014/main" id="{A6D29417-87B6-496A-936D-C3314C475346}"/>
              </a:ext>
            </a:extLst>
          </p:cNvPr>
          <p:cNvSpPr/>
          <p:nvPr/>
        </p:nvSpPr>
        <p:spPr>
          <a:xfrm>
            <a:off x="2581568" y="3451116"/>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95" name="正方形/長方形 94">
            <a:extLst>
              <a:ext uri="{FF2B5EF4-FFF2-40B4-BE49-F238E27FC236}">
                <a16:creationId xmlns:a16="http://schemas.microsoft.com/office/drawing/2014/main" id="{8A3E7EFD-8F1B-4006-BA46-1D6387F6C0F4}"/>
              </a:ext>
            </a:extLst>
          </p:cNvPr>
          <p:cNvSpPr/>
          <p:nvPr/>
        </p:nvSpPr>
        <p:spPr>
          <a:xfrm>
            <a:off x="5930078" y="5533114"/>
            <a:ext cx="1257486" cy="338554"/>
          </a:xfrm>
          <a:prstGeom prst="rect">
            <a:avLst/>
          </a:prstGeom>
        </p:spPr>
        <p:txBody>
          <a:bodyPr wrap="square">
            <a:spAutoFit/>
          </a:bodyPr>
          <a:lstStyle/>
          <a:p>
            <a:r>
              <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rPr>
              <a:t>ICA Bases</a:t>
            </a:r>
          </a:p>
        </p:txBody>
      </p:sp>
      <p:sp>
        <p:nvSpPr>
          <p:cNvPr id="72" name="正方形/長方形 71">
            <a:extLst>
              <a:ext uri="{FF2B5EF4-FFF2-40B4-BE49-F238E27FC236}">
                <a16:creationId xmlns:a16="http://schemas.microsoft.com/office/drawing/2014/main" id="{F2BA3CA6-949B-4D04-A34E-DD0BC5770A74}"/>
              </a:ext>
            </a:extLst>
          </p:cNvPr>
          <p:cNvSpPr/>
          <p:nvPr/>
        </p:nvSpPr>
        <p:spPr>
          <a:xfrm>
            <a:off x="6628488" y="3243280"/>
            <a:ext cx="1391562" cy="276999"/>
          </a:xfrm>
          <a:prstGeom prst="rect">
            <a:avLst/>
          </a:prstGeom>
        </p:spPr>
        <p:txBody>
          <a:bodyPr wrap="square">
            <a:spAutoFit/>
          </a:bodyPr>
          <a:lstStyle/>
          <a:p>
            <a:r>
              <a:rPr lang="en-US" altLang="ja-JP" sz="1200" dirty="0">
                <a:latin typeface="Times New Roman" panose="02020603050405020304" pitchFamily="18" charset="0"/>
                <a:ea typeface="ＭＳ ゴシック" panose="020B0609070205080204" pitchFamily="49" charset="-128"/>
                <a:cs typeface="Times New Roman" panose="02020603050405020304" pitchFamily="18" charset="0"/>
              </a:rPr>
              <a:t>(Only red blocks)</a:t>
            </a:r>
          </a:p>
        </p:txBody>
      </p:sp>
      <p:sp>
        <p:nvSpPr>
          <p:cNvPr id="2" name="楕円 1">
            <a:extLst>
              <a:ext uri="{FF2B5EF4-FFF2-40B4-BE49-F238E27FC236}">
                <a16:creationId xmlns:a16="http://schemas.microsoft.com/office/drawing/2014/main" id="{B211F737-AA15-4E99-8F81-D963E67EFF6C}"/>
              </a:ext>
            </a:extLst>
          </p:cNvPr>
          <p:cNvSpPr/>
          <p:nvPr/>
        </p:nvSpPr>
        <p:spPr>
          <a:xfrm>
            <a:off x="2271886" y="1204725"/>
            <a:ext cx="1073939" cy="1033231"/>
          </a:xfrm>
          <a:prstGeom prst="ellipse">
            <a:avLst/>
          </a:prstGeom>
          <a:noFill/>
          <a:ln w="25400">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6D0544AB-79C4-4B83-92E0-22F3B0B457A8}"/>
              </a:ext>
            </a:extLst>
          </p:cNvPr>
          <p:cNvSpPr/>
          <p:nvPr/>
        </p:nvSpPr>
        <p:spPr>
          <a:xfrm>
            <a:off x="4481810" y="5201175"/>
            <a:ext cx="478561" cy="462007"/>
          </a:xfrm>
          <a:prstGeom prst="ellipse">
            <a:avLst/>
          </a:prstGeom>
          <a:noFill/>
          <a:ln w="25400">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6880ADF5-7B33-41AF-AFA9-5D3912112604}"/>
              </a:ext>
            </a:extLst>
          </p:cNvPr>
          <p:cNvCxnSpPr>
            <a:cxnSpLocks/>
            <a:stCxn id="2" idx="5"/>
            <a:endCxn id="68" idx="2"/>
          </p:cNvCxnSpPr>
          <p:nvPr/>
        </p:nvCxnSpPr>
        <p:spPr>
          <a:xfrm>
            <a:off x="3188550" y="2086643"/>
            <a:ext cx="1293260" cy="3345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4DEA5B56-62E1-4194-9152-498BBD2CCFAA}"/>
              </a:ext>
            </a:extLst>
          </p:cNvPr>
          <p:cNvSpPr/>
          <p:nvPr/>
        </p:nvSpPr>
        <p:spPr>
          <a:xfrm>
            <a:off x="5011308" y="3489981"/>
            <a:ext cx="3675491" cy="212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2933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13</a:t>
            </a:fld>
            <a:endParaRPr lang="ja-JP" altLang="en-US"/>
          </a:p>
        </p:txBody>
      </p:sp>
      <p:sp>
        <p:nvSpPr>
          <p:cNvPr id="49" name="正方形/長方形 48">
            <a:extLst>
              <a:ext uri="{FF2B5EF4-FFF2-40B4-BE49-F238E27FC236}">
                <a16:creationId xmlns:a16="http://schemas.microsoft.com/office/drawing/2014/main" id="{FCDEF842-A01C-4DB6-96A4-EAD645B9B04F}"/>
              </a:ext>
            </a:extLst>
          </p:cNvPr>
          <p:cNvSpPr/>
          <p:nvPr/>
        </p:nvSpPr>
        <p:spPr>
          <a:xfrm>
            <a:off x="1037531" y="5808075"/>
            <a:ext cx="7692813" cy="819663"/>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rPr>
              <a:t>The number of bases can be restricted in the entire image</a:t>
            </a:r>
          </a:p>
        </p:txBody>
      </p:sp>
      <p:sp>
        <p:nvSpPr>
          <p:cNvPr id="19" name="正方形/長方形 18">
            <a:extLst>
              <a:ext uri="{FF2B5EF4-FFF2-40B4-BE49-F238E27FC236}">
                <a16:creationId xmlns:a16="http://schemas.microsoft.com/office/drawing/2014/main" id="{A6BA3751-8E9A-44AE-A9B5-25155CB232C9}"/>
              </a:ext>
            </a:extLst>
          </p:cNvPr>
          <p:cNvSpPr/>
          <p:nvPr/>
        </p:nvSpPr>
        <p:spPr>
          <a:xfrm>
            <a:off x="2107088" y="3506681"/>
            <a:ext cx="1269067" cy="1098463"/>
          </a:xfrm>
          <a:prstGeom prst="rect">
            <a:avLst/>
          </a:prstGeom>
          <a:solidFill>
            <a:srgbClr val="FF0000"/>
          </a:solidFill>
          <a:ln>
            <a:solidFill>
              <a:srgbClr val="FF0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D14369EE-2E0C-413D-8AE2-40C70CBCAF2E}"/>
              </a:ext>
            </a:extLst>
          </p:cNvPr>
          <p:cNvSpPr/>
          <p:nvPr/>
        </p:nvSpPr>
        <p:spPr>
          <a:xfrm>
            <a:off x="2107088" y="4590324"/>
            <a:ext cx="1269067" cy="1027709"/>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49574FCB-F181-4B44-911A-B56BAFD345AC}"/>
              </a:ext>
            </a:extLst>
          </p:cNvPr>
          <p:cNvGrpSpPr/>
          <p:nvPr/>
        </p:nvGrpSpPr>
        <p:grpSpPr>
          <a:xfrm>
            <a:off x="3876921" y="2945480"/>
            <a:ext cx="1269068" cy="2672553"/>
            <a:chOff x="4549279" y="2867800"/>
            <a:chExt cx="914400" cy="2672553"/>
          </a:xfrm>
          <a:effectLst>
            <a:outerShdw blurRad="50800" dist="38100" algn="l" rotWithShape="0">
              <a:prstClr val="black">
                <a:alpha val="40000"/>
              </a:prstClr>
            </a:outerShdw>
          </a:effectLst>
        </p:grpSpPr>
        <p:grpSp>
          <p:nvGrpSpPr>
            <p:cNvPr id="23" name="グループ化 22">
              <a:extLst>
                <a:ext uri="{FF2B5EF4-FFF2-40B4-BE49-F238E27FC236}">
                  <a16:creationId xmlns:a16="http://schemas.microsoft.com/office/drawing/2014/main" id="{21F07BB6-BA36-4331-A47E-3B06F46C8BA9}"/>
                </a:ext>
              </a:extLst>
            </p:cNvPr>
            <p:cNvGrpSpPr/>
            <p:nvPr/>
          </p:nvGrpSpPr>
          <p:grpSpPr>
            <a:xfrm>
              <a:off x="4549279" y="2867800"/>
              <a:ext cx="914400" cy="1631995"/>
              <a:chOff x="2739375" y="3422979"/>
              <a:chExt cx="914400" cy="1631995"/>
            </a:xfrm>
          </p:grpSpPr>
          <p:sp>
            <p:nvSpPr>
              <p:cNvPr id="25" name="正方形/長方形 24">
                <a:extLst>
                  <a:ext uri="{FF2B5EF4-FFF2-40B4-BE49-F238E27FC236}">
                    <a16:creationId xmlns:a16="http://schemas.microsoft.com/office/drawing/2014/main" id="{B5A8A242-465E-49DB-AA7A-97F23438B245}"/>
                  </a:ext>
                </a:extLst>
              </p:cNvPr>
              <p:cNvSpPr/>
              <p:nvPr/>
            </p:nvSpPr>
            <p:spPr>
              <a:xfrm>
                <a:off x="2739375" y="3971331"/>
                <a:ext cx="914400" cy="108364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64C9CE7C-8C8B-49B6-AF63-EFF0DDD926B3}"/>
                  </a:ext>
                </a:extLst>
              </p:cNvPr>
              <p:cNvSpPr/>
              <p:nvPr/>
            </p:nvSpPr>
            <p:spPr>
              <a:xfrm>
                <a:off x="2739375" y="3422979"/>
                <a:ext cx="914400" cy="55503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 name="正方形/長方形 23">
              <a:extLst>
                <a:ext uri="{FF2B5EF4-FFF2-40B4-BE49-F238E27FC236}">
                  <a16:creationId xmlns:a16="http://schemas.microsoft.com/office/drawing/2014/main" id="{C692DE04-1E8A-40B1-BE9D-E64DBFD5F50F}"/>
                </a:ext>
              </a:extLst>
            </p:cNvPr>
            <p:cNvSpPr/>
            <p:nvPr/>
          </p:nvSpPr>
          <p:spPr>
            <a:xfrm>
              <a:off x="4549279" y="4499795"/>
              <a:ext cx="914400" cy="1040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a:extLst>
              <a:ext uri="{FF2B5EF4-FFF2-40B4-BE49-F238E27FC236}">
                <a16:creationId xmlns:a16="http://schemas.microsoft.com/office/drawing/2014/main" id="{5C42B01B-316C-4E98-84A2-F416090DB392}"/>
              </a:ext>
            </a:extLst>
          </p:cNvPr>
          <p:cNvSpPr/>
          <p:nvPr/>
        </p:nvSpPr>
        <p:spPr>
          <a:xfrm>
            <a:off x="340085" y="2616206"/>
            <a:ext cx="1269066" cy="3014137"/>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26365AAF-A7C3-40C7-8B8D-98A6E24A5F7A}"/>
              </a:ext>
            </a:extLst>
          </p:cNvPr>
          <p:cNvCxnSpPr>
            <a:cxnSpLocks/>
          </p:cNvCxnSpPr>
          <p:nvPr/>
        </p:nvCxnSpPr>
        <p:spPr>
          <a:xfrm>
            <a:off x="273050" y="2617669"/>
            <a:ext cx="4946483" cy="25988"/>
          </a:xfrm>
          <a:prstGeom prst="line">
            <a:avLst/>
          </a:prstGeom>
          <a:ln w="25400">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0BCC0F4F-8609-4D5E-BB41-65252129E51B}"/>
              </a:ext>
            </a:extLst>
          </p:cNvPr>
          <p:cNvGrpSpPr/>
          <p:nvPr/>
        </p:nvGrpSpPr>
        <p:grpSpPr>
          <a:xfrm>
            <a:off x="2744451" y="2626104"/>
            <a:ext cx="3793" cy="880577"/>
            <a:chOff x="4817372" y="2577695"/>
            <a:chExt cx="3793" cy="880577"/>
          </a:xfrm>
        </p:grpSpPr>
        <p:cxnSp>
          <p:nvCxnSpPr>
            <p:cNvPr id="47" name="直線矢印コネクタ 46">
              <a:extLst>
                <a:ext uri="{FF2B5EF4-FFF2-40B4-BE49-F238E27FC236}">
                  <a16:creationId xmlns:a16="http://schemas.microsoft.com/office/drawing/2014/main" id="{E11432D8-715E-48E9-9051-B34C11D8BCA1}"/>
                </a:ext>
              </a:extLst>
            </p:cNvPr>
            <p:cNvCxnSpPr>
              <a:cxnSpLocks/>
            </p:cNvCxnSpPr>
            <p:nvPr/>
          </p:nvCxnSpPr>
          <p:spPr>
            <a:xfrm flipH="1" flipV="1">
              <a:off x="4821164" y="2577695"/>
              <a:ext cx="1" cy="7872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DC97F2EB-1068-4D69-BF61-FD5B20BC3BA1}"/>
                </a:ext>
              </a:extLst>
            </p:cNvPr>
            <p:cNvCxnSpPr>
              <a:cxnSpLocks/>
            </p:cNvCxnSpPr>
            <p:nvPr/>
          </p:nvCxnSpPr>
          <p:spPr>
            <a:xfrm flipH="1">
              <a:off x="4817372" y="2863016"/>
              <a:ext cx="1476" cy="5952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1" name="テキスト ボックス 50">
            <a:extLst>
              <a:ext uri="{FF2B5EF4-FFF2-40B4-BE49-F238E27FC236}">
                <a16:creationId xmlns:a16="http://schemas.microsoft.com/office/drawing/2014/main" id="{1FB4EAE6-2078-452A-A8B8-8C6E3AF3861E}"/>
              </a:ext>
            </a:extLst>
          </p:cNvPr>
          <p:cNvSpPr txBox="1"/>
          <p:nvPr/>
        </p:nvSpPr>
        <p:spPr>
          <a:xfrm>
            <a:off x="3803376" y="2877193"/>
            <a:ext cx="1416157" cy="707886"/>
          </a:xfrm>
          <a:prstGeom prst="rect">
            <a:avLst/>
          </a:prstGeom>
          <a:noFill/>
        </p:spPr>
        <p:txBody>
          <a:bodyPr wrap="none" rtlCol="0">
            <a:spAutoFit/>
          </a:bodyPr>
          <a:lstStyle/>
          <a:p>
            <a:pPr algn="ctr"/>
            <a:r>
              <a:rPr kumimoji="1" lang="en-US" altLang="ja-JP" sz="2000" dirty="0">
                <a:solidFill>
                  <a:schemeClr val="bg1"/>
                </a:solidFill>
                <a:latin typeface="Times New Roman" panose="02020603050405020304" pitchFamily="18" charset="0"/>
                <a:cs typeface="Times New Roman" panose="02020603050405020304" pitchFamily="18" charset="0"/>
              </a:rPr>
              <a:t>Additional</a:t>
            </a:r>
          </a:p>
          <a:p>
            <a:pPr algn="ctr"/>
            <a:r>
              <a:rPr kumimoji="1" lang="en-US" altLang="ja-JP" sz="2000" dirty="0">
                <a:solidFill>
                  <a:schemeClr val="bg1"/>
                </a:solidFill>
                <a:latin typeface="Times New Roman" panose="02020603050405020304" pitchFamily="18" charset="0"/>
                <a:cs typeface="Times New Roman" panose="02020603050405020304" pitchFamily="18" charset="0"/>
              </a:rPr>
              <a:t>information</a:t>
            </a:r>
            <a:endParaRPr kumimoji="1" lang="ja-JP" altLang="en-US" sz="2000" dirty="0">
              <a:solidFill>
                <a:schemeClr val="bg1"/>
              </a:solidFill>
              <a:latin typeface="Times New Roman" panose="02020603050405020304" pitchFamily="18" charset="0"/>
              <a:cs typeface="Times New Roman" panose="02020603050405020304" pitchFamily="18" charset="0"/>
            </a:endParaRPr>
          </a:p>
        </p:txBody>
      </p:sp>
      <p:sp>
        <p:nvSpPr>
          <p:cNvPr id="52" name="テキスト ボックス 51">
            <a:extLst>
              <a:ext uri="{FF2B5EF4-FFF2-40B4-BE49-F238E27FC236}">
                <a16:creationId xmlns:a16="http://schemas.microsoft.com/office/drawing/2014/main" id="{7FC071D3-1280-4841-94EC-7E55339007B3}"/>
              </a:ext>
            </a:extLst>
          </p:cNvPr>
          <p:cNvSpPr txBox="1"/>
          <p:nvPr/>
        </p:nvSpPr>
        <p:spPr>
          <a:xfrm>
            <a:off x="1888859" y="2890042"/>
            <a:ext cx="1685398" cy="338554"/>
          </a:xfrm>
          <a:prstGeom prst="rect">
            <a:avLst/>
          </a:prstGeom>
          <a:solidFill>
            <a:schemeClr val="bg1"/>
          </a:solidFill>
        </p:spPr>
        <p:txBody>
          <a:bodyPr wrap="none" rtlCol="0">
            <a:spAutoFit/>
          </a:bodyPr>
          <a:lstStyle/>
          <a:p>
            <a:pPr algn="ctr"/>
            <a:r>
              <a:rPr lang="en-US" altLang="ja-JP" sz="1600" dirty="0">
                <a:latin typeface="Times New Roman" panose="02020603050405020304" pitchFamily="18" charset="0"/>
                <a:cs typeface="Times New Roman" panose="02020603050405020304" pitchFamily="18" charset="0"/>
              </a:rPr>
              <a:t>Improved entropy</a:t>
            </a:r>
            <a:endParaRPr kumimoji="1" lang="ja-JP" altLang="en-US" sz="1600" dirty="0">
              <a:latin typeface="Times New Roman" panose="02020603050405020304" pitchFamily="18" charset="0"/>
              <a:cs typeface="Times New Roman" panose="02020603050405020304" pitchFamily="18" charset="0"/>
            </a:endParaRPr>
          </a:p>
        </p:txBody>
      </p:sp>
      <p:grpSp>
        <p:nvGrpSpPr>
          <p:cNvPr id="45" name="グループ化 44">
            <a:extLst>
              <a:ext uri="{FF2B5EF4-FFF2-40B4-BE49-F238E27FC236}">
                <a16:creationId xmlns:a16="http://schemas.microsoft.com/office/drawing/2014/main" id="{06669425-D97B-4846-B8CC-4BA249BF4834}"/>
              </a:ext>
            </a:extLst>
          </p:cNvPr>
          <p:cNvGrpSpPr/>
          <p:nvPr/>
        </p:nvGrpSpPr>
        <p:grpSpPr>
          <a:xfrm>
            <a:off x="1888859" y="1523685"/>
            <a:ext cx="2897150" cy="762473"/>
            <a:chOff x="4474701" y="1252649"/>
            <a:chExt cx="2897150" cy="762473"/>
          </a:xfrm>
        </p:grpSpPr>
        <p:sp>
          <p:nvSpPr>
            <p:cNvPr id="53" name="吹き出し: 角を丸めた四角形 52">
              <a:extLst>
                <a:ext uri="{FF2B5EF4-FFF2-40B4-BE49-F238E27FC236}">
                  <a16:creationId xmlns:a16="http://schemas.microsoft.com/office/drawing/2014/main" id="{542F6350-09C7-4F1F-B599-0335B6D39848}"/>
                </a:ext>
              </a:extLst>
            </p:cNvPr>
            <p:cNvSpPr/>
            <p:nvPr/>
          </p:nvSpPr>
          <p:spPr>
            <a:xfrm>
              <a:off x="4474701" y="1252649"/>
              <a:ext cx="2897150" cy="762473"/>
            </a:xfrm>
            <a:prstGeom prst="wedgeRoundRectCallout">
              <a:avLst>
                <a:gd name="adj1" fmla="val 37871"/>
                <a:gd name="adj2" fmla="val 123554"/>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latin typeface="Times New Roman" panose="02020603050405020304" pitchFamily="18" charset="0"/>
                  <a:cs typeface="Times New Roman" panose="02020603050405020304" pitchFamily="18" charset="0"/>
                </a:rPr>
                <a:t>Entropy when using</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grpSp>
          <p:nvGrpSpPr>
            <p:cNvPr id="5" name="グループ化 4">
              <a:extLst>
                <a:ext uri="{FF2B5EF4-FFF2-40B4-BE49-F238E27FC236}">
                  <a16:creationId xmlns:a16="http://schemas.microsoft.com/office/drawing/2014/main" id="{436A1FE5-5047-4E2C-9730-0369B4E577EC}"/>
                </a:ext>
              </a:extLst>
            </p:cNvPr>
            <p:cNvGrpSpPr/>
            <p:nvPr/>
          </p:nvGrpSpPr>
          <p:grpSpPr>
            <a:xfrm>
              <a:off x="6489947" y="1324998"/>
              <a:ext cx="665985" cy="648616"/>
              <a:chOff x="5606925" y="1737268"/>
              <a:chExt cx="833498" cy="778072"/>
            </a:xfrm>
          </p:grpSpPr>
          <p:pic>
            <p:nvPicPr>
              <p:cNvPr id="42" name="図 41" descr="小さい, 流し, 座る, タイル張り が含まれている画像&#10;&#10;自動的に生成された説明">
                <a:extLst>
                  <a:ext uri="{FF2B5EF4-FFF2-40B4-BE49-F238E27FC236}">
                    <a16:creationId xmlns:a16="http://schemas.microsoft.com/office/drawing/2014/main" id="{0298F951-7903-4A6B-97BC-ACFBDABB5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4569" y="1737268"/>
                <a:ext cx="334519" cy="334520"/>
              </a:xfrm>
              <a:prstGeom prst="rect">
                <a:avLst/>
              </a:prstGeom>
            </p:spPr>
          </p:pic>
          <p:pic>
            <p:nvPicPr>
              <p:cNvPr id="43" name="図 42" descr="座る, 小さい, 流し, タイル張り が含まれている画像&#10;&#10;自動的に生成された説明">
                <a:extLst>
                  <a:ext uri="{FF2B5EF4-FFF2-40B4-BE49-F238E27FC236}">
                    <a16:creationId xmlns:a16="http://schemas.microsoft.com/office/drawing/2014/main" id="{65D8ED80-93C7-437E-B721-1ADC8A9156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6925" y="2166068"/>
                <a:ext cx="349272" cy="349272"/>
              </a:xfrm>
              <a:prstGeom prst="rect">
                <a:avLst/>
              </a:prstGeom>
            </p:spPr>
          </p:pic>
          <p:pic>
            <p:nvPicPr>
              <p:cNvPr id="44" name="図 43" descr="ツリーマップ図 が含まれている画像&#10;&#10;自動的に生成された説明">
                <a:extLst>
                  <a:ext uri="{FF2B5EF4-FFF2-40B4-BE49-F238E27FC236}">
                    <a16:creationId xmlns:a16="http://schemas.microsoft.com/office/drawing/2014/main" id="{C6F02B52-E60D-4467-8A92-4BF2B79D88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1151" y="2159535"/>
                <a:ext cx="349272" cy="349272"/>
              </a:xfrm>
              <a:prstGeom prst="rect">
                <a:avLst/>
              </a:prstGeom>
            </p:spPr>
          </p:pic>
        </p:grpSp>
      </p:grpSp>
      <p:sp>
        <p:nvSpPr>
          <p:cNvPr id="33" name="タイトル 1">
            <a:extLst>
              <a:ext uri="{FF2B5EF4-FFF2-40B4-BE49-F238E27FC236}">
                <a16:creationId xmlns:a16="http://schemas.microsoft.com/office/drawing/2014/main" id="{6A302A46-FD0D-4891-A8AE-8508B2CE565E}"/>
              </a:ext>
            </a:extLst>
          </p:cNvPr>
          <p:cNvSpPr>
            <a:spLocks noGrp="1"/>
          </p:cNvSpPr>
          <p:nvPr>
            <p:ph type="title"/>
          </p:nvPr>
        </p:nvSpPr>
        <p:spPr>
          <a:xfrm>
            <a:off x="273050" y="88900"/>
            <a:ext cx="7584050" cy="578427"/>
          </a:xfrm>
        </p:spPr>
        <p:txBody>
          <a:bodyPr>
            <a:normAutofit fontScale="90000"/>
          </a:bodyPr>
          <a:lstStyle/>
          <a:p>
            <a:r>
              <a:rPr lang="en-US" altLang="ja-JP" dirty="0">
                <a:latin typeface="Times New Roman" panose="02020603050405020304" pitchFamily="18" charset="0"/>
                <a:ea typeface="ＭＳ ゴシック" panose="020B0609070205080204" pitchFamily="49" charset="-128"/>
                <a:cs typeface="Times New Roman" panose="02020603050405020304" pitchFamily="18" charset="0"/>
              </a:rPr>
              <a:t>Method</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Step2 : </a:t>
            </a:r>
            <a:r>
              <a:rPr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Determine</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the important ICA basis</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4" name="コンテンツ プレースホルダー 2">
            <a:extLst>
              <a:ext uri="{FF2B5EF4-FFF2-40B4-BE49-F238E27FC236}">
                <a16:creationId xmlns:a16="http://schemas.microsoft.com/office/drawing/2014/main" id="{19467DEA-3E1E-4FB1-90A3-7AD27198F950}"/>
              </a:ext>
            </a:extLst>
          </p:cNvPr>
          <p:cNvSpPr>
            <a:spLocks noGrp="1"/>
          </p:cNvSpPr>
          <p:nvPr>
            <p:ph idx="1"/>
          </p:nvPr>
        </p:nvSpPr>
        <p:spPr>
          <a:xfrm>
            <a:off x="273050" y="897735"/>
            <a:ext cx="8752616" cy="470687"/>
          </a:xfrm>
        </p:spPr>
        <p:txBody>
          <a:bodyPr>
            <a:normAutofit fontScale="92500"/>
          </a:bodyPr>
          <a:lstStyle/>
          <a:p>
            <a:pPr>
              <a:buFont typeface="Wingdings" panose="05000000000000000000" pitchFamily="2" charset="2"/>
              <a:buChar char="ü"/>
            </a:pPr>
            <a:r>
              <a:rPr lang="ja-JP" altLang="en-US" sz="1800" dirty="0">
                <a:latin typeface="Times New Roman" panose="02020603050405020304" pitchFamily="18" charset="0"/>
              </a:rPr>
              <a:t> </a:t>
            </a:r>
            <a:r>
              <a:rPr lang="en-US" altLang="ja-JP" sz="1800" dirty="0">
                <a:latin typeface="Times New Roman" panose="02020603050405020304" pitchFamily="18" charset="0"/>
              </a:rPr>
              <a:t>Compare the entropy that can be improved and the additional information for each ICA basis</a:t>
            </a:r>
          </a:p>
        </p:txBody>
      </p:sp>
      <p:sp>
        <p:nvSpPr>
          <p:cNvPr id="35" name="テキスト ボックス 34">
            <a:extLst>
              <a:ext uri="{FF2B5EF4-FFF2-40B4-BE49-F238E27FC236}">
                <a16:creationId xmlns:a16="http://schemas.microsoft.com/office/drawing/2014/main" id="{F9E43F20-E4FD-42E2-A0E1-B00F55CDA656}"/>
              </a:ext>
            </a:extLst>
          </p:cNvPr>
          <p:cNvSpPr txBox="1"/>
          <p:nvPr/>
        </p:nvSpPr>
        <p:spPr>
          <a:xfrm>
            <a:off x="299250" y="3518991"/>
            <a:ext cx="1382494" cy="1015663"/>
          </a:xfrm>
          <a:prstGeom prst="rect">
            <a:avLst/>
          </a:prstGeom>
          <a:noFill/>
        </p:spPr>
        <p:txBody>
          <a:bodyPr wrap="none" rtlCol="0">
            <a:spAutoFit/>
          </a:bodyPr>
          <a:lstStyle/>
          <a:p>
            <a:pPr algn="ctr"/>
            <a:r>
              <a:rPr lang="en-US" altLang="ja-JP" sz="2000" dirty="0">
                <a:solidFill>
                  <a:schemeClr val="bg1"/>
                </a:solidFill>
                <a:latin typeface="Times New Roman" panose="02020603050405020304" pitchFamily="18" charset="0"/>
                <a:cs typeface="Times New Roman" panose="02020603050405020304" pitchFamily="18" charset="0"/>
              </a:rPr>
              <a:t>Entropy</a:t>
            </a:r>
          </a:p>
          <a:p>
            <a:pPr algn="ctr"/>
            <a:r>
              <a:rPr lang="en-US" altLang="ja-JP" sz="2000" dirty="0">
                <a:solidFill>
                  <a:schemeClr val="bg1"/>
                </a:solidFill>
                <a:latin typeface="Times New Roman" panose="02020603050405020304" pitchFamily="18" charset="0"/>
                <a:cs typeface="Times New Roman" panose="02020603050405020304" pitchFamily="18" charset="0"/>
              </a:rPr>
              <a:t>of DCT</a:t>
            </a:r>
          </a:p>
          <a:p>
            <a:pPr algn="ctr"/>
            <a:r>
              <a:rPr lang="en-US" altLang="ja-JP" sz="2000" dirty="0">
                <a:solidFill>
                  <a:schemeClr val="bg1"/>
                </a:solidFill>
                <a:latin typeface="Times New Roman" panose="02020603050405020304" pitchFamily="18" charset="0"/>
                <a:cs typeface="Times New Roman" panose="02020603050405020304" pitchFamily="18" charset="0"/>
              </a:rPr>
              <a:t>coefficients</a:t>
            </a:r>
          </a:p>
        </p:txBody>
      </p:sp>
      <p:sp>
        <p:nvSpPr>
          <p:cNvPr id="36" name="テキスト ボックス 35">
            <a:extLst>
              <a:ext uri="{FF2B5EF4-FFF2-40B4-BE49-F238E27FC236}">
                <a16:creationId xmlns:a16="http://schemas.microsoft.com/office/drawing/2014/main" id="{BBFA4370-3D30-4D5B-BBA7-A1194EDE875A}"/>
              </a:ext>
            </a:extLst>
          </p:cNvPr>
          <p:cNvSpPr txBox="1"/>
          <p:nvPr/>
        </p:nvSpPr>
        <p:spPr>
          <a:xfrm>
            <a:off x="2040307" y="3521100"/>
            <a:ext cx="1382494" cy="1015663"/>
          </a:xfrm>
          <a:prstGeom prst="rect">
            <a:avLst/>
          </a:prstGeom>
          <a:noFill/>
        </p:spPr>
        <p:txBody>
          <a:bodyPr wrap="none" rtlCol="0">
            <a:spAutoFit/>
          </a:bodyPr>
          <a:lstStyle/>
          <a:p>
            <a:pPr algn="ctr"/>
            <a:r>
              <a:rPr lang="en-US" altLang="ja-JP" sz="2000" dirty="0">
                <a:solidFill>
                  <a:schemeClr val="bg1"/>
                </a:solidFill>
                <a:latin typeface="Times New Roman" panose="02020603050405020304" pitchFamily="18" charset="0"/>
                <a:cs typeface="Times New Roman" panose="02020603050405020304" pitchFamily="18" charset="0"/>
              </a:rPr>
              <a:t>Entropy</a:t>
            </a:r>
          </a:p>
          <a:p>
            <a:pPr algn="ctr"/>
            <a:r>
              <a:rPr lang="en-US" altLang="ja-JP" sz="2000" dirty="0">
                <a:solidFill>
                  <a:schemeClr val="bg1"/>
                </a:solidFill>
                <a:latin typeface="Times New Roman" panose="02020603050405020304" pitchFamily="18" charset="0"/>
                <a:cs typeface="Times New Roman" panose="02020603050405020304" pitchFamily="18" charset="0"/>
              </a:rPr>
              <a:t>of ICA</a:t>
            </a:r>
          </a:p>
          <a:p>
            <a:pPr algn="ctr"/>
            <a:r>
              <a:rPr lang="en-US" altLang="ja-JP" sz="2000" dirty="0">
                <a:solidFill>
                  <a:schemeClr val="bg1"/>
                </a:solidFill>
                <a:latin typeface="Times New Roman" panose="02020603050405020304" pitchFamily="18" charset="0"/>
                <a:cs typeface="Times New Roman" panose="02020603050405020304" pitchFamily="18" charset="0"/>
              </a:rPr>
              <a:t>coefficients</a:t>
            </a:r>
          </a:p>
        </p:txBody>
      </p:sp>
      <p:grpSp>
        <p:nvGrpSpPr>
          <p:cNvPr id="16" name="グループ化 15">
            <a:extLst>
              <a:ext uri="{FF2B5EF4-FFF2-40B4-BE49-F238E27FC236}">
                <a16:creationId xmlns:a16="http://schemas.microsoft.com/office/drawing/2014/main" id="{F7A8AF31-AA4D-4B1C-9307-32C0FE3CE55E}"/>
              </a:ext>
            </a:extLst>
          </p:cNvPr>
          <p:cNvGrpSpPr/>
          <p:nvPr/>
        </p:nvGrpSpPr>
        <p:grpSpPr>
          <a:xfrm>
            <a:off x="5603503" y="1541387"/>
            <a:ext cx="3182515" cy="3489121"/>
            <a:chOff x="5603503" y="1541387"/>
            <a:chExt cx="3182515" cy="3489121"/>
          </a:xfrm>
        </p:grpSpPr>
        <p:sp>
          <p:nvSpPr>
            <p:cNvPr id="15" name="正方形/長方形 14">
              <a:extLst>
                <a:ext uri="{FF2B5EF4-FFF2-40B4-BE49-F238E27FC236}">
                  <a16:creationId xmlns:a16="http://schemas.microsoft.com/office/drawing/2014/main" id="{2B10D6E4-BA97-4954-8263-22499CCCF05A}"/>
                </a:ext>
              </a:extLst>
            </p:cNvPr>
            <p:cNvSpPr/>
            <p:nvPr/>
          </p:nvSpPr>
          <p:spPr>
            <a:xfrm>
              <a:off x="5673653" y="2014412"/>
              <a:ext cx="1502950" cy="14669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7EAC4E5F-5A79-4E98-8316-1570753494AF}"/>
                </a:ext>
              </a:extLst>
            </p:cNvPr>
            <p:cNvCxnSpPr>
              <a:cxnSpLocks/>
            </p:cNvCxnSpPr>
            <p:nvPr/>
          </p:nvCxnSpPr>
          <p:spPr>
            <a:xfrm>
              <a:off x="5603503" y="3481407"/>
              <a:ext cx="3182515"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4C9EAFE4-D76D-41B2-90A6-101FADE0DC4C}"/>
                </a:ext>
              </a:extLst>
            </p:cNvPr>
            <p:cNvCxnSpPr>
              <a:cxnSpLocks/>
            </p:cNvCxnSpPr>
            <p:nvPr/>
          </p:nvCxnSpPr>
          <p:spPr>
            <a:xfrm flipV="1">
              <a:off x="7176604" y="1893578"/>
              <a:ext cx="0" cy="313693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7D4027C5-675D-4CDA-9C68-8A55A9590D54}"/>
                </a:ext>
              </a:extLst>
            </p:cNvPr>
            <p:cNvSpPr/>
            <p:nvPr/>
          </p:nvSpPr>
          <p:spPr>
            <a:xfrm>
              <a:off x="6510970" y="1541387"/>
              <a:ext cx="1331267" cy="338554"/>
            </a:xfrm>
            <a:prstGeom prst="rect">
              <a:avLst/>
            </a:prstGeom>
          </p:spPr>
          <p:txBody>
            <a:bodyPr wrap="square">
              <a:spAutoFit/>
            </a:bodyPr>
            <a:lstStyle/>
            <a:p>
              <a:r>
                <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rPr>
                <a:t>Image quality</a:t>
              </a:r>
            </a:p>
          </p:txBody>
        </p:sp>
        <p:sp>
          <p:nvSpPr>
            <p:cNvPr id="40" name="正方形/長方形 39">
              <a:extLst>
                <a:ext uri="{FF2B5EF4-FFF2-40B4-BE49-F238E27FC236}">
                  <a16:creationId xmlns:a16="http://schemas.microsoft.com/office/drawing/2014/main" id="{DA06EAE8-3216-401E-B116-98DF33BF9E17}"/>
                </a:ext>
              </a:extLst>
            </p:cNvPr>
            <p:cNvSpPr/>
            <p:nvPr/>
          </p:nvSpPr>
          <p:spPr>
            <a:xfrm>
              <a:off x="7804515" y="3055054"/>
              <a:ext cx="888812" cy="338554"/>
            </a:xfrm>
            <a:prstGeom prst="rect">
              <a:avLst/>
            </a:prstGeom>
          </p:spPr>
          <p:txBody>
            <a:bodyPr wrap="square">
              <a:spAutoFit/>
            </a:bodyPr>
            <a:lstStyle/>
            <a:p>
              <a:r>
                <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rPr>
                <a:t>Entropy</a:t>
              </a:r>
            </a:p>
          </p:txBody>
        </p:sp>
        <p:sp>
          <p:nvSpPr>
            <p:cNvPr id="46" name="楕円 45">
              <a:extLst>
                <a:ext uri="{FF2B5EF4-FFF2-40B4-BE49-F238E27FC236}">
                  <a16:creationId xmlns:a16="http://schemas.microsoft.com/office/drawing/2014/main" id="{6A05FD81-6F67-4870-AF72-11C3580B2179}"/>
                </a:ext>
              </a:extLst>
            </p:cNvPr>
            <p:cNvSpPr>
              <a:spLocks noChangeAspect="1"/>
            </p:cNvSpPr>
            <p:nvPr/>
          </p:nvSpPr>
          <p:spPr>
            <a:xfrm>
              <a:off x="5964852" y="2284661"/>
              <a:ext cx="919292" cy="919292"/>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a:extLst>
                <a:ext uri="{FF2B5EF4-FFF2-40B4-BE49-F238E27FC236}">
                  <a16:creationId xmlns:a16="http://schemas.microsoft.com/office/drawing/2014/main" id="{A6564EB9-9E85-4EC6-961C-A387A7FD9271}"/>
                </a:ext>
              </a:extLst>
            </p:cNvPr>
            <p:cNvSpPr/>
            <p:nvPr/>
          </p:nvSpPr>
          <p:spPr>
            <a:xfrm>
              <a:off x="6095892" y="4099365"/>
              <a:ext cx="538936" cy="401818"/>
            </a:xfrm>
            <a:prstGeom prst="triangl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a:extLst>
                <a:ext uri="{FF2B5EF4-FFF2-40B4-BE49-F238E27FC236}">
                  <a16:creationId xmlns:a16="http://schemas.microsoft.com/office/drawing/2014/main" id="{D82E333B-975B-44FD-B71F-CDF1411E13CC}"/>
                </a:ext>
              </a:extLst>
            </p:cNvPr>
            <p:cNvSpPr/>
            <p:nvPr/>
          </p:nvSpPr>
          <p:spPr>
            <a:xfrm>
              <a:off x="7793665" y="2397046"/>
              <a:ext cx="561570" cy="468747"/>
            </a:xfrm>
            <a:prstGeom prst="triangl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乗算記号 55">
              <a:extLst>
                <a:ext uri="{FF2B5EF4-FFF2-40B4-BE49-F238E27FC236}">
                  <a16:creationId xmlns:a16="http://schemas.microsoft.com/office/drawing/2014/main" id="{4418AD22-FB30-43E5-8809-51E261687005}"/>
                </a:ext>
              </a:extLst>
            </p:cNvPr>
            <p:cNvSpPr>
              <a:spLocks noChangeAspect="1"/>
            </p:cNvSpPr>
            <p:nvPr/>
          </p:nvSpPr>
          <p:spPr>
            <a:xfrm>
              <a:off x="7676611" y="3904899"/>
              <a:ext cx="782401" cy="782401"/>
            </a:xfrm>
            <a:prstGeom prst="mathMultiply">
              <a:avLst>
                <a:gd name="adj1" fmla="val 18131"/>
              </a:avLst>
            </a:prstGeom>
            <a:solidFill>
              <a:schemeClr val="bg1"/>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7" name="コンテンツ プレースホルダー 2">
            <a:extLst>
              <a:ext uri="{FF2B5EF4-FFF2-40B4-BE49-F238E27FC236}">
                <a16:creationId xmlns:a16="http://schemas.microsoft.com/office/drawing/2014/main" id="{74AF48D1-9D8B-49F9-8860-BEDCC55E8996}"/>
              </a:ext>
            </a:extLst>
          </p:cNvPr>
          <p:cNvSpPr txBox="1">
            <a:spLocks/>
          </p:cNvSpPr>
          <p:nvPr/>
        </p:nvSpPr>
        <p:spPr>
          <a:xfrm>
            <a:off x="5646755" y="5072617"/>
            <a:ext cx="3182512" cy="5446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en-US" altLang="ja-JP" sz="2000" dirty="0">
                <a:latin typeface="Times New Roman" panose="02020603050405020304" pitchFamily="18" charset="0"/>
              </a:rPr>
              <a:t>What is </a:t>
            </a:r>
            <a:r>
              <a:rPr lang="en-US" altLang="ja-JP" sz="2000" dirty="0">
                <a:solidFill>
                  <a:schemeClr val="accent2"/>
                </a:solidFill>
                <a:latin typeface="Times New Roman" panose="02020603050405020304" pitchFamily="18" charset="0"/>
              </a:rPr>
              <a:t>Important basis</a:t>
            </a:r>
            <a:r>
              <a:rPr lang="en-US" altLang="ja-JP" sz="2000" dirty="0">
                <a:latin typeface="Times New Roman" panose="02020603050405020304" pitchFamily="18" charset="0"/>
              </a:rPr>
              <a:t>?</a:t>
            </a:r>
          </a:p>
        </p:txBody>
      </p:sp>
    </p:spTree>
    <p:extLst>
      <p:ext uri="{BB962C8B-B14F-4D97-AF65-F5344CB8AC3E}">
        <p14:creationId xmlns:p14="http://schemas.microsoft.com/office/powerpoint/2010/main" val="38452464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グラフ 20">
            <a:extLst>
              <a:ext uri="{FF2B5EF4-FFF2-40B4-BE49-F238E27FC236}">
                <a16:creationId xmlns:a16="http://schemas.microsoft.com/office/drawing/2014/main" id="{BA589929-D2E5-41CB-A110-83898CD83FA0}"/>
              </a:ext>
            </a:extLst>
          </p:cNvPr>
          <p:cNvGraphicFramePr>
            <a:graphicFrameLocks/>
          </p:cNvGraphicFramePr>
          <p:nvPr>
            <p:extLst>
              <p:ext uri="{D42A27DB-BD31-4B8C-83A1-F6EECF244321}">
                <p14:modId xmlns:p14="http://schemas.microsoft.com/office/powerpoint/2010/main" val="957947825"/>
              </p:ext>
            </p:extLst>
          </p:nvPr>
        </p:nvGraphicFramePr>
        <p:xfrm>
          <a:off x="400168" y="1364665"/>
          <a:ext cx="8096132" cy="4510355"/>
        </p:xfrm>
        <a:graphic>
          <a:graphicData uri="http://schemas.openxmlformats.org/drawingml/2006/chart">
            <c:chart xmlns:c="http://schemas.openxmlformats.org/drawingml/2006/chart" xmlns:r="http://schemas.openxmlformats.org/officeDocument/2006/relationships" r:id="rId3"/>
          </a:graphicData>
        </a:graphic>
      </p:graphicFrame>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14</a:t>
            </a:fld>
            <a:endParaRPr lang="ja-JP" altLang="en-US"/>
          </a:p>
        </p:txBody>
      </p:sp>
      <p:pic>
        <p:nvPicPr>
          <p:cNvPr id="5" name="図 4" descr="雪の上を飛ぶ飛行機の白黒写真&#10;&#10;自動的に生成された説明">
            <a:extLst>
              <a:ext uri="{FF2B5EF4-FFF2-40B4-BE49-F238E27FC236}">
                <a16:creationId xmlns:a16="http://schemas.microsoft.com/office/drawing/2014/main" id="{9E74DAA9-4C62-4CE7-BC51-7705157BB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937" y="1669267"/>
            <a:ext cx="1950509" cy="1950509"/>
          </a:xfrm>
          <a:prstGeom prst="rect">
            <a:avLst/>
          </a:prstGeom>
        </p:spPr>
      </p:pic>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73050" y="88900"/>
            <a:ext cx="7584050"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Results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Comparison </a:t>
            </a:r>
            <a:r>
              <a:rPr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the</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coding performance</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6" name="コンテンツ プレースホルダー 2">
            <a:extLst>
              <a:ext uri="{FF2B5EF4-FFF2-40B4-BE49-F238E27FC236}">
                <a16:creationId xmlns:a16="http://schemas.microsoft.com/office/drawing/2014/main" id="{ED0F1BF2-1FB1-4D67-B0BD-5E38E040C7AC}"/>
              </a:ext>
            </a:extLst>
          </p:cNvPr>
          <p:cNvSpPr>
            <a:spLocks noGrp="1"/>
          </p:cNvSpPr>
          <p:nvPr>
            <p:ph idx="1"/>
          </p:nvPr>
        </p:nvSpPr>
        <p:spPr>
          <a:xfrm>
            <a:off x="280511" y="1005515"/>
            <a:ext cx="8596789" cy="359170"/>
          </a:xfrm>
        </p:spPr>
        <p:txBody>
          <a:bodyPr>
            <a:normAutofit lnSpcReduction="10000"/>
          </a:bodyPr>
          <a:lstStyle/>
          <a:p>
            <a:pPr>
              <a:buFont typeface="Wingdings" panose="05000000000000000000" pitchFamily="2" charset="2"/>
              <a:buChar char="ü"/>
            </a:pPr>
            <a:r>
              <a:rPr lang="ja-JP" altLang="en-US" sz="2000" dirty="0">
                <a:latin typeface="Times New Roman" panose="02020603050405020304" pitchFamily="18" charset="0"/>
              </a:rPr>
              <a:t> </a:t>
            </a:r>
            <a:r>
              <a:rPr lang="en-US" altLang="ja-JP" sz="2000" dirty="0">
                <a:latin typeface="Times New Roman" panose="02020603050405020304" pitchFamily="18" charset="0"/>
              </a:rPr>
              <a:t>Results of applying the proposed method to the image “Airplane”</a:t>
            </a:r>
          </a:p>
        </p:txBody>
      </p:sp>
      <p:sp>
        <p:nvSpPr>
          <p:cNvPr id="28" name="正方形/長方形 27">
            <a:extLst>
              <a:ext uri="{FF2B5EF4-FFF2-40B4-BE49-F238E27FC236}">
                <a16:creationId xmlns:a16="http://schemas.microsoft.com/office/drawing/2014/main" id="{D464BDB6-0D4D-4941-AF72-D647E3D6AE3E}"/>
              </a:ext>
            </a:extLst>
          </p:cNvPr>
          <p:cNvSpPr/>
          <p:nvPr/>
        </p:nvSpPr>
        <p:spPr>
          <a:xfrm>
            <a:off x="958185" y="5980158"/>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rPr>
              <a:t>Improved coding performance at low and medium bit rates</a:t>
            </a:r>
          </a:p>
        </p:txBody>
      </p:sp>
    </p:spTree>
    <p:extLst>
      <p:ext uri="{BB962C8B-B14F-4D97-AF65-F5344CB8AC3E}">
        <p14:creationId xmlns:p14="http://schemas.microsoft.com/office/powerpoint/2010/main" val="18611669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吹き出し: 四角形 20">
            <a:extLst>
              <a:ext uri="{FF2B5EF4-FFF2-40B4-BE49-F238E27FC236}">
                <a16:creationId xmlns:a16="http://schemas.microsoft.com/office/drawing/2014/main" id="{320B5D6F-C18A-46A9-8D7E-2DFA8A5DE1E1}"/>
              </a:ext>
            </a:extLst>
          </p:cNvPr>
          <p:cNvSpPr/>
          <p:nvPr/>
        </p:nvSpPr>
        <p:spPr>
          <a:xfrm>
            <a:off x="6972301" y="1645370"/>
            <a:ext cx="1485900"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吹き出し: 四角形 19">
            <a:extLst>
              <a:ext uri="{FF2B5EF4-FFF2-40B4-BE49-F238E27FC236}">
                <a16:creationId xmlns:a16="http://schemas.microsoft.com/office/drawing/2014/main" id="{CA0C9423-C1C2-47D4-99D3-7ADB1A4B1DB6}"/>
              </a:ext>
            </a:extLst>
          </p:cNvPr>
          <p:cNvSpPr/>
          <p:nvPr/>
        </p:nvSpPr>
        <p:spPr>
          <a:xfrm>
            <a:off x="3583939" y="1645370"/>
            <a:ext cx="2162067"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id="{981E44D3-7CE8-4707-8E2F-441E7962DB2C}"/>
              </a:ext>
            </a:extLst>
          </p:cNvPr>
          <p:cNvSpPr/>
          <p:nvPr/>
        </p:nvSpPr>
        <p:spPr>
          <a:xfrm>
            <a:off x="521070" y="1645370"/>
            <a:ext cx="2162067"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15</a:t>
            </a:fld>
            <a:endParaRPr lang="ja-JP" altLang="en-US"/>
          </a:p>
        </p:txBody>
      </p:sp>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66700" y="88900"/>
            <a:ext cx="7584050"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Results</a:t>
            </a:r>
            <a:endPar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pic>
        <p:nvPicPr>
          <p:cNvPr id="3" name="図 2" descr="QR コード が含まれている画像&#10;&#10;自動的に生成された説明">
            <a:extLst>
              <a:ext uri="{FF2B5EF4-FFF2-40B4-BE49-F238E27FC236}">
                <a16:creationId xmlns:a16="http://schemas.microsoft.com/office/drawing/2014/main" id="{1DFEBF0B-5B6A-45DF-91B3-879F448A9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 y="2640656"/>
            <a:ext cx="2034540" cy="2034540"/>
          </a:xfrm>
          <a:prstGeom prst="rect">
            <a:avLst/>
          </a:prstGeom>
          <a:effectLst>
            <a:outerShdw blurRad="50800" dist="38100" dir="2700000" algn="tl" rotWithShape="0">
              <a:prstClr val="black">
                <a:alpha val="40000"/>
              </a:prstClr>
            </a:outerShdw>
          </a:effectLst>
        </p:spPr>
      </p:pic>
      <p:pic>
        <p:nvPicPr>
          <p:cNvPr id="16" name="図 15" descr="QR コード&#10;&#10;自動的に生成された説明">
            <a:extLst>
              <a:ext uri="{FF2B5EF4-FFF2-40B4-BE49-F238E27FC236}">
                <a16:creationId xmlns:a16="http://schemas.microsoft.com/office/drawing/2014/main" id="{D90FC275-529D-4795-92CA-818281B211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5323" y="2640654"/>
            <a:ext cx="2034540" cy="2034540"/>
          </a:xfrm>
          <a:prstGeom prst="rect">
            <a:avLst/>
          </a:prstGeom>
          <a:effectLst>
            <a:outerShdw blurRad="50800" dist="38100" dir="2700000" algn="tl" rotWithShape="0">
              <a:prstClr val="black">
                <a:alpha val="40000"/>
              </a:prstClr>
            </a:outerShdw>
          </a:effectLst>
        </p:spPr>
      </p:pic>
      <p:pic>
        <p:nvPicPr>
          <p:cNvPr id="18" name="図 17" descr="QR コード&#10;&#10;自動的に生成された説明">
            <a:extLst>
              <a:ext uri="{FF2B5EF4-FFF2-40B4-BE49-F238E27FC236}">
                <a16:creationId xmlns:a16="http://schemas.microsoft.com/office/drawing/2014/main" id="{53D5D324-CC8A-47F4-90DA-F3EBC28D65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4036" y="2640654"/>
            <a:ext cx="2034540" cy="2034540"/>
          </a:xfrm>
          <a:prstGeom prst="rect">
            <a:avLst/>
          </a:prstGeom>
          <a:effectLst>
            <a:outerShdw blurRad="50800" dist="38100" dir="2700000" algn="tl" rotWithShape="0">
              <a:prstClr val="black">
                <a:alpha val="40000"/>
              </a:prstClr>
            </a:outerShdw>
          </a:effectLst>
        </p:spPr>
      </p:pic>
      <p:pic>
        <p:nvPicPr>
          <p:cNvPr id="22" name="図 21" descr="座る, 小さい, タイル張り, 流し が含まれている画像&#10;&#10;自動的に生成された説明">
            <a:extLst>
              <a:ext uri="{FF2B5EF4-FFF2-40B4-BE49-F238E27FC236}">
                <a16:creationId xmlns:a16="http://schemas.microsoft.com/office/drawing/2014/main" id="{91D81E5F-B59B-41E9-9DF4-FE53535DF0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7703" y="1752727"/>
            <a:ext cx="609600" cy="609600"/>
          </a:xfrm>
          <a:prstGeom prst="rect">
            <a:avLst/>
          </a:prstGeom>
        </p:spPr>
      </p:pic>
      <p:pic>
        <p:nvPicPr>
          <p:cNvPr id="31" name="図 30" descr="座る, 小さい, 流し, タイル張り が含まれている画像&#10;&#10;自動的に生成された説明">
            <a:extLst>
              <a:ext uri="{FF2B5EF4-FFF2-40B4-BE49-F238E27FC236}">
                <a16:creationId xmlns:a16="http://schemas.microsoft.com/office/drawing/2014/main" id="{DDAEFD4E-0E62-4B52-AFB6-2DF251F469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0173" y="1752727"/>
            <a:ext cx="609600" cy="609600"/>
          </a:xfrm>
          <a:prstGeom prst="rect">
            <a:avLst/>
          </a:prstGeom>
        </p:spPr>
      </p:pic>
      <p:pic>
        <p:nvPicPr>
          <p:cNvPr id="34" name="図 33" descr="ツリーマップ図 が含まれている画像&#10;&#10;自動的に生成された説明">
            <a:extLst>
              <a:ext uri="{FF2B5EF4-FFF2-40B4-BE49-F238E27FC236}">
                <a16:creationId xmlns:a16="http://schemas.microsoft.com/office/drawing/2014/main" id="{511E24F9-1F15-498B-A043-13DDE7C95BF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72643" y="1752727"/>
            <a:ext cx="609600" cy="609600"/>
          </a:xfrm>
          <a:prstGeom prst="rect">
            <a:avLst/>
          </a:prstGeom>
        </p:spPr>
      </p:pic>
      <p:pic>
        <p:nvPicPr>
          <p:cNvPr id="43" name="図 42" descr="小さい, 流し, 座る, タイル張り が含まれている画像&#10;&#10;自動的に生成された説明">
            <a:extLst>
              <a:ext uri="{FF2B5EF4-FFF2-40B4-BE49-F238E27FC236}">
                <a16:creationId xmlns:a16="http://schemas.microsoft.com/office/drawing/2014/main" id="{D03A03D8-44EF-47C4-9388-32A058BCEF2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6740" y="1745178"/>
            <a:ext cx="609600" cy="609600"/>
          </a:xfrm>
          <a:prstGeom prst="rect">
            <a:avLst/>
          </a:prstGeom>
        </p:spPr>
      </p:pic>
      <p:pic>
        <p:nvPicPr>
          <p:cNvPr id="45" name="図 44" descr="座る, 小さい, 流し, タイル張り が含まれている画像&#10;&#10;自動的に生成された説明">
            <a:extLst>
              <a:ext uri="{FF2B5EF4-FFF2-40B4-BE49-F238E27FC236}">
                <a16:creationId xmlns:a16="http://schemas.microsoft.com/office/drawing/2014/main" id="{A7D089E2-CB91-4814-A1E7-52B441E87F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7305" y="1745178"/>
            <a:ext cx="609600" cy="609600"/>
          </a:xfrm>
          <a:prstGeom prst="rect">
            <a:avLst/>
          </a:prstGeom>
        </p:spPr>
      </p:pic>
      <p:pic>
        <p:nvPicPr>
          <p:cNvPr id="47" name="図 46" descr="ツリーマップ図 が含まれている画像&#10;&#10;自動的に生成された説明">
            <a:extLst>
              <a:ext uri="{FF2B5EF4-FFF2-40B4-BE49-F238E27FC236}">
                <a16:creationId xmlns:a16="http://schemas.microsoft.com/office/drawing/2014/main" id="{8EC732F6-ED4D-4D5B-A479-CFA0F37508C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07870" y="1745178"/>
            <a:ext cx="609600" cy="609600"/>
          </a:xfrm>
          <a:prstGeom prst="rect">
            <a:avLst/>
          </a:prstGeom>
        </p:spPr>
      </p:pic>
      <p:pic>
        <p:nvPicPr>
          <p:cNvPr id="50" name="図 49" descr="座る, 小さい, タイル張り, 流し が含まれている画像&#10;&#10;自動的に生成された説明">
            <a:extLst>
              <a:ext uri="{FF2B5EF4-FFF2-40B4-BE49-F238E27FC236}">
                <a16:creationId xmlns:a16="http://schemas.microsoft.com/office/drawing/2014/main" id="{37043742-BFDC-409D-9857-E41273C1F9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9791" y="1746560"/>
            <a:ext cx="609600" cy="609600"/>
          </a:xfrm>
          <a:prstGeom prst="rect">
            <a:avLst/>
          </a:prstGeom>
        </p:spPr>
      </p:pic>
      <p:pic>
        <p:nvPicPr>
          <p:cNvPr id="51" name="図 50" descr="ツリーマップ図 が含まれている画像&#10;&#10;自動的に生成された説明">
            <a:extLst>
              <a:ext uri="{FF2B5EF4-FFF2-40B4-BE49-F238E27FC236}">
                <a16:creationId xmlns:a16="http://schemas.microsoft.com/office/drawing/2014/main" id="{FF4D04D2-9770-491B-8FF8-4DE5FEF575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62261" y="1746560"/>
            <a:ext cx="609600" cy="609600"/>
          </a:xfrm>
          <a:prstGeom prst="rect">
            <a:avLst/>
          </a:prstGeom>
        </p:spPr>
      </p:pic>
      <p:sp>
        <p:nvSpPr>
          <p:cNvPr id="54" name="コンテンツ プレースホルダー 2">
            <a:extLst>
              <a:ext uri="{FF2B5EF4-FFF2-40B4-BE49-F238E27FC236}">
                <a16:creationId xmlns:a16="http://schemas.microsoft.com/office/drawing/2014/main" id="{EEE4C93D-DE52-49F4-B488-91B5F7E83989}"/>
              </a:ext>
            </a:extLst>
          </p:cNvPr>
          <p:cNvSpPr txBox="1">
            <a:spLocks/>
          </p:cNvSpPr>
          <p:nvPr/>
        </p:nvSpPr>
        <p:spPr>
          <a:xfrm>
            <a:off x="1152961" y="4675196"/>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25</a:t>
            </a:r>
            <a:r>
              <a:rPr lang="en-US" altLang="ja-JP" sz="1600" dirty="0">
                <a:latin typeface="Times New Roman" panose="02020603050405020304" pitchFamily="18" charset="0"/>
              </a:rPr>
              <a:t>[dB]</a:t>
            </a:r>
            <a:endParaRPr lang="en-US" altLang="ja-JP" sz="1800" dirty="0">
              <a:latin typeface="Times New Roman" panose="02020603050405020304" pitchFamily="18" charset="0"/>
            </a:endParaRPr>
          </a:p>
        </p:txBody>
      </p:sp>
      <p:sp>
        <p:nvSpPr>
          <p:cNvPr id="56" name="コンテンツ プレースホルダー 2">
            <a:extLst>
              <a:ext uri="{FF2B5EF4-FFF2-40B4-BE49-F238E27FC236}">
                <a16:creationId xmlns:a16="http://schemas.microsoft.com/office/drawing/2014/main" id="{C3FC23C6-86BD-40E0-A04B-B0033108F932}"/>
              </a:ext>
            </a:extLst>
          </p:cNvPr>
          <p:cNvSpPr txBox="1">
            <a:spLocks/>
          </p:cNvSpPr>
          <p:nvPr/>
        </p:nvSpPr>
        <p:spPr>
          <a:xfrm>
            <a:off x="4225355" y="4675193"/>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29</a:t>
            </a:r>
            <a:r>
              <a:rPr lang="en-US" altLang="ja-JP" sz="1600" dirty="0">
                <a:latin typeface="Times New Roman" panose="02020603050405020304" pitchFamily="18" charset="0"/>
              </a:rPr>
              <a:t>[dB]</a:t>
            </a:r>
            <a:endParaRPr lang="en-US" altLang="ja-JP" sz="1800" dirty="0">
              <a:latin typeface="Times New Roman" panose="02020603050405020304" pitchFamily="18" charset="0"/>
            </a:endParaRPr>
          </a:p>
        </p:txBody>
      </p:sp>
      <p:sp>
        <p:nvSpPr>
          <p:cNvPr id="57" name="コンテンツ プレースホルダー 2">
            <a:extLst>
              <a:ext uri="{FF2B5EF4-FFF2-40B4-BE49-F238E27FC236}">
                <a16:creationId xmlns:a16="http://schemas.microsoft.com/office/drawing/2014/main" id="{E450C4AD-2233-47EE-B13C-067CDB5125A1}"/>
              </a:ext>
            </a:extLst>
          </p:cNvPr>
          <p:cNvSpPr txBox="1">
            <a:spLocks/>
          </p:cNvSpPr>
          <p:nvPr/>
        </p:nvSpPr>
        <p:spPr>
          <a:xfrm>
            <a:off x="7295975" y="4675193"/>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31</a:t>
            </a:r>
            <a:r>
              <a:rPr lang="en-US" altLang="ja-JP" sz="1600" dirty="0">
                <a:latin typeface="Times New Roman" panose="02020603050405020304" pitchFamily="18" charset="0"/>
              </a:rPr>
              <a:t>[dB]</a:t>
            </a:r>
            <a:endParaRPr lang="en-US" altLang="ja-JP" sz="1800" dirty="0">
              <a:latin typeface="Times New Roman" panose="02020603050405020304" pitchFamily="18" charset="0"/>
            </a:endParaRPr>
          </a:p>
        </p:txBody>
      </p:sp>
      <p:sp>
        <p:nvSpPr>
          <p:cNvPr id="24" name="コンテンツ プレースホルダー 2">
            <a:extLst>
              <a:ext uri="{FF2B5EF4-FFF2-40B4-BE49-F238E27FC236}">
                <a16:creationId xmlns:a16="http://schemas.microsoft.com/office/drawing/2014/main" id="{433EC9A8-DBAB-4211-B1BB-61FD5D14E554}"/>
              </a:ext>
            </a:extLst>
          </p:cNvPr>
          <p:cNvSpPr txBox="1">
            <a:spLocks/>
          </p:cNvSpPr>
          <p:nvPr/>
        </p:nvSpPr>
        <p:spPr>
          <a:xfrm>
            <a:off x="521070" y="5253440"/>
            <a:ext cx="4393830" cy="44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latin typeface="Times New Roman" panose="02020603050405020304" pitchFamily="18" charset="0"/>
              </a:rPr>
              <a:t> </a:t>
            </a:r>
            <a:r>
              <a:rPr lang="en-US" altLang="ja-JP" sz="2000" dirty="0">
                <a:latin typeface="Times New Roman" panose="02020603050405020304" pitchFamily="18" charset="0"/>
              </a:rPr>
              <a:t>ICA is more effective at low bit rates </a:t>
            </a:r>
          </a:p>
        </p:txBody>
      </p:sp>
      <p:sp>
        <p:nvSpPr>
          <p:cNvPr id="27" name="コンテンツ プレースホルダー 2">
            <a:extLst>
              <a:ext uri="{FF2B5EF4-FFF2-40B4-BE49-F238E27FC236}">
                <a16:creationId xmlns:a16="http://schemas.microsoft.com/office/drawing/2014/main" id="{0C37C026-9E84-462D-9B3D-5D5BAF91FFB0}"/>
              </a:ext>
            </a:extLst>
          </p:cNvPr>
          <p:cNvSpPr txBox="1">
            <a:spLocks/>
          </p:cNvSpPr>
          <p:nvPr/>
        </p:nvSpPr>
        <p:spPr>
          <a:xfrm>
            <a:off x="521070" y="5852485"/>
            <a:ext cx="5955930" cy="5784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latin typeface="Times New Roman" panose="02020603050405020304" pitchFamily="18" charset="0"/>
              </a:rPr>
              <a:t> </a:t>
            </a:r>
            <a:r>
              <a:rPr lang="en-US" altLang="ja-JP" sz="2000" dirty="0" err="1">
                <a:latin typeface="Times New Roman" panose="02020603050405020304" pitchFamily="18" charset="0"/>
              </a:rPr>
              <a:t>ICA_Blocks</a:t>
            </a:r>
            <a:r>
              <a:rPr lang="en-US" altLang="ja-JP" sz="2000" dirty="0">
                <a:latin typeface="Times New Roman" panose="02020603050405020304" pitchFamily="18" charset="0"/>
              </a:rPr>
              <a:t> are concentrated in visually flat areas</a:t>
            </a:r>
          </a:p>
        </p:txBody>
      </p:sp>
      <p:sp>
        <p:nvSpPr>
          <p:cNvPr id="29" name="コンテンツ プレースホルダー 2">
            <a:extLst>
              <a:ext uri="{FF2B5EF4-FFF2-40B4-BE49-F238E27FC236}">
                <a16:creationId xmlns:a16="http://schemas.microsoft.com/office/drawing/2014/main" id="{D9A84133-4EAA-4FCC-B18F-9E58E89BCD47}"/>
              </a:ext>
            </a:extLst>
          </p:cNvPr>
          <p:cNvSpPr>
            <a:spLocks noGrp="1"/>
          </p:cNvSpPr>
          <p:nvPr>
            <p:ph idx="1"/>
          </p:nvPr>
        </p:nvSpPr>
        <p:spPr>
          <a:xfrm>
            <a:off x="280511" y="1005515"/>
            <a:ext cx="8596789" cy="359170"/>
          </a:xfrm>
        </p:spPr>
        <p:txBody>
          <a:bodyPr>
            <a:normAutofit lnSpcReduction="10000"/>
          </a:bodyPr>
          <a:lstStyle/>
          <a:p>
            <a:pPr>
              <a:buFont typeface="Wingdings" panose="05000000000000000000" pitchFamily="2" charset="2"/>
              <a:buChar char="ü"/>
            </a:pPr>
            <a:r>
              <a:rPr lang="ja-JP" altLang="en-US" sz="2000" dirty="0">
                <a:latin typeface="Times New Roman" panose="02020603050405020304" pitchFamily="18" charset="0"/>
              </a:rPr>
              <a:t> </a:t>
            </a:r>
            <a:r>
              <a:rPr lang="en-US" altLang="ja-JP" sz="2000" dirty="0" err="1">
                <a:latin typeface="Times New Roman" panose="02020603050405020304" pitchFamily="18" charset="0"/>
              </a:rPr>
              <a:t>ICA_Blocks</a:t>
            </a:r>
            <a:r>
              <a:rPr lang="en-US" altLang="ja-JP" sz="2000" dirty="0">
                <a:latin typeface="Times New Roman" panose="02020603050405020304" pitchFamily="18" charset="0"/>
              </a:rPr>
              <a:t> and ICA bases used there in each bit rates</a:t>
            </a:r>
          </a:p>
        </p:txBody>
      </p:sp>
    </p:spTree>
    <p:extLst>
      <p:ext uri="{BB962C8B-B14F-4D97-AF65-F5344CB8AC3E}">
        <p14:creationId xmlns:p14="http://schemas.microsoft.com/office/powerpoint/2010/main" val="19157851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0549A6F-AFE8-44DE-A50C-E9C7F5611656}"/>
              </a:ext>
            </a:extLst>
          </p:cNvPr>
          <p:cNvSpPr>
            <a:spLocks noGrp="1"/>
          </p:cNvSpPr>
          <p:nvPr>
            <p:ph type="sldNum" sz="quarter" idx="12"/>
          </p:nvPr>
        </p:nvSpPr>
        <p:spPr/>
        <p:txBody>
          <a:bodyPr/>
          <a:lstStyle/>
          <a:p>
            <a:fld id="{EED84C72-A00F-41D9-8911-FDA808E68C33}" type="slidenum">
              <a:rPr lang="ja-JP" altLang="en-US" smtClean="0"/>
              <a:t>16</a:t>
            </a:fld>
            <a:endParaRPr lang="ja-JP" altLang="en-US"/>
          </a:p>
        </p:txBody>
      </p:sp>
      <p:sp>
        <p:nvSpPr>
          <p:cNvPr id="6" name="タイトル 1">
            <a:extLst>
              <a:ext uri="{FF2B5EF4-FFF2-40B4-BE49-F238E27FC236}">
                <a16:creationId xmlns:a16="http://schemas.microsoft.com/office/drawing/2014/main" id="{C3211CEA-9FC4-4DF6-A869-76DC5ED317CA}"/>
              </a:ext>
            </a:extLst>
          </p:cNvPr>
          <p:cNvSpPr>
            <a:spLocks noGrp="1"/>
          </p:cNvSpPr>
          <p:nvPr>
            <p:ph type="title"/>
          </p:nvPr>
        </p:nvSpPr>
        <p:spPr>
          <a:xfrm>
            <a:off x="273050" y="88900"/>
            <a:ext cx="7584050"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Results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High bit rate and </a:t>
            </a:r>
            <a:r>
              <a:rPr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visual evaluation</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cxnSp>
        <p:nvCxnSpPr>
          <p:cNvPr id="7" name="直線コネクタ 6">
            <a:extLst>
              <a:ext uri="{FF2B5EF4-FFF2-40B4-BE49-F238E27FC236}">
                <a16:creationId xmlns:a16="http://schemas.microsoft.com/office/drawing/2014/main" id="{AF884C7C-A248-48F4-9DB0-9E543D8537C4}"/>
              </a:ext>
            </a:extLst>
          </p:cNvPr>
          <p:cNvCxnSpPr>
            <a:cxnSpLocks/>
          </p:cNvCxnSpPr>
          <p:nvPr/>
        </p:nvCxnSpPr>
        <p:spPr>
          <a:xfrm>
            <a:off x="333872" y="3687323"/>
            <a:ext cx="8291968" cy="8435"/>
          </a:xfrm>
          <a:prstGeom prst="line">
            <a:avLst/>
          </a:prstGeom>
          <a:ln w="254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9" name="コンテンツ プレースホルダー 2">
            <a:extLst>
              <a:ext uri="{FF2B5EF4-FFF2-40B4-BE49-F238E27FC236}">
                <a16:creationId xmlns:a16="http://schemas.microsoft.com/office/drawing/2014/main" id="{EA3CFEB8-0744-4BF9-B99F-8964E30F5205}"/>
              </a:ext>
            </a:extLst>
          </p:cNvPr>
          <p:cNvSpPr txBox="1">
            <a:spLocks/>
          </p:cNvSpPr>
          <p:nvPr/>
        </p:nvSpPr>
        <p:spPr>
          <a:xfrm>
            <a:off x="273050" y="3824163"/>
            <a:ext cx="4238149" cy="35003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a:t>
            </a:r>
            <a:r>
              <a:rPr lang="en-US" altLang="ja-JP" sz="2000" dirty="0">
                <a:latin typeface="Times New Roman" panose="02020603050405020304" pitchFamily="18" charset="0"/>
              </a:rPr>
              <a:t>visual evaluation</a:t>
            </a:r>
          </a:p>
        </p:txBody>
      </p:sp>
      <p:graphicFrame>
        <p:nvGraphicFramePr>
          <p:cNvPr id="10" name="グラフ 9">
            <a:extLst>
              <a:ext uri="{FF2B5EF4-FFF2-40B4-BE49-F238E27FC236}">
                <a16:creationId xmlns:a16="http://schemas.microsoft.com/office/drawing/2014/main" id="{A8F1DF30-5DD5-4ADE-BE4B-1000F21D26E4}"/>
              </a:ext>
            </a:extLst>
          </p:cNvPr>
          <p:cNvGraphicFramePr/>
          <p:nvPr>
            <p:extLst>
              <p:ext uri="{D42A27DB-BD31-4B8C-83A1-F6EECF244321}">
                <p14:modId xmlns:p14="http://schemas.microsoft.com/office/powerpoint/2010/main" val="1994732549"/>
              </p:ext>
            </p:extLst>
          </p:nvPr>
        </p:nvGraphicFramePr>
        <p:xfrm>
          <a:off x="2481748" y="986999"/>
          <a:ext cx="3649980" cy="2316778"/>
        </p:xfrm>
        <a:graphic>
          <a:graphicData uri="http://schemas.openxmlformats.org/drawingml/2006/chart">
            <c:chart xmlns:c="http://schemas.openxmlformats.org/drawingml/2006/chart" xmlns:r="http://schemas.openxmlformats.org/officeDocument/2006/relationships" r:id="rId3"/>
          </a:graphicData>
        </a:graphic>
      </p:graphicFrame>
      <p:sp>
        <p:nvSpPr>
          <p:cNvPr id="11" name="コンテンツ プレースホルダー 2">
            <a:extLst>
              <a:ext uri="{FF2B5EF4-FFF2-40B4-BE49-F238E27FC236}">
                <a16:creationId xmlns:a16="http://schemas.microsoft.com/office/drawing/2014/main" id="{627A9C9D-847D-4B84-B950-5858C1A3715D}"/>
              </a:ext>
            </a:extLst>
          </p:cNvPr>
          <p:cNvSpPr txBox="1">
            <a:spLocks/>
          </p:cNvSpPr>
          <p:nvPr/>
        </p:nvSpPr>
        <p:spPr>
          <a:xfrm>
            <a:off x="280511" y="914260"/>
            <a:ext cx="859678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a:t>
            </a:r>
            <a:r>
              <a:rPr lang="en-US" altLang="ja-JP" sz="2000" dirty="0">
                <a:latin typeface="Times New Roman" panose="02020603050405020304" pitchFamily="18" charset="0"/>
              </a:rPr>
              <a:t>Results of applying the proposed method to the image “Airplane”</a:t>
            </a:r>
          </a:p>
        </p:txBody>
      </p:sp>
      <p:sp>
        <p:nvSpPr>
          <p:cNvPr id="12" name="正方形/長方形 11">
            <a:extLst>
              <a:ext uri="{FF2B5EF4-FFF2-40B4-BE49-F238E27FC236}">
                <a16:creationId xmlns:a16="http://schemas.microsoft.com/office/drawing/2014/main" id="{518D20B2-1579-4EBA-8835-C8EEEEBA5CD9}"/>
              </a:ext>
            </a:extLst>
          </p:cNvPr>
          <p:cNvSpPr/>
          <p:nvPr/>
        </p:nvSpPr>
        <p:spPr>
          <a:xfrm>
            <a:off x="1495207" y="3222286"/>
            <a:ext cx="5789513" cy="34495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latin typeface="Times New Roman" panose="02020603050405020304" pitchFamily="18" charset="0"/>
                <a:ea typeface="ＭＳ ゴシック" panose="020B0609070205080204" pitchFamily="49" charset="-128"/>
                <a:cs typeface="Times New Roman" panose="02020603050405020304" pitchFamily="18" charset="0"/>
              </a:rPr>
              <a:t>Coding performance could be improved even </a:t>
            </a:r>
            <a:r>
              <a:rPr lang="en-US" altLang="ja-JP"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near 50 dB</a:t>
            </a:r>
          </a:p>
        </p:txBody>
      </p:sp>
      <p:pic>
        <p:nvPicPr>
          <p:cNvPr id="13" name="図 12" descr="ロゴ が含まれている画像&#10;&#10;自動的に生成された説明">
            <a:extLst>
              <a:ext uri="{FF2B5EF4-FFF2-40B4-BE49-F238E27FC236}">
                <a16:creationId xmlns:a16="http://schemas.microsoft.com/office/drawing/2014/main" id="{798CDFD2-6D4A-4C0B-9F97-E1CB22F29F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1262" y="1350860"/>
            <a:ext cx="1464505" cy="1464505"/>
          </a:xfrm>
          <a:prstGeom prst="rect">
            <a:avLst/>
          </a:prstGeom>
          <a:effectLst>
            <a:outerShdw blurRad="50800" dist="38100" dir="2700000" algn="tl" rotWithShape="0">
              <a:prstClr val="black">
                <a:alpha val="40000"/>
              </a:prstClr>
            </a:outerShdw>
          </a:effectLst>
        </p:spPr>
      </p:pic>
      <p:pic>
        <p:nvPicPr>
          <p:cNvPr id="14" name="図 13" descr="雪の上を飛ぶ飛行機の白黒写真&#10;&#10;自動的に生成された説明">
            <a:extLst>
              <a:ext uri="{FF2B5EF4-FFF2-40B4-BE49-F238E27FC236}">
                <a16:creationId xmlns:a16="http://schemas.microsoft.com/office/drawing/2014/main" id="{3F788CD3-AE40-49AB-A40B-4240B6C496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892" y="1350860"/>
            <a:ext cx="1464505" cy="1464505"/>
          </a:xfrm>
          <a:prstGeom prst="rect">
            <a:avLst/>
          </a:prstGeom>
          <a:effectLst>
            <a:outerShdw blurRad="50800" dist="38100" dir="2700000" algn="tl" rotWithShape="0">
              <a:prstClr val="black">
                <a:alpha val="40000"/>
              </a:prstClr>
            </a:outerShdw>
          </a:effectLst>
        </p:spPr>
      </p:pic>
      <p:sp>
        <p:nvSpPr>
          <p:cNvPr id="15" name="コンテンツ プレースホルダー 2">
            <a:extLst>
              <a:ext uri="{FF2B5EF4-FFF2-40B4-BE49-F238E27FC236}">
                <a16:creationId xmlns:a16="http://schemas.microsoft.com/office/drawing/2014/main" id="{538264F4-0E8A-4BB2-BDF0-A1E59B998C52}"/>
              </a:ext>
            </a:extLst>
          </p:cNvPr>
          <p:cNvSpPr txBox="1">
            <a:spLocks/>
          </p:cNvSpPr>
          <p:nvPr/>
        </p:nvSpPr>
        <p:spPr>
          <a:xfrm>
            <a:off x="906648" y="2803077"/>
            <a:ext cx="141874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latin typeface="Times New Roman" panose="02020603050405020304" pitchFamily="18" charset="0"/>
              </a:rPr>
              <a:t>Input image</a:t>
            </a:r>
          </a:p>
        </p:txBody>
      </p:sp>
      <p:sp>
        <p:nvSpPr>
          <p:cNvPr id="16" name="コンテンツ プレースホルダー 2">
            <a:extLst>
              <a:ext uri="{FF2B5EF4-FFF2-40B4-BE49-F238E27FC236}">
                <a16:creationId xmlns:a16="http://schemas.microsoft.com/office/drawing/2014/main" id="{A56A95B5-0ACF-4C89-A48E-2E3E559FCE49}"/>
              </a:ext>
            </a:extLst>
          </p:cNvPr>
          <p:cNvSpPr txBox="1">
            <a:spLocks/>
          </p:cNvSpPr>
          <p:nvPr/>
        </p:nvSpPr>
        <p:spPr>
          <a:xfrm>
            <a:off x="6173586" y="2810745"/>
            <a:ext cx="2151927" cy="35917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a:latin typeface="Times New Roman" panose="02020603050405020304" pitchFamily="18" charset="0"/>
              </a:rPr>
              <a:t>Proper the ICA blocks</a:t>
            </a:r>
          </a:p>
        </p:txBody>
      </p:sp>
      <p:pic>
        <p:nvPicPr>
          <p:cNvPr id="17" name="図 16" descr="縞のシャツを着ている女性の白黒写真&#10;&#10;自動的に生成された説明">
            <a:extLst>
              <a:ext uri="{FF2B5EF4-FFF2-40B4-BE49-F238E27FC236}">
                <a16:creationId xmlns:a16="http://schemas.microsoft.com/office/drawing/2014/main" id="{5AE13E4E-F0DB-481C-834D-0886BDAE6B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1732" y="4734000"/>
            <a:ext cx="1857070" cy="1857070"/>
          </a:xfrm>
          <a:prstGeom prst="rect">
            <a:avLst/>
          </a:prstGeom>
        </p:spPr>
      </p:pic>
      <p:pic>
        <p:nvPicPr>
          <p:cNvPr id="20" name="図 19" descr="鳥 が含まれている画像&#10;&#10;自動的に生成された説明">
            <a:extLst>
              <a:ext uri="{FF2B5EF4-FFF2-40B4-BE49-F238E27FC236}">
                <a16:creationId xmlns:a16="http://schemas.microsoft.com/office/drawing/2014/main" id="{C576BE03-98B5-4B1A-A76E-6F5EFD4177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9705" y="4764220"/>
            <a:ext cx="1781494" cy="1787260"/>
          </a:xfrm>
          <a:prstGeom prst="rect">
            <a:avLst/>
          </a:prstGeom>
          <a:ln w="12700">
            <a:solidFill>
              <a:srgbClr val="FF0000"/>
            </a:solidFill>
          </a:ln>
          <a:effectLst>
            <a:outerShdw blurRad="50800" dist="38100" dir="2700000" algn="tl" rotWithShape="0">
              <a:prstClr val="black">
                <a:alpha val="40000"/>
              </a:prstClr>
            </a:outerShdw>
          </a:effectLst>
        </p:spPr>
      </p:pic>
      <p:pic>
        <p:nvPicPr>
          <p:cNvPr id="21" name="図 20">
            <a:extLst>
              <a:ext uri="{FF2B5EF4-FFF2-40B4-BE49-F238E27FC236}">
                <a16:creationId xmlns:a16="http://schemas.microsoft.com/office/drawing/2014/main" id="{ECF79AA6-C29D-4CAA-B93C-AF4D3E4C843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84221" y="4764219"/>
            <a:ext cx="1809050" cy="1786005"/>
          </a:xfrm>
          <a:prstGeom prst="rect">
            <a:avLst/>
          </a:prstGeom>
          <a:ln w="12700">
            <a:solidFill>
              <a:srgbClr val="FF0000"/>
            </a:solidFill>
          </a:ln>
          <a:effectLst>
            <a:outerShdw blurRad="50800" dist="38100" dir="2700000" algn="tl" rotWithShape="0">
              <a:prstClr val="black">
                <a:alpha val="40000"/>
              </a:prstClr>
            </a:outerShdw>
          </a:effectLst>
        </p:spPr>
      </p:pic>
      <p:pic>
        <p:nvPicPr>
          <p:cNvPr id="22" name="図 21" descr="ドア, 座る, 棚, 部屋 が含まれている画像&#10;&#10;自動的に生成された説明">
            <a:extLst>
              <a:ext uri="{FF2B5EF4-FFF2-40B4-BE49-F238E27FC236}">
                <a16:creationId xmlns:a16="http://schemas.microsoft.com/office/drawing/2014/main" id="{60DAB697-2A69-49DE-AC96-736095D012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66293" y="4754360"/>
            <a:ext cx="1809050" cy="1803215"/>
          </a:xfrm>
          <a:prstGeom prst="rect">
            <a:avLst/>
          </a:prstGeom>
          <a:ln w="12700">
            <a:solidFill>
              <a:srgbClr val="FF0000"/>
            </a:solidFill>
          </a:ln>
          <a:effectLst>
            <a:outerShdw blurRad="50800" dist="38100" dir="2700000" algn="tl" rotWithShape="0">
              <a:prstClr val="black">
                <a:alpha val="40000"/>
              </a:prstClr>
            </a:outerShdw>
          </a:effectLst>
        </p:spPr>
      </p:pic>
      <p:sp>
        <p:nvSpPr>
          <p:cNvPr id="25" name="正方形/長方形 24">
            <a:extLst>
              <a:ext uri="{FF2B5EF4-FFF2-40B4-BE49-F238E27FC236}">
                <a16:creationId xmlns:a16="http://schemas.microsoft.com/office/drawing/2014/main" id="{8B057CE5-581E-4E89-87CD-FD5CD2DF878F}"/>
              </a:ext>
            </a:extLst>
          </p:cNvPr>
          <p:cNvSpPr/>
          <p:nvPr/>
        </p:nvSpPr>
        <p:spPr>
          <a:xfrm>
            <a:off x="1718769" y="5142479"/>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コンテンツ プレースホルダー 2">
            <a:extLst>
              <a:ext uri="{FF2B5EF4-FFF2-40B4-BE49-F238E27FC236}">
                <a16:creationId xmlns:a16="http://schemas.microsoft.com/office/drawing/2014/main" id="{3E3B6C3B-AAA7-47B4-8558-B03FB1A142F2}"/>
              </a:ext>
            </a:extLst>
          </p:cNvPr>
          <p:cNvSpPr txBox="1">
            <a:spLocks/>
          </p:cNvSpPr>
          <p:nvPr/>
        </p:nvSpPr>
        <p:spPr>
          <a:xfrm>
            <a:off x="860892" y="4423585"/>
            <a:ext cx="141874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latin typeface="Times New Roman" panose="02020603050405020304" pitchFamily="18" charset="0"/>
              </a:rPr>
              <a:t>Input image</a:t>
            </a:r>
          </a:p>
        </p:txBody>
      </p:sp>
      <p:sp>
        <p:nvSpPr>
          <p:cNvPr id="32" name="コンテンツ プレースホルダー 2">
            <a:extLst>
              <a:ext uri="{FF2B5EF4-FFF2-40B4-BE49-F238E27FC236}">
                <a16:creationId xmlns:a16="http://schemas.microsoft.com/office/drawing/2014/main" id="{3C0191DA-41CA-474B-8E73-21264BD83BDF}"/>
              </a:ext>
            </a:extLst>
          </p:cNvPr>
          <p:cNvSpPr txBox="1">
            <a:spLocks/>
          </p:cNvSpPr>
          <p:nvPr/>
        </p:nvSpPr>
        <p:spPr>
          <a:xfrm>
            <a:off x="3149964" y="4405049"/>
            <a:ext cx="940976"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latin typeface="Times New Roman" panose="02020603050405020304" pitchFamily="18" charset="0"/>
              </a:rPr>
              <a:t>Origin</a:t>
            </a:r>
          </a:p>
        </p:txBody>
      </p:sp>
      <p:sp>
        <p:nvSpPr>
          <p:cNvPr id="33" name="コンテンツ プレースホルダー 2">
            <a:extLst>
              <a:ext uri="{FF2B5EF4-FFF2-40B4-BE49-F238E27FC236}">
                <a16:creationId xmlns:a16="http://schemas.microsoft.com/office/drawing/2014/main" id="{DBF5485B-D232-4B45-85A8-9A5E41D59EF8}"/>
              </a:ext>
            </a:extLst>
          </p:cNvPr>
          <p:cNvSpPr txBox="1">
            <a:spLocks/>
          </p:cNvSpPr>
          <p:nvPr/>
        </p:nvSpPr>
        <p:spPr>
          <a:xfrm>
            <a:off x="4346242" y="4060775"/>
            <a:ext cx="2592873" cy="986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Proposed method</a:t>
            </a:r>
          </a:p>
          <a:p>
            <a:pPr marL="0" indent="0" algn="ctr">
              <a:buNone/>
            </a:pPr>
            <a:r>
              <a:rPr lang="en-US" altLang="ja-JP" sz="1800" dirty="0">
                <a:latin typeface="Times New Roman" panose="02020603050405020304" pitchFamily="18" charset="0"/>
              </a:rPr>
              <a:t>25.6</a:t>
            </a:r>
            <a:r>
              <a:rPr lang="en-US" altLang="ja-JP" sz="1600" dirty="0">
                <a:latin typeface="Times New Roman" panose="02020603050405020304" pitchFamily="18" charset="0"/>
              </a:rPr>
              <a:t>[dB]</a:t>
            </a:r>
            <a:endParaRPr lang="en-US" altLang="ja-JP" sz="1800" dirty="0">
              <a:latin typeface="Times New Roman" panose="02020603050405020304" pitchFamily="18" charset="0"/>
            </a:endParaRPr>
          </a:p>
        </p:txBody>
      </p:sp>
      <p:sp>
        <p:nvSpPr>
          <p:cNvPr id="34" name="コンテンツ プレースホルダー 2">
            <a:extLst>
              <a:ext uri="{FF2B5EF4-FFF2-40B4-BE49-F238E27FC236}">
                <a16:creationId xmlns:a16="http://schemas.microsoft.com/office/drawing/2014/main" id="{854BCD46-0EBA-45BB-99C1-8AC23EC249BD}"/>
              </a:ext>
            </a:extLst>
          </p:cNvPr>
          <p:cNvSpPr txBox="1">
            <a:spLocks/>
          </p:cNvSpPr>
          <p:nvPr/>
        </p:nvSpPr>
        <p:spPr>
          <a:xfrm>
            <a:off x="6868309" y="4045688"/>
            <a:ext cx="1405017" cy="8600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DCT</a:t>
            </a:r>
            <a:r>
              <a:rPr lang="ja-JP" altLang="en-US" sz="1800" dirty="0">
                <a:latin typeface="Times New Roman" panose="02020603050405020304" pitchFamily="18" charset="0"/>
              </a:rPr>
              <a:t> </a:t>
            </a:r>
            <a:r>
              <a:rPr lang="en-US" altLang="ja-JP" sz="1800" dirty="0">
                <a:latin typeface="Times New Roman" panose="02020603050405020304" pitchFamily="18" charset="0"/>
              </a:rPr>
              <a:t>only</a:t>
            </a:r>
          </a:p>
          <a:p>
            <a:pPr marL="0" indent="0" algn="ctr">
              <a:buNone/>
            </a:pPr>
            <a:r>
              <a:rPr lang="en-US" altLang="ja-JP" sz="1800" dirty="0">
                <a:latin typeface="Times New Roman" panose="02020603050405020304" pitchFamily="18" charset="0"/>
              </a:rPr>
              <a:t>25.1</a:t>
            </a:r>
            <a:r>
              <a:rPr lang="en-US" altLang="ja-JP" sz="1600" dirty="0">
                <a:latin typeface="Times New Roman" panose="02020603050405020304" pitchFamily="18" charset="0"/>
              </a:rPr>
              <a:t>[dB]</a:t>
            </a:r>
            <a:endParaRPr lang="en-US" altLang="ja-JP" sz="1800" dirty="0">
              <a:latin typeface="Times New Roman" panose="02020603050405020304" pitchFamily="18" charset="0"/>
            </a:endParaRPr>
          </a:p>
        </p:txBody>
      </p:sp>
      <p:cxnSp>
        <p:nvCxnSpPr>
          <p:cNvPr id="35" name="直線コネクタ 34">
            <a:extLst>
              <a:ext uri="{FF2B5EF4-FFF2-40B4-BE49-F238E27FC236}">
                <a16:creationId xmlns:a16="http://schemas.microsoft.com/office/drawing/2014/main" id="{2D1FB188-74DE-4C9C-A306-355C628E9ABA}"/>
              </a:ext>
            </a:extLst>
          </p:cNvPr>
          <p:cNvCxnSpPr>
            <a:cxnSpLocks/>
          </p:cNvCxnSpPr>
          <p:nvPr/>
        </p:nvCxnSpPr>
        <p:spPr>
          <a:xfrm flipV="1">
            <a:off x="1869110" y="4754360"/>
            <a:ext cx="860595" cy="3881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250EF0A0-B3DE-445F-B6D5-35AD396D230F}"/>
              </a:ext>
            </a:extLst>
          </p:cNvPr>
          <p:cNvCxnSpPr>
            <a:cxnSpLocks/>
          </p:cNvCxnSpPr>
          <p:nvPr/>
        </p:nvCxnSpPr>
        <p:spPr>
          <a:xfrm>
            <a:off x="1869110" y="5290116"/>
            <a:ext cx="860595" cy="12601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509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17</a:t>
            </a:fld>
            <a:endParaRPr lang="ja-JP" altLang="en-US" dirty="0"/>
          </a:p>
        </p:txBody>
      </p:sp>
      <p:sp>
        <p:nvSpPr>
          <p:cNvPr id="10" name="タイトル 1">
            <a:extLst>
              <a:ext uri="{FF2B5EF4-FFF2-40B4-BE49-F238E27FC236}">
                <a16:creationId xmlns:a16="http://schemas.microsoft.com/office/drawing/2014/main" id="{9FF8A307-148A-49C2-8BF9-121C071F7767}"/>
              </a:ext>
            </a:extLst>
          </p:cNvPr>
          <p:cNvSpPr>
            <a:spLocks noGrp="1"/>
          </p:cNvSpPr>
          <p:nvPr>
            <p:ph type="title"/>
          </p:nvPr>
        </p:nvSpPr>
        <p:spPr>
          <a:xfrm>
            <a:off x="273050" y="88900"/>
            <a:ext cx="5612551"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Conclusion</a:t>
            </a:r>
            <a:endPar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1" name="コンテンツ プレースホルダー 2">
            <a:extLst>
              <a:ext uri="{FF2B5EF4-FFF2-40B4-BE49-F238E27FC236}">
                <a16:creationId xmlns:a16="http://schemas.microsoft.com/office/drawing/2014/main" id="{077E52A7-8BB8-4D66-83C9-008A0FF5FFEE}"/>
              </a:ext>
            </a:extLst>
          </p:cNvPr>
          <p:cNvSpPr txBox="1">
            <a:spLocks/>
          </p:cNvSpPr>
          <p:nvPr/>
        </p:nvSpPr>
        <p:spPr>
          <a:xfrm>
            <a:off x="280511" y="914259"/>
            <a:ext cx="2828449" cy="4116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a:t>
            </a:r>
            <a:r>
              <a:rPr lang="en-US" altLang="ja-JP" sz="2000" dirty="0">
                <a:latin typeface="Times New Roman" panose="02020603050405020304" pitchFamily="18" charset="0"/>
              </a:rPr>
              <a:t>Discussion of results</a:t>
            </a:r>
          </a:p>
        </p:txBody>
      </p:sp>
      <p:pic>
        <p:nvPicPr>
          <p:cNvPr id="8" name="図 7" descr="QR コード&#10;&#10;自動的に生成された説明">
            <a:extLst>
              <a:ext uri="{FF2B5EF4-FFF2-40B4-BE49-F238E27FC236}">
                <a16:creationId xmlns:a16="http://schemas.microsoft.com/office/drawing/2014/main" id="{A53CAA6A-7181-4691-9C95-12D978F269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2262" y="1626746"/>
            <a:ext cx="1464505" cy="1464505"/>
          </a:xfrm>
          <a:prstGeom prst="rect">
            <a:avLst/>
          </a:prstGeom>
          <a:ln w="19050">
            <a:solidFill>
              <a:srgbClr val="FF0000"/>
            </a:solidFill>
          </a:ln>
          <a:effectLst>
            <a:outerShdw blurRad="50800" dist="38100" dir="2700000" algn="tl" rotWithShape="0">
              <a:prstClr val="black">
                <a:alpha val="40000"/>
              </a:prstClr>
            </a:outerShdw>
          </a:effectLst>
        </p:spPr>
      </p:pic>
      <p:pic>
        <p:nvPicPr>
          <p:cNvPr id="15" name="図 14" descr="雪の上を飛ぶ飛行機の白黒写真&#10;&#10;自動的に生成された説明">
            <a:extLst>
              <a:ext uri="{FF2B5EF4-FFF2-40B4-BE49-F238E27FC236}">
                <a16:creationId xmlns:a16="http://schemas.microsoft.com/office/drawing/2014/main" id="{F59AD9B5-B655-4D87-88D1-85EC282923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922" y="1626747"/>
            <a:ext cx="1464505" cy="1464505"/>
          </a:xfrm>
          <a:prstGeom prst="rect">
            <a:avLst/>
          </a:prstGeom>
          <a:effectLst>
            <a:outerShdw blurRad="50800" dist="38100" dir="2700000" algn="tl" rotWithShape="0">
              <a:prstClr val="black">
                <a:alpha val="40000"/>
              </a:prstClr>
            </a:outerShdw>
          </a:effectLst>
        </p:spPr>
      </p:pic>
      <p:sp>
        <p:nvSpPr>
          <p:cNvPr id="16" name="コンテンツ プレースホルダー 2">
            <a:extLst>
              <a:ext uri="{FF2B5EF4-FFF2-40B4-BE49-F238E27FC236}">
                <a16:creationId xmlns:a16="http://schemas.microsoft.com/office/drawing/2014/main" id="{B0B04B81-3945-4D39-A2B6-421C0162BED9}"/>
              </a:ext>
            </a:extLst>
          </p:cNvPr>
          <p:cNvSpPr txBox="1">
            <a:spLocks/>
          </p:cNvSpPr>
          <p:nvPr/>
        </p:nvSpPr>
        <p:spPr>
          <a:xfrm>
            <a:off x="4173440" y="1456527"/>
            <a:ext cx="4703860" cy="1238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a:latin typeface="Times New Roman" panose="02020603050405020304" pitchFamily="18" charset="0"/>
              </a:rPr>
              <a:t>While researching for a semi-optimal basis,</a:t>
            </a:r>
          </a:p>
          <a:p>
            <a:pPr marL="0" indent="0">
              <a:buNone/>
            </a:pPr>
            <a:r>
              <a:rPr lang="en-US" altLang="ja-JP" sz="1800" dirty="0">
                <a:latin typeface="Times New Roman" panose="02020603050405020304" pitchFamily="18" charset="0"/>
              </a:rPr>
              <a:t>found the blocks that can improve image quality</a:t>
            </a:r>
          </a:p>
          <a:p>
            <a:pPr marL="0" indent="0">
              <a:buNone/>
            </a:pPr>
            <a:r>
              <a:rPr lang="en-US" altLang="ja-JP" sz="1800" dirty="0">
                <a:latin typeface="Times New Roman" panose="02020603050405020304" pitchFamily="18" charset="0"/>
              </a:rPr>
              <a:t>                              even with </a:t>
            </a:r>
            <a:r>
              <a:rPr lang="en-US" altLang="ja-JP" sz="1800" dirty="0">
                <a:solidFill>
                  <a:schemeClr val="accent2"/>
                </a:solidFill>
                <a:latin typeface="Times New Roman" panose="02020603050405020304" pitchFamily="18" charset="0"/>
              </a:rPr>
              <a:t>only average values</a:t>
            </a:r>
            <a:r>
              <a:rPr lang="en-US" altLang="ja-JP" sz="1800" dirty="0">
                <a:latin typeface="Times New Roman" panose="02020603050405020304" pitchFamily="18" charset="0"/>
              </a:rPr>
              <a:t> </a:t>
            </a:r>
          </a:p>
        </p:txBody>
      </p:sp>
      <p:cxnSp>
        <p:nvCxnSpPr>
          <p:cNvPr id="18" name="直線矢印コネクタ 17">
            <a:extLst>
              <a:ext uri="{FF2B5EF4-FFF2-40B4-BE49-F238E27FC236}">
                <a16:creationId xmlns:a16="http://schemas.microsoft.com/office/drawing/2014/main" id="{EAF20E10-ABE1-4A7A-815C-B63DD16592CE}"/>
              </a:ext>
            </a:extLst>
          </p:cNvPr>
          <p:cNvCxnSpPr>
            <a:cxnSpLocks/>
            <a:stCxn id="15" idx="3"/>
            <a:endCxn id="8" idx="1"/>
          </p:cNvCxnSpPr>
          <p:nvPr/>
        </p:nvCxnSpPr>
        <p:spPr>
          <a:xfrm flipV="1">
            <a:off x="1912427" y="2358999"/>
            <a:ext cx="539835"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コンテンツ プレースホルダー 2">
            <a:extLst>
              <a:ext uri="{FF2B5EF4-FFF2-40B4-BE49-F238E27FC236}">
                <a16:creationId xmlns:a16="http://schemas.microsoft.com/office/drawing/2014/main" id="{EA878DE5-0D4A-4AD7-9CAE-7F5E8A0920A9}"/>
              </a:ext>
            </a:extLst>
          </p:cNvPr>
          <p:cNvSpPr txBox="1">
            <a:spLocks/>
          </p:cNvSpPr>
          <p:nvPr/>
        </p:nvSpPr>
        <p:spPr>
          <a:xfrm>
            <a:off x="1888077" y="3126507"/>
            <a:ext cx="2592873" cy="33086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31dB</a:t>
            </a:r>
          </a:p>
        </p:txBody>
      </p:sp>
      <p:sp>
        <p:nvSpPr>
          <p:cNvPr id="21" name="コンテンツ プレースホルダー 2">
            <a:extLst>
              <a:ext uri="{FF2B5EF4-FFF2-40B4-BE49-F238E27FC236}">
                <a16:creationId xmlns:a16="http://schemas.microsoft.com/office/drawing/2014/main" id="{620976DC-5E59-4E02-9607-0A26219C2052}"/>
              </a:ext>
            </a:extLst>
          </p:cNvPr>
          <p:cNvSpPr txBox="1">
            <a:spLocks/>
          </p:cNvSpPr>
          <p:nvPr/>
        </p:nvSpPr>
        <p:spPr>
          <a:xfrm>
            <a:off x="4173440" y="3168406"/>
            <a:ext cx="4600712" cy="720410"/>
          </a:xfrm>
          <a:prstGeom prst="rect">
            <a:avLst/>
          </a:prstGeom>
          <a:solidFill>
            <a:schemeClr val="tx1"/>
          </a:solidFill>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700" dirty="0">
                <a:solidFill>
                  <a:schemeClr val="bg1"/>
                </a:solidFill>
                <a:latin typeface="Times New Roman" panose="02020603050405020304" pitchFamily="18" charset="0"/>
              </a:rPr>
              <a:t>One of the factors</a:t>
            </a:r>
          </a:p>
          <a:p>
            <a:pPr marL="0" indent="0" algn="ctr">
              <a:buNone/>
            </a:pPr>
            <a:r>
              <a:rPr lang="en-US" altLang="ja-JP" sz="1700" dirty="0">
                <a:solidFill>
                  <a:schemeClr val="bg1"/>
                </a:solidFill>
                <a:latin typeface="Times New Roman" panose="02020603050405020304" pitchFamily="18" charset="0"/>
              </a:rPr>
              <a:t>that improved performance even at </a:t>
            </a:r>
            <a:r>
              <a:rPr lang="en-US" altLang="ja-JP" sz="1700" dirty="0">
                <a:solidFill>
                  <a:schemeClr val="accent2"/>
                </a:solidFill>
                <a:latin typeface="Times New Roman" panose="02020603050405020304" pitchFamily="18" charset="0"/>
              </a:rPr>
              <a:t>high bit rates</a:t>
            </a:r>
            <a:r>
              <a:rPr lang="ja-JP" altLang="en-US" sz="1700" dirty="0">
                <a:solidFill>
                  <a:schemeClr val="bg1"/>
                </a:solidFill>
                <a:latin typeface="Times New Roman" panose="02020603050405020304" pitchFamily="18" charset="0"/>
              </a:rPr>
              <a:t> </a:t>
            </a:r>
            <a:r>
              <a:rPr lang="en-US" altLang="ja-JP" sz="1700" dirty="0">
                <a:solidFill>
                  <a:schemeClr val="bg1"/>
                </a:solidFill>
                <a:latin typeface="Times New Roman" panose="02020603050405020304" pitchFamily="18" charset="0"/>
              </a:rPr>
              <a:t>!</a:t>
            </a:r>
          </a:p>
        </p:txBody>
      </p:sp>
      <p:sp>
        <p:nvSpPr>
          <p:cNvPr id="22" name="矢印: 右 21">
            <a:extLst>
              <a:ext uri="{FF2B5EF4-FFF2-40B4-BE49-F238E27FC236}">
                <a16:creationId xmlns:a16="http://schemas.microsoft.com/office/drawing/2014/main" id="{E505EB3B-6CB2-488B-9C1C-75F2BFCCF138}"/>
              </a:ext>
            </a:extLst>
          </p:cNvPr>
          <p:cNvSpPr/>
          <p:nvPr/>
        </p:nvSpPr>
        <p:spPr>
          <a:xfrm rot="5400000">
            <a:off x="6276949" y="2546740"/>
            <a:ext cx="372768" cy="6463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コンテンツ プレースホルダー 2">
            <a:extLst>
              <a:ext uri="{FF2B5EF4-FFF2-40B4-BE49-F238E27FC236}">
                <a16:creationId xmlns:a16="http://schemas.microsoft.com/office/drawing/2014/main" id="{4667B119-078B-4530-A7CD-60BDFC4AD25E}"/>
              </a:ext>
            </a:extLst>
          </p:cNvPr>
          <p:cNvSpPr txBox="1">
            <a:spLocks/>
          </p:cNvSpPr>
          <p:nvPr/>
        </p:nvSpPr>
        <p:spPr>
          <a:xfrm>
            <a:off x="273050" y="4044632"/>
            <a:ext cx="2592874" cy="4116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a:t>
            </a:r>
            <a:r>
              <a:rPr lang="en-US" altLang="ja-JP" sz="2000" dirty="0">
                <a:latin typeface="Times New Roman" panose="02020603050405020304" pitchFamily="18" charset="0"/>
              </a:rPr>
              <a:t>Future work </a:t>
            </a:r>
          </a:p>
        </p:txBody>
      </p:sp>
      <p:pic>
        <p:nvPicPr>
          <p:cNvPr id="24" name="図 23" descr="QR コード が含まれている画像&#10;&#10;自動的に生成された説明">
            <a:extLst>
              <a:ext uri="{FF2B5EF4-FFF2-40B4-BE49-F238E27FC236}">
                <a16:creationId xmlns:a16="http://schemas.microsoft.com/office/drawing/2014/main" id="{8FB7E00D-065E-490A-B0F7-A2A3AA090C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4680" y="4635663"/>
            <a:ext cx="1531620" cy="1531620"/>
          </a:xfrm>
          <a:prstGeom prst="rect">
            <a:avLst/>
          </a:prstGeom>
          <a:effectLst>
            <a:outerShdw blurRad="50800" dist="38100" dir="2700000" algn="tl" rotWithShape="0">
              <a:prstClr val="black">
                <a:alpha val="40000"/>
              </a:prstClr>
            </a:outerShdw>
          </a:effectLst>
        </p:spPr>
      </p:pic>
      <p:pic>
        <p:nvPicPr>
          <p:cNvPr id="26" name="図 25" descr="QR コード&#10;&#10;自動的に生成された説明">
            <a:extLst>
              <a:ext uri="{FF2B5EF4-FFF2-40B4-BE49-F238E27FC236}">
                <a16:creationId xmlns:a16="http://schemas.microsoft.com/office/drawing/2014/main" id="{AB3AF4D3-7621-429D-B57E-DF11AF7A48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30728" y="4623859"/>
            <a:ext cx="1543424" cy="1543424"/>
          </a:xfrm>
          <a:prstGeom prst="rect">
            <a:avLst/>
          </a:prstGeom>
          <a:effectLst>
            <a:outerShdw blurRad="50800" dist="38100" dir="2700000" algn="tl" rotWithShape="0">
              <a:prstClr val="black">
                <a:alpha val="40000"/>
              </a:prstClr>
            </a:outerShdw>
          </a:effectLst>
        </p:spPr>
      </p:pic>
      <p:sp>
        <p:nvSpPr>
          <p:cNvPr id="28" name="コンテンツ プレースホルダー 2">
            <a:extLst>
              <a:ext uri="{FF2B5EF4-FFF2-40B4-BE49-F238E27FC236}">
                <a16:creationId xmlns:a16="http://schemas.microsoft.com/office/drawing/2014/main" id="{6A87AF97-F4B4-4A1E-AAC6-FA2816DA17E9}"/>
              </a:ext>
            </a:extLst>
          </p:cNvPr>
          <p:cNvSpPr txBox="1">
            <a:spLocks/>
          </p:cNvSpPr>
          <p:nvPr/>
        </p:nvSpPr>
        <p:spPr>
          <a:xfrm>
            <a:off x="455915" y="4554924"/>
            <a:ext cx="4405789" cy="716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700" dirty="0">
                <a:latin typeface="Times New Roman" panose="02020603050405020304" pitchFamily="18" charset="0"/>
              </a:rPr>
              <a:t>Different bit rates need different </a:t>
            </a:r>
            <a:r>
              <a:rPr lang="en-US" altLang="ja-JP" sz="1700" dirty="0" err="1">
                <a:latin typeface="Times New Roman" panose="02020603050405020304" pitchFamily="18" charset="0"/>
              </a:rPr>
              <a:t>ICA_Block</a:t>
            </a:r>
            <a:r>
              <a:rPr lang="en-US" altLang="ja-JP" sz="1700" dirty="0">
                <a:latin typeface="Times New Roman" panose="02020603050405020304" pitchFamily="18" charset="0"/>
              </a:rPr>
              <a:t>,          so separate processing is necessary</a:t>
            </a:r>
          </a:p>
        </p:txBody>
      </p:sp>
      <p:sp>
        <p:nvSpPr>
          <p:cNvPr id="29" name="コンテンツ プレースホルダー 2">
            <a:extLst>
              <a:ext uri="{FF2B5EF4-FFF2-40B4-BE49-F238E27FC236}">
                <a16:creationId xmlns:a16="http://schemas.microsoft.com/office/drawing/2014/main" id="{05ABCEFD-2D8A-40AB-AD1B-40ABE79AB5EA}"/>
              </a:ext>
            </a:extLst>
          </p:cNvPr>
          <p:cNvSpPr txBox="1">
            <a:spLocks/>
          </p:cNvSpPr>
          <p:nvPr/>
        </p:nvSpPr>
        <p:spPr>
          <a:xfrm>
            <a:off x="135156" y="5821258"/>
            <a:ext cx="5047310" cy="720410"/>
          </a:xfrm>
          <a:prstGeom prst="rect">
            <a:avLst/>
          </a:prstGeom>
          <a:solidFill>
            <a:schemeClr val="tx1"/>
          </a:solidFill>
          <a:effectLst>
            <a:outerShdw blurRad="50800" dist="38100" dir="2700000" algn="tl" rotWithShape="0">
              <a:prstClr val="black">
                <a:alpha val="40000"/>
              </a:prstClr>
            </a:outerShdw>
          </a:effectLst>
        </p:spPr>
        <p:txBody>
          <a:bodyPr vert="horz" lIns="91440" tIns="45720" rIns="91440" bIns="45720" rtlCol="0" anchor="ctr">
            <a:no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solidFill>
                  <a:schemeClr val="bg1"/>
                </a:solidFill>
                <a:latin typeface="Times New Roman" panose="02020603050405020304" pitchFamily="18" charset="0"/>
              </a:rPr>
              <a:t>Reduce the processing cost per bit rates</a:t>
            </a:r>
          </a:p>
        </p:txBody>
      </p:sp>
      <p:sp>
        <p:nvSpPr>
          <p:cNvPr id="30" name="矢印: 右 29">
            <a:extLst>
              <a:ext uri="{FF2B5EF4-FFF2-40B4-BE49-F238E27FC236}">
                <a16:creationId xmlns:a16="http://schemas.microsoft.com/office/drawing/2014/main" id="{95D72D13-B74E-4985-BFB7-117AE19E2423}"/>
              </a:ext>
            </a:extLst>
          </p:cNvPr>
          <p:cNvSpPr/>
          <p:nvPr/>
        </p:nvSpPr>
        <p:spPr>
          <a:xfrm rot="5400000">
            <a:off x="2472426" y="5163114"/>
            <a:ext cx="372768" cy="6463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コンテンツ プレースホルダー 2">
            <a:extLst>
              <a:ext uri="{FF2B5EF4-FFF2-40B4-BE49-F238E27FC236}">
                <a16:creationId xmlns:a16="http://schemas.microsoft.com/office/drawing/2014/main" id="{DADCF292-68E8-421C-B3D8-58DC8D6D76D2}"/>
              </a:ext>
            </a:extLst>
          </p:cNvPr>
          <p:cNvSpPr txBox="1">
            <a:spLocks/>
          </p:cNvSpPr>
          <p:nvPr/>
        </p:nvSpPr>
        <p:spPr>
          <a:xfrm>
            <a:off x="5169525" y="6212755"/>
            <a:ext cx="1901929" cy="33086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25</a:t>
            </a:r>
            <a:r>
              <a:rPr lang="en-US" altLang="ja-JP" sz="1500" dirty="0">
                <a:latin typeface="Times New Roman" panose="02020603050405020304" pitchFamily="18" charset="0"/>
              </a:rPr>
              <a:t>[dB] </a:t>
            </a:r>
            <a:r>
              <a:rPr lang="en-US" altLang="ja-JP" sz="1800" dirty="0" err="1">
                <a:latin typeface="Times New Roman" panose="02020603050405020304" pitchFamily="18" charset="0"/>
              </a:rPr>
              <a:t>ICA_Block</a:t>
            </a:r>
            <a:endParaRPr lang="en-US" altLang="ja-JP" sz="1800" dirty="0">
              <a:latin typeface="Times New Roman" panose="02020603050405020304" pitchFamily="18" charset="0"/>
            </a:endParaRPr>
          </a:p>
        </p:txBody>
      </p:sp>
      <p:sp>
        <p:nvSpPr>
          <p:cNvPr id="32" name="コンテンツ プレースホルダー 2">
            <a:extLst>
              <a:ext uri="{FF2B5EF4-FFF2-40B4-BE49-F238E27FC236}">
                <a16:creationId xmlns:a16="http://schemas.microsoft.com/office/drawing/2014/main" id="{9E84EE08-CC3B-4E74-A686-8B5D026BB820}"/>
              </a:ext>
            </a:extLst>
          </p:cNvPr>
          <p:cNvSpPr txBox="1">
            <a:spLocks/>
          </p:cNvSpPr>
          <p:nvPr/>
        </p:nvSpPr>
        <p:spPr>
          <a:xfrm>
            <a:off x="7071454" y="6210799"/>
            <a:ext cx="1901929" cy="33086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30</a:t>
            </a:r>
            <a:r>
              <a:rPr lang="en-US" altLang="ja-JP" sz="1500" dirty="0">
                <a:latin typeface="Times New Roman" panose="02020603050405020304" pitchFamily="18" charset="0"/>
              </a:rPr>
              <a:t>[dB] </a:t>
            </a:r>
            <a:r>
              <a:rPr lang="en-US" altLang="ja-JP" sz="1800" dirty="0" err="1">
                <a:latin typeface="Times New Roman" panose="02020603050405020304" pitchFamily="18" charset="0"/>
              </a:rPr>
              <a:t>ICA_Block</a:t>
            </a:r>
            <a:endParaRPr lang="en-US" altLang="ja-JP" sz="1800" dirty="0">
              <a:latin typeface="Times New Roman" panose="02020603050405020304" pitchFamily="18" charset="0"/>
            </a:endParaRPr>
          </a:p>
        </p:txBody>
      </p:sp>
    </p:spTree>
    <p:extLst>
      <p:ext uri="{BB962C8B-B14F-4D97-AF65-F5344CB8AC3E}">
        <p14:creationId xmlns:p14="http://schemas.microsoft.com/office/powerpoint/2010/main" val="550320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18</a:t>
            </a:fld>
            <a:endParaRPr lang="ja-JP" altLang="en-US"/>
          </a:p>
        </p:txBody>
      </p:sp>
      <p:sp>
        <p:nvSpPr>
          <p:cNvPr id="3" name="正方形/長方形 2"/>
          <p:cNvSpPr/>
          <p:nvPr/>
        </p:nvSpPr>
        <p:spPr>
          <a:xfrm>
            <a:off x="273050" y="1086719"/>
            <a:ext cx="8468614" cy="2246769"/>
          </a:xfrm>
          <a:prstGeom prst="rect">
            <a:avLst/>
          </a:prstGeom>
        </p:spPr>
        <p:txBody>
          <a:bodyPr wrap="square">
            <a:spAutoFit/>
          </a:bodyPr>
          <a:lstStyle/>
          <a:p>
            <a:pPr algn="just"/>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[1] </a:t>
            </a:r>
            <a:r>
              <a:rPr lang="en-US" altLang="ja-JP" sz="1400" dirty="0" err="1">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M.Kameda</a:t>
            </a:r>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1400" dirty="0" err="1">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K.Kawamura</a:t>
            </a:r>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“A Still Image Coding Method Using Discrete Cosine Transform and Basis of Independent Component Analysis,” </a:t>
            </a:r>
            <a:r>
              <a:rPr lang="en-US" altLang="ja-JP" sz="1400" i="1"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The journal of the Institute of Image Electronics Engineers of Japan</a:t>
            </a:r>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vol.45, no.2, pp.201-211, (2016).</a:t>
            </a:r>
          </a:p>
          <a:p>
            <a:pPr algn="just"/>
            <a:endParaRPr lang="en-US" altLang="ja-JP" sz="1400" dirty="0">
              <a:solidFill>
                <a:srgbClr val="000000"/>
              </a:solidFill>
              <a:latin typeface="Times New Roman" panose="02020603050405020304" pitchFamily="18" charset="0"/>
              <a:ea typeface="ＭＳ 明朝" panose="02020609040205080304" pitchFamily="17" charset="-128"/>
              <a:cs typeface="Times New Roman" panose="02020603050405020304" pitchFamily="18" charset="0"/>
            </a:endParaRPr>
          </a:p>
          <a:p>
            <a:pPr algn="just"/>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[2] </a:t>
            </a:r>
            <a:r>
              <a:rPr lang="en-US" altLang="ja-JP" sz="1400" dirty="0" err="1">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A.Tgashi</a:t>
            </a:r>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1400" dirty="0" err="1">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M.Kameda</a:t>
            </a:r>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“Selection of Important ICA Basis Based on Comparison of Image Quality Improvement in Still Image Coding Using Basis of Independent Component Analysis,” </a:t>
            </a:r>
            <a:r>
              <a:rPr lang="en-US" altLang="ja-JP" sz="1400" i="1"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IEICE technical report</a:t>
            </a:r>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vol.118, no.501, pp.153-158, (2019).</a:t>
            </a:r>
          </a:p>
          <a:p>
            <a:pPr algn="just"/>
            <a:endPar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p>
            <a:pPr algn="just"/>
            <a:r>
              <a:rPr lang="en-US" altLang="ja-JP" sz="1400" dirty="0">
                <a:effectLst/>
                <a:latin typeface="Times New Roman" panose="02020603050405020304" pitchFamily="18" charset="0"/>
                <a:ea typeface="Meiryo UI" panose="020B0604030504040204" pitchFamily="50" charset="-128"/>
                <a:cs typeface="Times New Roman" panose="02020603050405020304" pitchFamily="18" charset="0"/>
              </a:rPr>
              <a:t>[3] </a:t>
            </a:r>
            <a:r>
              <a:rPr lang="en-US" altLang="ja-JP" sz="1400" dirty="0" err="1">
                <a:effectLst/>
                <a:latin typeface="Times New Roman" panose="02020603050405020304" pitchFamily="18" charset="0"/>
                <a:ea typeface="Meiryo UI" panose="020B0604030504040204" pitchFamily="50" charset="-128"/>
                <a:cs typeface="Times New Roman" panose="02020603050405020304" pitchFamily="18" charset="0"/>
              </a:rPr>
              <a:t>S.Mallat</a:t>
            </a:r>
            <a:r>
              <a:rPr lang="en-US" altLang="ja-JP" sz="1400" dirty="0">
                <a:effectLst/>
                <a:latin typeface="Times New Roman" panose="02020603050405020304" pitchFamily="18" charset="0"/>
                <a:ea typeface="Meiryo UI" panose="020B0604030504040204" pitchFamily="50" charset="-128"/>
                <a:cs typeface="Times New Roman" panose="02020603050405020304" pitchFamily="18" charset="0"/>
              </a:rPr>
              <a:t>, </a:t>
            </a:r>
            <a:r>
              <a:rPr lang="en-US" altLang="ja-JP" sz="1400" dirty="0" err="1">
                <a:effectLst/>
                <a:latin typeface="Times New Roman" panose="02020603050405020304" pitchFamily="18" charset="0"/>
                <a:ea typeface="Meiryo UI" panose="020B0604030504040204" pitchFamily="50" charset="-128"/>
                <a:cs typeface="Times New Roman" panose="02020603050405020304" pitchFamily="18" charset="0"/>
              </a:rPr>
              <a:t>A.Zhang</a:t>
            </a:r>
            <a:r>
              <a:rPr lang="en-US" altLang="ja-JP" sz="1400" dirty="0">
                <a:effectLst/>
                <a:latin typeface="Times New Roman" panose="02020603050405020304" pitchFamily="18" charset="0"/>
                <a:ea typeface="Meiryo UI" panose="020B0604030504040204" pitchFamily="50" charset="-128"/>
                <a:cs typeface="Times New Roman" panose="02020603050405020304" pitchFamily="18" charset="0"/>
              </a:rPr>
              <a:t>, ”Matching Pursuits with Time-Frequency Dictionaries, ” </a:t>
            </a:r>
            <a:r>
              <a:rPr lang="en-US" altLang="ja-JP" sz="1400" i="1" dirty="0">
                <a:effectLst/>
                <a:latin typeface="Times New Roman" panose="02020603050405020304" pitchFamily="18" charset="0"/>
                <a:ea typeface="Meiryo UI" panose="020B0604030504040204" pitchFamily="50" charset="-128"/>
                <a:cs typeface="Times New Roman" panose="02020603050405020304" pitchFamily="18" charset="0"/>
              </a:rPr>
              <a:t>IEEE Trans. on Signal Processing</a:t>
            </a:r>
            <a:r>
              <a:rPr lang="en-US" altLang="ja-JP" sz="1400" dirty="0">
                <a:effectLst/>
                <a:latin typeface="Times New Roman" panose="02020603050405020304" pitchFamily="18" charset="0"/>
                <a:ea typeface="Meiryo UI" panose="020B0604030504040204" pitchFamily="50" charset="-128"/>
                <a:cs typeface="Times New Roman" panose="02020603050405020304" pitchFamily="18" charset="0"/>
              </a:rPr>
              <a:t>, Vol.41, No.12, pp.3397-3415, (1993).</a:t>
            </a:r>
            <a:endParaRPr lang="ja-JP" altLang="ja-JP" sz="1400" dirty="0">
              <a:effectLst/>
              <a:latin typeface="Times New Roman" panose="02020603050405020304" pitchFamily="18" charset="0"/>
              <a:ea typeface="ＭＳ Ｐゴシック" panose="020B0600070205080204" pitchFamily="50" charset="-128"/>
              <a:cs typeface="Times New Roman" panose="02020603050405020304" pitchFamily="18" charset="0"/>
            </a:endParaRPr>
          </a:p>
        </p:txBody>
      </p:sp>
      <p:sp>
        <p:nvSpPr>
          <p:cNvPr id="7" name="タイトル 1">
            <a:extLst>
              <a:ext uri="{FF2B5EF4-FFF2-40B4-BE49-F238E27FC236}">
                <a16:creationId xmlns:a16="http://schemas.microsoft.com/office/drawing/2014/main" id="{28150F63-0BCF-4294-8DB3-D682E058960F}"/>
              </a:ext>
            </a:extLst>
          </p:cNvPr>
          <p:cNvSpPr>
            <a:spLocks noGrp="1"/>
          </p:cNvSpPr>
          <p:nvPr>
            <p:ph type="title"/>
          </p:nvPr>
        </p:nvSpPr>
        <p:spPr>
          <a:xfrm>
            <a:off x="273050" y="88900"/>
            <a:ext cx="5612551"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References</a:t>
            </a:r>
            <a:endPar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 name="雲 4">
            <a:extLst>
              <a:ext uri="{FF2B5EF4-FFF2-40B4-BE49-F238E27FC236}">
                <a16:creationId xmlns:a16="http://schemas.microsoft.com/office/drawing/2014/main" id="{DB723B45-9ABC-4112-922C-1698751AB840}"/>
              </a:ext>
            </a:extLst>
          </p:cNvPr>
          <p:cNvSpPr/>
          <p:nvPr/>
        </p:nvSpPr>
        <p:spPr>
          <a:xfrm>
            <a:off x="164980" y="3819307"/>
            <a:ext cx="8814040" cy="2498729"/>
          </a:xfrm>
          <a:prstGeom prst="cloud">
            <a:avLst/>
          </a:prstGeom>
          <a:noFill/>
          <a:ln w="25400">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6A0D71BE-78D8-494D-A832-E5177C4F141D}"/>
              </a:ext>
            </a:extLst>
          </p:cNvPr>
          <p:cNvSpPr txBox="1"/>
          <p:nvPr/>
        </p:nvSpPr>
        <p:spPr>
          <a:xfrm>
            <a:off x="952107" y="4653172"/>
            <a:ext cx="7642389" cy="830997"/>
          </a:xfrm>
          <a:prstGeom prst="rect">
            <a:avLst/>
          </a:prstGeom>
          <a:solidFill>
            <a:schemeClr val="bg1"/>
          </a:solidFill>
          <a:effectLst>
            <a:softEdge rad="88900"/>
          </a:effectLst>
        </p:spPr>
        <p:txBody>
          <a:bodyPr wrap="square" rtlCol="0">
            <a:spAutoFit/>
          </a:bodyPr>
          <a:lstStyle/>
          <a:p>
            <a:pPr algn="ctr"/>
            <a:r>
              <a:rPr kumimoji="1" lang="en-US" altLang="ja-JP" sz="4800" dirty="0">
                <a:solidFill>
                  <a:schemeClr val="accent1"/>
                </a:solidFill>
                <a:latin typeface="Times New Roman" panose="02020603050405020304" pitchFamily="18" charset="0"/>
                <a:cs typeface="Times New Roman" panose="02020603050405020304" pitchFamily="18" charset="0"/>
              </a:rPr>
              <a:t>Thank you for </a:t>
            </a:r>
            <a:r>
              <a:rPr lang="en-US" altLang="ja-JP" sz="4800" dirty="0">
                <a:solidFill>
                  <a:schemeClr val="accent1"/>
                </a:solidFill>
                <a:latin typeface="Times New Roman" panose="02020603050405020304" pitchFamily="18" charset="0"/>
                <a:cs typeface="Times New Roman" panose="02020603050405020304" pitchFamily="18" charset="0"/>
              </a:rPr>
              <a:t>your attention !</a:t>
            </a:r>
            <a:endParaRPr kumimoji="1" lang="ja-JP" altLang="en-US" sz="4800"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1" name="グラフ 20">
            <a:extLst>
              <a:ext uri="{FF2B5EF4-FFF2-40B4-BE49-F238E27FC236}">
                <a16:creationId xmlns:a16="http://schemas.microsoft.com/office/drawing/2014/main" id="{BA589929-D2E5-41CB-A110-83898CD83FA0}"/>
              </a:ext>
            </a:extLst>
          </p:cNvPr>
          <p:cNvGraphicFramePr>
            <a:graphicFrameLocks/>
          </p:cNvGraphicFramePr>
          <p:nvPr>
            <p:extLst>
              <p:ext uri="{D42A27DB-BD31-4B8C-83A1-F6EECF244321}">
                <p14:modId xmlns:p14="http://schemas.microsoft.com/office/powerpoint/2010/main" val="1956609839"/>
              </p:ext>
            </p:extLst>
          </p:nvPr>
        </p:nvGraphicFramePr>
        <p:xfrm>
          <a:off x="400168" y="1364665"/>
          <a:ext cx="8096132" cy="4510355"/>
        </p:xfrm>
        <a:graphic>
          <a:graphicData uri="http://schemas.openxmlformats.org/drawingml/2006/chart">
            <c:chart xmlns:c="http://schemas.openxmlformats.org/drawingml/2006/chart" xmlns:r="http://schemas.openxmlformats.org/officeDocument/2006/relationships" r:id="rId3"/>
          </a:graphicData>
        </a:graphic>
      </p:graphicFrame>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19</a:t>
            </a:fld>
            <a:endParaRPr lang="ja-JP" altLang="en-US"/>
          </a:p>
        </p:txBody>
      </p:sp>
      <p:pic>
        <p:nvPicPr>
          <p:cNvPr id="5" name="図 4" descr="雪の上を飛ぶ飛行機の白黒写真&#10;&#10;自動的に生成された説明">
            <a:extLst>
              <a:ext uri="{FF2B5EF4-FFF2-40B4-BE49-F238E27FC236}">
                <a16:creationId xmlns:a16="http://schemas.microsoft.com/office/drawing/2014/main" id="{9E74DAA9-4C62-4CE7-BC51-7705157BB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937" y="1669267"/>
            <a:ext cx="1950509" cy="1950509"/>
          </a:xfrm>
          <a:prstGeom prst="rect">
            <a:avLst/>
          </a:prstGeom>
        </p:spPr>
      </p:pic>
      <p:grpSp>
        <p:nvGrpSpPr>
          <p:cNvPr id="11" name="グループ化 10">
            <a:extLst>
              <a:ext uri="{FF2B5EF4-FFF2-40B4-BE49-F238E27FC236}">
                <a16:creationId xmlns:a16="http://schemas.microsoft.com/office/drawing/2014/main" id="{21B88FB6-C3F3-4CA1-A574-B59A6E3F022A}"/>
              </a:ext>
            </a:extLst>
          </p:cNvPr>
          <p:cNvGrpSpPr/>
          <p:nvPr/>
        </p:nvGrpSpPr>
        <p:grpSpPr>
          <a:xfrm>
            <a:off x="7214931" y="2539218"/>
            <a:ext cx="1355209" cy="778735"/>
            <a:chOff x="5559350" y="732460"/>
            <a:chExt cx="1355209" cy="778735"/>
          </a:xfrm>
        </p:grpSpPr>
        <p:sp>
          <p:nvSpPr>
            <p:cNvPr id="30" name="吹き出し: 四角形 29">
              <a:extLst>
                <a:ext uri="{FF2B5EF4-FFF2-40B4-BE49-F238E27FC236}">
                  <a16:creationId xmlns:a16="http://schemas.microsoft.com/office/drawing/2014/main" id="{77F25762-88F5-43D7-ADCE-BEEEA9D687B7}"/>
                </a:ext>
              </a:extLst>
            </p:cNvPr>
            <p:cNvSpPr/>
            <p:nvPr/>
          </p:nvSpPr>
          <p:spPr>
            <a:xfrm>
              <a:off x="5559350" y="732460"/>
              <a:ext cx="1355209" cy="778735"/>
            </a:xfrm>
            <a:prstGeom prst="wedgeRectCallout">
              <a:avLst>
                <a:gd name="adj1" fmla="val -85946"/>
                <a:gd name="adj2" fmla="val -74322"/>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座る, 小さい, タイル張り, 流し が含まれている画像&#10;&#10;自動的に生成された説明">
              <a:extLst>
                <a:ext uri="{FF2B5EF4-FFF2-40B4-BE49-F238E27FC236}">
                  <a16:creationId xmlns:a16="http://schemas.microsoft.com/office/drawing/2014/main" id="{A733BB90-E451-4A04-BA59-2B9A4D6551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07305" y="817455"/>
              <a:ext cx="608743" cy="608743"/>
            </a:xfrm>
            <a:prstGeom prst="rect">
              <a:avLst/>
            </a:prstGeom>
            <a:ln>
              <a:solidFill>
                <a:schemeClr val="tx1"/>
              </a:solidFill>
            </a:ln>
          </p:spPr>
        </p:pic>
        <p:pic>
          <p:nvPicPr>
            <p:cNvPr id="10" name="図 9" descr="ツリーマップ図 が含まれている画像&#10;&#10;自動的に生成された説明">
              <a:extLst>
                <a:ext uri="{FF2B5EF4-FFF2-40B4-BE49-F238E27FC236}">
                  <a16:creationId xmlns:a16="http://schemas.microsoft.com/office/drawing/2014/main" id="{4F16C1CF-D16E-4222-A2C9-E2F74B6562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4002" y="825203"/>
              <a:ext cx="600995" cy="600995"/>
            </a:xfrm>
            <a:prstGeom prst="rect">
              <a:avLst/>
            </a:prstGeom>
            <a:ln>
              <a:solidFill>
                <a:schemeClr val="tx1"/>
              </a:solidFill>
            </a:ln>
          </p:spPr>
        </p:pic>
      </p:grpSp>
      <p:sp>
        <p:nvSpPr>
          <p:cNvPr id="32" name="吹き出し: 四角形 31">
            <a:extLst>
              <a:ext uri="{FF2B5EF4-FFF2-40B4-BE49-F238E27FC236}">
                <a16:creationId xmlns:a16="http://schemas.microsoft.com/office/drawing/2014/main" id="{5D425D79-0BB7-427E-BE78-24621C6CFA82}"/>
              </a:ext>
            </a:extLst>
          </p:cNvPr>
          <p:cNvSpPr/>
          <p:nvPr/>
        </p:nvSpPr>
        <p:spPr>
          <a:xfrm>
            <a:off x="1895388" y="4491690"/>
            <a:ext cx="2162067" cy="778735"/>
          </a:xfrm>
          <a:prstGeom prst="wedgeRectCallout">
            <a:avLst>
              <a:gd name="adj1" fmla="val -72598"/>
              <a:gd name="adj2" fmla="val 18028"/>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descr="座る, 小さい, タイル張り, 流し が含まれている画像&#10;&#10;自動的に生成された説明">
            <a:extLst>
              <a:ext uri="{FF2B5EF4-FFF2-40B4-BE49-F238E27FC236}">
                <a16:creationId xmlns:a16="http://schemas.microsoft.com/office/drawing/2014/main" id="{2E89CA49-9833-43D3-BB0E-E5C8A6F4DB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58074" y="4558515"/>
            <a:ext cx="642490" cy="642490"/>
          </a:xfrm>
          <a:prstGeom prst="rect">
            <a:avLst/>
          </a:prstGeom>
        </p:spPr>
      </p:pic>
      <p:pic>
        <p:nvPicPr>
          <p:cNvPr id="36" name="図 35" descr="ツリーマップ図 が含まれている画像&#10;&#10;自動的に生成された説明">
            <a:extLst>
              <a:ext uri="{FF2B5EF4-FFF2-40B4-BE49-F238E27FC236}">
                <a16:creationId xmlns:a16="http://schemas.microsoft.com/office/drawing/2014/main" id="{BB32B926-822B-4070-99A6-F78719E876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2180" y="4560968"/>
            <a:ext cx="640037" cy="640037"/>
          </a:xfrm>
          <a:prstGeom prst="rect">
            <a:avLst/>
          </a:prstGeom>
        </p:spPr>
      </p:pic>
      <p:pic>
        <p:nvPicPr>
          <p:cNvPr id="29" name="図 28">
            <a:extLst>
              <a:ext uri="{FF2B5EF4-FFF2-40B4-BE49-F238E27FC236}">
                <a16:creationId xmlns:a16="http://schemas.microsoft.com/office/drawing/2014/main" id="{3ABE54EE-3D0D-485D-8FF3-789764D69E1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63968" y="4558515"/>
            <a:ext cx="642491" cy="642491"/>
          </a:xfrm>
          <a:prstGeom prst="rect">
            <a:avLst/>
          </a:prstGeom>
          <a:noFill/>
          <a:ln>
            <a:noFill/>
          </a:ln>
        </p:spPr>
      </p:pic>
      <p:sp>
        <p:nvSpPr>
          <p:cNvPr id="39" name="吹き出し: 四角形 38">
            <a:extLst>
              <a:ext uri="{FF2B5EF4-FFF2-40B4-BE49-F238E27FC236}">
                <a16:creationId xmlns:a16="http://schemas.microsoft.com/office/drawing/2014/main" id="{7C045E7C-FC8B-4504-8414-71558D70F722}"/>
              </a:ext>
            </a:extLst>
          </p:cNvPr>
          <p:cNvSpPr/>
          <p:nvPr/>
        </p:nvSpPr>
        <p:spPr>
          <a:xfrm>
            <a:off x="3098828" y="2020768"/>
            <a:ext cx="2162067" cy="778735"/>
          </a:xfrm>
          <a:prstGeom prst="wedgeRectCallout">
            <a:avLst>
              <a:gd name="adj1" fmla="val 17006"/>
              <a:gd name="adj2" fmla="val 7519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図 19">
            <a:extLst>
              <a:ext uri="{FF2B5EF4-FFF2-40B4-BE49-F238E27FC236}">
                <a16:creationId xmlns:a16="http://schemas.microsoft.com/office/drawing/2014/main" id="{829D8EB3-CF2A-4AF4-8D34-C3C90B998C98}"/>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158702" y="2090116"/>
            <a:ext cx="640037" cy="640037"/>
          </a:xfrm>
          <a:prstGeom prst="rect">
            <a:avLst/>
          </a:prstGeom>
          <a:noFill/>
          <a:ln>
            <a:noFill/>
          </a:ln>
        </p:spPr>
      </p:pic>
      <p:pic>
        <p:nvPicPr>
          <p:cNvPr id="24" name="図 23" descr="座る, 小さい, タイル張り, 流し が含まれている画像&#10;&#10;自動的に生成された説明">
            <a:extLst>
              <a:ext uri="{FF2B5EF4-FFF2-40B4-BE49-F238E27FC236}">
                <a16:creationId xmlns:a16="http://schemas.microsoft.com/office/drawing/2014/main" id="{8C543FC3-A5B4-4F91-8D8E-F7EE57E91F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2579" y="2090929"/>
            <a:ext cx="638410" cy="638410"/>
          </a:xfrm>
          <a:prstGeom prst="rect">
            <a:avLst/>
          </a:prstGeom>
        </p:spPr>
      </p:pic>
      <p:pic>
        <p:nvPicPr>
          <p:cNvPr id="27" name="図 26" descr="ツリーマップ図 が含まれている画像&#10;&#10;自動的に生成された説明">
            <a:extLst>
              <a:ext uri="{FF2B5EF4-FFF2-40B4-BE49-F238E27FC236}">
                <a16:creationId xmlns:a16="http://schemas.microsoft.com/office/drawing/2014/main" id="{C6DC3D3D-3930-44A6-835D-4224E81E69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3650" y="2090929"/>
            <a:ext cx="638410" cy="638410"/>
          </a:xfrm>
          <a:prstGeom prst="rect">
            <a:avLst/>
          </a:prstGeom>
        </p:spPr>
      </p:pic>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73050" y="88900"/>
            <a:ext cx="7584050"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6" name="コンテンツ プレースホルダー 2">
            <a:extLst>
              <a:ext uri="{FF2B5EF4-FFF2-40B4-BE49-F238E27FC236}">
                <a16:creationId xmlns:a16="http://schemas.microsoft.com/office/drawing/2014/main" id="{ED0F1BF2-1FB1-4D67-B0BD-5E38E040C7AC}"/>
              </a:ext>
            </a:extLst>
          </p:cNvPr>
          <p:cNvSpPr>
            <a:spLocks noGrp="1"/>
          </p:cNvSpPr>
          <p:nvPr>
            <p:ph idx="1"/>
          </p:nvPr>
        </p:nvSpPr>
        <p:spPr>
          <a:xfrm>
            <a:off x="280511" y="1005515"/>
            <a:ext cx="8596789" cy="359170"/>
          </a:xfrm>
        </p:spPr>
        <p:txBody>
          <a:bodyPr>
            <a:normAutofit lnSpcReduction="10000"/>
          </a:bodyPr>
          <a:lstStyle/>
          <a:p>
            <a:pPr>
              <a:buFont typeface="Wingdings" panose="05000000000000000000" pitchFamily="2" charset="2"/>
              <a:buChar char="ü"/>
            </a:pPr>
            <a:r>
              <a:rPr lang="ja-JP" altLang="en-US" sz="2000" dirty="0">
                <a:latin typeface="Times New Roman" panose="02020603050405020304" pitchFamily="18" charset="0"/>
              </a:rPr>
              <a:t> </a:t>
            </a:r>
            <a:r>
              <a:rPr lang="en-US" altLang="ja-JP" sz="2000" dirty="0">
                <a:latin typeface="Times New Roman" panose="02020603050405020304" pitchFamily="18" charset="0"/>
              </a:rPr>
              <a:t>Results of applying the proposed method to the image “Airplane”</a:t>
            </a:r>
          </a:p>
        </p:txBody>
      </p:sp>
      <p:sp>
        <p:nvSpPr>
          <p:cNvPr id="28" name="正方形/長方形 27">
            <a:extLst>
              <a:ext uri="{FF2B5EF4-FFF2-40B4-BE49-F238E27FC236}">
                <a16:creationId xmlns:a16="http://schemas.microsoft.com/office/drawing/2014/main" id="{D464BDB6-0D4D-4941-AF72-D647E3D6AE3E}"/>
              </a:ext>
            </a:extLst>
          </p:cNvPr>
          <p:cNvSpPr/>
          <p:nvPr/>
        </p:nvSpPr>
        <p:spPr>
          <a:xfrm>
            <a:off x="958185" y="5980158"/>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a:latin typeface="Times New Roman" panose="02020603050405020304" pitchFamily="18" charset="0"/>
                <a:ea typeface="ＭＳ ゴシック" panose="020B0609070205080204" pitchFamily="49" charset="-128"/>
                <a:cs typeface="Times New Roman" panose="02020603050405020304" pitchFamily="18" charset="0"/>
              </a:rPr>
              <a:t>Improved</a:t>
            </a:r>
            <a:r>
              <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rPr>
              <a:t> </a:t>
            </a:r>
            <a:r>
              <a:rPr lang="en-US" altLang="ja-JP" sz="2000">
                <a:latin typeface="Times New Roman" panose="02020603050405020304" pitchFamily="18" charset="0"/>
                <a:ea typeface="ＭＳ ゴシック" panose="020B0609070205080204" pitchFamily="49" charset="-128"/>
                <a:cs typeface="Times New Roman" panose="02020603050405020304" pitchFamily="18" charset="0"/>
              </a:rPr>
              <a:t>coding</a:t>
            </a:r>
            <a:r>
              <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rPr>
              <a:t> performance at low and medium bit rates</a:t>
            </a:r>
          </a:p>
        </p:txBody>
      </p:sp>
    </p:spTree>
    <p:extLst>
      <p:ext uri="{BB962C8B-B14F-4D97-AF65-F5344CB8AC3E}">
        <p14:creationId xmlns:p14="http://schemas.microsoft.com/office/powerpoint/2010/main" val="358295384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Outline</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2</a:t>
            </a:fld>
            <a:endParaRPr kumimoji="1" lang="ja-JP" altLang="en-US"/>
          </a:p>
        </p:txBody>
      </p:sp>
      <p:graphicFrame>
        <p:nvGraphicFramePr>
          <p:cNvPr id="9" name="図表 8">
            <a:extLst>
              <a:ext uri="{FF2B5EF4-FFF2-40B4-BE49-F238E27FC236}">
                <a16:creationId xmlns:a16="http://schemas.microsoft.com/office/drawing/2014/main" id="{2F260E40-A1CC-4E90-9C70-7FEE59DB3C4A}"/>
              </a:ext>
            </a:extLst>
          </p:cNvPr>
          <p:cNvGraphicFramePr/>
          <p:nvPr>
            <p:extLst>
              <p:ext uri="{D42A27DB-BD31-4B8C-83A1-F6EECF244321}">
                <p14:modId xmlns:p14="http://schemas.microsoft.com/office/powerpoint/2010/main" val="1508007181"/>
              </p:ext>
            </p:extLst>
          </p:nvPr>
        </p:nvGraphicFramePr>
        <p:xfrm>
          <a:off x="468630" y="1067816"/>
          <a:ext cx="8206740" cy="5503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テキスト ボックス 9">
            <a:extLst>
              <a:ext uri="{FF2B5EF4-FFF2-40B4-BE49-F238E27FC236}">
                <a16:creationId xmlns:a16="http://schemas.microsoft.com/office/drawing/2014/main" id="{F453860C-70C0-4A94-8018-D1C8515E8632}"/>
              </a:ext>
            </a:extLst>
          </p:cNvPr>
          <p:cNvSpPr txBox="1"/>
          <p:nvPr/>
        </p:nvSpPr>
        <p:spPr>
          <a:xfrm>
            <a:off x="638810" y="929140"/>
            <a:ext cx="1959191" cy="523220"/>
          </a:xfrm>
          <a:prstGeom prst="rect">
            <a:avLst/>
          </a:prstGeom>
          <a:solidFill>
            <a:schemeClr val="bg1"/>
          </a:solidFill>
        </p:spPr>
        <p:txBody>
          <a:bodyPr wrap="none" rtlCol="0">
            <a:spAutoFit/>
          </a:bodyPr>
          <a:lstStyle/>
          <a:p>
            <a:r>
              <a:rPr lang="en-US" altLang="ja-JP" sz="2800" dirty="0">
                <a:latin typeface="Times New Roman" panose="02020603050405020304" pitchFamily="18" charset="0"/>
                <a:cs typeface="Times New Roman" panose="02020603050405020304" pitchFamily="18" charset="0"/>
              </a:rPr>
              <a:t>Introduction</a:t>
            </a:r>
            <a:endParaRPr kumimoji="1" lang="ja-JP" altLang="en-US" sz="2800" dirty="0">
              <a:latin typeface="Times New Roman" panose="02020603050405020304" pitchFamily="18" charset="0"/>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6E1337ED-2166-4625-A5C6-E6A218781B5B}"/>
              </a:ext>
            </a:extLst>
          </p:cNvPr>
          <p:cNvSpPr txBox="1"/>
          <p:nvPr/>
        </p:nvSpPr>
        <p:spPr>
          <a:xfrm>
            <a:off x="1230122" y="2360123"/>
            <a:ext cx="1778051" cy="523220"/>
          </a:xfrm>
          <a:prstGeom prst="rect">
            <a:avLst/>
          </a:prstGeom>
          <a:solidFill>
            <a:schemeClr val="bg1"/>
          </a:solidFill>
        </p:spPr>
        <p:txBody>
          <a:bodyPr wrap="none" rtlCol="0">
            <a:spAutoFit/>
          </a:bodyPr>
          <a:lstStyle/>
          <a:p>
            <a:r>
              <a:rPr lang="en-US" altLang="ja-JP" sz="2800" dirty="0">
                <a:latin typeface="Times New Roman" panose="02020603050405020304" pitchFamily="18" charset="0"/>
                <a:cs typeface="Times New Roman" panose="02020603050405020304" pitchFamily="18" charset="0"/>
              </a:rPr>
              <a:t>Motivation</a:t>
            </a:r>
            <a:endParaRPr kumimoji="1" lang="ja-JP" altLang="en-US" sz="2800" dirty="0">
              <a:latin typeface="Times New Roman" panose="02020603050405020304" pitchFamily="18" charset="0"/>
              <a:cs typeface="Times New Roman" panose="02020603050405020304" pitchFamily="18" charset="0"/>
            </a:endParaRPr>
          </a:p>
        </p:txBody>
      </p:sp>
      <p:sp>
        <p:nvSpPr>
          <p:cNvPr id="13" name="テキスト ボックス 12">
            <a:extLst>
              <a:ext uri="{FF2B5EF4-FFF2-40B4-BE49-F238E27FC236}">
                <a16:creationId xmlns:a16="http://schemas.microsoft.com/office/drawing/2014/main" id="{F9DAEDE6-42F1-40FF-9AE1-2078595F80FD}"/>
              </a:ext>
            </a:extLst>
          </p:cNvPr>
          <p:cNvSpPr txBox="1"/>
          <p:nvPr/>
        </p:nvSpPr>
        <p:spPr>
          <a:xfrm>
            <a:off x="1784858" y="3843407"/>
            <a:ext cx="3052439" cy="523220"/>
          </a:xfrm>
          <a:prstGeom prst="rect">
            <a:avLst/>
          </a:prstGeom>
          <a:solidFill>
            <a:schemeClr val="bg1"/>
          </a:solidFill>
        </p:spPr>
        <p:txBody>
          <a:bodyPr wrap="none" rtlCol="0">
            <a:spAutoFit/>
          </a:bodyPr>
          <a:lstStyle/>
          <a:p>
            <a:r>
              <a:rPr kumimoji="1" lang="en-US" altLang="ja-JP" sz="2800" dirty="0">
                <a:latin typeface="Times New Roman" panose="02020603050405020304" pitchFamily="18" charset="0"/>
                <a:cs typeface="Times New Roman" panose="02020603050405020304" pitchFamily="18" charset="0"/>
              </a:rPr>
              <a:t>Method</a:t>
            </a:r>
            <a:r>
              <a:rPr lang="ja-JP" altLang="en-US" sz="2800" dirty="0">
                <a:latin typeface="Times New Roman" panose="02020603050405020304" pitchFamily="18" charset="0"/>
                <a:cs typeface="Times New Roman" panose="02020603050405020304" pitchFamily="18" charset="0"/>
              </a:rPr>
              <a:t> </a:t>
            </a:r>
            <a:r>
              <a:rPr lang="en-US" altLang="ja-JP" sz="2800" dirty="0">
                <a:latin typeface="Times New Roman" panose="02020603050405020304" pitchFamily="18" charset="0"/>
                <a:cs typeface="Times New Roman" panose="02020603050405020304" pitchFamily="18" charset="0"/>
              </a:rPr>
              <a:t>and</a:t>
            </a:r>
            <a:r>
              <a:rPr lang="ja-JP" altLang="en-US" sz="2800" dirty="0">
                <a:latin typeface="Times New Roman" panose="02020603050405020304" pitchFamily="18" charset="0"/>
                <a:cs typeface="Times New Roman" panose="02020603050405020304" pitchFamily="18" charset="0"/>
              </a:rPr>
              <a:t> </a:t>
            </a:r>
            <a:r>
              <a:rPr lang="en-US" altLang="ja-JP" sz="2800" dirty="0">
                <a:latin typeface="Times New Roman" panose="02020603050405020304" pitchFamily="18" charset="0"/>
                <a:cs typeface="Times New Roman" panose="02020603050405020304" pitchFamily="18" charset="0"/>
              </a:rPr>
              <a:t>Results</a:t>
            </a:r>
            <a:endParaRPr kumimoji="1" lang="ja-JP" altLang="en-US" sz="2800" dirty="0">
              <a:latin typeface="Times New Roman" panose="02020603050405020304" pitchFamily="18" charset="0"/>
              <a:cs typeface="Times New Roman" panose="02020603050405020304" pitchFamily="18" charset="0"/>
            </a:endParaRPr>
          </a:p>
        </p:txBody>
      </p:sp>
      <p:sp>
        <p:nvSpPr>
          <p:cNvPr id="14" name="テキスト ボックス 13">
            <a:extLst>
              <a:ext uri="{FF2B5EF4-FFF2-40B4-BE49-F238E27FC236}">
                <a16:creationId xmlns:a16="http://schemas.microsoft.com/office/drawing/2014/main" id="{C57B1419-6F1A-4B3C-BD94-D8DBAA5A7244}"/>
              </a:ext>
            </a:extLst>
          </p:cNvPr>
          <p:cNvSpPr txBox="1"/>
          <p:nvPr/>
        </p:nvSpPr>
        <p:spPr>
          <a:xfrm>
            <a:off x="2351786" y="5261227"/>
            <a:ext cx="1818126" cy="523220"/>
          </a:xfrm>
          <a:prstGeom prst="rect">
            <a:avLst/>
          </a:prstGeom>
          <a:solidFill>
            <a:schemeClr val="bg1"/>
          </a:solidFill>
        </p:spPr>
        <p:txBody>
          <a:bodyPr wrap="none" rtlCol="0">
            <a:spAutoFit/>
          </a:bodyPr>
          <a:lstStyle/>
          <a:p>
            <a:r>
              <a:rPr kumimoji="1" lang="en-US" altLang="ja-JP" sz="2800" dirty="0">
                <a:latin typeface="Times New Roman" panose="02020603050405020304" pitchFamily="18" charset="0"/>
                <a:cs typeface="Times New Roman" panose="02020603050405020304" pitchFamily="18" charset="0"/>
              </a:rPr>
              <a:t>Conclusion</a:t>
            </a:r>
            <a:endParaRPr kumimoji="1" lang="ja-JP" altLang="en-US" sz="2800" dirty="0">
              <a:latin typeface="Times New Roman" panose="02020603050405020304" pitchFamily="18" charset="0"/>
              <a:cs typeface="Times New Roman" panose="02020603050405020304" pitchFamily="18" charset="0"/>
            </a:endParaRPr>
          </a:p>
        </p:txBody>
      </p:sp>
      <p:sp>
        <p:nvSpPr>
          <p:cNvPr id="16" name="テキスト ボックス 15">
            <a:extLst>
              <a:ext uri="{FF2B5EF4-FFF2-40B4-BE49-F238E27FC236}">
                <a16:creationId xmlns:a16="http://schemas.microsoft.com/office/drawing/2014/main" id="{94CBF541-29B9-4E63-859A-688DEA890CD5}"/>
              </a:ext>
            </a:extLst>
          </p:cNvPr>
          <p:cNvSpPr txBox="1"/>
          <p:nvPr/>
        </p:nvSpPr>
        <p:spPr>
          <a:xfrm>
            <a:off x="1433397" y="2854744"/>
            <a:ext cx="5597755" cy="707886"/>
          </a:xfrm>
          <a:prstGeom prst="rect">
            <a:avLst/>
          </a:prstGeom>
          <a:noFill/>
        </p:spPr>
        <p:txBody>
          <a:bodyPr wrap="square">
            <a:spAutoFit/>
          </a:bodyPr>
          <a:lstStyle/>
          <a:p>
            <a:r>
              <a:rPr lang="en-US" altLang="ja-JP" sz="2000" dirty="0">
                <a:latin typeface="Times New Roman" panose="02020603050405020304" pitchFamily="18" charset="0"/>
                <a:cs typeface="Times New Roman" panose="02020603050405020304" pitchFamily="18" charset="0"/>
              </a:rPr>
              <a:t>Problem of conventional methods and propose of hybrid method</a:t>
            </a:r>
            <a:endParaRPr lang="ja-JP" altLang="en-US" sz="2000" dirty="0">
              <a:latin typeface="Times New Roman" panose="02020603050405020304" pitchFamily="18" charset="0"/>
              <a:cs typeface="Times New Roman" panose="02020603050405020304" pitchFamily="18" charset="0"/>
            </a:endParaRPr>
          </a:p>
        </p:txBody>
      </p:sp>
      <p:sp>
        <p:nvSpPr>
          <p:cNvPr id="18" name="テキスト ボックス 17">
            <a:extLst>
              <a:ext uri="{FF2B5EF4-FFF2-40B4-BE49-F238E27FC236}">
                <a16:creationId xmlns:a16="http://schemas.microsoft.com/office/drawing/2014/main" id="{5B89D2EE-BAC0-4FB4-9203-FFB78561B116}"/>
              </a:ext>
            </a:extLst>
          </p:cNvPr>
          <p:cNvSpPr txBox="1"/>
          <p:nvPr/>
        </p:nvSpPr>
        <p:spPr>
          <a:xfrm>
            <a:off x="859211" y="1533082"/>
            <a:ext cx="5858581" cy="400110"/>
          </a:xfrm>
          <a:prstGeom prst="rect">
            <a:avLst/>
          </a:prstGeom>
          <a:noFill/>
        </p:spPr>
        <p:txBody>
          <a:bodyPr wrap="square">
            <a:spAutoFit/>
          </a:bodyPr>
          <a:lstStyle/>
          <a:p>
            <a:r>
              <a:rPr lang="en-US" altLang="ja-JP" sz="2000" dirty="0">
                <a:latin typeface="Times New Roman" panose="02020603050405020304" pitchFamily="18" charset="0"/>
                <a:cs typeface="Times New Roman" panose="02020603050405020304" pitchFamily="18" charset="0"/>
              </a:rPr>
              <a:t>Advantages and disadvantages of DCT and ICA</a:t>
            </a:r>
            <a:endParaRPr lang="ja-JP" altLang="en-US" sz="2000" dirty="0">
              <a:latin typeface="Times New Roman" panose="02020603050405020304" pitchFamily="18" charset="0"/>
              <a:cs typeface="Times New Roman" panose="02020603050405020304" pitchFamily="18" charset="0"/>
            </a:endParaRPr>
          </a:p>
        </p:txBody>
      </p:sp>
      <p:sp>
        <p:nvSpPr>
          <p:cNvPr id="19" name="テキスト ボックス 18">
            <a:extLst>
              <a:ext uri="{FF2B5EF4-FFF2-40B4-BE49-F238E27FC236}">
                <a16:creationId xmlns:a16="http://schemas.microsoft.com/office/drawing/2014/main" id="{96696218-1A2B-46B0-8657-90165621F2F1}"/>
              </a:ext>
            </a:extLst>
          </p:cNvPr>
          <p:cNvSpPr txBox="1"/>
          <p:nvPr/>
        </p:nvSpPr>
        <p:spPr>
          <a:xfrm>
            <a:off x="1992510" y="4367006"/>
            <a:ext cx="5737469" cy="400110"/>
          </a:xfrm>
          <a:prstGeom prst="rect">
            <a:avLst/>
          </a:prstGeom>
          <a:noFill/>
        </p:spPr>
        <p:txBody>
          <a:bodyPr wrap="square">
            <a:spAutoFit/>
          </a:bodyPr>
          <a:lstStyle/>
          <a:p>
            <a:r>
              <a:rPr lang="en-US" altLang="ja-JP" sz="2000" dirty="0">
                <a:latin typeface="Times New Roman" panose="02020603050405020304" pitchFamily="18" charset="0"/>
                <a:cs typeface="Times New Roman" panose="02020603050405020304" pitchFamily="18" charset="0"/>
              </a:rPr>
              <a:t>Selection of </a:t>
            </a:r>
            <a:r>
              <a:rPr lang="en-US" altLang="ja-JP" sz="2000" dirty="0" err="1">
                <a:latin typeface="Times New Roman" panose="02020603050405020304" pitchFamily="18" charset="0"/>
                <a:cs typeface="Times New Roman" panose="02020603050405020304" pitchFamily="18" charset="0"/>
              </a:rPr>
              <a:t>ICA_Block</a:t>
            </a:r>
            <a:r>
              <a:rPr lang="en-US" altLang="ja-JP" sz="2000" dirty="0">
                <a:latin typeface="Times New Roman" panose="02020603050405020304" pitchFamily="18" charset="0"/>
                <a:cs typeface="Times New Roman" panose="02020603050405020304" pitchFamily="18" charset="0"/>
              </a:rPr>
              <a:t> and important ICA basis</a:t>
            </a:r>
          </a:p>
        </p:txBody>
      </p:sp>
      <p:sp>
        <p:nvSpPr>
          <p:cNvPr id="20" name="テキスト ボックス 19">
            <a:extLst>
              <a:ext uri="{FF2B5EF4-FFF2-40B4-BE49-F238E27FC236}">
                <a16:creationId xmlns:a16="http://schemas.microsoft.com/office/drawing/2014/main" id="{7DAA893D-9009-4D0B-BC02-38572C5BC3B2}"/>
              </a:ext>
            </a:extLst>
          </p:cNvPr>
          <p:cNvSpPr txBox="1"/>
          <p:nvPr/>
        </p:nvSpPr>
        <p:spPr>
          <a:xfrm>
            <a:off x="2598001" y="5878448"/>
            <a:ext cx="6159636" cy="400110"/>
          </a:xfrm>
          <a:prstGeom prst="rect">
            <a:avLst/>
          </a:prstGeom>
          <a:noFill/>
        </p:spPr>
        <p:txBody>
          <a:bodyPr wrap="square">
            <a:spAutoFit/>
          </a:bodyPr>
          <a:lstStyle/>
          <a:p>
            <a:r>
              <a:rPr lang="en-US" altLang="ja-JP" sz="2000" dirty="0">
                <a:latin typeface="Times New Roman" panose="02020603050405020304" pitchFamily="18" charset="0"/>
                <a:cs typeface="Times New Roman" panose="02020603050405020304" pitchFamily="18" charset="0"/>
              </a:rPr>
              <a:t>Discussion of results and future development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72E9BAD-24F3-49B8-92EA-C4A2FF22FE56}"/>
              </a:ext>
            </a:extLst>
          </p:cNvPr>
          <p:cNvSpPr>
            <a:spLocks noGrp="1"/>
          </p:cNvSpPr>
          <p:nvPr>
            <p:ph type="sldNum" sz="quarter" idx="12"/>
          </p:nvPr>
        </p:nvSpPr>
        <p:spPr/>
        <p:txBody>
          <a:bodyPr/>
          <a:lstStyle/>
          <a:p>
            <a:fld id="{EED84C72-A00F-41D9-8911-FDA808E68C33}" type="slidenum">
              <a:rPr lang="ja-JP" altLang="en-US" smtClean="0"/>
              <a:t>20</a:t>
            </a:fld>
            <a:endParaRPr lang="ja-JP" altLang="en-US"/>
          </a:p>
        </p:txBody>
      </p:sp>
      <p:graphicFrame>
        <p:nvGraphicFramePr>
          <p:cNvPr id="5" name="グラフ 4">
            <a:extLst>
              <a:ext uri="{FF2B5EF4-FFF2-40B4-BE49-F238E27FC236}">
                <a16:creationId xmlns:a16="http://schemas.microsoft.com/office/drawing/2014/main" id="{02C8FC07-72B0-421A-8BED-77E7106154D9}"/>
              </a:ext>
            </a:extLst>
          </p:cNvPr>
          <p:cNvGraphicFramePr>
            <a:graphicFrameLocks/>
          </p:cNvGraphicFramePr>
          <p:nvPr>
            <p:extLst>
              <p:ext uri="{D42A27DB-BD31-4B8C-83A1-F6EECF244321}">
                <p14:modId xmlns:p14="http://schemas.microsoft.com/office/powerpoint/2010/main" val="2407843334"/>
              </p:ext>
            </p:extLst>
          </p:nvPr>
        </p:nvGraphicFramePr>
        <p:xfrm>
          <a:off x="433633" y="1452205"/>
          <a:ext cx="8086945" cy="4400279"/>
        </p:xfrm>
        <a:graphic>
          <a:graphicData uri="http://schemas.openxmlformats.org/drawingml/2006/chart">
            <c:chart xmlns:c="http://schemas.openxmlformats.org/drawingml/2006/chart" xmlns:r="http://schemas.openxmlformats.org/officeDocument/2006/relationships" r:id="rId3"/>
          </a:graphicData>
        </a:graphic>
      </p:graphicFrame>
      <p:pic>
        <p:nvPicPr>
          <p:cNvPr id="6" name="図 5" descr="雪の上を飛ぶ飛行機の白黒写真&#10;&#10;自動的に生成された説明">
            <a:extLst>
              <a:ext uri="{FF2B5EF4-FFF2-40B4-BE49-F238E27FC236}">
                <a16:creationId xmlns:a16="http://schemas.microsoft.com/office/drawing/2014/main" id="{47A0AF80-5346-4271-BA01-7195DBE2ED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185" y="1781713"/>
            <a:ext cx="1496458" cy="1496458"/>
          </a:xfrm>
          <a:prstGeom prst="rect">
            <a:avLst/>
          </a:prstGeom>
        </p:spPr>
      </p:pic>
      <p:sp>
        <p:nvSpPr>
          <p:cNvPr id="7" name="タイトル 1">
            <a:extLst>
              <a:ext uri="{FF2B5EF4-FFF2-40B4-BE49-F238E27FC236}">
                <a16:creationId xmlns:a16="http://schemas.microsoft.com/office/drawing/2014/main" id="{1C86134C-58E3-4A3E-96C4-6F950BF1C663}"/>
              </a:ext>
            </a:extLst>
          </p:cNvPr>
          <p:cNvSpPr>
            <a:spLocks noGrp="1"/>
          </p:cNvSpPr>
          <p:nvPr>
            <p:ph type="title"/>
          </p:nvPr>
        </p:nvSpPr>
        <p:spPr>
          <a:xfrm>
            <a:off x="266700" y="96351"/>
            <a:ext cx="7584050"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8" name="コンテンツ プレースホルダー 2">
            <a:extLst>
              <a:ext uri="{FF2B5EF4-FFF2-40B4-BE49-F238E27FC236}">
                <a16:creationId xmlns:a16="http://schemas.microsoft.com/office/drawing/2014/main" id="{3C5FB00B-C77E-4C82-A961-0509D44F8521}"/>
              </a:ext>
            </a:extLst>
          </p:cNvPr>
          <p:cNvSpPr>
            <a:spLocks noGrp="1"/>
          </p:cNvSpPr>
          <p:nvPr>
            <p:ph idx="1"/>
          </p:nvPr>
        </p:nvSpPr>
        <p:spPr>
          <a:xfrm>
            <a:off x="280511" y="1005515"/>
            <a:ext cx="8596789" cy="359170"/>
          </a:xfrm>
        </p:spPr>
        <p:txBody>
          <a:bodyPr>
            <a:normAutofit lnSpcReduction="10000"/>
          </a:bodyPr>
          <a:lstStyle/>
          <a:p>
            <a:pPr>
              <a:buFont typeface="Wingdings" panose="05000000000000000000" pitchFamily="2" charset="2"/>
              <a:buChar char="ü"/>
            </a:pPr>
            <a:r>
              <a:rPr lang="ja-JP" altLang="en-US" sz="2000" dirty="0">
                <a:latin typeface="Times New Roman" panose="02020603050405020304" pitchFamily="18" charset="0"/>
              </a:rPr>
              <a:t> </a:t>
            </a:r>
            <a:r>
              <a:rPr lang="en-US" altLang="ja-JP" sz="2000" dirty="0">
                <a:latin typeface="Times New Roman" panose="02020603050405020304" pitchFamily="18" charset="0"/>
              </a:rPr>
              <a:t>Results of applying the proposed method to the image “Airplane”</a:t>
            </a:r>
          </a:p>
        </p:txBody>
      </p:sp>
      <p:sp>
        <p:nvSpPr>
          <p:cNvPr id="9" name="正方形/長方形 8">
            <a:extLst>
              <a:ext uri="{FF2B5EF4-FFF2-40B4-BE49-F238E27FC236}">
                <a16:creationId xmlns:a16="http://schemas.microsoft.com/office/drawing/2014/main" id="{5DBF991F-E220-4196-AE64-653D42B97FE1}"/>
              </a:ext>
            </a:extLst>
          </p:cNvPr>
          <p:cNvSpPr/>
          <p:nvPr/>
        </p:nvSpPr>
        <p:spPr>
          <a:xfrm>
            <a:off x="958185" y="5980158"/>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rPr>
              <a:t>We were able to confirm improved performance in </a:t>
            </a:r>
            <a:r>
              <a:rPr lang="en-US" altLang="ja-JP"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SSIM</a:t>
            </a:r>
            <a:r>
              <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rPr>
              <a:t> as well</a:t>
            </a:r>
          </a:p>
        </p:txBody>
      </p:sp>
    </p:spTree>
    <p:extLst>
      <p:ext uri="{BB962C8B-B14F-4D97-AF65-F5344CB8AC3E}">
        <p14:creationId xmlns:p14="http://schemas.microsoft.com/office/powerpoint/2010/main" val="1138573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8" name="グラフ 7">
            <a:extLst>
              <a:ext uri="{FF2B5EF4-FFF2-40B4-BE49-F238E27FC236}">
                <a16:creationId xmlns:a16="http://schemas.microsoft.com/office/drawing/2014/main" id="{1A695B00-7E37-463B-8E67-C5DED129AAD0}"/>
              </a:ext>
            </a:extLst>
          </p:cNvPr>
          <p:cNvGraphicFramePr>
            <a:graphicFrameLocks/>
          </p:cNvGraphicFramePr>
          <p:nvPr>
            <p:extLst>
              <p:ext uri="{D42A27DB-BD31-4B8C-83A1-F6EECF244321}">
                <p14:modId xmlns:p14="http://schemas.microsoft.com/office/powerpoint/2010/main" val="4241956477"/>
              </p:ext>
            </p:extLst>
          </p:nvPr>
        </p:nvGraphicFramePr>
        <p:xfrm>
          <a:off x="513456" y="1364685"/>
          <a:ext cx="8130896" cy="4500733"/>
        </p:xfrm>
        <a:graphic>
          <a:graphicData uri="http://schemas.openxmlformats.org/drawingml/2006/chart">
            <c:chart xmlns:c="http://schemas.openxmlformats.org/drawingml/2006/chart" xmlns:r="http://schemas.openxmlformats.org/officeDocument/2006/relationships" r:id="rId3"/>
          </a:graphicData>
        </a:graphic>
      </p:graphicFrame>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21</a:t>
            </a:fld>
            <a:endParaRPr lang="ja-JP" altLang="en-US"/>
          </a:p>
        </p:txBody>
      </p:sp>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73050" y="88900"/>
            <a:ext cx="7584050"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6" name="コンテンツ プレースホルダー 2">
            <a:extLst>
              <a:ext uri="{FF2B5EF4-FFF2-40B4-BE49-F238E27FC236}">
                <a16:creationId xmlns:a16="http://schemas.microsoft.com/office/drawing/2014/main" id="{ED0F1BF2-1FB1-4D67-B0BD-5E38E040C7AC}"/>
              </a:ext>
            </a:extLst>
          </p:cNvPr>
          <p:cNvSpPr>
            <a:spLocks noGrp="1"/>
          </p:cNvSpPr>
          <p:nvPr>
            <p:ph idx="1"/>
          </p:nvPr>
        </p:nvSpPr>
        <p:spPr>
          <a:xfrm>
            <a:off x="280511" y="1005515"/>
            <a:ext cx="8596789" cy="359170"/>
          </a:xfrm>
        </p:spPr>
        <p:txBody>
          <a:bodyPr>
            <a:normAutofit lnSpcReduction="10000"/>
          </a:bodyPr>
          <a:lstStyle/>
          <a:p>
            <a:pPr>
              <a:buFont typeface="Wingdings" panose="05000000000000000000" pitchFamily="2" charset="2"/>
              <a:buChar char="ü"/>
            </a:pPr>
            <a:r>
              <a:rPr lang="ja-JP" altLang="en-US" sz="2000" dirty="0">
                <a:latin typeface="Times New Roman" panose="02020603050405020304" pitchFamily="18" charset="0"/>
              </a:rPr>
              <a:t> </a:t>
            </a:r>
            <a:r>
              <a:rPr lang="en-US" altLang="ja-JP" sz="2000" dirty="0">
                <a:latin typeface="Times New Roman" panose="02020603050405020304" pitchFamily="18" charset="0"/>
              </a:rPr>
              <a:t>Results of applying the proposed method to the image “Cameraman”</a:t>
            </a:r>
          </a:p>
        </p:txBody>
      </p:sp>
      <p:sp>
        <p:nvSpPr>
          <p:cNvPr id="28" name="正方形/長方形 27">
            <a:extLst>
              <a:ext uri="{FF2B5EF4-FFF2-40B4-BE49-F238E27FC236}">
                <a16:creationId xmlns:a16="http://schemas.microsoft.com/office/drawing/2014/main" id="{D464BDB6-0D4D-4941-AF72-D647E3D6AE3E}"/>
              </a:ext>
            </a:extLst>
          </p:cNvPr>
          <p:cNvSpPr/>
          <p:nvPr/>
        </p:nvSpPr>
        <p:spPr>
          <a:xfrm>
            <a:off x="1129447" y="5968967"/>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rPr>
              <a:t>Improved coding performance at low and medium bit rates</a:t>
            </a:r>
          </a:p>
        </p:txBody>
      </p:sp>
      <p:pic>
        <p:nvPicPr>
          <p:cNvPr id="5" name="図 4" descr="三脚の上に立っている男性の白黒写真&#10;&#10;中程度の精度で自動的に生成された説明">
            <a:extLst>
              <a:ext uri="{FF2B5EF4-FFF2-40B4-BE49-F238E27FC236}">
                <a16:creationId xmlns:a16="http://schemas.microsoft.com/office/drawing/2014/main" id="{9CB32FE2-8A75-4AC7-98C1-13AFB54A08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542" y="1723855"/>
            <a:ext cx="2114062" cy="2114062"/>
          </a:xfrm>
          <a:prstGeom prst="rect">
            <a:avLst/>
          </a:prstGeom>
        </p:spPr>
      </p:pic>
    </p:spTree>
    <p:extLst>
      <p:ext uri="{BB962C8B-B14F-4D97-AF65-F5344CB8AC3E}">
        <p14:creationId xmlns:p14="http://schemas.microsoft.com/office/powerpoint/2010/main" val="398722293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22</a:t>
            </a:fld>
            <a:endParaRPr lang="ja-JP" altLang="en-US"/>
          </a:p>
        </p:txBody>
      </p:sp>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73050" y="88900"/>
            <a:ext cx="7584050"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6" name="コンテンツ プレースホルダー 2">
            <a:extLst>
              <a:ext uri="{FF2B5EF4-FFF2-40B4-BE49-F238E27FC236}">
                <a16:creationId xmlns:a16="http://schemas.microsoft.com/office/drawing/2014/main" id="{ED0F1BF2-1FB1-4D67-B0BD-5E38E040C7AC}"/>
              </a:ext>
            </a:extLst>
          </p:cNvPr>
          <p:cNvSpPr>
            <a:spLocks noGrp="1"/>
          </p:cNvSpPr>
          <p:nvPr>
            <p:ph idx="1"/>
          </p:nvPr>
        </p:nvSpPr>
        <p:spPr>
          <a:xfrm>
            <a:off x="280511" y="1005515"/>
            <a:ext cx="8596789" cy="359170"/>
          </a:xfrm>
        </p:spPr>
        <p:txBody>
          <a:bodyPr>
            <a:normAutofit lnSpcReduction="10000"/>
          </a:bodyPr>
          <a:lstStyle/>
          <a:p>
            <a:pPr>
              <a:buFont typeface="Wingdings" panose="05000000000000000000" pitchFamily="2" charset="2"/>
              <a:buChar char="ü"/>
            </a:pPr>
            <a:r>
              <a:rPr lang="ja-JP" altLang="en-US" sz="2000" dirty="0">
                <a:latin typeface="Times New Roman" panose="02020603050405020304" pitchFamily="18" charset="0"/>
              </a:rPr>
              <a:t> </a:t>
            </a:r>
            <a:r>
              <a:rPr lang="en-US" altLang="ja-JP" sz="2000" dirty="0">
                <a:latin typeface="Times New Roman" panose="02020603050405020304" pitchFamily="18" charset="0"/>
              </a:rPr>
              <a:t>Results of applying the proposed method to the image “Barbara”</a:t>
            </a:r>
          </a:p>
        </p:txBody>
      </p:sp>
      <p:pic>
        <p:nvPicPr>
          <p:cNvPr id="3" name="図 2" descr="縞のシャツを着ている女性の白黒写真&#10;&#10;自動的に生成された説明">
            <a:extLst>
              <a:ext uri="{FF2B5EF4-FFF2-40B4-BE49-F238E27FC236}">
                <a16:creationId xmlns:a16="http://schemas.microsoft.com/office/drawing/2014/main" id="{CC8B1D59-5AE0-4FA7-8757-FF2855888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801" y="1867460"/>
            <a:ext cx="1958296" cy="1958296"/>
          </a:xfrm>
          <a:prstGeom prst="rect">
            <a:avLst/>
          </a:prstGeom>
        </p:spPr>
      </p:pic>
      <p:graphicFrame>
        <p:nvGraphicFramePr>
          <p:cNvPr id="8" name="グラフ 7">
            <a:extLst>
              <a:ext uri="{FF2B5EF4-FFF2-40B4-BE49-F238E27FC236}">
                <a16:creationId xmlns:a16="http://schemas.microsoft.com/office/drawing/2014/main" id="{6571E151-76FF-420D-9703-97A1ED2731C5}"/>
              </a:ext>
            </a:extLst>
          </p:cNvPr>
          <p:cNvGraphicFramePr>
            <a:graphicFrameLocks/>
          </p:cNvGraphicFramePr>
          <p:nvPr>
            <p:extLst>
              <p:ext uri="{D42A27DB-BD31-4B8C-83A1-F6EECF244321}">
                <p14:modId xmlns:p14="http://schemas.microsoft.com/office/powerpoint/2010/main" val="2761273283"/>
              </p:ext>
            </p:extLst>
          </p:nvPr>
        </p:nvGraphicFramePr>
        <p:xfrm>
          <a:off x="544005" y="1519917"/>
          <a:ext cx="8333295" cy="4410184"/>
        </p:xfrm>
        <a:graphic>
          <a:graphicData uri="http://schemas.openxmlformats.org/drawingml/2006/chart">
            <c:chart xmlns:c="http://schemas.openxmlformats.org/drawingml/2006/chart" xmlns:r="http://schemas.openxmlformats.org/officeDocument/2006/relationships" r:id="rId4"/>
          </a:graphicData>
        </a:graphic>
      </p:graphicFrame>
      <p:sp>
        <p:nvSpPr>
          <p:cNvPr id="9" name="正方形/長方形 8">
            <a:extLst>
              <a:ext uri="{FF2B5EF4-FFF2-40B4-BE49-F238E27FC236}">
                <a16:creationId xmlns:a16="http://schemas.microsoft.com/office/drawing/2014/main" id="{32FB79DB-379B-41C8-AAC8-66FC0AD05FDD}"/>
              </a:ext>
            </a:extLst>
          </p:cNvPr>
          <p:cNvSpPr/>
          <p:nvPr/>
        </p:nvSpPr>
        <p:spPr>
          <a:xfrm>
            <a:off x="1030002" y="5930101"/>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rPr>
              <a:t>We were able to confirm improved performance in </a:t>
            </a:r>
            <a:r>
              <a:rPr lang="en-US" altLang="ja-JP"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SSIM</a:t>
            </a:r>
            <a:r>
              <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rPr>
              <a:t> as well</a:t>
            </a:r>
          </a:p>
        </p:txBody>
      </p:sp>
    </p:spTree>
    <p:extLst>
      <p:ext uri="{BB962C8B-B14F-4D97-AF65-F5344CB8AC3E}">
        <p14:creationId xmlns:p14="http://schemas.microsoft.com/office/powerpoint/2010/main" val="231756966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吹き出し: 四角形 20">
            <a:extLst>
              <a:ext uri="{FF2B5EF4-FFF2-40B4-BE49-F238E27FC236}">
                <a16:creationId xmlns:a16="http://schemas.microsoft.com/office/drawing/2014/main" id="{320B5D6F-C18A-46A9-8D7E-2DFA8A5DE1E1}"/>
              </a:ext>
            </a:extLst>
          </p:cNvPr>
          <p:cNvSpPr/>
          <p:nvPr/>
        </p:nvSpPr>
        <p:spPr>
          <a:xfrm>
            <a:off x="6126598" y="1408212"/>
            <a:ext cx="2868931" cy="1023081"/>
          </a:xfrm>
          <a:prstGeom prst="wedgeRectCallout">
            <a:avLst>
              <a:gd name="adj1" fmla="val 21245"/>
              <a:gd name="adj2" fmla="val 67296"/>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Times New Roman" panose="02020603050405020304" pitchFamily="18" charset="0"/>
                <a:cs typeface="Times New Roman" panose="02020603050405020304" pitchFamily="18" charset="0"/>
              </a:rPr>
              <a:t>T</a:t>
            </a:r>
            <a:r>
              <a:rPr kumimoji="1" lang="en-US" altLang="ja-JP" dirty="0">
                <a:solidFill>
                  <a:schemeClr val="tx1"/>
                </a:solidFill>
                <a:latin typeface="Times New Roman" panose="02020603050405020304" pitchFamily="18" charset="0"/>
                <a:cs typeface="Times New Roman" panose="02020603050405020304" pitchFamily="18" charset="0"/>
              </a:rPr>
              <a:t>he blocks can improve image quality Even with only average values.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20" name="吹き出し: 四角形 19">
            <a:extLst>
              <a:ext uri="{FF2B5EF4-FFF2-40B4-BE49-F238E27FC236}">
                <a16:creationId xmlns:a16="http://schemas.microsoft.com/office/drawing/2014/main" id="{CA0C9423-C1C2-47D4-99D3-7ADB1A4B1DB6}"/>
              </a:ext>
            </a:extLst>
          </p:cNvPr>
          <p:cNvSpPr/>
          <p:nvPr/>
        </p:nvSpPr>
        <p:spPr>
          <a:xfrm>
            <a:off x="4148669" y="1635535"/>
            <a:ext cx="846659"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id="{981E44D3-7CE8-4707-8E2F-441E7962DB2C}"/>
              </a:ext>
            </a:extLst>
          </p:cNvPr>
          <p:cNvSpPr/>
          <p:nvPr/>
        </p:nvSpPr>
        <p:spPr>
          <a:xfrm>
            <a:off x="827466" y="1645370"/>
            <a:ext cx="1530178"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23</a:t>
            </a:fld>
            <a:endParaRPr lang="ja-JP" altLang="en-US"/>
          </a:p>
        </p:txBody>
      </p:sp>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66700" y="88900"/>
            <a:ext cx="7584050"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4" name="コンテンツ プレースホルダー 2">
            <a:extLst>
              <a:ext uri="{FF2B5EF4-FFF2-40B4-BE49-F238E27FC236}">
                <a16:creationId xmlns:a16="http://schemas.microsoft.com/office/drawing/2014/main" id="{EEE4C93D-DE52-49F4-B488-91B5F7E83989}"/>
              </a:ext>
            </a:extLst>
          </p:cNvPr>
          <p:cNvSpPr txBox="1">
            <a:spLocks/>
          </p:cNvSpPr>
          <p:nvPr/>
        </p:nvSpPr>
        <p:spPr>
          <a:xfrm>
            <a:off x="1152961" y="4675196"/>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23</a:t>
            </a:r>
            <a:r>
              <a:rPr lang="en-US" altLang="ja-JP" sz="1600" dirty="0">
                <a:latin typeface="Times New Roman" panose="02020603050405020304" pitchFamily="18" charset="0"/>
              </a:rPr>
              <a:t>[dB]</a:t>
            </a:r>
            <a:endParaRPr lang="en-US" altLang="ja-JP" sz="1800" dirty="0">
              <a:latin typeface="Times New Roman" panose="02020603050405020304" pitchFamily="18" charset="0"/>
            </a:endParaRPr>
          </a:p>
        </p:txBody>
      </p:sp>
      <p:sp>
        <p:nvSpPr>
          <p:cNvPr id="56" name="コンテンツ プレースホルダー 2">
            <a:extLst>
              <a:ext uri="{FF2B5EF4-FFF2-40B4-BE49-F238E27FC236}">
                <a16:creationId xmlns:a16="http://schemas.microsoft.com/office/drawing/2014/main" id="{C3FC23C6-86BD-40E0-A04B-B0033108F932}"/>
              </a:ext>
            </a:extLst>
          </p:cNvPr>
          <p:cNvSpPr txBox="1">
            <a:spLocks/>
          </p:cNvSpPr>
          <p:nvPr/>
        </p:nvSpPr>
        <p:spPr>
          <a:xfrm>
            <a:off x="4225355" y="4675193"/>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25</a:t>
            </a:r>
            <a:r>
              <a:rPr lang="en-US" altLang="ja-JP" sz="1600" dirty="0">
                <a:latin typeface="Times New Roman" panose="02020603050405020304" pitchFamily="18" charset="0"/>
              </a:rPr>
              <a:t>[dB]</a:t>
            </a:r>
            <a:endParaRPr lang="en-US" altLang="ja-JP" sz="1800" dirty="0">
              <a:latin typeface="Times New Roman" panose="02020603050405020304" pitchFamily="18" charset="0"/>
            </a:endParaRPr>
          </a:p>
        </p:txBody>
      </p:sp>
      <p:sp>
        <p:nvSpPr>
          <p:cNvPr id="57" name="コンテンツ プレースホルダー 2">
            <a:extLst>
              <a:ext uri="{FF2B5EF4-FFF2-40B4-BE49-F238E27FC236}">
                <a16:creationId xmlns:a16="http://schemas.microsoft.com/office/drawing/2014/main" id="{E450C4AD-2233-47EE-B13C-067CDB5125A1}"/>
              </a:ext>
            </a:extLst>
          </p:cNvPr>
          <p:cNvSpPr txBox="1">
            <a:spLocks/>
          </p:cNvSpPr>
          <p:nvPr/>
        </p:nvSpPr>
        <p:spPr>
          <a:xfrm>
            <a:off x="7295975" y="4675193"/>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30</a:t>
            </a:r>
            <a:r>
              <a:rPr lang="en-US" altLang="ja-JP" sz="1600" dirty="0">
                <a:latin typeface="Times New Roman" panose="02020603050405020304" pitchFamily="18" charset="0"/>
              </a:rPr>
              <a:t>[dB]</a:t>
            </a:r>
            <a:endParaRPr lang="en-US" altLang="ja-JP" sz="1800" dirty="0">
              <a:latin typeface="Times New Roman" panose="02020603050405020304" pitchFamily="18" charset="0"/>
            </a:endParaRPr>
          </a:p>
        </p:txBody>
      </p:sp>
      <p:sp>
        <p:nvSpPr>
          <p:cNvPr id="24" name="コンテンツ プレースホルダー 2">
            <a:extLst>
              <a:ext uri="{FF2B5EF4-FFF2-40B4-BE49-F238E27FC236}">
                <a16:creationId xmlns:a16="http://schemas.microsoft.com/office/drawing/2014/main" id="{433EC9A8-DBAB-4211-B1BB-61FD5D14E554}"/>
              </a:ext>
            </a:extLst>
          </p:cNvPr>
          <p:cNvSpPr txBox="1">
            <a:spLocks/>
          </p:cNvSpPr>
          <p:nvPr/>
        </p:nvSpPr>
        <p:spPr>
          <a:xfrm>
            <a:off x="521070" y="5684064"/>
            <a:ext cx="4393830" cy="44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latin typeface="Times New Roman" panose="02020603050405020304" pitchFamily="18" charset="0"/>
              </a:rPr>
              <a:t> </a:t>
            </a:r>
            <a:r>
              <a:rPr lang="en-US" altLang="ja-JP" sz="2000" dirty="0">
                <a:latin typeface="Times New Roman" panose="02020603050405020304" pitchFamily="18" charset="0"/>
              </a:rPr>
              <a:t>ICA is more effective at low bit rates </a:t>
            </a:r>
          </a:p>
        </p:txBody>
      </p:sp>
      <p:sp>
        <p:nvSpPr>
          <p:cNvPr id="27" name="コンテンツ プレースホルダー 2">
            <a:extLst>
              <a:ext uri="{FF2B5EF4-FFF2-40B4-BE49-F238E27FC236}">
                <a16:creationId xmlns:a16="http://schemas.microsoft.com/office/drawing/2014/main" id="{0C37C026-9E84-462D-9B3D-5D5BAF91FFB0}"/>
              </a:ext>
            </a:extLst>
          </p:cNvPr>
          <p:cNvSpPr txBox="1">
            <a:spLocks/>
          </p:cNvSpPr>
          <p:nvPr/>
        </p:nvSpPr>
        <p:spPr>
          <a:xfrm>
            <a:off x="521070" y="6198568"/>
            <a:ext cx="5955930" cy="44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latin typeface="Times New Roman" panose="02020603050405020304" pitchFamily="18" charset="0"/>
              </a:rPr>
              <a:t> </a:t>
            </a:r>
            <a:r>
              <a:rPr lang="en-US" altLang="ja-JP" sz="2000" dirty="0" err="1">
                <a:latin typeface="Times New Roman" panose="02020603050405020304" pitchFamily="18" charset="0"/>
              </a:rPr>
              <a:t>ICA_Blocks</a:t>
            </a:r>
            <a:r>
              <a:rPr lang="en-US" altLang="ja-JP" sz="2000" dirty="0">
                <a:latin typeface="Times New Roman" panose="02020603050405020304" pitchFamily="18" charset="0"/>
              </a:rPr>
              <a:t> are concentrated in visually flat areas</a:t>
            </a:r>
          </a:p>
        </p:txBody>
      </p:sp>
      <p:sp>
        <p:nvSpPr>
          <p:cNvPr id="29" name="コンテンツ プレースホルダー 2">
            <a:extLst>
              <a:ext uri="{FF2B5EF4-FFF2-40B4-BE49-F238E27FC236}">
                <a16:creationId xmlns:a16="http://schemas.microsoft.com/office/drawing/2014/main" id="{D9A84133-4EAA-4FCC-B18F-9E58E89BCD47}"/>
              </a:ext>
            </a:extLst>
          </p:cNvPr>
          <p:cNvSpPr>
            <a:spLocks noGrp="1"/>
          </p:cNvSpPr>
          <p:nvPr>
            <p:ph idx="1"/>
          </p:nvPr>
        </p:nvSpPr>
        <p:spPr>
          <a:xfrm>
            <a:off x="280511" y="1005515"/>
            <a:ext cx="8596789" cy="359170"/>
          </a:xfrm>
        </p:spPr>
        <p:txBody>
          <a:bodyPr>
            <a:normAutofit lnSpcReduction="10000"/>
          </a:bodyPr>
          <a:lstStyle/>
          <a:p>
            <a:pPr>
              <a:buFont typeface="Wingdings" panose="05000000000000000000" pitchFamily="2" charset="2"/>
              <a:buChar char="ü"/>
            </a:pPr>
            <a:r>
              <a:rPr lang="ja-JP" altLang="en-US" sz="2000" dirty="0">
                <a:latin typeface="Times New Roman" panose="02020603050405020304" pitchFamily="18" charset="0"/>
              </a:rPr>
              <a:t> </a:t>
            </a:r>
            <a:r>
              <a:rPr lang="en-US" altLang="ja-JP" sz="2000" dirty="0" err="1">
                <a:latin typeface="Times New Roman" panose="02020603050405020304" pitchFamily="18" charset="0"/>
              </a:rPr>
              <a:t>ICA_Blocks</a:t>
            </a:r>
            <a:r>
              <a:rPr lang="en-US" altLang="ja-JP" sz="2000" dirty="0">
                <a:latin typeface="Times New Roman" panose="02020603050405020304" pitchFamily="18" charset="0"/>
              </a:rPr>
              <a:t> and ICA bases used there in each bit rates</a:t>
            </a:r>
          </a:p>
        </p:txBody>
      </p:sp>
      <p:pic>
        <p:nvPicPr>
          <p:cNvPr id="5" name="図 4" descr="QR コード&#10;&#10;自動的に生成された説明">
            <a:extLst>
              <a:ext uri="{FF2B5EF4-FFF2-40B4-BE49-F238E27FC236}">
                <a16:creationId xmlns:a16="http://schemas.microsoft.com/office/drawing/2014/main" id="{63C1F957-BC47-4A69-AC5F-57555C2531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070" y="2640596"/>
            <a:ext cx="2034540" cy="2034540"/>
          </a:xfrm>
          <a:prstGeom prst="rect">
            <a:avLst/>
          </a:prstGeom>
          <a:effectLst>
            <a:outerShdw blurRad="50800" dist="38100" dir="2700000" algn="tl" rotWithShape="0">
              <a:prstClr val="black">
                <a:alpha val="40000"/>
              </a:prstClr>
            </a:outerShdw>
          </a:effectLst>
        </p:spPr>
      </p:pic>
      <p:pic>
        <p:nvPicPr>
          <p:cNvPr id="7" name="図 6" descr="グラフィカル ユーザー インターフェイス が含まれている画像&#10;&#10;自動的に生成された説明">
            <a:extLst>
              <a:ext uri="{FF2B5EF4-FFF2-40B4-BE49-F238E27FC236}">
                <a16:creationId xmlns:a16="http://schemas.microsoft.com/office/drawing/2014/main" id="{1F6D335B-1BCA-4E7D-9D88-D6A87BC4BF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7981" y="2663972"/>
            <a:ext cx="2034540" cy="2034540"/>
          </a:xfrm>
          <a:prstGeom prst="rect">
            <a:avLst/>
          </a:prstGeom>
          <a:effectLst>
            <a:outerShdw blurRad="50800" dist="38100" dir="2700000" algn="tl" rotWithShape="0">
              <a:prstClr val="black">
                <a:alpha val="40000"/>
              </a:prstClr>
            </a:outerShdw>
          </a:effectLst>
        </p:spPr>
      </p:pic>
      <p:pic>
        <p:nvPicPr>
          <p:cNvPr id="9" name="図 8" descr="QR コード&#10;&#10;自動的に生成された説明">
            <a:extLst>
              <a:ext uri="{FF2B5EF4-FFF2-40B4-BE49-F238E27FC236}">
                <a16:creationId xmlns:a16="http://schemas.microsoft.com/office/drawing/2014/main" id="{653566D2-C90F-49BE-AB6B-3CA48B9066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54729" y="2630260"/>
            <a:ext cx="2034541" cy="2034541"/>
          </a:xfrm>
          <a:prstGeom prst="rect">
            <a:avLst/>
          </a:prstGeom>
          <a:effectLst>
            <a:outerShdw blurRad="50800" dist="38100" dir="2700000" algn="tl" rotWithShape="0">
              <a:prstClr val="black">
                <a:alpha val="40000"/>
              </a:prstClr>
            </a:outerShdw>
          </a:effectLst>
        </p:spPr>
      </p:pic>
      <p:pic>
        <p:nvPicPr>
          <p:cNvPr id="11" name="図 10" descr="背景パターン&#10;&#10;中程度の精度で自動的に生成された説明">
            <a:extLst>
              <a:ext uri="{FF2B5EF4-FFF2-40B4-BE49-F238E27FC236}">
                <a16:creationId xmlns:a16="http://schemas.microsoft.com/office/drawing/2014/main" id="{CBE9F4B0-CB25-4E4F-9353-0453F9C6F0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0783" y="1728726"/>
            <a:ext cx="609600" cy="609600"/>
          </a:xfrm>
          <a:prstGeom prst="rect">
            <a:avLst/>
          </a:prstGeom>
        </p:spPr>
      </p:pic>
      <p:pic>
        <p:nvPicPr>
          <p:cNvPr id="13" name="図 12" descr="背景パターン&#10;&#10;自動的に生成された説明">
            <a:extLst>
              <a:ext uri="{FF2B5EF4-FFF2-40B4-BE49-F238E27FC236}">
                <a16:creationId xmlns:a16="http://schemas.microsoft.com/office/drawing/2014/main" id="{7DDE9EB7-9974-4D59-B305-359EC28BC3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65984" y="1732560"/>
            <a:ext cx="609600" cy="609600"/>
          </a:xfrm>
          <a:prstGeom prst="rect">
            <a:avLst/>
          </a:prstGeom>
        </p:spPr>
      </p:pic>
      <p:pic>
        <p:nvPicPr>
          <p:cNvPr id="15" name="図 14" descr="タイル床の上にある&#10;&#10;中程度の精度で自動的に生成された説明">
            <a:extLst>
              <a:ext uri="{FF2B5EF4-FFF2-40B4-BE49-F238E27FC236}">
                <a16:creationId xmlns:a16="http://schemas.microsoft.com/office/drawing/2014/main" id="{5AA5A9AF-4D9F-4D5B-A55B-4387D4569F0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67198" y="1711582"/>
            <a:ext cx="609600" cy="609600"/>
          </a:xfrm>
          <a:prstGeom prst="rect">
            <a:avLst/>
          </a:prstGeom>
        </p:spPr>
      </p:pic>
      <p:sp>
        <p:nvSpPr>
          <p:cNvPr id="36" name="コンテンツ プレースホルダー 2">
            <a:extLst>
              <a:ext uri="{FF2B5EF4-FFF2-40B4-BE49-F238E27FC236}">
                <a16:creationId xmlns:a16="http://schemas.microsoft.com/office/drawing/2014/main" id="{2A7F8901-CAC5-4F50-B023-5026FCB99998}"/>
              </a:ext>
            </a:extLst>
          </p:cNvPr>
          <p:cNvSpPr txBox="1">
            <a:spLocks/>
          </p:cNvSpPr>
          <p:nvPr/>
        </p:nvSpPr>
        <p:spPr>
          <a:xfrm>
            <a:off x="521070" y="5146418"/>
            <a:ext cx="5745608" cy="44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latin typeface="Times New Roman" panose="02020603050405020304" pitchFamily="18" charset="0"/>
              </a:rPr>
              <a:t> </a:t>
            </a:r>
            <a:r>
              <a:rPr lang="en-US" altLang="ja-JP" sz="2000" dirty="0">
                <a:latin typeface="Times New Roman" panose="02020603050405020304" pitchFamily="18" charset="0"/>
              </a:rPr>
              <a:t>We got the same results as the image “Airplane”</a:t>
            </a:r>
          </a:p>
        </p:txBody>
      </p:sp>
    </p:spTree>
    <p:extLst>
      <p:ext uri="{BB962C8B-B14F-4D97-AF65-F5344CB8AC3E}">
        <p14:creationId xmlns:p14="http://schemas.microsoft.com/office/powerpoint/2010/main" val="10206397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 name="正方形/長方形 157">
            <a:extLst>
              <a:ext uri="{FF2B5EF4-FFF2-40B4-BE49-F238E27FC236}">
                <a16:creationId xmlns:a16="http://schemas.microsoft.com/office/drawing/2014/main" id="{4429D305-20EA-4876-9309-2BCD04046923}"/>
              </a:ext>
            </a:extLst>
          </p:cNvPr>
          <p:cNvSpPr/>
          <p:nvPr/>
        </p:nvSpPr>
        <p:spPr>
          <a:xfrm>
            <a:off x="7453442" y="1486805"/>
            <a:ext cx="1423858" cy="503684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pPr/>
              <a:t>24</a:t>
            </a:fld>
            <a:endParaRPr lang="ja-JP" altLang="en-US"/>
          </a:p>
        </p:txBody>
      </p:sp>
      <p:sp>
        <p:nvSpPr>
          <p:cNvPr id="110" name="正方形/長方形 109">
            <a:extLst>
              <a:ext uri="{FF2B5EF4-FFF2-40B4-BE49-F238E27FC236}">
                <a16:creationId xmlns:a16="http://schemas.microsoft.com/office/drawing/2014/main" id="{9078ECA4-3750-4796-916D-AB13F483105A}"/>
              </a:ext>
            </a:extLst>
          </p:cNvPr>
          <p:cNvSpPr/>
          <p:nvPr/>
        </p:nvSpPr>
        <p:spPr>
          <a:xfrm>
            <a:off x="3676045" y="1532234"/>
            <a:ext cx="1443431" cy="327794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11" name="図 110" descr="雪の上を飛ぶ飛行機の白黒写真&#10;&#10;自動的に生成された説明">
            <a:extLst>
              <a:ext uri="{FF2B5EF4-FFF2-40B4-BE49-F238E27FC236}">
                <a16:creationId xmlns:a16="http://schemas.microsoft.com/office/drawing/2014/main" id="{1DEE7977-22EA-469D-B900-F598E5898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049" y="2078275"/>
            <a:ext cx="1690077" cy="1690077"/>
          </a:xfrm>
          <a:prstGeom prst="rect">
            <a:avLst/>
          </a:prstGeom>
        </p:spPr>
      </p:pic>
      <p:cxnSp>
        <p:nvCxnSpPr>
          <p:cNvPr id="112" name="直線コネクタ 111">
            <a:extLst>
              <a:ext uri="{FF2B5EF4-FFF2-40B4-BE49-F238E27FC236}">
                <a16:creationId xmlns:a16="http://schemas.microsoft.com/office/drawing/2014/main" id="{8F7F6EBD-AAF0-4580-A54A-26DC97E33884}"/>
              </a:ext>
            </a:extLst>
          </p:cNvPr>
          <p:cNvCxnSpPr>
            <a:cxnSpLocks/>
          </p:cNvCxnSpPr>
          <p:nvPr/>
        </p:nvCxnSpPr>
        <p:spPr>
          <a:xfrm>
            <a:off x="2116126" y="3308109"/>
            <a:ext cx="12194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6392AC9E-A964-45E1-ABCB-30BFB569C3D6}"/>
              </a:ext>
            </a:extLst>
          </p:cNvPr>
          <p:cNvCxnSpPr>
            <a:cxnSpLocks/>
            <a:stCxn id="111" idx="2"/>
          </p:cNvCxnSpPr>
          <p:nvPr/>
        </p:nvCxnSpPr>
        <p:spPr>
          <a:xfrm>
            <a:off x="1271088" y="3768352"/>
            <a:ext cx="0" cy="8717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6C8C54CD-92C0-484A-9936-0C63B342A4BE}"/>
              </a:ext>
            </a:extLst>
          </p:cNvPr>
          <p:cNvCxnSpPr>
            <a:cxnSpLocks/>
            <a:stCxn id="110" idx="2"/>
            <a:endCxn id="126" idx="0"/>
          </p:cNvCxnSpPr>
          <p:nvPr/>
        </p:nvCxnSpPr>
        <p:spPr>
          <a:xfrm>
            <a:off x="4397761" y="4810177"/>
            <a:ext cx="2514" cy="34039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テキスト ボックス 114">
            <a:extLst>
              <a:ext uri="{FF2B5EF4-FFF2-40B4-BE49-F238E27FC236}">
                <a16:creationId xmlns:a16="http://schemas.microsoft.com/office/drawing/2014/main" id="{ECBB0131-CBE7-4860-B821-05F7439FBAB4}"/>
              </a:ext>
            </a:extLst>
          </p:cNvPr>
          <p:cNvSpPr txBox="1"/>
          <p:nvPr/>
        </p:nvSpPr>
        <p:spPr>
          <a:xfrm>
            <a:off x="617062" y="1708943"/>
            <a:ext cx="1308050" cy="369332"/>
          </a:xfrm>
          <a:prstGeom prst="rect">
            <a:avLst/>
          </a:prstGeom>
          <a:noFill/>
        </p:spPr>
        <p:txBody>
          <a:bodyPr wrap="none" rtlCol="0">
            <a:spAutoFit/>
          </a:bodyPr>
          <a:lstStyle/>
          <a:p>
            <a:pPr algn="ctr"/>
            <a:r>
              <a:rPr lang="en-US" altLang="ja-JP" dirty="0">
                <a:latin typeface="Times New Roman" panose="02020603050405020304" pitchFamily="18" charset="0"/>
                <a:cs typeface="Times New Roman" panose="02020603050405020304" pitchFamily="18" charset="0"/>
              </a:rPr>
              <a:t>Input image</a:t>
            </a:r>
            <a:endParaRPr lang="ja-JP" altLang="en-US" dirty="0">
              <a:latin typeface="Times New Roman" panose="02020603050405020304" pitchFamily="18" charset="0"/>
              <a:cs typeface="Times New Roman" panose="02020603050405020304" pitchFamily="18" charset="0"/>
            </a:endParaRPr>
          </a:p>
        </p:txBody>
      </p:sp>
      <p:cxnSp>
        <p:nvCxnSpPr>
          <p:cNvPr id="116" name="直線コネクタ 115">
            <a:extLst>
              <a:ext uri="{FF2B5EF4-FFF2-40B4-BE49-F238E27FC236}">
                <a16:creationId xmlns:a16="http://schemas.microsoft.com/office/drawing/2014/main" id="{17EE2F40-E42B-4185-8010-0C235DEF3A9F}"/>
              </a:ext>
            </a:extLst>
          </p:cNvPr>
          <p:cNvCxnSpPr>
            <a:cxnSpLocks/>
          </p:cNvCxnSpPr>
          <p:nvPr/>
        </p:nvCxnSpPr>
        <p:spPr>
          <a:xfrm>
            <a:off x="3335549" y="2434730"/>
            <a:ext cx="0" cy="1769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B817ABEA-49C4-46A2-B158-FCB6AEFF988A}"/>
              </a:ext>
            </a:extLst>
          </p:cNvPr>
          <p:cNvCxnSpPr/>
          <p:nvPr/>
        </p:nvCxnSpPr>
        <p:spPr>
          <a:xfrm>
            <a:off x="3335549" y="2447684"/>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479213B8-F884-465F-BBC6-DE2D539E271F}"/>
              </a:ext>
            </a:extLst>
          </p:cNvPr>
          <p:cNvCxnSpPr/>
          <p:nvPr/>
        </p:nvCxnSpPr>
        <p:spPr>
          <a:xfrm>
            <a:off x="3335549" y="4190116"/>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正方形/長方形 119">
            <a:extLst>
              <a:ext uri="{FF2B5EF4-FFF2-40B4-BE49-F238E27FC236}">
                <a16:creationId xmlns:a16="http://schemas.microsoft.com/office/drawing/2014/main" id="{9A72FA6D-2D16-4C57-9A1E-FA9B64376E08}"/>
              </a:ext>
            </a:extLst>
          </p:cNvPr>
          <p:cNvSpPr/>
          <p:nvPr/>
        </p:nvSpPr>
        <p:spPr>
          <a:xfrm>
            <a:off x="627818" y="4650125"/>
            <a:ext cx="1472244" cy="1106701"/>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1600" dirty="0">
                <a:latin typeface="Times New Roman" panose="02020603050405020304" pitchFamily="18" charset="0"/>
                <a:cs typeface="Times New Roman" panose="02020603050405020304" pitchFamily="18" charset="0"/>
              </a:rPr>
              <a:t>Matching pursuits </a:t>
            </a:r>
            <a:r>
              <a:rPr lang="en-US" altLang="ja-JP" sz="1200" dirty="0">
                <a:latin typeface="Times New Roman" panose="02020603050405020304" pitchFamily="18" charset="0"/>
                <a:cs typeface="Times New Roman" panose="02020603050405020304" pitchFamily="18" charset="0"/>
              </a:rPr>
              <a:t>[3]</a:t>
            </a:r>
            <a:endParaRPr lang="ja-JP" altLang="en-US" sz="1600" dirty="0">
              <a:latin typeface="Times New Roman" panose="02020603050405020304" pitchFamily="18" charset="0"/>
              <a:cs typeface="Times New Roman" panose="02020603050405020304" pitchFamily="18" charset="0"/>
            </a:endParaRPr>
          </a:p>
        </p:txBody>
      </p:sp>
      <p:cxnSp>
        <p:nvCxnSpPr>
          <p:cNvPr id="122" name="カギ線コネクタ 44">
            <a:extLst>
              <a:ext uri="{FF2B5EF4-FFF2-40B4-BE49-F238E27FC236}">
                <a16:creationId xmlns:a16="http://schemas.microsoft.com/office/drawing/2014/main" id="{E0E4782D-0570-40DF-A50E-3AC4D35323E4}"/>
              </a:ext>
            </a:extLst>
          </p:cNvPr>
          <p:cNvCxnSpPr>
            <a:cxnSpLocks/>
            <a:stCxn id="120" idx="3"/>
            <a:endCxn id="64" idx="2"/>
          </p:cNvCxnSpPr>
          <p:nvPr/>
        </p:nvCxnSpPr>
        <p:spPr>
          <a:xfrm flipV="1">
            <a:off x="2100062" y="3301573"/>
            <a:ext cx="634704" cy="1901903"/>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3" name="正方形/長方形 122">
            <a:extLst>
              <a:ext uri="{FF2B5EF4-FFF2-40B4-BE49-F238E27FC236}">
                <a16:creationId xmlns:a16="http://schemas.microsoft.com/office/drawing/2014/main" id="{0C88C98F-1B7B-4943-9779-C4AAAF663053}"/>
              </a:ext>
            </a:extLst>
          </p:cNvPr>
          <p:cNvSpPr/>
          <p:nvPr/>
        </p:nvSpPr>
        <p:spPr>
          <a:xfrm>
            <a:off x="231135" y="4444005"/>
            <a:ext cx="2215890" cy="1789544"/>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a:extLst>
              <a:ext uri="{FF2B5EF4-FFF2-40B4-BE49-F238E27FC236}">
                <a16:creationId xmlns:a16="http://schemas.microsoft.com/office/drawing/2014/main" id="{BE47F3F9-443C-4B3B-AAB3-C97900C7AE25}"/>
              </a:ext>
            </a:extLst>
          </p:cNvPr>
          <p:cNvSpPr/>
          <p:nvPr/>
        </p:nvSpPr>
        <p:spPr>
          <a:xfrm>
            <a:off x="1779438" y="4067882"/>
            <a:ext cx="779829" cy="400110"/>
          </a:xfrm>
          <a:prstGeom prst="rect">
            <a:avLst/>
          </a:prstGeom>
        </p:spPr>
        <p:txBody>
          <a:bodyPr wrap="none">
            <a:spAutoFit/>
          </a:bodyPr>
          <a:lstStyle/>
          <a:p>
            <a:r>
              <a:rPr lang="en-US" altLang="ja-JP" sz="2000" dirty="0">
                <a:solidFill>
                  <a:schemeClr val="accent2"/>
                </a:solidFill>
                <a:latin typeface="Times New Roman" panose="02020603050405020304" pitchFamily="18" charset="0"/>
                <a:cs typeface="Times New Roman" panose="02020603050405020304" pitchFamily="18" charset="0"/>
              </a:rPr>
              <a:t>Step1</a:t>
            </a:r>
            <a:endParaRPr lang="ja-JP" altLang="en-US" sz="2000" dirty="0">
              <a:solidFill>
                <a:schemeClr val="accent2"/>
              </a:solidFill>
              <a:latin typeface="Times New Roman" panose="02020603050405020304" pitchFamily="18" charset="0"/>
              <a:cs typeface="Times New Roman" panose="02020603050405020304" pitchFamily="18" charset="0"/>
            </a:endParaRPr>
          </a:p>
        </p:txBody>
      </p:sp>
      <p:sp>
        <p:nvSpPr>
          <p:cNvPr id="126" name="正方形/長方形 125">
            <a:extLst>
              <a:ext uri="{FF2B5EF4-FFF2-40B4-BE49-F238E27FC236}">
                <a16:creationId xmlns:a16="http://schemas.microsoft.com/office/drawing/2014/main" id="{A6AA4B9E-202A-4C66-A021-852792CB83B6}"/>
              </a:ext>
            </a:extLst>
          </p:cNvPr>
          <p:cNvSpPr/>
          <p:nvPr/>
        </p:nvSpPr>
        <p:spPr>
          <a:xfrm>
            <a:off x="3482418" y="5150576"/>
            <a:ext cx="1835714" cy="1155820"/>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1600" dirty="0">
                <a:latin typeface="Times New Roman" panose="02020603050405020304" pitchFamily="18" charset="0"/>
                <a:cs typeface="Times New Roman" panose="02020603050405020304" pitchFamily="18" charset="0"/>
              </a:rPr>
              <a:t>Evaluate of each </a:t>
            </a:r>
          </a:p>
          <a:p>
            <a:pPr algn="ctr"/>
            <a:r>
              <a:rPr lang="en-US" altLang="ja-JP" sz="1600" dirty="0">
                <a:latin typeface="Times New Roman" panose="02020603050405020304" pitchFamily="18" charset="0"/>
                <a:cs typeface="Times New Roman" panose="02020603050405020304" pitchFamily="18" charset="0"/>
              </a:rPr>
              <a:t>ICA basis in optimal blocks</a:t>
            </a:r>
          </a:p>
        </p:txBody>
      </p:sp>
      <p:sp>
        <p:nvSpPr>
          <p:cNvPr id="127" name="テキスト ボックス 126">
            <a:extLst>
              <a:ext uri="{FF2B5EF4-FFF2-40B4-BE49-F238E27FC236}">
                <a16:creationId xmlns:a16="http://schemas.microsoft.com/office/drawing/2014/main" id="{73E59231-4ACE-4967-B055-73BF9C522D69}"/>
              </a:ext>
            </a:extLst>
          </p:cNvPr>
          <p:cNvSpPr txBox="1"/>
          <p:nvPr/>
        </p:nvSpPr>
        <p:spPr>
          <a:xfrm>
            <a:off x="3830094" y="1210559"/>
            <a:ext cx="1135439"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Candidate</a:t>
            </a:r>
            <a:endParaRPr lang="ja-JP" altLang="en-US" dirty="0">
              <a:latin typeface="Times New Roman" panose="02020603050405020304" pitchFamily="18" charset="0"/>
              <a:cs typeface="Times New Roman" panose="02020603050405020304" pitchFamily="18" charset="0"/>
            </a:endParaRPr>
          </a:p>
        </p:txBody>
      </p:sp>
      <p:sp>
        <p:nvSpPr>
          <p:cNvPr id="128" name="テキスト ボックス 127">
            <a:extLst>
              <a:ext uri="{FF2B5EF4-FFF2-40B4-BE49-F238E27FC236}">
                <a16:creationId xmlns:a16="http://schemas.microsoft.com/office/drawing/2014/main" id="{766DFE7A-9FF9-4B74-9CCF-AB5DA2EBB2BC}"/>
              </a:ext>
            </a:extLst>
          </p:cNvPr>
          <p:cNvSpPr txBox="1"/>
          <p:nvPr/>
        </p:nvSpPr>
        <p:spPr>
          <a:xfrm>
            <a:off x="3804490" y="1511023"/>
            <a:ext cx="1186542" cy="338554"/>
          </a:xfrm>
          <a:prstGeom prst="rect">
            <a:avLst/>
          </a:prstGeom>
          <a:noFill/>
        </p:spPr>
        <p:txBody>
          <a:bodyPr wrap="none" rtlCol="0">
            <a:spAutoFit/>
          </a:bodyPr>
          <a:lstStyle/>
          <a:p>
            <a:pPr algn="ctr"/>
            <a:r>
              <a:rPr lang="en-US" altLang="ja-JP" sz="1600" dirty="0" err="1">
                <a:latin typeface="Times New Roman" panose="02020603050405020304" pitchFamily="18" charset="0"/>
                <a:cs typeface="Times New Roman" panose="02020603050405020304" pitchFamily="18" charset="0"/>
              </a:rPr>
              <a:t>DCT_Block</a:t>
            </a:r>
            <a:endParaRPr lang="en-US" altLang="ja-JP" sz="1600" dirty="0">
              <a:latin typeface="Times New Roman" panose="02020603050405020304" pitchFamily="18" charset="0"/>
              <a:cs typeface="Times New Roman" panose="02020603050405020304" pitchFamily="18" charset="0"/>
            </a:endParaRPr>
          </a:p>
        </p:txBody>
      </p:sp>
      <p:sp>
        <p:nvSpPr>
          <p:cNvPr id="131" name="テキスト ボックス 130">
            <a:extLst>
              <a:ext uri="{FF2B5EF4-FFF2-40B4-BE49-F238E27FC236}">
                <a16:creationId xmlns:a16="http://schemas.microsoft.com/office/drawing/2014/main" id="{70D04628-C017-4086-B84E-EEA7DB81EBAA}"/>
              </a:ext>
            </a:extLst>
          </p:cNvPr>
          <p:cNvSpPr txBox="1"/>
          <p:nvPr/>
        </p:nvSpPr>
        <p:spPr>
          <a:xfrm>
            <a:off x="83833" y="5734590"/>
            <a:ext cx="2510494" cy="523220"/>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Determine the quantization priority in ICA</a:t>
            </a:r>
            <a:endParaRPr lang="ja-JP" altLang="en-US" sz="1400" dirty="0">
              <a:latin typeface="Times New Roman" panose="02020603050405020304" pitchFamily="18" charset="0"/>
              <a:cs typeface="Times New Roman" panose="02020603050405020304" pitchFamily="18" charset="0"/>
            </a:endParaRPr>
          </a:p>
        </p:txBody>
      </p:sp>
      <p:pic>
        <p:nvPicPr>
          <p:cNvPr id="132" name="図 131" descr="QR コード&#10;&#10;自動的に生成された説明">
            <a:extLst>
              <a:ext uri="{FF2B5EF4-FFF2-40B4-BE49-F238E27FC236}">
                <a16:creationId xmlns:a16="http://schemas.microsoft.com/office/drawing/2014/main" id="{C740649B-7028-40BE-A52F-00D3820EA4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0094" y="1864958"/>
            <a:ext cx="1150288" cy="1150288"/>
          </a:xfrm>
          <a:prstGeom prst="rect">
            <a:avLst/>
          </a:prstGeom>
        </p:spPr>
      </p:pic>
      <p:pic>
        <p:nvPicPr>
          <p:cNvPr id="133" name="図 132" descr="ダイアグラム&#10;&#10;中程度の精度で自動的に生成された説明">
            <a:extLst>
              <a:ext uri="{FF2B5EF4-FFF2-40B4-BE49-F238E27FC236}">
                <a16:creationId xmlns:a16="http://schemas.microsoft.com/office/drawing/2014/main" id="{E5AB2AA2-89AF-4751-A921-3C1B0AA9FB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2890" y="3615582"/>
            <a:ext cx="1116779" cy="1116779"/>
          </a:xfrm>
          <a:prstGeom prst="rect">
            <a:avLst/>
          </a:prstGeom>
        </p:spPr>
      </p:pic>
      <p:sp>
        <p:nvSpPr>
          <p:cNvPr id="134" name="正方形/長方形 133">
            <a:extLst>
              <a:ext uri="{FF2B5EF4-FFF2-40B4-BE49-F238E27FC236}">
                <a16:creationId xmlns:a16="http://schemas.microsoft.com/office/drawing/2014/main" id="{A42525FB-2311-496F-B949-1E8FC6AD2573}"/>
              </a:ext>
            </a:extLst>
          </p:cNvPr>
          <p:cNvSpPr/>
          <p:nvPr/>
        </p:nvSpPr>
        <p:spPr>
          <a:xfrm>
            <a:off x="5590809" y="5150576"/>
            <a:ext cx="1590413" cy="1155820"/>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1600" dirty="0">
                <a:latin typeface="Times New Roman" panose="02020603050405020304" pitchFamily="18" charset="0"/>
                <a:cs typeface="Times New Roman" panose="02020603050405020304" pitchFamily="18" charset="0"/>
              </a:rPr>
              <a:t>Focus only on image quality</a:t>
            </a:r>
          </a:p>
        </p:txBody>
      </p:sp>
      <p:sp>
        <p:nvSpPr>
          <p:cNvPr id="137" name="正方形/長方形 136">
            <a:extLst>
              <a:ext uri="{FF2B5EF4-FFF2-40B4-BE49-F238E27FC236}">
                <a16:creationId xmlns:a16="http://schemas.microsoft.com/office/drawing/2014/main" id="{BA34C233-C25D-4CCC-A86B-2B64F0F97C5D}"/>
              </a:ext>
            </a:extLst>
          </p:cNvPr>
          <p:cNvSpPr/>
          <p:nvPr/>
        </p:nvSpPr>
        <p:spPr>
          <a:xfrm>
            <a:off x="3296599" y="5014001"/>
            <a:ext cx="4070604" cy="1769475"/>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正方形/長方形 137">
            <a:extLst>
              <a:ext uri="{FF2B5EF4-FFF2-40B4-BE49-F238E27FC236}">
                <a16:creationId xmlns:a16="http://schemas.microsoft.com/office/drawing/2014/main" id="{052A07EE-38FE-4059-BF9C-160CCC897B42}"/>
              </a:ext>
            </a:extLst>
          </p:cNvPr>
          <p:cNvSpPr/>
          <p:nvPr/>
        </p:nvSpPr>
        <p:spPr>
          <a:xfrm>
            <a:off x="6654178" y="4644346"/>
            <a:ext cx="779829" cy="400110"/>
          </a:xfrm>
          <a:prstGeom prst="rect">
            <a:avLst/>
          </a:prstGeom>
        </p:spPr>
        <p:txBody>
          <a:bodyPr wrap="none">
            <a:spAutoFit/>
          </a:bodyPr>
          <a:lstStyle/>
          <a:p>
            <a:r>
              <a:rPr lang="en-US" altLang="ja-JP" sz="2000" dirty="0">
                <a:solidFill>
                  <a:schemeClr val="accent2"/>
                </a:solidFill>
                <a:latin typeface="Times New Roman" panose="02020603050405020304" pitchFamily="18" charset="0"/>
                <a:cs typeface="Times New Roman" panose="02020603050405020304" pitchFamily="18" charset="0"/>
              </a:rPr>
              <a:t>Step2</a:t>
            </a:r>
            <a:endParaRPr lang="ja-JP" altLang="en-US" sz="2000" dirty="0">
              <a:solidFill>
                <a:schemeClr val="accent2"/>
              </a:solidFill>
              <a:latin typeface="Times New Roman" panose="02020603050405020304" pitchFamily="18" charset="0"/>
              <a:cs typeface="Times New Roman" panose="02020603050405020304" pitchFamily="18" charset="0"/>
            </a:endParaRPr>
          </a:p>
        </p:txBody>
      </p:sp>
      <p:cxnSp>
        <p:nvCxnSpPr>
          <p:cNvPr id="139" name="直線矢印コネクタ 138">
            <a:extLst>
              <a:ext uri="{FF2B5EF4-FFF2-40B4-BE49-F238E27FC236}">
                <a16:creationId xmlns:a16="http://schemas.microsoft.com/office/drawing/2014/main" id="{C816C59A-D70B-4098-87CA-632B4B56DDC7}"/>
              </a:ext>
            </a:extLst>
          </p:cNvPr>
          <p:cNvCxnSpPr>
            <a:cxnSpLocks/>
            <a:stCxn id="126" idx="3"/>
            <a:endCxn id="134" idx="1"/>
          </p:cNvCxnSpPr>
          <p:nvPr/>
        </p:nvCxnSpPr>
        <p:spPr>
          <a:xfrm>
            <a:off x="5318132" y="5728486"/>
            <a:ext cx="27267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0" name="テキスト ボックス 139">
            <a:extLst>
              <a:ext uri="{FF2B5EF4-FFF2-40B4-BE49-F238E27FC236}">
                <a16:creationId xmlns:a16="http://schemas.microsoft.com/office/drawing/2014/main" id="{9305846F-71FE-467E-88C9-90ECBB85509A}"/>
              </a:ext>
            </a:extLst>
          </p:cNvPr>
          <p:cNvSpPr txBox="1"/>
          <p:nvPr/>
        </p:nvSpPr>
        <p:spPr>
          <a:xfrm>
            <a:off x="7699557" y="4918982"/>
            <a:ext cx="989245" cy="338554"/>
          </a:xfrm>
          <a:prstGeom prst="rect">
            <a:avLst/>
          </a:prstGeom>
          <a:noFill/>
        </p:spPr>
        <p:txBody>
          <a:bodyPr wrap="none" rtlCol="0">
            <a:spAutoFit/>
          </a:bodyPr>
          <a:lstStyle/>
          <a:p>
            <a:r>
              <a:rPr lang="en-US" altLang="ja-JP" sz="1600" dirty="0">
                <a:latin typeface="Times New Roman" panose="02020603050405020304" pitchFamily="18" charset="0"/>
                <a:cs typeface="Times New Roman" panose="02020603050405020304" pitchFamily="18" charset="0"/>
              </a:rPr>
              <a:t>ICA</a:t>
            </a:r>
            <a:r>
              <a:rPr lang="ja-JP" altLang="en-US" sz="1600" dirty="0">
                <a:latin typeface="Times New Roman" panose="02020603050405020304" pitchFamily="18" charset="0"/>
                <a:cs typeface="Times New Roman" panose="02020603050405020304" pitchFamily="18" charset="0"/>
              </a:rPr>
              <a:t> </a:t>
            </a:r>
            <a:r>
              <a:rPr lang="en-US" altLang="ja-JP" sz="1600" dirty="0">
                <a:latin typeface="Times New Roman" panose="02020603050405020304" pitchFamily="18" charset="0"/>
                <a:cs typeface="Times New Roman" panose="02020603050405020304" pitchFamily="18" charset="0"/>
              </a:rPr>
              <a:t>basis</a:t>
            </a:r>
            <a:endParaRPr lang="ja-JP" altLang="en-US" sz="1600" dirty="0">
              <a:latin typeface="Times New Roman" panose="02020603050405020304" pitchFamily="18" charset="0"/>
              <a:cs typeface="Times New Roman" panose="02020603050405020304" pitchFamily="18" charset="0"/>
            </a:endParaRPr>
          </a:p>
        </p:txBody>
      </p:sp>
      <p:pic>
        <p:nvPicPr>
          <p:cNvPr id="141" name="図 140">
            <a:extLst>
              <a:ext uri="{FF2B5EF4-FFF2-40B4-BE49-F238E27FC236}">
                <a16:creationId xmlns:a16="http://schemas.microsoft.com/office/drawing/2014/main" id="{025C9469-83EB-46FE-9C51-0D6CA282306C}"/>
              </a:ext>
            </a:extLst>
          </p:cNvPr>
          <p:cNvPicPr>
            <a:picLocks noChangeAspect="1"/>
          </p:cNvPicPr>
          <p:nvPr/>
        </p:nvPicPr>
        <p:blipFill>
          <a:blip r:embed="rId6"/>
          <a:stretch>
            <a:fillRect/>
          </a:stretch>
        </p:blipFill>
        <p:spPr>
          <a:xfrm>
            <a:off x="7603829" y="5257857"/>
            <a:ext cx="1140156" cy="1143907"/>
          </a:xfrm>
          <a:prstGeom prst="rect">
            <a:avLst/>
          </a:prstGeom>
        </p:spPr>
      </p:pic>
      <p:grpSp>
        <p:nvGrpSpPr>
          <p:cNvPr id="143" name="グループ化 142">
            <a:extLst>
              <a:ext uri="{FF2B5EF4-FFF2-40B4-BE49-F238E27FC236}">
                <a16:creationId xmlns:a16="http://schemas.microsoft.com/office/drawing/2014/main" id="{FCD64F88-E247-4144-B4C9-85856B405E35}"/>
              </a:ext>
            </a:extLst>
          </p:cNvPr>
          <p:cNvGrpSpPr/>
          <p:nvPr/>
        </p:nvGrpSpPr>
        <p:grpSpPr>
          <a:xfrm>
            <a:off x="7599380" y="5242984"/>
            <a:ext cx="1144605" cy="1158459"/>
            <a:chOff x="9058308" y="5157605"/>
            <a:chExt cx="1144605" cy="1158459"/>
          </a:xfrm>
        </p:grpSpPr>
        <p:sp>
          <p:nvSpPr>
            <p:cNvPr id="144" name="フリーフォーム 57">
              <a:extLst>
                <a:ext uri="{FF2B5EF4-FFF2-40B4-BE49-F238E27FC236}">
                  <a16:creationId xmlns:a16="http://schemas.microsoft.com/office/drawing/2014/main" id="{2A6924CE-FBBD-4167-926B-DBCA56FF74F9}"/>
                </a:ext>
              </a:extLst>
            </p:cNvPr>
            <p:cNvSpPr/>
            <p:nvPr/>
          </p:nvSpPr>
          <p:spPr>
            <a:xfrm>
              <a:off x="9058308" y="5157605"/>
              <a:ext cx="1144605" cy="1158459"/>
            </a:xfrm>
            <a:custGeom>
              <a:avLst/>
              <a:gdLst>
                <a:gd name="connsiteX0" fmla="*/ 0 w 1362391"/>
                <a:gd name="connsiteY0" fmla="*/ 0 h 1363950"/>
                <a:gd name="connsiteX1" fmla="*/ 1362391 w 1362391"/>
                <a:gd name="connsiteY1" fmla="*/ 0 h 1363950"/>
                <a:gd name="connsiteX2" fmla="*/ 1362391 w 1362391"/>
                <a:gd name="connsiteY2" fmla="*/ 1363950 h 1363950"/>
                <a:gd name="connsiteX3" fmla="*/ 0 w 1362391"/>
                <a:gd name="connsiteY3" fmla="*/ 1363950 h 1363950"/>
                <a:gd name="connsiteX4" fmla="*/ 0 w 1362391"/>
                <a:gd name="connsiteY4" fmla="*/ 0 h 1363950"/>
                <a:gd name="connsiteX5" fmla="*/ 7257 w 1362391"/>
                <a:gd name="connsiteY5" fmla="*/ 178573 h 1363950"/>
                <a:gd name="connsiteX6" fmla="*/ 7257 w 1362391"/>
                <a:gd name="connsiteY6" fmla="*/ 340573 h 1363950"/>
                <a:gd name="connsiteX7" fmla="*/ 169257 w 1362391"/>
                <a:gd name="connsiteY7" fmla="*/ 340573 h 1363950"/>
                <a:gd name="connsiteX8" fmla="*/ 169257 w 1362391"/>
                <a:gd name="connsiteY8" fmla="*/ 178573 h 1363950"/>
                <a:gd name="connsiteX9" fmla="*/ 7257 w 1362391"/>
                <a:gd name="connsiteY9" fmla="*/ 178573 h 1363950"/>
                <a:gd name="connsiteX10" fmla="*/ 1190171 w 1362391"/>
                <a:gd name="connsiteY10" fmla="*/ 178576 h 1363950"/>
                <a:gd name="connsiteX11" fmla="*/ 1190171 w 1362391"/>
                <a:gd name="connsiteY11" fmla="*/ 340576 h 1363950"/>
                <a:gd name="connsiteX12" fmla="*/ 1352171 w 1362391"/>
                <a:gd name="connsiteY12" fmla="*/ 340576 h 1363950"/>
                <a:gd name="connsiteX13" fmla="*/ 1352171 w 1362391"/>
                <a:gd name="connsiteY13" fmla="*/ 178576 h 1363950"/>
                <a:gd name="connsiteX14" fmla="*/ 1190171 w 1362391"/>
                <a:gd name="connsiteY14" fmla="*/ 178576 h 1363950"/>
                <a:gd name="connsiteX15" fmla="*/ 1197431 w 1362391"/>
                <a:gd name="connsiteY15" fmla="*/ 519658 h 1363950"/>
                <a:gd name="connsiteX16" fmla="*/ 1197431 w 1362391"/>
                <a:gd name="connsiteY16" fmla="*/ 681658 h 1363950"/>
                <a:gd name="connsiteX17" fmla="*/ 1359431 w 1362391"/>
                <a:gd name="connsiteY17" fmla="*/ 681658 h 1363950"/>
                <a:gd name="connsiteX18" fmla="*/ 1359431 w 1362391"/>
                <a:gd name="connsiteY18" fmla="*/ 519658 h 1363950"/>
                <a:gd name="connsiteX19" fmla="*/ 1197431 w 1362391"/>
                <a:gd name="connsiteY19" fmla="*/ 519658 h 1363950"/>
                <a:gd name="connsiteX20" fmla="*/ 856345 w 1362391"/>
                <a:gd name="connsiteY20" fmla="*/ 519661 h 1363950"/>
                <a:gd name="connsiteX21" fmla="*/ 856345 w 1362391"/>
                <a:gd name="connsiteY21" fmla="*/ 681661 h 1363950"/>
                <a:gd name="connsiteX22" fmla="*/ 1018345 w 1362391"/>
                <a:gd name="connsiteY22" fmla="*/ 681661 h 1363950"/>
                <a:gd name="connsiteX23" fmla="*/ 1018345 w 1362391"/>
                <a:gd name="connsiteY23" fmla="*/ 519661 h 1363950"/>
                <a:gd name="connsiteX24" fmla="*/ 856345 w 1362391"/>
                <a:gd name="connsiteY24" fmla="*/ 519661 h 1363950"/>
                <a:gd name="connsiteX25" fmla="*/ 1030516 w 1362391"/>
                <a:gd name="connsiteY25" fmla="*/ 1027661 h 1363950"/>
                <a:gd name="connsiteX26" fmla="*/ 1030516 w 1362391"/>
                <a:gd name="connsiteY26" fmla="*/ 1189661 h 1363950"/>
                <a:gd name="connsiteX27" fmla="*/ 1192516 w 1362391"/>
                <a:gd name="connsiteY27" fmla="*/ 1189661 h 1363950"/>
                <a:gd name="connsiteX28" fmla="*/ 1192516 w 1362391"/>
                <a:gd name="connsiteY28" fmla="*/ 1027661 h 1363950"/>
                <a:gd name="connsiteX29" fmla="*/ 1030516 w 1362391"/>
                <a:gd name="connsiteY29" fmla="*/ 1027661 h 136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62391" h="1363950">
                  <a:moveTo>
                    <a:pt x="0" y="0"/>
                  </a:moveTo>
                  <a:lnTo>
                    <a:pt x="1362391" y="0"/>
                  </a:lnTo>
                  <a:lnTo>
                    <a:pt x="1362391" y="1363950"/>
                  </a:lnTo>
                  <a:lnTo>
                    <a:pt x="0" y="1363950"/>
                  </a:lnTo>
                  <a:lnTo>
                    <a:pt x="0" y="0"/>
                  </a:lnTo>
                  <a:close/>
                  <a:moveTo>
                    <a:pt x="7257" y="178573"/>
                  </a:moveTo>
                  <a:lnTo>
                    <a:pt x="7257" y="340573"/>
                  </a:lnTo>
                  <a:lnTo>
                    <a:pt x="169257" y="340573"/>
                  </a:lnTo>
                  <a:lnTo>
                    <a:pt x="169257" y="178573"/>
                  </a:lnTo>
                  <a:lnTo>
                    <a:pt x="7257" y="178573"/>
                  </a:lnTo>
                  <a:close/>
                  <a:moveTo>
                    <a:pt x="1190171" y="178576"/>
                  </a:moveTo>
                  <a:lnTo>
                    <a:pt x="1190171" y="340576"/>
                  </a:lnTo>
                  <a:lnTo>
                    <a:pt x="1352171" y="340576"/>
                  </a:lnTo>
                  <a:lnTo>
                    <a:pt x="1352171" y="178576"/>
                  </a:lnTo>
                  <a:lnTo>
                    <a:pt x="1190171" y="178576"/>
                  </a:lnTo>
                  <a:close/>
                  <a:moveTo>
                    <a:pt x="1197431" y="519658"/>
                  </a:moveTo>
                  <a:lnTo>
                    <a:pt x="1197431" y="681658"/>
                  </a:lnTo>
                  <a:lnTo>
                    <a:pt x="1359431" y="681658"/>
                  </a:lnTo>
                  <a:lnTo>
                    <a:pt x="1359431" y="519658"/>
                  </a:lnTo>
                  <a:lnTo>
                    <a:pt x="1197431" y="519658"/>
                  </a:lnTo>
                  <a:close/>
                  <a:moveTo>
                    <a:pt x="856345" y="519661"/>
                  </a:moveTo>
                  <a:lnTo>
                    <a:pt x="856345" y="681661"/>
                  </a:lnTo>
                  <a:lnTo>
                    <a:pt x="1018345" y="681661"/>
                  </a:lnTo>
                  <a:lnTo>
                    <a:pt x="1018345" y="519661"/>
                  </a:lnTo>
                  <a:lnTo>
                    <a:pt x="856345" y="519661"/>
                  </a:lnTo>
                  <a:close/>
                  <a:moveTo>
                    <a:pt x="1030516" y="1027661"/>
                  </a:moveTo>
                  <a:lnTo>
                    <a:pt x="1030516" y="1189661"/>
                  </a:lnTo>
                  <a:lnTo>
                    <a:pt x="1192516" y="1189661"/>
                  </a:lnTo>
                  <a:lnTo>
                    <a:pt x="1192516" y="1027661"/>
                  </a:lnTo>
                  <a:lnTo>
                    <a:pt x="1030516" y="1027661"/>
                  </a:lnTo>
                  <a:close/>
                </a:path>
              </a:pathLst>
            </a:cu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45" name="テキスト ボックス 144">
              <a:extLst>
                <a:ext uri="{FF2B5EF4-FFF2-40B4-BE49-F238E27FC236}">
                  <a16:creationId xmlns:a16="http://schemas.microsoft.com/office/drawing/2014/main" id="{32DBA9E3-9CF7-4F6B-A093-813FCD18E30F}"/>
                </a:ext>
              </a:extLst>
            </p:cNvPr>
            <p:cNvSpPr txBox="1"/>
            <p:nvPr/>
          </p:nvSpPr>
          <p:spPr>
            <a:xfrm>
              <a:off x="9594273" y="5454374"/>
              <a:ext cx="590845" cy="574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ja-JP" altLang="en-US" sz="2000" dirty="0"/>
            </a:p>
          </p:txBody>
        </p:sp>
      </p:grpSp>
      <p:cxnSp>
        <p:nvCxnSpPr>
          <p:cNvPr id="146" name="直線矢印コネクタ 145">
            <a:extLst>
              <a:ext uri="{FF2B5EF4-FFF2-40B4-BE49-F238E27FC236}">
                <a16:creationId xmlns:a16="http://schemas.microsoft.com/office/drawing/2014/main" id="{B1B2CCF1-228B-4ACC-9775-30D7C31EBB50}"/>
              </a:ext>
            </a:extLst>
          </p:cNvPr>
          <p:cNvCxnSpPr>
            <a:cxnSpLocks/>
            <a:stCxn id="134" idx="3"/>
          </p:cNvCxnSpPr>
          <p:nvPr/>
        </p:nvCxnSpPr>
        <p:spPr>
          <a:xfrm>
            <a:off x="7181222" y="5728486"/>
            <a:ext cx="40966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7" name="テキスト ボックス 146">
            <a:extLst>
              <a:ext uri="{FF2B5EF4-FFF2-40B4-BE49-F238E27FC236}">
                <a16:creationId xmlns:a16="http://schemas.microsoft.com/office/drawing/2014/main" id="{B63D6C07-CFAA-47EF-A7C4-92FD7EABA3E8}"/>
              </a:ext>
            </a:extLst>
          </p:cNvPr>
          <p:cNvSpPr txBox="1"/>
          <p:nvPr/>
        </p:nvSpPr>
        <p:spPr>
          <a:xfrm>
            <a:off x="7488156" y="1536870"/>
            <a:ext cx="1318639" cy="338554"/>
          </a:xfrm>
          <a:prstGeom prst="rect">
            <a:avLst/>
          </a:prstGeom>
          <a:noFill/>
        </p:spPr>
        <p:txBody>
          <a:bodyPr wrap="square" rtlCol="0">
            <a:spAutoFit/>
          </a:bodyPr>
          <a:lstStyle/>
          <a:p>
            <a:pPr algn="ctr"/>
            <a:r>
              <a:rPr lang="en-US" altLang="ja-JP" sz="1600" dirty="0" err="1">
                <a:latin typeface="Times New Roman" panose="02020603050405020304" pitchFamily="18" charset="0"/>
                <a:cs typeface="Times New Roman" panose="02020603050405020304" pitchFamily="18" charset="0"/>
              </a:rPr>
              <a:t>DCT_Block</a:t>
            </a:r>
            <a:endParaRPr lang="ja-JP" altLang="en-US" sz="1600" dirty="0">
              <a:latin typeface="Times New Roman" panose="02020603050405020304" pitchFamily="18" charset="0"/>
              <a:cs typeface="Times New Roman" panose="02020603050405020304" pitchFamily="18" charset="0"/>
            </a:endParaRPr>
          </a:p>
        </p:txBody>
      </p:sp>
      <p:sp>
        <p:nvSpPr>
          <p:cNvPr id="148" name="テキスト ボックス 147">
            <a:extLst>
              <a:ext uri="{FF2B5EF4-FFF2-40B4-BE49-F238E27FC236}">
                <a16:creationId xmlns:a16="http://schemas.microsoft.com/office/drawing/2014/main" id="{055B4442-0386-4160-B4E5-63026E7A5C6F}"/>
              </a:ext>
            </a:extLst>
          </p:cNvPr>
          <p:cNvSpPr txBox="1"/>
          <p:nvPr/>
        </p:nvSpPr>
        <p:spPr>
          <a:xfrm>
            <a:off x="7590887" y="3243478"/>
            <a:ext cx="1130438" cy="338554"/>
          </a:xfrm>
          <a:prstGeom prst="rect">
            <a:avLst/>
          </a:prstGeom>
          <a:noFill/>
        </p:spPr>
        <p:txBody>
          <a:bodyPr wrap="none" rtlCol="0">
            <a:spAutoFit/>
          </a:bodyPr>
          <a:lstStyle/>
          <a:p>
            <a:r>
              <a:rPr lang="en-US" altLang="ja-JP" sz="1600" dirty="0" err="1">
                <a:latin typeface="Times New Roman" panose="02020603050405020304" pitchFamily="18" charset="0"/>
                <a:cs typeface="Times New Roman" panose="02020603050405020304" pitchFamily="18" charset="0"/>
              </a:rPr>
              <a:t>ICA_Block</a:t>
            </a:r>
            <a:endParaRPr lang="ja-JP" altLang="en-US" sz="1600" dirty="0">
              <a:latin typeface="Times New Roman" panose="02020603050405020304" pitchFamily="18" charset="0"/>
              <a:cs typeface="Times New Roman" panose="02020603050405020304" pitchFamily="18" charset="0"/>
            </a:endParaRPr>
          </a:p>
        </p:txBody>
      </p:sp>
      <p:pic>
        <p:nvPicPr>
          <p:cNvPr id="149" name="図 148" descr="ダイアグラム, 設計図&#10;&#10;自動的に生成された説明">
            <a:extLst>
              <a:ext uri="{FF2B5EF4-FFF2-40B4-BE49-F238E27FC236}">
                <a16:creationId xmlns:a16="http://schemas.microsoft.com/office/drawing/2014/main" id="{8E7233E8-0BD2-4F9E-9ACD-006BCCC164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7734" y="1861636"/>
            <a:ext cx="1146189" cy="1146189"/>
          </a:xfrm>
          <a:prstGeom prst="rect">
            <a:avLst/>
          </a:prstGeom>
        </p:spPr>
      </p:pic>
      <p:pic>
        <p:nvPicPr>
          <p:cNvPr id="150" name="図 149" descr="ダイアグラム が含まれている画像&#10;&#10;自動的に生成された説明">
            <a:extLst>
              <a:ext uri="{FF2B5EF4-FFF2-40B4-BE49-F238E27FC236}">
                <a16:creationId xmlns:a16="http://schemas.microsoft.com/office/drawing/2014/main" id="{898E2A44-D039-4790-A9AF-2CB9A064A0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80619" y="3591068"/>
            <a:ext cx="1146045" cy="1146045"/>
          </a:xfrm>
          <a:prstGeom prst="rect">
            <a:avLst/>
          </a:prstGeom>
        </p:spPr>
      </p:pic>
      <p:cxnSp>
        <p:nvCxnSpPr>
          <p:cNvPr id="151" name="直線矢印コネクタ 150">
            <a:extLst>
              <a:ext uri="{FF2B5EF4-FFF2-40B4-BE49-F238E27FC236}">
                <a16:creationId xmlns:a16="http://schemas.microsoft.com/office/drawing/2014/main" id="{30266656-3A88-422A-8BA3-A85ACC20B093}"/>
              </a:ext>
            </a:extLst>
          </p:cNvPr>
          <p:cNvCxnSpPr>
            <a:cxnSpLocks/>
            <a:stCxn id="132" idx="3"/>
            <a:endCxn id="149" idx="1"/>
          </p:cNvCxnSpPr>
          <p:nvPr/>
        </p:nvCxnSpPr>
        <p:spPr>
          <a:xfrm flipV="1">
            <a:off x="4980382" y="2434731"/>
            <a:ext cx="2597352" cy="537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線矢印コネクタ 152">
            <a:extLst>
              <a:ext uri="{FF2B5EF4-FFF2-40B4-BE49-F238E27FC236}">
                <a16:creationId xmlns:a16="http://schemas.microsoft.com/office/drawing/2014/main" id="{4B9426D3-7805-40AB-897E-599DCD84098B}"/>
              </a:ext>
            </a:extLst>
          </p:cNvPr>
          <p:cNvCxnSpPr>
            <a:cxnSpLocks/>
          </p:cNvCxnSpPr>
          <p:nvPr/>
        </p:nvCxnSpPr>
        <p:spPr>
          <a:xfrm flipV="1">
            <a:off x="6814733" y="2447684"/>
            <a:ext cx="0" cy="17108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05CC5C7B-F410-421E-90E4-B2D12E2E208E}"/>
              </a:ext>
            </a:extLst>
          </p:cNvPr>
          <p:cNvCxnSpPr>
            <a:cxnSpLocks/>
          </p:cNvCxnSpPr>
          <p:nvPr/>
        </p:nvCxnSpPr>
        <p:spPr>
          <a:xfrm flipH="1" flipV="1">
            <a:off x="6093508" y="4179541"/>
            <a:ext cx="1" cy="9604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7" name="テキスト ボックス 156">
            <a:extLst>
              <a:ext uri="{FF2B5EF4-FFF2-40B4-BE49-F238E27FC236}">
                <a16:creationId xmlns:a16="http://schemas.microsoft.com/office/drawing/2014/main" id="{663EAE1B-D956-408C-AD7A-226EB9BD1315}"/>
              </a:ext>
            </a:extLst>
          </p:cNvPr>
          <p:cNvSpPr txBox="1"/>
          <p:nvPr/>
        </p:nvSpPr>
        <p:spPr>
          <a:xfrm>
            <a:off x="5548959" y="3591317"/>
            <a:ext cx="1063112" cy="523220"/>
          </a:xfrm>
          <a:prstGeom prst="rect">
            <a:avLst/>
          </a:prstGeom>
          <a:noFill/>
        </p:spPr>
        <p:txBody>
          <a:bodyPr wrap="none" rtlCol="0">
            <a:spAutoFit/>
          </a:bodyPr>
          <a:lstStyle/>
          <a:p>
            <a:pPr algn="ctr"/>
            <a:r>
              <a:rPr lang="en-US" altLang="ja-JP" sz="1400" dirty="0">
                <a:latin typeface="Times New Roman" panose="02020603050405020304" pitchFamily="18" charset="0"/>
                <a:cs typeface="Times New Roman" panose="02020603050405020304" pitchFamily="18" charset="0"/>
              </a:rPr>
              <a:t>Decision of </a:t>
            </a:r>
          </a:p>
          <a:p>
            <a:pPr algn="ctr"/>
            <a:r>
              <a:rPr lang="en-US" altLang="ja-JP" sz="1400" dirty="0" err="1">
                <a:latin typeface="Times New Roman" panose="02020603050405020304" pitchFamily="18" charset="0"/>
                <a:cs typeface="Times New Roman" panose="02020603050405020304" pitchFamily="18" charset="0"/>
              </a:rPr>
              <a:t>ICA_Block</a:t>
            </a:r>
            <a:endParaRPr lang="ja-JP" altLang="en-US" sz="1400" dirty="0">
              <a:latin typeface="Times New Roman" panose="02020603050405020304" pitchFamily="18" charset="0"/>
              <a:cs typeface="Times New Roman" panose="02020603050405020304" pitchFamily="18" charset="0"/>
            </a:endParaRPr>
          </a:p>
        </p:txBody>
      </p:sp>
      <p:sp>
        <p:nvSpPr>
          <p:cNvPr id="159" name="テキスト ボックス 158">
            <a:extLst>
              <a:ext uri="{FF2B5EF4-FFF2-40B4-BE49-F238E27FC236}">
                <a16:creationId xmlns:a16="http://schemas.microsoft.com/office/drawing/2014/main" id="{33CE64B3-DE58-4DBE-8196-2DB63DC0BC1E}"/>
              </a:ext>
            </a:extLst>
          </p:cNvPr>
          <p:cNvSpPr txBox="1"/>
          <p:nvPr/>
        </p:nvSpPr>
        <p:spPr>
          <a:xfrm>
            <a:off x="7780540" y="1124006"/>
            <a:ext cx="818942"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Proper</a:t>
            </a:r>
            <a:endParaRPr lang="ja-JP" altLang="en-US" dirty="0">
              <a:latin typeface="Times New Roman" panose="02020603050405020304" pitchFamily="18" charset="0"/>
              <a:cs typeface="Times New Roman" panose="02020603050405020304" pitchFamily="18" charset="0"/>
            </a:endParaRPr>
          </a:p>
        </p:txBody>
      </p:sp>
      <p:sp>
        <p:nvSpPr>
          <p:cNvPr id="54" name="タイトル 1">
            <a:extLst>
              <a:ext uri="{FF2B5EF4-FFF2-40B4-BE49-F238E27FC236}">
                <a16:creationId xmlns:a16="http://schemas.microsoft.com/office/drawing/2014/main" id="{0F07CE19-1143-4248-B981-490A98710D5A}"/>
              </a:ext>
            </a:extLst>
          </p:cNvPr>
          <p:cNvSpPr>
            <a:spLocks noGrp="1"/>
          </p:cNvSpPr>
          <p:nvPr>
            <p:ph type="title"/>
          </p:nvPr>
        </p:nvSpPr>
        <p:spPr>
          <a:xfrm>
            <a:off x="273050" y="88900"/>
            <a:ext cx="7054342"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Problem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Overview of conventional methods</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cxnSp>
        <p:nvCxnSpPr>
          <p:cNvPr id="59" name="直線矢印コネクタ 58">
            <a:extLst>
              <a:ext uri="{FF2B5EF4-FFF2-40B4-BE49-F238E27FC236}">
                <a16:creationId xmlns:a16="http://schemas.microsoft.com/office/drawing/2014/main" id="{3D21F327-EA8D-4B2C-9951-FBED6E2D92FC}"/>
              </a:ext>
            </a:extLst>
          </p:cNvPr>
          <p:cNvCxnSpPr>
            <a:cxnSpLocks/>
            <a:stCxn id="133" idx="3"/>
            <a:endCxn id="150" idx="1"/>
          </p:cNvCxnSpPr>
          <p:nvPr/>
        </p:nvCxnSpPr>
        <p:spPr>
          <a:xfrm flipV="1">
            <a:off x="4939669" y="4164091"/>
            <a:ext cx="2640950" cy="988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F35445A7-E878-48D5-85BB-1B88C696B3CC}"/>
              </a:ext>
            </a:extLst>
          </p:cNvPr>
          <p:cNvSpPr txBox="1"/>
          <p:nvPr/>
        </p:nvSpPr>
        <p:spPr>
          <a:xfrm>
            <a:off x="2163135" y="2778353"/>
            <a:ext cx="1143262" cy="523220"/>
          </a:xfrm>
          <a:prstGeom prst="rect">
            <a:avLst/>
          </a:prstGeom>
          <a:noFill/>
        </p:spPr>
        <p:txBody>
          <a:bodyPr wrap="none" rtlCol="0">
            <a:spAutoFit/>
          </a:bodyPr>
          <a:lstStyle/>
          <a:p>
            <a:pPr algn="ctr"/>
            <a:r>
              <a:rPr lang="en-US" altLang="ja-JP" sz="1400" dirty="0">
                <a:latin typeface="Times New Roman" panose="02020603050405020304" pitchFamily="18" charset="0"/>
                <a:cs typeface="Times New Roman" panose="02020603050405020304" pitchFamily="18" charset="0"/>
              </a:rPr>
              <a:t>Image</a:t>
            </a:r>
          </a:p>
          <a:p>
            <a:pPr algn="ctr"/>
            <a:r>
              <a:rPr lang="en-US" altLang="ja-JP" sz="1400" dirty="0">
                <a:latin typeface="Times New Roman" panose="02020603050405020304" pitchFamily="18" charset="0"/>
                <a:cs typeface="Times New Roman" panose="02020603050405020304" pitchFamily="18" charset="0"/>
              </a:rPr>
              <a:t>segmentation</a:t>
            </a:r>
            <a:endParaRPr lang="ja-JP" altLang="en-US" sz="1400" dirty="0">
              <a:latin typeface="Times New Roman" panose="02020603050405020304" pitchFamily="18" charset="0"/>
              <a:cs typeface="Times New Roman" panose="02020603050405020304" pitchFamily="18" charset="0"/>
            </a:endParaRPr>
          </a:p>
        </p:txBody>
      </p:sp>
      <p:sp>
        <p:nvSpPr>
          <p:cNvPr id="83" name="正方形/長方形 82">
            <a:extLst>
              <a:ext uri="{FF2B5EF4-FFF2-40B4-BE49-F238E27FC236}">
                <a16:creationId xmlns:a16="http://schemas.microsoft.com/office/drawing/2014/main" id="{1DE8962A-08DE-4EF4-B34E-F78898743B5C}"/>
              </a:ext>
            </a:extLst>
          </p:cNvPr>
          <p:cNvSpPr/>
          <p:nvPr/>
        </p:nvSpPr>
        <p:spPr>
          <a:xfrm>
            <a:off x="7993332" y="4616457"/>
            <a:ext cx="359394" cy="461665"/>
          </a:xfrm>
          <a:prstGeom prst="rect">
            <a:avLst/>
          </a:prstGeom>
        </p:spPr>
        <p:txBody>
          <a:bodyPr wrap="none">
            <a:spAutoFit/>
          </a:bodyPr>
          <a:lstStyle/>
          <a:p>
            <a:r>
              <a:rPr lang="en-US" altLang="ja-JP" sz="2400" b="1" dirty="0">
                <a:latin typeface="Times New Roman" panose="02020603050405020304" pitchFamily="18" charset="0"/>
                <a:cs typeface="Times New Roman" panose="02020603050405020304" pitchFamily="18" charset="0"/>
              </a:rPr>
              <a:t>+</a:t>
            </a:r>
            <a:endParaRPr lang="ja-JP" altLang="en-US" sz="2400" b="1" dirty="0">
              <a:latin typeface="Times New Roman" panose="02020603050405020304" pitchFamily="18" charset="0"/>
              <a:cs typeface="Times New Roman" panose="02020603050405020304" pitchFamily="18" charset="0"/>
            </a:endParaRPr>
          </a:p>
        </p:txBody>
      </p:sp>
      <p:sp>
        <p:nvSpPr>
          <p:cNvPr id="142" name="テキストボックス 38">
            <a:extLst>
              <a:ext uri="{FF2B5EF4-FFF2-40B4-BE49-F238E27FC236}">
                <a16:creationId xmlns:a16="http://schemas.microsoft.com/office/drawing/2014/main" id="{2A0D479A-A2BB-469C-904D-9671B08DC10E}"/>
              </a:ext>
            </a:extLst>
          </p:cNvPr>
          <p:cNvSpPr txBox="1"/>
          <p:nvPr/>
        </p:nvSpPr>
        <p:spPr>
          <a:xfrm>
            <a:off x="7631949" y="5602608"/>
            <a:ext cx="1031051" cy="523220"/>
          </a:xfrm>
          <a:prstGeom prst="rect">
            <a:avLst/>
          </a:prstGeom>
          <a:noFill/>
        </p:spPr>
        <p:txBody>
          <a:bodyPr wrap="none" rtlCol="0">
            <a:spAutoFit/>
          </a:bodyPr>
          <a:lstStyle/>
          <a:p>
            <a:pPr algn="ctr"/>
            <a:r>
              <a:rPr lang="en-US" altLang="ja-JP" sz="1400" dirty="0">
                <a:latin typeface="Times New Roman" panose="02020603050405020304" pitchFamily="18" charset="0"/>
                <a:cs typeface="Times New Roman" panose="02020603050405020304" pitchFamily="18" charset="0"/>
              </a:rPr>
              <a:t>Additional</a:t>
            </a:r>
          </a:p>
          <a:p>
            <a:pPr algn="ctr"/>
            <a:r>
              <a:rPr lang="en-US" sz="1400" dirty="0">
                <a:latin typeface="Times New Roman" panose="02020603050405020304" pitchFamily="18" charset="0"/>
                <a:cs typeface="Times New Roman" panose="02020603050405020304" pitchFamily="18" charset="0"/>
              </a:rPr>
              <a:t>information</a:t>
            </a:r>
          </a:p>
        </p:txBody>
      </p:sp>
      <p:sp>
        <p:nvSpPr>
          <p:cNvPr id="87" name="テキスト ボックス 86">
            <a:extLst>
              <a:ext uri="{FF2B5EF4-FFF2-40B4-BE49-F238E27FC236}">
                <a16:creationId xmlns:a16="http://schemas.microsoft.com/office/drawing/2014/main" id="{3FAA98B6-4EF2-4029-AFBC-88D339FFEAD1}"/>
              </a:ext>
            </a:extLst>
          </p:cNvPr>
          <p:cNvSpPr txBox="1"/>
          <p:nvPr/>
        </p:nvSpPr>
        <p:spPr>
          <a:xfrm>
            <a:off x="3839434" y="3285377"/>
            <a:ext cx="1130439" cy="338554"/>
          </a:xfrm>
          <a:prstGeom prst="rect">
            <a:avLst/>
          </a:prstGeom>
          <a:noFill/>
        </p:spPr>
        <p:txBody>
          <a:bodyPr wrap="none" rtlCol="0">
            <a:spAutoFit/>
          </a:bodyPr>
          <a:lstStyle/>
          <a:p>
            <a:pPr algn="ctr"/>
            <a:r>
              <a:rPr lang="en-US" altLang="ja-JP" sz="1600" dirty="0" err="1">
                <a:latin typeface="Times New Roman" panose="02020603050405020304" pitchFamily="18" charset="0"/>
                <a:cs typeface="Times New Roman" panose="02020603050405020304" pitchFamily="18" charset="0"/>
              </a:rPr>
              <a:t>ICA_Block</a:t>
            </a:r>
            <a:endParaRPr lang="en-US" altLang="ja-JP" sz="1600" dirty="0">
              <a:latin typeface="Times New Roman" panose="02020603050405020304" pitchFamily="18" charset="0"/>
              <a:cs typeface="Times New Roman" panose="02020603050405020304" pitchFamily="18" charset="0"/>
            </a:endParaRPr>
          </a:p>
        </p:txBody>
      </p:sp>
      <p:sp>
        <p:nvSpPr>
          <p:cNvPr id="88" name="コンテンツ プレースホルダー 2">
            <a:extLst>
              <a:ext uri="{FF2B5EF4-FFF2-40B4-BE49-F238E27FC236}">
                <a16:creationId xmlns:a16="http://schemas.microsoft.com/office/drawing/2014/main" id="{23D70B17-C33B-4201-AC78-2A3E1860E950}"/>
              </a:ext>
            </a:extLst>
          </p:cNvPr>
          <p:cNvSpPr>
            <a:spLocks noGrp="1"/>
          </p:cNvSpPr>
          <p:nvPr>
            <p:ph idx="1"/>
          </p:nvPr>
        </p:nvSpPr>
        <p:spPr>
          <a:xfrm>
            <a:off x="280511" y="852441"/>
            <a:ext cx="5037619" cy="605773"/>
          </a:xfrm>
        </p:spPr>
        <p:txBody>
          <a:bodyPr>
            <a:normAutofit/>
          </a:bodyPr>
          <a:lstStyle/>
          <a:p>
            <a:pPr>
              <a:buFont typeface="Wingdings" panose="05000000000000000000" pitchFamily="2" charset="2"/>
              <a:buChar char="ü"/>
            </a:pPr>
            <a:r>
              <a:rPr lang="ja-JP" altLang="en-US" sz="2000" dirty="0">
                <a:latin typeface="Times New Roman" panose="02020603050405020304" pitchFamily="18" charset="0"/>
              </a:rPr>
              <a:t> </a:t>
            </a:r>
            <a:r>
              <a:rPr lang="en-US" altLang="ja-JP" sz="2000" dirty="0">
                <a:latin typeface="Times New Roman" panose="02020603050405020304" pitchFamily="18" charset="0"/>
              </a:rPr>
              <a:t>System diagram of </a:t>
            </a:r>
            <a:r>
              <a:rPr lang="en-US" altLang="ja-JP" sz="2000" dirty="0">
                <a:solidFill>
                  <a:schemeClr val="accent2"/>
                </a:solidFill>
                <a:latin typeface="Times New Roman" panose="02020603050405020304" pitchFamily="18" charset="0"/>
              </a:rPr>
              <a:t>conventional method </a:t>
            </a:r>
            <a:r>
              <a:rPr lang="en-US" altLang="ja-JP" sz="1500" dirty="0">
                <a:latin typeface="Times New Roman" panose="02020603050405020304" pitchFamily="18" charset="0"/>
              </a:rPr>
              <a:t>[2]</a:t>
            </a:r>
            <a:endParaRPr lang="en-US" altLang="ja-JP" sz="2000" dirty="0">
              <a:latin typeface="Times New Roman" panose="02020603050405020304" pitchFamily="18" charset="0"/>
            </a:endParaRPr>
          </a:p>
        </p:txBody>
      </p:sp>
      <p:sp>
        <p:nvSpPr>
          <p:cNvPr id="90" name="テキスト ボックス 89">
            <a:extLst>
              <a:ext uri="{FF2B5EF4-FFF2-40B4-BE49-F238E27FC236}">
                <a16:creationId xmlns:a16="http://schemas.microsoft.com/office/drawing/2014/main" id="{DAB46D67-301A-4D47-99CB-CB45FBEA2BFA}"/>
              </a:ext>
            </a:extLst>
          </p:cNvPr>
          <p:cNvSpPr txBox="1"/>
          <p:nvPr/>
        </p:nvSpPr>
        <p:spPr>
          <a:xfrm>
            <a:off x="3312389" y="6366333"/>
            <a:ext cx="2132059" cy="307777"/>
          </a:xfrm>
          <a:prstGeom prst="rect">
            <a:avLst/>
          </a:prstGeom>
          <a:noFill/>
        </p:spPr>
        <p:txBody>
          <a:bodyPr wrap="none" rtlCol="0">
            <a:spAutoFit/>
          </a:bodyPr>
          <a:lstStyle/>
          <a:p>
            <a:pPr algn="ctr"/>
            <a:r>
              <a:rPr lang="en-US" altLang="ja-JP" sz="1400" dirty="0">
                <a:latin typeface="Times New Roman" panose="02020603050405020304" pitchFamily="18" charset="0"/>
                <a:cs typeface="Times New Roman" panose="02020603050405020304" pitchFamily="18" charset="0"/>
              </a:rPr>
              <a:t>Evaluate of each ICA basis</a:t>
            </a:r>
            <a:endParaRPr lang="ja-JP" altLang="en-US" sz="1400" dirty="0">
              <a:latin typeface="Times New Roman" panose="02020603050405020304" pitchFamily="18" charset="0"/>
              <a:cs typeface="Times New Roman" panose="02020603050405020304" pitchFamily="18" charset="0"/>
            </a:endParaRPr>
          </a:p>
        </p:txBody>
      </p:sp>
      <p:sp>
        <p:nvSpPr>
          <p:cNvPr id="91" name="テキスト ボックス 90">
            <a:extLst>
              <a:ext uri="{FF2B5EF4-FFF2-40B4-BE49-F238E27FC236}">
                <a16:creationId xmlns:a16="http://schemas.microsoft.com/office/drawing/2014/main" id="{8651ED1F-EDAD-4833-A061-7D648F2770BF}"/>
              </a:ext>
            </a:extLst>
          </p:cNvPr>
          <p:cNvSpPr txBox="1"/>
          <p:nvPr/>
        </p:nvSpPr>
        <p:spPr>
          <a:xfrm>
            <a:off x="5698601" y="6280978"/>
            <a:ext cx="1491114" cy="523220"/>
          </a:xfrm>
          <a:prstGeom prst="rect">
            <a:avLst/>
          </a:prstGeom>
          <a:noFill/>
        </p:spPr>
        <p:txBody>
          <a:bodyPr wrap="none" rtlCol="0">
            <a:spAutoFit/>
          </a:bodyPr>
          <a:lstStyle/>
          <a:p>
            <a:pPr algn="ctr"/>
            <a:r>
              <a:rPr lang="en-US" altLang="ja-JP" sz="1400" dirty="0">
                <a:latin typeface="Times New Roman" panose="02020603050405020304" pitchFamily="18" charset="0"/>
                <a:cs typeface="Times New Roman" panose="02020603050405020304" pitchFamily="18" charset="0"/>
              </a:rPr>
              <a:t>Decision </a:t>
            </a:r>
          </a:p>
          <a:p>
            <a:pPr algn="ctr"/>
            <a:r>
              <a:rPr lang="en-US" altLang="ja-JP" sz="1400" dirty="0">
                <a:latin typeface="Times New Roman" panose="02020603050405020304" pitchFamily="18" charset="0"/>
                <a:cs typeface="Times New Roman" panose="02020603050405020304" pitchFamily="18" charset="0"/>
              </a:rPr>
              <a:t>of Important basis</a:t>
            </a:r>
            <a:endParaRPr lang="ja-JP"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5846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4" name="コンテンツ プレースホルダー 18" descr="C:\Users\kawamura\study\ゼミ\基底画像（永久保存版）\barbara.bmp">
            <a:extLst>
              <a:ext uri="{FF2B5EF4-FFF2-40B4-BE49-F238E27FC236}">
                <a16:creationId xmlns:a16="http://schemas.microsoft.com/office/drawing/2014/main" id="{DEE238B7-45AD-41FB-A7E9-BEC79841B14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399" y="2771793"/>
            <a:ext cx="1996925" cy="1996925"/>
          </a:xfrm>
          <a:prstGeom prst="rect">
            <a:avLst/>
          </a:prstGeom>
          <a:noFill/>
          <a:ln w="25400">
            <a:noFill/>
          </a:ln>
          <a:effectLst>
            <a:outerShdw blurRad="50800" dist="38100" dir="2700000" algn="tl" rotWithShape="0">
              <a:prstClr val="black">
                <a:alpha val="40000"/>
              </a:prstClr>
            </a:outerShdw>
          </a:effectLst>
        </p:spPr>
      </p:pic>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25</a:t>
            </a:fld>
            <a:endParaRPr lang="ja-JP" altLang="en-US"/>
          </a:p>
        </p:txBody>
      </p:sp>
      <p:sp>
        <p:nvSpPr>
          <p:cNvPr id="49" name="正方形/長方形 48">
            <a:extLst>
              <a:ext uri="{FF2B5EF4-FFF2-40B4-BE49-F238E27FC236}">
                <a16:creationId xmlns:a16="http://schemas.microsoft.com/office/drawing/2014/main" id="{B555B924-3901-4623-97E3-236738C20A22}"/>
              </a:ext>
            </a:extLst>
          </p:cNvPr>
          <p:cNvSpPr/>
          <p:nvPr/>
        </p:nvSpPr>
        <p:spPr>
          <a:xfrm>
            <a:off x="578478" y="4490567"/>
            <a:ext cx="68368" cy="65353"/>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50" name="直線コネクタ 49">
            <a:extLst>
              <a:ext uri="{FF2B5EF4-FFF2-40B4-BE49-F238E27FC236}">
                <a16:creationId xmlns:a16="http://schemas.microsoft.com/office/drawing/2014/main" id="{63229CC8-34F3-4391-8E08-1F2B46F56F4B}"/>
              </a:ext>
            </a:extLst>
          </p:cNvPr>
          <p:cNvCxnSpPr>
            <a:cxnSpLocks/>
            <a:stCxn id="49" idx="3"/>
            <a:endCxn id="51" idx="1"/>
          </p:cNvCxnSpPr>
          <p:nvPr/>
        </p:nvCxnSpPr>
        <p:spPr>
          <a:xfrm flipV="1">
            <a:off x="646846" y="4203152"/>
            <a:ext cx="1970643" cy="3200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51" name="図 50">
            <a:extLst>
              <a:ext uri="{FF2B5EF4-FFF2-40B4-BE49-F238E27FC236}">
                <a16:creationId xmlns:a16="http://schemas.microsoft.com/office/drawing/2014/main" id="{BF060B7A-D193-4180-97BA-FF12160AC4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7489" y="3814127"/>
            <a:ext cx="792985" cy="778049"/>
          </a:xfrm>
          <a:prstGeom prst="rect">
            <a:avLst/>
          </a:prstGeom>
          <a:ln w="28575">
            <a:solidFill>
              <a:srgbClr val="FF0000"/>
            </a:solidFill>
          </a:ln>
          <a:effectLst>
            <a:outerShdw blurRad="50800" dist="38100" dir="2700000" algn="tl" rotWithShape="0">
              <a:prstClr val="black">
                <a:alpha val="40000"/>
              </a:prstClr>
            </a:outerShdw>
          </a:effectLst>
        </p:spPr>
      </p:pic>
      <p:grpSp>
        <p:nvGrpSpPr>
          <p:cNvPr id="52" name="グループ化 51">
            <a:extLst>
              <a:ext uri="{FF2B5EF4-FFF2-40B4-BE49-F238E27FC236}">
                <a16:creationId xmlns:a16="http://schemas.microsoft.com/office/drawing/2014/main" id="{28B79FF0-EE2B-4D1A-9B9A-C2FE66DEBFB7}"/>
              </a:ext>
            </a:extLst>
          </p:cNvPr>
          <p:cNvGrpSpPr/>
          <p:nvPr/>
        </p:nvGrpSpPr>
        <p:grpSpPr>
          <a:xfrm>
            <a:off x="3947119" y="2573405"/>
            <a:ext cx="1603866" cy="1982162"/>
            <a:chOff x="2930414" y="2365711"/>
            <a:chExt cx="1535099" cy="1920785"/>
          </a:xfrm>
        </p:grpSpPr>
        <p:pic>
          <p:nvPicPr>
            <p:cNvPr id="53" name="図 52">
              <a:extLst>
                <a:ext uri="{FF2B5EF4-FFF2-40B4-BE49-F238E27FC236}">
                  <a16:creationId xmlns:a16="http://schemas.microsoft.com/office/drawing/2014/main" id="{9A7AFDAB-66F4-46CB-92A9-06DF574A9086}"/>
                </a:ext>
              </a:extLst>
            </p:cNvPr>
            <p:cNvPicPr>
              <a:picLocks noChangeAspect="1"/>
            </p:cNvPicPr>
            <p:nvPr/>
          </p:nvPicPr>
          <p:blipFill>
            <a:blip r:embed="rId5"/>
            <a:stretch>
              <a:fillRect/>
            </a:stretch>
          </p:blipFill>
          <p:spPr>
            <a:xfrm>
              <a:off x="2930414" y="2746347"/>
              <a:ext cx="1535099" cy="1540149"/>
            </a:xfrm>
            <a:prstGeom prst="rect">
              <a:avLst/>
            </a:prstGeom>
            <a:effectLst>
              <a:outerShdw blurRad="50800" dist="38100" dir="2700000" algn="tl" rotWithShape="0">
                <a:prstClr val="black">
                  <a:alpha val="40000"/>
                </a:prstClr>
              </a:outerShdw>
            </a:effectLst>
          </p:spPr>
        </p:pic>
        <p:sp>
          <p:nvSpPr>
            <p:cNvPr id="54" name="正方形/長方形 53">
              <a:extLst>
                <a:ext uri="{FF2B5EF4-FFF2-40B4-BE49-F238E27FC236}">
                  <a16:creationId xmlns:a16="http://schemas.microsoft.com/office/drawing/2014/main" id="{02B6AB4E-BEB6-4599-8AB8-2A55EF0362EA}"/>
                </a:ext>
              </a:extLst>
            </p:cNvPr>
            <p:cNvSpPr/>
            <p:nvPr/>
          </p:nvSpPr>
          <p:spPr>
            <a:xfrm>
              <a:off x="3134315" y="2365711"/>
              <a:ext cx="1127296" cy="369332"/>
            </a:xfrm>
            <a:prstGeom prst="rect">
              <a:avLst/>
            </a:prstGeom>
          </p:spPr>
          <p:txBody>
            <a:bodyPr wrap="none">
              <a:spAutoFit/>
            </a:bodyPr>
            <a:lstStyle/>
            <a:p>
              <a:pPr algn="ctr"/>
              <a:r>
                <a:rPr lang="en-US" altLang="ja-JP"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ICA bases</a:t>
              </a:r>
              <a:endParaRPr lang="ja-JP" altLang="en-US" dirty="0">
                <a:solidFill>
                  <a:sysClr val="windowText" lastClr="000000"/>
                </a:solidFill>
                <a:latin typeface="Times New Roman" panose="02020603050405020304" pitchFamily="18" charset="0"/>
                <a:cs typeface="Times New Roman" panose="02020603050405020304" pitchFamily="18" charset="0"/>
              </a:endParaRPr>
            </a:p>
          </p:txBody>
        </p:sp>
      </p:grpSp>
      <p:sp>
        <p:nvSpPr>
          <p:cNvPr id="56" name="正方形/長方形 55">
            <a:extLst>
              <a:ext uri="{FF2B5EF4-FFF2-40B4-BE49-F238E27FC236}">
                <a16:creationId xmlns:a16="http://schemas.microsoft.com/office/drawing/2014/main" id="{A1FDFA94-3419-44DF-8D93-E8608E849CCF}"/>
              </a:ext>
            </a:extLst>
          </p:cNvPr>
          <p:cNvSpPr/>
          <p:nvPr/>
        </p:nvSpPr>
        <p:spPr>
          <a:xfrm>
            <a:off x="3937022" y="2965260"/>
            <a:ext cx="178407" cy="16725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7" name="グループ化 56">
            <a:extLst>
              <a:ext uri="{FF2B5EF4-FFF2-40B4-BE49-F238E27FC236}">
                <a16:creationId xmlns:a16="http://schemas.microsoft.com/office/drawing/2014/main" id="{F2156F64-AAA9-487E-93CE-AEA00E86CEC0}"/>
              </a:ext>
            </a:extLst>
          </p:cNvPr>
          <p:cNvGrpSpPr/>
          <p:nvPr/>
        </p:nvGrpSpPr>
        <p:grpSpPr>
          <a:xfrm>
            <a:off x="5685657" y="2628120"/>
            <a:ext cx="3366737" cy="757755"/>
            <a:chOff x="3948502" y="4268825"/>
            <a:chExt cx="4593021" cy="1111612"/>
          </a:xfrm>
        </p:grpSpPr>
        <p:grpSp>
          <p:nvGrpSpPr>
            <p:cNvPr id="58" name="グループ化 57">
              <a:extLst>
                <a:ext uri="{FF2B5EF4-FFF2-40B4-BE49-F238E27FC236}">
                  <a16:creationId xmlns:a16="http://schemas.microsoft.com/office/drawing/2014/main" id="{A3524701-C428-4171-9182-957A9DAE9E01}"/>
                </a:ext>
              </a:extLst>
            </p:cNvPr>
            <p:cNvGrpSpPr/>
            <p:nvPr/>
          </p:nvGrpSpPr>
          <p:grpSpPr>
            <a:xfrm>
              <a:off x="4525221" y="4595041"/>
              <a:ext cx="4016302" cy="785396"/>
              <a:chOff x="4539191" y="4695664"/>
              <a:chExt cx="4016302" cy="785396"/>
            </a:xfrm>
          </p:grpSpPr>
          <p:sp>
            <p:nvSpPr>
              <p:cNvPr id="61" name="テキスト ボックス 60">
                <a:extLst>
                  <a:ext uri="{FF2B5EF4-FFF2-40B4-BE49-F238E27FC236}">
                    <a16:creationId xmlns:a16="http://schemas.microsoft.com/office/drawing/2014/main" id="{CF406EEC-00F3-4238-94BA-F14CF98DCCE0}"/>
                  </a:ext>
                </a:extLst>
              </p:cNvPr>
              <p:cNvSpPr txBox="1"/>
              <p:nvPr/>
            </p:nvSpPr>
            <p:spPr>
              <a:xfrm>
                <a:off x="8011754" y="4695664"/>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pic>
            <p:nvPicPr>
              <p:cNvPr id="62" name="図 61" descr="C:\Users\togashi\Documents\togashi\富樫研究\ICA18.PNG">
                <a:extLst>
                  <a:ext uri="{FF2B5EF4-FFF2-40B4-BE49-F238E27FC236}">
                    <a16:creationId xmlns:a16="http://schemas.microsoft.com/office/drawing/2014/main" id="{E0A7B5A4-AA6D-45DA-B791-BCBC66AA279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8219" y="4936673"/>
                <a:ext cx="509829" cy="544387"/>
              </a:xfrm>
              <a:prstGeom prst="rect">
                <a:avLst/>
              </a:prstGeom>
              <a:noFill/>
              <a:ln>
                <a:noFill/>
              </a:ln>
              <a:effectLst>
                <a:outerShdw blurRad="50800" dist="38100" dir="2700000" algn="tl" rotWithShape="0">
                  <a:prstClr val="black">
                    <a:alpha val="40000"/>
                  </a:prstClr>
                </a:outerShdw>
              </a:effectLst>
            </p:spPr>
          </p:pic>
          <p:pic>
            <p:nvPicPr>
              <p:cNvPr id="63" name="図 62" descr="C:\Users\togashi\Documents\togashi\富樫研究\ICA40.PNG">
                <a:extLst>
                  <a:ext uri="{FF2B5EF4-FFF2-40B4-BE49-F238E27FC236}">
                    <a16:creationId xmlns:a16="http://schemas.microsoft.com/office/drawing/2014/main" id="{1289A2F4-1DA8-4A1D-99D0-E260D346B77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539191" y="4945718"/>
                <a:ext cx="509829" cy="529906"/>
              </a:xfrm>
              <a:prstGeom prst="rect">
                <a:avLst/>
              </a:prstGeom>
              <a:noFill/>
              <a:ln>
                <a:noFill/>
              </a:ln>
              <a:effectLst>
                <a:outerShdw blurRad="50800" dist="38100" dir="2700000" algn="tl" rotWithShape="0">
                  <a:prstClr val="black">
                    <a:alpha val="40000"/>
                  </a:prstClr>
                </a:outerShdw>
              </a:effectLst>
            </p:spPr>
          </p:pic>
          <p:sp>
            <p:nvSpPr>
              <p:cNvPr id="64" name="テキスト ボックス 63">
                <a:extLst>
                  <a:ext uri="{FF2B5EF4-FFF2-40B4-BE49-F238E27FC236}">
                    <a16:creationId xmlns:a16="http://schemas.microsoft.com/office/drawing/2014/main" id="{D1365F08-6E78-4D3A-B622-705244733F42}"/>
                  </a:ext>
                </a:extLst>
              </p:cNvPr>
              <p:cNvSpPr txBox="1"/>
              <p:nvPr/>
            </p:nvSpPr>
            <p:spPr>
              <a:xfrm>
                <a:off x="5044394" y="4878553"/>
                <a:ext cx="494046" cy="461665"/>
              </a:xfrm>
              <a:prstGeom prst="rect">
                <a:avLst/>
              </a:prstGeom>
              <a:noFill/>
            </p:spPr>
            <p:txBody>
              <a:bodyPr wrap="none" rtlCol="0">
                <a:spAutoFit/>
              </a:bodyPr>
              <a:lstStyle/>
              <a:p>
                <a:pPr algn="ctr"/>
                <a:r>
                  <a:rPr kumimoji="1" lang="ja-JP" altLang="en-US" sz="2400" dirty="0">
                    <a:latin typeface="+mn-lt"/>
                  </a:rPr>
                  <a:t>＞</a:t>
                </a:r>
              </a:p>
            </p:txBody>
          </p:sp>
          <p:sp>
            <p:nvSpPr>
              <p:cNvPr id="65" name="テキスト ボックス 64">
                <a:extLst>
                  <a:ext uri="{FF2B5EF4-FFF2-40B4-BE49-F238E27FC236}">
                    <a16:creationId xmlns:a16="http://schemas.microsoft.com/office/drawing/2014/main" id="{F86F182C-C24C-4850-A9DC-F0F46D1BC848}"/>
                  </a:ext>
                </a:extLst>
              </p:cNvPr>
              <p:cNvSpPr txBox="1"/>
              <p:nvPr/>
            </p:nvSpPr>
            <p:spPr>
              <a:xfrm>
                <a:off x="6042702" y="4878553"/>
                <a:ext cx="494046" cy="461665"/>
              </a:xfrm>
              <a:prstGeom prst="rect">
                <a:avLst/>
              </a:prstGeom>
              <a:noFill/>
            </p:spPr>
            <p:txBody>
              <a:bodyPr wrap="none" rtlCol="0">
                <a:spAutoFit/>
              </a:bodyPr>
              <a:lstStyle/>
              <a:p>
                <a:pPr algn="ctr"/>
                <a:r>
                  <a:rPr kumimoji="1" lang="ja-JP" altLang="en-US" sz="2400" dirty="0">
                    <a:latin typeface="+mn-lt"/>
                  </a:rPr>
                  <a:t>＞</a:t>
                </a:r>
              </a:p>
            </p:txBody>
          </p:sp>
          <p:pic>
            <p:nvPicPr>
              <p:cNvPr id="66" name="図 65">
                <a:extLst>
                  <a:ext uri="{FF2B5EF4-FFF2-40B4-BE49-F238E27FC236}">
                    <a16:creationId xmlns:a16="http://schemas.microsoft.com/office/drawing/2014/main" id="{548FCB0D-AF46-4954-832D-C9F6286083E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75351" y="4934588"/>
                <a:ext cx="466667" cy="530968"/>
              </a:xfrm>
              <a:prstGeom prst="rect">
                <a:avLst/>
              </a:prstGeom>
              <a:effectLst>
                <a:outerShdw blurRad="50800" dist="38100" dir="2700000" algn="tl" rotWithShape="0">
                  <a:prstClr val="black">
                    <a:alpha val="40000"/>
                  </a:prstClr>
                </a:outerShdw>
              </a:effectLst>
            </p:spPr>
          </p:pic>
          <p:pic>
            <p:nvPicPr>
              <p:cNvPr id="67" name="図 66">
                <a:extLst>
                  <a:ext uri="{FF2B5EF4-FFF2-40B4-BE49-F238E27FC236}">
                    <a16:creationId xmlns:a16="http://schemas.microsoft.com/office/drawing/2014/main" id="{BD5B156D-D8CE-4232-B637-01F2A6B6F8E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25319" y="4923828"/>
                <a:ext cx="476191" cy="541803"/>
              </a:xfrm>
              <a:prstGeom prst="rect">
                <a:avLst/>
              </a:prstGeom>
              <a:effectLst>
                <a:outerShdw blurRad="50800" dist="38100" dir="2700000" algn="tl" rotWithShape="0">
                  <a:prstClr val="black">
                    <a:alpha val="40000"/>
                  </a:prstClr>
                </a:outerShdw>
              </a:effectLst>
            </p:spPr>
          </p:pic>
          <p:sp>
            <p:nvSpPr>
              <p:cNvPr id="68" name="テキスト ボックス 67">
                <a:extLst>
                  <a:ext uri="{FF2B5EF4-FFF2-40B4-BE49-F238E27FC236}">
                    <a16:creationId xmlns:a16="http://schemas.microsoft.com/office/drawing/2014/main" id="{86C2653F-2F7D-4F5E-915E-51C9E5F5094C}"/>
                  </a:ext>
                </a:extLst>
              </p:cNvPr>
              <p:cNvSpPr txBox="1"/>
              <p:nvPr/>
            </p:nvSpPr>
            <p:spPr>
              <a:xfrm>
                <a:off x="7020691" y="4863133"/>
                <a:ext cx="494046" cy="461665"/>
              </a:xfrm>
              <a:prstGeom prst="rect">
                <a:avLst/>
              </a:prstGeom>
              <a:noFill/>
            </p:spPr>
            <p:txBody>
              <a:bodyPr wrap="none" rtlCol="0">
                <a:spAutoFit/>
              </a:bodyPr>
              <a:lstStyle/>
              <a:p>
                <a:pPr algn="ctr"/>
                <a:r>
                  <a:rPr kumimoji="1" lang="ja-JP" altLang="en-US" sz="2400" dirty="0">
                    <a:latin typeface="+mn-lt"/>
                  </a:rPr>
                  <a:t>＞</a:t>
                </a:r>
              </a:p>
            </p:txBody>
          </p:sp>
        </p:grpSp>
        <p:sp>
          <p:nvSpPr>
            <p:cNvPr id="59" name="正方形/長方形 58">
              <a:extLst>
                <a:ext uri="{FF2B5EF4-FFF2-40B4-BE49-F238E27FC236}">
                  <a16:creationId xmlns:a16="http://schemas.microsoft.com/office/drawing/2014/main" id="{705D737F-E063-448A-B53B-38CC00F4C5FD}"/>
                </a:ext>
              </a:extLst>
            </p:cNvPr>
            <p:cNvSpPr/>
            <p:nvPr/>
          </p:nvSpPr>
          <p:spPr>
            <a:xfrm>
              <a:off x="3948502" y="4268825"/>
              <a:ext cx="881748" cy="496652"/>
            </a:xfrm>
            <a:prstGeom prst="rect">
              <a:avLst/>
            </a:prstGeom>
          </p:spPr>
          <p:txBody>
            <a:bodyPr wrap="square">
              <a:spAutoFit/>
            </a:bodyPr>
            <a:lstStyle/>
            <a:p>
              <a:pPr algn="ctr"/>
              <a:r>
                <a:rPr lang="ja-JP" altLang="en-US" sz="16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ja-JP" sz="16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High</a:t>
              </a:r>
              <a:endParaRPr lang="ja-JP" altLang="en-US" sz="1600" dirty="0">
                <a:solidFill>
                  <a:srgbClr val="FF0000"/>
                </a:solidFill>
                <a:latin typeface="Times New Roman" panose="02020603050405020304" pitchFamily="18" charset="0"/>
                <a:cs typeface="Times New Roman" panose="02020603050405020304" pitchFamily="18" charset="0"/>
              </a:endParaRPr>
            </a:p>
          </p:txBody>
        </p:sp>
      </p:grpSp>
      <p:cxnSp>
        <p:nvCxnSpPr>
          <p:cNvPr id="69" name="カギ線コネクタ 7">
            <a:extLst>
              <a:ext uri="{FF2B5EF4-FFF2-40B4-BE49-F238E27FC236}">
                <a16:creationId xmlns:a16="http://schemas.microsoft.com/office/drawing/2014/main" id="{021FAD91-F062-4EFC-A296-05A3B862238E}"/>
              </a:ext>
            </a:extLst>
          </p:cNvPr>
          <p:cNvCxnSpPr>
            <a:cxnSpLocks/>
            <a:stCxn id="51" idx="0"/>
            <a:endCxn id="56" idx="1"/>
          </p:cNvCxnSpPr>
          <p:nvPr/>
        </p:nvCxnSpPr>
        <p:spPr>
          <a:xfrm rot="5400000" flipH="1" flipV="1">
            <a:off x="3092882" y="2969987"/>
            <a:ext cx="765241" cy="923040"/>
          </a:xfrm>
          <a:prstGeom prst="bentConnector2">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a:extLst>
              <a:ext uri="{FF2B5EF4-FFF2-40B4-BE49-F238E27FC236}">
                <a16:creationId xmlns:a16="http://schemas.microsoft.com/office/drawing/2014/main" id="{A337BCC4-D94A-48C2-8481-3E69A8453B1C}"/>
              </a:ext>
            </a:extLst>
          </p:cNvPr>
          <p:cNvSpPr/>
          <p:nvPr/>
        </p:nvSpPr>
        <p:spPr>
          <a:xfrm>
            <a:off x="2239911" y="2654372"/>
            <a:ext cx="1858202" cy="369332"/>
          </a:xfrm>
          <a:prstGeom prst="rect">
            <a:avLst/>
          </a:prstGeom>
        </p:spPr>
        <p:txBody>
          <a:bodyPr wrap="none">
            <a:spAutoFit/>
          </a:bodyPr>
          <a:lstStyle/>
          <a:p>
            <a:pPr algn="ctr"/>
            <a:r>
              <a:rPr lang="en-US" altLang="ja-JP" dirty="0">
                <a:latin typeface="Times New Roman" panose="02020603050405020304" pitchFamily="18" charset="0"/>
                <a:cs typeface="Times New Roman" panose="02020603050405020304" pitchFamily="18" charset="0"/>
              </a:rPr>
              <a:t>Matching pursuits</a:t>
            </a:r>
            <a:endParaRPr lang="ja-JP" altLang="en-US" dirty="0">
              <a:solidFill>
                <a:sysClr val="windowText" lastClr="000000"/>
              </a:solidFill>
              <a:latin typeface="Times New Roman" panose="02020603050405020304" pitchFamily="18" charset="0"/>
              <a:cs typeface="Times New Roman" panose="02020603050405020304" pitchFamily="18" charset="0"/>
            </a:endParaRPr>
          </a:p>
        </p:txBody>
      </p:sp>
      <p:sp>
        <p:nvSpPr>
          <p:cNvPr id="8" name="正方形/長方形 7">
            <a:extLst>
              <a:ext uri="{FF2B5EF4-FFF2-40B4-BE49-F238E27FC236}">
                <a16:creationId xmlns:a16="http://schemas.microsoft.com/office/drawing/2014/main" id="{6A264DA4-6051-40ED-8E1B-1785F5435453}"/>
              </a:ext>
            </a:extLst>
          </p:cNvPr>
          <p:cNvSpPr/>
          <p:nvPr/>
        </p:nvSpPr>
        <p:spPr>
          <a:xfrm>
            <a:off x="841779" y="5396405"/>
            <a:ext cx="7560636" cy="104954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2060"/>
              </a:buClr>
              <a:buSzPct val="90000"/>
            </a:pPr>
            <a:r>
              <a:rPr kumimoji="1" lang="en-US" altLang="ja-JP" sz="2400" dirty="0">
                <a:solidFill>
                  <a:schemeClr val="bg1"/>
                </a:solidFill>
                <a:latin typeface="Times New Roman" panose="02020603050405020304" pitchFamily="18" charset="0"/>
                <a:cs typeface="Times New Roman" panose="02020603050405020304" pitchFamily="18" charset="0"/>
              </a:rPr>
              <a:t>Quantization by setting the coefficients of the ICA basis with low similarity to 0</a:t>
            </a:r>
          </a:p>
        </p:txBody>
      </p:sp>
      <p:sp>
        <p:nvSpPr>
          <p:cNvPr id="77" name="テキスト ボックス 76">
            <a:extLst>
              <a:ext uri="{FF2B5EF4-FFF2-40B4-BE49-F238E27FC236}">
                <a16:creationId xmlns:a16="http://schemas.microsoft.com/office/drawing/2014/main" id="{3853218F-CC7C-4A68-B0AE-1761A14EB686}"/>
              </a:ext>
            </a:extLst>
          </p:cNvPr>
          <p:cNvSpPr txBox="1"/>
          <p:nvPr/>
        </p:nvSpPr>
        <p:spPr>
          <a:xfrm>
            <a:off x="3509641" y="1518856"/>
            <a:ext cx="5542753" cy="646331"/>
          </a:xfrm>
          <a:prstGeom prst="rect">
            <a:avLst/>
          </a:prstGeom>
          <a:noFill/>
          <a:ln w="19050">
            <a:solidFill>
              <a:schemeClr val="bg2">
                <a:lumMod val="50000"/>
              </a:schemeClr>
            </a:solidFill>
            <a:prstDash val="sysDash"/>
          </a:ln>
        </p:spPr>
        <p:txBody>
          <a:bodyPr wrap="square" rtlCol="0">
            <a:spAutoFit/>
          </a:bodyPr>
          <a:lstStyle/>
          <a:p>
            <a:r>
              <a:rPr lang="en-US" altLang="ja-JP" dirty="0">
                <a:latin typeface="Times New Roman" panose="02020603050405020304" pitchFamily="18" charset="0"/>
                <a:cs typeface="Times New Roman" panose="02020603050405020304" pitchFamily="18" charset="0"/>
              </a:rPr>
              <a:t>Matching pursuits :</a:t>
            </a:r>
            <a:r>
              <a:rPr kumimoji="1" lang="ja-JP" altLang="en-US" dirty="0">
                <a:latin typeface="Times New Roman" panose="02020603050405020304" pitchFamily="18" charset="0"/>
                <a:cs typeface="Times New Roman" panose="02020603050405020304" pitchFamily="18" charset="0"/>
              </a:rPr>
              <a:t> </a:t>
            </a:r>
            <a:r>
              <a:rPr kumimoji="1" lang="en-US" altLang="ja-JP" dirty="0">
                <a:latin typeface="Times New Roman" panose="02020603050405020304" pitchFamily="18" charset="0"/>
                <a:cs typeface="Times New Roman" panose="02020603050405020304" pitchFamily="18" charset="0"/>
              </a:rPr>
              <a:t>Calculate the similarity between block </a:t>
            </a:r>
          </a:p>
          <a:p>
            <a:r>
              <a:rPr kumimoji="1" lang="en-US" altLang="ja-JP" dirty="0">
                <a:latin typeface="Times New Roman" panose="02020603050405020304" pitchFamily="18" charset="0"/>
                <a:cs typeface="Times New Roman" panose="02020603050405020304" pitchFamily="18" charset="0"/>
              </a:rPr>
              <a:t>                                and basis by inner product</a:t>
            </a:r>
          </a:p>
        </p:txBody>
      </p:sp>
      <p:sp>
        <p:nvSpPr>
          <p:cNvPr id="33" name="正方形/長方形 32">
            <a:extLst>
              <a:ext uri="{FF2B5EF4-FFF2-40B4-BE49-F238E27FC236}">
                <a16:creationId xmlns:a16="http://schemas.microsoft.com/office/drawing/2014/main" id="{2D6D7F81-483A-4EDC-9AC3-1A6ECD49A598}"/>
              </a:ext>
            </a:extLst>
          </p:cNvPr>
          <p:cNvSpPr/>
          <p:nvPr/>
        </p:nvSpPr>
        <p:spPr>
          <a:xfrm>
            <a:off x="2688946" y="4559305"/>
            <a:ext cx="675185" cy="338554"/>
          </a:xfrm>
          <a:prstGeom prst="rect">
            <a:avLst/>
          </a:prstGeom>
        </p:spPr>
        <p:txBody>
          <a:bodyPr wrap="none">
            <a:spAutoFit/>
          </a:bodyPr>
          <a:lstStyle/>
          <a:p>
            <a:pPr algn="ctr"/>
            <a:r>
              <a:rPr lang="en-US" altLang="ja-JP" sz="1600" dirty="0">
                <a:solidFill>
                  <a:sysClr val="windowText" lastClr="000000"/>
                </a:solidFill>
                <a:latin typeface="Times New Roman" panose="02020603050405020304" pitchFamily="18" charset="0"/>
                <a:cs typeface="Times New Roman" panose="02020603050405020304" pitchFamily="18" charset="0"/>
              </a:rPr>
              <a:t>Block</a:t>
            </a:r>
            <a:endParaRPr lang="ja-JP" altLang="en-US" sz="1600" dirty="0">
              <a:solidFill>
                <a:sysClr val="windowText" lastClr="000000"/>
              </a:solidFill>
              <a:latin typeface="Times New Roman" panose="02020603050405020304" pitchFamily="18" charset="0"/>
              <a:cs typeface="Times New Roman" panose="02020603050405020304" pitchFamily="18" charset="0"/>
            </a:endParaRPr>
          </a:p>
        </p:txBody>
      </p:sp>
      <p:sp>
        <p:nvSpPr>
          <p:cNvPr id="36" name="タイトル 1">
            <a:extLst>
              <a:ext uri="{FF2B5EF4-FFF2-40B4-BE49-F238E27FC236}">
                <a16:creationId xmlns:a16="http://schemas.microsoft.com/office/drawing/2014/main" id="{AC248BB3-9B37-4E26-98C3-BF9C763DDA0A}"/>
              </a:ext>
            </a:extLst>
          </p:cNvPr>
          <p:cNvSpPr>
            <a:spLocks noGrp="1"/>
          </p:cNvSpPr>
          <p:nvPr>
            <p:ph type="title"/>
          </p:nvPr>
        </p:nvSpPr>
        <p:spPr>
          <a:xfrm>
            <a:off x="273050" y="88900"/>
            <a:ext cx="7054342"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Problem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Step1 : </a:t>
            </a:r>
            <a:r>
              <a:rPr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Overview and problem</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7" name="コンテンツ プレースホルダー 2">
            <a:extLst>
              <a:ext uri="{FF2B5EF4-FFF2-40B4-BE49-F238E27FC236}">
                <a16:creationId xmlns:a16="http://schemas.microsoft.com/office/drawing/2014/main" id="{6920D051-E4F8-4B3B-B0AD-0FC0F096FD64}"/>
              </a:ext>
            </a:extLst>
          </p:cNvPr>
          <p:cNvSpPr>
            <a:spLocks noGrp="1"/>
          </p:cNvSpPr>
          <p:nvPr>
            <p:ph idx="1"/>
          </p:nvPr>
        </p:nvSpPr>
        <p:spPr>
          <a:xfrm>
            <a:off x="273050" y="1018811"/>
            <a:ext cx="8779344" cy="523220"/>
          </a:xfrm>
        </p:spPr>
        <p:txBody>
          <a:bodyPr>
            <a:normAutofit/>
          </a:bodyPr>
          <a:lstStyle/>
          <a:p>
            <a:pPr>
              <a:buFont typeface="Wingdings" panose="05000000000000000000" pitchFamily="2" charset="2"/>
              <a:buChar char="ü"/>
            </a:pPr>
            <a:r>
              <a:rPr lang="ja-JP" altLang="en-US" sz="2000" dirty="0">
                <a:latin typeface="Times New Roman" panose="02020603050405020304" pitchFamily="18" charset="0"/>
              </a:rPr>
              <a:t> </a:t>
            </a:r>
            <a:r>
              <a:rPr lang="en-US" altLang="ja-JP" sz="2000" dirty="0">
                <a:latin typeface="Times New Roman" panose="02020603050405020304" pitchFamily="18" charset="0"/>
              </a:rPr>
              <a:t>Step1 : Determine the quantization priority in ICA based by </a:t>
            </a:r>
            <a:r>
              <a:rPr lang="en-US" altLang="ja-JP" sz="2000" dirty="0">
                <a:solidFill>
                  <a:schemeClr val="accent2"/>
                </a:solidFill>
                <a:latin typeface="Times New Roman" panose="02020603050405020304" pitchFamily="18" charset="0"/>
                <a:cs typeface="Times New Roman" panose="02020603050405020304" pitchFamily="18" charset="0"/>
              </a:rPr>
              <a:t>Matching pursuits </a:t>
            </a:r>
            <a:r>
              <a:rPr lang="en-US" altLang="ja-JP" sz="1400" dirty="0">
                <a:latin typeface="Times New Roman" panose="02020603050405020304" pitchFamily="18" charset="0"/>
                <a:cs typeface="Times New Roman" panose="02020603050405020304" pitchFamily="18" charset="0"/>
              </a:rPr>
              <a:t>[3]</a:t>
            </a:r>
            <a:endParaRPr lang="en-US" altLang="ja-JP" sz="2000" dirty="0">
              <a:latin typeface="Times New Roman" panose="02020603050405020304" pitchFamily="18" charset="0"/>
            </a:endParaRPr>
          </a:p>
        </p:txBody>
      </p:sp>
      <p:sp>
        <p:nvSpPr>
          <p:cNvPr id="38" name="正方形/長方形 37">
            <a:extLst>
              <a:ext uri="{FF2B5EF4-FFF2-40B4-BE49-F238E27FC236}">
                <a16:creationId xmlns:a16="http://schemas.microsoft.com/office/drawing/2014/main" id="{BBCA6042-E4BD-4CBF-ABF4-91080D244D37}"/>
              </a:ext>
            </a:extLst>
          </p:cNvPr>
          <p:cNvSpPr/>
          <p:nvPr/>
        </p:nvSpPr>
        <p:spPr>
          <a:xfrm>
            <a:off x="6787172" y="2573405"/>
            <a:ext cx="1107997" cy="369332"/>
          </a:xfrm>
          <a:prstGeom prst="rect">
            <a:avLst/>
          </a:prstGeom>
        </p:spPr>
        <p:txBody>
          <a:bodyPr wrap="none">
            <a:spAutoFit/>
          </a:bodyPr>
          <a:lstStyle/>
          <a:p>
            <a:pPr algn="ctr"/>
            <a:r>
              <a:rPr lang="en-US" altLang="ja-JP" dirty="0">
                <a:solidFill>
                  <a:sysClr val="windowText" lastClr="000000"/>
                </a:solidFill>
                <a:latin typeface="Times New Roman" panose="02020603050405020304" pitchFamily="18" charset="0"/>
                <a:cs typeface="Times New Roman" panose="02020603050405020304" pitchFamily="18" charset="0"/>
              </a:rPr>
              <a:t>Similarity</a:t>
            </a:r>
            <a:endParaRPr lang="ja-JP" altLang="en-US" dirty="0">
              <a:solidFill>
                <a:sysClr val="windowText" lastClr="000000"/>
              </a:solidFill>
              <a:latin typeface="Times New Roman" panose="02020603050405020304" pitchFamily="18" charset="0"/>
              <a:cs typeface="Times New Roman" panose="02020603050405020304" pitchFamily="18" charset="0"/>
            </a:endParaRPr>
          </a:p>
        </p:txBody>
      </p:sp>
      <p:sp>
        <p:nvSpPr>
          <p:cNvPr id="39" name="正方形/長方形 38">
            <a:extLst>
              <a:ext uri="{FF2B5EF4-FFF2-40B4-BE49-F238E27FC236}">
                <a16:creationId xmlns:a16="http://schemas.microsoft.com/office/drawing/2014/main" id="{F4A8B62F-40A9-409F-B3B9-46247AA9363D}"/>
              </a:ext>
            </a:extLst>
          </p:cNvPr>
          <p:cNvSpPr/>
          <p:nvPr/>
        </p:nvSpPr>
        <p:spPr>
          <a:xfrm>
            <a:off x="6157522" y="4137094"/>
            <a:ext cx="2339103" cy="369332"/>
          </a:xfrm>
          <a:prstGeom prst="rect">
            <a:avLst/>
          </a:prstGeom>
        </p:spPr>
        <p:txBody>
          <a:bodyPr wrap="none">
            <a:spAutoFit/>
          </a:bodyPr>
          <a:lstStyle/>
          <a:p>
            <a:pPr algn="ctr"/>
            <a:r>
              <a:rPr lang="en-US" altLang="ja-JP" dirty="0">
                <a:solidFill>
                  <a:sysClr val="windowText" lastClr="000000"/>
                </a:solidFill>
                <a:latin typeface="Times New Roman" panose="02020603050405020304" pitchFamily="18" charset="0"/>
                <a:cs typeface="Times New Roman" panose="02020603050405020304" pitchFamily="18" charset="0"/>
              </a:rPr>
              <a:t>Priority of quantization</a:t>
            </a:r>
            <a:endParaRPr lang="ja-JP" altLang="en-US" dirty="0">
              <a:solidFill>
                <a:sysClr val="windowText" lastClr="000000"/>
              </a:solidFill>
              <a:latin typeface="Times New Roman" panose="02020603050405020304" pitchFamily="18" charset="0"/>
              <a:cs typeface="Times New Roman" panose="02020603050405020304" pitchFamily="18" charset="0"/>
            </a:endParaRPr>
          </a:p>
        </p:txBody>
      </p:sp>
      <p:sp>
        <p:nvSpPr>
          <p:cNvPr id="40" name="矢印: 右 39">
            <a:extLst>
              <a:ext uri="{FF2B5EF4-FFF2-40B4-BE49-F238E27FC236}">
                <a16:creationId xmlns:a16="http://schemas.microsoft.com/office/drawing/2014/main" id="{A5A43BBB-F38E-47F7-8A2A-17E9AE747FD8}"/>
              </a:ext>
            </a:extLst>
          </p:cNvPr>
          <p:cNvSpPr/>
          <p:nvPr/>
        </p:nvSpPr>
        <p:spPr>
          <a:xfrm rot="5400000">
            <a:off x="7198398" y="3518997"/>
            <a:ext cx="372768" cy="6463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 name="グループ化 42">
            <a:extLst>
              <a:ext uri="{FF2B5EF4-FFF2-40B4-BE49-F238E27FC236}">
                <a16:creationId xmlns:a16="http://schemas.microsoft.com/office/drawing/2014/main" id="{9A1A01FF-1D80-4D88-BDCA-51DEDFDEB2CF}"/>
              </a:ext>
            </a:extLst>
          </p:cNvPr>
          <p:cNvGrpSpPr/>
          <p:nvPr/>
        </p:nvGrpSpPr>
        <p:grpSpPr>
          <a:xfrm>
            <a:off x="6099075" y="4442463"/>
            <a:ext cx="2939220" cy="586215"/>
            <a:chOff x="4545704" y="4695664"/>
            <a:chExt cx="4009789" cy="859967"/>
          </a:xfrm>
        </p:grpSpPr>
        <p:sp>
          <p:nvSpPr>
            <p:cNvPr id="46" name="テキスト ボックス 45">
              <a:extLst>
                <a:ext uri="{FF2B5EF4-FFF2-40B4-BE49-F238E27FC236}">
                  <a16:creationId xmlns:a16="http://schemas.microsoft.com/office/drawing/2014/main" id="{88014513-FCF8-4AD7-B87B-0F6CC5747382}"/>
                </a:ext>
              </a:extLst>
            </p:cNvPr>
            <p:cNvSpPr txBox="1"/>
            <p:nvPr/>
          </p:nvSpPr>
          <p:spPr>
            <a:xfrm>
              <a:off x="8011754" y="4695664"/>
              <a:ext cx="543739" cy="523220"/>
            </a:xfrm>
            <a:prstGeom prst="rect">
              <a:avLst/>
            </a:prstGeom>
            <a:noFill/>
          </p:spPr>
          <p:txBody>
            <a:bodyPr wrap="none" rtlCol="0">
              <a:spAutoFit/>
            </a:bodyPr>
            <a:lstStyle/>
            <a:p>
              <a:pPr algn="ctr"/>
              <a:r>
                <a:rPr kumimoji="1" lang="en-US" altLang="ja-JP" sz="2800" dirty="0">
                  <a:latin typeface="+mn-lt"/>
                </a:rPr>
                <a:t>…</a:t>
              </a:r>
              <a:endParaRPr kumimoji="1" lang="ja-JP" altLang="en-US" sz="2800" dirty="0">
                <a:latin typeface="+mn-lt"/>
              </a:endParaRPr>
            </a:p>
          </p:txBody>
        </p:sp>
        <p:pic>
          <p:nvPicPr>
            <p:cNvPr id="47" name="図 46" descr="C:\Users\togashi\Documents\togashi\富樫研究\ICA18.PNG">
              <a:extLst>
                <a:ext uri="{FF2B5EF4-FFF2-40B4-BE49-F238E27FC236}">
                  <a16:creationId xmlns:a16="http://schemas.microsoft.com/office/drawing/2014/main" id="{73344172-E911-480F-9961-F31E4C53796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24731" y="4937090"/>
              <a:ext cx="509829" cy="555495"/>
            </a:xfrm>
            <a:prstGeom prst="rect">
              <a:avLst/>
            </a:prstGeom>
            <a:noFill/>
            <a:ln>
              <a:noFill/>
            </a:ln>
            <a:effectLst>
              <a:outerShdw blurRad="50800" dist="38100" dir="2700000" algn="tl" rotWithShape="0">
                <a:prstClr val="black">
                  <a:alpha val="40000"/>
                </a:prstClr>
              </a:outerShdw>
            </a:effectLst>
          </p:spPr>
        </p:pic>
        <p:pic>
          <p:nvPicPr>
            <p:cNvPr id="48" name="図 47" descr="C:\Users\togashi\Documents\togashi\富樫研究\ICA40.PNG">
              <a:extLst>
                <a:ext uri="{FF2B5EF4-FFF2-40B4-BE49-F238E27FC236}">
                  <a16:creationId xmlns:a16="http://schemas.microsoft.com/office/drawing/2014/main" id="{CC29D51A-B904-4130-ACAB-DAF34D6C431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545704" y="4946138"/>
              <a:ext cx="509829" cy="540721"/>
            </a:xfrm>
            <a:prstGeom prst="rect">
              <a:avLst/>
            </a:prstGeom>
            <a:noFill/>
            <a:ln>
              <a:noFill/>
            </a:ln>
            <a:effectLst>
              <a:outerShdw blurRad="50800" dist="38100" dir="2700000" algn="tl" rotWithShape="0">
                <a:prstClr val="black">
                  <a:alpha val="40000"/>
                </a:prstClr>
              </a:outerShdw>
            </a:effectLst>
          </p:spPr>
        </p:pic>
        <p:sp>
          <p:nvSpPr>
            <p:cNvPr id="55" name="テキスト ボックス 54">
              <a:extLst>
                <a:ext uri="{FF2B5EF4-FFF2-40B4-BE49-F238E27FC236}">
                  <a16:creationId xmlns:a16="http://schemas.microsoft.com/office/drawing/2014/main" id="{397C62EF-C7D9-4F45-B068-ECF7834442E0}"/>
                </a:ext>
              </a:extLst>
            </p:cNvPr>
            <p:cNvSpPr txBox="1"/>
            <p:nvPr/>
          </p:nvSpPr>
          <p:spPr>
            <a:xfrm rot="10800000">
              <a:off x="4999074" y="5093966"/>
              <a:ext cx="494046" cy="461665"/>
            </a:xfrm>
            <a:prstGeom prst="rect">
              <a:avLst/>
            </a:prstGeom>
            <a:noFill/>
          </p:spPr>
          <p:txBody>
            <a:bodyPr wrap="none" rtlCol="0">
              <a:spAutoFit/>
            </a:bodyPr>
            <a:lstStyle/>
            <a:p>
              <a:pPr algn="ctr"/>
              <a:r>
                <a:rPr kumimoji="1" lang="ja-JP" altLang="en-US" sz="2400" dirty="0">
                  <a:latin typeface="+mn-lt"/>
                </a:rPr>
                <a:t>＞</a:t>
              </a:r>
            </a:p>
          </p:txBody>
        </p:sp>
        <p:sp>
          <p:nvSpPr>
            <p:cNvPr id="72" name="テキスト ボックス 71">
              <a:extLst>
                <a:ext uri="{FF2B5EF4-FFF2-40B4-BE49-F238E27FC236}">
                  <a16:creationId xmlns:a16="http://schemas.microsoft.com/office/drawing/2014/main" id="{FC0CF38B-7C21-42A3-BF32-37062D09D996}"/>
                </a:ext>
              </a:extLst>
            </p:cNvPr>
            <p:cNvSpPr txBox="1"/>
            <p:nvPr/>
          </p:nvSpPr>
          <p:spPr>
            <a:xfrm rot="10800000">
              <a:off x="6031452" y="5085859"/>
              <a:ext cx="494046" cy="461665"/>
            </a:xfrm>
            <a:prstGeom prst="rect">
              <a:avLst/>
            </a:prstGeom>
            <a:noFill/>
          </p:spPr>
          <p:txBody>
            <a:bodyPr wrap="none" rtlCol="0">
              <a:spAutoFit/>
            </a:bodyPr>
            <a:lstStyle/>
            <a:p>
              <a:pPr algn="ctr"/>
              <a:r>
                <a:rPr kumimoji="1" lang="ja-JP" altLang="en-US" sz="2400" dirty="0">
                  <a:latin typeface="+mn-lt"/>
                </a:rPr>
                <a:t>＞</a:t>
              </a:r>
            </a:p>
          </p:txBody>
        </p:sp>
        <p:pic>
          <p:nvPicPr>
            <p:cNvPr id="73" name="図 72">
              <a:extLst>
                <a:ext uri="{FF2B5EF4-FFF2-40B4-BE49-F238E27FC236}">
                  <a16:creationId xmlns:a16="http://schemas.microsoft.com/office/drawing/2014/main" id="{59197D67-23F0-4ED8-93BE-80B3F7EA72C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81864" y="4935011"/>
              <a:ext cx="466667" cy="541804"/>
            </a:xfrm>
            <a:prstGeom prst="rect">
              <a:avLst/>
            </a:prstGeom>
            <a:effectLst>
              <a:outerShdw blurRad="50800" dist="38100" dir="2700000" algn="tl" rotWithShape="0">
                <a:prstClr val="black">
                  <a:alpha val="40000"/>
                </a:prstClr>
              </a:outerShdw>
            </a:effectLst>
          </p:spPr>
        </p:pic>
        <p:pic>
          <p:nvPicPr>
            <p:cNvPr id="74" name="図 73">
              <a:extLst>
                <a:ext uri="{FF2B5EF4-FFF2-40B4-BE49-F238E27FC236}">
                  <a16:creationId xmlns:a16="http://schemas.microsoft.com/office/drawing/2014/main" id="{00A77165-15FD-4F75-8A77-EF7E782D8F2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31832" y="4924249"/>
              <a:ext cx="476191" cy="552860"/>
            </a:xfrm>
            <a:prstGeom prst="rect">
              <a:avLst/>
            </a:prstGeom>
            <a:effectLst>
              <a:outerShdw blurRad="50800" dist="38100" dir="2700000" algn="tl" rotWithShape="0">
                <a:prstClr val="black">
                  <a:alpha val="40000"/>
                </a:prstClr>
              </a:outerShdw>
            </a:effectLst>
          </p:spPr>
        </p:pic>
        <p:sp>
          <p:nvSpPr>
            <p:cNvPr id="75" name="テキスト ボックス 74">
              <a:extLst>
                <a:ext uri="{FF2B5EF4-FFF2-40B4-BE49-F238E27FC236}">
                  <a16:creationId xmlns:a16="http://schemas.microsoft.com/office/drawing/2014/main" id="{B3A48479-B67D-4FC8-A8CA-62148A579BC2}"/>
                </a:ext>
              </a:extLst>
            </p:cNvPr>
            <p:cNvSpPr txBox="1"/>
            <p:nvPr/>
          </p:nvSpPr>
          <p:spPr>
            <a:xfrm rot="10800000">
              <a:off x="6966456" y="5079745"/>
              <a:ext cx="494046" cy="461665"/>
            </a:xfrm>
            <a:prstGeom prst="rect">
              <a:avLst/>
            </a:prstGeom>
            <a:noFill/>
          </p:spPr>
          <p:txBody>
            <a:bodyPr wrap="none" rtlCol="0">
              <a:spAutoFit/>
            </a:bodyPr>
            <a:lstStyle/>
            <a:p>
              <a:pPr algn="ctr"/>
              <a:r>
                <a:rPr kumimoji="1" lang="ja-JP" altLang="en-US" sz="2400" dirty="0">
                  <a:latin typeface="+mn-lt"/>
                </a:rPr>
                <a:t>＞</a:t>
              </a:r>
            </a:p>
          </p:txBody>
        </p:sp>
      </p:grpSp>
      <p:sp>
        <p:nvSpPr>
          <p:cNvPr id="78" name="正方形/長方形 77">
            <a:extLst>
              <a:ext uri="{FF2B5EF4-FFF2-40B4-BE49-F238E27FC236}">
                <a16:creationId xmlns:a16="http://schemas.microsoft.com/office/drawing/2014/main" id="{62927B84-2E00-40B4-94BD-87510536313A}"/>
              </a:ext>
            </a:extLst>
          </p:cNvPr>
          <p:cNvSpPr/>
          <p:nvPr/>
        </p:nvSpPr>
        <p:spPr>
          <a:xfrm>
            <a:off x="8316562" y="2631620"/>
            <a:ext cx="646331" cy="338554"/>
          </a:xfrm>
          <a:prstGeom prst="rect">
            <a:avLst/>
          </a:prstGeom>
        </p:spPr>
        <p:txBody>
          <a:bodyPr wrap="square">
            <a:spAutoFit/>
          </a:bodyPr>
          <a:lstStyle/>
          <a:p>
            <a:pPr algn="ctr"/>
            <a:r>
              <a:rPr lang="en-US" altLang="ja-JP" sz="1600" dirty="0">
                <a:solidFill>
                  <a:schemeClr val="accent5"/>
                </a:solidFill>
                <a:latin typeface="Times New Roman" panose="02020603050405020304" pitchFamily="18" charset="0"/>
                <a:ea typeface="Tahoma" panose="020B0604030504040204" pitchFamily="34" charset="0"/>
                <a:cs typeface="Times New Roman" panose="02020603050405020304" pitchFamily="18" charset="0"/>
              </a:rPr>
              <a:t>Low</a:t>
            </a:r>
            <a:endParaRPr lang="ja-JP" altLang="en-US" sz="1600" dirty="0">
              <a:solidFill>
                <a:schemeClr val="accent5"/>
              </a:solidFill>
              <a:latin typeface="Times New Roman" panose="02020603050405020304" pitchFamily="18" charset="0"/>
              <a:cs typeface="Times New Roman" panose="02020603050405020304" pitchFamily="18" charset="0"/>
            </a:endParaRPr>
          </a:p>
        </p:txBody>
      </p:sp>
      <p:sp>
        <p:nvSpPr>
          <p:cNvPr id="79" name="正方形/長方形 78">
            <a:extLst>
              <a:ext uri="{FF2B5EF4-FFF2-40B4-BE49-F238E27FC236}">
                <a16:creationId xmlns:a16="http://schemas.microsoft.com/office/drawing/2014/main" id="{F7CFA007-AA00-4617-9CC8-F568A35308DF}"/>
              </a:ext>
            </a:extLst>
          </p:cNvPr>
          <p:cNvSpPr/>
          <p:nvPr/>
        </p:nvSpPr>
        <p:spPr>
          <a:xfrm>
            <a:off x="8473514" y="4167872"/>
            <a:ext cx="646331" cy="338554"/>
          </a:xfrm>
          <a:prstGeom prst="rect">
            <a:avLst/>
          </a:prstGeom>
        </p:spPr>
        <p:txBody>
          <a:bodyPr wrap="square">
            <a:spAutoFit/>
          </a:bodyPr>
          <a:lstStyle/>
          <a:p>
            <a:pPr algn="ctr"/>
            <a:r>
              <a:rPr lang="ja-JP" altLang="en-US" sz="16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ja-JP" sz="16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High</a:t>
            </a:r>
            <a:endParaRPr lang="ja-JP" altLang="en-US" sz="1600" dirty="0">
              <a:solidFill>
                <a:srgbClr val="FF0000"/>
              </a:solidFill>
              <a:latin typeface="Times New Roman" panose="02020603050405020304" pitchFamily="18" charset="0"/>
              <a:cs typeface="Times New Roman" panose="02020603050405020304" pitchFamily="18" charset="0"/>
            </a:endParaRPr>
          </a:p>
        </p:txBody>
      </p:sp>
      <p:sp>
        <p:nvSpPr>
          <p:cNvPr id="80" name="正方形/長方形 79">
            <a:extLst>
              <a:ext uri="{FF2B5EF4-FFF2-40B4-BE49-F238E27FC236}">
                <a16:creationId xmlns:a16="http://schemas.microsoft.com/office/drawing/2014/main" id="{35CDC50E-2E8A-4028-8C4F-027E7ECCD8B2}"/>
              </a:ext>
            </a:extLst>
          </p:cNvPr>
          <p:cNvSpPr/>
          <p:nvPr/>
        </p:nvSpPr>
        <p:spPr>
          <a:xfrm>
            <a:off x="5594239" y="4167872"/>
            <a:ext cx="646331" cy="338554"/>
          </a:xfrm>
          <a:prstGeom prst="rect">
            <a:avLst/>
          </a:prstGeom>
        </p:spPr>
        <p:txBody>
          <a:bodyPr wrap="square">
            <a:spAutoFit/>
          </a:bodyPr>
          <a:lstStyle/>
          <a:p>
            <a:pPr algn="ctr"/>
            <a:r>
              <a:rPr lang="en-US" altLang="ja-JP" sz="1600" dirty="0">
                <a:solidFill>
                  <a:schemeClr val="accent5"/>
                </a:solidFill>
                <a:latin typeface="Times New Roman" panose="02020603050405020304" pitchFamily="18" charset="0"/>
                <a:ea typeface="Tahoma" panose="020B0604030504040204" pitchFamily="34" charset="0"/>
                <a:cs typeface="Times New Roman" panose="02020603050405020304" pitchFamily="18" charset="0"/>
              </a:rPr>
              <a:t>Low</a:t>
            </a:r>
            <a:endParaRPr lang="ja-JP" altLang="en-US" sz="16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7325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1" name="グラフ 70">
            <a:extLst>
              <a:ext uri="{FF2B5EF4-FFF2-40B4-BE49-F238E27FC236}">
                <a16:creationId xmlns:a16="http://schemas.microsoft.com/office/drawing/2014/main" id="{DE3E240F-62D6-4A36-8901-8CC59F874705}"/>
              </a:ext>
            </a:extLst>
          </p:cNvPr>
          <p:cNvGraphicFramePr>
            <a:graphicFrameLocks/>
          </p:cNvGraphicFramePr>
          <p:nvPr>
            <p:extLst>
              <p:ext uri="{D42A27DB-BD31-4B8C-83A1-F6EECF244321}">
                <p14:modId xmlns:p14="http://schemas.microsoft.com/office/powerpoint/2010/main" val="1858804539"/>
              </p:ext>
            </p:extLst>
          </p:nvPr>
        </p:nvGraphicFramePr>
        <p:xfrm>
          <a:off x="5881796" y="2812961"/>
          <a:ext cx="2854868" cy="181398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6" name="グラフ 75">
            <a:extLst>
              <a:ext uri="{FF2B5EF4-FFF2-40B4-BE49-F238E27FC236}">
                <a16:creationId xmlns:a16="http://schemas.microsoft.com/office/drawing/2014/main" id="{A55F9179-2741-4F9B-B2CA-2337EE1AE168}"/>
              </a:ext>
            </a:extLst>
          </p:cNvPr>
          <p:cNvGraphicFramePr>
            <a:graphicFrameLocks/>
          </p:cNvGraphicFramePr>
          <p:nvPr>
            <p:extLst>
              <p:ext uri="{D42A27DB-BD31-4B8C-83A1-F6EECF244321}">
                <p14:modId xmlns:p14="http://schemas.microsoft.com/office/powerpoint/2010/main" val="2793282593"/>
              </p:ext>
            </p:extLst>
          </p:nvPr>
        </p:nvGraphicFramePr>
        <p:xfrm>
          <a:off x="2416103" y="2857992"/>
          <a:ext cx="2922269" cy="1813982"/>
        </p:xfrm>
        <a:graphic>
          <a:graphicData uri="http://schemas.openxmlformats.org/drawingml/2006/chart">
            <c:chart xmlns:c="http://schemas.openxmlformats.org/drawingml/2006/chart" xmlns:r="http://schemas.openxmlformats.org/officeDocument/2006/relationships" r:id="rId4"/>
          </a:graphicData>
        </a:graphic>
      </p:graphicFrame>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26</a:t>
            </a:fld>
            <a:endParaRPr lang="ja-JP" altLang="en-US"/>
          </a:p>
        </p:txBody>
      </p:sp>
      <p:sp>
        <p:nvSpPr>
          <p:cNvPr id="8" name="正方形/長方形 7">
            <a:extLst>
              <a:ext uri="{FF2B5EF4-FFF2-40B4-BE49-F238E27FC236}">
                <a16:creationId xmlns:a16="http://schemas.microsoft.com/office/drawing/2014/main" id="{6A264DA4-6051-40ED-8E1B-1785F5435453}"/>
              </a:ext>
            </a:extLst>
          </p:cNvPr>
          <p:cNvSpPr/>
          <p:nvPr/>
        </p:nvSpPr>
        <p:spPr>
          <a:xfrm>
            <a:off x="806635" y="5952046"/>
            <a:ext cx="7560636" cy="68523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2060"/>
              </a:buClr>
              <a:buSzPct val="90000"/>
            </a:pPr>
            <a:r>
              <a:rPr lang="en-US" altLang="ja-JP" sz="2400" dirty="0">
                <a:solidFill>
                  <a:schemeClr val="bg1"/>
                </a:solidFill>
                <a:latin typeface="Times New Roman" panose="02020603050405020304" pitchFamily="18" charset="0"/>
                <a:cs typeface="Times New Roman" panose="02020603050405020304" pitchFamily="18" charset="0"/>
              </a:rPr>
              <a:t>Classify blocks to higher image quality </a:t>
            </a:r>
            <a:endParaRPr kumimoji="1" lang="en-US" altLang="ja-JP" sz="2400" dirty="0">
              <a:solidFill>
                <a:schemeClr val="bg1"/>
              </a:solidFill>
              <a:latin typeface="Times New Roman" panose="02020603050405020304" pitchFamily="18" charset="0"/>
              <a:cs typeface="Times New Roman" panose="02020603050405020304" pitchFamily="18" charset="0"/>
            </a:endParaRPr>
          </a:p>
        </p:txBody>
      </p:sp>
      <p:sp>
        <p:nvSpPr>
          <p:cNvPr id="36" name="タイトル 1">
            <a:extLst>
              <a:ext uri="{FF2B5EF4-FFF2-40B4-BE49-F238E27FC236}">
                <a16:creationId xmlns:a16="http://schemas.microsoft.com/office/drawing/2014/main" id="{AC248BB3-9B37-4E26-98C3-BF9C763DDA0A}"/>
              </a:ext>
            </a:extLst>
          </p:cNvPr>
          <p:cNvSpPr>
            <a:spLocks noGrp="1"/>
          </p:cNvSpPr>
          <p:nvPr>
            <p:ph type="title"/>
          </p:nvPr>
        </p:nvSpPr>
        <p:spPr>
          <a:xfrm>
            <a:off x="273050" y="88900"/>
            <a:ext cx="7054342"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Problem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Image segmentation</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7" name="コンテンツ プレースホルダー 2">
            <a:extLst>
              <a:ext uri="{FF2B5EF4-FFF2-40B4-BE49-F238E27FC236}">
                <a16:creationId xmlns:a16="http://schemas.microsoft.com/office/drawing/2014/main" id="{6920D051-E4F8-4B3B-B0AD-0FC0F096FD64}"/>
              </a:ext>
            </a:extLst>
          </p:cNvPr>
          <p:cNvSpPr>
            <a:spLocks noGrp="1"/>
          </p:cNvSpPr>
          <p:nvPr>
            <p:ph idx="1"/>
          </p:nvPr>
        </p:nvSpPr>
        <p:spPr>
          <a:xfrm>
            <a:off x="273050" y="1018811"/>
            <a:ext cx="8258511" cy="523220"/>
          </a:xfrm>
        </p:spPr>
        <p:txBody>
          <a:bodyPr>
            <a:normAutofit/>
          </a:bodyPr>
          <a:lstStyle/>
          <a:p>
            <a:pPr>
              <a:buFont typeface="Wingdings" panose="05000000000000000000" pitchFamily="2" charset="2"/>
              <a:buChar char="ü"/>
            </a:pPr>
            <a:r>
              <a:rPr lang="ja-JP" altLang="en-US" sz="2000" dirty="0">
                <a:latin typeface="Times New Roman" panose="02020603050405020304" pitchFamily="18" charset="0"/>
              </a:rPr>
              <a:t> </a:t>
            </a:r>
            <a:r>
              <a:rPr lang="en-US" altLang="ja-JP" sz="2000" dirty="0">
                <a:latin typeface="Times New Roman" panose="02020603050405020304" pitchFamily="18" charset="0"/>
              </a:rPr>
              <a:t>Adjust the number of ICA bases to the number of DCT bases and compare</a:t>
            </a:r>
          </a:p>
        </p:txBody>
      </p:sp>
      <p:sp>
        <p:nvSpPr>
          <p:cNvPr id="10" name="テキスト ボックス 9">
            <a:extLst>
              <a:ext uri="{FF2B5EF4-FFF2-40B4-BE49-F238E27FC236}">
                <a16:creationId xmlns:a16="http://schemas.microsoft.com/office/drawing/2014/main" id="{1AF53F6E-3047-4A39-81C7-D86E16D70D0A}"/>
              </a:ext>
            </a:extLst>
          </p:cNvPr>
          <p:cNvSpPr txBox="1"/>
          <p:nvPr/>
        </p:nvSpPr>
        <p:spPr>
          <a:xfrm>
            <a:off x="4100282" y="3355039"/>
            <a:ext cx="973343"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18 bases</a:t>
            </a:r>
            <a:endParaRPr kumimoji="1" lang="ja-JP" altLang="en-US" dirty="0">
              <a:latin typeface="Times New Roman" panose="02020603050405020304" pitchFamily="18" charset="0"/>
              <a:cs typeface="Times New Roman" panose="02020603050405020304" pitchFamily="18" charset="0"/>
            </a:endParaRPr>
          </a:p>
        </p:txBody>
      </p:sp>
      <p:sp>
        <p:nvSpPr>
          <p:cNvPr id="60" name="テキスト ボックス 59">
            <a:extLst>
              <a:ext uri="{FF2B5EF4-FFF2-40B4-BE49-F238E27FC236}">
                <a16:creationId xmlns:a16="http://schemas.microsoft.com/office/drawing/2014/main" id="{022FE613-E045-4DBA-8892-3546DF910C70}"/>
              </a:ext>
            </a:extLst>
          </p:cNvPr>
          <p:cNvSpPr txBox="1"/>
          <p:nvPr/>
        </p:nvSpPr>
        <p:spPr>
          <a:xfrm>
            <a:off x="6720821" y="3690673"/>
            <a:ext cx="8751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6 bases</a:t>
            </a:r>
            <a:endParaRPr kumimoji="1" lang="ja-JP" altLang="en-US" dirty="0">
              <a:latin typeface="Times New Roman" panose="02020603050405020304" pitchFamily="18" charset="0"/>
              <a:cs typeface="Times New Roman" panose="02020603050405020304" pitchFamily="18" charset="0"/>
            </a:endParaRPr>
          </a:p>
        </p:txBody>
      </p:sp>
      <p:pic>
        <p:nvPicPr>
          <p:cNvPr id="12" name="図 11" descr="背景パターン&#10;&#10;自動的に生成された説明">
            <a:extLst>
              <a:ext uri="{FF2B5EF4-FFF2-40B4-BE49-F238E27FC236}">
                <a16:creationId xmlns:a16="http://schemas.microsoft.com/office/drawing/2014/main" id="{7A6B07DE-0EEF-465E-9E67-5E1085F1B8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80395" y="4955107"/>
            <a:ext cx="789696" cy="789696"/>
          </a:xfrm>
          <a:prstGeom prst="rect">
            <a:avLst/>
          </a:prstGeom>
          <a:effectLst>
            <a:outerShdw blurRad="50800" dist="38100" dir="2700000" algn="tl" rotWithShape="0">
              <a:prstClr val="black">
                <a:alpha val="40000"/>
              </a:prstClr>
            </a:outerShdw>
          </a:effectLst>
        </p:spPr>
      </p:pic>
      <p:pic>
        <p:nvPicPr>
          <p:cNvPr id="14" name="図 13" descr="図形 が含まれている画像&#10;&#10;自動的に生成された説明">
            <a:extLst>
              <a:ext uri="{FF2B5EF4-FFF2-40B4-BE49-F238E27FC236}">
                <a16:creationId xmlns:a16="http://schemas.microsoft.com/office/drawing/2014/main" id="{E8A1D6CF-814C-4DBB-A505-94B87BC3E2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2940" y="4955108"/>
            <a:ext cx="789695" cy="789695"/>
          </a:xfrm>
          <a:prstGeom prst="rect">
            <a:avLst/>
          </a:prstGeom>
          <a:effectLst>
            <a:outerShdw blurRad="50800" dist="38100" dir="2700000" algn="tl" rotWithShape="0">
              <a:prstClr val="black">
                <a:alpha val="40000"/>
              </a:prstClr>
            </a:outerShdw>
          </a:effectLst>
        </p:spPr>
      </p:pic>
      <p:pic>
        <p:nvPicPr>
          <p:cNvPr id="16" name="図 15" descr="図形 が含まれている画像&#10;&#10;自動的に生成された説明">
            <a:extLst>
              <a:ext uri="{FF2B5EF4-FFF2-40B4-BE49-F238E27FC236}">
                <a16:creationId xmlns:a16="http://schemas.microsoft.com/office/drawing/2014/main" id="{5F57F982-EAF2-43C4-AA1C-A116CF73360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09349" y="1460983"/>
            <a:ext cx="609600" cy="609600"/>
          </a:xfrm>
          <a:prstGeom prst="rect">
            <a:avLst/>
          </a:prstGeom>
          <a:ln w="25400">
            <a:solidFill>
              <a:srgbClr val="FF0000"/>
            </a:solidFill>
          </a:ln>
          <a:effectLst>
            <a:outerShdw blurRad="50800" dist="38100" dir="2700000" algn="tl" rotWithShape="0">
              <a:prstClr val="black">
                <a:alpha val="40000"/>
              </a:prstClr>
            </a:outerShdw>
          </a:effectLst>
        </p:spPr>
      </p:pic>
      <p:pic>
        <p:nvPicPr>
          <p:cNvPr id="81" name="図 80" descr="雪の上を飛ぶ飛行機の白黒写真&#10;&#10;自動的に生成された説明">
            <a:extLst>
              <a:ext uri="{FF2B5EF4-FFF2-40B4-BE49-F238E27FC236}">
                <a16:creationId xmlns:a16="http://schemas.microsoft.com/office/drawing/2014/main" id="{3BCC9E18-5D4B-4DE4-9844-F63E2E0F9E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6514" y="2735580"/>
            <a:ext cx="1690077" cy="1690077"/>
          </a:xfrm>
          <a:prstGeom prst="rect">
            <a:avLst/>
          </a:prstGeom>
          <a:effectLst>
            <a:outerShdw blurRad="50800" dist="38100" dir="2700000" algn="tl" rotWithShape="0">
              <a:prstClr val="black">
                <a:alpha val="40000"/>
              </a:prstClr>
            </a:outerShdw>
          </a:effectLst>
        </p:spPr>
      </p:pic>
      <p:sp>
        <p:nvSpPr>
          <p:cNvPr id="82" name="正方形/長方形 81">
            <a:extLst>
              <a:ext uri="{FF2B5EF4-FFF2-40B4-BE49-F238E27FC236}">
                <a16:creationId xmlns:a16="http://schemas.microsoft.com/office/drawing/2014/main" id="{59B63EE0-AEA9-45FE-B158-AAD9584FEDBE}"/>
              </a:ext>
            </a:extLst>
          </p:cNvPr>
          <p:cNvSpPr/>
          <p:nvPr/>
        </p:nvSpPr>
        <p:spPr>
          <a:xfrm>
            <a:off x="504580" y="3141011"/>
            <a:ext cx="68368" cy="65353"/>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83" name="直線コネクタ 82">
            <a:extLst>
              <a:ext uri="{FF2B5EF4-FFF2-40B4-BE49-F238E27FC236}">
                <a16:creationId xmlns:a16="http://schemas.microsoft.com/office/drawing/2014/main" id="{885B134E-303C-4402-BD47-E71D26DB208C}"/>
              </a:ext>
            </a:extLst>
          </p:cNvPr>
          <p:cNvCxnSpPr>
            <a:cxnSpLocks/>
            <a:stCxn id="82" idx="3"/>
            <a:endCxn id="16" idx="1"/>
          </p:cNvCxnSpPr>
          <p:nvPr/>
        </p:nvCxnSpPr>
        <p:spPr>
          <a:xfrm flipV="1">
            <a:off x="572948" y="1765783"/>
            <a:ext cx="1736401" cy="14079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D6EFDE47-B98A-4023-98A2-E86C22F441DE}"/>
              </a:ext>
            </a:extLst>
          </p:cNvPr>
          <p:cNvSpPr txBox="1"/>
          <p:nvPr/>
        </p:nvSpPr>
        <p:spPr>
          <a:xfrm>
            <a:off x="504580" y="4351997"/>
            <a:ext cx="1293944"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Input image</a:t>
            </a:r>
            <a:endParaRPr kumimoji="1" lang="ja-JP" altLang="en-US" dirty="0">
              <a:latin typeface="Times New Roman" panose="02020603050405020304" pitchFamily="18" charset="0"/>
              <a:cs typeface="Times New Roman" panose="02020603050405020304" pitchFamily="18" charset="0"/>
            </a:endParaRPr>
          </a:p>
        </p:txBody>
      </p:sp>
      <p:sp>
        <p:nvSpPr>
          <p:cNvPr id="85" name="テキスト ボックス 84">
            <a:extLst>
              <a:ext uri="{FF2B5EF4-FFF2-40B4-BE49-F238E27FC236}">
                <a16:creationId xmlns:a16="http://schemas.microsoft.com/office/drawing/2014/main" id="{04B14026-E904-4534-8169-7D46455916C4}"/>
              </a:ext>
            </a:extLst>
          </p:cNvPr>
          <p:cNvSpPr txBox="1"/>
          <p:nvPr/>
        </p:nvSpPr>
        <p:spPr>
          <a:xfrm>
            <a:off x="2246099" y="2038190"/>
            <a:ext cx="736099"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B</a:t>
            </a:r>
            <a:r>
              <a:rPr kumimoji="1" lang="en-US" altLang="ja-JP" dirty="0">
                <a:latin typeface="Times New Roman" panose="02020603050405020304" pitchFamily="18" charset="0"/>
                <a:cs typeface="Times New Roman" panose="02020603050405020304" pitchFamily="18" charset="0"/>
              </a:rPr>
              <a:t>lock</a:t>
            </a:r>
            <a:endParaRPr kumimoji="1" lang="ja-JP" altLang="en-US" dirty="0">
              <a:latin typeface="Times New Roman" panose="02020603050405020304" pitchFamily="18" charset="0"/>
              <a:cs typeface="Times New Roman" panose="02020603050405020304" pitchFamily="18" charset="0"/>
            </a:endParaRPr>
          </a:p>
        </p:txBody>
      </p:sp>
      <p:cxnSp>
        <p:nvCxnSpPr>
          <p:cNvPr id="24" name="コネクタ: カギ線 23">
            <a:extLst>
              <a:ext uri="{FF2B5EF4-FFF2-40B4-BE49-F238E27FC236}">
                <a16:creationId xmlns:a16="http://schemas.microsoft.com/office/drawing/2014/main" id="{F35CFE33-E118-49A6-8DC9-9344BF9FF55A}"/>
              </a:ext>
            </a:extLst>
          </p:cNvPr>
          <p:cNvCxnSpPr>
            <a:cxnSpLocks/>
            <a:stCxn id="16" idx="3"/>
          </p:cNvCxnSpPr>
          <p:nvPr/>
        </p:nvCxnSpPr>
        <p:spPr>
          <a:xfrm>
            <a:off x="2918949" y="1765783"/>
            <a:ext cx="1181333" cy="1015517"/>
          </a:xfrm>
          <a:prstGeom prst="bentConnector3">
            <a:avLst>
              <a:gd name="adj1" fmla="val 10031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コネクタ: カギ線 85">
            <a:extLst>
              <a:ext uri="{FF2B5EF4-FFF2-40B4-BE49-F238E27FC236}">
                <a16:creationId xmlns:a16="http://schemas.microsoft.com/office/drawing/2014/main" id="{3335ACF6-8B54-4282-8419-0003A7AAD53F}"/>
              </a:ext>
            </a:extLst>
          </p:cNvPr>
          <p:cNvCxnSpPr>
            <a:cxnSpLocks/>
            <a:stCxn id="16" idx="3"/>
          </p:cNvCxnSpPr>
          <p:nvPr/>
        </p:nvCxnSpPr>
        <p:spPr>
          <a:xfrm>
            <a:off x="2918949" y="1765783"/>
            <a:ext cx="4408443" cy="959351"/>
          </a:xfrm>
          <a:prstGeom prst="bentConnector3">
            <a:avLst>
              <a:gd name="adj1" fmla="val 99954"/>
            </a:avLst>
          </a:prstGeom>
          <a:ln w="28575">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6CB73258-5032-4F05-9B00-E548C153164B}"/>
              </a:ext>
            </a:extLst>
          </p:cNvPr>
          <p:cNvSpPr txBox="1"/>
          <p:nvPr/>
        </p:nvSpPr>
        <p:spPr>
          <a:xfrm>
            <a:off x="2871766" y="2503571"/>
            <a:ext cx="699230" cy="400110"/>
          </a:xfrm>
          <a:prstGeom prst="rect">
            <a:avLst/>
          </a:prstGeom>
          <a:solidFill>
            <a:schemeClr val="bg1"/>
          </a:solidFill>
        </p:spPr>
        <p:txBody>
          <a:bodyPr wrap="none" rtlCol="0">
            <a:spAutoFit/>
          </a:bodyPr>
          <a:lstStyle/>
          <a:p>
            <a:r>
              <a:rPr kumimoji="1" lang="en-US" altLang="ja-JP" sz="2000" dirty="0">
                <a:latin typeface="Times New Roman" panose="02020603050405020304" pitchFamily="18" charset="0"/>
                <a:cs typeface="Times New Roman" panose="02020603050405020304" pitchFamily="18" charset="0"/>
              </a:rPr>
              <a:t>DCT</a:t>
            </a:r>
            <a:endParaRPr kumimoji="1" lang="ja-JP" altLang="en-US" sz="2000" dirty="0">
              <a:latin typeface="Times New Roman" panose="02020603050405020304" pitchFamily="18" charset="0"/>
              <a:cs typeface="Times New Roman" panose="02020603050405020304" pitchFamily="18" charset="0"/>
            </a:endParaRPr>
          </a:p>
        </p:txBody>
      </p:sp>
      <p:sp>
        <p:nvSpPr>
          <p:cNvPr id="89" name="テキスト ボックス 88">
            <a:extLst>
              <a:ext uri="{FF2B5EF4-FFF2-40B4-BE49-F238E27FC236}">
                <a16:creationId xmlns:a16="http://schemas.microsoft.com/office/drawing/2014/main" id="{45159A93-9D12-4C15-8855-86A7ED87A166}"/>
              </a:ext>
            </a:extLst>
          </p:cNvPr>
          <p:cNvSpPr txBox="1"/>
          <p:nvPr/>
        </p:nvSpPr>
        <p:spPr>
          <a:xfrm>
            <a:off x="3851757" y="1912859"/>
            <a:ext cx="3724160" cy="646331"/>
          </a:xfrm>
          <a:prstGeom prst="rect">
            <a:avLst/>
          </a:prstGeom>
          <a:solidFill>
            <a:schemeClr val="bg1"/>
          </a:solidFill>
        </p:spPr>
        <p:txBody>
          <a:bodyPr wrap="none" rtlCol="0">
            <a:spAutoFit/>
          </a:bodyPr>
          <a:lstStyle/>
          <a:p>
            <a:pPr algn="ctr"/>
            <a:r>
              <a:rPr kumimoji="1" lang="en-US" altLang="ja-JP" dirty="0">
                <a:latin typeface="Times New Roman" panose="02020603050405020304" pitchFamily="18" charset="0"/>
                <a:cs typeface="Times New Roman" panose="02020603050405020304" pitchFamily="18" charset="0"/>
              </a:rPr>
              <a:t>Adjust the number of ICA bases to be </a:t>
            </a:r>
          </a:p>
          <a:p>
            <a:pPr algn="ctr"/>
            <a:r>
              <a:rPr kumimoji="1" lang="en-US" altLang="ja-JP" dirty="0">
                <a:latin typeface="Times New Roman" panose="02020603050405020304" pitchFamily="18" charset="0"/>
                <a:cs typeface="Times New Roman" panose="02020603050405020304" pitchFamily="18" charset="0"/>
              </a:rPr>
              <a:t>less than or equal to the DCT bases</a:t>
            </a:r>
            <a:endParaRPr kumimoji="1" lang="ja-JP" altLang="en-US" dirty="0">
              <a:latin typeface="Times New Roman" panose="02020603050405020304" pitchFamily="18" charset="0"/>
              <a:cs typeface="Times New Roman" panose="02020603050405020304" pitchFamily="18" charset="0"/>
            </a:endParaRPr>
          </a:p>
        </p:txBody>
      </p:sp>
      <p:cxnSp>
        <p:nvCxnSpPr>
          <p:cNvPr id="92" name="直線矢印コネクタ 91">
            <a:extLst>
              <a:ext uri="{FF2B5EF4-FFF2-40B4-BE49-F238E27FC236}">
                <a16:creationId xmlns:a16="http://schemas.microsoft.com/office/drawing/2014/main" id="{0C4BCFCA-666C-4FAF-9C57-CBA1B18B1EAD}"/>
              </a:ext>
            </a:extLst>
          </p:cNvPr>
          <p:cNvCxnSpPr>
            <a:cxnSpLocks/>
            <a:stCxn id="12" idx="3"/>
            <a:endCxn id="14" idx="1"/>
          </p:cNvCxnSpPr>
          <p:nvPr/>
        </p:nvCxnSpPr>
        <p:spPr>
          <a:xfrm>
            <a:off x="4270091" y="5349955"/>
            <a:ext cx="2642849" cy="1"/>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9182585F-1785-4046-9635-D35C94CB0638}"/>
              </a:ext>
            </a:extLst>
          </p:cNvPr>
          <p:cNvSpPr txBox="1"/>
          <p:nvPr/>
        </p:nvSpPr>
        <p:spPr>
          <a:xfrm>
            <a:off x="4415552" y="4959791"/>
            <a:ext cx="2351927" cy="369332"/>
          </a:xfrm>
          <a:prstGeom prst="rect">
            <a:avLst/>
          </a:prstGeom>
          <a:noFill/>
        </p:spPr>
        <p:txBody>
          <a:bodyPr wrap="none" rtlCol="0">
            <a:spAutoFit/>
          </a:bodyPr>
          <a:lstStyle/>
          <a:p>
            <a:pPr algn="ctr"/>
            <a:r>
              <a:rPr lang="en-US" altLang="ja-JP" dirty="0">
                <a:latin typeface="Times New Roman" panose="02020603050405020304" pitchFamily="18" charset="0"/>
                <a:cs typeface="Times New Roman" panose="02020603050405020304" pitchFamily="18" charset="0"/>
              </a:rPr>
              <a:t>Compere image quality</a:t>
            </a:r>
            <a:endParaRPr kumimoji="1" lang="ja-JP" altLang="en-US" dirty="0">
              <a:latin typeface="Times New Roman" panose="02020603050405020304" pitchFamily="18" charset="0"/>
              <a:cs typeface="Times New Roman" panose="02020603050405020304" pitchFamily="18" charset="0"/>
            </a:endParaRPr>
          </a:p>
        </p:txBody>
      </p:sp>
      <p:sp>
        <p:nvSpPr>
          <p:cNvPr id="96" name="テキスト ボックス 95">
            <a:extLst>
              <a:ext uri="{FF2B5EF4-FFF2-40B4-BE49-F238E27FC236}">
                <a16:creationId xmlns:a16="http://schemas.microsoft.com/office/drawing/2014/main" id="{3EC6C161-A33F-421F-B41E-41DFEF11A562}"/>
              </a:ext>
            </a:extLst>
          </p:cNvPr>
          <p:cNvSpPr txBox="1"/>
          <p:nvPr/>
        </p:nvSpPr>
        <p:spPr>
          <a:xfrm>
            <a:off x="5351706" y="5307110"/>
            <a:ext cx="479619" cy="369332"/>
          </a:xfrm>
          <a:prstGeom prst="rect">
            <a:avLst/>
          </a:prstGeom>
          <a:noFill/>
        </p:spPr>
        <p:txBody>
          <a:bodyPr wrap="none" rtlCol="0">
            <a:spAutoFit/>
          </a:bodyPr>
          <a:lstStyle/>
          <a:p>
            <a:pPr algn="ctr"/>
            <a:r>
              <a:rPr lang="en-US" altLang="ja-JP" dirty="0">
                <a:latin typeface="Times New Roman" panose="02020603050405020304" pitchFamily="18" charset="0"/>
                <a:cs typeface="Times New Roman" panose="02020603050405020304" pitchFamily="18" charset="0"/>
              </a:rPr>
              <a:t>VS</a:t>
            </a:r>
            <a:endParaRPr kumimoji="1" lang="ja-JP" altLang="en-US" dirty="0">
              <a:latin typeface="Times New Roman" panose="02020603050405020304" pitchFamily="18" charset="0"/>
              <a:cs typeface="Times New Roman" panose="02020603050405020304" pitchFamily="18" charset="0"/>
            </a:endParaRPr>
          </a:p>
        </p:txBody>
      </p:sp>
      <p:sp>
        <p:nvSpPr>
          <p:cNvPr id="98" name="テキスト ボックス 97">
            <a:extLst>
              <a:ext uri="{FF2B5EF4-FFF2-40B4-BE49-F238E27FC236}">
                <a16:creationId xmlns:a16="http://schemas.microsoft.com/office/drawing/2014/main" id="{87221126-DE16-42C2-BD37-F5F2F39B9AE2}"/>
              </a:ext>
            </a:extLst>
          </p:cNvPr>
          <p:cNvSpPr txBox="1"/>
          <p:nvPr/>
        </p:nvSpPr>
        <p:spPr>
          <a:xfrm>
            <a:off x="7946652" y="2502126"/>
            <a:ext cx="627095" cy="400110"/>
          </a:xfrm>
          <a:prstGeom prst="rect">
            <a:avLst/>
          </a:prstGeom>
          <a:solidFill>
            <a:schemeClr val="bg1"/>
          </a:solidFill>
        </p:spPr>
        <p:txBody>
          <a:bodyPr wrap="none" rtlCol="0">
            <a:spAutoFit/>
          </a:bodyPr>
          <a:lstStyle/>
          <a:p>
            <a:r>
              <a:rPr kumimoji="1" lang="en-US" altLang="ja-JP" sz="2000" dirty="0">
                <a:latin typeface="Times New Roman" panose="02020603050405020304" pitchFamily="18" charset="0"/>
                <a:cs typeface="Times New Roman" panose="02020603050405020304" pitchFamily="18" charset="0"/>
              </a:rPr>
              <a:t>ICA</a:t>
            </a:r>
            <a:endParaRPr kumimoji="1" lang="ja-JP" altLang="en-US" sz="2000" dirty="0">
              <a:latin typeface="Times New Roman" panose="02020603050405020304" pitchFamily="18" charset="0"/>
              <a:cs typeface="Times New Roman" panose="02020603050405020304" pitchFamily="18" charset="0"/>
            </a:endParaRPr>
          </a:p>
        </p:txBody>
      </p:sp>
      <p:cxnSp>
        <p:nvCxnSpPr>
          <p:cNvPr id="102" name="直線矢印コネクタ 101">
            <a:extLst>
              <a:ext uri="{FF2B5EF4-FFF2-40B4-BE49-F238E27FC236}">
                <a16:creationId xmlns:a16="http://schemas.microsoft.com/office/drawing/2014/main" id="{B75A964B-7F6A-4F64-BD85-FA36C1A84FC4}"/>
              </a:ext>
            </a:extLst>
          </p:cNvPr>
          <p:cNvCxnSpPr>
            <a:cxnSpLocks/>
            <a:stCxn id="71" idx="2"/>
            <a:endCxn id="14" idx="0"/>
          </p:cNvCxnSpPr>
          <p:nvPr/>
        </p:nvCxnSpPr>
        <p:spPr>
          <a:xfrm flipH="1">
            <a:off x="7307788" y="4626943"/>
            <a:ext cx="1442" cy="32816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A437FA49-BC89-4307-A333-508F2E91CD2F}"/>
              </a:ext>
            </a:extLst>
          </p:cNvPr>
          <p:cNvCxnSpPr>
            <a:cxnSpLocks/>
            <a:stCxn id="76" idx="2"/>
            <a:endCxn id="12" idx="0"/>
          </p:cNvCxnSpPr>
          <p:nvPr/>
        </p:nvCxnSpPr>
        <p:spPr>
          <a:xfrm flipH="1">
            <a:off x="3875243" y="4671974"/>
            <a:ext cx="1994" cy="2831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0A4BE45C-2432-4D4A-95CA-F3F76C30617F}"/>
              </a:ext>
            </a:extLst>
          </p:cNvPr>
          <p:cNvSpPr txBox="1"/>
          <p:nvPr/>
        </p:nvSpPr>
        <p:spPr>
          <a:xfrm>
            <a:off x="2651688" y="5375471"/>
            <a:ext cx="857927" cy="369332"/>
          </a:xfrm>
          <a:prstGeom prst="rect">
            <a:avLst/>
          </a:prstGeom>
          <a:noFill/>
        </p:spPr>
        <p:txBody>
          <a:bodyPr wrap="none" rtlCol="0">
            <a:spAutoFit/>
          </a:bodyPr>
          <a:lstStyle/>
          <a:p>
            <a:pPr algn="ctr"/>
            <a:r>
              <a:rPr lang="en-US" altLang="ja-JP" dirty="0">
                <a:latin typeface="Times New Roman" panose="02020603050405020304" pitchFamily="18" charset="0"/>
                <a:cs typeface="Times New Roman" panose="02020603050405020304" pitchFamily="18" charset="0"/>
              </a:rPr>
              <a:t>26.8dB</a:t>
            </a:r>
            <a:endParaRPr kumimoji="1" lang="ja-JP" altLang="en-US" dirty="0">
              <a:latin typeface="Times New Roman" panose="02020603050405020304" pitchFamily="18" charset="0"/>
              <a:cs typeface="Times New Roman" panose="02020603050405020304" pitchFamily="18" charset="0"/>
            </a:endParaRPr>
          </a:p>
        </p:txBody>
      </p:sp>
      <p:sp>
        <p:nvSpPr>
          <p:cNvPr id="113" name="テキスト ボックス 112">
            <a:extLst>
              <a:ext uri="{FF2B5EF4-FFF2-40B4-BE49-F238E27FC236}">
                <a16:creationId xmlns:a16="http://schemas.microsoft.com/office/drawing/2014/main" id="{6C69918B-97BD-48B9-93F9-39D7A77F6092}"/>
              </a:ext>
            </a:extLst>
          </p:cNvPr>
          <p:cNvSpPr txBox="1"/>
          <p:nvPr/>
        </p:nvSpPr>
        <p:spPr>
          <a:xfrm>
            <a:off x="7740854" y="5375471"/>
            <a:ext cx="857927" cy="369332"/>
          </a:xfrm>
          <a:prstGeom prst="rect">
            <a:avLst/>
          </a:prstGeom>
          <a:noFill/>
        </p:spPr>
        <p:txBody>
          <a:bodyPr wrap="none" rtlCol="0">
            <a:spAutoFit/>
          </a:bodyPr>
          <a:lstStyle/>
          <a:p>
            <a:pPr algn="ctr"/>
            <a:r>
              <a:rPr lang="en-US" altLang="ja-JP" dirty="0">
                <a:latin typeface="Times New Roman" panose="02020603050405020304" pitchFamily="18" charset="0"/>
                <a:cs typeface="Times New Roman" panose="02020603050405020304" pitchFamily="18" charset="0"/>
              </a:rPr>
              <a:t>27.3dB</a:t>
            </a:r>
            <a:endParaRPr kumimoji="1" lang="ja-JP"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775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9D5C4F4E-0406-444A-988E-6537F908E3B9}"/>
              </a:ext>
            </a:extLst>
          </p:cNvPr>
          <p:cNvSpPr>
            <a:spLocks noGrp="1"/>
          </p:cNvSpPr>
          <p:nvPr>
            <p:ph type="sldNum" sz="quarter" idx="12"/>
          </p:nvPr>
        </p:nvSpPr>
        <p:spPr/>
        <p:txBody>
          <a:bodyPr/>
          <a:lstStyle/>
          <a:p>
            <a:fld id="{EED84C72-A00F-41D9-8911-FDA808E68C33}" type="slidenum">
              <a:rPr lang="ja-JP" altLang="en-US" smtClean="0"/>
              <a:t>27</a:t>
            </a:fld>
            <a:endParaRPr lang="ja-JP" altLang="en-US"/>
          </a:p>
        </p:txBody>
      </p:sp>
      <p:graphicFrame>
        <p:nvGraphicFramePr>
          <p:cNvPr id="5" name="グラフ 4">
            <a:extLst>
              <a:ext uri="{FF2B5EF4-FFF2-40B4-BE49-F238E27FC236}">
                <a16:creationId xmlns:a16="http://schemas.microsoft.com/office/drawing/2014/main" id="{715088B8-2799-4C95-A213-9BEB8C9B74C4}"/>
              </a:ext>
            </a:extLst>
          </p:cNvPr>
          <p:cNvGraphicFramePr/>
          <p:nvPr>
            <p:extLst>
              <p:ext uri="{D42A27DB-BD31-4B8C-83A1-F6EECF244321}">
                <p14:modId xmlns:p14="http://schemas.microsoft.com/office/powerpoint/2010/main" val="2549543025"/>
              </p:ext>
            </p:extLst>
          </p:nvPr>
        </p:nvGraphicFramePr>
        <p:xfrm>
          <a:off x="273050" y="1951082"/>
          <a:ext cx="5261518" cy="3290606"/>
        </p:xfrm>
        <a:graphic>
          <a:graphicData uri="http://schemas.openxmlformats.org/drawingml/2006/chart">
            <c:chart xmlns:c="http://schemas.openxmlformats.org/drawingml/2006/chart" xmlns:r="http://schemas.openxmlformats.org/officeDocument/2006/relationships" r:id="rId2"/>
          </a:graphicData>
        </a:graphic>
      </p:graphicFrame>
      <p:sp>
        <p:nvSpPr>
          <p:cNvPr id="7" name="タイトル 1">
            <a:extLst>
              <a:ext uri="{FF2B5EF4-FFF2-40B4-BE49-F238E27FC236}">
                <a16:creationId xmlns:a16="http://schemas.microsoft.com/office/drawing/2014/main" id="{87553B92-66A3-4435-92E1-FCE39F95833A}"/>
              </a:ext>
            </a:extLst>
          </p:cNvPr>
          <p:cNvSpPr>
            <a:spLocks noGrp="1"/>
          </p:cNvSpPr>
          <p:nvPr>
            <p:ph type="title"/>
          </p:nvPr>
        </p:nvSpPr>
        <p:spPr>
          <a:xfrm>
            <a:off x="273050" y="88900"/>
            <a:ext cx="7054342"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Problem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Step1 : P</a:t>
            </a:r>
            <a:r>
              <a:rPr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roblem</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8" name="コンテンツ プレースホルダー 2">
            <a:extLst>
              <a:ext uri="{FF2B5EF4-FFF2-40B4-BE49-F238E27FC236}">
                <a16:creationId xmlns:a16="http://schemas.microsoft.com/office/drawing/2014/main" id="{E7F3D498-8D52-4BF0-868D-75054A2301EA}"/>
              </a:ext>
            </a:extLst>
          </p:cNvPr>
          <p:cNvSpPr>
            <a:spLocks noGrp="1"/>
          </p:cNvSpPr>
          <p:nvPr>
            <p:ph idx="1"/>
          </p:nvPr>
        </p:nvSpPr>
        <p:spPr>
          <a:xfrm>
            <a:off x="273050" y="987457"/>
            <a:ext cx="7997738" cy="826465"/>
          </a:xfrm>
        </p:spPr>
        <p:txBody>
          <a:bodyPr>
            <a:normAutofit/>
          </a:bodyPr>
          <a:lstStyle/>
          <a:p>
            <a:pPr>
              <a:buFont typeface="Wingdings" panose="05000000000000000000" pitchFamily="2" charset="2"/>
              <a:buChar char="ü"/>
            </a:pPr>
            <a:r>
              <a:rPr lang="ja-JP" altLang="en-US" sz="2000" dirty="0">
                <a:latin typeface="Times New Roman" panose="02020603050405020304" pitchFamily="18" charset="0"/>
              </a:rPr>
              <a:t> </a:t>
            </a:r>
            <a:r>
              <a:rPr lang="en-US" altLang="ja-JP" sz="2000" dirty="0">
                <a:latin typeface="Times New Roman" panose="02020603050405020304" pitchFamily="18" charset="0"/>
              </a:rPr>
              <a:t>The minimum number of ICA bases and the number of blocks that</a:t>
            </a:r>
          </a:p>
          <a:p>
            <a:pPr marL="0" indent="0">
              <a:buNone/>
            </a:pPr>
            <a:r>
              <a:rPr lang="en-US" altLang="ja-JP" sz="2000" dirty="0">
                <a:latin typeface="Times New Roman" panose="02020603050405020304" pitchFamily="18" charset="0"/>
              </a:rPr>
              <a:t>     can be better image quality that DCT when quantized at 31dB</a:t>
            </a:r>
          </a:p>
        </p:txBody>
      </p:sp>
      <p:sp>
        <p:nvSpPr>
          <p:cNvPr id="9" name="正方形/長方形 8">
            <a:extLst>
              <a:ext uri="{FF2B5EF4-FFF2-40B4-BE49-F238E27FC236}">
                <a16:creationId xmlns:a16="http://schemas.microsoft.com/office/drawing/2014/main" id="{EA8C06B4-EE49-485F-8714-E3B4D255818D}"/>
              </a:ext>
            </a:extLst>
          </p:cNvPr>
          <p:cNvSpPr/>
          <p:nvPr/>
        </p:nvSpPr>
        <p:spPr>
          <a:xfrm>
            <a:off x="881471" y="5552263"/>
            <a:ext cx="7560636" cy="104954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2060"/>
              </a:buClr>
              <a:buSzPct val="90000"/>
            </a:pPr>
            <a:r>
              <a:rPr lang="en-US" altLang="ja-JP" sz="2400" dirty="0">
                <a:solidFill>
                  <a:schemeClr val="bg1"/>
                </a:solidFill>
                <a:latin typeface="Times New Roman" panose="02020603050405020304" pitchFamily="18" charset="0"/>
                <a:cs typeface="Times New Roman" panose="02020603050405020304" pitchFamily="18" charset="0"/>
              </a:rPr>
              <a:t>Priority of quantization should be</a:t>
            </a:r>
          </a:p>
          <a:p>
            <a:pPr algn="ctr">
              <a:buClr>
                <a:srgbClr val="002060"/>
              </a:buClr>
              <a:buSzPct val="90000"/>
            </a:pPr>
            <a:r>
              <a:rPr lang="en-US" altLang="ja-JP" sz="2400" dirty="0">
                <a:solidFill>
                  <a:schemeClr val="bg1"/>
                </a:solidFill>
                <a:latin typeface="Times New Roman" panose="02020603050405020304" pitchFamily="18" charset="0"/>
                <a:cs typeface="Times New Roman" panose="02020603050405020304" pitchFamily="18" charset="0"/>
              </a:rPr>
              <a:t>based on </a:t>
            </a:r>
            <a:r>
              <a:rPr lang="en-US" altLang="ja-JP" sz="2400" dirty="0">
                <a:solidFill>
                  <a:schemeClr val="accent2"/>
                </a:solidFill>
                <a:latin typeface="Times New Roman" panose="02020603050405020304" pitchFamily="18" charset="0"/>
                <a:cs typeface="Times New Roman" panose="02020603050405020304" pitchFamily="18" charset="0"/>
              </a:rPr>
              <a:t>the combination of ICA basis</a:t>
            </a:r>
            <a:endParaRPr kumimoji="1" lang="en-US" altLang="ja-JP" sz="2400" dirty="0">
              <a:solidFill>
                <a:schemeClr val="accent2"/>
              </a:solidFill>
              <a:latin typeface="Times New Roman" panose="02020603050405020304" pitchFamily="18" charset="0"/>
              <a:cs typeface="Times New Roman" panose="02020603050405020304" pitchFamily="18" charset="0"/>
            </a:endParaRPr>
          </a:p>
        </p:txBody>
      </p:sp>
      <p:sp>
        <p:nvSpPr>
          <p:cNvPr id="10" name="コンテンツ プレースホルダー 2">
            <a:extLst>
              <a:ext uri="{FF2B5EF4-FFF2-40B4-BE49-F238E27FC236}">
                <a16:creationId xmlns:a16="http://schemas.microsoft.com/office/drawing/2014/main" id="{F6F16CCB-9C14-4B07-AA3A-0DF1271CD80D}"/>
              </a:ext>
            </a:extLst>
          </p:cNvPr>
          <p:cNvSpPr txBox="1">
            <a:spLocks/>
          </p:cNvSpPr>
          <p:nvPr/>
        </p:nvSpPr>
        <p:spPr>
          <a:xfrm>
            <a:off x="5909536" y="4088929"/>
            <a:ext cx="3064496" cy="59565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600" dirty="0">
                <a:latin typeface="Times New Roman" panose="02020603050405020304" pitchFamily="18" charset="0"/>
                <a:cs typeface="Times New Roman" panose="02020603050405020304" pitchFamily="18" charset="0"/>
              </a:rPr>
              <a:t>Matching pursuits dose not consider </a:t>
            </a:r>
          </a:p>
          <a:p>
            <a:pPr marL="0" indent="0">
              <a:buNone/>
            </a:pPr>
            <a:r>
              <a:rPr lang="en-US" altLang="ja-JP" sz="1600" dirty="0">
                <a:latin typeface="Times New Roman" panose="02020603050405020304" pitchFamily="18" charset="0"/>
                <a:cs typeface="Times New Roman" panose="02020603050405020304" pitchFamily="18" charset="0"/>
              </a:rPr>
              <a:t>combinations of bases…</a:t>
            </a:r>
            <a:endParaRPr lang="en-US" altLang="ja-JP" sz="2000" dirty="0">
              <a:latin typeface="Times New Roman" panose="02020603050405020304" pitchFamily="18" charset="0"/>
            </a:endParaRPr>
          </a:p>
        </p:txBody>
      </p:sp>
      <p:sp>
        <p:nvSpPr>
          <p:cNvPr id="12" name="吹き出し: 角を丸めた四角形 11">
            <a:extLst>
              <a:ext uri="{FF2B5EF4-FFF2-40B4-BE49-F238E27FC236}">
                <a16:creationId xmlns:a16="http://schemas.microsoft.com/office/drawing/2014/main" id="{2D5918C2-15AF-4C5E-B948-C0D56B1500DB}"/>
              </a:ext>
            </a:extLst>
          </p:cNvPr>
          <p:cNvSpPr/>
          <p:nvPr/>
        </p:nvSpPr>
        <p:spPr>
          <a:xfrm>
            <a:off x="2295515" y="2363014"/>
            <a:ext cx="2858668" cy="1212107"/>
          </a:xfrm>
          <a:prstGeom prst="wedgeRoundRectCallout">
            <a:avLst>
              <a:gd name="adj1" fmla="val -63526"/>
              <a:gd name="adj2" fmla="val 54186"/>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Times New Roman" panose="02020603050405020304" pitchFamily="18" charset="0"/>
              </a:rPr>
              <a:t>Most of the blocks combine multiple ICA bases !</a:t>
            </a:r>
          </a:p>
        </p:txBody>
      </p:sp>
      <p:sp>
        <p:nvSpPr>
          <p:cNvPr id="11" name="正方形/長方形 10">
            <a:extLst>
              <a:ext uri="{FF2B5EF4-FFF2-40B4-BE49-F238E27FC236}">
                <a16:creationId xmlns:a16="http://schemas.microsoft.com/office/drawing/2014/main" id="{A4BCCAEF-9EC1-4A5C-8D65-72E17B3FEA9C}"/>
              </a:ext>
            </a:extLst>
          </p:cNvPr>
          <p:cNvSpPr/>
          <p:nvPr/>
        </p:nvSpPr>
        <p:spPr>
          <a:xfrm>
            <a:off x="6049020" y="2610098"/>
            <a:ext cx="2339103" cy="369332"/>
          </a:xfrm>
          <a:prstGeom prst="rect">
            <a:avLst/>
          </a:prstGeom>
        </p:spPr>
        <p:txBody>
          <a:bodyPr wrap="none">
            <a:spAutoFit/>
          </a:bodyPr>
          <a:lstStyle/>
          <a:p>
            <a:pPr algn="ctr"/>
            <a:r>
              <a:rPr lang="en-US" altLang="ja-JP" dirty="0">
                <a:solidFill>
                  <a:sysClr val="windowText" lastClr="000000"/>
                </a:solidFill>
                <a:latin typeface="Times New Roman" panose="02020603050405020304" pitchFamily="18" charset="0"/>
                <a:cs typeface="Times New Roman" panose="02020603050405020304" pitchFamily="18" charset="0"/>
              </a:rPr>
              <a:t>Priority of quantization</a:t>
            </a:r>
            <a:endParaRPr lang="ja-JP" altLang="en-US" dirty="0">
              <a:solidFill>
                <a:sysClr val="windowText" lastClr="000000"/>
              </a:solidFill>
              <a:latin typeface="Times New Roman" panose="02020603050405020304" pitchFamily="18" charset="0"/>
              <a:cs typeface="Times New Roman" panose="02020603050405020304" pitchFamily="18" charset="0"/>
            </a:endParaRPr>
          </a:p>
        </p:txBody>
      </p:sp>
      <p:grpSp>
        <p:nvGrpSpPr>
          <p:cNvPr id="13" name="グループ化 12">
            <a:extLst>
              <a:ext uri="{FF2B5EF4-FFF2-40B4-BE49-F238E27FC236}">
                <a16:creationId xmlns:a16="http://schemas.microsoft.com/office/drawing/2014/main" id="{B66C746D-3928-4D16-94B0-3C81463C90BF}"/>
              </a:ext>
            </a:extLst>
          </p:cNvPr>
          <p:cNvGrpSpPr/>
          <p:nvPr/>
        </p:nvGrpSpPr>
        <p:grpSpPr>
          <a:xfrm>
            <a:off x="5990573" y="2915467"/>
            <a:ext cx="2939220" cy="586215"/>
            <a:chOff x="4545704" y="4695664"/>
            <a:chExt cx="4009789" cy="859967"/>
          </a:xfrm>
        </p:grpSpPr>
        <p:sp>
          <p:nvSpPr>
            <p:cNvPr id="14" name="テキスト ボックス 13">
              <a:extLst>
                <a:ext uri="{FF2B5EF4-FFF2-40B4-BE49-F238E27FC236}">
                  <a16:creationId xmlns:a16="http://schemas.microsoft.com/office/drawing/2014/main" id="{354C74BD-BE40-449F-A10C-87754563D7F5}"/>
                </a:ext>
              </a:extLst>
            </p:cNvPr>
            <p:cNvSpPr txBox="1"/>
            <p:nvPr/>
          </p:nvSpPr>
          <p:spPr>
            <a:xfrm>
              <a:off x="8011754" y="4695664"/>
              <a:ext cx="543739" cy="523220"/>
            </a:xfrm>
            <a:prstGeom prst="rect">
              <a:avLst/>
            </a:prstGeom>
            <a:noFill/>
          </p:spPr>
          <p:txBody>
            <a:bodyPr wrap="none" rtlCol="0">
              <a:spAutoFit/>
            </a:bodyPr>
            <a:lstStyle/>
            <a:p>
              <a:pPr algn="ctr"/>
              <a:r>
                <a:rPr kumimoji="1" lang="en-US" altLang="ja-JP" sz="2800" dirty="0">
                  <a:latin typeface="+mn-lt"/>
                </a:rPr>
                <a:t>…</a:t>
              </a:r>
              <a:endParaRPr kumimoji="1" lang="ja-JP" altLang="en-US" sz="2800" dirty="0">
                <a:latin typeface="+mn-lt"/>
              </a:endParaRPr>
            </a:p>
          </p:txBody>
        </p:sp>
        <p:pic>
          <p:nvPicPr>
            <p:cNvPr id="15" name="図 14" descr="C:\Users\togashi\Documents\togashi\富樫研究\ICA18.PNG">
              <a:extLst>
                <a:ext uri="{FF2B5EF4-FFF2-40B4-BE49-F238E27FC236}">
                  <a16:creationId xmlns:a16="http://schemas.microsoft.com/office/drawing/2014/main" id="{35E327C4-D51C-41E3-BD53-A5EFBED843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24731" y="4937090"/>
              <a:ext cx="509829" cy="555495"/>
            </a:xfrm>
            <a:prstGeom prst="rect">
              <a:avLst/>
            </a:prstGeom>
            <a:noFill/>
            <a:ln>
              <a:noFill/>
            </a:ln>
            <a:effectLst>
              <a:outerShdw blurRad="50800" dist="38100" dir="2700000" algn="tl" rotWithShape="0">
                <a:prstClr val="black">
                  <a:alpha val="40000"/>
                </a:prstClr>
              </a:outerShdw>
            </a:effectLst>
          </p:spPr>
        </p:pic>
        <p:pic>
          <p:nvPicPr>
            <p:cNvPr id="16" name="図 15" descr="C:\Users\togashi\Documents\togashi\富樫研究\ICA40.PNG">
              <a:extLst>
                <a:ext uri="{FF2B5EF4-FFF2-40B4-BE49-F238E27FC236}">
                  <a16:creationId xmlns:a16="http://schemas.microsoft.com/office/drawing/2014/main" id="{1045C4EF-C40D-403D-B6B1-09883B2A615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45704" y="4946138"/>
              <a:ext cx="509829" cy="540721"/>
            </a:xfrm>
            <a:prstGeom prst="rect">
              <a:avLst/>
            </a:prstGeom>
            <a:noFill/>
            <a:ln>
              <a:noFill/>
            </a:ln>
            <a:effectLst>
              <a:outerShdw blurRad="50800" dist="38100" dir="2700000" algn="tl" rotWithShape="0">
                <a:prstClr val="black">
                  <a:alpha val="40000"/>
                </a:prstClr>
              </a:outerShdw>
            </a:effectLst>
          </p:spPr>
        </p:pic>
        <p:sp>
          <p:nvSpPr>
            <p:cNvPr id="17" name="テキスト ボックス 16">
              <a:extLst>
                <a:ext uri="{FF2B5EF4-FFF2-40B4-BE49-F238E27FC236}">
                  <a16:creationId xmlns:a16="http://schemas.microsoft.com/office/drawing/2014/main" id="{C447F30E-1286-4940-8EA0-3AC366ED979A}"/>
                </a:ext>
              </a:extLst>
            </p:cNvPr>
            <p:cNvSpPr txBox="1"/>
            <p:nvPr/>
          </p:nvSpPr>
          <p:spPr>
            <a:xfrm rot="10800000">
              <a:off x="4999074" y="5093966"/>
              <a:ext cx="494046" cy="461665"/>
            </a:xfrm>
            <a:prstGeom prst="rect">
              <a:avLst/>
            </a:prstGeom>
            <a:noFill/>
          </p:spPr>
          <p:txBody>
            <a:bodyPr wrap="none" rtlCol="0">
              <a:spAutoFit/>
            </a:bodyPr>
            <a:lstStyle/>
            <a:p>
              <a:pPr algn="ctr"/>
              <a:r>
                <a:rPr kumimoji="1" lang="ja-JP" altLang="en-US" sz="2400" dirty="0">
                  <a:latin typeface="+mn-lt"/>
                </a:rPr>
                <a:t>＞</a:t>
              </a:r>
            </a:p>
          </p:txBody>
        </p:sp>
        <p:sp>
          <p:nvSpPr>
            <p:cNvPr id="18" name="テキスト ボックス 17">
              <a:extLst>
                <a:ext uri="{FF2B5EF4-FFF2-40B4-BE49-F238E27FC236}">
                  <a16:creationId xmlns:a16="http://schemas.microsoft.com/office/drawing/2014/main" id="{DA106B9B-E6C3-4CD7-9C2C-FA2B2BF7F7F5}"/>
                </a:ext>
              </a:extLst>
            </p:cNvPr>
            <p:cNvSpPr txBox="1"/>
            <p:nvPr/>
          </p:nvSpPr>
          <p:spPr>
            <a:xfrm rot="10800000">
              <a:off x="6031452" y="5085859"/>
              <a:ext cx="494046" cy="461665"/>
            </a:xfrm>
            <a:prstGeom prst="rect">
              <a:avLst/>
            </a:prstGeom>
            <a:noFill/>
          </p:spPr>
          <p:txBody>
            <a:bodyPr wrap="none" rtlCol="0">
              <a:spAutoFit/>
            </a:bodyPr>
            <a:lstStyle/>
            <a:p>
              <a:pPr algn="ctr"/>
              <a:r>
                <a:rPr kumimoji="1" lang="ja-JP" altLang="en-US" sz="2400" dirty="0">
                  <a:latin typeface="+mn-lt"/>
                </a:rPr>
                <a:t>＞</a:t>
              </a:r>
            </a:p>
          </p:txBody>
        </p:sp>
        <p:pic>
          <p:nvPicPr>
            <p:cNvPr id="19" name="図 18">
              <a:extLst>
                <a:ext uri="{FF2B5EF4-FFF2-40B4-BE49-F238E27FC236}">
                  <a16:creationId xmlns:a16="http://schemas.microsoft.com/office/drawing/2014/main" id="{8FEB45CD-B2CB-4CDC-9C6F-D4A45777B2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1864" y="4935011"/>
              <a:ext cx="466667" cy="541804"/>
            </a:xfrm>
            <a:prstGeom prst="rect">
              <a:avLst/>
            </a:prstGeom>
            <a:effectLst>
              <a:outerShdw blurRad="50800" dist="38100" dir="2700000" algn="tl" rotWithShape="0">
                <a:prstClr val="black">
                  <a:alpha val="40000"/>
                </a:prstClr>
              </a:outerShdw>
            </a:effectLst>
          </p:spPr>
        </p:pic>
        <p:pic>
          <p:nvPicPr>
            <p:cNvPr id="20" name="図 19">
              <a:extLst>
                <a:ext uri="{FF2B5EF4-FFF2-40B4-BE49-F238E27FC236}">
                  <a16:creationId xmlns:a16="http://schemas.microsoft.com/office/drawing/2014/main" id="{6B1119C1-A477-4008-ADBE-A7D3488524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832" y="4924249"/>
              <a:ext cx="476191" cy="552860"/>
            </a:xfrm>
            <a:prstGeom prst="rect">
              <a:avLst/>
            </a:prstGeom>
            <a:effectLst>
              <a:outerShdw blurRad="50800" dist="38100" dir="2700000" algn="tl" rotWithShape="0">
                <a:prstClr val="black">
                  <a:alpha val="40000"/>
                </a:prstClr>
              </a:outerShdw>
            </a:effectLst>
          </p:spPr>
        </p:pic>
        <p:sp>
          <p:nvSpPr>
            <p:cNvPr id="21" name="テキスト ボックス 20">
              <a:extLst>
                <a:ext uri="{FF2B5EF4-FFF2-40B4-BE49-F238E27FC236}">
                  <a16:creationId xmlns:a16="http://schemas.microsoft.com/office/drawing/2014/main" id="{270EB2B0-FE1D-4B53-BFAE-AB693660CD34}"/>
                </a:ext>
              </a:extLst>
            </p:cNvPr>
            <p:cNvSpPr txBox="1"/>
            <p:nvPr/>
          </p:nvSpPr>
          <p:spPr>
            <a:xfrm rot="10800000">
              <a:off x="6966456" y="5079745"/>
              <a:ext cx="494046" cy="461665"/>
            </a:xfrm>
            <a:prstGeom prst="rect">
              <a:avLst/>
            </a:prstGeom>
            <a:noFill/>
          </p:spPr>
          <p:txBody>
            <a:bodyPr wrap="none" rtlCol="0">
              <a:spAutoFit/>
            </a:bodyPr>
            <a:lstStyle/>
            <a:p>
              <a:pPr algn="ctr"/>
              <a:r>
                <a:rPr kumimoji="1" lang="ja-JP" altLang="en-US" sz="2400" dirty="0">
                  <a:latin typeface="+mn-lt"/>
                </a:rPr>
                <a:t>＞</a:t>
              </a:r>
            </a:p>
          </p:txBody>
        </p:sp>
      </p:grpSp>
      <p:sp>
        <p:nvSpPr>
          <p:cNvPr id="22" name="正方形/長方形 21">
            <a:extLst>
              <a:ext uri="{FF2B5EF4-FFF2-40B4-BE49-F238E27FC236}">
                <a16:creationId xmlns:a16="http://schemas.microsoft.com/office/drawing/2014/main" id="{58269D56-448E-4D24-9959-2D0738884281}"/>
              </a:ext>
            </a:extLst>
          </p:cNvPr>
          <p:cNvSpPr/>
          <p:nvPr/>
        </p:nvSpPr>
        <p:spPr>
          <a:xfrm>
            <a:off x="8365012" y="2640876"/>
            <a:ext cx="646331" cy="338554"/>
          </a:xfrm>
          <a:prstGeom prst="rect">
            <a:avLst/>
          </a:prstGeom>
        </p:spPr>
        <p:txBody>
          <a:bodyPr wrap="square">
            <a:spAutoFit/>
          </a:bodyPr>
          <a:lstStyle/>
          <a:p>
            <a:pPr algn="ctr"/>
            <a:r>
              <a:rPr lang="ja-JP" altLang="en-US" sz="16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ja-JP" sz="16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High</a:t>
            </a:r>
            <a:endParaRPr lang="ja-JP" altLang="en-US" sz="1600" dirty="0">
              <a:solidFill>
                <a:srgbClr val="FF0000"/>
              </a:solidFill>
              <a:latin typeface="Times New Roman" panose="02020603050405020304" pitchFamily="18" charset="0"/>
              <a:cs typeface="Times New Roman" panose="02020603050405020304" pitchFamily="18" charset="0"/>
            </a:endParaRPr>
          </a:p>
        </p:txBody>
      </p:sp>
      <p:sp>
        <p:nvSpPr>
          <p:cNvPr id="23" name="正方形/長方形 22">
            <a:extLst>
              <a:ext uri="{FF2B5EF4-FFF2-40B4-BE49-F238E27FC236}">
                <a16:creationId xmlns:a16="http://schemas.microsoft.com/office/drawing/2014/main" id="{39A09FC0-6847-41DC-B865-E6AF3A813910}"/>
              </a:ext>
            </a:extLst>
          </p:cNvPr>
          <p:cNvSpPr/>
          <p:nvPr/>
        </p:nvSpPr>
        <p:spPr>
          <a:xfrm>
            <a:off x="5485737" y="2640876"/>
            <a:ext cx="646331" cy="338554"/>
          </a:xfrm>
          <a:prstGeom prst="rect">
            <a:avLst/>
          </a:prstGeom>
        </p:spPr>
        <p:txBody>
          <a:bodyPr wrap="square">
            <a:spAutoFit/>
          </a:bodyPr>
          <a:lstStyle/>
          <a:p>
            <a:pPr algn="ctr"/>
            <a:r>
              <a:rPr lang="en-US" altLang="ja-JP" sz="1600" dirty="0">
                <a:solidFill>
                  <a:schemeClr val="accent5"/>
                </a:solidFill>
                <a:latin typeface="Times New Roman" panose="02020603050405020304" pitchFamily="18" charset="0"/>
                <a:ea typeface="Tahoma" panose="020B0604030504040204" pitchFamily="34" charset="0"/>
                <a:cs typeface="Times New Roman" panose="02020603050405020304" pitchFamily="18" charset="0"/>
              </a:rPr>
              <a:t>Low</a:t>
            </a:r>
            <a:endParaRPr lang="ja-JP" altLang="en-US" sz="1600" dirty="0">
              <a:solidFill>
                <a:schemeClr val="accent5"/>
              </a:solidFill>
              <a:latin typeface="Times New Roman" panose="02020603050405020304" pitchFamily="18" charset="0"/>
              <a:cs typeface="Times New Roman" panose="02020603050405020304" pitchFamily="18" charset="0"/>
            </a:endParaRPr>
          </a:p>
        </p:txBody>
      </p:sp>
      <p:cxnSp>
        <p:nvCxnSpPr>
          <p:cNvPr id="3" name="コネクタ: カギ線 2">
            <a:extLst>
              <a:ext uri="{FF2B5EF4-FFF2-40B4-BE49-F238E27FC236}">
                <a16:creationId xmlns:a16="http://schemas.microsoft.com/office/drawing/2014/main" id="{DC20704B-6F58-41CD-AE12-4E3553D1D291}"/>
              </a:ext>
            </a:extLst>
          </p:cNvPr>
          <p:cNvCxnSpPr>
            <a:cxnSpLocks/>
            <a:stCxn id="16" idx="2"/>
            <a:endCxn id="19" idx="2"/>
          </p:cNvCxnSpPr>
          <p:nvPr/>
        </p:nvCxnSpPr>
        <p:spPr>
          <a:xfrm rot="5400000" flipH="1" flipV="1">
            <a:off x="7242213" y="2383169"/>
            <a:ext cx="6847" cy="2136419"/>
          </a:xfrm>
          <a:prstGeom prst="bentConnector3">
            <a:avLst>
              <a:gd name="adj1" fmla="val -6677377"/>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CF73531F-A583-47E8-AB47-4503F2997646}"/>
              </a:ext>
            </a:extLst>
          </p:cNvPr>
          <p:cNvCxnSpPr>
            <a:cxnSpLocks/>
            <a:stCxn id="15" idx="2"/>
            <a:endCxn id="20" idx="2"/>
          </p:cNvCxnSpPr>
          <p:nvPr/>
        </p:nvCxnSpPr>
        <p:spPr>
          <a:xfrm rot="5400000" flipH="1" flipV="1">
            <a:off x="7252735" y="3090487"/>
            <a:ext cx="10549" cy="725888"/>
          </a:xfrm>
          <a:prstGeom prst="bentConnector3">
            <a:avLst>
              <a:gd name="adj1" fmla="val -4189610"/>
            </a:avLst>
          </a:prstGeom>
          <a:ln w="19050">
            <a:solidFill>
              <a:srgbClr val="F68E38"/>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416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7" name="グラフ 56">
            <a:extLst>
              <a:ext uri="{FF2B5EF4-FFF2-40B4-BE49-F238E27FC236}">
                <a16:creationId xmlns:a16="http://schemas.microsoft.com/office/drawing/2014/main" id="{7ADD520B-8EF7-4375-A111-BE3444BDFF05}"/>
              </a:ext>
            </a:extLst>
          </p:cNvPr>
          <p:cNvGraphicFramePr>
            <a:graphicFrameLocks/>
          </p:cNvGraphicFramePr>
          <p:nvPr>
            <p:extLst>
              <p:ext uri="{D42A27DB-BD31-4B8C-83A1-F6EECF244321}">
                <p14:modId xmlns:p14="http://schemas.microsoft.com/office/powerpoint/2010/main" val="3163624377"/>
              </p:ext>
            </p:extLst>
          </p:nvPr>
        </p:nvGraphicFramePr>
        <p:xfrm>
          <a:off x="4089581" y="1979788"/>
          <a:ext cx="4459765"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3" name="図 2" descr="設計図 が含まれている画像&#10;&#10;自動的に生成された説明">
            <a:extLst>
              <a:ext uri="{FF2B5EF4-FFF2-40B4-BE49-F238E27FC236}">
                <a16:creationId xmlns:a16="http://schemas.microsoft.com/office/drawing/2014/main" id="{5BF8ACE2-4B73-4337-941F-E08C36979E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235" y="2781244"/>
            <a:ext cx="2438400" cy="2438400"/>
          </a:xfrm>
          <a:prstGeom prst="rect">
            <a:avLst/>
          </a:prstGeom>
        </p:spPr>
      </p:pic>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28</a:t>
            </a:fld>
            <a:endParaRPr lang="ja-JP" altLang="en-US"/>
          </a:p>
        </p:txBody>
      </p:sp>
      <p:sp>
        <p:nvSpPr>
          <p:cNvPr id="86" name="右矢印 98">
            <a:extLst>
              <a:ext uri="{FF2B5EF4-FFF2-40B4-BE49-F238E27FC236}">
                <a16:creationId xmlns:a16="http://schemas.microsoft.com/office/drawing/2014/main" id="{AB8A4B3E-E00F-4989-9FD9-F4B1D0585209}"/>
              </a:ext>
            </a:extLst>
          </p:cNvPr>
          <p:cNvSpPr/>
          <p:nvPr/>
        </p:nvSpPr>
        <p:spPr>
          <a:xfrm rot="16200000">
            <a:off x="4788463" y="4874238"/>
            <a:ext cx="298705" cy="364048"/>
          </a:xfrm>
          <a:prstGeom prst="rightArrow">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50" charset="-128"/>
              <a:cs typeface="Times New Roman" panose="02020603050405020304" pitchFamily="18" charset="0"/>
            </a:endParaRPr>
          </a:p>
        </p:txBody>
      </p:sp>
      <p:sp>
        <p:nvSpPr>
          <p:cNvPr id="95" name="正方形/長方形 94">
            <a:extLst>
              <a:ext uri="{FF2B5EF4-FFF2-40B4-BE49-F238E27FC236}">
                <a16:creationId xmlns:a16="http://schemas.microsoft.com/office/drawing/2014/main" id="{1AD1409F-171B-446E-A9A0-0536901BAB71}"/>
              </a:ext>
            </a:extLst>
          </p:cNvPr>
          <p:cNvSpPr/>
          <p:nvPr/>
        </p:nvSpPr>
        <p:spPr>
          <a:xfrm>
            <a:off x="4755791" y="5222327"/>
            <a:ext cx="3911199" cy="338554"/>
          </a:xfrm>
          <a:prstGeom prst="rect">
            <a:avLst/>
          </a:prstGeom>
        </p:spPr>
        <p:txBody>
          <a:bodyPr wrap="square">
            <a:spAutoFit/>
          </a:bodyPr>
          <a:lstStyle/>
          <a:p>
            <a:r>
              <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rPr>
              <a:t>Important bases in the conventional method</a:t>
            </a:r>
          </a:p>
        </p:txBody>
      </p:sp>
      <p:sp>
        <p:nvSpPr>
          <p:cNvPr id="47" name="正方形/長方形 46">
            <a:extLst>
              <a:ext uri="{FF2B5EF4-FFF2-40B4-BE49-F238E27FC236}">
                <a16:creationId xmlns:a16="http://schemas.microsoft.com/office/drawing/2014/main" id="{04EE8316-5D7F-400D-89FC-2C2C5C8A7DB9}"/>
              </a:ext>
            </a:extLst>
          </p:cNvPr>
          <p:cNvSpPr/>
          <p:nvPr/>
        </p:nvSpPr>
        <p:spPr>
          <a:xfrm>
            <a:off x="4556587" y="1734316"/>
            <a:ext cx="3844374" cy="338554"/>
          </a:xfrm>
          <a:prstGeom prst="rect">
            <a:avLst/>
          </a:prstGeom>
        </p:spPr>
        <p:txBody>
          <a:bodyPr wrap="square">
            <a:spAutoFit/>
          </a:bodyPr>
          <a:lstStyle/>
          <a:p>
            <a:r>
              <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rPr>
              <a:t>Total MSE that can be improved from DCT</a:t>
            </a:r>
          </a:p>
        </p:txBody>
      </p:sp>
      <p:sp>
        <p:nvSpPr>
          <p:cNvPr id="49" name="正方形/長方形 48">
            <a:extLst>
              <a:ext uri="{FF2B5EF4-FFF2-40B4-BE49-F238E27FC236}">
                <a16:creationId xmlns:a16="http://schemas.microsoft.com/office/drawing/2014/main" id="{90ABFF8E-C67F-4015-8922-9416857B0074}"/>
              </a:ext>
            </a:extLst>
          </p:cNvPr>
          <p:cNvSpPr/>
          <p:nvPr/>
        </p:nvSpPr>
        <p:spPr>
          <a:xfrm>
            <a:off x="508508" y="2300778"/>
            <a:ext cx="3527733" cy="338554"/>
          </a:xfrm>
          <a:prstGeom prst="rect">
            <a:avLst/>
          </a:prstGeom>
        </p:spPr>
        <p:txBody>
          <a:bodyPr wrap="square">
            <a:spAutoFit/>
          </a:bodyPr>
          <a:lstStyle/>
          <a:p>
            <a:r>
              <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rPr>
              <a:t>Blocks is which image quality is optimal</a:t>
            </a:r>
          </a:p>
        </p:txBody>
      </p:sp>
      <p:sp>
        <p:nvSpPr>
          <p:cNvPr id="56" name="正方形/長方形 55">
            <a:extLst>
              <a:ext uri="{FF2B5EF4-FFF2-40B4-BE49-F238E27FC236}">
                <a16:creationId xmlns:a16="http://schemas.microsoft.com/office/drawing/2014/main" id="{16FBF028-C746-430B-9606-DD89BCC677A0}"/>
              </a:ext>
            </a:extLst>
          </p:cNvPr>
          <p:cNvSpPr/>
          <p:nvPr/>
        </p:nvSpPr>
        <p:spPr>
          <a:xfrm>
            <a:off x="2275396" y="4796378"/>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2" name="正方形/長方形 61">
            <a:extLst>
              <a:ext uri="{FF2B5EF4-FFF2-40B4-BE49-F238E27FC236}">
                <a16:creationId xmlns:a16="http://schemas.microsoft.com/office/drawing/2014/main" id="{EE9B72B0-7B18-4BE4-A938-BD971130E036}"/>
              </a:ext>
            </a:extLst>
          </p:cNvPr>
          <p:cNvSpPr/>
          <p:nvPr/>
        </p:nvSpPr>
        <p:spPr>
          <a:xfrm>
            <a:off x="561848" y="2364370"/>
            <a:ext cx="622626" cy="252102"/>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pic>
        <p:nvPicPr>
          <p:cNvPr id="94" name="図 93" descr="小さい, 流し, 座る, タイル張り が含まれている画像&#10;&#10;自動的に生成された説明">
            <a:extLst>
              <a:ext uri="{FF2B5EF4-FFF2-40B4-BE49-F238E27FC236}">
                <a16:creationId xmlns:a16="http://schemas.microsoft.com/office/drawing/2014/main" id="{F03C0BB6-CADF-4354-8E26-57EB80B4C6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7241" y="1488593"/>
            <a:ext cx="331483" cy="331483"/>
          </a:xfrm>
          <a:prstGeom prst="rect">
            <a:avLst/>
          </a:prstGeom>
        </p:spPr>
      </p:pic>
      <p:pic>
        <p:nvPicPr>
          <p:cNvPr id="96" name="図 95" descr="座る, 小さい, 流し, タイル張り が含まれている画像&#10;&#10;自動的に生成された説明">
            <a:extLst>
              <a:ext uri="{FF2B5EF4-FFF2-40B4-BE49-F238E27FC236}">
                <a16:creationId xmlns:a16="http://schemas.microsoft.com/office/drawing/2014/main" id="{75380603-E142-4EED-9D9E-9E6B98439D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23172" y="1854079"/>
            <a:ext cx="331484" cy="331484"/>
          </a:xfrm>
          <a:prstGeom prst="rect">
            <a:avLst/>
          </a:prstGeom>
        </p:spPr>
      </p:pic>
      <p:pic>
        <p:nvPicPr>
          <p:cNvPr id="97" name="図 96" descr="ツリーマップ図 が含まれている画像&#10;&#10;自動的に生成された説明">
            <a:extLst>
              <a:ext uri="{FF2B5EF4-FFF2-40B4-BE49-F238E27FC236}">
                <a16:creationId xmlns:a16="http://schemas.microsoft.com/office/drawing/2014/main" id="{2D3BF3AD-D016-4248-BDF8-E35E34AEF3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41740" y="1861962"/>
            <a:ext cx="331484" cy="331484"/>
          </a:xfrm>
          <a:prstGeom prst="rect">
            <a:avLst/>
          </a:prstGeom>
        </p:spPr>
      </p:pic>
      <p:grpSp>
        <p:nvGrpSpPr>
          <p:cNvPr id="31" name="グループ化 30">
            <a:extLst>
              <a:ext uri="{FF2B5EF4-FFF2-40B4-BE49-F238E27FC236}">
                <a16:creationId xmlns:a16="http://schemas.microsoft.com/office/drawing/2014/main" id="{15781DD2-7571-42C7-942D-18B3B443927F}"/>
              </a:ext>
            </a:extLst>
          </p:cNvPr>
          <p:cNvGrpSpPr/>
          <p:nvPr/>
        </p:nvGrpSpPr>
        <p:grpSpPr>
          <a:xfrm>
            <a:off x="4838349" y="4553673"/>
            <a:ext cx="3466249" cy="327230"/>
            <a:chOff x="4742481" y="3789308"/>
            <a:chExt cx="3466249" cy="327230"/>
          </a:xfrm>
        </p:grpSpPr>
        <p:pic>
          <p:nvPicPr>
            <p:cNvPr id="15" name="図 14" descr="小さい, 流し, 座る, タイル張り が含まれている画像&#10;&#10;自動的に生成された説明">
              <a:extLst>
                <a:ext uri="{FF2B5EF4-FFF2-40B4-BE49-F238E27FC236}">
                  <a16:creationId xmlns:a16="http://schemas.microsoft.com/office/drawing/2014/main" id="{28FCDF05-3241-4A4A-8486-5BC7F9E72B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2119" y="3805334"/>
              <a:ext cx="120834" cy="120834"/>
            </a:xfrm>
            <a:prstGeom prst="rect">
              <a:avLst/>
            </a:prstGeom>
          </p:spPr>
        </p:pic>
        <p:pic>
          <p:nvPicPr>
            <p:cNvPr id="17" name="図 16" descr="座る, 小さい, 流し, タイル張り が含まれている画像&#10;&#10;自動的に生成された説明">
              <a:extLst>
                <a:ext uri="{FF2B5EF4-FFF2-40B4-BE49-F238E27FC236}">
                  <a16:creationId xmlns:a16="http://schemas.microsoft.com/office/drawing/2014/main" id="{FD971729-4A64-41DD-A40C-81DFFF106F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42481" y="3943427"/>
              <a:ext cx="120834" cy="120834"/>
            </a:xfrm>
            <a:prstGeom prst="rect">
              <a:avLst/>
            </a:prstGeom>
          </p:spPr>
        </p:pic>
        <p:pic>
          <p:nvPicPr>
            <p:cNvPr id="20" name="図 19" descr="ツリーマップ図 が含まれている画像&#10;&#10;自動的に生成された説明">
              <a:extLst>
                <a:ext uri="{FF2B5EF4-FFF2-40B4-BE49-F238E27FC236}">
                  <a16:creationId xmlns:a16="http://schemas.microsoft.com/office/drawing/2014/main" id="{87A2A709-9442-436A-A15C-C357E6028E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81978" y="3943427"/>
              <a:ext cx="120834" cy="120834"/>
            </a:xfrm>
            <a:prstGeom prst="rect">
              <a:avLst/>
            </a:prstGeom>
          </p:spPr>
        </p:pic>
        <p:pic>
          <p:nvPicPr>
            <p:cNvPr id="22" name="図 21" descr="座る, 小さい, タイル張り, 流し が含まれている画像&#10;&#10;自動的に生成された説明">
              <a:extLst>
                <a:ext uri="{FF2B5EF4-FFF2-40B4-BE49-F238E27FC236}">
                  <a16:creationId xmlns:a16="http://schemas.microsoft.com/office/drawing/2014/main" id="{C5EAA06E-AE6A-4386-BFB9-1F2DE9146C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03534" y="3796301"/>
              <a:ext cx="120834" cy="120834"/>
            </a:xfrm>
            <a:prstGeom prst="rect">
              <a:avLst/>
            </a:prstGeom>
          </p:spPr>
        </p:pic>
        <p:pic>
          <p:nvPicPr>
            <p:cNvPr id="80" name="図 79" descr="小さい, 流し, 座る, タイル張り が含まれている画像&#10;&#10;自動的に生成された説明">
              <a:extLst>
                <a:ext uri="{FF2B5EF4-FFF2-40B4-BE49-F238E27FC236}">
                  <a16:creationId xmlns:a16="http://schemas.microsoft.com/office/drawing/2014/main" id="{C8F9B411-15F1-419A-95B8-593EC86455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0830" y="3934069"/>
              <a:ext cx="120834" cy="120834"/>
            </a:xfrm>
            <a:prstGeom prst="rect">
              <a:avLst/>
            </a:prstGeom>
          </p:spPr>
        </p:pic>
        <p:pic>
          <p:nvPicPr>
            <p:cNvPr id="84" name="図 83" descr="ツリーマップ図 が含まれている画像&#10;&#10;自動的に生成された説明">
              <a:extLst>
                <a:ext uri="{FF2B5EF4-FFF2-40B4-BE49-F238E27FC236}">
                  <a16:creationId xmlns:a16="http://schemas.microsoft.com/office/drawing/2014/main" id="{FFFCF052-8731-44A2-A8A5-AC90AA2392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81708" y="3931545"/>
              <a:ext cx="120834" cy="120834"/>
            </a:xfrm>
            <a:prstGeom prst="rect">
              <a:avLst/>
            </a:prstGeom>
          </p:spPr>
        </p:pic>
        <p:pic>
          <p:nvPicPr>
            <p:cNvPr id="24" name="図 23" descr="背景パターン&#10;&#10;自動的に生成された説明">
              <a:extLst>
                <a:ext uri="{FF2B5EF4-FFF2-40B4-BE49-F238E27FC236}">
                  <a16:creationId xmlns:a16="http://schemas.microsoft.com/office/drawing/2014/main" id="{4D9380D2-4D6E-4AB0-B5CC-760311B208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42039" y="3930163"/>
              <a:ext cx="120835" cy="120835"/>
            </a:xfrm>
            <a:prstGeom prst="rect">
              <a:avLst/>
            </a:prstGeom>
          </p:spPr>
        </p:pic>
        <p:pic>
          <p:nvPicPr>
            <p:cNvPr id="90" name="図 89" descr="小さい, 流し, 座る, タイル張り が含まれている画像&#10;&#10;自動的に生成された説明">
              <a:extLst>
                <a:ext uri="{FF2B5EF4-FFF2-40B4-BE49-F238E27FC236}">
                  <a16:creationId xmlns:a16="http://schemas.microsoft.com/office/drawing/2014/main" id="{E539E038-9ED7-44B7-ACF5-24AF272E5C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04949" y="3796301"/>
              <a:ext cx="120834" cy="120834"/>
            </a:xfrm>
            <a:prstGeom prst="rect">
              <a:avLst/>
            </a:prstGeom>
          </p:spPr>
        </p:pic>
        <p:pic>
          <p:nvPicPr>
            <p:cNvPr id="91" name="図 90" descr="ツリーマップ図 が含まれている画像&#10;&#10;自動的に生成された説明">
              <a:extLst>
                <a:ext uri="{FF2B5EF4-FFF2-40B4-BE49-F238E27FC236}">
                  <a16:creationId xmlns:a16="http://schemas.microsoft.com/office/drawing/2014/main" id="{9A1E7059-31E7-4A53-A9D1-889369ADFE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84736" y="3928039"/>
              <a:ext cx="120834" cy="120834"/>
            </a:xfrm>
            <a:prstGeom prst="rect">
              <a:avLst/>
            </a:prstGeom>
          </p:spPr>
        </p:pic>
        <p:pic>
          <p:nvPicPr>
            <p:cNvPr id="92" name="図 91" descr="小さい, 流し, 座る, タイル張り が含まれている画像&#10;&#10;自動的に生成された説明">
              <a:extLst>
                <a:ext uri="{FF2B5EF4-FFF2-40B4-BE49-F238E27FC236}">
                  <a16:creationId xmlns:a16="http://schemas.microsoft.com/office/drawing/2014/main" id="{27316520-417A-405C-B640-AAACFCE7D7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3736" y="3795822"/>
              <a:ext cx="147939" cy="147939"/>
            </a:xfrm>
            <a:prstGeom prst="rect">
              <a:avLst/>
            </a:prstGeom>
          </p:spPr>
        </p:pic>
        <p:pic>
          <p:nvPicPr>
            <p:cNvPr id="93" name="図 92" descr="ツリーマップ図 が含まれている画像&#10;&#10;自動的に生成された説明">
              <a:extLst>
                <a:ext uri="{FF2B5EF4-FFF2-40B4-BE49-F238E27FC236}">
                  <a16:creationId xmlns:a16="http://schemas.microsoft.com/office/drawing/2014/main" id="{0ABDE1BC-8B2E-41B3-8D47-92B5732D2E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5603" y="3960998"/>
              <a:ext cx="141695" cy="141695"/>
            </a:xfrm>
            <a:prstGeom prst="rect">
              <a:avLst/>
            </a:prstGeom>
          </p:spPr>
        </p:pic>
        <p:pic>
          <p:nvPicPr>
            <p:cNvPr id="26" name="図 25" descr="小さい, タイル張り, 流し, 時計 が含まれている画像&#10;&#10;自動的に生成された説明">
              <a:extLst>
                <a:ext uri="{FF2B5EF4-FFF2-40B4-BE49-F238E27FC236}">
                  <a16:creationId xmlns:a16="http://schemas.microsoft.com/office/drawing/2014/main" id="{1B08E7A3-8689-4851-B497-1255D8A2AF0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73999" y="3799884"/>
              <a:ext cx="148300" cy="148300"/>
            </a:xfrm>
            <a:prstGeom prst="rect">
              <a:avLst/>
            </a:prstGeom>
          </p:spPr>
        </p:pic>
        <p:pic>
          <p:nvPicPr>
            <p:cNvPr id="98" name="図 97" descr="小さい, 流し, 座る, タイル張り が含まれている画像&#10;&#10;自動的に生成された説明">
              <a:extLst>
                <a:ext uri="{FF2B5EF4-FFF2-40B4-BE49-F238E27FC236}">
                  <a16:creationId xmlns:a16="http://schemas.microsoft.com/office/drawing/2014/main" id="{6BC89437-AED5-4871-968B-09C1AACDA5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880" y="3963462"/>
              <a:ext cx="147939" cy="147939"/>
            </a:xfrm>
            <a:prstGeom prst="rect">
              <a:avLst/>
            </a:prstGeom>
          </p:spPr>
        </p:pic>
        <p:pic>
          <p:nvPicPr>
            <p:cNvPr id="28" name="図 27" descr="小さい, 流し, 座る, タイル張り が含まれている画像&#10;&#10;自動的に生成された説明">
              <a:extLst>
                <a:ext uri="{FF2B5EF4-FFF2-40B4-BE49-F238E27FC236}">
                  <a16:creationId xmlns:a16="http://schemas.microsoft.com/office/drawing/2014/main" id="{F8FC2629-574C-40B9-9FED-46D313CDEF3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81615" y="3798497"/>
              <a:ext cx="147939" cy="147939"/>
            </a:xfrm>
            <a:prstGeom prst="rect">
              <a:avLst/>
            </a:prstGeom>
          </p:spPr>
        </p:pic>
        <p:pic>
          <p:nvPicPr>
            <p:cNvPr id="101" name="図 100" descr="小さい, 流し, 座る, タイル張り が含まれている画像&#10;&#10;自動的に生成された説明">
              <a:extLst>
                <a:ext uri="{FF2B5EF4-FFF2-40B4-BE49-F238E27FC236}">
                  <a16:creationId xmlns:a16="http://schemas.microsoft.com/office/drawing/2014/main" id="{59996DE3-730E-46C3-BD12-785CFC56A3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1615" y="3968599"/>
              <a:ext cx="147939" cy="147939"/>
            </a:xfrm>
            <a:prstGeom prst="rect">
              <a:avLst/>
            </a:prstGeom>
          </p:spPr>
        </p:pic>
        <p:pic>
          <p:nvPicPr>
            <p:cNvPr id="102" name="図 101" descr="小さい, 流し, 座る, タイル張り が含まれている画像&#10;&#10;自動的に生成された説明">
              <a:extLst>
                <a:ext uri="{FF2B5EF4-FFF2-40B4-BE49-F238E27FC236}">
                  <a16:creationId xmlns:a16="http://schemas.microsoft.com/office/drawing/2014/main" id="{58881E7B-209B-4E7E-8B05-D12E593952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4746" y="3795822"/>
              <a:ext cx="300873" cy="300873"/>
            </a:xfrm>
            <a:prstGeom prst="rect">
              <a:avLst/>
            </a:prstGeom>
          </p:spPr>
        </p:pic>
        <p:pic>
          <p:nvPicPr>
            <p:cNvPr id="103" name="図 102" descr="ツリーマップ図 が含まれている画像&#10;&#10;自動的に生成された説明">
              <a:extLst>
                <a:ext uri="{FF2B5EF4-FFF2-40B4-BE49-F238E27FC236}">
                  <a16:creationId xmlns:a16="http://schemas.microsoft.com/office/drawing/2014/main" id="{0F4FFD92-7DA5-46C9-9ECA-6D73D682D5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7507073" y="3792990"/>
              <a:ext cx="300874" cy="300874"/>
            </a:xfrm>
            <a:prstGeom prst="rect">
              <a:avLst/>
            </a:prstGeom>
          </p:spPr>
        </p:pic>
        <p:pic>
          <p:nvPicPr>
            <p:cNvPr id="30" name="図 29" descr="ツリーマップ図 が含まれている画像&#10;&#10;自動的に生成された説明">
              <a:extLst>
                <a:ext uri="{FF2B5EF4-FFF2-40B4-BE49-F238E27FC236}">
                  <a16:creationId xmlns:a16="http://schemas.microsoft.com/office/drawing/2014/main" id="{C1D42804-4419-436B-AC36-12C0DD873DB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07857" y="3789308"/>
              <a:ext cx="300873" cy="300873"/>
            </a:xfrm>
            <a:prstGeom prst="rect">
              <a:avLst/>
            </a:prstGeom>
          </p:spPr>
        </p:pic>
      </p:grpSp>
      <p:sp>
        <p:nvSpPr>
          <p:cNvPr id="48" name="タイトル 1">
            <a:extLst>
              <a:ext uri="{FF2B5EF4-FFF2-40B4-BE49-F238E27FC236}">
                <a16:creationId xmlns:a16="http://schemas.microsoft.com/office/drawing/2014/main" id="{51C8FCB7-CF45-46A3-88D8-4087DE75E551}"/>
              </a:ext>
            </a:extLst>
          </p:cNvPr>
          <p:cNvSpPr>
            <a:spLocks noGrp="1"/>
          </p:cNvSpPr>
          <p:nvPr>
            <p:ph type="title"/>
          </p:nvPr>
        </p:nvSpPr>
        <p:spPr>
          <a:xfrm>
            <a:off x="273050" y="88900"/>
            <a:ext cx="7054342"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Problem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Step2 : </a:t>
            </a:r>
            <a:r>
              <a:rPr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Overview and problem</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0" name="コンテンツ プレースホルダー 2">
            <a:extLst>
              <a:ext uri="{FF2B5EF4-FFF2-40B4-BE49-F238E27FC236}">
                <a16:creationId xmlns:a16="http://schemas.microsoft.com/office/drawing/2014/main" id="{A2C6EA34-2822-4A3D-8F37-46E0755CAFF2}"/>
              </a:ext>
            </a:extLst>
          </p:cNvPr>
          <p:cNvSpPr>
            <a:spLocks noGrp="1"/>
          </p:cNvSpPr>
          <p:nvPr>
            <p:ph idx="1"/>
          </p:nvPr>
        </p:nvSpPr>
        <p:spPr>
          <a:xfrm>
            <a:off x="273050" y="960928"/>
            <a:ext cx="8764270" cy="523220"/>
          </a:xfrm>
        </p:spPr>
        <p:txBody>
          <a:bodyPr>
            <a:normAutofit fontScale="92500"/>
          </a:bodyPr>
          <a:lstStyle/>
          <a:p>
            <a:pPr>
              <a:buFont typeface="Wingdings" panose="05000000000000000000" pitchFamily="2" charset="2"/>
              <a:buChar char="ü"/>
            </a:pPr>
            <a:r>
              <a:rPr lang="ja-JP" altLang="en-US" sz="2000" dirty="0">
                <a:latin typeface="Times New Roman" panose="02020603050405020304" pitchFamily="18" charset="0"/>
              </a:rPr>
              <a:t> </a:t>
            </a:r>
            <a:r>
              <a:rPr lang="en-US" altLang="ja-JP" sz="2000" dirty="0">
                <a:latin typeface="Times New Roman" panose="02020603050405020304" pitchFamily="18" charset="0"/>
              </a:rPr>
              <a:t>Step2 : Evaluate only with the basis that can optimal the image quality of the block</a:t>
            </a:r>
          </a:p>
        </p:txBody>
      </p:sp>
      <p:sp>
        <p:nvSpPr>
          <p:cNvPr id="63" name="正方形/長方形 62">
            <a:extLst>
              <a:ext uri="{FF2B5EF4-FFF2-40B4-BE49-F238E27FC236}">
                <a16:creationId xmlns:a16="http://schemas.microsoft.com/office/drawing/2014/main" id="{894F706E-96CE-4444-B379-8E9D94131819}"/>
              </a:ext>
            </a:extLst>
          </p:cNvPr>
          <p:cNvSpPr/>
          <p:nvPr/>
        </p:nvSpPr>
        <p:spPr>
          <a:xfrm>
            <a:off x="273050" y="1694768"/>
            <a:ext cx="3844374" cy="338554"/>
          </a:xfrm>
          <a:prstGeom prst="rect">
            <a:avLst/>
          </a:prstGeom>
        </p:spPr>
        <p:txBody>
          <a:bodyPr wrap="square">
            <a:spAutoFit/>
          </a:bodyPr>
          <a:lstStyle/>
          <a:p>
            <a:r>
              <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rPr>
              <a:t>When preserving using </a:t>
            </a:r>
          </a:p>
        </p:txBody>
      </p:sp>
      <p:sp>
        <p:nvSpPr>
          <p:cNvPr id="64" name="正方形/長方形 63">
            <a:extLst>
              <a:ext uri="{FF2B5EF4-FFF2-40B4-BE49-F238E27FC236}">
                <a16:creationId xmlns:a16="http://schemas.microsoft.com/office/drawing/2014/main" id="{B94FB933-E176-48C2-BCD1-336F4258827D}"/>
              </a:ext>
            </a:extLst>
          </p:cNvPr>
          <p:cNvSpPr/>
          <p:nvPr/>
        </p:nvSpPr>
        <p:spPr>
          <a:xfrm>
            <a:off x="874867" y="5693759"/>
            <a:ext cx="7560636" cy="104954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Times New Roman" panose="02020603050405020304" pitchFamily="18" charset="0"/>
              </a:rPr>
              <a:t>Optimizes the image quality of the entire image is the important basis</a:t>
            </a:r>
            <a:endParaRPr lang="ja-JP" altLang="en-US" sz="2400" dirty="0"/>
          </a:p>
        </p:txBody>
      </p:sp>
      <p:sp>
        <p:nvSpPr>
          <p:cNvPr id="44" name="正方形/長方形 43">
            <a:extLst>
              <a:ext uri="{FF2B5EF4-FFF2-40B4-BE49-F238E27FC236}">
                <a16:creationId xmlns:a16="http://schemas.microsoft.com/office/drawing/2014/main" id="{E5128D7C-91B4-46E6-872A-DC57BEF1815D}"/>
              </a:ext>
            </a:extLst>
          </p:cNvPr>
          <p:cNvSpPr/>
          <p:nvPr/>
        </p:nvSpPr>
        <p:spPr>
          <a:xfrm>
            <a:off x="1967146" y="4677592"/>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45" name="正方形/長方形 44">
            <a:extLst>
              <a:ext uri="{FF2B5EF4-FFF2-40B4-BE49-F238E27FC236}">
                <a16:creationId xmlns:a16="http://schemas.microsoft.com/office/drawing/2014/main" id="{CCBA6297-0EBA-468C-9FDB-8A112F93911E}"/>
              </a:ext>
            </a:extLst>
          </p:cNvPr>
          <p:cNvSpPr/>
          <p:nvPr/>
        </p:nvSpPr>
        <p:spPr>
          <a:xfrm>
            <a:off x="1432308" y="4440323"/>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46" name="正方形/長方形 45">
            <a:extLst>
              <a:ext uri="{FF2B5EF4-FFF2-40B4-BE49-F238E27FC236}">
                <a16:creationId xmlns:a16="http://schemas.microsoft.com/office/drawing/2014/main" id="{FD3D2211-7C18-47E9-A9A9-157C5A97209D}"/>
              </a:ext>
            </a:extLst>
          </p:cNvPr>
          <p:cNvSpPr/>
          <p:nvPr/>
        </p:nvSpPr>
        <p:spPr>
          <a:xfrm>
            <a:off x="2423172" y="4592315"/>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55" name="正方形/長方形 54">
            <a:extLst>
              <a:ext uri="{FF2B5EF4-FFF2-40B4-BE49-F238E27FC236}">
                <a16:creationId xmlns:a16="http://schemas.microsoft.com/office/drawing/2014/main" id="{067A1F5C-D517-4475-881B-29D0BC26D9EA}"/>
              </a:ext>
            </a:extLst>
          </p:cNvPr>
          <p:cNvSpPr/>
          <p:nvPr/>
        </p:nvSpPr>
        <p:spPr>
          <a:xfrm>
            <a:off x="2871528" y="4379879"/>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42" name="正方形/長方形 41">
            <a:extLst>
              <a:ext uri="{FF2B5EF4-FFF2-40B4-BE49-F238E27FC236}">
                <a16:creationId xmlns:a16="http://schemas.microsoft.com/office/drawing/2014/main" id="{3E16EA7D-B628-4709-9185-5E354786F4C2}"/>
              </a:ext>
            </a:extLst>
          </p:cNvPr>
          <p:cNvSpPr/>
          <p:nvPr/>
        </p:nvSpPr>
        <p:spPr>
          <a:xfrm>
            <a:off x="1118772" y="5222327"/>
            <a:ext cx="2387832" cy="338554"/>
          </a:xfrm>
          <a:prstGeom prst="rect">
            <a:avLst/>
          </a:prstGeom>
        </p:spPr>
        <p:txBody>
          <a:bodyPr wrap="square">
            <a:spAutoFit/>
          </a:bodyPr>
          <a:lstStyle/>
          <a:p>
            <a:r>
              <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rPr>
              <a:t>Candidate the ICA blocks </a:t>
            </a:r>
          </a:p>
        </p:txBody>
      </p:sp>
    </p:spTree>
    <p:extLst>
      <p:ext uri="{BB962C8B-B14F-4D97-AF65-F5344CB8AC3E}">
        <p14:creationId xmlns:p14="http://schemas.microsoft.com/office/powerpoint/2010/main" val="1603895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4" name="グループ化 63">
            <a:extLst>
              <a:ext uri="{FF2B5EF4-FFF2-40B4-BE49-F238E27FC236}">
                <a16:creationId xmlns:a16="http://schemas.microsoft.com/office/drawing/2014/main" id="{6DA18696-57EF-4F0E-A666-4E2FB06334C1}"/>
              </a:ext>
            </a:extLst>
          </p:cNvPr>
          <p:cNvGrpSpPr/>
          <p:nvPr/>
        </p:nvGrpSpPr>
        <p:grpSpPr>
          <a:xfrm rot="10800000">
            <a:off x="4201068" y="2370722"/>
            <a:ext cx="971303" cy="975474"/>
            <a:chOff x="7481454" y="1451459"/>
            <a:chExt cx="971303" cy="975474"/>
          </a:xfrm>
        </p:grpSpPr>
        <p:sp>
          <p:nvSpPr>
            <p:cNvPr id="65" name="大かっこ 64">
              <a:extLst>
                <a:ext uri="{FF2B5EF4-FFF2-40B4-BE49-F238E27FC236}">
                  <a16:creationId xmlns:a16="http://schemas.microsoft.com/office/drawing/2014/main" id="{EAB71945-3F91-4BD8-BBC5-A3C2669AEBD0}"/>
                </a:ext>
              </a:extLst>
            </p:cNvPr>
            <p:cNvSpPr/>
            <p:nvPr/>
          </p:nvSpPr>
          <p:spPr>
            <a:xfrm>
              <a:off x="7538357" y="1473405"/>
              <a:ext cx="914400" cy="914400"/>
            </a:xfrm>
            <a:prstGeom prst="bracketPair">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D750272C-EB97-4EB9-BF5F-0AA2D30D9D41}"/>
                </a:ext>
              </a:extLst>
            </p:cNvPr>
            <p:cNvSpPr/>
            <p:nvPr/>
          </p:nvSpPr>
          <p:spPr>
            <a:xfrm>
              <a:off x="7481454" y="1451459"/>
              <a:ext cx="653143" cy="975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スライド番号プレースホルダー 3">
            <a:extLst>
              <a:ext uri="{FF2B5EF4-FFF2-40B4-BE49-F238E27FC236}">
                <a16:creationId xmlns:a16="http://schemas.microsoft.com/office/drawing/2014/main" id="{1A751775-069B-40B3-B692-7D665CB9A4EA}"/>
              </a:ext>
            </a:extLst>
          </p:cNvPr>
          <p:cNvSpPr>
            <a:spLocks noGrp="1"/>
          </p:cNvSpPr>
          <p:nvPr>
            <p:ph type="sldNum" sz="quarter" idx="12"/>
          </p:nvPr>
        </p:nvSpPr>
        <p:spPr/>
        <p:txBody>
          <a:bodyPr/>
          <a:lstStyle/>
          <a:p>
            <a:fld id="{EED84C72-A00F-41D9-8911-FDA808E68C33}" type="slidenum">
              <a:rPr lang="ja-JP" altLang="en-US" smtClean="0"/>
              <a:t>29</a:t>
            </a:fld>
            <a:endParaRPr lang="ja-JP" altLang="en-US"/>
          </a:p>
        </p:txBody>
      </p:sp>
      <p:sp>
        <p:nvSpPr>
          <p:cNvPr id="7" name="タイトル 1">
            <a:extLst>
              <a:ext uri="{FF2B5EF4-FFF2-40B4-BE49-F238E27FC236}">
                <a16:creationId xmlns:a16="http://schemas.microsoft.com/office/drawing/2014/main" id="{0ADE4971-E3A0-4267-AF2D-764A3F754024}"/>
              </a:ext>
            </a:extLst>
          </p:cNvPr>
          <p:cNvSpPr>
            <a:spLocks noGrp="1"/>
          </p:cNvSpPr>
          <p:nvPr>
            <p:ph type="title"/>
          </p:nvPr>
        </p:nvSpPr>
        <p:spPr>
          <a:xfrm>
            <a:off x="273050" y="88900"/>
            <a:ext cx="7054342"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Problem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Step2 : Problem</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9" name="コンテンツ プレースホルダー 2">
            <a:extLst>
              <a:ext uri="{FF2B5EF4-FFF2-40B4-BE49-F238E27FC236}">
                <a16:creationId xmlns:a16="http://schemas.microsoft.com/office/drawing/2014/main" id="{23C9B421-E2C6-425F-8A73-C418E6BFA82B}"/>
              </a:ext>
            </a:extLst>
          </p:cNvPr>
          <p:cNvSpPr>
            <a:spLocks noGrp="1"/>
          </p:cNvSpPr>
          <p:nvPr>
            <p:ph idx="1"/>
          </p:nvPr>
        </p:nvSpPr>
        <p:spPr>
          <a:xfrm>
            <a:off x="373634" y="937437"/>
            <a:ext cx="8503666" cy="1049548"/>
          </a:xfrm>
        </p:spPr>
        <p:txBody>
          <a:bodyPr>
            <a:normAutofit/>
          </a:bodyPr>
          <a:lstStyle/>
          <a:p>
            <a:pPr>
              <a:buFont typeface="Wingdings" panose="05000000000000000000" pitchFamily="2" charset="2"/>
              <a:buChar char="ü"/>
            </a:pPr>
            <a:r>
              <a:rPr lang="ja-JP" altLang="en-US" sz="2000" dirty="0">
                <a:latin typeface="Times New Roman" panose="02020603050405020304" pitchFamily="18" charset="0"/>
              </a:rPr>
              <a:t> </a:t>
            </a:r>
            <a:r>
              <a:rPr lang="en-US" altLang="ja-JP" sz="2000" dirty="0">
                <a:latin typeface="Times New Roman" panose="02020603050405020304" pitchFamily="18" charset="0"/>
              </a:rPr>
              <a:t>There are other ICA bases besides the optimal one </a:t>
            </a:r>
          </a:p>
          <a:p>
            <a:pPr marL="0" indent="0">
              <a:buNone/>
            </a:pPr>
            <a:r>
              <a:rPr lang="en-US" altLang="ja-JP" sz="2000" dirty="0">
                <a:latin typeface="Times New Roman" panose="02020603050405020304" pitchFamily="18" charset="0"/>
              </a:rPr>
              <a:t>                                                                 that are effective in preserving the block</a:t>
            </a:r>
            <a:endParaRPr lang="en-US" altLang="ja-JP" sz="1800" dirty="0">
              <a:latin typeface="Times New Roman" panose="02020603050405020304" pitchFamily="18" charset="0"/>
            </a:endParaRPr>
          </a:p>
        </p:txBody>
      </p:sp>
      <p:sp>
        <p:nvSpPr>
          <p:cNvPr id="10" name="正方形/長方形 9">
            <a:extLst>
              <a:ext uri="{FF2B5EF4-FFF2-40B4-BE49-F238E27FC236}">
                <a16:creationId xmlns:a16="http://schemas.microsoft.com/office/drawing/2014/main" id="{8D64813A-89B7-4382-9F97-C72991112727}"/>
              </a:ext>
            </a:extLst>
          </p:cNvPr>
          <p:cNvSpPr/>
          <p:nvPr/>
        </p:nvSpPr>
        <p:spPr>
          <a:xfrm>
            <a:off x="437433" y="5779008"/>
            <a:ext cx="8269133" cy="83018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Times New Roman" panose="02020603050405020304" pitchFamily="18" charset="0"/>
                <a:cs typeface="Times New Roman" panose="02020603050405020304" pitchFamily="18" charset="0"/>
              </a:rPr>
              <a:t>It should be evaluated in terms of both </a:t>
            </a:r>
            <a:r>
              <a:rPr lang="en-US" altLang="ja-JP" sz="2400" dirty="0">
                <a:solidFill>
                  <a:schemeClr val="accent2"/>
                </a:solidFill>
                <a:latin typeface="Times New Roman" panose="02020603050405020304" pitchFamily="18" charset="0"/>
                <a:cs typeface="Times New Roman" panose="02020603050405020304" pitchFamily="18" charset="0"/>
              </a:rPr>
              <a:t>image quality</a:t>
            </a:r>
            <a:r>
              <a:rPr lang="en-US" altLang="ja-JP" sz="2400" dirty="0">
                <a:latin typeface="Times New Roman" panose="02020603050405020304" pitchFamily="18" charset="0"/>
                <a:cs typeface="Times New Roman" panose="02020603050405020304" pitchFamily="18" charset="0"/>
              </a:rPr>
              <a:t> and </a:t>
            </a:r>
            <a:r>
              <a:rPr lang="en-US" altLang="ja-JP" sz="2400" dirty="0">
                <a:solidFill>
                  <a:schemeClr val="accent2"/>
                </a:solidFill>
                <a:latin typeface="Times New Roman" panose="02020603050405020304" pitchFamily="18" charset="0"/>
                <a:cs typeface="Times New Roman" panose="02020603050405020304" pitchFamily="18" charset="0"/>
              </a:rPr>
              <a:t>entropy</a:t>
            </a:r>
            <a:endParaRPr lang="ja-JP" altLang="en-US" sz="2400" dirty="0">
              <a:solidFill>
                <a:schemeClr val="accent2"/>
              </a:solidFill>
              <a:latin typeface="Times New Roman" panose="02020603050405020304" pitchFamily="18" charset="0"/>
              <a:cs typeface="Times New Roman" panose="02020603050405020304" pitchFamily="18" charset="0"/>
            </a:endParaRPr>
          </a:p>
        </p:txBody>
      </p:sp>
      <p:sp>
        <p:nvSpPr>
          <p:cNvPr id="18" name="テキスト ボックス 17">
            <a:extLst>
              <a:ext uri="{FF2B5EF4-FFF2-40B4-BE49-F238E27FC236}">
                <a16:creationId xmlns:a16="http://schemas.microsoft.com/office/drawing/2014/main" id="{F016B11D-6C43-4872-8BB7-E046D73FCF60}"/>
              </a:ext>
            </a:extLst>
          </p:cNvPr>
          <p:cNvSpPr txBox="1"/>
          <p:nvPr/>
        </p:nvSpPr>
        <p:spPr>
          <a:xfrm>
            <a:off x="3108740" y="4582709"/>
            <a:ext cx="736099"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B</a:t>
            </a:r>
            <a:r>
              <a:rPr kumimoji="1" lang="en-US" altLang="ja-JP" dirty="0">
                <a:latin typeface="Times New Roman" panose="02020603050405020304" pitchFamily="18" charset="0"/>
                <a:cs typeface="Times New Roman" panose="02020603050405020304" pitchFamily="18" charset="0"/>
              </a:rPr>
              <a:t>lock</a:t>
            </a:r>
            <a:endParaRPr kumimoji="1" lang="ja-JP" altLang="en-US" dirty="0">
              <a:latin typeface="Times New Roman" panose="02020603050405020304" pitchFamily="18" charset="0"/>
              <a:cs typeface="Times New Roman" panose="02020603050405020304" pitchFamily="18" charset="0"/>
            </a:endParaRPr>
          </a:p>
        </p:txBody>
      </p:sp>
      <p:pic>
        <p:nvPicPr>
          <p:cNvPr id="19" name="図 18" descr="設計図 が含まれている画像&#10;&#10;自動的に生成された説明">
            <a:extLst>
              <a:ext uri="{FF2B5EF4-FFF2-40B4-BE49-F238E27FC236}">
                <a16:creationId xmlns:a16="http://schemas.microsoft.com/office/drawing/2014/main" id="{711BD452-709C-4178-88E3-ED2B0682F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028" y="2176986"/>
            <a:ext cx="2438400" cy="2438400"/>
          </a:xfrm>
          <a:prstGeom prst="rect">
            <a:avLst/>
          </a:prstGeom>
        </p:spPr>
      </p:pic>
      <p:sp>
        <p:nvSpPr>
          <p:cNvPr id="16" name="正方形/長方形 15">
            <a:extLst>
              <a:ext uri="{FF2B5EF4-FFF2-40B4-BE49-F238E27FC236}">
                <a16:creationId xmlns:a16="http://schemas.microsoft.com/office/drawing/2014/main" id="{F9C403E5-C525-4C73-A199-C18BD56E47ED}"/>
              </a:ext>
            </a:extLst>
          </p:cNvPr>
          <p:cNvSpPr/>
          <p:nvPr/>
        </p:nvSpPr>
        <p:spPr>
          <a:xfrm>
            <a:off x="1339957" y="4550033"/>
            <a:ext cx="68368" cy="65353"/>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17" name="直線コネクタ 16">
            <a:extLst>
              <a:ext uri="{FF2B5EF4-FFF2-40B4-BE49-F238E27FC236}">
                <a16:creationId xmlns:a16="http://schemas.microsoft.com/office/drawing/2014/main" id="{8E60CDB2-BA20-472A-A3F5-C4A5F1588C30}"/>
              </a:ext>
            </a:extLst>
          </p:cNvPr>
          <p:cNvCxnSpPr>
            <a:cxnSpLocks/>
            <a:stCxn id="16" idx="3"/>
            <a:endCxn id="3" idx="1"/>
          </p:cNvCxnSpPr>
          <p:nvPr/>
        </p:nvCxnSpPr>
        <p:spPr>
          <a:xfrm flipV="1">
            <a:off x="1408325" y="4156012"/>
            <a:ext cx="1653372" cy="4266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1932324A-10CE-4CF4-960E-3FA57F6BD72A}"/>
              </a:ext>
            </a:extLst>
          </p:cNvPr>
          <p:cNvSpPr/>
          <p:nvPr/>
        </p:nvSpPr>
        <p:spPr>
          <a:xfrm>
            <a:off x="369312" y="4615386"/>
            <a:ext cx="2387832" cy="338554"/>
          </a:xfrm>
          <a:prstGeom prst="rect">
            <a:avLst/>
          </a:prstGeom>
        </p:spPr>
        <p:txBody>
          <a:bodyPr wrap="square">
            <a:spAutoFit/>
          </a:bodyPr>
          <a:lstStyle/>
          <a:p>
            <a:r>
              <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rPr>
              <a:t>Candidate the ICA blocks </a:t>
            </a:r>
          </a:p>
        </p:txBody>
      </p:sp>
      <p:pic>
        <p:nvPicPr>
          <p:cNvPr id="3" name="図 2" descr="背景パターン&#10;&#10;自動的に生成された説明">
            <a:extLst>
              <a:ext uri="{FF2B5EF4-FFF2-40B4-BE49-F238E27FC236}">
                <a16:creationId xmlns:a16="http://schemas.microsoft.com/office/drawing/2014/main" id="{32D5E119-D828-493E-8ADB-B9E455C94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1697" y="3740919"/>
            <a:ext cx="830185" cy="830185"/>
          </a:xfrm>
          <a:prstGeom prst="rect">
            <a:avLst/>
          </a:prstGeom>
          <a:ln w="25400">
            <a:solidFill>
              <a:srgbClr val="FF0000"/>
            </a:solidFill>
          </a:ln>
          <a:effectLst>
            <a:outerShdw blurRad="50800" dist="38100" dir="2700000" algn="tl" rotWithShape="0">
              <a:prstClr val="black">
                <a:alpha val="40000"/>
              </a:prstClr>
            </a:outerShdw>
          </a:effectLst>
        </p:spPr>
      </p:pic>
      <p:pic>
        <p:nvPicPr>
          <p:cNvPr id="12" name="図 11" descr="シャワーカーテンが開いている画面&#10;&#10;中程度の精度で自動的に生成された説明">
            <a:extLst>
              <a:ext uri="{FF2B5EF4-FFF2-40B4-BE49-F238E27FC236}">
                <a16:creationId xmlns:a16="http://schemas.microsoft.com/office/drawing/2014/main" id="{3D7C1001-2A51-45DE-B83B-726FD51406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3120" y="2574396"/>
            <a:ext cx="609600" cy="609600"/>
          </a:xfrm>
          <a:prstGeom prst="rect">
            <a:avLst/>
          </a:prstGeom>
          <a:effectLst>
            <a:outerShdw blurRad="50800" dist="38100" dir="2700000" algn="tl" rotWithShape="0">
              <a:prstClr val="black">
                <a:alpha val="40000"/>
              </a:prstClr>
            </a:outerShdw>
          </a:effectLst>
        </p:spPr>
      </p:pic>
      <p:pic>
        <p:nvPicPr>
          <p:cNvPr id="15" name="図 14" descr="座る, 小さい, タイル張り, 流し が含まれている画像&#10;&#10;自動的に生成された説明">
            <a:extLst>
              <a:ext uri="{FF2B5EF4-FFF2-40B4-BE49-F238E27FC236}">
                <a16:creationId xmlns:a16="http://schemas.microsoft.com/office/drawing/2014/main" id="{CF47E565-06A0-4E97-88AC-A83B9B79C5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4741" y="2585505"/>
            <a:ext cx="609600" cy="609600"/>
          </a:xfrm>
          <a:prstGeom prst="rect">
            <a:avLst/>
          </a:prstGeom>
          <a:effectLst>
            <a:outerShdw blurRad="50800" dist="38100" dir="2700000" algn="tl" rotWithShape="0">
              <a:prstClr val="black">
                <a:alpha val="40000"/>
              </a:prstClr>
            </a:outerShdw>
          </a:effectLst>
        </p:spPr>
      </p:pic>
      <p:pic>
        <p:nvPicPr>
          <p:cNvPr id="22" name="図 21" descr="ツリーマップ図 が含まれている画像&#10;&#10;自動的に生成された説明">
            <a:extLst>
              <a:ext uri="{FF2B5EF4-FFF2-40B4-BE49-F238E27FC236}">
                <a16:creationId xmlns:a16="http://schemas.microsoft.com/office/drawing/2014/main" id="{1FF9FE15-528F-489F-A279-3C2E77A62C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12561" y="2590249"/>
            <a:ext cx="609600" cy="609600"/>
          </a:xfrm>
          <a:prstGeom prst="rect">
            <a:avLst/>
          </a:prstGeom>
          <a:effectLst>
            <a:outerShdw blurRad="50800" dist="38100" dir="2700000" algn="tl" rotWithShape="0">
              <a:prstClr val="black">
                <a:alpha val="40000"/>
              </a:prstClr>
            </a:outerShdw>
          </a:effectLst>
        </p:spPr>
      </p:pic>
      <p:pic>
        <p:nvPicPr>
          <p:cNvPr id="24" name="図 23" descr="背景パターン&#10;&#10;低い精度で自動的に生成された説明">
            <a:extLst>
              <a:ext uri="{FF2B5EF4-FFF2-40B4-BE49-F238E27FC236}">
                <a16:creationId xmlns:a16="http://schemas.microsoft.com/office/drawing/2014/main" id="{E5807D52-CCF9-4F8F-85B8-97532D4A649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25002" y="3512052"/>
            <a:ext cx="609600" cy="609600"/>
          </a:xfrm>
          <a:prstGeom prst="rect">
            <a:avLst/>
          </a:prstGeom>
          <a:effectLst>
            <a:outerShdw blurRad="50800" dist="38100" dir="2700000" algn="tl" rotWithShape="0">
              <a:prstClr val="black">
                <a:alpha val="40000"/>
              </a:prstClr>
            </a:outerShdw>
          </a:effectLst>
        </p:spPr>
      </p:pic>
      <p:pic>
        <p:nvPicPr>
          <p:cNvPr id="25" name="図 24" descr="座る, 小さい, タイル張り, 流し が含まれている画像&#10;&#10;自動的に生成された説明">
            <a:extLst>
              <a:ext uri="{FF2B5EF4-FFF2-40B4-BE49-F238E27FC236}">
                <a16:creationId xmlns:a16="http://schemas.microsoft.com/office/drawing/2014/main" id="{1E13CA17-A66F-45F6-B53A-0790BAF952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2297" y="3508553"/>
            <a:ext cx="609600" cy="609600"/>
          </a:xfrm>
          <a:prstGeom prst="rect">
            <a:avLst/>
          </a:prstGeom>
          <a:effectLst>
            <a:outerShdw blurRad="50800" dist="38100" dir="2700000" algn="tl" rotWithShape="0">
              <a:prstClr val="black">
                <a:alpha val="40000"/>
              </a:prstClr>
            </a:outerShdw>
          </a:effectLst>
        </p:spPr>
      </p:pic>
      <p:pic>
        <p:nvPicPr>
          <p:cNvPr id="26" name="図 25" descr="ツリーマップ図 が含まれている画像&#10;&#10;自動的に生成された説明">
            <a:extLst>
              <a:ext uri="{FF2B5EF4-FFF2-40B4-BE49-F238E27FC236}">
                <a16:creationId xmlns:a16="http://schemas.microsoft.com/office/drawing/2014/main" id="{19B4DB87-C95C-42BC-B80D-501CF74E23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9592" y="3521118"/>
            <a:ext cx="609600" cy="609600"/>
          </a:xfrm>
          <a:prstGeom prst="rect">
            <a:avLst/>
          </a:prstGeom>
          <a:effectLst>
            <a:outerShdw blurRad="50800" dist="38100" dir="2700000" algn="tl" rotWithShape="0">
              <a:prstClr val="black">
                <a:alpha val="40000"/>
              </a:prstClr>
            </a:outerShdw>
          </a:effectLst>
        </p:spPr>
      </p:pic>
      <p:sp>
        <p:nvSpPr>
          <p:cNvPr id="27" name="テキスト ボックス 26">
            <a:extLst>
              <a:ext uri="{FF2B5EF4-FFF2-40B4-BE49-F238E27FC236}">
                <a16:creationId xmlns:a16="http://schemas.microsoft.com/office/drawing/2014/main" id="{F9F20D89-F5DC-46C3-94D3-466E08FF2069}"/>
              </a:ext>
            </a:extLst>
          </p:cNvPr>
          <p:cNvSpPr txBox="1"/>
          <p:nvPr/>
        </p:nvSpPr>
        <p:spPr>
          <a:xfrm>
            <a:off x="6807845" y="2609545"/>
            <a:ext cx="660758" cy="584775"/>
          </a:xfrm>
          <a:prstGeom prst="rect">
            <a:avLst/>
          </a:prstGeom>
          <a:noFill/>
        </p:spPr>
        <p:txBody>
          <a:bodyPr wrap="none" rtlCol="0">
            <a:spAutoFit/>
          </a:bodyPr>
          <a:lstStyle/>
          <a:p>
            <a:r>
              <a:rPr kumimoji="1" lang="en-US" altLang="ja-JP" dirty="0">
                <a:solidFill>
                  <a:schemeClr val="accent2"/>
                </a:solidFill>
                <a:latin typeface="Times New Roman" panose="02020603050405020304" pitchFamily="18" charset="0"/>
                <a:cs typeface="Times New Roman" panose="02020603050405020304" pitchFamily="18" charset="0"/>
              </a:rPr>
              <a:t> +1.4</a:t>
            </a:r>
          </a:p>
          <a:p>
            <a:pPr algn="ctr"/>
            <a:r>
              <a:rPr lang="en-US" altLang="ja-JP" sz="1400" dirty="0">
                <a:latin typeface="Times New Roman" panose="02020603050405020304" pitchFamily="18" charset="0"/>
                <a:cs typeface="Times New Roman" panose="02020603050405020304" pitchFamily="18" charset="0"/>
              </a:rPr>
              <a:t>[dB]</a:t>
            </a:r>
            <a:endParaRPr kumimoji="1" lang="ja-JP" altLang="en-US" sz="1400" dirty="0">
              <a:latin typeface="Times New Roman" panose="02020603050405020304" pitchFamily="18" charset="0"/>
              <a:cs typeface="Times New Roman" panose="02020603050405020304" pitchFamily="18" charset="0"/>
            </a:endParaRPr>
          </a:p>
        </p:txBody>
      </p:sp>
      <p:sp>
        <p:nvSpPr>
          <p:cNvPr id="28" name="テキスト ボックス 27">
            <a:extLst>
              <a:ext uri="{FF2B5EF4-FFF2-40B4-BE49-F238E27FC236}">
                <a16:creationId xmlns:a16="http://schemas.microsoft.com/office/drawing/2014/main" id="{E1170366-FC7D-4A9E-B911-4D7A64F161DF}"/>
              </a:ext>
            </a:extLst>
          </p:cNvPr>
          <p:cNvSpPr txBox="1"/>
          <p:nvPr/>
        </p:nvSpPr>
        <p:spPr>
          <a:xfrm>
            <a:off x="6811460" y="3570650"/>
            <a:ext cx="660758" cy="584775"/>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 +0.8</a:t>
            </a:r>
          </a:p>
          <a:p>
            <a:pPr algn="ctr"/>
            <a:r>
              <a:rPr lang="en-US" altLang="ja-JP" sz="1400" dirty="0">
                <a:latin typeface="Times New Roman" panose="02020603050405020304" pitchFamily="18" charset="0"/>
                <a:cs typeface="Times New Roman" panose="02020603050405020304" pitchFamily="18" charset="0"/>
              </a:rPr>
              <a:t>[dB]</a:t>
            </a:r>
            <a:endParaRPr kumimoji="1" lang="ja-JP" altLang="en-US" sz="1400" dirty="0">
              <a:latin typeface="Times New Roman" panose="02020603050405020304" pitchFamily="18" charset="0"/>
              <a:cs typeface="Times New Roman" panose="02020603050405020304" pitchFamily="18" charset="0"/>
            </a:endParaRPr>
          </a:p>
        </p:txBody>
      </p:sp>
      <p:pic>
        <p:nvPicPr>
          <p:cNvPr id="30" name="図 29" descr="座る, 小さい, タイル張り, 流し が含まれている画像&#10;&#10;自動的に生成された説明">
            <a:extLst>
              <a:ext uri="{FF2B5EF4-FFF2-40B4-BE49-F238E27FC236}">
                <a16:creationId xmlns:a16="http://schemas.microsoft.com/office/drawing/2014/main" id="{16B3316E-8C05-41B0-9182-FC15C2FD7E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4482" y="4514426"/>
            <a:ext cx="609600" cy="609600"/>
          </a:xfrm>
          <a:prstGeom prst="rect">
            <a:avLst/>
          </a:prstGeom>
          <a:effectLst>
            <a:outerShdw blurRad="50800" dist="38100" dir="2700000" algn="tl" rotWithShape="0">
              <a:prstClr val="black">
                <a:alpha val="40000"/>
              </a:prstClr>
            </a:outerShdw>
          </a:effectLst>
        </p:spPr>
      </p:pic>
      <p:pic>
        <p:nvPicPr>
          <p:cNvPr id="31" name="図 30" descr="ツリーマップ図 が含まれている画像&#10;&#10;自動的に生成された説明">
            <a:extLst>
              <a:ext uri="{FF2B5EF4-FFF2-40B4-BE49-F238E27FC236}">
                <a16:creationId xmlns:a16="http://schemas.microsoft.com/office/drawing/2014/main" id="{4E84A455-B124-46FA-9D08-8AA68DFA4C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56628" y="4514426"/>
            <a:ext cx="609600" cy="609600"/>
          </a:xfrm>
          <a:prstGeom prst="rect">
            <a:avLst/>
          </a:prstGeom>
          <a:effectLst>
            <a:outerShdw blurRad="50800" dist="38100" dir="2700000" algn="tl" rotWithShape="0">
              <a:prstClr val="black">
                <a:alpha val="40000"/>
              </a:prstClr>
            </a:outerShdw>
          </a:effectLst>
        </p:spPr>
      </p:pic>
      <p:sp>
        <p:nvSpPr>
          <p:cNvPr id="32" name="テキスト ボックス 31">
            <a:extLst>
              <a:ext uri="{FF2B5EF4-FFF2-40B4-BE49-F238E27FC236}">
                <a16:creationId xmlns:a16="http://schemas.microsoft.com/office/drawing/2014/main" id="{EAC74A9F-FE07-4F5B-AFFD-CC2FF95AE940}"/>
              </a:ext>
            </a:extLst>
          </p:cNvPr>
          <p:cNvSpPr txBox="1"/>
          <p:nvPr/>
        </p:nvSpPr>
        <p:spPr>
          <a:xfrm>
            <a:off x="6847121" y="4535254"/>
            <a:ext cx="603050" cy="584775"/>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+0.7</a:t>
            </a:r>
          </a:p>
          <a:p>
            <a:pPr algn="ctr"/>
            <a:r>
              <a:rPr lang="en-US" altLang="ja-JP" sz="1400" dirty="0">
                <a:latin typeface="Times New Roman" panose="02020603050405020304" pitchFamily="18" charset="0"/>
                <a:cs typeface="Times New Roman" panose="02020603050405020304" pitchFamily="18" charset="0"/>
              </a:rPr>
              <a:t>[dB]</a:t>
            </a:r>
            <a:endParaRPr kumimoji="1" lang="ja-JP" altLang="en-US" sz="1400" dirty="0">
              <a:latin typeface="Times New Roman" panose="02020603050405020304" pitchFamily="18" charset="0"/>
              <a:cs typeface="Times New Roman" panose="02020603050405020304" pitchFamily="18" charset="0"/>
            </a:endParaRPr>
          </a:p>
        </p:txBody>
      </p:sp>
      <p:sp>
        <p:nvSpPr>
          <p:cNvPr id="38" name="テキスト ボックス 37">
            <a:extLst>
              <a:ext uri="{FF2B5EF4-FFF2-40B4-BE49-F238E27FC236}">
                <a16:creationId xmlns:a16="http://schemas.microsoft.com/office/drawing/2014/main" id="{1F5E4DE5-0EFD-4A30-B686-3B9245387798}"/>
              </a:ext>
            </a:extLst>
          </p:cNvPr>
          <p:cNvSpPr txBox="1"/>
          <p:nvPr/>
        </p:nvSpPr>
        <p:spPr>
          <a:xfrm rot="5400000">
            <a:off x="5396145" y="5202930"/>
            <a:ext cx="398567" cy="356664"/>
          </a:xfrm>
          <a:prstGeom prst="rect">
            <a:avLst/>
          </a:prstGeom>
          <a:noFill/>
        </p:spPr>
        <p:txBody>
          <a:bodyPr wrap="none" rtlCol="0">
            <a:spAutoFit/>
          </a:bodyPr>
          <a:lstStyle/>
          <a:p>
            <a:pPr algn="ctr"/>
            <a:r>
              <a:rPr kumimoji="1" lang="en-US" altLang="ja-JP" sz="2800" dirty="0">
                <a:latin typeface="+mn-lt"/>
              </a:rPr>
              <a:t>…</a:t>
            </a:r>
            <a:endParaRPr kumimoji="1" lang="ja-JP" altLang="en-US" sz="2800" dirty="0">
              <a:latin typeface="+mn-lt"/>
            </a:endParaRPr>
          </a:p>
        </p:txBody>
      </p:sp>
      <p:sp>
        <p:nvSpPr>
          <p:cNvPr id="55" name="テキスト ボックス 54">
            <a:extLst>
              <a:ext uri="{FF2B5EF4-FFF2-40B4-BE49-F238E27FC236}">
                <a16:creationId xmlns:a16="http://schemas.microsoft.com/office/drawing/2014/main" id="{75F70AA6-7EE6-4588-B70F-C07756392F0F}"/>
              </a:ext>
            </a:extLst>
          </p:cNvPr>
          <p:cNvSpPr txBox="1"/>
          <p:nvPr/>
        </p:nvSpPr>
        <p:spPr>
          <a:xfrm>
            <a:off x="4900460" y="2008181"/>
            <a:ext cx="1165768"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ICA Bases</a:t>
            </a:r>
            <a:endParaRPr kumimoji="1" lang="ja-JP" altLang="en-US" dirty="0">
              <a:latin typeface="Times New Roman" panose="02020603050405020304" pitchFamily="18" charset="0"/>
              <a:cs typeface="Times New Roman" panose="02020603050405020304" pitchFamily="18" charset="0"/>
            </a:endParaRPr>
          </a:p>
        </p:txBody>
      </p:sp>
      <p:sp>
        <p:nvSpPr>
          <p:cNvPr id="56" name="テキスト ボックス 55">
            <a:extLst>
              <a:ext uri="{FF2B5EF4-FFF2-40B4-BE49-F238E27FC236}">
                <a16:creationId xmlns:a16="http://schemas.microsoft.com/office/drawing/2014/main" id="{B44A4153-217B-40DA-B702-AF1CF4ED1053}"/>
              </a:ext>
            </a:extLst>
          </p:cNvPr>
          <p:cNvSpPr txBox="1"/>
          <p:nvPr/>
        </p:nvSpPr>
        <p:spPr>
          <a:xfrm>
            <a:off x="6800634" y="1836305"/>
            <a:ext cx="696024" cy="553998"/>
          </a:xfrm>
          <a:prstGeom prst="rect">
            <a:avLst/>
          </a:prstGeom>
          <a:noFill/>
        </p:spPr>
        <p:txBody>
          <a:bodyPr wrap="none" rtlCol="0">
            <a:spAutoFit/>
          </a:bodyPr>
          <a:lstStyle/>
          <a:p>
            <a:pPr algn="ctr"/>
            <a:r>
              <a:rPr lang="en-US" altLang="ja-JP" sz="1600" dirty="0">
                <a:latin typeface="Times New Roman" panose="02020603050405020304" pitchFamily="18" charset="0"/>
                <a:cs typeface="Times New Roman" panose="02020603050405020304" pitchFamily="18" charset="0"/>
              </a:rPr>
              <a:t>PSNR</a:t>
            </a:r>
            <a:endParaRPr kumimoji="1" lang="en-US" altLang="ja-JP" sz="1600" dirty="0">
              <a:latin typeface="Times New Roman" panose="02020603050405020304" pitchFamily="18" charset="0"/>
              <a:cs typeface="Times New Roman" panose="02020603050405020304" pitchFamily="18" charset="0"/>
            </a:endParaRPr>
          </a:p>
          <a:p>
            <a:pPr algn="ctr"/>
            <a:r>
              <a:rPr lang="en-US" altLang="ja-JP" sz="1400" dirty="0">
                <a:latin typeface="Times New Roman" panose="02020603050405020304" pitchFamily="18" charset="0"/>
                <a:cs typeface="Times New Roman" panose="02020603050405020304" pitchFamily="18" charset="0"/>
              </a:rPr>
              <a:t>(31.3)</a:t>
            </a:r>
            <a:endParaRPr kumimoji="1" lang="en-US" altLang="ja-JP" sz="1400" dirty="0">
              <a:latin typeface="Times New Roman" panose="02020603050405020304" pitchFamily="18" charset="0"/>
              <a:cs typeface="Times New Roman" panose="02020603050405020304" pitchFamily="18" charset="0"/>
            </a:endParaRPr>
          </a:p>
        </p:txBody>
      </p:sp>
      <p:sp>
        <p:nvSpPr>
          <p:cNvPr id="57" name="テキスト ボックス 56">
            <a:extLst>
              <a:ext uri="{FF2B5EF4-FFF2-40B4-BE49-F238E27FC236}">
                <a16:creationId xmlns:a16="http://schemas.microsoft.com/office/drawing/2014/main" id="{0856F9A3-0E40-4941-9C6F-50973277D9A2}"/>
              </a:ext>
            </a:extLst>
          </p:cNvPr>
          <p:cNvSpPr txBox="1"/>
          <p:nvPr/>
        </p:nvSpPr>
        <p:spPr>
          <a:xfrm>
            <a:off x="7801522" y="1834244"/>
            <a:ext cx="976549" cy="553998"/>
          </a:xfrm>
          <a:prstGeom prst="rect">
            <a:avLst/>
          </a:prstGeom>
          <a:noFill/>
        </p:spPr>
        <p:txBody>
          <a:bodyPr wrap="none" rtlCol="0">
            <a:spAutoFit/>
          </a:bodyPr>
          <a:lstStyle/>
          <a:p>
            <a:pPr algn="ctr"/>
            <a:r>
              <a:rPr kumimoji="1" lang="en-US" altLang="ja-JP" sz="1600" dirty="0">
                <a:latin typeface="Times New Roman" panose="02020603050405020304" pitchFamily="18" charset="0"/>
                <a:cs typeface="Times New Roman" panose="02020603050405020304" pitchFamily="18" charset="0"/>
              </a:rPr>
              <a:t>Entropy</a:t>
            </a:r>
          </a:p>
          <a:p>
            <a:pPr algn="ctr"/>
            <a:r>
              <a:rPr lang="en-US" altLang="ja-JP" sz="1400" dirty="0">
                <a:latin typeface="Times New Roman" panose="02020603050405020304" pitchFamily="18" charset="0"/>
                <a:cs typeface="Times New Roman" panose="02020603050405020304" pitchFamily="18" charset="0"/>
              </a:rPr>
              <a:t>(0.000551)</a:t>
            </a:r>
            <a:endParaRPr kumimoji="1" lang="en-US" altLang="ja-JP" sz="1600" dirty="0">
              <a:latin typeface="Times New Roman" panose="02020603050405020304" pitchFamily="18" charset="0"/>
              <a:cs typeface="Times New Roman" panose="02020603050405020304" pitchFamily="18" charset="0"/>
            </a:endParaRPr>
          </a:p>
        </p:txBody>
      </p:sp>
      <p:sp>
        <p:nvSpPr>
          <p:cNvPr id="58" name="テキスト ボックス 57">
            <a:extLst>
              <a:ext uri="{FF2B5EF4-FFF2-40B4-BE49-F238E27FC236}">
                <a16:creationId xmlns:a16="http://schemas.microsoft.com/office/drawing/2014/main" id="{A1AC737B-52EB-4D93-BA76-36CB8280A30F}"/>
              </a:ext>
            </a:extLst>
          </p:cNvPr>
          <p:cNvSpPr txBox="1"/>
          <p:nvPr/>
        </p:nvSpPr>
        <p:spPr>
          <a:xfrm>
            <a:off x="7743235" y="2611552"/>
            <a:ext cx="1127232" cy="584775"/>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-0.000170</a:t>
            </a:r>
          </a:p>
          <a:p>
            <a:pPr algn="ctr"/>
            <a:r>
              <a:rPr lang="en-US" altLang="ja-JP" sz="1400" dirty="0">
                <a:latin typeface="Times New Roman" panose="02020603050405020304" pitchFamily="18" charset="0"/>
                <a:cs typeface="Times New Roman" panose="02020603050405020304" pitchFamily="18" charset="0"/>
              </a:rPr>
              <a:t>[bit/pel]</a:t>
            </a:r>
            <a:endParaRPr kumimoji="1" lang="ja-JP" altLang="en-US" sz="1400" dirty="0">
              <a:latin typeface="Times New Roman" panose="02020603050405020304" pitchFamily="18" charset="0"/>
              <a:cs typeface="Times New Roman" panose="02020603050405020304" pitchFamily="18" charset="0"/>
            </a:endParaRPr>
          </a:p>
        </p:txBody>
      </p:sp>
      <p:sp>
        <p:nvSpPr>
          <p:cNvPr id="59" name="テキスト ボックス 58">
            <a:extLst>
              <a:ext uri="{FF2B5EF4-FFF2-40B4-BE49-F238E27FC236}">
                <a16:creationId xmlns:a16="http://schemas.microsoft.com/office/drawing/2014/main" id="{5A3E8193-F8A4-4D16-9D73-5A64759518F1}"/>
              </a:ext>
            </a:extLst>
          </p:cNvPr>
          <p:cNvSpPr txBox="1"/>
          <p:nvPr/>
        </p:nvSpPr>
        <p:spPr>
          <a:xfrm>
            <a:off x="7735675" y="3555260"/>
            <a:ext cx="1127232" cy="615553"/>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-0.000177</a:t>
            </a:r>
          </a:p>
          <a:p>
            <a:pPr algn="ctr"/>
            <a:r>
              <a:rPr lang="en-US" altLang="ja-JP" sz="1600" dirty="0">
                <a:latin typeface="Times New Roman" panose="02020603050405020304" pitchFamily="18" charset="0"/>
                <a:cs typeface="Times New Roman" panose="02020603050405020304" pitchFamily="18" charset="0"/>
              </a:rPr>
              <a:t>[bit/pel]</a:t>
            </a:r>
            <a:endParaRPr kumimoji="1" lang="ja-JP" altLang="en-US" sz="1600" dirty="0">
              <a:latin typeface="Times New Roman" panose="02020603050405020304" pitchFamily="18" charset="0"/>
              <a:cs typeface="Times New Roman" panose="02020603050405020304" pitchFamily="18" charset="0"/>
            </a:endParaRPr>
          </a:p>
        </p:txBody>
      </p:sp>
      <p:sp>
        <p:nvSpPr>
          <p:cNvPr id="60" name="テキスト ボックス 59">
            <a:extLst>
              <a:ext uri="{FF2B5EF4-FFF2-40B4-BE49-F238E27FC236}">
                <a16:creationId xmlns:a16="http://schemas.microsoft.com/office/drawing/2014/main" id="{0CE996F3-7F83-469D-86D1-2E726005908A}"/>
              </a:ext>
            </a:extLst>
          </p:cNvPr>
          <p:cNvSpPr txBox="1"/>
          <p:nvPr/>
        </p:nvSpPr>
        <p:spPr>
          <a:xfrm>
            <a:off x="7743235" y="4476524"/>
            <a:ext cx="1127232" cy="615553"/>
          </a:xfrm>
          <a:prstGeom prst="rect">
            <a:avLst/>
          </a:prstGeom>
          <a:noFill/>
        </p:spPr>
        <p:txBody>
          <a:bodyPr wrap="none" rtlCol="0">
            <a:spAutoFit/>
          </a:bodyPr>
          <a:lstStyle/>
          <a:p>
            <a:r>
              <a:rPr kumimoji="1" lang="en-US" altLang="ja-JP" dirty="0">
                <a:solidFill>
                  <a:schemeClr val="accent2"/>
                </a:solidFill>
                <a:latin typeface="Times New Roman" panose="02020603050405020304" pitchFamily="18" charset="0"/>
                <a:cs typeface="Times New Roman" panose="02020603050405020304" pitchFamily="18" charset="0"/>
              </a:rPr>
              <a:t>-0.000285</a:t>
            </a:r>
          </a:p>
          <a:p>
            <a:pPr algn="ctr"/>
            <a:r>
              <a:rPr lang="en-US" altLang="ja-JP" sz="1600" dirty="0">
                <a:latin typeface="Times New Roman" panose="02020603050405020304" pitchFamily="18" charset="0"/>
                <a:cs typeface="Times New Roman" panose="02020603050405020304" pitchFamily="18" charset="0"/>
              </a:rPr>
              <a:t>[bit/pel]</a:t>
            </a:r>
            <a:endParaRPr kumimoji="1" lang="ja-JP" altLang="en-US" sz="1600" dirty="0">
              <a:latin typeface="Times New Roman" panose="02020603050405020304" pitchFamily="18" charset="0"/>
              <a:cs typeface="Times New Roman" panose="02020603050405020304" pitchFamily="18" charset="0"/>
            </a:endParaRPr>
          </a:p>
        </p:txBody>
      </p:sp>
      <p:grpSp>
        <p:nvGrpSpPr>
          <p:cNvPr id="67" name="グループ化 66">
            <a:extLst>
              <a:ext uri="{FF2B5EF4-FFF2-40B4-BE49-F238E27FC236}">
                <a16:creationId xmlns:a16="http://schemas.microsoft.com/office/drawing/2014/main" id="{9050AB03-C4E0-4FD0-A896-AF9494298C36}"/>
              </a:ext>
            </a:extLst>
          </p:cNvPr>
          <p:cNvGrpSpPr/>
          <p:nvPr/>
        </p:nvGrpSpPr>
        <p:grpSpPr>
          <a:xfrm>
            <a:off x="4403216" y="2077929"/>
            <a:ext cx="4467252" cy="3179871"/>
            <a:chOff x="3020594" y="1928236"/>
            <a:chExt cx="4467252" cy="3179871"/>
          </a:xfrm>
        </p:grpSpPr>
        <p:cxnSp>
          <p:nvCxnSpPr>
            <p:cNvPr id="45" name="直線コネクタ 44">
              <a:extLst>
                <a:ext uri="{FF2B5EF4-FFF2-40B4-BE49-F238E27FC236}">
                  <a16:creationId xmlns:a16="http://schemas.microsoft.com/office/drawing/2014/main" id="{5AD6953F-1D2E-4580-8EA3-EAF3EA0DC452}"/>
                </a:ext>
              </a:extLst>
            </p:cNvPr>
            <p:cNvCxnSpPr>
              <a:cxnSpLocks/>
            </p:cNvCxnSpPr>
            <p:nvPr/>
          </p:nvCxnSpPr>
          <p:spPr>
            <a:xfrm>
              <a:off x="3020595" y="2245489"/>
              <a:ext cx="4467251" cy="0"/>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B02DE0E2-1414-465B-9A7C-D7D7E4F28B50}"/>
                </a:ext>
              </a:extLst>
            </p:cNvPr>
            <p:cNvCxnSpPr>
              <a:cxnSpLocks/>
            </p:cNvCxnSpPr>
            <p:nvPr/>
          </p:nvCxnSpPr>
          <p:spPr>
            <a:xfrm>
              <a:off x="3020595" y="3193368"/>
              <a:ext cx="4467251" cy="0"/>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E0C5D23E-8E61-44A9-8031-22CD7F91CF9C}"/>
                </a:ext>
              </a:extLst>
            </p:cNvPr>
            <p:cNvCxnSpPr>
              <a:cxnSpLocks/>
            </p:cNvCxnSpPr>
            <p:nvPr/>
          </p:nvCxnSpPr>
          <p:spPr>
            <a:xfrm>
              <a:off x="3020594" y="4161108"/>
              <a:ext cx="4467251" cy="0"/>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9BC1CCBE-49C7-44FF-B287-6A151DD34C38}"/>
                </a:ext>
              </a:extLst>
            </p:cNvPr>
            <p:cNvCxnSpPr>
              <a:cxnSpLocks/>
            </p:cNvCxnSpPr>
            <p:nvPr/>
          </p:nvCxnSpPr>
          <p:spPr>
            <a:xfrm>
              <a:off x="5261840" y="1931735"/>
              <a:ext cx="0" cy="3176372"/>
            </a:xfrm>
            <a:prstGeom prst="line">
              <a:avLst/>
            </a:prstGeom>
            <a:ln w="25400">
              <a:solidFill>
                <a:srgbClr val="00206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BCC7B880-FE3A-4859-B2F2-ECB511A33220}"/>
                </a:ext>
              </a:extLst>
            </p:cNvPr>
            <p:cNvCxnSpPr>
              <a:cxnSpLocks/>
            </p:cNvCxnSpPr>
            <p:nvPr/>
          </p:nvCxnSpPr>
          <p:spPr>
            <a:xfrm>
              <a:off x="6252440" y="1928236"/>
              <a:ext cx="0" cy="3179871"/>
            </a:xfrm>
            <a:prstGeom prst="line">
              <a:avLst/>
            </a:prstGeom>
            <a:ln w="25400">
              <a:solidFill>
                <a:srgbClr val="00206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68" name="テキスト ボックス 67">
            <a:extLst>
              <a:ext uri="{FF2B5EF4-FFF2-40B4-BE49-F238E27FC236}">
                <a16:creationId xmlns:a16="http://schemas.microsoft.com/office/drawing/2014/main" id="{6D0CD351-AA94-4137-A981-B4205AABAD30}"/>
              </a:ext>
            </a:extLst>
          </p:cNvPr>
          <p:cNvSpPr txBox="1"/>
          <p:nvPr/>
        </p:nvSpPr>
        <p:spPr>
          <a:xfrm>
            <a:off x="2820448" y="2709919"/>
            <a:ext cx="1322799" cy="338554"/>
          </a:xfrm>
          <a:prstGeom prst="rect">
            <a:avLst/>
          </a:prstGeom>
          <a:noFill/>
        </p:spPr>
        <p:txBody>
          <a:bodyPr wrap="none" rtlCol="0">
            <a:spAutoFit/>
          </a:bodyPr>
          <a:lstStyle/>
          <a:p>
            <a:pPr algn="ctr"/>
            <a:r>
              <a:rPr kumimoji="1" lang="en-US" altLang="ja-JP" sz="1600" dirty="0">
                <a:latin typeface="Times New Roman" panose="02020603050405020304" pitchFamily="18" charset="0"/>
                <a:cs typeface="Times New Roman" panose="02020603050405020304" pitchFamily="18" charset="0"/>
              </a:rPr>
              <a:t>Optimal basis</a:t>
            </a:r>
          </a:p>
        </p:txBody>
      </p:sp>
    </p:spTree>
    <p:extLst>
      <p:ext uri="{BB962C8B-B14F-4D97-AF65-F5344CB8AC3E}">
        <p14:creationId xmlns:p14="http://schemas.microsoft.com/office/powerpoint/2010/main" val="2897558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en-US" altLang="ja-JP" dirty="0">
                <a:latin typeface="Times New Roman" panose="02020603050405020304" pitchFamily="18" charset="0"/>
                <a:cs typeface="Times New Roman" panose="02020603050405020304" pitchFamily="18" charset="0"/>
              </a:rPr>
              <a:t> Image Coding</a:t>
            </a:r>
            <a:r>
              <a:rPr lang="ja-JP" altLang="en-US" dirty="0">
                <a:latin typeface="Times New Roman" panose="02020603050405020304" pitchFamily="18" charset="0"/>
                <a:cs typeface="Times New Roman" panose="02020603050405020304" pitchFamily="18" charset="0"/>
              </a:rPr>
              <a:t>：</a:t>
            </a:r>
            <a:endParaRPr lang="en-US" altLang="ja-JP" dirty="0">
              <a:latin typeface="Times New Roman" panose="02020603050405020304" pitchFamily="18" charset="0"/>
              <a:cs typeface="Times New Roman" panose="02020603050405020304" pitchFamily="18" charset="0"/>
            </a:endParaRPr>
          </a:p>
          <a:p>
            <a:endParaRPr lang="en-US" altLang="ja-JP" dirty="0">
              <a:latin typeface="Times New Roman" panose="02020603050405020304" pitchFamily="18" charset="0"/>
              <a:cs typeface="Times New Roman" panose="02020603050405020304" pitchFamily="18" charset="0"/>
            </a:endParaRPr>
          </a:p>
          <a:p>
            <a:endParaRPr kumimoji="1" lang="en-US" altLang="ja-JP" dirty="0">
              <a:latin typeface="Times New Roman" panose="02020603050405020304" pitchFamily="18" charset="0"/>
              <a:cs typeface="Times New Roman" panose="02020603050405020304" pitchFamily="18" charset="0"/>
            </a:endParaRPr>
          </a:p>
          <a:p>
            <a:endParaRPr kumimoji="1" lang="ja-JP" altLang="en-US" dirty="0">
              <a:latin typeface="Times New Roman" panose="02020603050405020304" pitchFamily="18" charset="0"/>
              <a:cs typeface="Times New Roman" panose="02020603050405020304" pitchFamily="18" charset="0"/>
            </a:endParaRPr>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3</a:t>
            </a:fld>
            <a:endParaRPr kumimoji="1" lang="ja-JP" altLang="en-US"/>
          </a:p>
        </p:txBody>
      </p:sp>
      <p:sp>
        <p:nvSpPr>
          <p:cNvPr id="14" name="正方形/長方形 13"/>
          <p:cNvSpPr/>
          <p:nvPr/>
        </p:nvSpPr>
        <p:spPr>
          <a:xfrm>
            <a:off x="609844" y="1369648"/>
            <a:ext cx="7370571" cy="707886"/>
          </a:xfrm>
          <a:prstGeom prst="rect">
            <a:avLst/>
          </a:prstGeom>
        </p:spPr>
        <p:txBody>
          <a:bodyPr wrap="square">
            <a:spAutoFit/>
          </a:bodyPr>
          <a:lstStyle/>
          <a:p>
            <a:pPr marL="342900" indent="-342900">
              <a:buFont typeface="Wingdings" panose="05000000000000000000" pitchFamily="2" charset="2"/>
              <a:buChar char="ü"/>
            </a:pPr>
            <a:r>
              <a:rPr lang="en-US" altLang="ja-JP" sz="2000" dirty="0">
                <a:latin typeface="Times New Roman" panose="02020603050405020304" pitchFamily="18" charset="0"/>
                <a:ea typeface="Tahoma" panose="020B0604030504040204" pitchFamily="34" charset="0"/>
                <a:cs typeface="Times New Roman" panose="02020603050405020304" pitchFamily="18" charset="0"/>
              </a:rPr>
              <a:t>A technology for compressing information in order to transmit and preserved images efficiently</a:t>
            </a:r>
          </a:p>
        </p:txBody>
      </p:sp>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988" y="2377701"/>
            <a:ext cx="2438400" cy="2438400"/>
          </a:xfrm>
          <a:prstGeom prst="rect">
            <a:avLst/>
          </a:prstGeom>
          <a:effectLst>
            <a:outerShdw blurRad="50800" dist="38100" dir="2700000" algn="tl" rotWithShape="0">
              <a:prstClr val="black">
                <a:alpha val="40000"/>
              </a:prstClr>
            </a:outerShdw>
          </a:effectLst>
        </p:spPr>
      </p:pic>
      <p:sp>
        <p:nvSpPr>
          <p:cNvPr id="16" name="正方形/長方形 15"/>
          <p:cNvSpPr/>
          <p:nvPr/>
        </p:nvSpPr>
        <p:spPr>
          <a:xfrm>
            <a:off x="609844" y="4856943"/>
            <a:ext cx="3177230" cy="461665"/>
          </a:xfrm>
          <a:prstGeom prst="rect">
            <a:avLst/>
          </a:prstGeom>
        </p:spPr>
        <p:txBody>
          <a:bodyPr wrap="square">
            <a:spAutoFit/>
          </a:bodyPr>
          <a:lstStyle/>
          <a:p>
            <a:pPr algn="ctr"/>
            <a:r>
              <a:rPr lang="en-US" altLang="ja-JP" sz="2400" dirty="0">
                <a:latin typeface="Times New Roman" panose="02020603050405020304" pitchFamily="18" charset="0"/>
                <a:ea typeface="Tahoma" panose="020B0604030504040204" pitchFamily="34" charset="0"/>
                <a:cs typeface="Times New Roman" panose="02020603050405020304" pitchFamily="18" charset="0"/>
              </a:rPr>
              <a:t>Original</a:t>
            </a:r>
            <a:r>
              <a:rPr lang="ja-JP" alt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altLang="ja-JP" sz="2400" dirty="0">
                <a:latin typeface="Times New Roman" panose="02020603050405020304" pitchFamily="18" charset="0"/>
                <a:ea typeface="Tahoma" panose="020B0604030504040204" pitchFamily="34" charset="0"/>
                <a:cs typeface="Times New Roman" panose="02020603050405020304" pitchFamily="18" charset="0"/>
              </a:rPr>
              <a:t>image (66KB)</a:t>
            </a:r>
            <a:endParaRPr lang="ja-JP" altLang="en-US" sz="2400" dirty="0">
              <a:latin typeface="Times New Roman" panose="02020603050405020304" pitchFamily="18" charset="0"/>
              <a:cs typeface="Times New Roman" panose="02020603050405020304" pitchFamily="18" charset="0"/>
            </a:endParaRPr>
          </a:p>
        </p:txBody>
      </p:sp>
      <p:sp>
        <p:nvSpPr>
          <p:cNvPr id="17" name="正方形/長方形 16"/>
          <p:cNvSpPr/>
          <p:nvPr/>
        </p:nvSpPr>
        <p:spPr>
          <a:xfrm>
            <a:off x="5279138" y="4855161"/>
            <a:ext cx="3019573" cy="461665"/>
          </a:xfrm>
          <a:prstGeom prst="rect">
            <a:avLst/>
          </a:prstGeom>
        </p:spPr>
        <p:txBody>
          <a:bodyPr wrap="square">
            <a:spAutoFit/>
          </a:bodyPr>
          <a:lstStyle/>
          <a:p>
            <a:pPr algn="ctr"/>
            <a:r>
              <a:rPr lang="en-US" altLang="ja-JP" sz="2400" dirty="0">
                <a:latin typeface="Times New Roman" panose="02020603050405020304" pitchFamily="18" charset="0"/>
                <a:ea typeface="Tahoma" panose="020B0604030504040204" pitchFamily="34" charset="0"/>
                <a:cs typeface="Times New Roman" panose="02020603050405020304" pitchFamily="18" charset="0"/>
              </a:rPr>
              <a:t>JPEG</a:t>
            </a:r>
            <a:r>
              <a:rPr lang="ja-JP" alt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altLang="ja-JP" sz="2400" dirty="0">
                <a:latin typeface="Times New Roman" panose="02020603050405020304" pitchFamily="18" charset="0"/>
                <a:ea typeface="Tahoma" panose="020B0604030504040204" pitchFamily="34" charset="0"/>
                <a:cs typeface="Times New Roman" panose="02020603050405020304" pitchFamily="18" charset="0"/>
              </a:rPr>
              <a:t>image (8.27KB)</a:t>
            </a:r>
            <a:endParaRPr lang="ja-JP" altLang="en-US" sz="2400" dirty="0">
              <a:latin typeface="Times New Roman" panose="02020603050405020304" pitchFamily="18" charset="0"/>
              <a:cs typeface="Times New Roman" panose="02020603050405020304" pitchFamily="18" charset="0"/>
            </a:endParaRPr>
          </a:p>
        </p:txBody>
      </p:sp>
      <p:pic>
        <p:nvPicPr>
          <p:cNvPr id="18" name="図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5935" y="2384734"/>
            <a:ext cx="2438400" cy="2438400"/>
          </a:xfrm>
          <a:prstGeom prst="rect">
            <a:avLst/>
          </a:prstGeom>
          <a:effectLst>
            <a:outerShdw blurRad="50800" dist="38100" dir="2700000" algn="tl" rotWithShape="0">
              <a:prstClr val="black">
                <a:alpha val="40000"/>
              </a:prstClr>
            </a:outerShdw>
          </a:effectLst>
        </p:spPr>
      </p:pic>
      <p:sp>
        <p:nvSpPr>
          <p:cNvPr id="19" name="正方形/長方形 18"/>
          <p:cNvSpPr/>
          <p:nvPr/>
        </p:nvSpPr>
        <p:spPr>
          <a:xfrm>
            <a:off x="3578335" y="3176626"/>
            <a:ext cx="1808508" cy="461665"/>
          </a:xfrm>
          <a:prstGeom prst="rect">
            <a:avLst/>
          </a:prstGeom>
        </p:spPr>
        <p:txBody>
          <a:bodyPr wrap="none">
            <a:spAutoFit/>
          </a:bodyPr>
          <a:lstStyle/>
          <a:p>
            <a:r>
              <a:rPr lang="en-US" altLang="ja-JP" sz="2400" dirty="0">
                <a:latin typeface="Times New Roman" panose="02020603050405020304" pitchFamily="18" charset="0"/>
                <a:cs typeface="Times New Roman" panose="02020603050405020304" pitchFamily="18" charset="0"/>
              </a:rPr>
              <a:t>Compression</a:t>
            </a:r>
            <a:endParaRPr lang="ja-JP" altLang="en-US" sz="2400" dirty="0"/>
          </a:p>
        </p:txBody>
      </p:sp>
      <p:cxnSp>
        <p:nvCxnSpPr>
          <p:cNvPr id="20" name="直線矢印コネクタ 19"/>
          <p:cNvCxnSpPr>
            <a:cxnSpLocks/>
          </p:cNvCxnSpPr>
          <p:nvPr/>
        </p:nvCxnSpPr>
        <p:spPr>
          <a:xfrm>
            <a:off x="3668488" y="3676082"/>
            <a:ext cx="1760999"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240130" y="5589841"/>
            <a:ext cx="8725248" cy="74177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240130" y="5760675"/>
            <a:ext cx="8725248" cy="461665"/>
          </a:xfrm>
          <a:prstGeom prst="rect">
            <a:avLst/>
          </a:prstGeom>
          <a:ln>
            <a:noFill/>
          </a:ln>
        </p:spPr>
        <p:txBody>
          <a:bodyPr wrap="square">
            <a:spAutoFit/>
          </a:bodyPr>
          <a:lstStyle/>
          <a:p>
            <a:pPr algn="ctr"/>
            <a:r>
              <a:rPr lang="en-US" altLang="ja-JP" sz="2400" dirty="0">
                <a:solidFill>
                  <a:schemeClr val="bg1"/>
                </a:solidFill>
                <a:latin typeface="Times New Roman" panose="02020603050405020304" pitchFamily="18" charset="0"/>
                <a:cs typeface="Times New Roman" panose="02020603050405020304" pitchFamily="18" charset="0"/>
              </a:rPr>
              <a:t>A general method for these is </a:t>
            </a:r>
            <a:r>
              <a:rPr lang="en-US" altLang="ja-JP" sz="2400" dirty="0">
                <a:solidFill>
                  <a:schemeClr val="accent2"/>
                </a:solidFill>
                <a:latin typeface="Times New Roman" panose="02020603050405020304" pitchFamily="18" charset="0"/>
                <a:cs typeface="Times New Roman" panose="02020603050405020304" pitchFamily="18" charset="0"/>
              </a:rPr>
              <a:t>Discrete Cosine Transform </a:t>
            </a:r>
            <a:r>
              <a:rPr lang="en-US" altLang="ja-JP" sz="2400" dirty="0">
                <a:solidFill>
                  <a:schemeClr val="bg1"/>
                </a:solidFill>
                <a:latin typeface="Times New Roman" panose="02020603050405020304" pitchFamily="18" charset="0"/>
                <a:cs typeface="Times New Roman" panose="02020603050405020304" pitchFamily="18" charset="0"/>
              </a:rPr>
              <a:t>(</a:t>
            </a:r>
            <a:r>
              <a:rPr lang="en-US" altLang="ja-JP" sz="2400" dirty="0">
                <a:solidFill>
                  <a:schemeClr val="accent2"/>
                </a:solidFill>
                <a:latin typeface="Times New Roman" panose="02020603050405020304" pitchFamily="18" charset="0"/>
                <a:cs typeface="Times New Roman" panose="02020603050405020304" pitchFamily="18" charset="0"/>
              </a:rPr>
              <a:t>DCT</a:t>
            </a:r>
            <a:r>
              <a:rPr lang="en-US" altLang="ja-JP" sz="2400" dirty="0">
                <a:solidFill>
                  <a:schemeClr val="bg1"/>
                </a:solidFill>
                <a:latin typeface="Times New Roman" panose="02020603050405020304" pitchFamily="18" charset="0"/>
                <a:cs typeface="Times New Roman" panose="02020603050405020304" pitchFamily="18" charset="0"/>
              </a:rPr>
              <a:t>)</a:t>
            </a:r>
            <a:endParaRPr lang="ja-JP" altLang="en-US" sz="2400" dirty="0">
              <a:solidFill>
                <a:schemeClr val="bg1"/>
              </a:solidFill>
              <a:latin typeface="Times New Roman" panose="02020603050405020304" pitchFamily="18" charset="0"/>
              <a:cs typeface="Times New Roman" panose="02020603050405020304" pitchFamily="18" charset="0"/>
            </a:endParaRPr>
          </a:p>
        </p:txBody>
      </p:sp>
      <p:sp>
        <p:nvSpPr>
          <p:cNvPr id="21" name="タイトル 1">
            <a:extLst>
              <a:ext uri="{FF2B5EF4-FFF2-40B4-BE49-F238E27FC236}">
                <a16:creationId xmlns:a16="http://schemas.microsoft.com/office/drawing/2014/main" id="{64B74526-5CFA-4A85-9225-8C33520475D5}"/>
              </a:ext>
            </a:extLst>
          </p:cNvPr>
          <p:cNvSpPr>
            <a:spLocks noGrp="1"/>
          </p:cNvSpPr>
          <p:nvPr>
            <p:ph type="title"/>
          </p:nvPr>
        </p:nvSpPr>
        <p:spPr>
          <a:xfrm>
            <a:off x="273050" y="88900"/>
            <a:ext cx="8676098"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Introduction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Background</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DCFE7A71-8465-004E-A1BF-1B8CCF6F48EA}"/>
              </a:ext>
            </a:extLst>
          </p:cNvPr>
          <p:cNvGrpSpPr/>
          <p:nvPr/>
        </p:nvGrpSpPr>
        <p:grpSpPr>
          <a:xfrm>
            <a:off x="6887689" y="3695316"/>
            <a:ext cx="971303" cy="975474"/>
            <a:chOff x="7481454" y="1451459"/>
            <a:chExt cx="971303" cy="975474"/>
          </a:xfrm>
        </p:grpSpPr>
        <p:sp>
          <p:nvSpPr>
            <p:cNvPr id="20" name="大かっこ 19">
              <a:extLst>
                <a:ext uri="{FF2B5EF4-FFF2-40B4-BE49-F238E27FC236}">
                  <a16:creationId xmlns:a16="http://schemas.microsoft.com/office/drawing/2014/main" id="{5753A655-6273-A146-B3D9-5077801A547A}"/>
                </a:ext>
              </a:extLst>
            </p:cNvPr>
            <p:cNvSpPr/>
            <p:nvPr/>
          </p:nvSpPr>
          <p:spPr>
            <a:xfrm>
              <a:off x="7538357" y="1473405"/>
              <a:ext cx="914400" cy="914400"/>
            </a:xfrm>
            <a:prstGeom prst="bracketPair">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06B64305-2498-224B-884A-F9B5E86EAF0F}"/>
                </a:ext>
              </a:extLst>
            </p:cNvPr>
            <p:cNvSpPr/>
            <p:nvPr/>
          </p:nvSpPr>
          <p:spPr>
            <a:xfrm>
              <a:off x="7481454" y="1451459"/>
              <a:ext cx="653143" cy="975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B209C371-D36A-124E-83F3-FC87B68A0266}"/>
              </a:ext>
            </a:extLst>
          </p:cNvPr>
          <p:cNvGrpSpPr/>
          <p:nvPr/>
        </p:nvGrpSpPr>
        <p:grpSpPr>
          <a:xfrm>
            <a:off x="6887689" y="1406678"/>
            <a:ext cx="971303" cy="975474"/>
            <a:chOff x="7481454" y="1451459"/>
            <a:chExt cx="971303" cy="975474"/>
          </a:xfrm>
        </p:grpSpPr>
        <p:sp>
          <p:nvSpPr>
            <p:cNvPr id="3" name="大かっこ 2">
              <a:extLst>
                <a:ext uri="{FF2B5EF4-FFF2-40B4-BE49-F238E27FC236}">
                  <a16:creationId xmlns:a16="http://schemas.microsoft.com/office/drawing/2014/main" id="{16289B8F-B51E-5F4D-8C5B-4667379D839A}"/>
                </a:ext>
              </a:extLst>
            </p:cNvPr>
            <p:cNvSpPr/>
            <p:nvPr/>
          </p:nvSpPr>
          <p:spPr>
            <a:xfrm>
              <a:off x="7538357" y="1473405"/>
              <a:ext cx="914400" cy="914400"/>
            </a:xfrm>
            <a:prstGeom prst="bracketPair">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4CDA2A8-EEFD-EC4C-87A9-34B11E87EE47}"/>
                </a:ext>
              </a:extLst>
            </p:cNvPr>
            <p:cNvSpPr/>
            <p:nvPr/>
          </p:nvSpPr>
          <p:spPr>
            <a:xfrm>
              <a:off x="7481454" y="1451459"/>
              <a:ext cx="653143" cy="975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p:txBody>
          <a:bodyPr>
            <a:normAutofit fontScale="90000"/>
          </a:bodyPr>
          <a:lstStyle/>
          <a:p>
            <a:r>
              <a:rPr kumimoji="1" lang="ja-JP" altLang="en-US" dirty="0"/>
              <a:t>提案手法</a:t>
            </a:r>
            <a:r>
              <a:rPr kumimoji="1" lang="en-US" altLang="ja-JP" sz="3100" dirty="0"/>
              <a:t>-</a:t>
            </a:r>
            <a:r>
              <a:rPr kumimoji="1" lang="ja-JP" altLang="en-US" sz="3100" dirty="0"/>
              <a:t>概要</a:t>
            </a:r>
            <a:endParaRPr kumimoji="1" lang="ja-JP" altLang="en-US" dirty="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30</a:t>
            </a:fld>
            <a:endParaRPr lang="ja-JP" altLang="en-US"/>
          </a:p>
        </p:txBody>
      </p:sp>
      <p:sp>
        <p:nvSpPr>
          <p:cNvPr id="8" name="テキスト ボックス 7">
            <a:extLst>
              <a:ext uri="{FF2B5EF4-FFF2-40B4-BE49-F238E27FC236}">
                <a16:creationId xmlns:a16="http://schemas.microsoft.com/office/drawing/2014/main" id="{43FFCE80-6E5C-1044-AAFB-9529B3273950}"/>
              </a:ext>
            </a:extLst>
          </p:cNvPr>
          <p:cNvSpPr txBox="1"/>
          <p:nvPr/>
        </p:nvSpPr>
        <p:spPr>
          <a:xfrm>
            <a:off x="1440945" y="1474053"/>
            <a:ext cx="6040510" cy="830997"/>
          </a:xfrm>
          <a:prstGeom prst="rect">
            <a:avLst/>
          </a:prstGeom>
          <a:noFill/>
        </p:spPr>
        <p:txBody>
          <a:bodyPr wrap="square" rtlCol="0">
            <a:spAutoFit/>
          </a:bodyPr>
          <a:lstStyle/>
          <a:p>
            <a:pPr marL="457200" indent="-457200">
              <a:buClr>
                <a:srgbClr val="002060"/>
              </a:buClr>
              <a:buSzPct val="90000"/>
              <a:buFont typeface="Wingdings" panose="05000000000000000000" pitchFamily="2" charset="2"/>
              <a:buChar char="l"/>
            </a:pPr>
            <a:r>
              <a:rPr kumimoji="1" lang="ja-JP" altLang="en-US" sz="2400" dirty="0"/>
              <a:t>基底の組み合わせが考慮されていない基底重要度</a:t>
            </a:r>
            <a:endParaRPr kumimoji="1" lang="en-US" altLang="ja-JP" sz="2400" dirty="0"/>
          </a:p>
        </p:txBody>
      </p:sp>
      <p:sp>
        <p:nvSpPr>
          <p:cNvPr id="11" name="テキスト ボックス 10">
            <a:extLst>
              <a:ext uri="{FF2B5EF4-FFF2-40B4-BE49-F238E27FC236}">
                <a16:creationId xmlns:a16="http://schemas.microsoft.com/office/drawing/2014/main" id="{1DCD4AE9-E8E6-6A43-AA7D-572146674481}"/>
              </a:ext>
            </a:extLst>
          </p:cNvPr>
          <p:cNvSpPr txBox="1"/>
          <p:nvPr/>
        </p:nvSpPr>
        <p:spPr>
          <a:xfrm>
            <a:off x="1440944" y="3952220"/>
            <a:ext cx="6207469" cy="461665"/>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l"/>
            </a:pPr>
            <a:r>
              <a:rPr kumimoji="1" lang="ja-JP" altLang="en-US" sz="2400" dirty="0"/>
              <a:t>小領域の画質を最大とする基底のみの評価</a:t>
            </a:r>
            <a:endParaRPr kumimoji="1" lang="en-US" altLang="ja-JP" sz="2400" dirty="0"/>
          </a:p>
        </p:txBody>
      </p:sp>
      <p:sp>
        <p:nvSpPr>
          <p:cNvPr id="18" name="テキスト ボックス 17">
            <a:extLst>
              <a:ext uri="{FF2B5EF4-FFF2-40B4-BE49-F238E27FC236}">
                <a16:creationId xmlns:a16="http://schemas.microsoft.com/office/drawing/2014/main" id="{D54D1CB9-D01B-D547-AE77-380B4077DD77}"/>
              </a:ext>
            </a:extLst>
          </p:cNvPr>
          <p:cNvSpPr txBox="1"/>
          <p:nvPr/>
        </p:nvSpPr>
        <p:spPr>
          <a:xfrm>
            <a:off x="7915895" y="1663582"/>
            <a:ext cx="800219" cy="461665"/>
          </a:xfrm>
          <a:prstGeom prst="rect">
            <a:avLst/>
          </a:prstGeom>
          <a:noFill/>
        </p:spPr>
        <p:txBody>
          <a:bodyPr wrap="none" rtlCol="0">
            <a:spAutoFit/>
          </a:bodyPr>
          <a:lstStyle/>
          <a:p>
            <a:r>
              <a:rPr kumimoji="1" lang="ja-JP" altLang="en-US" sz="2400"/>
              <a:t>課題</a:t>
            </a:r>
            <a:endParaRPr kumimoji="1" lang="ja-JP" altLang="en-US"/>
          </a:p>
        </p:txBody>
      </p:sp>
      <p:sp>
        <p:nvSpPr>
          <p:cNvPr id="22" name="テキスト ボックス 21">
            <a:extLst>
              <a:ext uri="{FF2B5EF4-FFF2-40B4-BE49-F238E27FC236}">
                <a16:creationId xmlns:a16="http://schemas.microsoft.com/office/drawing/2014/main" id="{54FE8418-70BE-654D-9A88-E6950729113B}"/>
              </a:ext>
            </a:extLst>
          </p:cNvPr>
          <p:cNvSpPr txBox="1"/>
          <p:nvPr/>
        </p:nvSpPr>
        <p:spPr>
          <a:xfrm>
            <a:off x="7915895" y="3952220"/>
            <a:ext cx="800219" cy="461665"/>
          </a:xfrm>
          <a:prstGeom prst="rect">
            <a:avLst/>
          </a:prstGeom>
          <a:noFill/>
        </p:spPr>
        <p:txBody>
          <a:bodyPr wrap="none" rtlCol="0">
            <a:spAutoFit/>
          </a:bodyPr>
          <a:lstStyle/>
          <a:p>
            <a:r>
              <a:rPr kumimoji="1" lang="ja-JP" altLang="en-US" sz="2400"/>
              <a:t>課題</a:t>
            </a:r>
            <a:endParaRPr kumimoji="1" lang="ja-JP" altLang="en-US"/>
          </a:p>
        </p:txBody>
      </p:sp>
      <p:sp>
        <p:nvSpPr>
          <p:cNvPr id="25" name="テキスト ボックス 24">
            <a:extLst>
              <a:ext uri="{FF2B5EF4-FFF2-40B4-BE49-F238E27FC236}">
                <a16:creationId xmlns:a16="http://schemas.microsoft.com/office/drawing/2014/main" id="{4C4B89E3-E232-4C4F-82F7-A58922565FB2}"/>
              </a:ext>
            </a:extLst>
          </p:cNvPr>
          <p:cNvSpPr txBox="1"/>
          <p:nvPr/>
        </p:nvSpPr>
        <p:spPr>
          <a:xfrm>
            <a:off x="273050" y="946557"/>
            <a:ext cx="8769667"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a:t>
            </a:r>
            <a:r>
              <a:rPr lang="en-US" altLang="ja-JP" sz="2800"/>
              <a:t>1 </a:t>
            </a:r>
            <a:r>
              <a:rPr lang="ja-JP" altLang="en-US" sz="2800"/>
              <a:t>：</a:t>
            </a:r>
            <a:endParaRPr kumimoji="1" lang="ja-JP" altLang="en-US" sz="2800"/>
          </a:p>
        </p:txBody>
      </p:sp>
      <p:sp>
        <p:nvSpPr>
          <p:cNvPr id="26" name="テキスト ボックス 25">
            <a:extLst>
              <a:ext uri="{FF2B5EF4-FFF2-40B4-BE49-F238E27FC236}">
                <a16:creationId xmlns:a16="http://schemas.microsoft.com/office/drawing/2014/main" id="{E1AA7356-6CC1-416F-A408-725EFD66D9A2}"/>
              </a:ext>
            </a:extLst>
          </p:cNvPr>
          <p:cNvSpPr txBox="1"/>
          <p:nvPr/>
        </p:nvSpPr>
        <p:spPr>
          <a:xfrm>
            <a:off x="273050" y="3429000"/>
            <a:ext cx="8769667"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Step2</a:t>
            </a:r>
            <a:r>
              <a:rPr lang="en-US" altLang="ja-JP" sz="2800"/>
              <a:t> </a:t>
            </a:r>
            <a:r>
              <a:rPr lang="ja-JP" altLang="en-US" sz="2800"/>
              <a:t>：</a:t>
            </a:r>
            <a:endParaRPr kumimoji="1" lang="ja-JP" altLang="en-US" sz="2800"/>
          </a:p>
        </p:txBody>
      </p:sp>
    </p:spTree>
    <p:extLst>
      <p:ext uri="{BB962C8B-B14F-4D97-AF65-F5344CB8AC3E}">
        <p14:creationId xmlns:p14="http://schemas.microsoft.com/office/powerpoint/2010/main" val="3539987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31</a:t>
            </a:fld>
            <a:endParaRPr lang="ja-JP" altLang="en-US"/>
          </a:p>
        </p:txBody>
      </p:sp>
      <p:sp>
        <p:nvSpPr>
          <p:cNvPr id="37" name="四角形 4">
            <a:extLst>
              <a:ext uri="{FF2B5EF4-FFF2-40B4-BE49-F238E27FC236}">
                <a16:creationId xmlns:a16="http://schemas.microsoft.com/office/drawing/2014/main" id="{9024B9FA-AEBC-4C41-99F4-1E5081AEE470}"/>
              </a:ext>
            </a:extLst>
          </p:cNvPr>
          <p:cNvSpPr/>
          <p:nvPr/>
        </p:nvSpPr>
        <p:spPr>
          <a:xfrm>
            <a:off x="374333" y="1232967"/>
            <a:ext cx="8395333" cy="1602356"/>
          </a:xfrm>
          <a:prstGeom prst="rect">
            <a:avLst/>
          </a:prstGeom>
          <a:solidFill>
            <a:schemeClr val="bg1"/>
          </a:solidFill>
          <a:ln w="57150" cmpd="thickThin">
            <a:solidFill>
              <a:schemeClr val="accent1"/>
            </a:solidFill>
          </a:ln>
        </p:spPr>
        <p:style>
          <a:lnRef idx="3">
            <a:schemeClr val="lt1"/>
          </a:lnRef>
          <a:fillRef idx="1">
            <a:schemeClr val="accent1"/>
          </a:fillRef>
          <a:effectRef idx="1">
            <a:schemeClr val="accent1"/>
          </a:effectRef>
          <a:fontRef idx="minor">
            <a:schemeClr val="lt1"/>
          </a:fontRef>
        </p:style>
        <p:txBody>
          <a:bodyPr anchor="ctr" anchorCtr="1"/>
          <a:lstStyle/>
          <a:p>
            <a:pPr marL="0" indent="0" algn="ctr">
              <a:buClr>
                <a:srgbClr val="BBC000"/>
              </a:buClr>
              <a:buFont typeface="Wingdings" panose="05000000000000000000" charset="0"/>
              <a:buNone/>
            </a:pPr>
            <a:r>
              <a:rPr lang="ja-JP" altLang="en-US" sz="2800" dirty="0">
                <a:solidFill>
                  <a:schemeClr val="tx1">
                    <a:lumMod val="85000"/>
                    <a:lumOff val="15000"/>
                  </a:schemeClr>
                </a:solidFill>
                <a:sym typeface="+mn-ea"/>
              </a:rPr>
              <a:t>画像全体で使う基底の種類を</a:t>
            </a:r>
            <a:endParaRPr lang="en-US" altLang="ja-JP" sz="2800" dirty="0">
              <a:solidFill>
                <a:schemeClr val="tx1">
                  <a:lumMod val="85000"/>
                  <a:lumOff val="15000"/>
                </a:schemeClr>
              </a:solidFill>
              <a:sym typeface="+mn-ea"/>
            </a:endParaRPr>
          </a:p>
          <a:p>
            <a:pPr marL="0" indent="0" algn="ctr">
              <a:buClr>
                <a:srgbClr val="BBC000"/>
              </a:buClr>
              <a:buFont typeface="Wingdings" panose="05000000000000000000" charset="0"/>
              <a:buNone/>
            </a:pPr>
            <a:r>
              <a:rPr lang="ja-JP" altLang="en-US" sz="2800" dirty="0">
                <a:solidFill>
                  <a:schemeClr val="tx1">
                    <a:lumMod val="85000"/>
                    <a:lumOff val="15000"/>
                  </a:schemeClr>
                </a:solidFill>
                <a:sym typeface="+mn-ea"/>
              </a:rPr>
              <a:t>なるべく少なくしたときに，</a:t>
            </a:r>
            <a:r>
              <a:rPr lang="en-US" altLang="ja-JP" sz="2800" dirty="0">
                <a:solidFill>
                  <a:schemeClr val="tx1">
                    <a:lumMod val="85000"/>
                    <a:lumOff val="15000"/>
                  </a:schemeClr>
                </a:solidFill>
                <a:sym typeface="+mn-ea"/>
              </a:rPr>
              <a:t>DCT</a:t>
            </a:r>
            <a:r>
              <a:rPr lang="ja-JP" altLang="en-US" sz="2800" dirty="0">
                <a:solidFill>
                  <a:schemeClr val="tx1">
                    <a:lumMod val="85000"/>
                    <a:lumOff val="15000"/>
                  </a:schemeClr>
                </a:solidFill>
                <a:sym typeface="+mn-ea"/>
              </a:rPr>
              <a:t>よりも画質を</a:t>
            </a:r>
            <a:endParaRPr lang="en-US" altLang="ja-JP" sz="2800" dirty="0">
              <a:solidFill>
                <a:schemeClr val="tx1">
                  <a:lumMod val="85000"/>
                  <a:lumOff val="15000"/>
                </a:schemeClr>
              </a:solidFill>
              <a:sym typeface="+mn-ea"/>
            </a:endParaRPr>
          </a:p>
          <a:p>
            <a:pPr marL="0" indent="0" algn="ctr">
              <a:buClr>
                <a:srgbClr val="BBC000"/>
              </a:buClr>
              <a:buFont typeface="Wingdings" panose="05000000000000000000" charset="0"/>
              <a:buNone/>
            </a:pPr>
            <a:r>
              <a:rPr lang="ja-JP" altLang="en-US" sz="2800" dirty="0">
                <a:solidFill>
                  <a:schemeClr val="tx1">
                    <a:lumMod val="85000"/>
                    <a:lumOff val="15000"/>
                  </a:schemeClr>
                </a:solidFill>
                <a:sym typeface="+mn-ea"/>
              </a:rPr>
              <a:t>高くできる </a:t>
            </a:r>
            <a:r>
              <a:rPr lang="en-US" altLang="ja-JP" sz="2800" dirty="0">
                <a:solidFill>
                  <a:schemeClr val="tx1">
                    <a:lumMod val="85000"/>
                    <a:lumOff val="15000"/>
                  </a:schemeClr>
                </a:solidFill>
                <a:sym typeface="+mn-ea"/>
              </a:rPr>
              <a:t>ICA</a:t>
            </a:r>
            <a:r>
              <a:rPr lang="ja-JP" altLang="en-US" sz="2800" dirty="0">
                <a:solidFill>
                  <a:schemeClr val="tx1">
                    <a:lumMod val="85000"/>
                    <a:lumOff val="15000"/>
                  </a:schemeClr>
                </a:solidFill>
                <a:sym typeface="+mn-ea"/>
              </a:rPr>
              <a:t>基底 と </a:t>
            </a:r>
            <a:r>
              <a:rPr lang="en-US" altLang="ja-JP" sz="2800" dirty="0" err="1">
                <a:solidFill>
                  <a:schemeClr val="tx1">
                    <a:lumMod val="85000"/>
                    <a:lumOff val="15000"/>
                  </a:schemeClr>
                </a:solidFill>
                <a:sym typeface="+mn-ea"/>
              </a:rPr>
              <a:t>ICA_Block</a:t>
            </a:r>
            <a:r>
              <a:rPr lang="en-US" altLang="ja-JP" sz="2800" dirty="0">
                <a:solidFill>
                  <a:schemeClr val="tx1">
                    <a:lumMod val="85000"/>
                    <a:lumOff val="15000"/>
                  </a:schemeClr>
                </a:solidFill>
                <a:sym typeface="+mn-ea"/>
              </a:rPr>
              <a:t> </a:t>
            </a:r>
            <a:r>
              <a:rPr lang="ja-JP" altLang="en-US" sz="2800" dirty="0">
                <a:solidFill>
                  <a:schemeClr val="tx1">
                    <a:lumMod val="85000"/>
                    <a:lumOff val="15000"/>
                  </a:schemeClr>
                </a:solidFill>
                <a:sym typeface="+mn-ea"/>
              </a:rPr>
              <a:t>を明らかにする</a:t>
            </a:r>
            <a:endParaRPr lang="en-US" altLang="ja-JP" sz="2800" dirty="0">
              <a:solidFill>
                <a:schemeClr val="tx1">
                  <a:lumMod val="85000"/>
                  <a:lumOff val="15000"/>
                </a:schemeClr>
              </a:solidFill>
              <a:sym typeface="+mn-ea"/>
            </a:endParaRPr>
          </a:p>
        </p:txBody>
      </p:sp>
      <p:sp>
        <p:nvSpPr>
          <p:cNvPr id="38" name="テキスト ボックス 33">
            <a:extLst>
              <a:ext uri="{FF2B5EF4-FFF2-40B4-BE49-F238E27FC236}">
                <a16:creationId xmlns:a16="http://schemas.microsoft.com/office/drawing/2014/main" id="{8F1F63DE-5D72-B547-9EEA-2F7996389690}"/>
              </a:ext>
            </a:extLst>
          </p:cNvPr>
          <p:cNvSpPr txBox="1"/>
          <p:nvPr/>
        </p:nvSpPr>
        <p:spPr>
          <a:xfrm>
            <a:off x="630826" y="963046"/>
            <a:ext cx="1612841" cy="523220"/>
          </a:xfrm>
          <a:prstGeom prst="rect">
            <a:avLst/>
          </a:prstGeom>
          <a:solidFill>
            <a:schemeClr val="bg1"/>
          </a:solidFill>
          <a:ln w="31750" cmpd="thickThin">
            <a:solidFill>
              <a:schemeClr val="accent1"/>
            </a:solidFill>
          </a:ln>
        </p:spPr>
        <p:txBody>
          <a:bodyPr wrap="square" rtlCol="0">
            <a:spAutoFit/>
          </a:bodyPr>
          <a:lstStyle/>
          <a:p>
            <a:pPr algn="ctr"/>
            <a:r>
              <a:rPr kumimoji="1" lang="ja-JP" altLang="en-US" sz="2800"/>
              <a:t>目的</a:t>
            </a:r>
          </a:p>
        </p:txBody>
      </p:sp>
      <p:sp>
        <p:nvSpPr>
          <p:cNvPr id="40" name="テキスト ボックス 39">
            <a:extLst>
              <a:ext uri="{FF2B5EF4-FFF2-40B4-BE49-F238E27FC236}">
                <a16:creationId xmlns:a16="http://schemas.microsoft.com/office/drawing/2014/main" id="{D099D38C-B13E-6143-9D0C-53CB3F29183B}"/>
              </a:ext>
            </a:extLst>
          </p:cNvPr>
          <p:cNvSpPr txBox="1"/>
          <p:nvPr/>
        </p:nvSpPr>
        <p:spPr>
          <a:xfrm>
            <a:off x="374333" y="3064208"/>
            <a:ext cx="6263628"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dirty="0"/>
              <a:t>Step</a:t>
            </a:r>
            <a:r>
              <a:rPr lang="en-US" altLang="ja-JP" sz="2800" dirty="0"/>
              <a:t>1</a:t>
            </a:r>
            <a:r>
              <a:rPr lang="ja-JP" altLang="en-US" sz="2800" dirty="0"/>
              <a:t>：</a:t>
            </a:r>
            <a:endParaRPr lang="en-US" altLang="ja-JP" sz="2800" dirty="0"/>
          </a:p>
        </p:txBody>
      </p:sp>
      <p:sp>
        <p:nvSpPr>
          <p:cNvPr id="55" name="テキスト ボックス 54">
            <a:extLst>
              <a:ext uri="{FF2B5EF4-FFF2-40B4-BE49-F238E27FC236}">
                <a16:creationId xmlns:a16="http://schemas.microsoft.com/office/drawing/2014/main" id="{2763A161-0C8D-1742-BFA1-E70967F20EDD}"/>
              </a:ext>
            </a:extLst>
          </p:cNvPr>
          <p:cNvSpPr txBox="1"/>
          <p:nvPr/>
        </p:nvSpPr>
        <p:spPr>
          <a:xfrm>
            <a:off x="374333" y="4848514"/>
            <a:ext cx="6263628"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Step2</a:t>
            </a:r>
            <a:endParaRPr kumimoji="1" lang="ja-JP" altLang="en-US" sz="2800"/>
          </a:p>
        </p:txBody>
      </p:sp>
      <p:sp>
        <p:nvSpPr>
          <p:cNvPr id="14" name="テキスト ボックス 13">
            <a:extLst>
              <a:ext uri="{FF2B5EF4-FFF2-40B4-BE49-F238E27FC236}">
                <a16:creationId xmlns:a16="http://schemas.microsoft.com/office/drawing/2014/main" id="{515F59EB-AE65-47ED-BDAA-FEB9887F1109}"/>
              </a:ext>
            </a:extLst>
          </p:cNvPr>
          <p:cNvSpPr txBox="1"/>
          <p:nvPr/>
        </p:nvSpPr>
        <p:spPr>
          <a:xfrm>
            <a:off x="917208" y="3637185"/>
            <a:ext cx="7102842" cy="523220"/>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en-US" altLang="ja-JP" sz="2800"/>
              <a:t>DCT </a:t>
            </a:r>
            <a:r>
              <a:rPr lang="ja-JP" altLang="en-US" sz="2800"/>
              <a:t>と </a:t>
            </a:r>
            <a:r>
              <a:rPr lang="en-US" altLang="ja-JP" sz="2800"/>
              <a:t>ICA </a:t>
            </a:r>
            <a:r>
              <a:rPr lang="ja-JP" altLang="en-US" sz="2800"/>
              <a:t>のそれぞれ得意な</a:t>
            </a:r>
            <a:r>
              <a:rPr lang="ja-JP" altLang="en-US" sz="2800">
                <a:solidFill>
                  <a:srgbClr val="FF0000"/>
                </a:solidFill>
              </a:rPr>
              <a:t>領域</a:t>
            </a:r>
            <a:r>
              <a:rPr lang="ja-JP" altLang="en-US" sz="2800"/>
              <a:t>に分ける</a:t>
            </a:r>
            <a:endParaRPr lang="en-US" altLang="ja-JP" sz="2800"/>
          </a:p>
        </p:txBody>
      </p:sp>
      <p:sp>
        <p:nvSpPr>
          <p:cNvPr id="15" name="テキスト ボックス 14">
            <a:extLst>
              <a:ext uri="{FF2B5EF4-FFF2-40B4-BE49-F238E27FC236}">
                <a16:creationId xmlns:a16="http://schemas.microsoft.com/office/drawing/2014/main" id="{743EC327-E271-4CC4-8564-F1E19B6BFB46}"/>
              </a:ext>
            </a:extLst>
          </p:cNvPr>
          <p:cNvSpPr txBox="1"/>
          <p:nvPr/>
        </p:nvSpPr>
        <p:spPr>
          <a:xfrm>
            <a:off x="917208" y="5421491"/>
            <a:ext cx="7274292" cy="523220"/>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ja-JP" altLang="en-US" sz="2800"/>
              <a:t>付加情報を考慮した </a:t>
            </a:r>
            <a:r>
              <a:rPr lang="ja-JP" altLang="en-US" sz="2800">
                <a:solidFill>
                  <a:srgbClr val="FF0000"/>
                </a:solidFill>
              </a:rPr>
              <a:t>領域</a:t>
            </a:r>
            <a:r>
              <a:rPr lang="ja-JP" altLang="en-US" sz="2800"/>
              <a:t> と </a:t>
            </a:r>
            <a:r>
              <a:rPr lang="en-US" altLang="ja-JP" sz="2800">
                <a:solidFill>
                  <a:srgbClr val="FF0000"/>
                </a:solidFill>
              </a:rPr>
              <a:t>ICA</a:t>
            </a:r>
            <a:r>
              <a:rPr lang="ja-JP" altLang="en-US" sz="2800">
                <a:solidFill>
                  <a:srgbClr val="FF0000"/>
                </a:solidFill>
              </a:rPr>
              <a:t>基底 </a:t>
            </a:r>
            <a:r>
              <a:rPr lang="ja-JP" altLang="en-US" sz="2800"/>
              <a:t>の選出</a:t>
            </a:r>
            <a:endParaRPr lang="en-US" altLang="ja-JP" sz="2800"/>
          </a:p>
        </p:txBody>
      </p:sp>
      <p:sp>
        <p:nvSpPr>
          <p:cNvPr id="16" name="テキスト ボックス 15">
            <a:extLst>
              <a:ext uri="{FF2B5EF4-FFF2-40B4-BE49-F238E27FC236}">
                <a16:creationId xmlns:a16="http://schemas.microsoft.com/office/drawing/2014/main" id="{A8CB45AA-7ACF-40B2-8F3F-A022D8294D7F}"/>
              </a:ext>
            </a:extLst>
          </p:cNvPr>
          <p:cNvSpPr txBox="1"/>
          <p:nvPr/>
        </p:nvSpPr>
        <p:spPr>
          <a:xfrm>
            <a:off x="1329758" y="4251382"/>
            <a:ext cx="7975109" cy="461665"/>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ü"/>
            </a:pPr>
            <a:r>
              <a:rPr lang="ja-JP" altLang="en-US" sz="2400" dirty="0"/>
              <a:t>比較に使用する基底の選出は</a:t>
            </a:r>
            <a:r>
              <a:rPr lang="ja-JP" altLang="en-US" sz="2400" dirty="0">
                <a:solidFill>
                  <a:srgbClr val="FF0000"/>
                </a:solidFill>
              </a:rPr>
              <a:t>組み合わせ</a:t>
            </a:r>
            <a:r>
              <a:rPr lang="ja-JP" altLang="en-US" sz="2400" dirty="0"/>
              <a:t>を考慮すること</a:t>
            </a:r>
            <a:endParaRPr kumimoji="1" lang="en-US" altLang="ja-JP" sz="2400" dirty="0"/>
          </a:p>
        </p:txBody>
      </p:sp>
      <p:sp>
        <p:nvSpPr>
          <p:cNvPr id="17" name="テキスト ボックス 16">
            <a:extLst>
              <a:ext uri="{FF2B5EF4-FFF2-40B4-BE49-F238E27FC236}">
                <a16:creationId xmlns:a16="http://schemas.microsoft.com/office/drawing/2014/main" id="{5031D55A-277C-40A1-BA7F-5FCD91364491}"/>
              </a:ext>
            </a:extLst>
          </p:cNvPr>
          <p:cNvSpPr txBox="1"/>
          <p:nvPr/>
        </p:nvSpPr>
        <p:spPr>
          <a:xfrm>
            <a:off x="1329758" y="6035688"/>
            <a:ext cx="6690292" cy="461665"/>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ü"/>
            </a:pPr>
            <a:r>
              <a:rPr lang="ja-JP" altLang="en-US" sz="2400"/>
              <a:t>選出基底の 得意な表現 がなるべく</a:t>
            </a:r>
            <a:r>
              <a:rPr lang="ja-JP" altLang="en-US" sz="2400">
                <a:solidFill>
                  <a:srgbClr val="FF0000"/>
                </a:solidFill>
              </a:rPr>
              <a:t>偏らない</a:t>
            </a:r>
            <a:r>
              <a:rPr lang="ja-JP" altLang="en-US" sz="2400"/>
              <a:t>こと</a:t>
            </a:r>
            <a:endParaRPr kumimoji="1" lang="en-US" altLang="ja-JP" sz="2400"/>
          </a:p>
        </p:txBody>
      </p:sp>
      <p:sp>
        <p:nvSpPr>
          <p:cNvPr id="18" name="正方形/長方形 17">
            <a:extLst>
              <a:ext uri="{FF2B5EF4-FFF2-40B4-BE49-F238E27FC236}">
                <a16:creationId xmlns:a16="http://schemas.microsoft.com/office/drawing/2014/main" id="{EF1DC25E-9DEF-401F-8397-3620D93AD77B}"/>
              </a:ext>
            </a:extLst>
          </p:cNvPr>
          <p:cNvSpPr/>
          <p:nvPr/>
        </p:nvSpPr>
        <p:spPr>
          <a:xfrm>
            <a:off x="890294" y="3620337"/>
            <a:ext cx="7987006" cy="52322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E1FEC02E-1614-4E76-B0B5-01E9FEBCF91F}"/>
              </a:ext>
            </a:extLst>
          </p:cNvPr>
          <p:cNvSpPr/>
          <p:nvPr/>
        </p:nvSpPr>
        <p:spPr>
          <a:xfrm>
            <a:off x="578496" y="5401156"/>
            <a:ext cx="7987006" cy="52322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953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-Step1</a:t>
            </a:r>
            <a:r>
              <a:rPr lang="ja-JP" altLang="en-US" sz="3100"/>
              <a:t> </a:t>
            </a:r>
            <a:r>
              <a:rPr lang="en-US" altLang="ja-JP" sz="3100"/>
              <a:t>(</a:t>
            </a:r>
            <a:r>
              <a:rPr lang="ja-JP" altLang="en-US" sz="3100"/>
              <a:t>符号化性能の比較</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32</a:t>
            </a:fld>
            <a:endParaRPr lang="ja-JP" altLang="en-US"/>
          </a:p>
        </p:txBody>
      </p:sp>
      <p:pic>
        <p:nvPicPr>
          <p:cNvPr id="6" name="図 5" descr="グラフ, 折れ線グラフ&#10;&#10;自動的に生成された説明">
            <a:extLst>
              <a:ext uri="{FF2B5EF4-FFF2-40B4-BE49-F238E27FC236}">
                <a16:creationId xmlns:a16="http://schemas.microsoft.com/office/drawing/2014/main" id="{98B108DA-CB8B-45B2-8750-2D6D21E0DE5C}"/>
              </a:ext>
            </a:extLst>
          </p:cNvPr>
          <p:cNvPicPr>
            <a:picLocks noChangeAspect="1"/>
          </p:cNvPicPr>
          <p:nvPr/>
        </p:nvPicPr>
        <p:blipFill rotWithShape="1">
          <a:blip r:embed="rId3">
            <a:extLst>
              <a:ext uri="{28A0092B-C50C-407E-A947-70E740481C1C}">
                <a14:useLocalDpi xmlns:a14="http://schemas.microsoft.com/office/drawing/2010/main" val="0"/>
              </a:ext>
            </a:extLst>
          </a:blip>
          <a:srcRect t="5760"/>
          <a:stretch/>
        </p:blipFill>
        <p:spPr>
          <a:xfrm>
            <a:off x="228600" y="1433801"/>
            <a:ext cx="8648700" cy="5023356"/>
          </a:xfrm>
          <a:prstGeom prst="rect">
            <a:avLst/>
          </a:prstGeom>
        </p:spPr>
      </p:pic>
      <p:sp>
        <p:nvSpPr>
          <p:cNvPr id="10" name="正方形/長方形 9">
            <a:extLst>
              <a:ext uri="{FF2B5EF4-FFF2-40B4-BE49-F238E27FC236}">
                <a16:creationId xmlns:a16="http://schemas.microsoft.com/office/drawing/2014/main" id="{3AA5B5BC-C62E-4029-AA5C-6F859409D3F3}"/>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別画像での比較 </a:t>
            </a:r>
            <a:r>
              <a:rPr lang="en-US" altLang="ja-JP" sz="3200">
                <a:latin typeface="Lucida Sans" panose="020B0602030504020204" pitchFamily="34" charset="0"/>
                <a:ea typeface="ＭＳ ゴシック" panose="020B0609070205080204" pitchFamily="49" charset="-128"/>
              </a:rPr>
              <a:t>(Cameraman)</a:t>
            </a:r>
            <a:endParaRPr lang="ja-JP" altLang="en-US" sz="3200">
              <a:latin typeface="ＭＳ ゴシック" panose="020B0609070205080204" pitchFamily="49" charset="-128"/>
              <a:ea typeface="ＭＳ ゴシック" panose="020B0609070205080204" pitchFamily="49" charset="-128"/>
            </a:endParaRPr>
          </a:p>
        </p:txBody>
      </p:sp>
      <p:pic>
        <p:nvPicPr>
          <p:cNvPr id="8" name="図 7" descr="三脚の上に立っている男性の白黒写真&#10;&#10;中程度の精度で自動的に生成された説明">
            <a:extLst>
              <a:ext uri="{FF2B5EF4-FFF2-40B4-BE49-F238E27FC236}">
                <a16:creationId xmlns:a16="http://schemas.microsoft.com/office/drawing/2014/main" id="{BF436E5F-E344-48B8-9E79-B9BB107A4A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075" y="1671634"/>
            <a:ext cx="1885950" cy="1885950"/>
          </a:xfrm>
          <a:prstGeom prst="rect">
            <a:avLst/>
          </a:prstGeom>
        </p:spPr>
      </p:pic>
    </p:spTree>
    <p:extLst>
      <p:ext uri="{BB962C8B-B14F-4D97-AF65-F5344CB8AC3E}">
        <p14:creationId xmlns:p14="http://schemas.microsoft.com/office/powerpoint/2010/main" val="244017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-Step1</a:t>
            </a:r>
            <a:r>
              <a:rPr lang="ja-JP" altLang="en-US" sz="3100"/>
              <a:t> </a:t>
            </a:r>
            <a:r>
              <a:rPr lang="en-US" altLang="ja-JP" sz="3100"/>
              <a:t>(</a:t>
            </a:r>
            <a:r>
              <a:rPr lang="ja-JP" altLang="en-US" sz="3100"/>
              <a:t>符号化性能の比較</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33</a:t>
            </a:fld>
            <a:endParaRPr lang="ja-JP" altLang="en-US"/>
          </a:p>
        </p:txBody>
      </p:sp>
      <p:pic>
        <p:nvPicPr>
          <p:cNvPr id="6" name="図 5" descr="グラフ, 折れ線グラフ&#10;&#10;自動的に生成された説明">
            <a:extLst>
              <a:ext uri="{FF2B5EF4-FFF2-40B4-BE49-F238E27FC236}">
                <a16:creationId xmlns:a16="http://schemas.microsoft.com/office/drawing/2014/main" id="{E81EE952-8B55-47E0-A58A-C8E1E5AE08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08" y="1485153"/>
            <a:ext cx="8475838" cy="5068618"/>
          </a:xfrm>
          <a:prstGeom prst="rect">
            <a:avLst/>
          </a:prstGeom>
        </p:spPr>
      </p:pic>
      <p:sp>
        <p:nvSpPr>
          <p:cNvPr id="10" name="正方形/長方形 9">
            <a:extLst>
              <a:ext uri="{FF2B5EF4-FFF2-40B4-BE49-F238E27FC236}">
                <a16:creationId xmlns:a16="http://schemas.microsoft.com/office/drawing/2014/main" id="{F7C07306-4740-44EA-A0FC-24D3B23A4BA0}"/>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別画像での比較 </a:t>
            </a:r>
            <a:r>
              <a:rPr lang="en-US" altLang="ja-JP" sz="3200">
                <a:latin typeface="Lucida Sans" panose="020B0602030504020204" pitchFamily="34" charset="0"/>
                <a:ea typeface="ＭＳ ゴシック" panose="020B0609070205080204" pitchFamily="49" charset="-128"/>
              </a:rPr>
              <a:t>(Mandrill)</a:t>
            </a:r>
            <a:endParaRPr lang="ja-JP" altLang="en-US" sz="3200">
              <a:latin typeface="ＭＳ ゴシック" panose="020B0609070205080204" pitchFamily="49" charset="-128"/>
              <a:ea typeface="ＭＳ ゴシック" panose="020B0609070205080204" pitchFamily="49" charset="-128"/>
            </a:endParaRPr>
          </a:p>
        </p:txBody>
      </p:sp>
      <p:pic>
        <p:nvPicPr>
          <p:cNvPr id="8" name="図 7" descr="猿の顔の白黒写真&#10;&#10;自動的に生成された説明">
            <a:extLst>
              <a:ext uri="{FF2B5EF4-FFF2-40B4-BE49-F238E27FC236}">
                <a16:creationId xmlns:a16="http://schemas.microsoft.com/office/drawing/2014/main" id="{E84699A8-4A23-442E-BD19-C6827D4658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2628" y="1889328"/>
            <a:ext cx="2139747" cy="2139747"/>
          </a:xfrm>
          <a:prstGeom prst="rect">
            <a:avLst/>
          </a:prstGeom>
        </p:spPr>
      </p:pic>
    </p:spTree>
    <p:extLst>
      <p:ext uri="{BB962C8B-B14F-4D97-AF65-F5344CB8AC3E}">
        <p14:creationId xmlns:p14="http://schemas.microsoft.com/office/powerpoint/2010/main" val="2685964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a:t>
            </a:r>
            <a:r>
              <a:rPr lang="ja-JP" altLang="en-US" sz="3100"/>
              <a:t> </a:t>
            </a:r>
            <a:r>
              <a:rPr lang="en-US" altLang="ja-JP" sz="3100"/>
              <a:t>(</a:t>
            </a:r>
            <a:r>
              <a:rPr lang="ja-JP" altLang="en-US" sz="3100"/>
              <a:t>符号化性能の比較</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34</a:t>
            </a:fld>
            <a:endParaRPr lang="ja-JP" altLang="en-US"/>
          </a:p>
        </p:txBody>
      </p:sp>
      <p:sp>
        <p:nvSpPr>
          <p:cNvPr id="26" name="正方形/長方形 25">
            <a:extLst>
              <a:ext uri="{FF2B5EF4-FFF2-40B4-BE49-F238E27FC236}">
                <a16:creationId xmlns:a16="http://schemas.microsoft.com/office/drawing/2014/main" id="{13D1E43A-4AC6-4B86-8798-196E57E45D57}"/>
              </a:ext>
            </a:extLst>
          </p:cNvPr>
          <p:cNvSpPr/>
          <p:nvPr/>
        </p:nvSpPr>
        <p:spPr>
          <a:xfrm>
            <a:off x="230720" y="5954637"/>
            <a:ext cx="8743946" cy="5831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a:solidFill>
                  <a:schemeClr val="bg1"/>
                </a:solidFill>
                <a:latin typeface="Lucida Sans" panose="020B0602030504020204" pitchFamily="34" charset="0"/>
                <a:ea typeface="ＭＳ ゴシック" panose="020B0609070205080204" pitchFamily="49" charset="-128"/>
              </a:rPr>
              <a:t>25dB</a:t>
            </a:r>
            <a:r>
              <a:rPr lang="ja-JP" altLang="en-US" sz="2400">
                <a:solidFill>
                  <a:schemeClr val="bg1"/>
                </a:solidFill>
                <a:latin typeface="Lucida Sans" panose="020B0602030504020204" pitchFamily="34" charset="0"/>
                <a:ea typeface="ＭＳ ゴシック" panose="020B0609070205080204" pitchFamily="49" charset="-128"/>
              </a:rPr>
              <a:t>前後の符号化レートにおいて</a:t>
            </a:r>
            <a:r>
              <a:rPr lang="en-US" altLang="ja-JP" sz="2400">
                <a:solidFill>
                  <a:schemeClr val="bg1"/>
                </a:solidFill>
                <a:latin typeface="Lucida Sans" panose="020B0602030504020204" pitchFamily="34" charset="0"/>
                <a:ea typeface="ＭＳ ゴシック" panose="020B0609070205080204" pitchFamily="49" charset="-128"/>
              </a:rPr>
              <a:t>DCT</a:t>
            </a:r>
            <a:r>
              <a:rPr lang="ja-JP" altLang="en-US" sz="2400">
                <a:solidFill>
                  <a:schemeClr val="bg1"/>
                </a:solidFill>
                <a:latin typeface="Lucida Sans" panose="020B0602030504020204" pitchFamily="34" charset="0"/>
                <a:ea typeface="ＭＳ ゴシック" panose="020B0609070205080204" pitchFamily="49" charset="-128"/>
              </a:rPr>
              <a:t>単独よりも</a:t>
            </a:r>
            <a:r>
              <a:rPr lang="ja-JP" altLang="en-US" sz="2400">
                <a:solidFill>
                  <a:schemeClr val="accent2"/>
                </a:solidFill>
                <a:latin typeface="Lucida Sans" panose="020B0602030504020204" pitchFamily="34" charset="0"/>
                <a:ea typeface="ＭＳ ゴシック" panose="020B0609070205080204" pitchFamily="49" charset="-128"/>
              </a:rPr>
              <a:t>僅か</a:t>
            </a:r>
            <a:r>
              <a:rPr lang="ja-JP" altLang="en-US" sz="2400">
                <a:solidFill>
                  <a:schemeClr val="bg1"/>
                </a:solidFill>
                <a:latin typeface="Lucida Sans" panose="020B0602030504020204" pitchFamily="34" charset="0"/>
                <a:ea typeface="ＭＳ ゴシック" panose="020B0609070205080204" pitchFamily="49" charset="-128"/>
              </a:rPr>
              <a:t>に改善</a:t>
            </a:r>
            <a:endParaRPr lang="en-US" altLang="ja-JP" sz="2400">
              <a:solidFill>
                <a:schemeClr val="bg1"/>
              </a:solidFill>
              <a:latin typeface="Lucida Sans" panose="020B0602030504020204" pitchFamily="34" charset="0"/>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8D5FAA40-E02E-4BD1-A553-C5B9214ACD52}"/>
              </a:ext>
            </a:extLst>
          </p:cNvPr>
          <p:cNvSpPr txBox="1"/>
          <p:nvPr/>
        </p:nvSpPr>
        <p:spPr>
          <a:xfrm>
            <a:off x="469901" y="685928"/>
            <a:ext cx="5820832"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a:t>入力画像：</a:t>
            </a:r>
            <a:r>
              <a:rPr lang="en-US" altLang="ja-JP" sz="2400"/>
              <a:t>Cameraman</a:t>
            </a:r>
            <a:r>
              <a:rPr kumimoji="1" lang="ja-JP" altLang="en-US" sz="2400"/>
              <a:t>（</a:t>
            </a:r>
            <a:r>
              <a:rPr kumimoji="1" lang="en-US" altLang="ja-JP" sz="2400"/>
              <a:t>256×256</a:t>
            </a:r>
            <a:r>
              <a:rPr kumimoji="1" lang="ja-JP" altLang="en-US" sz="2400"/>
              <a:t>画素）</a:t>
            </a:r>
            <a:endParaRPr kumimoji="1" lang="en-US" altLang="ja-JP" sz="2400"/>
          </a:p>
        </p:txBody>
      </p:sp>
      <p:graphicFrame>
        <p:nvGraphicFramePr>
          <p:cNvPr id="14" name="グラフ 13">
            <a:extLst>
              <a:ext uri="{FF2B5EF4-FFF2-40B4-BE49-F238E27FC236}">
                <a16:creationId xmlns:a16="http://schemas.microsoft.com/office/drawing/2014/main" id="{7B2CF2DF-2470-4895-B6C8-E85624A13B24}"/>
              </a:ext>
            </a:extLst>
          </p:cNvPr>
          <p:cNvGraphicFramePr>
            <a:graphicFrameLocks/>
          </p:cNvGraphicFramePr>
          <p:nvPr>
            <p:extLst>
              <p:ext uri="{D42A27DB-BD31-4B8C-83A1-F6EECF244321}">
                <p14:modId xmlns:p14="http://schemas.microsoft.com/office/powerpoint/2010/main" val="3352165928"/>
              </p:ext>
            </p:extLst>
          </p:nvPr>
        </p:nvGraphicFramePr>
        <p:xfrm>
          <a:off x="230721" y="1269036"/>
          <a:ext cx="8646580" cy="4610455"/>
        </p:xfrm>
        <a:graphic>
          <a:graphicData uri="http://schemas.openxmlformats.org/drawingml/2006/chart">
            <c:chart xmlns:c="http://schemas.openxmlformats.org/drawingml/2006/chart" xmlns:r="http://schemas.openxmlformats.org/officeDocument/2006/relationships" r:id="rId3"/>
          </a:graphicData>
        </a:graphic>
      </p:graphicFrame>
      <p:pic>
        <p:nvPicPr>
          <p:cNvPr id="5" name="図 4" descr="三脚の上に立っている男性の白黒写真&#10;&#10;中程度の精度で自動的に生成された説明">
            <a:extLst>
              <a:ext uri="{FF2B5EF4-FFF2-40B4-BE49-F238E27FC236}">
                <a16:creationId xmlns:a16="http://schemas.microsoft.com/office/drawing/2014/main" id="{2B1191F7-6FE5-4752-9912-1676442A35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653" y="1362195"/>
            <a:ext cx="1684866" cy="1684866"/>
          </a:xfrm>
          <a:prstGeom prst="rect">
            <a:avLst/>
          </a:prstGeom>
        </p:spPr>
      </p:pic>
      <p:grpSp>
        <p:nvGrpSpPr>
          <p:cNvPr id="11" name="グループ化 10">
            <a:extLst>
              <a:ext uri="{FF2B5EF4-FFF2-40B4-BE49-F238E27FC236}">
                <a16:creationId xmlns:a16="http://schemas.microsoft.com/office/drawing/2014/main" id="{E67B0E2B-75BA-4745-86EE-9CEC3BA38772}"/>
              </a:ext>
            </a:extLst>
          </p:cNvPr>
          <p:cNvGrpSpPr/>
          <p:nvPr/>
        </p:nvGrpSpPr>
        <p:grpSpPr>
          <a:xfrm>
            <a:off x="7191021" y="1066018"/>
            <a:ext cx="1410689" cy="721360"/>
            <a:chOff x="6006111" y="1039381"/>
            <a:chExt cx="1410689" cy="721360"/>
          </a:xfrm>
        </p:grpSpPr>
        <p:sp>
          <p:nvSpPr>
            <p:cNvPr id="16" name="吹き出し: 四角形 15">
              <a:extLst>
                <a:ext uri="{FF2B5EF4-FFF2-40B4-BE49-F238E27FC236}">
                  <a16:creationId xmlns:a16="http://schemas.microsoft.com/office/drawing/2014/main" id="{8411B482-7310-4750-937E-C3B7579D2ACE}"/>
                </a:ext>
              </a:extLst>
            </p:cNvPr>
            <p:cNvSpPr/>
            <p:nvPr/>
          </p:nvSpPr>
          <p:spPr>
            <a:xfrm>
              <a:off x="6006111" y="1039381"/>
              <a:ext cx="1410689" cy="721360"/>
            </a:xfrm>
            <a:prstGeom prst="wedgeRectCallout">
              <a:avLst>
                <a:gd name="adj1" fmla="val 20846"/>
                <a:gd name="adj2" fmla="val 89937"/>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小さい, タイル張り, 流し が含まれている画像&#10;&#10;自動的に生成された説明">
              <a:extLst>
                <a:ext uri="{FF2B5EF4-FFF2-40B4-BE49-F238E27FC236}">
                  <a16:creationId xmlns:a16="http://schemas.microsoft.com/office/drawing/2014/main" id="{935844B8-AB90-4174-8F84-5021B1F35D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8532" y="1095261"/>
              <a:ext cx="609600" cy="609600"/>
            </a:xfrm>
            <a:prstGeom prst="rect">
              <a:avLst/>
            </a:prstGeom>
          </p:spPr>
        </p:pic>
        <p:pic>
          <p:nvPicPr>
            <p:cNvPr id="10" name="図 9" descr="図形 が含まれている画像&#10;&#10;自動的に生成された説明">
              <a:extLst>
                <a:ext uri="{FF2B5EF4-FFF2-40B4-BE49-F238E27FC236}">
                  <a16:creationId xmlns:a16="http://schemas.microsoft.com/office/drawing/2014/main" id="{BC372DBA-281E-441B-9E82-8606BBBF54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5813" y="1095261"/>
              <a:ext cx="609600" cy="609600"/>
            </a:xfrm>
            <a:prstGeom prst="rect">
              <a:avLst/>
            </a:prstGeom>
          </p:spPr>
        </p:pic>
      </p:grpSp>
      <p:sp>
        <p:nvSpPr>
          <p:cNvPr id="23" name="吹き出し: 四角形 22">
            <a:extLst>
              <a:ext uri="{FF2B5EF4-FFF2-40B4-BE49-F238E27FC236}">
                <a16:creationId xmlns:a16="http://schemas.microsoft.com/office/drawing/2014/main" id="{32E77BDE-ED29-4741-AB9D-DE7168510AC9}"/>
              </a:ext>
            </a:extLst>
          </p:cNvPr>
          <p:cNvSpPr/>
          <p:nvPr/>
        </p:nvSpPr>
        <p:spPr>
          <a:xfrm>
            <a:off x="4212840" y="1306315"/>
            <a:ext cx="1410689" cy="721360"/>
          </a:xfrm>
          <a:prstGeom prst="wedgeRectCallout">
            <a:avLst>
              <a:gd name="adj1" fmla="val 99656"/>
              <a:gd name="adj2" fmla="val 128166"/>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descr="タイル張り, 座る, 流し, 鏡 が含まれている画像&#10;&#10;自動的に生成された説明">
            <a:extLst>
              <a:ext uri="{FF2B5EF4-FFF2-40B4-BE49-F238E27FC236}">
                <a16:creationId xmlns:a16="http://schemas.microsoft.com/office/drawing/2014/main" id="{1A12962F-9764-4E0B-8058-F1000E83E7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65476" y="1362195"/>
            <a:ext cx="609600" cy="609600"/>
          </a:xfrm>
          <a:prstGeom prst="rect">
            <a:avLst/>
          </a:prstGeom>
        </p:spPr>
      </p:pic>
      <p:pic>
        <p:nvPicPr>
          <p:cNvPr id="19" name="図 18" descr="背景パターン が含まれている画像&#10;&#10;自動的に生成された説明">
            <a:extLst>
              <a:ext uri="{FF2B5EF4-FFF2-40B4-BE49-F238E27FC236}">
                <a16:creationId xmlns:a16="http://schemas.microsoft.com/office/drawing/2014/main" id="{ECF8E16C-911D-4076-A8BE-F3CF03E582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44646" y="1362195"/>
            <a:ext cx="609600" cy="609600"/>
          </a:xfrm>
          <a:prstGeom prst="rect">
            <a:avLst/>
          </a:prstGeom>
        </p:spPr>
      </p:pic>
      <p:sp>
        <p:nvSpPr>
          <p:cNvPr id="27" name="吹き出し: 四角形 26">
            <a:extLst>
              <a:ext uri="{FF2B5EF4-FFF2-40B4-BE49-F238E27FC236}">
                <a16:creationId xmlns:a16="http://schemas.microsoft.com/office/drawing/2014/main" id="{7D21932E-B77A-4DAB-BED3-04CB6517FBA9}"/>
              </a:ext>
            </a:extLst>
          </p:cNvPr>
          <p:cNvSpPr/>
          <p:nvPr/>
        </p:nvSpPr>
        <p:spPr>
          <a:xfrm>
            <a:off x="5398317" y="3135426"/>
            <a:ext cx="1410689" cy="721360"/>
          </a:xfrm>
          <a:prstGeom prst="wedgeRectCallout">
            <a:avLst>
              <a:gd name="adj1" fmla="val -114265"/>
              <a:gd name="adj2" fmla="val -21517"/>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descr="タイル張り, 座る, 流し, 鏡 が含まれている画像&#10;&#10;自動的に生成された説明">
            <a:extLst>
              <a:ext uri="{FF2B5EF4-FFF2-40B4-BE49-F238E27FC236}">
                <a16:creationId xmlns:a16="http://schemas.microsoft.com/office/drawing/2014/main" id="{A3D180C6-0F7D-42EB-B315-D96976998A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1557" y="3195757"/>
            <a:ext cx="609600" cy="609600"/>
          </a:xfrm>
          <a:prstGeom prst="rect">
            <a:avLst/>
          </a:prstGeom>
        </p:spPr>
      </p:pic>
      <p:pic>
        <p:nvPicPr>
          <p:cNvPr id="32" name="図 31" descr="背景パターン が含まれている画像&#10;&#10;自動的に生成された説明">
            <a:extLst>
              <a:ext uri="{FF2B5EF4-FFF2-40B4-BE49-F238E27FC236}">
                <a16:creationId xmlns:a16="http://schemas.microsoft.com/office/drawing/2014/main" id="{0C8CD933-B34A-43B5-8E50-F4E118C169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34397" y="3198990"/>
            <a:ext cx="609600" cy="609600"/>
          </a:xfrm>
          <a:prstGeom prst="rect">
            <a:avLst/>
          </a:prstGeom>
        </p:spPr>
      </p:pic>
      <p:sp>
        <p:nvSpPr>
          <p:cNvPr id="33" name="吹き出し: 四角形 32">
            <a:extLst>
              <a:ext uri="{FF2B5EF4-FFF2-40B4-BE49-F238E27FC236}">
                <a16:creationId xmlns:a16="http://schemas.microsoft.com/office/drawing/2014/main" id="{C19350BB-8D74-467C-8362-6D424CEF29BA}"/>
              </a:ext>
            </a:extLst>
          </p:cNvPr>
          <p:cNvSpPr/>
          <p:nvPr/>
        </p:nvSpPr>
        <p:spPr>
          <a:xfrm>
            <a:off x="2774263" y="4422695"/>
            <a:ext cx="2054156" cy="721360"/>
          </a:xfrm>
          <a:prstGeom prst="wedgeRectCallout">
            <a:avLst>
              <a:gd name="adj1" fmla="val -71964"/>
              <a:gd name="adj2" fmla="val -38067"/>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図 33" descr="タイル張り, 座る, 流し, 鏡 が含まれている画像&#10;&#10;自動的に生成された説明">
            <a:extLst>
              <a:ext uri="{FF2B5EF4-FFF2-40B4-BE49-F238E27FC236}">
                <a16:creationId xmlns:a16="http://schemas.microsoft.com/office/drawing/2014/main" id="{8C470979-ADC7-4FC7-9B26-455C7B00B2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26899" y="4478575"/>
            <a:ext cx="609600" cy="609600"/>
          </a:xfrm>
          <a:prstGeom prst="rect">
            <a:avLst/>
          </a:prstGeom>
        </p:spPr>
      </p:pic>
      <p:pic>
        <p:nvPicPr>
          <p:cNvPr id="21" name="図 20" descr="背景パターン が含まれている画像&#10;&#10;自動的に生成された説明">
            <a:extLst>
              <a:ext uri="{FF2B5EF4-FFF2-40B4-BE49-F238E27FC236}">
                <a16:creationId xmlns:a16="http://schemas.microsoft.com/office/drawing/2014/main" id="{96BAD844-8EA8-4D61-8A64-A09A18F895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05925" y="4478575"/>
            <a:ext cx="609600" cy="609600"/>
          </a:xfrm>
          <a:prstGeom prst="rect">
            <a:avLst/>
          </a:prstGeom>
        </p:spPr>
      </p:pic>
      <p:pic>
        <p:nvPicPr>
          <p:cNvPr id="36" name="図 35" descr="流し, タイル張り, 座る, 小さい が含まれている画像&#10;&#10;自動的に生成された説明">
            <a:extLst>
              <a:ext uri="{FF2B5EF4-FFF2-40B4-BE49-F238E27FC236}">
                <a16:creationId xmlns:a16="http://schemas.microsoft.com/office/drawing/2014/main" id="{905025AB-9939-4829-96CE-8B2D3C58AEC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84951" y="4487659"/>
            <a:ext cx="609600" cy="609600"/>
          </a:xfrm>
          <a:prstGeom prst="rect">
            <a:avLst/>
          </a:prstGeom>
        </p:spPr>
      </p:pic>
    </p:spTree>
    <p:extLst>
      <p:ext uri="{BB962C8B-B14F-4D97-AF65-F5344CB8AC3E}">
        <p14:creationId xmlns:p14="http://schemas.microsoft.com/office/powerpoint/2010/main" val="276615512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a:t>
            </a:r>
            <a:r>
              <a:rPr lang="ja-JP" altLang="en-US" sz="3100"/>
              <a:t> </a:t>
            </a:r>
            <a:r>
              <a:rPr lang="en-US" altLang="ja-JP" sz="3100"/>
              <a:t>(</a:t>
            </a:r>
            <a:r>
              <a:rPr lang="ja-JP" altLang="en-US" sz="3100"/>
              <a:t>符号化性能の比較</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35</a:t>
            </a:fld>
            <a:endParaRPr lang="ja-JP" altLang="en-US"/>
          </a:p>
        </p:txBody>
      </p:sp>
      <p:sp>
        <p:nvSpPr>
          <p:cNvPr id="26" name="正方形/長方形 25">
            <a:extLst>
              <a:ext uri="{FF2B5EF4-FFF2-40B4-BE49-F238E27FC236}">
                <a16:creationId xmlns:a16="http://schemas.microsoft.com/office/drawing/2014/main" id="{13D1E43A-4AC6-4B86-8798-196E57E45D57}"/>
              </a:ext>
            </a:extLst>
          </p:cNvPr>
          <p:cNvSpPr/>
          <p:nvPr/>
        </p:nvSpPr>
        <p:spPr>
          <a:xfrm>
            <a:off x="230720" y="5954637"/>
            <a:ext cx="8743946" cy="5831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a:solidFill>
                  <a:schemeClr val="bg1"/>
                </a:solidFill>
                <a:latin typeface="Lucida Sans" panose="020B0602030504020204" pitchFamily="34" charset="0"/>
                <a:ea typeface="ＭＳ ゴシック" panose="020B0609070205080204" pitchFamily="49" charset="-128"/>
              </a:rPr>
              <a:t>25dB</a:t>
            </a:r>
            <a:r>
              <a:rPr lang="ja-JP" altLang="en-US" sz="2400">
                <a:solidFill>
                  <a:schemeClr val="bg1"/>
                </a:solidFill>
                <a:latin typeface="Lucida Sans" panose="020B0602030504020204" pitchFamily="34" charset="0"/>
                <a:ea typeface="ＭＳ ゴシック" panose="020B0609070205080204" pitchFamily="49" charset="-128"/>
              </a:rPr>
              <a:t>前後の符号化レートにおいて</a:t>
            </a:r>
            <a:r>
              <a:rPr lang="en-US" altLang="ja-JP" sz="2400">
                <a:solidFill>
                  <a:schemeClr val="bg1"/>
                </a:solidFill>
                <a:latin typeface="Lucida Sans" panose="020B0602030504020204" pitchFamily="34" charset="0"/>
                <a:ea typeface="ＭＳ ゴシック" panose="020B0609070205080204" pitchFamily="49" charset="-128"/>
              </a:rPr>
              <a:t>DCT</a:t>
            </a:r>
            <a:r>
              <a:rPr lang="ja-JP" altLang="en-US" sz="2400">
                <a:solidFill>
                  <a:schemeClr val="bg1"/>
                </a:solidFill>
                <a:latin typeface="Lucida Sans" panose="020B0602030504020204" pitchFamily="34" charset="0"/>
                <a:ea typeface="ＭＳ ゴシック" panose="020B0609070205080204" pitchFamily="49" charset="-128"/>
              </a:rPr>
              <a:t>単独よりも</a:t>
            </a:r>
            <a:r>
              <a:rPr lang="ja-JP" altLang="en-US" sz="2400">
                <a:solidFill>
                  <a:schemeClr val="accent2"/>
                </a:solidFill>
                <a:latin typeface="Lucida Sans" panose="020B0602030504020204" pitchFamily="34" charset="0"/>
                <a:ea typeface="ＭＳ ゴシック" panose="020B0609070205080204" pitchFamily="49" charset="-128"/>
              </a:rPr>
              <a:t>僅か</a:t>
            </a:r>
            <a:r>
              <a:rPr lang="ja-JP" altLang="en-US" sz="2400">
                <a:solidFill>
                  <a:schemeClr val="bg1"/>
                </a:solidFill>
                <a:latin typeface="Lucida Sans" panose="020B0602030504020204" pitchFamily="34" charset="0"/>
                <a:ea typeface="ＭＳ ゴシック" panose="020B0609070205080204" pitchFamily="49" charset="-128"/>
              </a:rPr>
              <a:t>に改善</a:t>
            </a:r>
            <a:endParaRPr lang="en-US" altLang="ja-JP" sz="2400">
              <a:solidFill>
                <a:schemeClr val="bg1"/>
              </a:solidFill>
              <a:latin typeface="Lucida Sans" panose="020B0602030504020204" pitchFamily="34" charset="0"/>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8D5FAA40-E02E-4BD1-A553-C5B9214ACD52}"/>
              </a:ext>
            </a:extLst>
          </p:cNvPr>
          <p:cNvSpPr txBox="1"/>
          <p:nvPr/>
        </p:nvSpPr>
        <p:spPr>
          <a:xfrm>
            <a:off x="469901" y="685928"/>
            <a:ext cx="5820832"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a:t>入力画像：</a:t>
            </a:r>
            <a:r>
              <a:rPr kumimoji="1" lang="en-US" altLang="ja-JP" sz="2400"/>
              <a:t>Mandrill</a:t>
            </a:r>
            <a:r>
              <a:rPr kumimoji="1" lang="ja-JP" altLang="en-US" sz="2400"/>
              <a:t>（</a:t>
            </a:r>
            <a:r>
              <a:rPr kumimoji="1" lang="en-US" altLang="ja-JP" sz="2400"/>
              <a:t>256×256</a:t>
            </a:r>
            <a:r>
              <a:rPr kumimoji="1" lang="ja-JP" altLang="en-US" sz="2400"/>
              <a:t>画素）</a:t>
            </a:r>
            <a:endParaRPr kumimoji="1" lang="en-US" altLang="ja-JP" sz="2400"/>
          </a:p>
        </p:txBody>
      </p:sp>
      <p:graphicFrame>
        <p:nvGraphicFramePr>
          <p:cNvPr id="22" name="グラフ 21">
            <a:extLst>
              <a:ext uri="{FF2B5EF4-FFF2-40B4-BE49-F238E27FC236}">
                <a16:creationId xmlns:a16="http://schemas.microsoft.com/office/drawing/2014/main" id="{46C1D7C1-2D73-45D2-9E4C-F110F04049FA}"/>
              </a:ext>
            </a:extLst>
          </p:cNvPr>
          <p:cNvGraphicFramePr>
            <a:graphicFrameLocks/>
          </p:cNvGraphicFramePr>
          <p:nvPr>
            <p:extLst>
              <p:ext uri="{D42A27DB-BD31-4B8C-83A1-F6EECF244321}">
                <p14:modId xmlns:p14="http://schemas.microsoft.com/office/powerpoint/2010/main" val="3372708470"/>
              </p:ext>
            </p:extLst>
          </p:nvPr>
        </p:nvGraphicFramePr>
        <p:xfrm>
          <a:off x="273050" y="1287637"/>
          <a:ext cx="8604250" cy="4591855"/>
        </p:xfrm>
        <a:graphic>
          <a:graphicData uri="http://schemas.openxmlformats.org/drawingml/2006/chart">
            <c:chart xmlns:c="http://schemas.openxmlformats.org/drawingml/2006/chart" xmlns:r="http://schemas.openxmlformats.org/officeDocument/2006/relationships" r:id="rId3"/>
          </a:graphicData>
        </a:graphic>
      </p:graphicFrame>
      <p:pic>
        <p:nvPicPr>
          <p:cNvPr id="6" name="図 5" descr="猿の顔の白黒写真&#10;&#10;自動的に生成された説明">
            <a:extLst>
              <a:ext uri="{FF2B5EF4-FFF2-40B4-BE49-F238E27FC236}">
                <a16:creationId xmlns:a16="http://schemas.microsoft.com/office/drawing/2014/main" id="{AA009B60-6A26-4974-962A-60E31B3FD5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480" y="1457821"/>
            <a:ext cx="1546635" cy="1546635"/>
          </a:xfrm>
          <a:prstGeom prst="rect">
            <a:avLst/>
          </a:prstGeom>
        </p:spPr>
      </p:pic>
      <p:sp>
        <p:nvSpPr>
          <p:cNvPr id="28" name="吹き出し: 四角形 27">
            <a:extLst>
              <a:ext uri="{FF2B5EF4-FFF2-40B4-BE49-F238E27FC236}">
                <a16:creationId xmlns:a16="http://schemas.microsoft.com/office/drawing/2014/main" id="{474BF26D-1954-453B-8EDE-425E95E32762}"/>
              </a:ext>
            </a:extLst>
          </p:cNvPr>
          <p:cNvSpPr/>
          <p:nvPr/>
        </p:nvSpPr>
        <p:spPr>
          <a:xfrm>
            <a:off x="2917330" y="2283096"/>
            <a:ext cx="766858" cy="721360"/>
          </a:xfrm>
          <a:prstGeom prst="wedgeRectCallout">
            <a:avLst>
              <a:gd name="adj1" fmla="val 72211"/>
              <a:gd name="adj2" fmla="val 101655"/>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背景パターン&#10;&#10;中程度の精度で自動的に生成された説明">
            <a:extLst>
              <a:ext uri="{FF2B5EF4-FFF2-40B4-BE49-F238E27FC236}">
                <a16:creationId xmlns:a16="http://schemas.microsoft.com/office/drawing/2014/main" id="{A1ED4BD4-B946-4FCF-8671-C5FB9479BE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95959" y="2338976"/>
            <a:ext cx="609600" cy="609600"/>
          </a:xfrm>
          <a:prstGeom prst="rect">
            <a:avLst/>
          </a:prstGeom>
        </p:spPr>
      </p:pic>
      <p:sp>
        <p:nvSpPr>
          <p:cNvPr id="35" name="吹き出し: 四角形 34">
            <a:extLst>
              <a:ext uri="{FF2B5EF4-FFF2-40B4-BE49-F238E27FC236}">
                <a16:creationId xmlns:a16="http://schemas.microsoft.com/office/drawing/2014/main" id="{09C4349F-30C2-4083-BA57-EB7A70BEF215}"/>
              </a:ext>
            </a:extLst>
          </p:cNvPr>
          <p:cNvSpPr/>
          <p:nvPr/>
        </p:nvSpPr>
        <p:spPr>
          <a:xfrm>
            <a:off x="2613459" y="4417976"/>
            <a:ext cx="2834521" cy="721360"/>
          </a:xfrm>
          <a:prstGeom prst="wedgeRectCallout">
            <a:avLst>
              <a:gd name="adj1" fmla="val -84141"/>
              <a:gd name="adj2" fmla="val 4757"/>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descr="図形 が含まれている画像&#10;&#10;自動的に生成された説明">
            <a:extLst>
              <a:ext uri="{FF2B5EF4-FFF2-40B4-BE49-F238E27FC236}">
                <a16:creationId xmlns:a16="http://schemas.microsoft.com/office/drawing/2014/main" id="{030D506A-7FC6-4896-A88E-BBF624A5FE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1159" y="4473856"/>
            <a:ext cx="609600" cy="609600"/>
          </a:xfrm>
          <a:prstGeom prst="rect">
            <a:avLst/>
          </a:prstGeom>
        </p:spPr>
      </p:pic>
      <p:pic>
        <p:nvPicPr>
          <p:cNvPr id="20" name="図 19" descr="背景パターン&#10;&#10;中程度の精度で自動的に生成された説明">
            <a:extLst>
              <a:ext uri="{FF2B5EF4-FFF2-40B4-BE49-F238E27FC236}">
                <a16:creationId xmlns:a16="http://schemas.microsoft.com/office/drawing/2014/main" id="{5B04233B-48AB-4B33-9E54-DE7DBEF554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9388" y="4473856"/>
            <a:ext cx="609600" cy="609600"/>
          </a:xfrm>
          <a:prstGeom prst="rect">
            <a:avLst/>
          </a:prstGeom>
        </p:spPr>
      </p:pic>
      <p:pic>
        <p:nvPicPr>
          <p:cNvPr id="37" name="図 36" descr="背景パターン が含まれている画像&#10;&#10;自動的に生成された説明">
            <a:extLst>
              <a:ext uri="{FF2B5EF4-FFF2-40B4-BE49-F238E27FC236}">
                <a16:creationId xmlns:a16="http://schemas.microsoft.com/office/drawing/2014/main" id="{449F182A-4CB9-4515-B488-83AA76A8F7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67617" y="4473856"/>
            <a:ext cx="609600" cy="609600"/>
          </a:xfrm>
          <a:prstGeom prst="rect">
            <a:avLst/>
          </a:prstGeom>
        </p:spPr>
      </p:pic>
      <p:pic>
        <p:nvPicPr>
          <p:cNvPr id="39" name="図 38" descr="クロスワードパズル が含まれている画像&#10;&#10;自動的に生成された説明">
            <a:extLst>
              <a:ext uri="{FF2B5EF4-FFF2-40B4-BE49-F238E27FC236}">
                <a16:creationId xmlns:a16="http://schemas.microsoft.com/office/drawing/2014/main" id="{7B52C080-B8B9-4F2B-8B01-6020562E26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55846" y="4468561"/>
            <a:ext cx="609600" cy="609600"/>
          </a:xfrm>
          <a:prstGeom prst="rect">
            <a:avLst/>
          </a:prstGeom>
        </p:spPr>
      </p:pic>
    </p:spTree>
    <p:extLst>
      <p:ext uri="{BB962C8B-B14F-4D97-AF65-F5344CB8AC3E}">
        <p14:creationId xmlns:p14="http://schemas.microsoft.com/office/powerpoint/2010/main" val="209653540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a:t>
            </a:r>
            <a:r>
              <a:rPr lang="ja-JP" altLang="en-US" sz="3100"/>
              <a:t> </a:t>
            </a:r>
            <a:r>
              <a:rPr lang="en-US" altLang="ja-JP" sz="3100"/>
              <a:t>(</a:t>
            </a:r>
            <a:r>
              <a:rPr lang="ja-JP" altLang="en-US" sz="3100"/>
              <a:t>選出基底数の比較</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36</a:t>
            </a:fld>
            <a:endParaRPr lang="ja-JP" altLang="en-US"/>
          </a:p>
        </p:txBody>
      </p:sp>
      <p:sp>
        <p:nvSpPr>
          <p:cNvPr id="26" name="正方形/長方形 25">
            <a:extLst>
              <a:ext uri="{FF2B5EF4-FFF2-40B4-BE49-F238E27FC236}">
                <a16:creationId xmlns:a16="http://schemas.microsoft.com/office/drawing/2014/main" id="{13D1E43A-4AC6-4B86-8798-196E57E45D57}"/>
              </a:ext>
            </a:extLst>
          </p:cNvPr>
          <p:cNvSpPr/>
          <p:nvPr/>
        </p:nvSpPr>
        <p:spPr>
          <a:xfrm>
            <a:off x="580100" y="6000741"/>
            <a:ext cx="8144877" cy="5831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bg1"/>
                </a:solidFill>
                <a:latin typeface="Lucida Sans" panose="020B0602030504020204" pitchFamily="34" charset="0"/>
                <a:ea typeface="ＭＳ ゴシック" panose="020B0609070205080204" pitchFamily="49" charset="-128"/>
              </a:rPr>
              <a:t>輝度変化が平坦な画像ほど 選出基底数が多くなる傾向</a:t>
            </a:r>
            <a:endParaRPr lang="en-US" altLang="ja-JP" sz="2400">
              <a:solidFill>
                <a:schemeClr val="bg1"/>
              </a:solidFill>
              <a:latin typeface="Lucida Sans" panose="020B0602030504020204" pitchFamily="34" charset="0"/>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8D5FAA40-E02E-4BD1-A553-C5B9214ACD52}"/>
              </a:ext>
            </a:extLst>
          </p:cNvPr>
          <p:cNvSpPr txBox="1"/>
          <p:nvPr/>
        </p:nvSpPr>
        <p:spPr>
          <a:xfrm>
            <a:off x="450448" y="823558"/>
            <a:ext cx="8274529"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a:t>入力画像：</a:t>
            </a:r>
            <a:r>
              <a:rPr kumimoji="1" lang="en-US" altLang="ja-JP" sz="2400"/>
              <a:t>Barbara</a:t>
            </a:r>
            <a:r>
              <a:rPr kumimoji="1" lang="ja-JP" altLang="en-US" sz="2400"/>
              <a:t>，</a:t>
            </a:r>
            <a:r>
              <a:rPr kumimoji="1" lang="en-US" altLang="ja-JP" sz="2400"/>
              <a:t>Cameraman</a:t>
            </a:r>
            <a:r>
              <a:rPr kumimoji="1" lang="ja-JP" altLang="en-US" sz="2400"/>
              <a:t>，</a:t>
            </a:r>
            <a:r>
              <a:rPr kumimoji="1" lang="en-US" altLang="ja-JP" sz="2400"/>
              <a:t>Mandrill</a:t>
            </a:r>
            <a:r>
              <a:rPr kumimoji="1" lang="ja-JP" altLang="en-US" sz="2400"/>
              <a:t>（</a:t>
            </a:r>
            <a:r>
              <a:rPr kumimoji="1" lang="en-US" altLang="ja-JP" sz="2400"/>
              <a:t>256×256</a:t>
            </a:r>
            <a:r>
              <a:rPr kumimoji="1" lang="ja-JP" altLang="en-US" sz="2400"/>
              <a:t>画素）</a:t>
            </a:r>
            <a:endParaRPr kumimoji="1" lang="en-US" altLang="ja-JP" sz="2400"/>
          </a:p>
        </p:txBody>
      </p:sp>
      <p:graphicFrame>
        <p:nvGraphicFramePr>
          <p:cNvPr id="16" name="グラフ 15">
            <a:extLst>
              <a:ext uri="{FF2B5EF4-FFF2-40B4-BE49-F238E27FC236}">
                <a16:creationId xmlns:a16="http://schemas.microsoft.com/office/drawing/2014/main" id="{DCCE6E0C-2DE2-4BF8-9A55-AE3190011307}"/>
              </a:ext>
            </a:extLst>
          </p:cNvPr>
          <p:cNvGraphicFramePr>
            <a:graphicFrameLocks/>
          </p:cNvGraphicFramePr>
          <p:nvPr>
            <p:extLst>
              <p:ext uri="{D42A27DB-BD31-4B8C-83A1-F6EECF244321}">
                <p14:modId xmlns:p14="http://schemas.microsoft.com/office/powerpoint/2010/main" val="1033553569"/>
              </p:ext>
            </p:extLst>
          </p:nvPr>
        </p:nvGraphicFramePr>
        <p:xfrm>
          <a:off x="330411" y="1483018"/>
          <a:ext cx="8644253" cy="4441371"/>
        </p:xfrm>
        <a:graphic>
          <a:graphicData uri="http://schemas.openxmlformats.org/drawingml/2006/chart">
            <c:chart xmlns:c="http://schemas.openxmlformats.org/drawingml/2006/chart" xmlns:r="http://schemas.openxmlformats.org/officeDocument/2006/relationships" r:id="rId3"/>
          </a:graphicData>
        </a:graphic>
      </p:graphicFrame>
      <p:pic>
        <p:nvPicPr>
          <p:cNvPr id="17" name="図 16" descr="三脚の上に立っている男性の白黒写真&#10;&#10;中程度の精度で自動的に生成された説明">
            <a:extLst>
              <a:ext uri="{FF2B5EF4-FFF2-40B4-BE49-F238E27FC236}">
                <a16:creationId xmlns:a16="http://schemas.microsoft.com/office/drawing/2014/main" id="{AF2030EC-22C2-4B49-8AAA-887707D28E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0960" y="1692802"/>
            <a:ext cx="1223167" cy="1223167"/>
          </a:xfrm>
          <a:prstGeom prst="rect">
            <a:avLst/>
          </a:prstGeom>
        </p:spPr>
      </p:pic>
      <p:pic>
        <p:nvPicPr>
          <p:cNvPr id="18" name="図 17" descr="猿の顔の白黒写真&#10;&#10;自動的に生成された説明">
            <a:extLst>
              <a:ext uri="{FF2B5EF4-FFF2-40B4-BE49-F238E27FC236}">
                <a16:creationId xmlns:a16="http://schemas.microsoft.com/office/drawing/2014/main" id="{9D57F93E-E7E0-4178-BC2A-B07F0B0AD4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5544" y="1692800"/>
            <a:ext cx="1223168" cy="1223168"/>
          </a:xfrm>
          <a:prstGeom prst="rect">
            <a:avLst/>
          </a:prstGeom>
        </p:spPr>
      </p:pic>
      <p:pic>
        <p:nvPicPr>
          <p:cNvPr id="19" name="コンテンツ プレースホルダー 18" descr="C:\Users\kawamura\study\ゼミ\基底画像（永久保存版）\barbara.bmp">
            <a:extLst>
              <a:ext uri="{FF2B5EF4-FFF2-40B4-BE49-F238E27FC236}">
                <a16:creationId xmlns:a16="http://schemas.microsoft.com/office/drawing/2014/main" id="{9BDB51DD-54C9-41D7-978E-3AC4AD596E1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436375" y="1692801"/>
            <a:ext cx="1223167" cy="1223167"/>
          </a:xfrm>
          <a:prstGeom prst="rect">
            <a:avLst/>
          </a:prstGeom>
          <a:noFill/>
          <a:ln w="25400">
            <a:noFill/>
          </a:ln>
        </p:spPr>
      </p:pic>
    </p:spTree>
    <p:extLst>
      <p:ext uri="{BB962C8B-B14F-4D97-AF65-F5344CB8AC3E}">
        <p14:creationId xmlns:p14="http://schemas.microsoft.com/office/powerpoint/2010/main" val="252535205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a:t>
            </a:r>
            <a:r>
              <a:rPr lang="ja-JP" altLang="en-US" sz="3100"/>
              <a:t> </a:t>
            </a:r>
            <a:r>
              <a:rPr lang="en-US" altLang="ja-JP" sz="3100"/>
              <a:t>(</a:t>
            </a:r>
            <a:r>
              <a:rPr lang="ja-JP" altLang="en-US" sz="3100"/>
              <a:t>選出基底数の比較</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37</a:t>
            </a:fld>
            <a:endParaRPr lang="ja-JP" altLang="en-US"/>
          </a:p>
        </p:txBody>
      </p:sp>
      <p:sp>
        <p:nvSpPr>
          <p:cNvPr id="26" name="正方形/長方形 25">
            <a:extLst>
              <a:ext uri="{FF2B5EF4-FFF2-40B4-BE49-F238E27FC236}">
                <a16:creationId xmlns:a16="http://schemas.microsoft.com/office/drawing/2014/main" id="{13D1E43A-4AC6-4B86-8798-196E57E45D57}"/>
              </a:ext>
            </a:extLst>
          </p:cNvPr>
          <p:cNvSpPr/>
          <p:nvPr/>
        </p:nvSpPr>
        <p:spPr>
          <a:xfrm>
            <a:off x="580100" y="6000741"/>
            <a:ext cx="8144877" cy="5831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bg1"/>
                </a:solidFill>
                <a:latin typeface="Lucida Sans" panose="020B0602030504020204" pitchFamily="34" charset="0"/>
                <a:ea typeface="ＭＳ ゴシック" panose="020B0609070205080204" pitchFamily="49" charset="-128"/>
              </a:rPr>
              <a:t>選出基底数の増減は 他の画像でも確認</a:t>
            </a:r>
            <a:endParaRPr lang="en-US" altLang="ja-JP" sz="2400">
              <a:solidFill>
                <a:schemeClr val="bg1"/>
              </a:solidFill>
              <a:latin typeface="Lucida Sans" panose="020B0602030504020204" pitchFamily="34" charset="0"/>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8D5FAA40-E02E-4BD1-A553-C5B9214ACD52}"/>
              </a:ext>
            </a:extLst>
          </p:cNvPr>
          <p:cNvSpPr txBox="1"/>
          <p:nvPr/>
        </p:nvSpPr>
        <p:spPr>
          <a:xfrm>
            <a:off x="450448" y="823558"/>
            <a:ext cx="8274529"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a:t>入力画像： </a:t>
            </a:r>
            <a:r>
              <a:rPr kumimoji="1" lang="en-US" altLang="ja-JP" sz="2400"/>
              <a:t>Airplane, Boat, Sailboat, Earth</a:t>
            </a:r>
            <a:r>
              <a:rPr kumimoji="1" lang="ja-JP" altLang="en-US" sz="2400"/>
              <a:t>（</a:t>
            </a:r>
            <a:r>
              <a:rPr kumimoji="1" lang="en-US" altLang="ja-JP" sz="2400"/>
              <a:t>256×256</a:t>
            </a:r>
            <a:r>
              <a:rPr kumimoji="1" lang="ja-JP" altLang="en-US" sz="2400"/>
              <a:t>画素）</a:t>
            </a:r>
            <a:endParaRPr kumimoji="1" lang="en-US" altLang="ja-JP" sz="2400"/>
          </a:p>
        </p:txBody>
      </p:sp>
      <p:graphicFrame>
        <p:nvGraphicFramePr>
          <p:cNvPr id="10" name="グラフ 9">
            <a:extLst>
              <a:ext uri="{FF2B5EF4-FFF2-40B4-BE49-F238E27FC236}">
                <a16:creationId xmlns:a16="http://schemas.microsoft.com/office/drawing/2014/main" id="{312F793C-DCB6-4838-8894-A386705BF72C}"/>
              </a:ext>
            </a:extLst>
          </p:cNvPr>
          <p:cNvGraphicFramePr>
            <a:graphicFrameLocks/>
          </p:cNvGraphicFramePr>
          <p:nvPr>
            <p:extLst>
              <p:ext uri="{D42A27DB-BD31-4B8C-83A1-F6EECF244321}">
                <p14:modId xmlns:p14="http://schemas.microsoft.com/office/powerpoint/2010/main" val="218453004"/>
              </p:ext>
            </p:extLst>
          </p:nvPr>
        </p:nvGraphicFramePr>
        <p:xfrm>
          <a:off x="305429" y="1516120"/>
          <a:ext cx="8783863" cy="4375166"/>
        </p:xfrm>
        <a:graphic>
          <a:graphicData uri="http://schemas.openxmlformats.org/drawingml/2006/chart">
            <c:chart xmlns:c="http://schemas.openxmlformats.org/drawingml/2006/chart" xmlns:r="http://schemas.openxmlformats.org/officeDocument/2006/relationships" r:id="rId3"/>
          </a:graphicData>
        </a:graphic>
      </p:graphicFrame>
      <p:pic>
        <p:nvPicPr>
          <p:cNvPr id="5" name="図 4" descr="港に停泊している船の白黒写真&#10;&#10;自動的に生成された説明">
            <a:extLst>
              <a:ext uri="{FF2B5EF4-FFF2-40B4-BE49-F238E27FC236}">
                <a16:creationId xmlns:a16="http://schemas.microsoft.com/office/drawing/2014/main" id="{3FE086B6-707B-471F-BE1A-B8DABA766B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6953" y="1711391"/>
            <a:ext cx="1223168" cy="1223168"/>
          </a:xfrm>
          <a:prstGeom prst="rect">
            <a:avLst/>
          </a:prstGeom>
        </p:spPr>
      </p:pic>
      <p:pic>
        <p:nvPicPr>
          <p:cNvPr id="7" name="図 6" descr="屋外, 写真, 建物, 水 が含まれている画像&#10;&#10;自動的に生成された説明">
            <a:extLst>
              <a:ext uri="{FF2B5EF4-FFF2-40B4-BE49-F238E27FC236}">
                <a16:creationId xmlns:a16="http://schemas.microsoft.com/office/drawing/2014/main" id="{DF44F930-CB9D-4850-891A-C3D3035D5D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3435" y="1711390"/>
            <a:ext cx="1223167" cy="1223167"/>
          </a:xfrm>
          <a:prstGeom prst="rect">
            <a:avLst/>
          </a:prstGeom>
        </p:spPr>
      </p:pic>
      <p:pic>
        <p:nvPicPr>
          <p:cNvPr id="9" name="図 8" descr="雪の上を飛ぶ飛行機の白黒写真&#10;&#10;自動的に生成された説明">
            <a:extLst>
              <a:ext uri="{FF2B5EF4-FFF2-40B4-BE49-F238E27FC236}">
                <a16:creationId xmlns:a16="http://schemas.microsoft.com/office/drawing/2014/main" id="{ED691405-5DED-430B-8C1C-3A9BDCF945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0472" y="1711391"/>
            <a:ext cx="1223167" cy="1223167"/>
          </a:xfrm>
          <a:prstGeom prst="rect">
            <a:avLst/>
          </a:prstGeom>
        </p:spPr>
      </p:pic>
      <p:pic>
        <p:nvPicPr>
          <p:cNvPr id="12" name="図 11" descr="写真, 座る, テーブル, 覆い が含まれている画像&#10;&#10;自動的に生成された説明">
            <a:extLst>
              <a:ext uri="{FF2B5EF4-FFF2-40B4-BE49-F238E27FC236}">
                <a16:creationId xmlns:a16="http://schemas.microsoft.com/office/drawing/2014/main" id="{AD7E8D72-1CB5-411C-AB2E-CBB324FBEE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9916" y="1711389"/>
            <a:ext cx="1223167" cy="1223167"/>
          </a:xfrm>
          <a:prstGeom prst="rect">
            <a:avLst/>
          </a:prstGeom>
        </p:spPr>
      </p:pic>
    </p:spTree>
    <p:extLst>
      <p:ext uri="{BB962C8B-B14F-4D97-AF65-F5344CB8AC3E}">
        <p14:creationId xmlns:p14="http://schemas.microsoft.com/office/powerpoint/2010/main" val="190672973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選出前後での比較</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38</a:t>
            </a:fld>
            <a:endParaRPr lang="ja-JP" altLang="en-US"/>
          </a:p>
        </p:txBody>
      </p:sp>
      <p:pic>
        <p:nvPicPr>
          <p:cNvPr id="24" name="図 23" descr="グラフィカル ユーザー インターフェイス&#10;&#10;低い精度で自動的に生成された説明">
            <a:extLst>
              <a:ext uri="{FF2B5EF4-FFF2-40B4-BE49-F238E27FC236}">
                <a16:creationId xmlns:a16="http://schemas.microsoft.com/office/drawing/2014/main" id="{EA1135B6-B470-4C2E-A6FA-B0D73D51C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6705" y="3908802"/>
            <a:ext cx="2597176" cy="2597176"/>
          </a:xfrm>
          <a:prstGeom prst="rect">
            <a:avLst/>
          </a:prstGeom>
        </p:spPr>
      </p:pic>
      <p:pic>
        <p:nvPicPr>
          <p:cNvPr id="26" name="図 25" descr="テキスト, クロスワードパズル が含まれている画像&#10;&#10;自動的に生成された説明">
            <a:extLst>
              <a:ext uri="{FF2B5EF4-FFF2-40B4-BE49-F238E27FC236}">
                <a16:creationId xmlns:a16="http://schemas.microsoft.com/office/drawing/2014/main" id="{D02EA7E8-3B8D-4904-8370-E55C410853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2050" y="3902939"/>
            <a:ext cx="2597176" cy="2597176"/>
          </a:xfrm>
          <a:prstGeom prst="rect">
            <a:avLst/>
          </a:prstGeom>
        </p:spPr>
      </p:pic>
      <p:sp>
        <p:nvSpPr>
          <p:cNvPr id="27" name="テキスト ボックス 26">
            <a:extLst>
              <a:ext uri="{FF2B5EF4-FFF2-40B4-BE49-F238E27FC236}">
                <a16:creationId xmlns:a16="http://schemas.microsoft.com/office/drawing/2014/main" id="{A283CAEA-9C1C-406B-A46C-50CFF888584B}"/>
              </a:ext>
            </a:extLst>
          </p:cNvPr>
          <p:cNvSpPr txBox="1"/>
          <p:nvPr/>
        </p:nvSpPr>
        <p:spPr>
          <a:xfrm>
            <a:off x="391582" y="1046476"/>
            <a:ext cx="6368062" cy="954107"/>
          </a:xfrm>
          <a:prstGeom prst="rect">
            <a:avLst/>
          </a:prstGeom>
          <a:noFill/>
        </p:spPr>
        <p:txBody>
          <a:bodyPr wrap="square">
            <a:spAutoFit/>
          </a:bodyPr>
          <a:lstStyle/>
          <a:p>
            <a:pPr marL="457200" indent="-457200">
              <a:buClr>
                <a:srgbClr val="002060"/>
              </a:buClr>
              <a:buSzPct val="90000"/>
              <a:buFont typeface="Wingdings" pitchFamily="2" charset="2"/>
              <a:buChar char="ü"/>
            </a:pPr>
            <a:r>
              <a:rPr kumimoji="1" lang="ja-JP" altLang="en-US" sz="2800"/>
              <a:t>入力画像 ： </a:t>
            </a:r>
            <a:r>
              <a:rPr kumimoji="1" lang="en-US" altLang="ja-JP" sz="2800"/>
              <a:t>Barbara </a:t>
            </a:r>
          </a:p>
          <a:p>
            <a:pPr marL="457200" indent="-457200">
              <a:buClr>
                <a:srgbClr val="002060"/>
              </a:buClr>
              <a:buSzPct val="90000"/>
              <a:buFont typeface="Wingdings" pitchFamily="2" charset="2"/>
              <a:buChar char="ü"/>
            </a:pPr>
            <a:r>
              <a:rPr kumimoji="1" lang="ja-JP" altLang="en-US" sz="2800"/>
              <a:t>符号化レート ： 低レート （</a:t>
            </a:r>
            <a:r>
              <a:rPr kumimoji="1" lang="en-US" altLang="ja-JP" sz="2800"/>
              <a:t>0.2[bit/pel]</a:t>
            </a:r>
            <a:r>
              <a:rPr kumimoji="1" lang="ja-JP" altLang="en-US" sz="2800"/>
              <a:t>）</a:t>
            </a:r>
            <a:endParaRPr kumimoji="1" lang="en-US" altLang="ja-JP" sz="2800"/>
          </a:p>
        </p:txBody>
      </p:sp>
      <p:sp>
        <p:nvSpPr>
          <p:cNvPr id="28" name="正方形/長方形 27">
            <a:extLst>
              <a:ext uri="{FF2B5EF4-FFF2-40B4-BE49-F238E27FC236}">
                <a16:creationId xmlns:a16="http://schemas.microsoft.com/office/drawing/2014/main" id="{10E1F597-C76C-4861-823D-378295F7BDC4}"/>
              </a:ext>
            </a:extLst>
          </p:cNvPr>
          <p:cNvSpPr/>
          <p:nvPr/>
        </p:nvSpPr>
        <p:spPr>
          <a:xfrm>
            <a:off x="340784" y="3066079"/>
            <a:ext cx="2507417"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選出前</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（すべての１領域）</a:t>
            </a:r>
          </a:p>
        </p:txBody>
      </p:sp>
      <p:sp>
        <p:nvSpPr>
          <p:cNvPr id="29" name="正方形/長方形 28">
            <a:extLst>
              <a:ext uri="{FF2B5EF4-FFF2-40B4-BE49-F238E27FC236}">
                <a16:creationId xmlns:a16="http://schemas.microsoft.com/office/drawing/2014/main" id="{06B8D3F1-B5D6-4568-9AFF-3769DC200C2B}"/>
              </a:ext>
            </a:extLst>
          </p:cNvPr>
          <p:cNvSpPr/>
          <p:nvPr/>
        </p:nvSpPr>
        <p:spPr>
          <a:xfrm>
            <a:off x="6250518" y="2990934"/>
            <a:ext cx="2526654"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選出領域</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0</a:t>
            </a:r>
            <a:r>
              <a:rPr lang="ja-JP" altLang="en-US" sz="2400">
                <a:solidFill>
                  <a:sysClr val="windowText" lastClr="000000"/>
                </a:solidFill>
                <a:latin typeface="Lucida Sans" panose="020B0602030504020204" pitchFamily="34" charset="0"/>
                <a:cs typeface="Tahoma" panose="020B0604030504040204" pitchFamily="34" charset="0"/>
              </a:rPr>
              <a:t>領域含む）</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0" name="正方形/長方形 29">
            <a:extLst>
              <a:ext uri="{FF2B5EF4-FFF2-40B4-BE49-F238E27FC236}">
                <a16:creationId xmlns:a16="http://schemas.microsoft.com/office/drawing/2014/main" id="{371377EC-C676-4B0F-9FF9-8C41F57D9AA0}"/>
              </a:ext>
            </a:extLst>
          </p:cNvPr>
          <p:cNvSpPr/>
          <p:nvPr/>
        </p:nvSpPr>
        <p:spPr>
          <a:xfrm>
            <a:off x="3228994" y="3077804"/>
            <a:ext cx="2513830"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選出後</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1</a:t>
            </a:r>
            <a:r>
              <a:rPr lang="ja-JP" altLang="en-US" sz="2400">
                <a:solidFill>
                  <a:sysClr val="windowText" lastClr="000000"/>
                </a:solidFill>
                <a:latin typeface="Lucida Sans" panose="020B0602030504020204" pitchFamily="34" charset="0"/>
                <a:cs typeface="Tahoma" panose="020B0604030504040204" pitchFamily="34" charset="0"/>
              </a:rPr>
              <a:t>領域のみ）</a:t>
            </a:r>
            <a:endParaRPr lang="en-US" altLang="ja-JP" sz="2400">
              <a:solidFill>
                <a:sysClr val="windowText" lastClr="000000"/>
              </a:solidFill>
              <a:latin typeface="Lucida Sans" panose="020B0602030504020204" pitchFamily="34" charset="0"/>
              <a:cs typeface="Tahoma" panose="020B0604030504040204" pitchFamily="34" charset="0"/>
            </a:endParaRPr>
          </a:p>
        </p:txBody>
      </p:sp>
      <p:pic>
        <p:nvPicPr>
          <p:cNvPr id="32" name="図 31" descr="クロスワードパズル, テキスト が含まれている画像&#10;&#10;自動的に生成された説明">
            <a:extLst>
              <a:ext uri="{FF2B5EF4-FFF2-40B4-BE49-F238E27FC236}">
                <a16:creationId xmlns:a16="http://schemas.microsoft.com/office/drawing/2014/main" id="{C63AF658-25C4-4CB0-BC4E-C2910D898E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050" y="3897076"/>
            <a:ext cx="2608902" cy="2608902"/>
          </a:xfrm>
          <a:prstGeom prst="rect">
            <a:avLst/>
          </a:prstGeom>
        </p:spPr>
      </p:pic>
      <p:sp>
        <p:nvSpPr>
          <p:cNvPr id="33" name="吹き出し: 四角形 32">
            <a:extLst>
              <a:ext uri="{FF2B5EF4-FFF2-40B4-BE49-F238E27FC236}">
                <a16:creationId xmlns:a16="http://schemas.microsoft.com/office/drawing/2014/main" id="{EF60D9C4-62E9-4EE6-8932-A4B6612DAA4C}"/>
              </a:ext>
            </a:extLst>
          </p:cNvPr>
          <p:cNvSpPr/>
          <p:nvPr/>
        </p:nvSpPr>
        <p:spPr>
          <a:xfrm>
            <a:off x="5108645" y="2179983"/>
            <a:ext cx="1650999" cy="833119"/>
          </a:xfrm>
          <a:prstGeom prst="wedgeRectCallout">
            <a:avLst>
              <a:gd name="adj1" fmla="val -53344"/>
              <a:gd name="adj2" fmla="val 82825"/>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図 33" descr="タイル張り, 座る, 流し, シャワー が含まれている画像&#10;&#10;自動的に生成された説明">
            <a:extLst>
              <a:ext uri="{FF2B5EF4-FFF2-40B4-BE49-F238E27FC236}">
                <a16:creationId xmlns:a16="http://schemas.microsoft.com/office/drawing/2014/main" id="{C2C12B34-8FDD-43B3-9738-0990374B51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27178" y="2291742"/>
            <a:ext cx="609600" cy="609600"/>
          </a:xfrm>
          <a:prstGeom prst="rect">
            <a:avLst/>
          </a:prstGeom>
        </p:spPr>
      </p:pic>
      <p:pic>
        <p:nvPicPr>
          <p:cNvPr id="35" name="図 34" descr="背景パターン&#10;&#10;低い精度で自動的に生成された説明">
            <a:extLst>
              <a:ext uri="{FF2B5EF4-FFF2-40B4-BE49-F238E27FC236}">
                <a16:creationId xmlns:a16="http://schemas.microsoft.com/office/drawing/2014/main" id="{AF7F2BE9-157C-4A3F-A601-69821A46C9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93411" y="2291742"/>
            <a:ext cx="609600" cy="609600"/>
          </a:xfrm>
          <a:prstGeom prst="rect">
            <a:avLst/>
          </a:prstGeom>
        </p:spPr>
      </p:pic>
      <p:pic>
        <p:nvPicPr>
          <p:cNvPr id="36" name="コンテンツ プレースホルダー 18" descr="C:\Users\kawamura\study\ゼミ\基底画像（永久保存版）\barbara.bmp">
            <a:extLst>
              <a:ext uri="{FF2B5EF4-FFF2-40B4-BE49-F238E27FC236}">
                <a16:creationId xmlns:a16="http://schemas.microsoft.com/office/drawing/2014/main" id="{81056D39-C81E-47DE-8743-3B70BB502B3E}"/>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013491" y="856868"/>
            <a:ext cx="1845735" cy="1845735"/>
          </a:xfrm>
          <a:prstGeom prst="rect">
            <a:avLst/>
          </a:prstGeom>
          <a:noFill/>
          <a:ln w="25400">
            <a:noFill/>
          </a:ln>
        </p:spPr>
      </p:pic>
    </p:spTree>
    <p:extLst>
      <p:ext uri="{BB962C8B-B14F-4D97-AF65-F5344CB8AC3E}">
        <p14:creationId xmlns:p14="http://schemas.microsoft.com/office/powerpoint/2010/main" val="19372195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選出前後での比較</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39</a:t>
            </a:fld>
            <a:endParaRPr lang="ja-JP" altLang="en-US"/>
          </a:p>
        </p:txBody>
      </p:sp>
      <p:sp>
        <p:nvSpPr>
          <p:cNvPr id="27" name="テキスト ボックス 26">
            <a:extLst>
              <a:ext uri="{FF2B5EF4-FFF2-40B4-BE49-F238E27FC236}">
                <a16:creationId xmlns:a16="http://schemas.microsoft.com/office/drawing/2014/main" id="{A283CAEA-9C1C-406B-A46C-50CFF888584B}"/>
              </a:ext>
            </a:extLst>
          </p:cNvPr>
          <p:cNvSpPr txBox="1"/>
          <p:nvPr/>
        </p:nvSpPr>
        <p:spPr>
          <a:xfrm>
            <a:off x="315731" y="1001224"/>
            <a:ext cx="6573115" cy="954107"/>
          </a:xfrm>
          <a:prstGeom prst="rect">
            <a:avLst/>
          </a:prstGeom>
          <a:noFill/>
        </p:spPr>
        <p:txBody>
          <a:bodyPr wrap="square">
            <a:spAutoFit/>
          </a:bodyPr>
          <a:lstStyle/>
          <a:p>
            <a:pPr marL="457200" indent="-457200">
              <a:buClr>
                <a:srgbClr val="002060"/>
              </a:buClr>
              <a:buSzPct val="90000"/>
              <a:buFont typeface="Wingdings" pitchFamily="2" charset="2"/>
              <a:buChar char="ü"/>
            </a:pPr>
            <a:r>
              <a:rPr kumimoji="1" lang="ja-JP" altLang="en-US" sz="2800"/>
              <a:t>入力画像 ： </a:t>
            </a:r>
            <a:r>
              <a:rPr kumimoji="1" lang="en-US" altLang="ja-JP" sz="2800"/>
              <a:t>Cameraman </a:t>
            </a:r>
          </a:p>
          <a:p>
            <a:pPr marL="457200" indent="-457200">
              <a:buClr>
                <a:srgbClr val="002060"/>
              </a:buClr>
              <a:buSzPct val="90000"/>
              <a:buFont typeface="Wingdings" pitchFamily="2" charset="2"/>
              <a:buChar char="ü"/>
            </a:pPr>
            <a:r>
              <a:rPr kumimoji="1" lang="ja-JP" altLang="en-US" sz="2800"/>
              <a:t>符号化レート ： 低レート （</a:t>
            </a:r>
            <a:r>
              <a:rPr kumimoji="1" lang="en-US" altLang="ja-JP" sz="2800"/>
              <a:t>0.2[bit/pel]</a:t>
            </a:r>
            <a:r>
              <a:rPr kumimoji="1" lang="ja-JP" altLang="en-US" sz="2800"/>
              <a:t>）</a:t>
            </a:r>
            <a:endParaRPr kumimoji="1" lang="en-US" altLang="ja-JP" sz="2800"/>
          </a:p>
        </p:txBody>
      </p:sp>
      <p:sp>
        <p:nvSpPr>
          <p:cNvPr id="28" name="正方形/長方形 27">
            <a:extLst>
              <a:ext uri="{FF2B5EF4-FFF2-40B4-BE49-F238E27FC236}">
                <a16:creationId xmlns:a16="http://schemas.microsoft.com/office/drawing/2014/main" id="{10E1F597-C76C-4861-823D-378295F7BDC4}"/>
              </a:ext>
            </a:extLst>
          </p:cNvPr>
          <p:cNvSpPr/>
          <p:nvPr/>
        </p:nvSpPr>
        <p:spPr>
          <a:xfrm>
            <a:off x="340784" y="3066079"/>
            <a:ext cx="2507417"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選出前</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（すべての１領域）</a:t>
            </a:r>
          </a:p>
        </p:txBody>
      </p:sp>
      <p:sp>
        <p:nvSpPr>
          <p:cNvPr id="29" name="正方形/長方形 28">
            <a:extLst>
              <a:ext uri="{FF2B5EF4-FFF2-40B4-BE49-F238E27FC236}">
                <a16:creationId xmlns:a16="http://schemas.microsoft.com/office/drawing/2014/main" id="{06B8D3F1-B5D6-4568-9AFF-3769DC200C2B}"/>
              </a:ext>
            </a:extLst>
          </p:cNvPr>
          <p:cNvSpPr/>
          <p:nvPr/>
        </p:nvSpPr>
        <p:spPr>
          <a:xfrm>
            <a:off x="6250518" y="2990934"/>
            <a:ext cx="2526654"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選出領域</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0</a:t>
            </a:r>
            <a:r>
              <a:rPr lang="ja-JP" altLang="en-US" sz="2400">
                <a:solidFill>
                  <a:sysClr val="windowText" lastClr="000000"/>
                </a:solidFill>
                <a:latin typeface="Lucida Sans" panose="020B0602030504020204" pitchFamily="34" charset="0"/>
                <a:cs typeface="Tahoma" panose="020B0604030504040204" pitchFamily="34" charset="0"/>
              </a:rPr>
              <a:t>領域含む）</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0" name="正方形/長方形 29">
            <a:extLst>
              <a:ext uri="{FF2B5EF4-FFF2-40B4-BE49-F238E27FC236}">
                <a16:creationId xmlns:a16="http://schemas.microsoft.com/office/drawing/2014/main" id="{371377EC-C676-4B0F-9FF9-8C41F57D9AA0}"/>
              </a:ext>
            </a:extLst>
          </p:cNvPr>
          <p:cNvSpPr/>
          <p:nvPr/>
        </p:nvSpPr>
        <p:spPr>
          <a:xfrm>
            <a:off x="3228994" y="3077804"/>
            <a:ext cx="2513830"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選出後</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1</a:t>
            </a:r>
            <a:r>
              <a:rPr lang="ja-JP" altLang="en-US" sz="2400">
                <a:solidFill>
                  <a:sysClr val="windowText" lastClr="000000"/>
                </a:solidFill>
                <a:latin typeface="Lucida Sans" panose="020B0602030504020204" pitchFamily="34" charset="0"/>
                <a:cs typeface="Tahoma" panose="020B0604030504040204" pitchFamily="34" charset="0"/>
              </a:rPr>
              <a:t>領域のみ）</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3" name="吹き出し: 四角形 32">
            <a:extLst>
              <a:ext uri="{FF2B5EF4-FFF2-40B4-BE49-F238E27FC236}">
                <a16:creationId xmlns:a16="http://schemas.microsoft.com/office/drawing/2014/main" id="{EF60D9C4-62E9-4EE6-8932-A4B6612DAA4C}"/>
              </a:ext>
            </a:extLst>
          </p:cNvPr>
          <p:cNvSpPr/>
          <p:nvPr/>
        </p:nvSpPr>
        <p:spPr>
          <a:xfrm>
            <a:off x="4534583" y="2179983"/>
            <a:ext cx="2264150" cy="833119"/>
          </a:xfrm>
          <a:prstGeom prst="wedgeRectCallout">
            <a:avLst>
              <a:gd name="adj1" fmla="val 2289"/>
              <a:gd name="adj2" fmla="val 86890"/>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グラフィカル ユーザー インターフェイス が含まれている画像&#10;&#10;自動的に生成された説明">
            <a:extLst>
              <a:ext uri="{FF2B5EF4-FFF2-40B4-BE49-F238E27FC236}">
                <a16:creationId xmlns:a16="http://schemas.microsoft.com/office/drawing/2014/main" id="{7DEB0FCB-3BD5-4749-A432-88ED79E50F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650" y="3908801"/>
            <a:ext cx="2597175" cy="2597175"/>
          </a:xfrm>
          <a:prstGeom prst="rect">
            <a:avLst/>
          </a:prstGeom>
        </p:spPr>
      </p:pic>
      <p:pic>
        <p:nvPicPr>
          <p:cNvPr id="9" name="図 8" descr="グラフィカル ユーザー インターフェイス&#10;&#10;中程度の精度で自動的に生成された説明">
            <a:extLst>
              <a:ext uri="{FF2B5EF4-FFF2-40B4-BE49-F238E27FC236}">
                <a16:creationId xmlns:a16="http://schemas.microsoft.com/office/drawing/2014/main" id="{A178D9AC-E701-4B43-81CD-487E53F1EE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7850" y="3908801"/>
            <a:ext cx="2597175" cy="2597175"/>
          </a:xfrm>
          <a:prstGeom prst="rect">
            <a:avLst/>
          </a:prstGeom>
        </p:spPr>
      </p:pic>
      <p:pic>
        <p:nvPicPr>
          <p:cNvPr id="11" name="図 10" descr="屋外, 光, レゴ, おもちゃ が含まれている画像&#10;&#10;自動的に生成された説明">
            <a:extLst>
              <a:ext uri="{FF2B5EF4-FFF2-40B4-BE49-F238E27FC236}">
                <a16:creationId xmlns:a16="http://schemas.microsoft.com/office/drawing/2014/main" id="{75101E71-B582-4172-A437-ACA3A1596F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0518" y="3908802"/>
            <a:ext cx="2597174" cy="2597174"/>
          </a:xfrm>
          <a:prstGeom prst="rect">
            <a:avLst/>
          </a:prstGeom>
        </p:spPr>
      </p:pic>
      <p:pic>
        <p:nvPicPr>
          <p:cNvPr id="13" name="図 12" descr="タイル張り, 座る, 流し, 鏡 が含まれている画像&#10;&#10;自動的に生成された説明">
            <a:extLst>
              <a:ext uri="{FF2B5EF4-FFF2-40B4-BE49-F238E27FC236}">
                <a16:creationId xmlns:a16="http://schemas.microsoft.com/office/drawing/2014/main" id="{89CB9CF8-1319-4D91-BE39-05BEA9DFFD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3422" y="2291742"/>
            <a:ext cx="609600" cy="609600"/>
          </a:xfrm>
          <a:prstGeom prst="rect">
            <a:avLst/>
          </a:prstGeom>
        </p:spPr>
      </p:pic>
      <p:pic>
        <p:nvPicPr>
          <p:cNvPr id="15" name="図 14" descr="背景パターン が含まれている画像&#10;&#10;自動的に生成された説明">
            <a:extLst>
              <a:ext uri="{FF2B5EF4-FFF2-40B4-BE49-F238E27FC236}">
                <a16:creationId xmlns:a16="http://schemas.microsoft.com/office/drawing/2014/main" id="{2EF2D16C-1E55-46AD-AD42-91CB9CC67C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92752" y="2291742"/>
            <a:ext cx="609600" cy="609600"/>
          </a:xfrm>
          <a:prstGeom prst="rect">
            <a:avLst/>
          </a:prstGeom>
        </p:spPr>
      </p:pic>
      <p:pic>
        <p:nvPicPr>
          <p:cNvPr id="17" name="図 16" descr="流し, タイル張り, 座る, 小さい が含まれている画像&#10;&#10;自動的に生成された説明">
            <a:extLst>
              <a:ext uri="{FF2B5EF4-FFF2-40B4-BE49-F238E27FC236}">
                <a16:creationId xmlns:a16="http://schemas.microsoft.com/office/drawing/2014/main" id="{EEACD0C9-F8D4-4BEE-8D6A-4E5B73B91C1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10919" y="2291742"/>
            <a:ext cx="609600" cy="609600"/>
          </a:xfrm>
          <a:prstGeom prst="rect">
            <a:avLst/>
          </a:prstGeom>
        </p:spPr>
      </p:pic>
      <p:pic>
        <p:nvPicPr>
          <p:cNvPr id="19" name="図 18" descr="三脚の上に立っている男性の白黒写真&#10;&#10;中程度の精度で自動的に生成された説明">
            <a:extLst>
              <a:ext uri="{FF2B5EF4-FFF2-40B4-BE49-F238E27FC236}">
                <a16:creationId xmlns:a16="http://schemas.microsoft.com/office/drawing/2014/main" id="{A2B393E4-E2B5-4090-A44D-6A66943355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64697" y="829343"/>
            <a:ext cx="1896924" cy="1896924"/>
          </a:xfrm>
          <a:prstGeom prst="rect">
            <a:avLst/>
          </a:prstGeom>
        </p:spPr>
      </p:pic>
    </p:spTree>
    <p:extLst>
      <p:ext uri="{BB962C8B-B14F-4D97-AF65-F5344CB8AC3E}">
        <p14:creationId xmlns:p14="http://schemas.microsoft.com/office/powerpoint/2010/main" val="4283471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73049" y="901190"/>
            <a:ext cx="8698095" cy="5653955"/>
          </a:xfrm>
        </p:spPr>
        <p:txBody>
          <a:bodyPr>
            <a:normAutofit/>
          </a:bodyPr>
          <a:lstStyle/>
          <a:p>
            <a:pPr>
              <a:buFont typeface="Wingdings" panose="05000000000000000000" pitchFamily="2" charset="2"/>
              <a:buChar char="ü"/>
            </a:pPr>
            <a:r>
              <a:rPr lang="en-US" altLang="ja-JP" sz="2000" dirty="0">
                <a:latin typeface="Times New Roman" panose="02020603050405020304" pitchFamily="18" charset="0"/>
              </a:rPr>
              <a:t> When frequency transform, most of the signal is concentrated at low frequencies</a:t>
            </a:r>
          </a:p>
          <a:p>
            <a:pPr marL="0" indent="0">
              <a:buNone/>
            </a:pPr>
            <a:endParaRPr lang="en-US" altLang="ja-JP" sz="2000" dirty="0">
              <a:latin typeface="Times New Roman" panose="02020603050405020304" pitchFamily="18" charset="0"/>
            </a:endParaRPr>
          </a:p>
          <a:p>
            <a:pPr marL="0" indent="0">
              <a:buNone/>
            </a:pPr>
            <a:endParaRPr lang="en-US" altLang="ja-JP" sz="2000" dirty="0">
              <a:latin typeface="Times New Roman" panose="02020603050405020304" pitchFamily="18" charset="0"/>
            </a:endParaRPr>
          </a:p>
          <a:p>
            <a:pPr marL="0" indent="0">
              <a:buNone/>
            </a:pPr>
            <a:endParaRPr lang="en-US" altLang="ja-JP" sz="2000" dirty="0">
              <a:latin typeface="Times New Roman" panose="02020603050405020304" pitchFamily="18" charset="0"/>
            </a:endParaRPr>
          </a:p>
          <a:p>
            <a:pPr marL="0" indent="0">
              <a:buNone/>
            </a:pPr>
            <a:endParaRPr lang="en-US" altLang="ja-JP" sz="2000" dirty="0">
              <a:latin typeface="Times New Roman" panose="02020603050405020304" pitchFamily="18" charset="0"/>
            </a:endParaRPr>
          </a:p>
          <a:p>
            <a:pPr marL="0" indent="0">
              <a:buNone/>
            </a:pPr>
            <a:endParaRPr lang="en-US" altLang="ja-JP" sz="2000" dirty="0">
              <a:latin typeface="Times New Roman" panose="02020603050405020304" pitchFamily="18" charset="0"/>
            </a:endParaRPr>
          </a:p>
          <a:p>
            <a:pPr>
              <a:buFont typeface="Wingdings" panose="05000000000000000000" pitchFamily="2" charset="2"/>
              <a:buChar char="ü"/>
            </a:pPr>
            <a:r>
              <a:rPr lang="en-US" altLang="ja-JP" sz="2000" dirty="0">
                <a:latin typeface="Times New Roman" panose="02020603050405020304" pitchFamily="18" charset="0"/>
              </a:rPr>
              <a:t> Quantization based on human visual characteristics</a:t>
            </a:r>
          </a:p>
          <a:p>
            <a:pPr marL="0" indent="0">
              <a:buNone/>
            </a:pPr>
            <a:endParaRPr lang="ja-JP" altLang="en-US" sz="2000" dirty="0">
              <a:latin typeface="Times New Roman" panose="02020603050405020304" pitchFamily="18" charset="0"/>
            </a:endParaRPr>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4</a:t>
            </a:fld>
            <a:endParaRPr kumimoji="1" lang="ja-JP" altLang="en-US" dirty="0"/>
          </a:p>
        </p:txBody>
      </p:sp>
      <p:sp>
        <p:nvSpPr>
          <p:cNvPr id="15" name="正方形/長方形 14"/>
          <p:cNvSpPr/>
          <p:nvPr/>
        </p:nvSpPr>
        <p:spPr>
          <a:xfrm>
            <a:off x="163336" y="2709550"/>
            <a:ext cx="1782297" cy="369332"/>
          </a:xfrm>
          <a:prstGeom prst="rect">
            <a:avLst/>
          </a:prstGeom>
        </p:spPr>
        <p:txBody>
          <a:bodyPr wrap="square">
            <a:spAutoFit/>
          </a:bodyPr>
          <a:lstStyle/>
          <a:p>
            <a:pPr algn="ctr"/>
            <a:r>
              <a:rPr lang="en-US" altLang="ja-JP" dirty="0">
                <a:latin typeface="Times New Roman" panose="02020603050405020304" pitchFamily="18" charset="0"/>
                <a:ea typeface="Tahoma" panose="020B0604030504040204" pitchFamily="34" charset="0"/>
                <a:cs typeface="Times New Roman" panose="02020603050405020304" pitchFamily="18" charset="0"/>
              </a:rPr>
              <a:t>Input</a:t>
            </a:r>
            <a:r>
              <a:rPr lang="ja-JP" altLang="en-US" dirty="0">
                <a:latin typeface="Times New Roman" panose="02020603050405020304" pitchFamily="18" charset="0"/>
                <a:ea typeface="Tahoma" panose="020B0604030504040204" pitchFamily="34" charset="0"/>
                <a:cs typeface="Times New Roman" panose="02020603050405020304" pitchFamily="18" charset="0"/>
              </a:rPr>
              <a:t> </a:t>
            </a:r>
            <a:r>
              <a:rPr lang="en-US" altLang="ja-JP" dirty="0">
                <a:latin typeface="Times New Roman" panose="02020603050405020304" pitchFamily="18" charset="0"/>
                <a:ea typeface="Tahoma" panose="020B0604030504040204" pitchFamily="34" charset="0"/>
                <a:cs typeface="Times New Roman" panose="02020603050405020304" pitchFamily="18" charset="0"/>
              </a:rPr>
              <a:t>image</a:t>
            </a:r>
          </a:p>
        </p:txBody>
      </p:sp>
      <p:cxnSp>
        <p:nvCxnSpPr>
          <p:cNvPr id="46" name="直線矢印コネクタ 45"/>
          <p:cNvCxnSpPr>
            <a:cxnSpLocks/>
          </p:cNvCxnSpPr>
          <p:nvPr/>
        </p:nvCxnSpPr>
        <p:spPr>
          <a:xfrm>
            <a:off x="3061813" y="2131522"/>
            <a:ext cx="1296768"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19" name="Picture 4" descr="C:\Users\isago_000\Documents\EasyLibrary\BARBARA.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2" y="1489483"/>
            <a:ext cx="1264426" cy="1252827"/>
          </a:xfrm>
          <a:prstGeom prst="rect">
            <a:avLst/>
          </a:prstGeom>
          <a:noFill/>
          <a:extLst>
            <a:ext uri="{909E8E84-426E-40DD-AFC4-6F175D3DCCD1}">
              <a14:hiddenFill xmlns:a14="http://schemas.microsoft.com/office/drawing/2010/main">
                <a:solidFill>
                  <a:srgbClr val="FFFFFF"/>
                </a:solidFill>
              </a14:hiddenFill>
            </a:ext>
          </a:extLst>
        </p:spPr>
      </p:pic>
      <p:sp>
        <p:nvSpPr>
          <p:cNvPr id="28" name="正方形/長方形 27"/>
          <p:cNvSpPr/>
          <p:nvPr/>
        </p:nvSpPr>
        <p:spPr>
          <a:xfrm>
            <a:off x="637808" y="2459370"/>
            <a:ext cx="108640" cy="122353"/>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grpSp>
        <p:nvGrpSpPr>
          <p:cNvPr id="31" name="グループ化 30"/>
          <p:cNvGrpSpPr/>
          <p:nvPr/>
        </p:nvGrpSpPr>
        <p:grpSpPr>
          <a:xfrm>
            <a:off x="2053207" y="3889395"/>
            <a:ext cx="4577743" cy="1785676"/>
            <a:chOff x="1415550" y="3829772"/>
            <a:chExt cx="6552238" cy="2374375"/>
          </a:xfrm>
        </p:grpSpPr>
        <p:pic>
          <p:nvPicPr>
            <p:cNvPr id="32" name="図 31" descr="C:\Users\kawamura\Desktop\DCT_q.bmp"/>
            <p:cNvPicPr/>
            <p:nvPr/>
          </p:nvPicPr>
          <p:blipFill>
            <a:blip r:embed="rId4">
              <a:extLst>
                <a:ext uri="{28A0092B-C50C-407E-A947-70E740481C1C}">
                  <a14:useLocalDpi xmlns:a14="http://schemas.microsoft.com/office/drawing/2010/main" val="0"/>
                </a:ext>
              </a:extLst>
            </a:blip>
            <a:srcRect/>
            <a:stretch>
              <a:fillRect/>
            </a:stretch>
          </p:blipFill>
          <p:spPr bwMode="auto">
            <a:xfrm>
              <a:off x="3650034" y="3964900"/>
              <a:ext cx="1744377" cy="1745115"/>
            </a:xfrm>
            <a:prstGeom prst="rect">
              <a:avLst/>
            </a:prstGeom>
            <a:noFill/>
            <a:ln>
              <a:noFill/>
            </a:ln>
            <a:effectLst>
              <a:outerShdw blurRad="50800" dist="38100" dir="2700000" algn="tl" rotWithShape="0">
                <a:prstClr val="black">
                  <a:alpha val="40000"/>
                </a:prstClr>
              </a:outerShdw>
            </a:effectLst>
          </p:spPr>
        </p:pic>
        <p:grpSp>
          <p:nvGrpSpPr>
            <p:cNvPr id="33" name="グループ化 32"/>
            <p:cNvGrpSpPr/>
            <p:nvPr/>
          </p:nvGrpSpPr>
          <p:grpSpPr>
            <a:xfrm>
              <a:off x="3745751" y="4155660"/>
              <a:ext cx="4222037" cy="1858195"/>
              <a:chOff x="3745751" y="4155660"/>
              <a:chExt cx="4222037" cy="1858195"/>
            </a:xfrm>
          </p:grpSpPr>
          <p:sp>
            <p:nvSpPr>
              <p:cNvPr id="40" name="正方形/長方形 39"/>
              <p:cNvSpPr/>
              <p:nvPr/>
            </p:nvSpPr>
            <p:spPr>
              <a:xfrm>
                <a:off x="3745751" y="5288671"/>
                <a:ext cx="304896" cy="31256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cxnSp>
            <p:nvCxnSpPr>
              <p:cNvPr id="41" name="直線コネクタ 40"/>
              <p:cNvCxnSpPr>
                <a:stCxn id="43" idx="1"/>
                <a:endCxn id="40" idx="3"/>
              </p:cNvCxnSpPr>
              <p:nvPr/>
            </p:nvCxnSpPr>
            <p:spPr>
              <a:xfrm flipH="1">
                <a:off x="4050648" y="5084758"/>
                <a:ext cx="2064300" cy="3601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4948" y="4155660"/>
                <a:ext cx="1852840" cy="1858195"/>
              </a:xfrm>
              <a:prstGeom prst="rect">
                <a:avLst/>
              </a:prstGeom>
              <a:noFill/>
              <a:ln w="28575">
                <a:solidFill>
                  <a:srgbClr val="FF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grpSp>
          <p:nvGrpSpPr>
            <p:cNvPr id="35" name="グループ化 34"/>
            <p:cNvGrpSpPr/>
            <p:nvPr/>
          </p:nvGrpSpPr>
          <p:grpSpPr>
            <a:xfrm>
              <a:off x="1415550" y="3829772"/>
              <a:ext cx="3299740" cy="2374375"/>
              <a:chOff x="1415550" y="3829772"/>
              <a:chExt cx="3299740" cy="2374375"/>
            </a:xfrm>
          </p:grpSpPr>
          <p:sp>
            <p:nvSpPr>
              <p:cNvPr id="36" name="正方形/長方形 35"/>
              <p:cNvSpPr/>
              <p:nvPr/>
            </p:nvSpPr>
            <p:spPr>
              <a:xfrm>
                <a:off x="4050647" y="4134374"/>
                <a:ext cx="664643" cy="1072429"/>
              </a:xfrm>
              <a:prstGeom prst="rect">
                <a:avLst/>
              </a:prstGeom>
              <a:noFill/>
              <a:ln w="28575">
                <a:solidFill>
                  <a:srgbClr val="0070C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pic>
            <p:nvPicPr>
              <p:cNvPr id="37"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15550" y="3829772"/>
                <a:ext cx="1433741" cy="2374375"/>
              </a:xfrm>
              <a:prstGeom prst="rect">
                <a:avLst/>
              </a:prstGeom>
              <a:noFill/>
              <a:ln w="28575">
                <a:solidFill>
                  <a:srgbClr val="0070C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39" name="直線コネクタ 38"/>
              <p:cNvCxnSpPr>
                <a:stCxn id="36" idx="1"/>
                <a:endCxn id="37" idx="3"/>
              </p:cNvCxnSpPr>
              <p:nvPr/>
            </p:nvCxnSpPr>
            <p:spPr>
              <a:xfrm flipH="1">
                <a:off x="2849291" y="4670589"/>
                <a:ext cx="1201356" cy="34637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sp>
        <p:nvSpPr>
          <p:cNvPr id="25" name="タイトル 1">
            <a:extLst>
              <a:ext uri="{FF2B5EF4-FFF2-40B4-BE49-F238E27FC236}">
                <a16:creationId xmlns:a16="http://schemas.microsoft.com/office/drawing/2014/main" id="{E26D2F89-FCA2-4FD1-A167-C8247E0E53D3}"/>
              </a:ext>
            </a:extLst>
          </p:cNvPr>
          <p:cNvSpPr>
            <a:spLocks noGrp="1"/>
          </p:cNvSpPr>
          <p:nvPr>
            <p:ph type="title"/>
          </p:nvPr>
        </p:nvSpPr>
        <p:spPr>
          <a:xfrm>
            <a:off x="273050" y="88900"/>
            <a:ext cx="8676098"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Introduction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Discrete Cosine Transform (DCT)</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6" name="正方形/長方形 25">
            <a:extLst>
              <a:ext uri="{FF2B5EF4-FFF2-40B4-BE49-F238E27FC236}">
                <a16:creationId xmlns:a16="http://schemas.microsoft.com/office/drawing/2014/main" id="{3E0A4D40-B6CE-43AB-80DC-71BD74FF9647}"/>
              </a:ext>
            </a:extLst>
          </p:cNvPr>
          <p:cNvSpPr/>
          <p:nvPr/>
        </p:nvSpPr>
        <p:spPr>
          <a:xfrm>
            <a:off x="245896" y="6018201"/>
            <a:ext cx="8725248" cy="65601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DD4980C-ED50-40AE-A530-590FB6C1BEB2}"/>
              </a:ext>
            </a:extLst>
          </p:cNvPr>
          <p:cNvSpPr/>
          <p:nvPr/>
        </p:nvSpPr>
        <p:spPr>
          <a:xfrm>
            <a:off x="245896" y="6103277"/>
            <a:ext cx="8725248" cy="461665"/>
          </a:xfrm>
          <a:prstGeom prst="rect">
            <a:avLst/>
          </a:prstGeom>
          <a:ln>
            <a:noFill/>
          </a:ln>
        </p:spPr>
        <p:txBody>
          <a:bodyPr wrap="square">
            <a:spAutoFit/>
          </a:bodyPr>
          <a:lstStyle/>
          <a:p>
            <a:pPr algn="ctr"/>
            <a:r>
              <a:rPr lang="en-US" altLang="ja-JP" sz="2400" dirty="0">
                <a:solidFill>
                  <a:schemeClr val="bg1"/>
                </a:solidFill>
                <a:latin typeface="Times New Roman" panose="02020603050405020304" pitchFamily="18" charset="0"/>
                <a:cs typeface="Times New Roman" panose="02020603050405020304" pitchFamily="18" charset="0"/>
              </a:rPr>
              <a:t>Not good at preserving of </a:t>
            </a:r>
            <a:r>
              <a:rPr lang="en-US" altLang="ja-JP" sz="2400" dirty="0">
                <a:solidFill>
                  <a:schemeClr val="accent2"/>
                </a:solidFill>
                <a:latin typeface="Times New Roman" panose="02020603050405020304" pitchFamily="18" charset="0"/>
                <a:cs typeface="Times New Roman" panose="02020603050405020304" pitchFamily="18" charset="0"/>
              </a:rPr>
              <a:t>local features</a:t>
            </a:r>
            <a:endParaRPr lang="ja-JP" altLang="en-US" sz="2400" dirty="0">
              <a:solidFill>
                <a:schemeClr val="bg1"/>
              </a:solidFill>
              <a:latin typeface="Times New Roman" panose="02020603050405020304" pitchFamily="18" charset="0"/>
              <a:cs typeface="Times New Roman" panose="02020603050405020304" pitchFamily="18" charset="0"/>
            </a:endParaRPr>
          </a:p>
        </p:txBody>
      </p:sp>
      <p:pic>
        <p:nvPicPr>
          <p:cNvPr id="29" name="図 28">
            <a:extLst>
              <a:ext uri="{FF2B5EF4-FFF2-40B4-BE49-F238E27FC236}">
                <a16:creationId xmlns:a16="http://schemas.microsoft.com/office/drawing/2014/main" id="{642A52F1-365D-416A-9CBA-16CB2017AE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45818" y="1742497"/>
            <a:ext cx="792985" cy="778049"/>
          </a:xfrm>
          <a:prstGeom prst="rect">
            <a:avLst/>
          </a:prstGeom>
          <a:ln w="28575">
            <a:solidFill>
              <a:srgbClr val="FF0000"/>
            </a:solidFill>
          </a:ln>
        </p:spPr>
      </p:pic>
      <p:cxnSp>
        <p:nvCxnSpPr>
          <p:cNvPr id="30" name="直線コネクタ 29">
            <a:extLst>
              <a:ext uri="{FF2B5EF4-FFF2-40B4-BE49-F238E27FC236}">
                <a16:creationId xmlns:a16="http://schemas.microsoft.com/office/drawing/2014/main" id="{BA48EC5F-ADE2-4236-B6C9-C0B6EBF1CBB3}"/>
              </a:ext>
            </a:extLst>
          </p:cNvPr>
          <p:cNvCxnSpPr>
            <a:cxnSpLocks/>
            <a:stCxn id="29" idx="1"/>
            <a:endCxn id="28" idx="3"/>
          </p:cNvCxnSpPr>
          <p:nvPr/>
        </p:nvCxnSpPr>
        <p:spPr>
          <a:xfrm flipH="1">
            <a:off x="746448" y="2131522"/>
            <a:ext cx="1399370" cy="3890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24A430D0-6438-4CE0-8D3B-BD33E0571FBC}"/>
              </a:ext>
            </a:extLst>
          </p:cNvPr>
          <p:cNvSpPr/>
          <p:nvPr/>
        </p:nvSpPr>
        <p:spPr>
          <a:xfrm>
            <a:off x="2819048" y="1785690"/>
            <a:ext cx="1782297" cy="369332"/>
          </a:xfrm>
          <a:prstGeom prst="rect">
            <a:avLst/>
          </a:prstGeom>
        </p:spPr>
        <p:txBody>
          <a:bodyPr wrap="square">
            <a:spAutoFit/>
          </a:bodyPr>
          <a:lstStyle/>
          <a:p>
            <a:pPr algn="ctr"/>
            <a:r>
              <a:rPr lang="en-US" altLang="ja-JP" dirty="0">
                <a:latin typeface="Times New Roman" panose="02020603050405020304" pitchFamily="18" charset="0"/>
                <a:ea typeface="Tahoma" panose="020B0604030504040204" pitchFamily="34" charset="0"/>
                <a:cs typeface="Times New Roman" panose="02020603050405020304" pitchFamily="18" charset="0"/>
              </a:rPr>
              <a:t>transform</a:t>
            </a:r>
          </a:p>
        </p:txBody>
      </p:sp>
      <p:pic>
        <p:nvPicPr>
          <p:cNvPr id="45" name="図 44">
            <a:extLst>
              <a:ext uri="{FF2B5EF4-FFF2-40B4-BE49-F238E27FC236}">
                <a16:creationId xmlns:a16="http://schemas.microsoft.com/office/drawing/2014/main" id="{21E923EB-2EE9-49D4-8867-7A7391044763}"/>
              </a:ext>
            </a:extLst>
          </p:cNvPr>
          <p:cNvPicPr>
            <a:picLocks noChangeAspect="1"/>
          </p:cNvPicPr>
          <p:nvPr/>
        </p:nvPicPr>
        <p:blipFill rotWithShape="1">
          <a:blip r:embed="rId8"/>
          <a:srcRect l="5170" r="2704" b="15623"/>
          <a:stretch/>
        </p:blipFill>
        <p:spPr>
          <a:xfrm>
            <a:off x="6445940" y="1569538"/>
            <a:ext cx="2611502" cy="1239368"/>
          </a:xfrm>
          <a:prstGeom prst="rect">
            <a:avLst/>
          </a:prstGeom>
        </p:spPr>
      </p:pic>
      <p:pic>
        <p:nvPicPr>
          <p:cNvPr id="47" name="図 46">
            <a:extLst>
              <a:ext uri="{FF2B5EF4-FFF2-40B4-BE49-F238E27FC236}">
                <a16:creationId xmlns:a16="http://schemas.microsoft.com/office/drawing/2014/main" id="{02749583-C89A-49E3-87FE-A0EA81E906D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78441" y="1524948"/>
            <a:ext cx="1260148" cy="1260148"/>
          </a:xfrm>
          <a:prstGeom prst="rect">
            <a:avLst/>
          </a:prstGeom>
        </p:spPr>
      </p:pic>
      <p:sp>
        <p:nvSpPr>
          <p:cNvPr id="48" name="正方形/長方形 47">
            <a:extLst>
              <a:ext uri="{FF2B5EF4-FFF2-40B4-BE49-F238E27FC236}">
                <a16:creationId xmlns:a16="http://schemas.microsoft.com/office/drawing/2014/main" id="{26141420-C518-47D0-AB07-AB02ACF3ED0D}"/>
              </a:ext>
            </a:extLst>
          </p:cNvPr>
          <p:cNvSpPr/>
          <p:nvPr/>
        </p:nvSpPr>
        <p:spPr>
          <a:xfrm>
            <a:off x="4316971" y="2743561"/>
            <a:ext cx="1782296" cy="338554"/>
          </a:xfrm>
          <a:prstGeom prst="rect">
            <a:avLst/>
          </a:prstGeom>
        </p:spPr>
        <p:txBody>
          <a:bodyPr wrap="square">
            <a:spAutoFit/>
          </a:bodyPr>
          <a:lstStyle/>
          <a:p>
            <a:pPr algn="ctr"/>
            <a:r>
              <a:rPr lang="en-US" altLang="ja-JP" sz="1600" dirty="0">
                <a:latin typeface="Times New Roman" panose="02020603050405020304" pitchFamily="18" charset="0"/>
                <a:ea typeface="Tahoma" panose="020B0604030504040204" pitchFamily="34" charset="0"/>
                <a:cs typeface="Times New Roman" panose="02020603050405020304" pitchFamily="18" charset="0"/>
              </a:rPr>
              <a:t>DCT bases</a:t>
            </a:r>
          </a:p>
        </p:txBody>
      </p:sp>
      <p:sp>
        <p:nvSpPr>
          <p:cNvPr id="50" name="正方形/長方形 49">
            <a:extLst>
              <a:ext uri="{FF2B5EF4-FFF2-40B4-BE49-F238E27FC236}">
                <a16:creationId xmlns:a16="http://schemas.microsoft.com/office/drawing/2014/main" id="{7C2A3171-9061-4FE9-B8A5-DFD4A3B14A2F}"/>
              </a:ext>
            </a:extLst>
          </p:cNvPr>
          <p:cNvSpPr/>
          <p:nvPr/>
        </p:nvSpPr>
        <p:spPr>
          <a:xfrm>
            <a:off x="5882013" y="1971705"/>
            <a:ext cx="409087" cy="461665"/>
          </a:xfrm>
          <a:prstGeom prst="rect">
            <a:avLst/>
          </a:prstGeom>
        </p:spPr>
        <p:txBody>
          <a:bodyPr wrap="none">
            <a:spAutoFit/>
          </a:bodyPr>
          <a:lstStyle/>
          <a:p>
            <a:pPr algn="ctr"/>
            <a:r>
              <a:rPr lang="en-US" altLang="ja-JP" sz="2400" dirty="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a:t>
            </a:r>
            <a:endParaRPr lang="ja-JP" altLang="en-US" sz="2400" dirty="0">
              <a:solidFill>
                <a:sysClr val="windowText" lastClr="000000"/>
              </a:solidFill>
              <a:latin typeface="Lucida Sans" panose="020B0602030504020204" pitchFamily="34" charset="0"/>
              <a:cs typeface="Tahoma" panose="020B0604030504040204" pitchFamily="34" charset="0"/>
            </a:endParaRPr>
          </a:p>
        </p:txBody>
      </p:sp>
      <p:sp>
        <p:nvSpPr>
          <p:cNvPr id="51" name="正方形/長方形 50">
            <a:extLst>
              <a:ext uri="{FF2B5EF4-FFF2-40B4-BE49-F238E27FC236}">
                <a16:creationId xmlns:a16="http://schemas.microsoft.com/office/drawing/2014/main" id="{4122BE7E-7BCA-4446-876B-1621D4E259BD}"/>
              </a:ext>
            </a:extLst>
          </p:cNvPr>
          <p:cNvSpPr/>
          <p:nvPr/>
        </p:nvSpPr>
        <p:spPr>
          <a:xfrm>
            <a:off x="163335" y="5321402"/>
            <a:ext cx="1782297" cy="369332"/>
          </a:xfrm>
          <a:prstGeom prst="rect">
            <a:avLst/>
          </a:prstGeom>
        </p:spPr>
        <p:txBody>
          <a:bodyPr wrap="square">
            <a:spAutoFit/>
          </a:bodyPr>
          <a:lstStyle/>
          <a:p>
            <a:pPr algn="ctr"/>
            <a:r>
              <a:rPr lang="en-US" altLang="ja-JP" dirty="0">
                <a:latin typeface="Times New Roman" panose="02020603050405020304" pitchFamily="18" charset="0"/>
                <a:ea typeface="Tahoma" panose="020B0604030504040204" pitchFamily="34" charset="0"/>
                <a:cs typeface="Times New Roman" panose="02020603050405020304" pitchFamily="18" charset="0"/>
              </a:rPr>
              <a:t>Effective areas</a:t>
            </a:r>
          </a:p>
        </p:txBody>
      </p:sp>
      <p:sp>
        <p:nvSpPr>
          <p:cNvPr id="52" name="正方形/長方形 51">
            <a:extLst>
              <a:ext uri="{FF2B5EF4-FFF2-40B4-BE49-F238E27FC236}">
                <a16:creationId xmlns:a16="http://schemas.microsoft.com/office/drawing/2014/main" id="{4F2A7ECA-11FF-49F0-A1F7-F39C2CE0DC77}"/>
              </a:ext>
            </a:extLst>
          </p:cNvPr>
          <p:cNvSpPr/>
          <p:nvPr/>
        </p:nvSpPr>
        <p:spPr>
          <a:xfrm>
            <a:off x="6819852" y="3638068"/>
            <a:ext cx="2234102" cy="923330"/>
          </a:xfrm>
          <a:prstGeom prst="rect">
            <a:avLst/>
          </a:prstGeom>
        </p:spPr>
        <p:txBody>
          <a:bodyPr wrap="square">
            <a:spAutoFit/>
          </a:bodyPr>
          <a:lstStyle/>
          <a:p>
            <a:pPr algn="ctr"/>
            <a:r>
              <a:rPr lang="en-US" altLang="ja-JP" dirty="0">
                <a:latin typeface="Times New Roman" panose="02020603050405020304" pitchFamily="18" charset="0"/>
                <a:ea typeface="Tahoma" panose="020B0604030504040204" pitchFamily="34" charset="0"/>
                <a:cs typeface="Times New Roman" panose="02020603050405020304" pitchFamily="18" charset="0"/>
              </a:rPr>
              <a:t>Low bit rate removes a lot of local features information …</a:t>
            </a:r>
          </a:p>
        </p:txBody>
      </p:sp>
      <p:sp>
        <p:nvSpPr>
          <p:cNvPr id="53" name="正方形/長方形 52">
            <a:extLst>
              <a:ext uri="{FF2B5EF4-FFF2-40B4-BE49-F238E27FC236}">
                <a16:creationId xmlns:a16="http://schemas.microsoft.com/office/drawing/2014/main" id="{45254B1A-32F8-4164-A642-47BB7FB3904F}"/>
              </a:ext>
            </a:extLst>
          </p:cNvPr>
          <p:cNvSpPr/>
          <p:nvPr/>
        </p:nvSpPr>
        <p:spPr>
          <a:xfrm>
            <a:off x="6846064" y="5266183"/>
            <a:ext cx="1782297" cy="369332"/>
          </a:xfrm>
          <a:prstGeom prst="rect">
            <a:avLst/>
          </a:prstGeom>
        </p:spPr>
        <p:txBody>
          <a:bodyPr wrap="square">
            <a:spAutoFit/>
          </a:bodyPr>
          <a:lstStyle/>
          <a:p>
            <a:pPr algn="ctr"/>
            <a:r>
              <a:rPr lang="en-US" altLang="ja-JP" dirty="0">
                <a:latin typeface="Times New Roman" panose="02020603050405020304" pitchFamily="18" charset="0"/>
                <a:ea typeface="Tahoma" panose="020B0604030504040204" pitchFamily="34" charset="0"/>
                <a:cs typeface="Times New Roman" panose="02020603050405020304" pitchFamily="18" charset="0"/>
              </a:rPr>
              <a:t>Ineffective areas</a:t>
            </a:r>
          </a:p>
        </p:txBody>
      </p:sp>
      <p:sp>
        <p:nvSpPr>
          <p:cNvPr id="54" name="正方形/長方形 53">
            <a:extLst>
              <a:ext uri="{FF2B5EF4-FFF2-40B4-BE49-F238E27FC236}">
                <a16:creationId xmlns:a16="http://schemas.microsoft.com/office/drawing/2014/main" id="{DB51DCE1-42AA-4458-96F2-4F4926A7D4EC}"/>
              </a:ext>
            </a:extLst>
          </p:cNvPr>
          <p:cNvSpPr/>
          <p:nvPr/>
        </p:nvSpPr>
        <p:spPr>
          <a:xfrm>
            <a:off x="6860543" y="2813482"/>
            <a:ext cx="1782296" cy="338554"/>
          </a:xfrm>
          <a:prstGeom prst="rect">
            <a:avLst/>
          </a:prstGeom>
        </p:spPr>
        <p:txBody>
          <a:bodyPr wrap="square">
            <a:spAutoFit/>
          </a:bodyPr>
          <a:lstStyle/>
          <a:p>
            <a:pPr algn="ctr"/>
            <a:r>
              <a:rPr lang="en-US" altLang="ja-JP" sz="1600" dirty="0">
                <a:latin typeface="Times New Roman" panose="02020603050405020304" pitchFamily="18" charset="0"/>
                <a:ea typeface="Tahoma" panose="020B0604030504040204" pitchFamily="34" charset="0"/>
                <a:cs typeface="Times New Roman" panose="02020603050405020304" pitchFamily="18" charset="0"/>
              </a:rPr>
              <a:t>DCT basis</a:t>
            </a:r>
          </a:p>
        </p:txBody>
      </p:sp>
      <p:sp>
        <p:nvSpPr>
          <p:cNvPr id="55" name="正方形/長方形 54">
            <a:extLst>
              <a:ext uri="{FF2B5EF4-FFF2-40B4-BE49-F238E27FC236}">
                <a16:creationId xmlns:a16="http://schemas.microsoft.com/office/drawing/2014/main" id="{A8CB5280-9E4A-4BDF-B2C1-05848CB061AB}"/>
              </a:ext>
            </a:extLst>
          </p:cNvPr>
          <p:cNvSpPr/>
          <p:nvPr/>
        </p:nvSpPr>
        <p:spPr>
          <a:xfrm rot="16200000">
            <a:off x="5458429" y="1925939"/>
            <a:ext cx="1782296" cy="338554"/>
          </a:xfrm>
          <a:prstGeom prst="rect">
            <a:avLst/>
          </a:prstGeom>
        </p:spPr>
        <p:txBody>
          <a:bodyPr wrap="square">
            <a:spAutoFit/>
          </a:bodyPr>
          <a:lstStyle/>
          <a:p>
            <a:pPr algn="ctr"/>
            <a:r>
              <a:rPr lang="en-US" altLang="ja-JP" sz="1600" dirty="0">
                <a:latin typeface="Times New Roman" panose="02020603050405020304" pitchFamily="18" charset="0"/>
                <a:ea typeface="Tahoma" panose="020B0604030504040204" pitchFamily="34" charset="0"/>
                <a:cs typeface="Times New Roman" panose="02020603050405020304" pitchFamily="18" charset="0"/>
              </a:rPr>
              <a:t>DCT coefficients</a:t>
            </a:r>
          </a:p>
        </p:txBody>
      </p:sp>
      <p:sp>
        <p:nvSpPr>
          <p:cNvPr id="56" name="正方形/長方形 55">
            <a:extLst>
              <a:ext uri="{FF2B5EF4-FFF2-40B4-BE49-F238E27FC236}">
                <a16:creationId xmlns:a16="http://schemas.microsoft.com/office/drawing/2014/main" id="{215DF7E9-A694-4760-9077-7817AF618DD9}"/>
              </a:ext>
            </a:extLst>
          </p:cNvPr>
          <p:cNvSpPr/>
          <p:nvPr/>
        </p:nvSpPr>
        <p:spPr>
          <a:xfrm>
            <a:off x="3151045" y="5296035"/>
            <a:ext cx="2145297" cy="369332"/>
          </a:xfrm>
          <a:prstGeom prst="rect">
            <a:avLst/>
          </a:prstGeom>
        </p:spPr>
        <p:txBody>
          <a:bodyPr wrap="square">
            <a:spAutoFit/>
          </a:bodyPr>
          <a:lstStyle/>
          <a:p>
            <a:pPr algn="ctr"/>
            <a:r>
              <a:rPr lang="en-US" altLang="ja-JP" dirty="0">
                <a:latin typeface="Times New Roman" panose="02020603050405020304" pitchFamily="18" charset="0"/>
                <a:ea typeface="Tahoma" panose="020B0604030504040204" pitchFamily="34" charset="0"/>
                <a:cs typeface="Times New Roman" panose="02020603050405020304" pitchFamily="18" charset="0"/>
              </a:rPr>
              <a:t>Reconstructed image</a:t>
            </a:r>
          </a:p>
        </p:txBody>
      </p:sp>
      <p:sp>
        <p:nvSpPr>
          <p:cNvPr id="57" name="楕円 56">
            <a:extLst>
              <a:ext uri="{FF2B5EF4-FFF2-40B4-BE49-F238E27FC236}">
                <a16:creationId xmlns:a16="http://schemas.microsoft.com/office/drawing/2014/main" id="{6C6FFD3E-9308-41FB-8F8B-CD0D3DCB6DB0}"/>
              </a:ext>
            </a:extLst>
          </p:cNvPr>
          <p:cNvSpPr>
            <a:spLocks noChangeAspect="1"/>
          </p:cNvSpPr>
          <p:nvPr/>
        </p:nvSpPr>
        <p:spPr>
          <a:xfrm>
            <a:off x="1892587" y="3683261"/>
            <a:ext cx="294088" cy="294088"/>
          </a:xfrm>
          <a:prstGeom prst="ellipse">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乗算記号 57">
            <a:extLst>
              <a:ext uri="{FF2B5EF4-FFF2-40B4-BE49-F238E27FC236}">
                <a16:creationId xmlns:a16="http://schemas.microsoft.com/office/drawing/2014/main" id="{B997F11D-3211-4D93-9E47-D23A278336AD}"/>
              </a:ext>
            </a:extLst>
          </p:cNvPr>
          <p:cNvSpPr>
            <a:spLocks noChangeAspect="1"/>
          </p:cNvSpPr>
          <p:nvPr/>
        </p:nvSpPr>
        <p:spPr>
          <a:xfrm>
            <a:off x="6398452" y="3902518"/>
            <a:ext cx="447612" cy="447612"/>
          </a:xfrm>
          <a:prstGeom prst="mathMultiply">
            <a:avLst>
              <a:gd name="adj1" fmla="val 18131"/>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選出前後での比較</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40</a:t>
            </a:fld>
            <a:endParaRPr lang="ja-JP" altLang="en-US"/>
          </a:p>
        </p:txBody>
      </p:sp>
      <p:sp>
        <p:nvSpPr>
          <p:cNvPr id="27" name="テキスト ボックス 26">
            <a:extLst>
              <a:ext uri="{FF2B5EF4-FFF2-40B4-BE49-F238E27FC236}">
                <a16:creationId xmlns:a16="http://schemas.microsoft.com/office/drawing/2014/main" id="{A283CAEA-9C1C-406B-A46C-50CFF888584B}"/>
              </a:ext>
            </a:extLst>
          </p:cNvPr>
          <p:cNvSpPr txBox="1"/>
          <p:nvPr/>
        </p:nvSpPr>
        <p:spPr>
          <a:xfrm>
            <a:off x="266700" y="1017670"/>
            <a:ext cx="6284596" cy="954107"/>
          </a:xfrm>
          <a:prstGeom prst="rect">
            <a:avLst/>
          </a:prstGeom>
          <a:noFill/>
        </p:spPr>
        <p:txBody>
          <a:bodyPr wrap="square">
            <a:spAutoFit/>
          </a:bodyPr>
          <a:lstStyle/>
          <a:p>
            <a:pPr marL="457200" indent="-457200">
              <a:buClr>
                <a:srgbClr val="002060"/>
              </a:buClr>
              <a:buSzPct val="90000"/>
              <a:buFont typeface="Wingdings" pitchFamily="2" charset="2"/>
              <a:buChar char="ü"/>
            </a:pPr>
            <a:r>
              <a:rPr kumimoji="1" lang="ja-JP" altLang="en-US" sz="2800"/>
              <a:t>入力画像 ： </a:t>
            </a:r>
            <a:r>
              <a:rPr lang="en-US" altLang="ja-JP" sz="2800"/>
              <a:t>Mandrill</a:t>
            </a:r>
            <a:r>
              <a:rPr kumimoji="1" lang="en-US" altLang="ja-JP" sz="2800"/>
              <a:t> </a:t>
            </a:r>
          </a:p>
          <a:p>
            <a:pPr marL="457200" indent="-457200">
              <a:buClr>
                <a:srgbClr val="002060"/>
              </a:buClr>
              <a:buSzPct val="90000"/>
              <a:buFont typeface="Wingdings" pitchFamily="2" charset="2"/>
              <a:buChar char="ü"/>
            </a:pPr>
            <a:r>
              <a:rPr kumimoji="1" lang="ja-JP" altLang="en-US" sz="2800"/>
              <a:t>符号化レート ： 低レート （</a:t>
            </a:r>
            <a:r>
              <a:rPr kumimoji="1" lang="en-US" altLang="ja-JP" sz="2800"/>
              <a:t>0.2[bit/pel]</a:t>
            </a:r>
            <a:r>
              <a:rPr kumimoji="1" lang="ja-JP" altLang="en-US" sz="2800"/>
              <a:t>）</a:t>
            </a:r>
            <a:endParaRPr kumimoji="1" lang="en-US" altLang="ja-JP" sz="2800"/>
          </a:p>
        </p:txBody>
      </p:sp>
      <p:sp>
        <p:nvSpPr>
          <p:cNvPr id="28" name="正方形/長方形 27">
            <a:extLst>
              <a:ext uri="{FF2B5EF4-FFF2-40B4-BE49-F238E27FC236}">
                <a16:creationId xmlns:a16="http://schemas.microsoft.com/office/drawing/2014/main" id="{10E1F597-C76C-4861-823D-378295F7BDC4}"/>
              </a:ext>
            </a:extLst>
          </p:cNvPr>
          <p:cNvSpPr/>
          <p:nvPr/>
        </p:nvSpPr>
        <p:spPr>
          <a:xfrm>
            <a:off x="340784" y="3066079"/>
            <a:ext cx="2507417"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選出前</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（すべての１領域）</a:t>
            </a:r>
          </a:p>
        </p:txBody>
      </p:sp>
      <p:sp>
        <p:nvSpPr>
          <p:cNvPr id="29" name="正方形/長方形 28">
            <a:extLst>
              <a:ext uri="{FF2B5EF4-FFF2-40B4-BE49-F238E27FC236}">
                <a16:creationId xmlns:a16="http://schemas.microsoft.com/office/drawing/2014/main" id="{06B8D3F1-B5D6-4568-9AFF-3769DC200C2B}"/>
              </a:ext>
            </a:extLst>
          </p:cNvPr>
          <p:cNvSpPr/>
          <p:nvPr/>
        </p:nvSpPr>
        <p:spPr>
          <a:xfrm>
            <a:off x="6250518" y="2990934"/>
            <a:ext cx="2526654"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選出領域</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0</a:t>
            </a:r>
            <a:r>
              <a:rPr lang="ja-JP" altLang="en-US" sz="2400">
                <a:solidFill>
                  <a:sysClr val="windowText" lastClr="000000"/>
                </a:solidFill>
                <a:latin typeface="Lucida Sans" panose="020B0602030504020204" pitchFamily="34" charset="0"/>
                <a:cs typeface="Tahoma" panose="020B0604030504040204" pitchFamily="34" charset="0"/>
              </a:rPr>
              <a:t>領域含む）</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0" name="正方形/長方形 29">
            <a:extLst>
              <a:ext uri="{FF2B5EF4-FFF2-40B4-BE49-F238E27FC236}">
                <a16:creationId xmlns:a16="http://schemas.microsoft.com/office/drawing/2014/main" id="{371377EC-C676-4B0F-9FF9-8C41F57D9AA0}"/>
              </a:ext>
            </a:extLst>
          </p:cNvPr>
          <p:cNvSpPr/>
          <p:nvPr/>
        </p:nvSpPr>
        <p:spPr>
          <a:xfrm>
            <a:off x="3228994" y="3077804"/>
            <a:ext cx="2513830"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選出後</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1</a:t>
            </a:r>
            <a:r>
              <a:rPr lang="ja-JP" altLang="en-US" sz="2400">
                <a:solidFill>
                  <a:sysClr val="windowText" lastClr="000000"/>
                </a:solidFill>
                <a:latin typeface="Lucida Sans" panose="020B0602030504020204" pitchFamily="34" charset="0"/>
                <a:cs typeface="Tahoma" panose="020B0604030504040204" pitchFamily="34" charset="0"/>
              </a:rPr>
              <a:t>領域のみ）</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3" name="吹き出し: 四角形 32">
            <a:extLst>
              <a:ext uri="{FF2B5EF4-FFF2-40B4-BE49-F238E27FC236}">
                <a16:creationId xmlns:a16="http://schemas.microsoft.com/office/drawing/2014/main" id="{EF60D9C4-62E9-4EE6-8932-A4B6612DAA4C}"/>
              </a:ext>
            </a:extLst>
          </p:cNvPr>
          <p:cNvSpPr/>
          <p:nvPr/>
        </p:nvSpPr>
        <p:spPr>
          <a:xfrm>
            <a:off x="3859317" y="2116080"/>
            <a:ext cx="2897667" cy="833119"/>
          </a:xfrm>
          <a:prstGeom prst="wedgeRectCallout">
            <a:avLst>
              <a:gd name="adj1" fmla="val 2179"/>
              <a:gd name="adj2" fmla="val 84858"/>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猿の顔の白黒写真&#10;&#10;自動的に生成された説明">
            <a:extLst>
              <a:ext uri="{FF2B5EF4-FFF2-40B4-BE49-F238E27FC236}">
                <a16:creationId xmlns:a16="http://schemas.microsoft.com/office/drawing/2014/main" id="{14778851-A886-41AC-A322-3796A82D0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1565" y="868690"/>
            <a:ext cx="1845735" cy="1845735"/>
          </a:xfrm>
          <a:prstGeom prst="rect">
            <a:avLst/>
          </a:prstGeom>
        </p:spPr>
      </p:pic>
      <p:pic>
        <p:nvPicPr>
          <p:cNvPr id="7" name="図 6" descr="グラフィカル ユーザー インターフェイス が含まれている画像&#10;&#10;自動的に生成された説明">
            <a:extLst>
              <a:ext uri="{FF2B5EF4-FFF2-40B4-BE49-F238E27FC236}">
                <a16:creationId xmlns:a16="http://schemas.microsoft.com/office/drawing/2014/main" id="{5642CD21-E881-4151-B556-39CAE0966D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7549" y="3908801"/>
            <a:ext cx="2608902" cy="2608902"/>
          </a:xfrm>
          <a:prstGeom prst="rect">
            <a:avLst/>
          </a:prstGeom>
        </p:spPr>
      </p:pic>
      <p:pic>
        <p:nvPicPr>
          <p:cNvPr id="9" name="図 8" descr="テキスト, クロスワードパズル, 男 が含まれている画像&#10;&#10;自動的に生成された説明">
            <a:extLst>
              <a:ext uri="{FF2B5EF4-FFF2-40B4-BE49-F238E27FC236}">
                <a16:creationId xmlns:a16="http://schemas.microsoft.com/office/drawing/2014/main" id="{4834C60A-8E87-4332-9164-2098B85311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7378" y="3908801"/>
            <a:ext cx="2592933" cy="2592933"/>
          </a:xfrm>
          <a:prstGeom prst="rect">
            <a:avLst/>
          </a:prstGeom>
        </p:spPr>
      </p:pic>
      <p:pic>
        <p:nvPicPr>
          <p:cNvPr id="11" name="図 10" descr="クロスワードパズル, テキスト が含まれている画像&#10;&#10;自動的に生成された説明">
            <a:extLst>
              <a:ext uri="{FF2B5EF4-FFF2-40B4-BE49-F238E27FC236}">
                <a16:creationId xmlns:a16="http://schemas.microsoft.com/office/drawing/2014/main" id="{65CB0B90-1935-4119-9C1B-C61EBA38EE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7721" y="3908802"/>
            <a:ext cx="2608901" cy="2608901"/>
          </a:xfrm>
          <a:prstGeom prst="rect">
            <a:avLst/>
          </a:prstGeom>
        </p:spPr>
      </p:pic>
      <p:pic>
        <p:nvPicPr>
          <p:cNvPr id="13" name="図 12" descr="図形 が含まれている画像&#10;&#10;自動的に生成された説明">
            <a:extLst>
              <a:ext uri="{FF2B5EF4-FFF2-40B4-BE49-F238E27FC236}">
                <a16:creationId xmlns:a16="http://schemas.microsoft.com/office/drawing/2014/main" id="{156AB80E-7F2A-489E-A4F9-7642370C17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53933" y="2213452"/>
            <a:ext cx="609600" cy="609600"/>
          </a:xfrm>
          <a:prstGeom prst="rect">
            <a:avLst/>
          </a:prstGeom>
        </p:spPr>
      </p:pic>
      <p:pic>
        <p:nvPicPr>
          <p:cNvPr id="15" name="図 14" descr="背景パターン が含まれている画像&#10;&#10;自動的に生成された説明">
            <a:extLst>
              <a:ext uri="{FF2B5EF4-FFF2-40B4-BE49-F238E27FC236}">
                <a16:creationId xmlns:a16="http://schemas.microsoft.com/office/drawing/2014/main" id="{872EF9F5-B610-4128-8F0C-524D8E27A52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58148" y="2227839"/>
            <a:ext cx="609600" cy="609600"/>
          </a:xfrm>
          <a:prstGeom prst="rect">
            <a:avLst/>
          </a:prstGeom>
        </p:spPr>
      </p:pic>
      <p:pic>
        <p:nvPicPr>
          <p:cNvPr id="17" name="図 16" descr="タイル張り, 座る, 時計, 流し が含まれている画像&#10;&#10;自動的に生成された説明">
            <a:extLst>
              <a:ext uri="{FF2B5EF4-FFF2-40B4-BE49-F238E27FC236}">
                <a16:creationId xmlns:a16="http://schemas.microsoft.com/office/drawing/2014/main" id="{C1055957-18EC-4358-B8A8-CD798FF1518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62363" y="2227839"/>
            <a:ext cx="609600" cy="609600"/>
          </a:xfrm>
          <a:prstGeom prst="rect">
            <a:avLst/>
          </a:prstGeom>
        </p:spPr>
      </p:pic>
      <p:pic>
        <p:nvPicPr>
          <p:cNvPr id="19" name="図 18" descr="背景パターン&#10;&#10;中程度の精度で自動的に生成された説明">
            <a:extLst>
              <a:ext uri="{FF2B5EF4-FFF2-40B4-BE49-F238E27FC236}">
                <a16:creationId xmlns:a16="http://schemas.microsoft.com/office/drawing/2014/main" id="{11D81435-437A-48FD-9DD3-C04DAA36008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66578" y="2227839"/>
            <a:ext cx="609600" cy="609600"/>
          </a:xfrm>
          <a:prstGeom prst="rect">
            <a:avLst/>
          </a:prstGeom>
        </p:spPr>
      </p:pic>
    </p:spTree>
    <p:extLst>
      <p:ext uri="{BB962C8B-B14F-4D97-AF65-F5344CB8AC3E}">
        <p14:creationId xmlns:p14="http://schemas.microsoft.com/office/powerpoint/2010/main" val="41411812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画像特徴に基づいた分類指標</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41</a:t>
            </a:fld>
            <a:endParaRPr lang="ja-JP" altLang="en-US"/>
          </a:p>
        </p:txBody>
      </p:sp>
      <p:sp>
        <p:nvSpPr>
          <p:cNvPr id="14" name="正方形/長方形 13">
            <a:extLst>
              <a:ext uri="{FF2B5EF4-FFF2-40B4-BE49-F238E27FC236}">
                <a16:creationId xmlns:a16="http://schemas.microsoft.com/office/drawing/2014/main" id="{ADA8BA9D-E66C-D144-8A69-5F03B4B447A4}"/>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保存イメージ</a:t>
            </a:r>
            <a:endParaRPr lang="ja-JP" altLang="en-US" sz="3200">
              <a:latin typeface="ＭＳ ゴシック" panose="020B0609070205080204" pitchFamily="49" charset="-128"/>
              <a:ea typeface="ＭＳ ゴシック" panose="020B0609070205080204" pitchFamily="49" charset="-128"/>
            </a:endParaRPr>
          </a:p>
        </p:txBody>
      </p:sp>
      <p:sp>
        <p:nvSpPr>
          <p:cNvPr id="62" name="正方形/長方形 61">
            <a:extLst>
              <a:ext uri="{FF2B5EF4-FFF2-40B4-BE49-F238E27FC236}">
                <a16:creationId xmlns:a16="http://schemas.microsoft.com/office/drawing/2014/main" id="{B1301BDA-9315-493F-8B71-5D7EE1DE375C}"/>
              </a:ext>
            </a:extLst>
          </p:cNvPr>
          <p:cNvSpPr/>
          <p:nvPr/>
        </p:nvSpPr>
        <p:spPr>
          <a:xfrm>
            <a:off x="3049940" y="2846875"/>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3" name="図 62" descr="C:\Users\togashi\Documents\togashi\富樫研究\ICA40.PNG">
            <a:extLst>
              <a:ext uri="{FF2B5EF4-FFF2-40B4-BE49-F238E27FC236}">
                <a16:creationId xmlns:a16="http://schemas.microsoft.com/office/drawing/2014/main" id="{DCE9CB82-1BF7-42A4-B571-C5925302D69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9608" y="3389825"/>
            <a:ext cx="351263" cy="320883"/>
          </a:xfrm>
          <a:prstGeom prst="rect">
            <a:avLst/>
          </a:prstGeom>
          <a:noFill/>
          <a:ln>
            <a:noFill/>
          </a:ln>
        </p:spPr>
      </p:pic>
      <p:pic>
        <p:nvPicPr>
          <p:cNvPr id="64" name="図 63" descr="C:\Users\togashi\Documents\togashi\富樫研究\ICA40.PNG">
            <a:extLst>
              <a:ext uri="{FF2B5EF4-FFF2-40B4-BE49-F238E27FC236}">
                <a16:creationId xmlns:a16="http://schemas.microsoft.com/office/drawing/2014/main" id="{B48872D8-A476-4182-A79A-5BA273561E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3976" y="4310263"/>
            <a:ext cx="351263" cy="320883"/>
          </a:xfrm>
          <a:prstGeom prst="rect">
            <a:avLst/>
          </a:prstGeom>
          <a:noFill/>
          <a:ln>
            <a:noFill/>
          </a:ln>
        </p:spPr>
      </p:pic>
      <p:pic>
        <p:nvPicPr>
          <p:cNvPr id="65" name="図 64">
            <a:extLst>
              <a:ext uri="{FF2B5EF4-FFF2-40B4-BE49-F238E27FC236}">
                <a16:creationId xmlns:a16="http://schemas.microsoft.com/office/drawing/2014/main" id="{56F60221-00C1-478F-853A-F91396E76E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975" y="4631538"/>
            <a:ext cx="346785" cy="346785"/>
          </a:xfrm>
          <a:prstGeom prst="rect">
            <a:avLst/>
          </a:prstGeom>
        </p:spPr>
      </p:pic>
      <p:pic>
        <p:nvPicPr>
          <p:cNvPr id="66" name="図 65" descr="C:\Users\togashi\Documents\togashi\富樫研究\ICA40.PNG">
            <a:extLst>
              <a:ext uri="{FF2B5EF4-FFF2-40B4-BE49-F238E27FC236}">
                <a16:creationId xmlns:a16="http://schemas.microsoft.com/office/drawing/2014/main" id="{1F5E35D5-47EC-4DA2-98CA-C07189220B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04667" y="3272230"/>
            <a:ext cx="351263" cy="320883"/>
          </a:xfrm>
          <a:prstGeom prst="rect">
            <a:avLst/>
          </a:prstGeom>
          <a:noFill/>
          <a:ln>
            <a:noFill/>
          </a:ln>
        </p:spPr>
      </p:pic>
      <p:pic>
        <p:nvPicPr>
          <p:cNvPr id="67" name="図 66">
            <a:extLst>
              <a:ext uri="{FF2B5EF4-FFF2-40B4-BE49-F238E27FC236}">
                <a16:creationId xmlns:a16="http://schemas.microsoft.com/office/drawing/2014/main" id="{78DC7261-C222-44AC-8663-7B17B52B41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95294" y="5833669"/>
            <a:ext cx="350476" cy="350476"/>
          </a:xfrm>
          <a:prstGeom prst="rect">
            <a:avLst/>
          </a:prstGeom>
        </p:spPr>
      </p:pic>
      <p:pic>
        <p:nvPicPr>
          <p:cNvPr id="68" name="図 67">
            <a:extLst>
              <a:ext uri="{FF2B5EF4-FFF2-40B4-BE49-F238E27FC236}">
                <a16:creationId xmlns:a16="http://schemas.microsoft.com/office/drawing/2014/main" id="{7CC2470C-D4FA-4F1B-A502-F03A3C49FE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9429" y="5574970"/>
            <a:ext cx="350476" cy="350476"/>
          </a:xfrm>
          <a:prstGeom prst="rect">
            <a:avLst/>
          </a:prstGeom>
        </p:spPr>
      </p:pic>
      <p:pic>
        <p:nvPicPr>
          <p:cNvPr id="69" name="図 68" descr="C:\Users\togashi\Documents\togashi\富樫研究\ICA18.PNG">
            <a:extLst>
              <a:ext uri="{FF2B5EF4-FFF2-40B4-BE49-F238E27FC236}">
                <a16:creationId xmlns:a16="http://schemas.microsoft.com/office/drawing/2014/main" id="{EE7DEFD4-7D5C-46BB-86BF-6257DBED11B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51482" y="5925446"/>
            <a:ext cx="336618" cy="315906"/>
          </a:xfrm>
          <a:prstGeom prst="rect">
            <a:avLst/>
          </a:prstGeom>
          <a:noFill/>
          <a:ln>
            <a:noFill/>
          </a:ln>
        </p:spPr>
      </p:pic>
      <p:pic>
        <p:nvPicPr>
          <p:cNvPr id="70" name="図 69" descr="小さい, 流し, タイル張り, 光 が含まれている画像&#10;&#10;自動的に生成された説明">
            <a:extLst>
              <a:ext uri="{FF2B5EF4-FFF2-40B4-BE49-F238E27FC236}">
                <a16:creationId xmlns:a16="http://schemas.microsoft.com/office/drawing/2014/main" id="{50AFE4C0-14A2-4148-B8F7-C0734EB3E9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43706" y="3064735"/>
            <a:ext cx="367937" cy="367937"/>
          </a:xfrm>
          <a:prstGeom prst="rect">
            <a:avLst/>
          </a:prstGeom>
        </p:spPr>
      </p:pic>
      <p:pic>
        <p:nvPicPr>
          <p:cNvPr id="71" name="図 70" descr="背景パターン&#10;&#10;自動的に生成された説明">
            <a:extLst>
              <a:ext uri="{FF2B5EF4-FFF2-40B4-BE49-F238E27FC236}">
                <a16:creationId xmlns:a16="http://schemas.microsoft.com/office/drawing/2014/main" id="{9A4CAE1C-B180-4783-AB83-08879DC26AD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39375" y="3027717"/>
            <a:ext cx="383177" cy="383177"/>
          </a:xfrm>
          <a:prstGeom prst="rect">
            <a:avLst/>
          </a:prstGeom>
        </p:spPr>
      </p:pic>
      <p:sp>
        <p:nvSpPr>
          <p:cNvPr id="72" name="正方形/長方形 71">
            <a:extLst>
              <a:ext uri="{FF2B5EF4-FFF2-40B4-BE49-F238E27FC236}">
                <a16:creationId xmlns:a16="http://schemas.microsoft.com/office/drawing/2014/main" id="{A59917B1-1385-4EA9-BDF0-9CFF4D1B5A79}"/>
              </a:ext>
            </a:extLst>
          </p:cNvPr>
          <p:cNvSpPr/>
          <p:nvPr/>
        </p:nvSpPr>
        <p:spPr>
          <a:xfrm>
            <a:off x="3049940" y="4040665"/>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F02434D2-CEC0-46F7-9D11-C9F29FA01CDB}"/>
              </a:ext>
            </a:extLst>
          </p:cNvPr>
          <p:cNvSpPr/>
          <p:nvPr/>
        </p:nvSpPr>
        <p:spPr>
          <a:xfrm>
            <a:off x="1763873" y="284108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4" name="図 73" descr="小さい, 流し, タイル張り, 光 が含まれている画像&#10;&#10;自動的に生成された説明">
            <a:extLst>
              <a:ext uri="{FF2B5EF4-FFF2-40B4-BE49-F238E27FC236}">
                <a16:creationId xmlns:a16="http://schemas.microsoft.com/office/drawing/2014/main" id="{584F43E8-7685-4E1D-B8C4-CB43C0DDC0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50610" y="4471087"/>
            <a:ext cx="367937" cy="367937"/>
          </a:xfrm>
          <a:prstGeom prst="rect">
            <a:avLst/>
          </a:prstGeom>
        </p:spPr>
      </p:pic>
      <p:sp>
        <p:nvSpPr>
          <p:cNvPr id="75" name="正方形/長方形 74">
            <a:extLst>
              <a:ext uri="{FF2B5EF4-FFF2-40B4-BE49-F238E27FC236}">
                <a16:creationId xmlns:a16="http://schemas.microsoft.com/office/drawing/2014/main" id="{A44BAAA3-9A8B-46CE-A98E-5EC3F113B644}"/>
              </a:ext>
            </a:extLst>
          </p:cNvPr>
          <p:cNvSpPr/>
          <p:nvPr/>
        </p:nvSpPr>
        <p:spPr>
          <a:xfrm>
            <a:off x="3049940" y="5261126"/>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4A852E01-F85A-463A-8D97-9C9AA0514C7B}"/>
              </a:ext>
            </a:extLst>
          </p:cNvPr>
          <p:cNvSpPr/>
          <p:nvPr/>
        </p:nvSpPr>
        <p:spPr>
          <a:xfrm>
            <a:off x="474426" y="2843430"/>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5801ED7B-F4E7-41D8-8EB9-17965760B298}"/>
              </a:ext>
            </a:extLst>
          </p:cNvPr>
          <p:cNvSpPr/>
          <p:nvPr/>
        </p:nvSpPr>
        <p:spPr>
          <a:xfrm>
            <a:off x="492363" y="4040665"/>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8E8C21E9-697E-4582-A656-B9B41536A15C}"/>
              </a:ext>
            </a:extLst>
          </p:cNvPr>
          <p:cNvSpPr/>
          <p:nvPr/>
        </p:nvSpPr>
        <p:spPr>
          <a:xfrm>
            <a:off x="1768632" y="4061843"/>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FA8FFCC7-9FB0-4C8D-B7A5-B86922FD4CB2}"/>
              </a:ext>
            </a:extLst>
          </p:cNvPr>
          <p:cNvSpPr/>
          <p:nvPr/>
        </p:nvSpPr>
        <p:spPr>
          <a:xfrm>
            <a:off x="499668" y="5266694"/>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D4DDF1F8-FD44-4929-AFA5-5C53D35BF168}"/>
              </a:ext>
            </a:extLst>
          </p:cNvPr>
          <p:cNvSpPr/>
          <p:nvPr/>
        </p:nvSpPr>
        <p:spPr>
          <a:xfrm>
            <a:off x="1774804" y="5258272"/>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1" name="図 80" descr="背景パターン&#10;&#10;自動的に生成された説明">
            <a:extLst>
              <a:ext uri="{FF2B5EF4-FFF2-40B4-BE49-F238E27FC236}">
                <a16:creationId xmlns:a16="http://schemas.microsoft.com/office/drawing/2014/main" id="{430E222B-0ADA-4738-B678-37411835F4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80318" y="5385155"/>
            <a:ext cx="426720" cy="426720"/>
          </a:xfrm>
          <a:prstGeom prst="rect">
            <a:avLst/>
          </a:prstGeom>
        </p:spPr>
      </p:pic>
      <p:pic>
        <p:nvPicPr>
          <p:cNvPr id="82" name="図 81" descr="背景パターン&#10;&#10;自動的に生成された説明">
            <a:extLst>
              <a:ext uri="{FF2B5EF4-FFF2-40B4-BE49-F238E27FC236}">
                <a16:creationId xmlns:a16="http://schemas.microsoft.com/office/drawing/2014/main" id="{655DFE76-9B8F-4606-AA7A-7B41B37E01A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3563" y="5361610"/>
            <a:ext cx="426720" cy="426720"/>
          </a:xfrm>
          <a:prstGeom prst="rect">
            <a:avLst/>
          </a:prstGeom>
        </p:spPr>
      </p:pic>
      <p:pic>
        <p:nvPicPr>
          <p:cNvPr id="83" name="図 82" descr="背景パターン&#10;&#10;自動的に生成された説明">
            <a:extLst>
              <a:ext uri="{FF2B5EF4-FFF2-40B4-BE49-F238E27FC236}">
                <a16:creationId xmlns:a16="http://schemas.microsoft.com/office/drawing/2014/main" id="{ABC24D47-4F22-46BC-A4BD-18C682B552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5924" y="5439549"/>
            <a:ext cx="426720" cy="426720"/>
          </a:xfrm>
          <a:prstGeom prst="rect">
            <a:avLst/>
          </a:prstGeom>
        </p:spPr>
      </p:pic>
      <p:pic>
        <p:nvPicPr>
          <p:cNvPr id="84" name="図 83" descr="背景パターン が含まれている画像&#10;&#10;自動的に生成された説明">
            <a:extLst>
              <a:ext uri="{FF2B5EF4-FFF2-40B4-BE49-F238E27FC236}">
                <a16:creationId xmlns:a16="http://schemas.microsoft.com/office/drawing/2014/main" id="{5F917C00-1F8A-4CB4-BB18-13DE9794098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74589" y="4143022"/>
            <a:ext cx="391886" cy="391886"/>
          </a:xfrm>
          <a:prstGeom prst="rect">
            <a:avLst/>
          </a:prstGeom>
        </p:spPr>
      </p:pic>
      <p:pic>
        <p:nvPicPr>
          <p:cNvPr id="85" name="図 84" descr="背景パターン が含まれている画像&#10;&#10;自動的に生成された説明">
            <a:extLst>
              <a:ext uri="{FF2B5EF4-FFF2-40B4-BE49-F238E27FC236}">
                <a16:creationId xmlns:a16="http://schemas.microsoft.com/office/drawing/2014/main" id="{C50B469A-F325-441D-B133-36FD5C77A59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70145" y="5876464"/>
            <a:ext cx="374469" cy="374469"/>
          </a:xfrm>
          <a:prstGeom prst="rect">
            <a:avLst/>
          </a:prstGeom>
        </p:spPr>
      </p:pic>
      <p:pic>
        <p:nvPicPr>
          <p:cNvPr id="86" name="図 85" descr="背景パターン&#10;&#10;自動的に生成された説明">
            <a:extLst>
              <a:ext uri="{FF2B5EF4-FFF2-40B4-BE49-F238E27FC236}">
                <a16:creationId xmlns:a16="http://schemas.microsoft.com/office/drawing/2014/main" id="{F4A26CAE-705A-4985-8A18-A78E636EBAF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7639" y="5811875"/>
            <a:ext cx="406098" cy="406098"/>
          </a:xfrm>
          <a:prstGeom prst="rect">
            <a:avLst/>
          </a:prstGeom>
        </p:spPr>
      </p:pic>
      <p:pic>
        <p:nvPicPr>
          <p:cNvPr id="87" name="図 86" descr="C:\Users\togashi\Documents\togashi\富樫研究\ICA40.PNG">
            <a:extLst>
              <a:ext uri="{FF2B5EF4-FFF2-40B4-BE49-F238E27FC236}">
                <a16:creationId xmlns:a16="http://schemas.microsoft.com/office/drawing/2014/main" id="{F6E56AAD-48A8-400E-A0E8-E40E17A386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4038" y="4219462"/>
            <a:ext cx="351263" cy="320883"/>
          </a:xfrm>
          <a:prstGeom prst="rect">
            <a:avLst/>
          </a:prstGeom>
          <a:noFill/>
          <a:ln>
            <a:noFill/>
          </a:ln>
        </p:spPr>
      </p:pic>
      <p:sp>
        <p:nvSpPr>
          <p:cNvPr id="89" name="正方形/長方形 88">
            <a:extLst>
              <a:ext uri="{FF2B5EF4-FFF2-40B4-BE49-F238E27FC236}">
                <a16:creationId xmlns:a16="http://schemas.microsoft.com/office/drawing/2014/main" id="{902EEAD4-0B55-45DF-959E-5F5BA25FE875}"/>
              </a:ext>
            </a:extLst>
          </p:cNvPr>
          <p:cNvSpPr/>
          <p:nvPr/>
        </p:nvSpPr>
        <p:spPr>
          <a:xfrm>
            <a:off x="1642516" y="2225132"/>
            <a:ext cx="1415772"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先行研究</a:t>
            </a:r>
          </a:p>
        </p:txBody>
      </p:sp>
      <p:sp>
        <p:nvSpPr>
          <p:cNvPr id="95" name="正方形/長方形 94">
            <a:extLst>
              <a:ext uri="{FF2B5EF4-FFF2-40B4-BE49-F238E27FC236}">
                <a16:creationId xmlns:a16="http://schemas.microsoft.com/office/drawing/2014/main" id="{BE8D6EE6-A0C7-445C-948B-FFA04C0A81F5}"/>
              </a:ext>
            </a:extLst>
          </p:cNvPr>
          <p:cNvSpPr/>
          <p:nvPr/>
        </p:nvSpPr>
        <p:spPr>
          <a:xfrm>
            <a:off x="326275" y="2727207"/>
            <a:ext cx="2646529" cy="2436370"/>
          </a:xfrm>
          <a:prstGeom prst="rect">
            <a:avLst/>
          </a:prstGeom>
          <a:solidFill>
            <a:schemeClr val="accent6">
              <a:lumMod val="40000"/>
              <a:lumOff val="60000"/>
              <a:alpha val="6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6" name="図 95" descr="C:\Users\togashi\Documents\togashi\富樫研究\ICA40.PNG">
            <a:extLst>
              <a:ext uri="{FF2B5EF4-FFF2-40B4-BE49-F238E27FC236}">
                <a16:creationId xmlns:a16="http://schemas.microsoft.com/office/drawing/2014/main" id="{C7E6F797-9AEA-42D6-B28A-63A91BDF80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8687" y="4043823"/>
            <a:ext cx="1154222" cy="1054396"/>
          </a:xfrm>
          <a:prstGeom prst="rect">
            <a:avLst/>
          </a:prstGeom>
          <a:noFill/>
          <a:ln>
            <a:noFill/>
          </a:ln>
        </p:spPr>
      </p:pic>
      <p:pic>
        <p:nvPicPr>
          <p:cNvPr id="97" name="図 96" descr="背景パターン&#10;&#10;自動的に生成された説明">
            <a:extLst>
              <a:ext uri="{FF2B5EF4-FFF2-40B4-BE49-F238E27FC236}">
                <a16:creationId xmlns:a16="http://schemas.microsoft.com/office/drawing/2014/main" id="{1786FC3C-ACA1-4172-A6C1-8735310D77B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7189" y="2761776"/>
            <a:ext cx="1144269" cy="1144269"/>
          </a:xfrm>
          <a:prstGeom prst="rect">
            <a:avLst/>
          </a:prstGeom>
        </p:spPr>
      </p:pic>
      <p:pic>
        <p:nvPicPr>
          <p:cNvPr id="98" name="図 97">
            <a:extLst>
              <a:ext uri="{FF2B5EF4-FFF2-40B4-BE49-F238E27FC236}">
                <a16:creationId xmlns:a16="http://schemas.microsoft.com/office/drawing/2014/main" id="{C90A45DA-093C-46BA-A083-3EAC8095D2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2924" y="4037047"/>
            <a:ext cx="1062735" cy="1062735"/>
          </a:xfrm>
          <a:prstGeom prst="rect">
            <a:avLst/>
          </a:prstGeom>
        </p:spPr>
      </p:pic>
      <p:sp>
        <p:nvSpPr>
          <p:cNvPr id="99" name="正方形/長方形 98">
            <a:extLst>
              <a:ext uri="{FF2B5EF4-FFF2-40B4-BE49-F238E27FC236}">
                <a16:creationId xmlns:a16="http://schemas.microsoft.com/office/drawing/2014/main" id="{2A2F075B-1062-4193-883B-4F43541D2DBD}"/>
              </a:ext>
            </a:extLst>
          </p:cNvPr>
          <p:cNvSpPr/>
          <p:nvPr/>
        </p:nvSpPr>
        <p:spPr>
          <a:xfrm>
            <a:off x="7555440" y="289680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0" name="図 99" descr="C:\Users\togashi\Documents\togashi\富樫研究\ICA40.PNG">
            <a:extLst>
              <a:ext uri="{FF2B5EF4-FFF2-40B4-BE49-F238E27FC236}">
                <a16:creationId xmlns:a16="http://schemas.microsoft.com/office/drawing/2014/main" id="{D17BC619-138B-4E03-9429-370E8424B4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75108" y="3439751"/>
            <a:ext cx="351263" cy="320883"/>
          </a:xfrm>
          <a:prstGeom prst="rect">
            <a:avLst/>
          </a:prstGeom>
          <a:noFill/>
          <a:ln>
            <a:noFill/>
          </a:ln>
        </p:spPr>
      </p:pic>
      <p:pic>
        <p:nvPicPr>
          <p:cNvPr id="101" name="図 100" descr="C:\Users\togashi\Documents\togashi\富樫研究\ICA40.PNG">
            <a:extLst>
              <a:ext uri="{FF2B5EF4-FFF2-40B4-BE49-F238E27FC236}">
                <a16:creationId xmlns:a16="http://schemas.microsoft.com/office/drawing/2014/main" id="{15704434-A208-4644-A72D-111A9600B4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99476" y="4360189"/>
            <a:ext cx="351263" cy="320883"/>
          </a:xfrm>
          <a:prstGeom prst="rect">
            <a:avLst/>
          </a:prstGeom>
          <a:noFill/>
          <a:ln>
            <a:noFill/>
          </a:ln>
        </p:spPr>
      </p:pic>
      <p:pic>
        <p:nvPicPr>
          <p:cNvPr id="102" name="図 101">
            <a:extLst>
              <a:ext uri="{FF2B5EF4-FFF2-40B4-BE49-F238E27FC236}">
                <a16:creationId xmlns:a16="http://schemas.microsoft.com/office/drawing/2014/main" id="{E165CF00-6D09-46A4-B8DD-9DE1E324DF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0475" y="4681464"/>
            <a:ext cx="346785" cy="346785"/>
          </a:xfrm>
          <a:prstGeom prst="rect">
            <a:avLst/>
          </a:prstGeom>
        </p:spPr>
      </p:pic>
      <p:pic>
        <p:nvPicPr>
          <p:cNvPr id="103" name="図 102" descr="C:\Users\togashi\Documents\togashi\富樫研究\ICA40.PNG">
            <a:extLst>
              <a:ext uri="{FF2B5EF4-FFF2-40B4-BE49-F238E27FC236}">
                <a16:creationId xmlns:a16="http://schemas.microsoft.com/office/drawing/2014/main" id="{8FD85D30-A5C2-4ABE-AE76-C5C9F124B7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10167" y="3322156"/>
            <a:ext cx="351263" cy="320883"/>
          </a:xfrm>
          <a:prstGeom prst="rect">
            <a:avLst/>
          </a:prstGeom>
          <a:noFill/>
          <a:ln>
            <a:noFill/>
          </a:ln>
        </p:spPr>
      </p:pic>
      <p:pic>
        <p:nvPicPr>
          <p:cNvPr id="104" name="図 103">
            <a:extLst>
              <a:ext uri="{FF2B5EF4-FFF2-40B4-BE49-F238E27FC236}">
                <a16:creationId xmlns:a16="http://schemas.microsoft.com/office/drawing/2014/main" id="{CF83228F-250A-4267-9088-9AD506E575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0794" y="5883595"/>
            <a:ext cx="350476" cy="350476"/>
          </a:xfrm>
          <a:prstGeom prst="rect">
            <a:avLst/>
          </a:prstGeom>
        </p:spPr>
      </p:pic>
      <p:pic>
        <p:nvPicPr>
          <p:cNvPr id="105" name="図 104">
            <a:extLst>
              <a:ext uri="{FF2B5EF4-FFF2-40B4-BE49-F238E27FC236}">
                <a16:creationId xmlns:a16="http://schemas.microsoft.com/office/drawing/2014/main" id="{E5412D07-4108-4990-8AA2-77D9B6173B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4929" y="5624896"/>
            <a:ext cx="350476" cy="350476"/>
          </a:xfrm>
          <a:prstGeom prst="rect">
            <a:avLst/>
          </a:prstGeom>
        </p:spPr>
      </p:pic>
      <p:pic>
        <p:nvPicPr>
          <p:cNvPr id="106" name="図 105" descr="C:\Users\togashi\Documents\togashi\富樫研究\ICA18.PNG">
            <a:extLst>
              <a:ext uri="{FF2B5EF4-FFF2-40B4-BE49-F238E27FC236}">
                <a16:creationId xmlns:a16="http://schemas.microsoft.com/office/drawing/2014/main" id="{5CCB64B9-8AB1-4898-B303-AD0337FC11E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756982" y="5975372"/>
            <a:ext cx="336618" cy="315906"/>
          </a:xfrm>
          <a:prstGeom prst="rect">
            <a:avLst/>
          </a:prstGeom>
          <a:noFill/>
          <a:ln>
            <a:noFill/>
          </a:ln>
        </p:spPr>
      </p:pic>
      <p:pic>
        <p:nvPicPr>
          <p:cNvPr id="107" name="図 106" descr="小さい, 流し, タイル張り, 光 が含まれている画像&#10;&#10;自動的に生成された説明">
            <a:extLst>
              <a:ext uri="{FF2B5EF4-FFF2-40B4-BE49-F238E27FC236}">
                <a16:creationId xmlns:a16="http://schemas.microsoft.com/office/drawing/2014/main" id="{1168EAD8-39D3-4913-AEAC-611232E30C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49206" y="3114661"/>
            <a:ext cx="367937" cy="367937"/>
          </a:xfrm>
          <a:prstGeom prst="rect">
            <a:avLst/>
          </a:prstGeom>
        </p:spPr>
      </p:pic>
      <p:pic>
        <p:nvPicPr>
          <p:cNvPr id="108" name="図 107" descr="背景パターン&#10;&#10;自動的に生成された説明">
            <a:extLst>
              <a:ext uri="{FF2B5EF4-FFF2-40B4-BE49-F238E27FC236}">
                <a16:creationId xmlns:a16="http://schemas.microsoft.com/office/drawing/2014/main" id="{72A0FB4A-0770-42B8-B0B9-D1BAE863EEE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44875" y="3077643"/>
            <a:ext cx="383177" cy="383177"/>
          </a:xfrm>
          <a:prstGeom prst="rect">
            <a:avLst/>
          </a:prstGeom>
        </p:spPr>
      </p:pic>
      <p:sp>
        <p:nvSpPr>
          <p:cNvPr id="109" name="正方形/長方形 108">
            <a:extLst>
              <a:ext uri="{FF2B5EF4-FFF2-40B4-BE49-F238E27FC236}">
                <a16:creationId xmlns:a16="http://schemas.microsoft.com/office/drawing/2014/main" id="{D99A2893-AFAD-4FBB-A1AE-B51184C39B0F}"/>
              </a:ext>
            </a:extLst>
          </p:cNvPr>
          <p:cNvSpPr/>
          <p:nvPr/>
        </p:nvSpPr>
        <p:spPr>
          <a:xfrm>
            <a:off x="7555440" y="409059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894BFD37-DEB0-4B2A-936C-DF170A100E0E}"/>
              </a:ext>
            </a:extLst>
          </p:cNvPr>
          <p:cNvSpPr/>
          <p:nvPr/>
        </p:nvSpPr>
        <p:spPr>
          <a:xfrm>
            <a:off x="6269373" y="2891007"/>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1" name="図 110" descr="小さい, 流し, タイル張り, 光 が含まれている画像&#10;&#10;自動的に生成された説明">
            <a:extLst>
              <a:ext uri="{FF2B5EF4-FFF2-40B4-BE49-F238E27FC236}">
                <a16:creationId xmlns:a16="http://schemas.microsoft.com/office/drawing/2014/main" id="{01E9FAEE-9701-4813-ADCD-44061CDF33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56110" y="4521013"/>
            <a:ext cx="367937" cy="367937"/>
          </a:xfrm>
          <a:prstGeom prst="rect">
            <a:avLst/>
          </a:prstGeom>
        </p:spPr>
      </p:pic>
      <p:sp>
        <p:nvSpPr>
          <p:cNvPr id="112" name="正方形/長方形 111">
            <a:extLst>
              <a:ext uri="{FF2B5EF4-FFF2-40B4-BE49-F238E27FC236}">
                <a16:creationId xmlns:a16="http://schemas.microsoft.com/office/drawing/2014/main" id="{1E144E33-8585-43BE-8FDC-BC95BCDB5A40}"/>
              </a:ext>
            </a:extLst>
          </p:cNvPr>
          <p:cNvSpPr/>
          <p:nvPr/>
        </p:nvSpPr>
        <p:spPr>
          <a:xfrm>
            <a:off x="7555440" y="5311052"/>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a:extLst>
              <a:ext uri="{FF2B5EF4-FFF2-40B4-BE49-F238E27FC236}">
                <a16:creationId xmlns:a16="http://schemas.microsoft.com/office/drawing/2014/main" id="{4B77DB4D-B501-4728-845B-12836477C3ED}"/>
              </a:ext>
            </a:extLst>
          </p:cNvPr>
          <p:cNvSpPr/>
          <p:nvPr/>
        </p:nvSpPr>
        <p:spPr>
          <a:xfrm>
            <a:off x="4979926" y="2893356"/>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83E442D6-3922-4D20-A5B3-A2E07562B9CC}"/>
              </a:ext>
            </a:extLst>
          </p:cNvPr>
          <p:cNvSpPr/>
          <p:nvPr/>
        </p:nvSpPr>
        <p:spPr>
          <a:xfrm>
            <a:off x="4997863" y="409059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89A99312-25B9-434B-A334-13B4F7AB07D5}"/>
              </a:ext>
            </a:extLst>
          </p:cNvPr>
          <p:cNvSpPr/>
          <p:nvPr/>
        </p:nvSpPr>
        <p:spPr>
          <a:xfrm>
            <a:off x="6274132" y="4111769"/>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5C09D1B6-9F72-4E93-B724-2C930226C465}"/>
              </a:ext>
            </a:extLst>
          </p:cNvPr>
          <p:cNvSpPr/>
          <p:nvPr/>
        </p:nvSpPr>
        <p:spPr>
          <a:xfrm>
            <a:off x="5005168" y="5316620"/>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a:extLst>
              <a:ext uri="{FF2B5EF4-FFF2-40B4-BE49-F238E27FC236}">
                <a16:creationId xmlns:a16="http://schemas.microsoft.com/office/drawing/2014/main" id="{61D05FE3-937F-43C5-B811-81930A8557EF}"/>
              </a:ext>
            </a:extLst>
          </p:cNvPr>
          <p:cNvSpPr/>
          <p:nvPr/>
        </p:nvSpPr>
        <p:spPr>
          <a:xfrm>
            <a:off x="6280304" y="5308198"/>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8" name="図 117" descr="背景パターン&#10;&#10;自動的に生成された説明">
            <a:extLst>
              <a:ext uri="{FF2B5EF4-FFF2-40B4-BE49-F238E27FC236}">
                <a16:creationId xmlns:a16="http://schemas.microsoft.com/office/drawing/2014/main" id="{283BC716-9C80-4F1E-8F33-BF97A22C3AF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85818" y="5435081"/>
            <a:ext cx="426720" cy="426720"/>
          </a:xfrm>
          <a:prstGeom prst="rect">
            <a:avLst/>
          </a:prstGeom>
        </p:spPr>
      </p:pic>
      <p:pic>
        <p:nvPicPr>
          <p:cNvPr id="119" name="図 118" descr="背景パターン&#10;&#10;自動的に生成された説明">
            <a:extLst>
              <a:ext uri="{FF2B5EF4-FFF2-40B4-BE49-F238E27FC236}">
                <a16:creationId xmlns:a16="http://schemas.microsoft.com/office/drawing/2014/main" id="{486FF47B-7990-4103-AF78-37EDBF60DE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89063" y="5411536"/>
            <a:ext cx="426720" cy="426720"/>
          </a:xfrm>
          <a:prstGeom prst="rect">
            <a:avLst/>
          </a:prstGeom>
        </p:spPr>
      </p:pic>
      <p:pic>
        <p:nvPicPr>
          <p:cNvPr id="120" name="図 119" descr="背景パターン&#10;&#10;自動的に生成された説明">
            <a:extLst>
              <a:ext uri="{FF2B5EF4-FFF2-40B4-BE49-F238E27FC236}">
                <a16:creationId xmlns:a16="http://schemas.microsoft.com/office/drawing/2014/main" id="{D7A83E0E-0BA0-43AA-97CE-691383CA7C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71424" y="5489475"/>
            <a:ext cx="426720" cy="426720"/>
          </a:xfrm>
          <a:prstGeom prst="rect">
            <a:avLst/>
          </a:prstGeom>
        </p:spPr>
      </p:pic>
      <p:pic>
        <p:nvPicPr>
          <p:cNvPr id="121" name="図 120" descr="背景パターン が含まれている画像&#10;&#10;自動的に生成された説明">
            <a:extLst>
              <a:ext uri="{FF2B5EF4-FFF2-40B4-BE49-F238E27FC236}">
                <a16:creationId xmlns:a16="http://schemas.microsoft.com/office/drawing/2014/main" id="{16BC7155-EA90-4763-8C27-5D618380550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80089" y="4192948"/>
            <a:ext cx="391886" cy="391886"/>
          </a:xfrm>
          <a:prstGeom prst="rect">
            <a:avLst/>
          </a:prstGeom>
        </p:spPr>
      </p:pic>
      <p:pic>
        <p:nvPicPr>
          <p:cNvPr id="122" name="図 121" descr="背景パターン が含まれている画像&#10;&#10;自動的に生成された説明">
            <a:extLst>
              <a:ext uri="{FF2B5EF4-FFF2-40B4-BE49-F238E27FC236}">
                <a16:creationId xmlns:a16="http://schemas.microsoft.com/office/drawing/2014/main" id="{375F86E1-1B21-453C-BF8D-5F177DB48D4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75645" y="5926390"/>
            <a:ext cx="374469" cy="374469"/>
          </a:xfrm>
          <a:prstGeom prst="rect">
            <a:avLst/>
          </a:prstGeom>
        </p:spPr>
      </p:pic>
      <p:pic>
        <p:nvPicPr>
          <p:cNvPr id="123" name="図 122" descr="背景パターン&#10;&#10;自動的に生成された説明">
            <a:extLst>
              <a:ext uri="{FF2B5EF4-FFF2-40B4-BE49-F238E27FC236}">
                <a16:creationId xmlns:a16="http://schemas.microsoft.com/office/drawing/2014/main" id="{7B5FA14A-3F29-4345-8511-B2CB227A5CC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03139" y="5861801"/>
            <a:ext cx="406098" cy="406098"/>
          </a:xfrm>
          <a:prstGeom prst="rect">
            <a:avLst/>
          </a:prstGeom>
        </p:spPr>
      </p:pic>
      <p:pic>
        <p:nvPicPr>
          <p:cNvPr id="124" name="図 123" descr="C:\Users\togashi\Documents\togashi\富樫研究\ICA40.PNG">
            <a:extLst>
              <a:ext uri="{FF2B5EF4-FFF2-40B4-BE49-F238E27FC236}">
                <a16:creationId xmlns:a16="http://schemas.microsoft.com/office/drawing/2014/main" id="{F1BD47FE-4A28-46A7-B65F-AD096CC364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49538" y="4269388"/>
            <a:ext cx="351263" cy="320883"/>
          </a:xfrm>
          <a:prstGeom prst="rect">
            <a:avLst/>
          </a:prstGeom>
          <a:noFill/>
          <a:ln>
            <a:noFill/>
          </a:ln>
        </p:spPr>
      </p:pic>
      <p:sp>
        <p:nvSpPr>
          <p:cNvPr id="125" name="正方形/長方形 124">
            <a:extLst>
              <a:ext uri="{FF2B5EF4-FFF2-40B4-BE49-F238E27FC236}">
                <a16:creationId xmlns:a16="http://schemas.microsoft.com/office/drawing/2014/main" id="{B66D5A55-DE1A-433C-AA65-E2EB2A7FF26C}"/>
              </a:ext>
            </a:extLst>
          </p:cNvPr>
          <p:cNvSpPr/>
          <p:nvPr/>
        </p:nvSpPr>
        <p:spPr>
          <a:xfrm>
            <a:off x="6077519" y="2228651"/>
            <a:ext cx="1415772"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提案手法</a:t>
            </a:r>
          </a:p>
        </p:txBody>
      </p:sp>
      <p:sp>
        <p:nvSpPr>
          <p:cNvPr id="126" name="正方形/長方形 125">
            <a:extLst>
              <a:ext uri="{FF2B5EF4-FFF2-40B4-BE49-F238E27FC236}">
                <a16:creationId xmlns:a16="http://schemas.microsoft.com/office/drawing/2014/main" id="{5692A598-8BB2-4479-B38F-A08D79737014}"/>
              </a:ext>
            </a:extLst>
          </p:cNvPr>
          <p:cNvSpPr/>
          <p:nvPr/>
        </p:nvSpPr>
        <p:spPr>
          <a:xfrm>
            <a:off x="4870397" y="2775972"/>
            <a:ext cx="2597907" cy="2451913"/>
          </a:xfrm>
          <a:prstGeom prst="rect">
            <a:avLst/>
          </a:prstGeom>
          <a:solidFill>
            <a:schemeClr val="accent6">
              <a:lumMod val="40000"/>
              <a:lumOff val="60000"/>
              <a:alpha val="6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7" name="図 126" descr="C:\Users\togashi\Documents\togashi\富樫研究\ICA40.PNG">
            <a:extLst>
              <a:ext uri="{FF2B5EF4-FFF2-40B4-BE49-F238E27FC236}">
                <a16:creationId xmlns:a16="http://schemas.microsoft.com/office/drawing/2014/main" id="{FF593E36-ED8B-4C02-8D7A-68F84C601A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5845" y="3539438"/>
            <a:ext cx="1016591" cy="928668"/>
          </a:xfrm>
          <a:prstGeom prst="rect">
            <a:avLst/>
          </a:prstGeom>
          <a:noFill/>
          <a:ln>
            <a:noFill/>
          </a:ln>
        </p:spPr>
      </p:pic>
      <p:sp>
        <p:nvSpPr>
          <p:cNvPr id="128" name="正方形/長方形 127">
            <a:extLst>
              <a:ext uri="{FF2B5EF4-FFF2-40B4-BE49-F238E27FC236}">
                <a16:creationId xmlns:a16="http://schemas.microsoft.com/office/drawing/2014/main" id="{B23DED67-B3C9-45BB-B884-F3FA4E5B28C0}"/>
              </a:ext>
            </a:extLst>
          </p:cNvPr>
          <p:cNvSpPr/>
          <p:nvPr/>
        </p:nvSpPr>
        <p:spPr>
          <a:xfrm>
            <a:off x="4908959" y="5266963"/>
            <a:ext cx="3836754" cy="1145448"/>
          </a:xfrm>
          <a:prstGeom prst="rect">
            <a:avLst/>
          </a:prstGeom>
          <a:solidFill>
            <a:schemeClr val="accent2">
              <a:lumMod val="40000"/>
              <a:lumOff val="60000"/>
              <a:alpha val="6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9" name="図 128" descr="背景パターン&#10;&#10;自動的に生成された説明">
            <a:extLst>
              <a:ext uri="{FF2B5EF4-FFF2-40B4-BE49-F238E27FC236}">
                <a16:creationId xmlns:a16="http://schemas.microsoft.com/office/drawing/2014/main" id="{2C50F29F-E86F-496F-A8BC-EB3433B63AD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062" y="5371039"/>
            <a:ext cx="865187" cy="865187"/>
          </a:xfrm>
          <a:prstGeom prst="rect">
            <a:avLst/>
          </a:prstGeom>
        </p:spPr>
      </p:pic>
      <p:sp>
        <p:nvSpPr>
          <p:cNvPr id="130" name="正方形/長方形 129">
            <a:extLst>
              <a:ext uri="{FF2B5EF4-FFF2-40B4-BE49-F238E27FC236}">
                <a16:creationId xmlns:a16="http://schemas.microsoft.com/office/drawing/2014/main" id="{D9C1E5EA-FBA0-453B-8A93-C6CA5045437D}"/>
              </a:ext>
            </a:extLst>
          </p:cNvPr>
          <p:cNvSpPr/>
          <p:nvPr/>
        </p:nvSpPr>
        <p:spPr>
          <a:xfrm>
            <a:off x="7511791" y="2775972"/>
            <a:ext cx="1245474" cy="2444028"/>
          </a:xfrm>
          <a:prstGeom prst="rect">
            <a:avLst/>
          </a:prstGeom>
          <a:solidFill>
            <a:schemeClr val="accent1">
              <a:lumMod val="40000"/>
              <a:lumOff val="60000"/>
              <a:alpha val="6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1" name="図 130" descr="小さい, 流し, タイル張り, 光 が含まれている画像&#10;&#10;自動的に生成された説明">
            <a:extLst>
              <a:ext uri="{FF2B5EF4-FFF2-40B4-BE49-F238E27FC236}">
                <a16:creationId xmlns:a16="http://schemas.microsoft.com/office/drawing/2014/main" id="{9262CF34-91B3-453A-8CD5-9A26D42950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98385" y="3547187"/>
            <a:ext cx="915449" cy="915449"/>
          </a:xfrm>
          <a:prstGeom prst="rect">
            <a:avLst/>
          </a:prstGeom>
        </p:spPr>
      </p:pic>
      <p:sp>
        <p:nvSpPr>
          <p:cNvPr id="132" name="テキスト ボックス 131">
            <a:extLst>
              <a:ext uri="{FF2B5EF4-FFF2-40B4-BE49-F238E27FC236}">
                <a16:creationId xmlns:a16="http://schemas.microsoft.com/office/drawing/2014/main" id="{AFF3AF2A-5579-46D5-8E61-57E457C340C0}"/>
              </a:ext>
            </a:extLst>
          </p:cNvPr>
          <p:cNvSpPr txBox="1"/>
          <p:nvPr/>
        </p:nvSpPr>
        <p:spPr>
          <a:xfrm>
            <a:off x="437301" y="1420625"/>
            <a:ext cx="5113438" cy="584775"/>
          </a:xfrm>
          <a:prstGeom prst="rect">
            <a:avLst/>
          </a:prstGeom>
          <a:noFill/>
        </p:spPr>
        <p:txBody>
          <a:bodyPr wrap="square" rtlCol="0">
            <a:spAutoFit/>
          </a:bodyPr>
          <a:lstStyle/>
          <a:p>
            <a:pPr marL="800100" lvl="1" indent="-342900">
              <a:buClr>
                <a:srgbClr val="002060"/>
              </a:buClr>
              <a:buSzPct val="90000"/>
              <a:buFont typeface="Wingdings" pitchFamily="2" charset="2"/>
              <a:buChar char="ü"/>
            </a:pPr>
            <a:r>
              <a:rPr kumimoji="1" lang="en-US" altLang="ja-JP" sz="2400"/>
              <a:t>ICA</a:t>
            </a:r>
            <a:r>
              <a:rPr kumimoji="1" lang="ja-JP" altLang="en-US" sz="2400"/>
              <a:t>領域全体で使える基底：</a:t>
            </a:r>
            <a:r>
              <a:rPr kumimoji="1" lang="en-US" altLang="ja-JP" sz="3200"/>
              <a:t>3</a:t>
            </a:r>
            <a:r>
              <a:rPr lang="ja-JP" altLang="en-US" sz="3200"/>
              <a:t>個</a:t>
            </a:r>
            <a:endParaRPr kumimoji="1" lang="en-US" altLang="ja-JP" sz="2400"/>
          </a:p>
        </p:txBody>
      </p:sp>
    </p:spTree>
    <p:extLst>
      <p:ext uri="{BB962C8B-B14F-4D97-AF65-F5344CB8AC3E}">
        <p14:creationId xmlns:p14="http://schemas.microsoft.com/office/powerpoint/2010/main" val="2822005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dissolve">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dissolve">
                                      <p:cBhvr>
                                        <p:cTn id="12" dur="500"/>
                                        <p:tgtEl>
                                          <p:spTgt spid="96"/>
                                        </p:tgtEl>
                                      </p:cBhvr>
                                    </p:animEffect>
                                  </p:childTnLst>
                                </p:cTn>
                              </p:par>
                              <p:par>
                                <p:cTn id="13" presetID="9" presetClass="entr" presetSubtype="0" fill="hold" nodeType="with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dissolve">
                                      <p:cBhvr>
                                        <p:cTn id="15" dur="500"/>
                                        <p:tgtEl>
                                          <p:spTgt spid="97"/>
                                        </p:tgtEl>
                                      </p:cBhvr>
                                    </p:animEffect>
                                  </p:childTnLst>
                                </p:cTn>
                              </p:par>
                              <p:par>
                                <p:cTn id="16" presetID="9" presetClass="entr" presetSubtype="0" fill="hold" nodeType="withEffect">
                                  <p:stCondLst>
                                    <p:cond delay="0"/>
                                  </p:stCondLst>
                                  <p:childTnLst>
                                    <p:set>
                                      <p:cBhvr>
                                        <p:cTn id="17" dur="1" fill="hold">
                                          <p:stCondLst>
                                            <p:cond delay="0"/>
                                          </p:stCondLst>
                                        </p:cTn>
                                        <p:tgtEl>
                                          <p:spTgt spid="98"/>
                                        </p:tgtEl>
                                        <p:attrNameLst>
                                          <p:attrName>style.visibility</p:attrName>
                                        </p:attrNameLst>
                                      </p:cBhvr>
                                      <p:to>
                                        <p:strVal val="visible"/>
                                      </p:to>
                                    </p:set>
                                    <p:animEffect transition="in" filter="dissolve">
                                      <p:cBhvr>
                                        <p:cTn id="18" dur="500"/>
                                        <p:tgtEl>
                                          <p:spTgt spid="9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26"/>
                                        </p:tgtEl>
                                        <p:attrNameLst>
                                          <p:attrName>style.visibility</p:attrName>
                                        </p:attrNameLst>
                                      </p:cBhvr>
                                      <p:to>
                                        <p:strVal val="visible"/>
                                      </p:to>
                                    </p:set>
                                    <p:animEffect transition="in" filter="dissolve">
                                      <p:cBhvr>
                                        <p:cTn id="23" dur="500"/>
                                        <p:tgtEl>
                                          <p:spTgt spid="12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0"/>
                                        </p:tgtEl>
                                        <p:attrNameLst>
                                          <p:attrName>style.visibility</p:attrName>
                                        </p:attrNameLst>
                                      </p:cBhvr>
                                      <p:to>
                                        <p:strVal val="visible"/>
                                      </p:to>
                                    </p:set>
                                    <p:animEffect transition="in" filter="dissolve">
                                      <p:cBhvr>
                                        <p:cTn id="26" dur="500"/>
                                        <p:tgtEl>
                                          <p:spTgt spid="130"/>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28"/>
                                        </p:tgtEl>
                                        <p:attrNameLst>
                                          <p:attrName>style.visibility</p:attrName>
                                        </p:attrNameLst>
                                      </p:cBhvr>
                                      <p:to>
                                        <p:strVal val="visible"/>
                                      </p:to>
                                    </p:set>
                                    <p:animEffect transition="in" filter="dissolve">
                                      <p:cBhvr>
                                        <p:cTn id="29" dur="500"/>
                                        <p:tgtEl>
                                          <p:spTgt spid="12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27"/>
                                        </p:tgtEl>
                                        <p:attrNameLst>
                                          <p:attrName>style.visibility</p:attrName>
                                        </p:attrNameLst>
                                      </p:cBhvr>
                                      <p:to>
                                        <p:strVal val="visible"/>
                                      </p:to>
                                    </p:set>
                                    <p:animEffect transition="in" filter="dissolve">
                                      <p:cBhvr>
                                        <p:cTn id="34" dur="500"/>
                                        <p:tgtEl>
                                          <p:spTgt spid="127"/>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29"/>
                                        </p:tgtEl>
                                        <p:attrNameLst>
                                          <p:attrName>style.visibility</p:attrName>
                                        </p:attrNameLst>
                                      </p:cBhvr>
                                      <p:to>
                                        <p:strVal val="visible"/>
                                      </p:to>
                                    </p:set>
                                    <p:animEffect transition="in" filter="dissolve">
                                      <p:cBhvr>
                                        <p:cTn id="39" dur="500"/>
                                        <p:tgtEl>
                                          <p:spTgt spid="129"/>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31"/>
                                        </p:tgtEl>
                                        <p:attrNameLst>
                                          <p:attrName>style.visibility</p:attrName>
                                        </p:attrNameLst>
                                      </p:cBhvr>
                                      <p:to>
                                        <p:strVal val="visible"/>
                                      </p:to>
                                    </p:set>
                                    <p:animEffect transition="in" filter="dissolve">
                                      <p:cBhvr>
                                        <p:cTn id="44"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126" grpId="0" animBg="1"/>
      <p:bldP spid="128" grpId="0" animBg="1"/>
      <p:bldP spid="130"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先行研究</a:t>
            </a:r>
            <a:r>
              <a:rPr lang="en-US" altLang="ja-JP" sz="3100"/>
              <a:t>-</a:t>
            </a:r>
            <a:r>
              <a:rPr lang="ja-JP" altLang="en-US" sz="3100"/>
              <a:t>概要と課題</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42</a:t>
            </a:fld>
            <a:endParaRPr lang="ja-JP" altLang="en-US"/>
          </a:p>
        </p:txBody>
      </p:sp>
      <p:sp>
        <p:nvSpPr>
          <p:cNvPr id="57" name="正方形/長方形 56"/>
          <p:cNvSpPr/>
          <p:nvPr/>
        </p:nvSpPr>
        <p:spPr>
          <a:xfrm>
            <a:off x="491518" y="5984373"/>
            <a:ext cx="7945912" cy="5962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latin typeface="Lucida Sans" panose="020B0602030504020204" pitchFamily="34" charset="0"/>
                <a:ea typeface="ＭＳ ゴシック" panose="020B0609070205080204" pitchFamily="49" charset="-128"/>
              </a:rPr>
              <a:t>画質とエントロピーが良いほうへ分類</a:t>
            </a:r>
          </a:p>
        </p:txBody>
      </p:sp>
      <p:sp>
        <p:nvSpPr>
          <p:cNvPr id="29" name="正方形/長方形 28">
            <a:extLst>
              <a:ext uri="{FF2B5EF4-FFF2-40B4-BE49-F238E27FC236}">
                <a16:creationId xmlns:a16="http://schemas.microsoft.com/office/drawing/2014/main" id="{6892E442-CB92-FC4C-AC43-1F1E4F48A704}"/>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量子化と領域分割</a:t>
            </a:r>
            <a:endParaRPr lang="ja-JP" altLang="en-US" sz="3200">
              <a:latin typeface="ＭＳ ゴシック" panose="020B0609070205080204" pitchFamily="49" charset="-128"/>
              <a:ea typeface="ＭＳ ゴシック" panose="020B0609070205080204" pitchFamily="49" charset="-128"/>
            </a:endParaRPr>
          </a:p>
        </p:txBody>
      </p:sp>
      <p:grpSp>
        <p:nvGrpSpPr>
          <p:cNvPr id="74" name="グループ化 73">
            <a:extLst>
              <a:ext uri="{FF2B5EF4-FFF2-40B4-BE49-F238E27FC236}">
                <a16:creationId xmlns:a16="http://schemas.microsoft.com/office/drawing/2014/main" id="{BB9273DC-DF76-5C43-9A03-CBA9E6913C91}"/>
              </a:ext>
            </a:extLst>
          </p:cNvPr>
          <p:cNvGrpSpPr/>
          <p:nvPr/>
        </p:nvGrpSpPr>
        <p:grpSpPr>
          <a:xfrm>
            <a:off x="3834457" y="2169846"/>
            <a:ext cx="4930589" cy="1004958"/>
            <a:chOff x="3614024" y="4749372"/>
            <a:chExt cx="4930589" cy="1004958"/>
          </a:xfrm>
        </p:grpSpPr>
        <p:grpSp>
          <p:nvGrpSpPr>
            <p:cNvPr id="75" name="グループ化 74">
              <a:extLst>
                <a:ext uri="{FF2B5EF4-FFF2-40B4-BE49-F238E27FC236}">
                  <a16:creationId xmlns:a16="http://schemas.microsoft.com/office/drawing/2014/main" id="{04F7D76B-B54F-4641-BA86-9FF9FE37B4E3}"/>
                </a:ext>
              </a:extLst>
            </p:cNvPr>
            <p:cNvGrpSpPr/>
            <p:nvPr/>
          </p:nvGrpSpPr>
          <p:grpSpPr>
            <a:xfrm>
              <a:off x="4517624" y="4749372"/>
              <a:ext cx="4026989" cy="587820"/>
              <a:chOff x="4531594" y="4849995"/>
              <a:chExt cx="4026989" cy="587820"/>
            </a:xfrm>
          </p:grpSpPr>
          <p:sp>
            <p:nvSpPr>
              <p:cNvPr id="78" name="テキスト ボックス 77">
                <a:extLst>
                  <a:ext uri="{FF2B5EF4-FFF2-40B4-BE49-F238E27FC236}">
                    <a16:creationId xmlns:a16="http://schemas.microsoft.com/office/drawing/2014/main" id="{7184D2E8-2E50-A547-AD17-FDCE40D8861C}"/>
                  </a:ext>
                </a:extLst>
              </p:cNvPr>
              <p:cNvSpPr txBox="1"/>
              <p:nvPr/>
            </p:nvSpPr>
            <p:spPr>
              <a:xfrm>
                <a:off x="8014844" y="4849995"/>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pic>
            <p:nvPicPr>
              <p:cNvPr id="79" name="図 78" descr="C:\Users\togashi\Documents\togashi\富樫研究\ICA18.PNG">
                <a:extLst>
                  <a:ext uri="{FF2B5EF4-FFF2-40B4-BE49-F238E27FC236}">
                    <a16:creationId xmlns:a16="http://schemas.microsoft.com/office/drawing/2014/main" id="{557E0DC9-AAE6-F44C-8D0B-026F97A8FE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0622" y="4959356"/>
                <a:ext cx="509828" cy="478459"/>
              </a:xfrm>
              <a:prstGeom prst="rect">
                <a:avLst/>
              </a:prstGeom>
              <a:noFill/>
              <a:ln>
                <a:noFill/>
              </a:ln>
            </p:spPr>
          </p:pic>
          <p:pic>
            <p:nvPicPr>
              <p:cNvPr id="80" name="図 79" descr="C:\Users\togashi\Documents\togashi\富樫研究\ICA40.PNG">
                <a:extLst>
                  <a:ext uri="{FF2B5EF4-FFF2-40B4-BE49-F238E27FC236}">
                    <a16:creationId xmlns:a16="http://schemas.microsoft.com/office/drawing/2014/main" id="{2CE9DE70-1D60-6646-8932-B2702899A8B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31594" y="4968403"/>
                <a:ext cx="509828" cy="465734"/>
              </a:xfrm>
              <a:prstGeom prst="rect">
                <a:avLst/>
              </a:prstGeom>
              <a:noFill/>
              <a:ln>
                <a:noFill/>
              </a:ln>
            </p:spPr>
          </p:pic>
          <p:sp>
            <p:nvSpPr>
              <p:cNvPr id="81" name="テキスト ボックス 80">
                <a:extLst>
                  <a:ext uri="{FF2B5EF4-FFF2-40B4-BE49-F238E27FC236}">
                    <a16:creationId xmlns:a16="http://schemas.microsoft.com/office/drawing/2014/main" id="{D1BA1FBB-C493-F74F-BF4E-D9F1DE3B59FA}"/>
                  </a:ext>
                </a:extLst>
              </p:cNvPr>
              <p:cNvSpPr txBox="1"/>
              <p:nvPr/>
            </p:nvSpPr>
            <p:spPr>
              <a:xfrm>
                <a:off x="5034082" y="4966745"/>
                <a:ext cx="494045" cy="461665"/>
              </a:xfrm>
              <a:prstGeom prst="rect">
                <a:avLst/>
              </a:prstGeom>
              <a:noFill/>
            </p:spPr>
            <p:txBody>
              <a:bodyPr wrap="none" rtlCol="0">
                <a:spAutoFit/>
              </a:bodyPr>
              <a:lstStyle/>
              <a:p>
                <a:pPr algn="ctr"/>
                <a:r>
                  <a:rPr kumimoji="1" lang="ja-JP" altLang="en-US" sz="2400">
                    <a:latin typeface="+mn-lt"/>
                  </a:rPr>
                  <a:t>＞</a:t>
                </a:r>
              </a:p>
            </p:txBody>
          </p:sp>
          <p:sp>
            <p:nvSpPr>
              <p:cNvPr id="82" name="テキスト ボックス 81">
                <a:extLst>
                  <a:ext uri="{FF2B5EF4-FFF2-40B4-BE49-F238E27FC236}">
                    <a16:creationId xmlns:a16="http://schemas.microsoft.com/office/drawing/2014/main" id="{90649CFB-FB65-5243-8180-CB88FC772CAD}"/>
                  </a:ext>
                </a:extLst>
              </p:cNvPr>
              <p:cNvSpPr txBox="1"/>
              <p:nvPr/>
            </p:nvSpPr>
            <p:spPr>
              <a:xfrm>
                <a:off x="6042978" y="4966745"/>
                <a:ext cx="494045" cy="461665"/>
              </a:xfrm>
              <a:prstGeom prst="rect">
                <a:avLst/>
              </a:prstGeom>
              <a:noFill/>
            </p:spPr>
            <p:txBody>
              <a:bodyPr wrap="none" rtlCol="0">
                <a:spAutoFit/>
              </a:bodyPr>
              <a:lstStyle/>
              <a:p>
                <a:pPr algn="ctr"/>
                <a:r>
                  <a:rPr kumimoji="1" lang="ja-JP" altLang="en-US" sz="2400">
                    <a:latin typeface="+mn-lt"/>
                  </a:rPr>
                  <a:t>＞</a:t>
                </a:r>
              </a:p>
            </p:txBody>
          </p:sp>
          <p:pic>
            <p:nvPicPr>
              <p:cNvPr id="83" name="図 82">
                <a:extLst>
                  <a:ext uri="{FF2B5EF4-FFF2-40B4-BE49-F238E27FC236}">
                    <a16:creationId xmlns:a16="http://schemas.microsoft.com/office/drawing/2014/main" id="{F0CB74A7-E5B9-9048-8FB8-AE84A47A5B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7754" y="4957274"/>
                <a:ext cx="466667" cy="466667"/>
              </a:xfrm>
              <a:prstGeom prst="rect">
                <a:avLst/>
              </a:prstGeom>
            </p:spPr>
          </p:pic>
          <p:pic>
            <p:nvPicPr>
              <p:cNvPr id="84" name="図 83">
                <a:extLst>
                  <a:ext uri="{FF2B5EF4-FFF2-40B4-BE49-F238E27FC236}">
                    <a16:creationId xmlns:a16="http://schemas.microsoft.com/office/drawing/2014/main" id="{91D5670B-290F-8E43-A60F-1F8A1BC71F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17722" y="4946514"/>
                <a:ext cx="476190" cy="476190"/>
              </a:xfrm>
              <a:prstGeom prst="rect">
                <a:avLst/>
              </a:prstGeom>
            </p:spPr>
          </p:pic>
          <p:sp>
            <p:nvSpPr>
              <p:cNvPr id="85" name="テキスト ボックス 84">
                <a:extLst>
                  <a:ext uri="{FF2B5EF4-FFF2-40B4-BE49-F238E27FC236}">
                    <a16:creationId xmlns:a16="http://schemas.microsoft.com/office/drawing/2014/main" id="{893B93CF-EF61-654B-A7CE-78494B079818}"/>
                  </a:ext>
                </a:extLst>
              </p:cNvPr>
              <p:cNvSpPr txBox="1"/>
              <p:nvPr/>
            </p:nvSpPr>
            <p:spPr>
              <a:xfrm>
                <a:off x="7020966" y="4966745"/>
                <a:ext cx="494045" cy="461665"/>
              </a:xfrm>
              <a:prstGeom prst="rect">
                <a:avLst/>
              </a:prstGeom>
              <a:noFill/>
            </p:spPr>
            <p:txBody>
              <a:bodyPr wrap="none" rtlCol="0">
                <a:spAutoFit/>
              </a:bodyPr>
              <a:lstStyle/>
              <a:p>
                <a:pPr algn="ctr"/>
                <a:r>
                  <a:rPr kumimoji="1" lang="ja-JP" altLang="en-US" sz="2400">
                    <a:latin typeface="+mn-lt"/>
                  </a:rPr>
                  <a:t>＞</a:t>
                </a:r>
              </a:p>
            </p:txBody>
          </p:sp>
        </p:grpSp>
        <p:sp>
          <p:nvSpPr>
            <p:cNvPr id="76" name="正方形/長方形 75">
              <a:extLst>
                <a:ext uri="{FF2B5EF4-FFF2-40B4-BE49-F238E27FC236}">
                  <a16:creationId xmlns:a16="http://schemas.microsoft.com/office/drawing/2014/main" id="{DDE42C4D-387B-3141-8FA5-603D369D8296}"/>
                </a:ext>
              </a:extLst>
            </p:cNvPr>
            <p:cNvSpPr/>
            <p:nvPr/>
          </p:nvSpPr>
          <p:spPr>
            <a:xfrm>
              <a:off x="3614024" y="5354220"/>
              <a:ext cx="1292341"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優先度</a:t>
              </a:r>
              <a:r>
                <a:rPr lang="en-US" altLang="ja-JP"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高</a:t>
              </a:r>
              <a:endParaRPr lang="ja-JP" altLang="en-US">
                <a:solidFill>
                  <a:schemeClr val="accent5"/>
                </a:solidFill>
                <a:latin typeface="Lucida Sans" panose="020B0602030504020204" pitchFamily="34" charset="0"/>
                <a:cs typeface="Tahoma" panose="020B0604030504040204" pitchFamily="34" charset="0"/>
              </a:endParaRPr>
            </a:p>
          </p:txBody>
        </p:sp>
        <p:sp>
          <p:nvSpPr>
            <p:cNvPr id="77" name="正方形/長方形 76">
              <a:extLst>
                <a:ext uri="{FF2B5EF4-FFF2-40B4-BE49-F238E27FC236}">
                  <a16:creationId xmlns:a16="http://schemas.microsoft.com/office/drawing/2014/main" id="{1921E01F-FA3D-AA45-89DA-F1D03C33DEC2}"/>
                </a:ext>
              </a:extLst>
            </p:cNvPr>
            <p:cNvSpPr/>
            <p:nvPr/>
          </p:nvSpPr>
          <p:spPr>
            <a:xfrm>
              <a:off x="7653033" y="5297420"/>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低</a:t>
              </a:r>
              <a:endParaRPr lang="ja-JP" altLang="en-US">
                <a:solidFill>
                  <a:schemeClr val="accent5"/>
                </a:solidFill>
                <a:latin typeface="Lucida Sans" panose="020B0602030504020204" pitchFamily="34" charset="0"/>
                <a:cs typeface="Tahoma" panose="020B0604030504040204" pitchFamily="34" charset="0"/>
              </a:endParaRPr>
            </a:p>
          </p:txBody>
        </p:sp>
      </p:grpSp>
      <p:grpSp>
        <p:nvGrpSpPr>
          <p:cNvPr id="86" name="グループ化 85">
            <a:extLst>
              <a:ext uri="{FF2B5EF4-FFF2-40B4-BE49-F238E27FC236}">
                <a16:creationId xmlns:a16="http://schemas.microsoft.com/office/drawing/2014/main" id="{0A1D8189-C543-1644-AE12-1623EBA05980}"/>
              </a:ext>
            </a:extLst>
          </p:cNvPr>
          <p:cNvGrpSpPr/>
          <p:nvPr/>
        </p:nvGrpSpPr>
        <p:grpSpPr>
          <a:xfrm>
            <a:off x="292685" y="1693349"/>
            <a:ext cx="1986285" cy="3209410"/>
            <a:chOff x="273050" y="1777142"/>
            <a:chExt cx="2734384" cy="4412936"/>
          </a:xfrm>
        </p:grpSpPr>
        <p:pic>
          <p:nvPicPr>
            <p:cNvPr id="87" name="図 86">
              <a:extLst>
                <a:ext uri="{FF2B5EF4-FFF2-40B4-BE49-F238E27FC236}">
                  <a16:creationId xmlns:a16="http://schemas.microsoft.com/office/drawing/2014/main" id="{E46EAB81-87C5-8B4D-94B9-8C5B1D7BA8BD}"/>
                </a:ext>
              </a:extLst>
            </p:cNvPr>
            <p:cNvPicPr>
              <a:picLocks noChangeAspect="1"/>
            </p:cNvPicPr>
            <p:nvPr/>
          </p:nvPicPr>
          <p:blipFill>
            <a:blip r:embed="rId7"/>
            <a:stretch>
              <a:fillRect/>
            </a:stretch>
          </p:blipFill>
          <p:spPr>
            <a:xfrm>
              <a:off x="273050" y="1777142"/>
              <a:ext cx="2734384" cy="2734384"/>
            </a:xfrm>
            <a:prstGeom prst="rect">
              <a:avLst/>
            </a:prstGeom>
          </p:spPr>
        </p:pic>
        <p:sp>
          <p:nvSpPr>
            <p:cNvPr id="88" name="正方形/長方形 87">
              <a:extLst>
                <a:ext uri="{FF2B5EF4-FFF2-40B4-BE49-F238E27FC236}">
                  <a16:creationId xmlns:a16="http://schemas.microsoft.com/office/drawing/2014/main" id="{AD398D73-BB19-9B4F-800E-8D242205707C}"/>
                </a:ext>
              </a:extLst>
            </p:cNvPr>
            <p:cNvSpPr/>
            <p:nvPr/>
          </p:nvSpPr>
          <p:spPr>
            <a:xfrm>
              <a:off x="694010" y="4141261"/>
              <a:ext cx="94117" cy="89860"/>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89" name="直線コネクタ 88">
              <a:extLst>
                <a:ext uri="{FF2B5EF4-FFF2-40B4-BE49-F238E27FC236}">
                  <a16:creationId xmlns:a16="http://schemas.microsoft.com/office/drawing/2014/main" id="{DB280B0F-BBCE-B548-B41F-60E08B474B8C}"/>
                </a:ext>
              </a:extLst>
            </p:cNvPr>
            <p:cNvCxnSpPr>
              <a:cxnSpLocks/>
              <a:stCxn id="88" idx="3"/>
              <a:endCxn id="90" idx="1"/>
            </p:cNvCxnSpPr>
            <p:nvPr/>
          </p:nvCxnSpPr>
          <p:spPr>
            <a:xfrm>
              <a:off x="788128" y="4186191"/>
              <a:ext cx="457405" cy="14689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90" name="図 89">
              <a:extLst>
                <a:ext uri="{FF2B5EF4-FFF2-40B4-BE49-F238E27FC236}">
                  <a16:creationId xmlns:a16="http://schemas.microsoft.com/office/drawing/2014/main" id="{B7B48C02-3569-FD4A-8775-464D28CFBA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5533" y="5120261"/>
              <a:ext cx="1091649" cy="1069817"/>
            </a:xfrm>
            <a:prstGeom prst="rect">
              <a:avLst/>
            </a:prstGeom>
            <a:ln w="28575">
              <a:solidFill>
                <a:srgbClr val="FF0000"/>
              </a:solidFill>
            </a:ln>
          </p:spPr>
        </p:pic>
      </p:grpSp>
      <p:sp>
        <p:nvSpPr>
          <p:cNvPr id="91" name="正方形/長方形 90">
            <a:extLst>
              <a:ext uri="{FF2B5EF4-FFF2-40B4-BE49-F238E27FC236}">
                <a16:creationId xmlns:a16="http://schemas.microsoft.com/office/drawing/2014/main" id="{B03C7181-9FAE-034D-A7AF-FCF3A895F633}"/>
              </a:ext>
            </a:extLst>
          </p:cNvPr>
          <p:cNvSpPr/>
          <p:nvPr/>
        </p:nvSpPr>
        <p:spPr>
          <a:xfrm>
            <a:off x="3699228" y="1645335"/>
            <a:ext cx="2222083" cy="523220"/>
          </a:xfrm>
          <a:prstGeom prst="rect">
            <a:avLst/>
          </a:prstGeom>
        </p:spPr>
        <p:txBody>
          <a:bodyPr wrap="none">
            <a:spAutoFit/>
          </a:bodyPr>
          <a:lstStyle/>
          <a:p>
            <a:pPr algn="ctr"/>
            <a:r>
              <a:rPr lang="en-US" altLang="ja-JP"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の量子化</a:t>
            </a:r>
            <a:endParaRPr lang="ja-JP" altLang="en-US" sz="2800">
              <a:solidFill>
                <a:schemeClr val="accent5"/>
              </a:solidFill>
              <a:latin typeface="Lucida Sans" panose="020B0602030504020204" pitchFamily="34" charset="0"/>
              <a:cs typeface="Tahoma" panose="020B0604030504040204" pitchFamily="34" charset="0"/>
            </a:endParaRPr>
          </a:p>
        </p:txBody>
      </p:sp>
      <p:sp>
        <p:nvSpPr>
          <p:cNvPr id="92" name="正方形/長方形 91">
            <a:extLst>
              <a:ext uri="{FF2B5EF4-FFF2-40B4-BE49-F238E27FC236}">
                <a16:creationId xmlns:a16="http://schemas.microsoft.com/office/drawing/2014/main" id="{07959D48-FFC7-3B4D-AD4A-A4477B240E3C}"/>
              </a:ext>
            </a:extLst>
          </p:cNvPr>
          <p:cNvSpPr/>
          <p:nvPr/>
        </p:nvSpPr>
        <p:spPr>
          <a:xfrm>
            <a:off x="6639738" y="2172117"/>
            <a:ext cx="1877180" cy="781801"/>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E7201504-2C37-3846-93E3-5DECA0364617}"/>
              </a:ext>
            </a:extLst>
          </p:cNvPr>
          <p:cNvSpPr/>
          <p:nvPr/>
        </p:nvSpPr>
        <p:spPr>
          <a:xfrm>
            <a:off x="3618060" y="3606266"/>
            <a:ext cx="2366353" cy="523220"/>
          </a:xfrm>
          <a:prstGeom prst="rect">
            <a:avLst/>
          </a:prstGeom>
        </p:spPr>
        <p:txBody>
          <a:bodyPr wrap="none">
            <a:spAutoFit/>
          </a:bodyPr>
          <a:lstStyle/>
          <a:p>
            <a:pPr algn="ctr"/>
            <a:r>
              <a:rPr lang="en-US" altLang="ja-JP"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DCT</a:t>
            </a:r>
            <a:r>
              <a:rPr lang="ja-JP" altLang="en-US"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の量子化</a:t>
            </a:r>
            <a:endParaRPr lang="ja-JP" altLang="en-US" sz="2800">
              <a:solidFill>
                <a:schemeClr val="accent5"/>
              </a:solidFill>
              <a:latin typeface="Lucida Sans" panose="020B0602030504020204" pitchFamily="34" charset="0"/>
              <a:cs typeface="Tahoma" panose="020B0604030504040204" pitchFamily="34" charset="0"/>
            </a:endParaRPr>
          </a:p>
        </p:txBody>
      </p:sp>
      <p:pic>
        <p:nvPicPr>
          <p:cNvPr id="95" name="図 94">
            <a:extLst>
              <a:ext uri="{FF2B5EF4-FFF2-40B4-BE49-F238E27FC236}">
                <a16:creationId xmlns:a16="http://schemas.microsoft.com/office/drawing/2014/main" id="{7311F4A8-9EAA-C843-9FEC-646FAFF980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66357" y="4205240"/>
            <a:ext cx="1557828" cy="1557828"/>
          </a:xfrm>
          <a:prstGeom prst="rect">
            <a:avLst/>
          </a:prstGeom>
        </p:spPr>
      </p:pic>
      <p:cxnSp>
        <p:nvCxnSpPr>
          <p:cNvPr id="97" name="直線矢印コネクタ 96">
            <a:extLst>
              <a:ext uri="{FF2B5EF4-FFF2-40B4-BE49-F238E27FC236}">
                <a16:creationId xmlns:a16="http://schemas.microsoft.com/office/drawing/2014/main" id="{5B6994AA-C92E-9348-85ED-07426393B6B2}"/>
              </a:ext>
            </a:extLst>
          </p:cNvPr>
          <p:cNvCxnSpPr>
            <a:cxnSpLocks/>
          </p:cNvCxnSpPr>
          <p:nvPr/>
        </p:nvCxnSpPr>
        <p:spPr>
          <a:xfrm flipH="1" flipV="1">
            <a:off x="5316136" y="4335292"/>
            <a:ext cx="1180327" cy="1189618"/>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8" name="正方形/長方形 97">
            <a:extLst>
              <a:ext uri="{FF2B5EF4-FFF2-40B4-BE49-F238E27FC236}">
                <a16:creationId xmlns:a16="http://schemas.microsoft.com/office/drawing/2014/main" id="{737BEE2F-B3D3-514B-B16E-915F0D9D4E2F}"/>
              </a:ext>
            </a:extLst>
          </p:cNvPr>
          <p:cNvSpPr/>
          <p:nvPr/>
        </p:nvSpPr>
        <p:spPr>
          <a:xfrm>
            <a:off x="3864999" y="4097723"/>
            <a:ext cx="1292341"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優先度</a:t>
            </a:r>
            <a:r>
              <a:rPr lang="en-US" altLang="ja-JP"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高</a:t>
            </a:r>
            <a:endParaRPr lang="ja-JP" altLang="en-US">
              <a:solidFill>
                <a:schemeClr val="accent5"/>
              </a:solidFill>
              <a:latin typeface="Lucida Sans" panose="020B0602030504020204" pitchFamily="34" charset="0"/>
              <a:cs typeface="Tahoma" panose="020B0604030504040204" pitchFamily="34" charset="0"/>
            </a:endParaRPr>
          </a:p>
        </p:txBody>
      </p:sp>
      <p:sp>
        <p:nvSpPr>
          <p:cNvPr id="99" name="正方形/長方形 98">
            <a:extLst>
              <a:ext uri="{FF2B5EF4-FFF2-40B4-BE49-F238E27FC236}">
                <a16:creationId xmlns:a16="http://schemas.microsoft.com/office/drawing/2014/main" id="{B2765122-6134-C84F-8F75-1CD54546F29B}"/>
              </a:ext>
            </a:extLst>
          </p:cNvPr>
          <p:cNvSpPr/>
          <p:nvPr/>
        </p:nvSpPr>
        <p:spPr>
          <a:xfrm>
            <a:off x="6714351" y="5429631"/>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低</a:t>
            </a:r>
            <a:endParaRPr lang="ja-JP" altLang="en-US">
              <a:solidFill>
                <a:schemeClr val="accent5"/>
              </a:solidFill>
              <a:latin typeface="Lucida Sans" panose="020B0602030504020204" pitchFamily="34" charset="0"/>
              <a:cs typeface="Tahoma" panose="020B0604030504040204" pitchFamily="34" charset="0"/>
            </a:endParaRPr>
          </a:p>
        </p:txBody>
      </p:sp>
      <p:cxnSp>
        <p:nvCxnSpPr>
          <p:cNvPr id="13" name="カギ線コネクタ 12">
            <a:extLst>
              <a:ext uri="{FF2B5EF4-FFF2-40B4-BE49-F238E27FC236}">
                <a16:creationId xmlns:a16="http://schemas.microsoft.com/office/drawing/2014/main" id="{41C5500A-6414-7948-98D5-43F466C3E770}"/>
              </a:ext>
            </a:extLst>
          </p:cNvPr>
          <p:cNvCxnSpPr>
            <a:cxnSpLocks/>
            <a:stCxn id="91" idx="1"/>
            <a:endCxn id="90" idx="3"/>
          </p:cNvCxnSpPr>
          <p:nvPr/>
        </p:nvCxnSpPr>
        <p:spPr>
          <a:xfrm rot="10800000" flipV="1">
            <a:off x="1792092" y="1906945"/>
            <a:ext cx="1907136" cy="2606790"/>
          </a:xfrm>
          <a:prstGeom prst="bentConnector3">
            <a:avLst>
              <a:gd name="adj1" fmla="val 50000"/>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カギ線コネクタ 99">
            <a:extLst>
              <a:ext uri="{FF2B5EF4-FFF2-40B4-BE49-F238E27FC236}">
                <a16:creationId xmlns:a16="http://schemas.microsoft.com/office/drawing/2014/main" id="{E13AF7E6-FFDA-4F48-8AE0-0FBCA5F8ED6E}"/>
              </a:ext>
            </a:extLst>
          </p:cNvPr>
          <p:cNvCxnSpPr>
            <a:cxnSpLocks/>
            <a:stCxn id="94" idx="1"/>
            <a:endCxn id="90" idx="3"/>
          </p:cNvCxnSpPr>
          <p:nvPr/>
        </p:nvCxnSpPr>
        <p:spPr>
          <a:xfrm rot="10800000" flipV="1">
            <a:off x="1792092" y="3867875"/>
            <a:ext cx="1825968" cy="645859"/>
          </a:xfrm>
          <a:prstGeom prst="bentConnector3">
            <a:avLst>
              <a:gd name="adj1" fmla="val 47997"/>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6D4016A3-E703-2A43-9FC8-D4BACC0A7055}"/>
              </a:ext>
            </a:extLst>
          </p:cNvPr>
          <p:cNvSpPr/>
          <p:nvPr/>
        </p:nvSpPr>
        <p:spPr>
          <a:xfrm>
            <a:off x="1459782" y="4966383"/>
            <a:ext cx="2646878"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再構成画像を比較</a:t>
            </a:r>
            <a:endParaRPr lang="ja-JP" altLang="en-US" sz="2400">
              <a:solidFill>
                <a:schemeClr val="accent5"/>
              </a:solidFill>
              <a:latin typeface="Lucida Sans" panose="020B0602030504020204" pitchFamily="34" charset="0"/>
              <a:cs typeface="Tahoma" panose="020B0604030504040204" pitchFamily="34" charset="0"/>
            </a:endParaRPr>
          </a:p>
        </p:txBody>
      </p:sp>
      <p:cxnSp>
        <p:nvCxnSpPr>
          <p:cNvPr id="24" name="直線コネクタ 23">
            <a:extLst>
              <a:ext uri="{FF2B5EF4-FFF2-40B4-BE49-F238E27FC236}">
                <a16:creationId xmlns:a16="http://schemas.microsoft.com/office/drawing/2014/main" id="{DA3E1E54-3263-B147-A62F-017F20B6A93C}"/>
              </a:ext>
            </a:extLst>
          </p:cNvPr>
          <p:cNvCxnSpPr>
            <a:cxnSpLocks/>
          </p:cNvCxnSpPr>
          <p:nvPr/>
        </p:nvCxnSpPr>
        <p:spPr>
          <a:xfrm>
            <a:off x="3596769" y="3447492"/>
            <a:ext cx="4920149" cy="0"/>
          </a:xfrm>
          <a:prstGeom prst="line">
            <a:avLst/>
          </a:prstGeom>
          <a:ln w="254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481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43</a:t>
            </a:fld>
            <a:endParaRPr lang="ja-JP" altLang="en-US"/>
          </a:p>
        </p:txBody>
      </p:sp>
      <p:sp>
        <p:nvSpPr>
          <p:cNvPr id="44" name="正方形/長方形 43"/>
          <p:cNvSpPr/>
          <p:nvPr/>
        </p:nvSpPr>
        <p:spPr>
          <a:xfrm>
            <a:off x="756955" y="5498825"/>
            <a:ext cx="7691720" cy="104641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bg1"/>
                </a:solidFill>
                <a:latin typeface="Lucida Sans" panose="020B0602030504020204" pitchFamily="34" charset="0"/>
                <a:cs typeface="Times New Roman" panose="02020603050405020304" pitchFamily="18" charset="0"/>
              </a:rPr>
              <a:t>性能改善に有効な</a:t>
            </a:r>
            <a:r>
              <a:rPr lang="en-US" altLang="ja-JP" sz="3200">
                <a:solidFill>
                  <a:schemeClr val="bg1"/>
                </a:solidFill>
                <a:latin typeface="Lucida Sans" panose="020B0602030504020204" pitchFamily="34" charset="0"/>
                <a:cs typeface="Times New Roman" panose="02020603050405020304" pitchFamily="18" charset="0"/>
              </a:rPr>
              <a:t>ICA</a:t>
            </a:r>
            <a:r>
              <a:rPr lang="ja-JP" altLang="en-US" sz="3200">
                <a:solidFill>
                  <a:schemeClr val="bg1"/>
                </a:solidFill>
                <a:latin typeface="Lucida Sans" panose="020B0602030504020204" pitchFamily="34" charset="0"/>
                <a:cs typeface="Times New Roman" panose="02020603050405020304" pitchFamily="18" charset="0"/>
              </a:rPr>
              <a:t>基底の選出</a:t>
            </a:r>
          </a:p>
        </p:txBody>
      </p:sp>
      <p:sp>
        <p:nvSpPr>
          <p:cNvPr id="22" name="正方形/長方形 21">
            <a:extLst>
              <a:ext uri="{FF2B5EF4-FFF2-40B4-BE49-F238E27FC236}">
                <a16:creationId xmlns:a16="http://schemas.microsoft.com/office/drawing/2014/main" id="{ACF4AF0C-34CA-1742-B437-62866D162C9D}"/>
              </a:ext>
            </a:extLst>
          </p:cNvPr>
          <p:cNvSpPr/>
          <p:nvPr/>
        </p:nvSpPr>
        <p:spPr>
          <a:xfrm>
            <a:off x="276155" y="1005380"/>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ICA</a:t>
            </a:r>
            <a:r>
              <a:rPr lang="ja-JP" altLang="en-US" sz="3200">
                <a:latin typeface="Lucida Sans" panose="020B0602030504020204" pitchFamily="34" charset="0"/>
                <a:ea typeface="ＭＳ ゴシック" panose="020B0609070205080204" pitchFamily="49" charset="-128"/>
              </a:rPr>
              <a:t>の量子化法</a:t>
            </a:r>
            <a:endParaRPr lang="ja-JP" altLang="en-US" sz="3200">
              <a:latin typeface="ＭＳ ゴシック" panose="020B0609070205080204" pitchFamily="49" charset="-128"/>
              <a:ea typeface="ＭＳ ゴシック" panose="020B0609070205080204" pitchFamily="49" charset="-128"/>
            </a:endParaRPr>
          </a:p>
        </p:txBody>
      </p:sp>
      <p:grpSp>
        <p:nvGrpSpPr>
          <p:cNvPr id="11" name="グループ化 10">
            <a:extLst>
              <a:ext uri="{FF2B5EF4-FFF2-40B4-BE49-F238E27FC236}">
                <a16:creationId xmlns:a16="http://schemas.microsoft.com/office/drawing/2014/main" id="{31066504-10EB-5D49-9E8B-38C253D8C2EB}"/>
              </a:ext>
            </a:extLst>
          </p:cNvPr>
          <p:cNvGrpSpPr/>
          <p:nvPr/>
        </p:nvGrpSpPr>
        <p:grpSpPr>
          <a:xfrm>
            <a:off x="273050" y="1777142"/>
            <a:ext cx="3916795" cy="3675879"/>
            <a:chOff x="273050" y="1777142"/>
            <a:chExt cx="3916795" cy="3675879"/>
          </a:xfrm>
        </p:grpSpPr>
        <p:pic>
          <p:nvPicPr>
            <p:cNvPr id="23" name="図 22">
              <a:extLst>
                <a:ext uri="{FF2B5EF4-FFF2-40B4-BE49-F238E27FC236}">
                  <a16:creationId xmlns:a16="http://schemas.microsoft.com/office/drawing/2014/main" id="{E85ADBE7-9CDB-7146-AD88-43A46C7E7775}"/>
                </a:ext>
              </a:extLst>
            </p:cNvPr>
            <p:cNvPicPr>
              <a:picLocks noChangeAspect="1"/>
            </p:cNvPicPr>
            <p:nvPr/>
          </p:nvPicPr>
          <p:blipFill>
            <a:blip r:embed="rId3"/>
            <a:stretch>
              <a:fillRect/>
            </a:stretch>
          </p:blipFill>
          <p:spPr>
            <a:xfrm>
              <a:off x="273050" y="1777142"/>
              <a:ext cx="2734384" cy="2734384"/>
            </a:xfrm>
            <a:prstGeom prst="rect">
              <a:avLst/>
            </a:prstGeom>
          </p:spPr>
        </p:pic>
        <p:sp>
          <p:nvSpPr>
            <p:cNvPr id="25" name="正方形/長方形 24">
              <a:extLst>
                <a:ext uri="{FF2B5EF4-FFF2-40B4-BE49-F238E27FC236}">
                  <a16:creationId xmlns:a16="http://schemas.microsoft.com/office/drawing/2014/main" id="{786AD428-B19E-B345-8EC8-B49A576B483B}"/>
                </a:ext>
              </a:extLst>
            </p:cNvPr>
            <p:cNvSpPr/>
            <p:nvPr/>
          </p:nvSpPr>
          <p:spPr>
            <a:xfrm>
              <a:off x="694010" y="4141261"/>
              <a:ext cx="94117" cy="89860"/>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26" name="直線コネクタ 25">
              <a:extLst>
                <a:ext uri="{FF2B5EF4-FFF2-40B4-BE49-F238E27FC236}">
                  <a16:creationId xmlns:a16="http://schemas.microsoft.com/office/drawing/2014/main" id="{D898AE55-3821-0A4F-A9D3-E219DB6BBC2D}"/>
                </a:ext>
              </a:extLst>
            </p:cNvPr>
            <p:cNvCxnSpPr>
              <a:cxnSpLocks/>
              <a:stCxn id="25" idx="3"/>
              <a:endCxn id="28" idx="1"/>
            </p:cNvCxnSpPr>
            <p:nvPr/>
          </p:nvCxnSpPr>
          <p:spPr>
            <a:xfrm>
              <a:off x="788127" y="4186191"/>
              <a:ext cx="2353989" cy="1348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28" name="図 27">
              <a:extLst>
                <a:ext uri="{FF2B5EF4-FFF2-40B4-BE49-F238E27FC236}">
                  <a16:creationId xmlns:a16="http://schemas.microsoft.com/office/drawing/2014/main" id="{E4ADFA5D-9FCD-2C4F-9A92-62A913A247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2116" y="3904959"/>
              <a:ext cx="849167" cy="832185"/>
            </a:xfrm>
            <a:prstGeom prst="rect">
              <a:avLst/>
            </a:prstGeom>
            <a:ln w="28575">
              <a:solidFill>
                <a:srgbClr val="FF0000"/>
              </a:solidFill>
            </a:ln>
          </p:spPr>
        </p:pic>
        <p:sp>
          <p:nvSpPr>
            <p:cNvPr id="38" name="テキスト ボックス 33">
              <a:extLst>
                <a:ext uri="{FF2B5EF4-FFF2-40B4-BE49-F238E27FC236}">
                  <a16:creationId xmlns:a16="http://schemas.microsoft.com/office/drawing/2014/main" id="{16A14AD9-3DE7-4B40-8BCA-F19D2DABA1D8}"/>
                </a:ext>
              </a:extLst>
            </p:cNvPr>
            <p:cNvSpPr txBox="1"/>
            <p:nvPr/>
          </p:nvSpPr>
          <p:spPr>
            <a:xfrm>
              <a:off x="2943553" y="4745135"/>
              <a:ext cx="1246292" cy="707886"/>
            </a:xfrm>
            <a:prstGeom prst="rect">
              <a:avLst/>
            </a:prstGeom>
            <a:noFill/>
          </p:spPr>
          <p:txBody>
            <a:bodyPr wrap="square" rtlCol="0">
              <a:spAutoFit/>
            </a:bodyPr>
            <a:lstStyle/>
            <a:p>
              <a:pPr algn="ctr"/>
              <a:r>
                <a:rPr lang="en-US" altLang="ja-JP" sz="2000"/>
                <a:t>8×8</a:t>
              </a:r>
              <a:r>
                <a:rPr lang="ja-JP" altLang="en-US" sz="2000"/>
                <a:t>画素</a:t>
              </a:r>
              <a:endParaRPr lang="en-US" altLang="ja-JP" sz="2000"/>
            </a:p>
            <a:p>
              <a:pPr algn="ctr"/>
              <a:r>
                <a:rPr lang="ja-JP" altLang="en-US" sz="2000"/>
                <a:t>（領域）</a:t>
              </a:r>
              <a:endParaRPr lang="en-US" altLang="ja-JP" sz="2000"/>
            </a:p>
          </p:txBody>
        </p:sp>
      </p:grpSp>
      <p:grpSp>
        <p:nvGrpSpPr>
          <p:cNvPr id="39" name="グループ化 38">
            <a:extLst>
              <a:ext uri="{FF2B5EF4-FFF2-40B4-BE49-F238E27FC236}">
                <a16:creationId xmlns:a16="http://schemas.microsoft.com/office/drawing/2014/main" id="{3A4C9574-E1F0-BE4C-9BA9-B058A3F69160}"/>
              </a:ext>
            </a:extLst>
          </p:cNvPr>
          <p:cNvGrpSpPr/>
          <p:nvPr/>
        </p:nvGrpSpPr>
        <p:grpSpPr>
          <a:xfrm>
            <a:off x="4291094" y="1832536"/>
            <a:ext cx="4472327" cy="1870783"/>
            <a:chOff x="3160187" y="2349892"/>
            <a:chExt cx="4472327" cy="1870783"/>
          </a:xfrm>
        </p:grpSpPr>
        <p:pic>
          <p:nvPicPr>
            <p:cNvPr id="41" name="図 40">
              <a:extLst>
                <a:ext uri="{FF2B5EF4-FFF2-40B4-BE49-F238E27FC236}">
                  <a16:creationId xmlns:a16="http://schemas.microsoft.com/office/drawing/2014/main" id="{E8269E29-8919-C24D-9BB5-D41FA1D8FDE3}"/>
                </a:ext>
              </a:extLst>
            </p:cNvPr>
            <p:cNvPicPr>
              <a:picLocks noChangeAspect="1"/>
            </p:cNvPicPr>
            <p:nvPr/>
          </p:nvPicPr>
          <p:blipFill>
            <a:blip r:embed="rId5"/>
            <a:stretch>
              <a:fillRect/>
            </a:stretch>
          </p:blipFill>
          <p:spPr>
            <a:xfrm>
              <a:off x="3160187" y="2746347"/>
              <a:ext cx="1305325" cy="1309619"/>
            </a:xfrm>
            <a:prstGeom prst="rect">
              <a:avLst/>
            </a:prstGeom>
          </p:spPr>
        </p:pic>
        <p:sp>
          <p:nvSpPr>
            <p:cNvPr id="42" name="正方形/長方形 41">
              <a:extLst>
                <a:ext uri="{FF2B5EF4-FFF2-40B4-BE49-F238E27FC236}">
                  <a16:creationId xmlns:a16="http://schemas.microsoft.com/office/drawing/2014/main" id="{8A300B77-BAB8-6445-B94E-877A17FFE3D0}"/>
                </a:ext>
              </a:extLst>
            </p:cNvPr>
            <p:cNvSpPr/>
            <p:nvPr/>
          </p:nvSpPr>
          <p:spPr>
            <a:xfrm>
              <a:off x="3181907" y="2349892"/>
              <a:ext cx="1261884"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基底群</a:t>
              </a:r>
            </a:p>
          </p:txBody>
        </p:sp>
        <p:pic>
          <p:nvPicPr>
            <p:cNvPr id="46" name="図 45">
              <a:extLst>
                <a:ext uri="{FF2B5EF4-FFF2-40B4-BE49-F238E27FC236}">
                  <a16:creationId xmlns:a16="http://schemas.microsoft.com/office/drawing/2014/main" id="{1B06DE7A-14B9-F242-97FC-A2000404652E}"/>
                </a:ext>
              </a:extLst>
            </p:cNvPr>
            <p:cNvPicPr>
              <a:picLocks noChangeAspect="1"/>
            </p:cNvPicPr>
            <p:nvPr/>
          </p:nvPicPr>
          <p:blipFill>
            <a:blip r:embed="rId6"/>
            <a:stretch>
              <a:fillRect/>
            </a:stretch>
          </p:blipFill>
          <p:spPr>
            <a:xfrm>
              <a:off x="4854897" y="2684382"/>
              <a:ext cx="2777617" cy="1536293"/>
            </a:xfrm>
            <a:prstGeom prst="rect">
              <a:avLst/>
            </a:prstGeom>
          </p:spPr>
        </p:pic>
        <p:sp>
          <p:nvSpPr>
            <p:cNvPr id="47" name="正方形/長方形 46">
              <a:extLst>
                <a:ext uri="{FF2B5EF4-FFF2-40B4-BE49-F238E27FC236}">
                  <a16:creationId xmlns:a16="http://schemas.microsoft.com/office/drawing/2014/main" id="{06B1F8B7-8EB5-E74D-9098-DA34EB89DB04}"/>
                </a:ext>
              </a:extLst>
            </p:cNvPr>
            <p:cNvSpPr/>
            <p:nvPr/>
          </p:nvSpPr>
          <p:spPr>
            <a:xfrm>
              <a:off x="5728179" y="2372314"/>
              <a:ext cx="1031051"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係数</a:t>
              </a:r>
            </a:p>
          </p:txBody>
        </p:sp>
        <p:sp>
          <p:nvSpPr>
            <p:cNvPr id="49" name="正方形/長方形 48">
              <a:extLst>
                <a:ext uri="{FF2B5EF4-FFF2-40B4-BE49-F238E27FC236}">
                  <a16:creationId xmlns:a16="http://schemas.microsoft.com/office/drawing/2014/main" id="{5604962F-9D5C-844A-BB29-461670A5AA19}"/>
                </a:ext>
              </a:extLst>
            </p:cNvPr>
            <p:cNvSpPr/>
            <p:nvPr/>
          </p:nvSpPr>
          <p:spPr>
            <a:xfrm>
              <a:off x="4526685" y="3156642"/>
              <a:ext cx="409087" cy="461665"/>
            </a:xfrm>
            <a:prstGeom prst="rect">
              <a:avLst/>
            </a:prstGeom>
          </p:spPr>
          <p:txBody>
            <a:bodyPr wrap="none">
              <a:spAutoFit/>
            </a:bodyPr>
            <a:lstStyle/>
            <a:p>
              <a:pPr algn="ctr"/>
              <a:r>
                <a:rPr lang="en-US" altLang="ja-JP" sz="2400" dirty="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a:t>
              </a:r>
              <a:endParaRPr lang="ja-JP" altLang="en-US" sz="2400" dirty="0">
                <a:solidFill>
                  <a:sysClr val="windowText" lastClr="000000"/>
                </a:solidFill>
                <a:latin typeface="Lucida Sans" panose="020B0602030504020204" pitchFamily="34" charset="0"/>
                <a:cs typeface="Tahoma" panose="020B0604030504040204" pitchFamily="34" charset="0"/>
              </a:endParaRPr>
            </a:p>
          </p:txBody>
        </p:sp>
      </p:grpSp>
      <p:sp>
        <p:nvSpPr>
          <p:cNvPr id="13" name="正方形/長方形 12">
            <a:extLst>
              <a:ext uri="{FF2B5EF4-FFF2-40B4-BE49-F238E27FC236}">
                <a16:creationId xmlns:a16="http://schemas.microsoft.com/office/drawing/2014/main" id="{0F34B8B3-EB37-4540-9F58-07E10FEAAED5}"/>
              </a:ext>
            </a:extLst>
          </p:cNvPr>
          <p:cNvSpPr/>
          <p:nvPr/>
        </p:nvSpPr>
        <p:spPr>
          <a:xfrm>
            <a:off x="563738" y="4482263"/>
            <a:ext cx="2145139" cy="369332"/>
          </a:xfrm>
          <a:prstGeom prst="rect">
            <a:avLst/>
          </a:prstGeom>
        </p:spPr>
        <p:txBody>
          <a:bodyPr wrap="none">
            <a:spAutoFit/>
          </a:bodyPr>
          <a:lstStyle/>
          <a:p>
            <a:pPr algn="ctr"/>
            <a:r>
              <a:rPr lang="ja-JP" altLang="en-US"/>
              <a:t>（</a:t>
            </a:r>
            <a:r>
              <a:rPr lang="en-US" altLang="ja-JP"/>
              <a:t>1</a:t>
            </a:r>
            <a:r>
              <a:rPr lang="ja-JP" altLang="en-US"/>
              <a:t>画像</a:t>
            </a:r>
            <a:r>
              <a:rPr lang="en-US" altLang="ja-JP"/>
              <a:t> = 1024</a:t>
            </a:r>
            <a:r>
              <a:rPr lang="ja-JP" altLang="en-US"/>
              <a:t>領域）</a:t>
            </a:r>
          </a:p>
        </p:txBody>
      </p:sp>
      <p:grpSp>
        <p:nvGrpSpPr>
          <p:cNvPr id="60" name="グループ化 59">
            <a:extLst>
              <a:ext uri="{FF2B5EF4-FFF2-40B4-BE49-F238E27FC236}">
                <a16:creationId xmlns:a16="http://schemas.microsoft.com/office/drawing/2014/main" id="{7AC2C7A0-E927-564D-A6A4-AF36DA3D7F94}"/>
              </a:ext>
            </a:extLst>
          </p:cNvPr>
          <p:cNvGrpSpPr/>
          <p:nvPr/>
        </p:nvGrpSpPr>
        <p:grpSpPr>
          <a:xfrm>
            <a:off x="6410661" y="2275306"/>
            <a:ext cx="2295327" cy="1142699"/>
            <a:chOff x="6410661" y="2275306"/>
            <a:chExt cx="2295327" cy="1142699"/>
          </a:xfrm>
        </p:grpSpPr>
        <p:sp>
          <p:nvSpPr>
            <p:cNvPr id="50" name="正方形/長方形 49">
              <a:extLst>
                <a:ext uri="{FF2B5EF4-FFF2-40B4-BE49-F238E27FC236}">
                  <a16:creationId xmlns:a16="http://schemas.microsoft.com/office/drawing/2014/main" id="{F7352362-0C4E-5849-A230-E75722818DAF}"/>
                </a:ext>
              </a:extLst>
            </p:cNvPr>
            <p:cNvSpPr/>
            <p:nvPr/>
          </p:nvSpPr>
          <p:spPr>
            <a:xfrm>
              <a:off x="6410661" y="2275307"/>
              <a:ext cx="838551"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EE841E48-B9D3-BD47-BFC0-BACBBED3AF18}"/>
                </a:ext>
              </a:extLst>
            </p:cNvPr>
            <p:cNvSpPr/>
            <p:nvPr/>
          </p:nvSpPr>
          <p:spPr>
            <a:xfrm>
              <a:off x="7442581" y="2277130"/>
              <a:ext cx="419276"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ED99D88E-B1A2-A847-A344-54630A5692F1}"/>
                </a:ext>
              </a:extLst>
            </p:cNvPr>
            <p:cNvSpPr/>
            <p:nvPr/>
          </p:nvSpPr>
          <p:spPr>
            <a:xfrm>
              <a:off x="8041603" y="2275306"/>
              <a:ext cx="664385"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9" name="図 28">
            <a:extLst>
              <a:ext uri="{FF2B5EF4-FFF2-40B4-BE49-F238E27FC236}">
                <a16:creationId xmlns:a16="http://schemas.microsoft.com/office/drawing/2014/main" id="{65DD6FAD-464D-C84E-AAD6-80187711A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461563" flipH="1">
            <a:off x="4677775" y="3280134"/>
            <a:ext cx="1120647" cy="1766767"/>
          </a:xfrm>
          <a:prstGeom prst="rect">
            <a:avLst/>
          </a:prstGeom>
        </p:spPr>
      </p:pic>
      <p:sp>
        <p:nvSpPr>
          <p:cNvPr id="55" name="正方形/長方形 54">
            <a:extLst>
              <a:ext uri="{FF2B5EF4-FFF2-40B4-BE49-F238E27FC236}">
                <a16:creationId xmlns:a16="http://schemas.microsoft.com/office/drawing/2014/main" id="{5E78E964-22F2-E342-AE59-F864DCC6EEFC}"/>
              </a:ext>
            </a:extLst>
          </p:cNvPr>
          <p:cNvSpPr/>
          <p:nvPr/>
        </p:nvSpPr>
        <p:spPr>
          <a:xfrm>
            <a:off x="5178355" y="4340075"/>
            <a:ext cx="1107997"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再構成</a:t>
            </a:r>
          </a:p>
        </p:txBody>
      </p:sp>
      <p:grpSp>
        <p:nvGrpSpPr>
          <p:cNvPr id="59" name="グループ化 58">
            <a:extLst>
              <a:ext uri="{FF2B5EF4-FFF2-40B4-BE49-F238E27FC236}">
                <a16:creationId xmlns:a16="http://schemas.microsoft.com/office/drawing/2014/main" id="{A63F8EB8-1CA3-6143-A24B-42E56CFB9891}"/>
              </a:ext>
            </a:extLst>
          </p:cNvPr>
          <p:cNvGrpSpPr/>
          <p:nvPr/>
        </p:nvGrpSpPr>
        <p:grpSpPr>
          <a:xfrm>
            <a:off x="4263596" y="2201869"/>
            <a:ext cx="1361024" cy="1370640"/>
            <a:chOff x="4263596" y="2201869"/>
            <a:chExt cx="1361024" cy="1370640"/>
          </a:xfrm>
        </p:grpSpPr>
        <p:sp>
          <p:nvSpPr>
            <p:cNvPr id="53" name="正方形/長方形 52">
              <a:extLst>
                <a:ext uri="{FF2B5EF4-FFF2-40B4-BE49-F238E27FC236}">
                  <a16:creationId xmlns:a16="http://schemas.microsoft.com/office/drawing/2014/main" id="{449F8C82-4FF7-DB4A-87AF-6C398A9AE460}"/>
                </a:ext>
              </a:extLst>
            </p:cNvPr>
            <p:cNvSpPr/>
            <p:nvPr/>
          </p:nvSpPr>
          <p:spPr>
            <a:xfrm>
              <a:off x="4263596" y="2201869"/>
              <a:ext cx="1361024" cy="1370640"/>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6" name="図 55">
              <a:extLst>
                <a:ext uri="{FF2B5EF4-FFF2-40B4-BE49-F238E27FC236}">
                  <a16:creationId xmlns:a16="http://schemas.microsoft.com/office/drawing/2014/main" id="{66046D98-DAEC-C246-B36D-55233C12B8AE}"/>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4680" t="-911" r="3605" b="2474"/>
            <a:stretch/>
          </p:blipFill>
          <p:spPr>
            <a:xfrm>
              <a:off x="4291094" y="2397214"/>
              <a:ext cx="145821" cy="149135"/>
            </a:xfrm>
            <a:prstGeom prst="rect">
              <a:avLst/>
            </a:prstGeom>
          </p:spPr>
        </p:pic>
        <p:pic>
          <p:nvPicPr>
            <p:cNvPr id="58" name="図 57">
              <a:extLst>
                <a:ext uri="{FF2B5EF4-FFF2-40B4-BE49-F238E27FC236}">
                  <a16:creationId xmlns:a16="http://schemas.microsoft.com/office/drawing/2014/main" id="{A94D1FDD-783C-4C4C-85FF-AE691F5FECF9}"/>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513" t="1494" r="1158" b="2136"/>
            <a:stretch/>
          </p:blipFill>
          <p:spPr>
            <a:xfrm>
              <a:off x="5112559" y="2726246"/>
              <a:ext cx="156696" cy="150304"/>
            </a:xfrm>
            <a:prstGeom prst="rect">
              <a:avLst/>
            </a:prstGeom>
          </p:spPr>
        </p:pic>
      </p:grpSp>
    </p:spTree>
    <p:extLst>
      <p:ext uri="{BB962C8B-B14F-4D97-AF65-F5344CB8AC3E}">
        <p14:creationId xmlns:p14="http://schemas.microsoft.com/office/powerpoint/2010/main" val="43575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dissolve">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画像特徴に基づいた分類指標</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44</a:t>
            </a:fld>
            <a:endParaRPr lang="ja-JP" altLang="en-US"/>
          </a:p>
        </p:txBody>
      </p:sp>
      <p:sp>
        <p:nvSpPr>
          <p:cNvPr id="25" name="正方形/長方形 24">
            <a:extLst>
              <a:ext uri="{FF2B5EF4-FFF2-40B4-BE49-F238E27FC236}">
                <a16:creationId xmlns:a16="http://schemas.microsoft.com/office/drawing/2014/main" id="{B950AC04-57F6-BC48-A642-2FDD1AFA52AA}"/>
              </a:ext>
            </a:extLst>
          </p:cNvPr>
          <p:cNvSpPr/>
          <p:nvPr/>
        </p:nvSpPr>
        <p:spPr>
          <a:xfrm>
            <a:off x="808177" y="5938971"/>
            <a:ext cx="7560608" cy="63017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latin typeface="Lucida Sans" panose="020B0602030504020204" pitchFamily="34" charset="0"/>
                <a:ea typeface="ＭＳ ゴシック" panose="020B0609070205080204" pitchFamily="49" charset="-128"/>
              </a:rPr>
              <a:t>基底数に沿った</a:t>
            </a: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画像特徴の分類を行う</a:t>
            </a:r>
          </a:p>
        </p:txBody>
      </p:sp>
      <p:pic>
        <p:nvPicPr>
          <p:cNvPr id="5" name="図 4">
            <a:extLst>
              <a:ext uri="{FF2B5EF4-FFF2-40B4-BE49-F238E27FC236}">
                <a16:creationId xmlns:a16="http://schemas.microsoft.com/office/drawing/2014/main" id="{4CD4CA52-2717-D043-A51D-4AFD56576F2C}"/>
              </a:ext>
            </a:extLst>
          </p:cNvPr>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340988" y="2253777"/>
            <a:ext cx="3396416" cy="3396416"/>
          </a:xfrm>
          <a:prstGeom prst="rect">
            <a:avLst/>
          </a:prstGeom>
          <a:solidFill>
            <a:schemeClr val="tx1"/>
          </a:solidFill>
        </p:spPr>
      </p:pic>
      <p:sp>
        <p:nvSpPr>
          <p:cNvPr id="36" name="正方形/長方形 35">
            <a:extLst>
              <a:ext uri="{FF2B5EF4-FFF2-40B4-BE49-F238E27FC236}">
                <a16:creationId xmlns:a16="http://schemas.microsoft.com/office/drawing/2014/main" id="{6B3B251B-38A2-6D4B-8E7E-DA681EAE3A9C}"/>
              </a:ext>
            </a:extLst>
          </p:cNvPr>
          <p:cNvSpPr/>
          <p:nvPr/>
        </p:nvSpPr>
        <p:spPr>
          <a:xfrm>
            <a:off x="3641062" y="5135084"/>
            <a:ext cx="5408853" cy="523220"/>
          </a:xfrm>
          <a:prstGeom prst="rect">
            <a:avLst/>
          </a:prstGeom>
        </p:spPr>
        <p:txBody>
          <a:bodyPr wrap="none">
            <a:spAutoFit/>
          </a:bodyPr>
          <a:lstStyle/>
          <a:p>
            <a:pPr algn="ctr"/>
            <a:r>
              <a:rPr lang="ja-JP" altLang="en-US" sz="2800">
                <a:solidFill>
                  <a:srgbClr val="FF0000"/>
                </a:solidFill>
                <a:latin typeface="Lucida Sans" panose="020B0602030504020204" pitchFamily="34" charset="0"/>
                <a:cs typeface="Tahoma" panose="020B0604030504040204" pitchFamily="34" charset="0"/>
              </a:rPr>
              <a:t>基底数</a:t>
            </a:r>
            <a:r>
              <a:rPr lang="ja-JP" altLang="en-US" sz="2800">
                <a:solidFill>
                  <a:sysClr val="windowText" lastClr="000000"/>
                </a:solidFill>
                <a:latin typeface="Lucida Sans" panose="020B0602030504020204" pitchFamily="34" charset="0"/>
                <a:cs typeface="Tahoma" panose="020B0604030504040204" pitchFamily="34" charset="0"/>
              </a:rPr>
              <a:t>によって</a:t>
            </a:r>
            <a:r>
              <a:rPr lang="en-US" altLang="ja-JP" sz="2800">
                <a:solidFill>
                  <a:sysClr val="windowText" lastClr="000000"/>
                </a:solidFill>
                <a:latin typeface="Lucida Sans" panose="020B0602030504020204" pitchFamily="34" charset="0"/>
                <a:cs typeface="Tahoma" panose="020B0604030504040204" pitchFamily="34" charset="0"/>
              </a:rPr>
              <a:t> </a:t>
            </a:r>
            <a:r>
              <a:rPr lang="ja-JP" altLang="en-US" sz="2800">
                <a:solidFill>
                  <a:sysClr val="windowText" lastClr="000000"/>
                </a:solidFill>
                <a:latin typeface="Lucida Sans" panose="020B0602030504020204" pitchFamily="34" charset="0"/>
                <a:cs typeface="Tahoma" panose="020B0604030504040204" pitchFamily="34" charset="0"/>
              </a:rPr>
              <a:t>領域特徴が異なる</a:t>
            </a:r>
          </a:p>
        </p:txBody>
      </p:sp>
      <p:pic>
        <p:nvPicPr>
          <p:cNvPr id="46" name="図 45">
            <a:extLst>
              <a:ext uri="{FF2B5EF4-FFF2-40B4-BE49-F238E27FC236}">
                <a16:creationId xmlns:a16="http://schemas.microsoft.com/office/drawing/2014/main" id="{6D155739-7FA9-204B-BA47-431FDEC5D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1098" y="3761282"/>
            <a:ext cx="792985" cy="778049"/>
          </a:xfrm>
          <a:prstGeom prst="rect">
            <a:avLst/>
          </a:prstGeom>
          <a:ln w="28575">
            <a:solidFill>
              <a:srgbClr val="FF0000"/>
            </a:solidFill>
          </a:ln>
        </p:spPr>
      </p:pic>
      <p:sp>
        <p:nvSpPr>
          <p:cNvPr id="47" name="正方形/長方形 46">
            <a:extLst>
              <a:ext uri="{FF2B5EF4-FFF2-40B4-BE49-F238E27FC236}">
                <a16:creationId xmlns:a16="http://schemas.microsoft.com/office/drawing/2014/main" id="{77B5B205-7BF1-4243-B0E1-03BC4949AED9}"/>
              </a:ext>
            </a:extLst>
          </p:cNvPr>
          <p:cNvSpPr/>
          <p:nvPr/>
        </p:nvSpPr>
        <p:spPr>
          <a:xfrm>
            <a:off x="886240" y="5220561"/>
            <a:ext cx="117671" cy="117221"/>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pic>
        <p:nvPicPr>
          <p:cNvPr id="9" name="図 8">
            <a:extLst>
              <a:ext uri="{FF2B5EF4-FFF2-40B4-BE49-F238E27FC236}">
                <a16:creationId xmlns:a16="http://schemas.microsoft.com/office/drawing/2014/main" id="{894AD0E9-CC4C-5A43-901E-D2212B1E1E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5104" y="2417014"/>
            <a:ext cx="812800" cy="812800"/>
          </a:xfrm>
          <a:prstGeom prst="rect">
            <a:avLst/>
          </a:prstGeom>
          <a:ln w="31750">
            <a:solidFill>
              <a:schemeClr val="accent5"/>
            </a:solidFill>
          </a:ln>
        </p:spPr>
      </p:pic>
      <p:sp>
        <p:nvSpPr>
          <p:cNvPr id="48" name="正方形/長方形 47">
            <a:extLst>
              <a:ext uri="{FF2B5EF4-FFF2-40B4-BE49-F238E27FC236}">
                <a16:creationId xmlns:a16="http://schemas.microsoft.com/office/drawing/2014/main" id="{CF83C960-8F8D-C94F-AFEB-A9F9DF0ED7AE}"/>
              </a:ext>
            </a:extLst>
          </p:cNvPr>
          <p:cNvSpPr/>
          <p:nvPr/>
        </p:nvSpPr>
        <p:spPr>
          <a:xfrm>
            <a:off x="340988" y="2243006"/>
            <a:ext cx="117671" cy="117221"/>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49" name="正方形/長方形 48">
            <a:extLst>
              <a:ext uri="{FF2B5EF4-FFF2-40B4-BE49-F238E27FC236}">
                <a16:creationId xmlns:a16="http://schemas.microsoft.com/office/drawing/2014/main" id="{A1FD878D-E7FC-DC43-99E5-27683805FA83}"/>
              </a:ext>
            </a:extLst>
          </p:cNvPr>
          <p:cNvSpPr/>
          <p:nvPr/>
        </p:nvSpPr>
        <p:spPr>
          <a:xfrm>
            <a:off x="4326496" y="2016904"/>
            <a:ext cx="1430200"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平坦な領域</a:t>
            </a:r>
          </a:p>
        </p:txBody>
      </p:sp>
      <p:sp>
        <p:nvSpPr>
          <p:cNvPr id="50" name="正方形/長方形 49">
            <a:extLst>
              <a:ext uri="{FF2B5EF4-FFF2-40B4-BE49-F238E27FC236}">
                <a16:creationId xmlns:a16="http://schemas.microsoft.com/office/drawing/2014/main" id="{377C3928-7C98-4F45-BBCE-D4A5AB485FD5}"/>
              </a:ext>
            </a:extLst>
          </p:cNvPr>
          <p:cNvSpPr/>
          <p:nvPr/>
        </p:nvSpPr>
        <p:spPr>
          <a:xfrm>
            <a:off x="4194159" y="3375482"/>
            <a:ext cx="1686679"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局所的な領域</a:t>
            </a:r>
          </a:p>
        </p:txBody>
      </p:sp>
      <p:sp>
        <p:nvSpPr>
          <p:cNvPr id="53" name="正方形/長方形 52">
            <a:extLst>
              <a:ext uri="{FF2B5EF4-FFF2-40B4-BE49-F238E27FC236}">
                <a16:creationId xmlns:a16="http://schemas.microsoft.com/office/drawing/2014/main" id="{199C1B69-4A12-004F-A39D-DC294FDDD68D}"/>
              </a:ext>
            </a:extLst>
          </p:cNvPr>
          <p:cNvSpPr/>
          <p:nvPr/>
        </p:nvSpPr>
        <p:spPr>
          <a:xfrm>
            <a:off x="6111339" y="2817475"/>
            <a:ext cx="1345241"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0</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6" name="正方形/長方形 55">
            <a:extLst>
              <a:ext uri="{FF2B5EF4-FFF2-40B4-BE49-F238E27FC236}">
                <a16:creationId xmlns:a16="http://schemas.microsoft.com/office/drawing/2014/main" id="{198AF65B-107D-2C40-AFE1-C850AD07523B}"/>
              </a:ext>
            </a:extLst>
          </p:cNvPr>
          <p:cNvSpPr/>
          <p:nvPr/>
        </p:nvSpPr>
        <p:spPr>
          <a:xfrm>
            <a:off x="5894844" y="2437756"/>
            <a:ext cx="290816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エントロピー</a:t>
            </a:r>
            <a:r>
              <a:rPr lang="en-US" altLang="ja-JP" sz="2000">
                <a:solidFill>
                  <a:sysClr val="windowText" lastClr="000000"/>
                </a:solidFill>
                <a:latin typeface="Lucida Sans" panose="020B0602030504020204" pitchFamily="34" charset="0"/>
                <a:cs typeface="Tahoma" panose="020B0604030504040204" pitchFamily="34" charset="0"/>
              </a:rPr>
              <a:t> 0.7 [bit/</a:t>
            </a:r>
            <a:r>
              <a:rPr lang="en-US" altLang="ja-JP" sz="2000" err="1">
                <a:solidFill>
                  <a:sysClr val="windowText" lastClr="000000"/>
                </a:solidFill>
                <a:latin typeface="Lucida Sans" panose="020B0602030504020204" pitchFamily="34" charset="0"/>
                <a:cs typeface="Tahoma" panose="020B0604030504040204" pitchFamily="34" charset="0"/>
              </a:rPr>
              <a:t>pel</a:t>
            </a:r>
            <a:r>
              <a:rPr lang="en-US" altLang="ja-JP" sz="2000">
                <a:solidFill>
                  <a:sysClr val="windowText" lastClr="000000"/>
                </a:solidFill>
                <a:latin typeface="Lucida Sans" panose="020B0602030504020204" pitchFamily="34" charset="0"/>
                <a:cs typeface="Tahoma" panose="020B0604030504040204" pitchFamily="34" charset="0"/>
              </a:rPr>
              <a:t>]</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7" name="正方形/長方形 56">
            <a:extLst>
              <a:ext uri="{FF2B5EF4-FFF2-40B4-BE49-F238E27FC236}">
                <a16:creationId xmlns:a16="http://schemas.microsoft.com/office/drawing/2014/main" id="{2F11B4BC-E74B-0141-90D9-CB082B7E310C}"/>
              </a:ext>
            </a:extLst>
          </p:cNvPr>
          <p:cNvSpPr/>
          <p:nvPr/>
        </p:nvSpPr>
        <p:spPr>
          <a:xfrm>
            <a:off x="5880838" y="3732616"/>
            <a:ext cx="290816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エントロピー</a:t>
            </a:r>
            <a:r>
              <a:rPr lang="en-US" altLang="ja-JP" sz="2000">
                <a:solidFill>
                  <a:sysClr val="windowText" lastClr="000000"/>
                </a:solidFill>
                <a:latin typeface="Lucida Sans" panose="020B0602030504020204" pitchFamily="34" charset="0"/>
                <a:cs typeface="Tahoma" panose="020B0604030504040204" pitchFamily="34" charset="0"/>
              </a:rPr>
              <a:t> 0.7 [bit/pel]</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8" name="正方形/長方形 57">
            <a:extLst>
              <a:ext uri="{FF2B5EF4-FFF2-40B4-BE49-F238E27FC236}">
                <a16:creationId xmlns:a16="http://schemas.microsoft.com/office/drawing/2014/main" id="{4929270A-8E3F-D84D-A95F-A7A783D4D879}"/>
              </a:ext>
            </a:extLst>
          </p:cNvPr>
          <p:cNvSpPr/>
          <p:nvPr/>
        </p:nvSpPr>
        <p:spPr>
          <a:xfrm>
            <a:off x="6097333" y="4141644"/>
            <a:ext cx="1345241"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9</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60" name="正方形/長方形 59">
            <a:extLst>
              <a:ext uri="{FF2B5EF4-FFF2-40B4-BE49-F238E27FC236}">
                <a16:creationId xmlns:a16="http://schemas.microsoft.com/office/drawing/2014/main" id="{0FCA9040-1DEA-1C42-A11F-6CEA9D833586}"/>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基底数による画像特徴の分類</a:t>
            </a:r>
            <a:endParaRPr lang="ja-JP" altLang="en-US" sz="3200">
              <a:latin typeface="ＭＳ ゴシック" panose="020B0609070205080204" pitchFamily="49" charset="-128"/>
              <a:ea typeface="ＭＳ ゴシック" panose="020B0609070205080204" pitchFamily="49" charset="-128"/>
            </a:endParaRPr>
          </a:p>
        </p:txBody>
      </p:sp>
      <p:sp>
        <p:nvSpPr>
          <p:cNvPr id="18" name="正方形/長方形 17">
            <a:extLst>
              <a:ext uri="{FF2B5EF4-FFF2-40B4-BE49-F238E27FC236}">
                <a16:creationId xmlns:a16="http://schemas.microsoft.com/office/drawing/2014/main" id="{6E2B9CB1-822E-B24F-A47B-355BFC9A4A2A}"/>
              </a:ext>
            </a:extLst>
          </p:cNvPr>
          <p:cNvSpPr/>
          <p:nvPr/>
        </p:nvSpPr>
        <p:spPr>
          <a:xfrm>
            <a:off x="693606" y="1507799"/>
            <a:ext cx="8071440" cy="461665"/>
          </a:xfrm>
          <a:prstGeom prst="rect">
            <a:avLst/>
          </a:prstGeom>
        </p:spPr>
        <p:txBody>
          <a:bodyPr wrap="none">
            <a:spAutoFit/>
          </a:bodyPr>
          <a:lstStyle/>
          <a:p>
            <a:pPr marL="457200" indent="-457200">
              <a:buClr>
                <a:srgbClr val="002060"/>
              </a:buClr>
              <a:buFont typeface="Wingdings" pitchFamily="2" charset="2"/>
              <a:buChar char="ü"/>
            </a:pPr>
            <a:r>
              <a:rPr lang="ja-JP" altLang="en-US" sz="2400">
                <a:latin typeface="Lucida Sans" panose="020B0602030504020204" pitchFamily="34" charset="0"/>
                <a:cs typeface="Tahoma" panose="020B0604030504040204" pitchFamily="34" charset="0"/>
              </a:rPr>
              <a:t>領域特徴によって保存に必要な基底の種類（数）が異なる</a:t>
            </a:r>
            <a:endParaRPr lang="en-US" altLang="ja-JP" sz="2400">
              <a:latin typeface="Lucida Sans" panose="020B0602030504020204" pitchFamily="34" charset="0"/>
              <a:cs typeface="Tahoma" panose="020B0604030504040204" pitchFamily="34" charset="0"/>
            </a:endParaRPr>
          </a:p>
        </p:txBody>
      </p:sp>
    </p:spTree>
    <p:extLst>
      <p:ext uri="{BB962C8B-B14F-4D97-AF65-F5344CB8AC3E}">
        <p14:creationId xmlns:p14="http://schemas.microsoft.com/office/powerpoint/2010/main" val="899255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領域分類の結果</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45</a:t>
            </a:fld>
            <a:endParaRPr lang="ja-JP" altLang="en-US"/>
          </a:p>
        </p:txBody>
      </p:sp>
      <p:sp>
        <p:nvSpPr>
          <p:cNvPr id="25" name="正方形/長方形 24">
            <a:extLst>
              <a:ext uri="{FF2B5EF4-FFF2-40B4-BE49-F238E27FC236}">
                <a16:creationId xmlns:a16="http://schemas.microsoft.com/office/drawing/2014/main" id="{B950AC04-57F6-BC48-A642-2FDD1AFA52AA}"/>
              </a:ext>
            </a:extLst>
          </p:cNvPr>
          <p:cNvSpPr/>
          <p:nvPr/>
        </p:nvSpPr>
        <p:spPr>
          <a:xfrm>
            <a:off x="471310" y="5809061"/>
            <a:ext cx="8359423" cy="63017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latin typeface="Lucida Sans" panose="020B0602030504020204" pitchFamily="34" charset="0"/>
                <a:ea typeface="ＭＳ ゴシック" panose="020B0609070205080204" pitchFamily="49" charset="-128"/>
              </a:rPr>
              <a:t>最適基底の数でヒストグラムの特徴が異なる</a:t>
            </a:r>
          </a:p>
        </p:txBody>
      </p:sp>
      <p:sp>
        <p:nvSpPr>
          <p:cNvPr id="8" name="正方形/長方形 7">
            <a:extLst>
              <a:ext uri="{FF2B5EF4-FFF2-40B4-BE49-F238E27FC236}">
                <a16:creationId xmlns:a16="http://schemas.microsoft.com/office/drawing/2014/main" id="{92629679-5506-CE42-8959-6C9A36194B7F}"/>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基底数による画像特徴の分類</a:t>
            </a:r>
            <a:endParaRPr lang="ja-JP" altLang="en-US" sz="3200">
              <a:latin typeface="ＭＳ ゴシック" panose="020B0609070205080204" pitchFamily="49" charset="-128"/>
              <a:ea typeface="ＭＳ ゴシック" panose="020B0609070205080204" pitchFamily="49" charset="-128"/>
            </a:endParaRPr>
          </a:p>
        </p:txBody>
      </p:sp>
      <p:pic>
        <p:nvPicPr>
          <p:cNvPr id="6" name="図 5">
            <a:extLst>
              <a:ext uri="{FF2B5EF4-FFF2-40B4-BE49-F238E27FC236}">
                <a16:creationId xmlns:a16="http://schemas.microsoft.com/office/drawing/2014/main" id="{613D99AC-C058-C54D-BD7F-6ADD2AB27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901" y="3030014"/>
            <a:ext cx="2900160" cy="2175120"/>
          </a:xfrm>
          <a:prstGeom prst="rect">
            <a:avLst/>
          </a:prstGeom>
        </p:spPr>
      </p:pic>
      <p:pic>
        <p:nvPicPr>
          <p:cNvPr id="9" name="図 8">
            <a:extLst>
              <a:ext uri="{FF2B5EF4-FFF2-40B4-BE49-F238E27FC236}">
                <a16:creationId xmlns:a16="http://schemas.microsoft.com/office/drawing/2014/main" id="{84A2FDB2-193C-4B47-B70A-89ECFA4E6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4062" y="3030014"/>
            <a:ext cx="2900160" cy="2175120"/>
          </a:xfrm>
          <a:prstGeom prst="rect">
            <a:avLst/>
          </a:prstGeom>
        </p:spPr>
      </p:pic>
      <p:pic>
        <p:nvPicPr>
          <p:cNvPr id="11" name="図 10">
            <a:extLst>
              <a:ext uri="{FF2B5EF4-FFF2-40B4-BE49-F238E27FC236}">
                <a16:creationId xmlns:a16="http://schemas.microsoft.com/office/drawing/2014/main" id="{198DA326-C673-9548-8FE0-43440C6F73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4222" y="3030013"/>
            <a:ext cx="2900161" cy="2175121"/>
          </a:xfrm>
          <a:prstGeom prst="rect">
            <a:avLst/>
          </a:prstGeom>
        </p:spPr>
      </p:pic>
      <p:sp>
        <p:nvSpPr>
          <p:cNvPr id="17" name="正方形/長方形 16">
            <a:extLst>
              <a:ext uri="{FF2B5EF4-FFF2-40B4-BE49-F238E27FC236}">
                <a16:creationId xmlns:a16="http://schemas.microsoft.com/office/drawing/2014/main" id="{026A1431-03E8-3041-BFE8-D5BBDF0F0D4B}"/>
              </a:ext>
            </a:extLst>
          </p:cNvPr>
          <p:cNvSpPr/>
          <p:nvPr/>
        </p:nvSpPr>
        <p:spPr>
          <a:xfrm>
            <a:off x="1046202" y="2613562"/>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2</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18" name="正方形/長方形 17">
            <a:extLst>
              <a:ext uri="{FF2B5EF4-FFF2-40B4-BE49-F238E27FC236}">
                <a16:creationId xmlns:a16="http://schemas.microsoft.com/office/drawing/2014/main" id="{875C3FFA-2F4F-C34F-8F27-566B97FE8FCA}"/>
              </a:ext>
            </a:extLst>
          </p:cNvPr>
          <p:cNvSpPr/>
          <p:nvPr/>
        </p:nvSpPr>
        <p:spPr>
          <a:xfrm>
            <a:off x="3954927" y="2613562"/>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3</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19" name="正方形/長方形 18">
            <a:extLst>
              <a:ext uri="{FF2B5EF4-FFF2-40B4-BE49-F238E27FC236}">
                <a16:creationId xmlns:a16="http://schemas.microsoft.com/office/drawing/2014/main" id="{CF03B471-9DDA-6145-B185-01D50DE7CF9C}"/>
              </a:ext>
            </a:extLst>
          </p:cNvPr>
          <p:cNvSpPr/>
          <p:nvPr/>
        </p:nvSpPr>
        <p:spPr>
          <a:xfrm>
            <a:off x="6741682" y="2640222"/>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4</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13" name="正方形/長方形 12">
            <a:extLst>
              <a:ext uri="{FF2B5EF4-FFF2-40B4-BE49-F238E27FC236}">
                <a16:creationId xmlns:a16="http://schemas.microsoft.com/office/drawing/2014/main" id="{FDDF8B69-5884-3547-90CD-1072847B518F}"/>
              </a:ext>
            </a:extLst>
          </p:cNvPr>
          <p:cNvSpPr/>
          <p:nvPr/>
        </p:nvSpPr>
        <p:spPr>
          <a:xfrm>
            <a:off x="784577" y="3163442"/>
            <a:ext cx="615245" cy="1748158"/>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3F63A56-385D-8149-B016-C30580AF1551}"/>
              </a:ext>
            </a:extLst>
          </p:cNvPr>
          <p:cNvSpPr/>
          <p:nvPr/>
        </p:nvSpPr>
        <p:spPr>
          <a:xfrm>
            <a:off x="1848679" y="3428999"/>
            <a:ext cx="437924" cy="1483629"/>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681CBF4-4D90-8A47-8F59-D9ED4C8072F0}"/>
              </a:ext>
            </a:extLst>
          </p:cNvPr>
          <p:cNvSpPr/>
          <p:nvPr/>
        </p:nvSpPr>
        <p:spPr>
          <a:xfrm>
            <a:off x="5186762" y="3191748"/>
            <a:ext cx="198037" cy="1799903"/>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2BFF25CE-29A2-D84B-A098-26FA1DF5FD43}"/>
              </a:ext>
            </a:extLst>
          </p:cNvPr>
          <p:cNvSpPr/>
          <p:nvPr/>
        </p:nvSpPr>
        <p:spPr>
          <a:xfrm>
            <a:off x="3733938" y="3544711"/>
            <a:ext cx="198037" cy="1391974"/>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3D55CB87-D27B-DF4C-80E5-5186CE7FC1BE}"/>
              </a:ext>
            </a:extLst>
          </p:cNvPr>
          <p:cNvSpPr/>
          <p:nvPr/>
        </p:nvSpPr>
        <p:spPr>
          <a:xfrm>
            <a:off x="7698540" y="3163442"/>
            <a:ext cx="492960" cy="1828209"/>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3C99D01-F4A2-E34E-95A7-71C86ACD537C}"/>
              </a:ext>
            </a:extLst>
          </p:cNvPr>
          <p:cNvSpPr/>
          <p:nvPr/>
        </p:nvSpPr>
        <p:spPr>
          <a:xfrm>
            <a:off x="6632375" y="3165967"/>
            <a:ext cx="773362" cy="1828209"/>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7AD90768-D30C-4061-8117-5106829A35C1}"/>
              </a:ext>
            </a:extLst>
          </p:cNvPr>
          <p:cNvSpPr txBox="1"/>
          <p:nvPr/>
        </p:nvSpPr>
        <p:spPr>
          <a:xfrm>
            <a:off x="587889" y="1511813"/>
            <a:ext cx="5376333" cy="461665"/>
          </a:xfrm>
          <a:prstGeom prst="rect">
            <a:avLst/>
          </a:prstGeom>
          <a:noFill/>
        </p:spPr>
        <p:txBody>
          <a:bodyPr wrap="square">
            <a:spAutoFit/>
          </a:bodyPr>
          <a:lstStyle/>
          <a:p>
            <a:pPr marL="457200" indent="-457200">
              <a:buClr>
                <a:srgbClr val="002060"/>
              </a:buClr>
              <a:buSzPct val="90000"/>
              <a:buFont typeface="Wingdings" pitchFamily="2" charset="2"/>
              <a:buChar char="ü"/>
            </a:pPr>
            <a:r>
              <a:rPr kumimoji="1" lang="ja-JP" altLang="en-US" sz="2400"/>
              <a:t>入力画像：</a:t>
            </a:r>
            <a:r>
              <a:rPr kumimoji="1" lang="en-US" altLang="ja-JP" sz="2400"/>
              <a:t>Barbara</a:t>
            </a:r>
          </a:p>
        </p:txBody>
      </p:sp>
      <p:sp>
        <p:nvSpPr>
          <p:cNvPr id="24" name="テキスト ボックス 23">
            <a:extLst>
              <a:ext uri="{FF2B5EF4-FFF2-40B4-BE49-F238E27FC236}">
                <a16:creationId xmlns:a16="http://schemas.microsoft.com/office/drawing/2014/main" id="{E8F246D5-05C6-4FCF-A997-849A9BD13C95}"/>
              </a:ext>
            </a:extLst>
          </p:cNvPr>
          <p:cNvSpPr txBox="1"/>
          <p:nvPr/>
        </p:nvSpPr>
        <p:spPr>
          <a:xfrm>
            <a:off x="4739043" y="1842446"/>
            <a:ext cx="4005277" cy="646331"/>
          </a:xfrm>
          <a:prstGeom prst="rect">
            <a:avLst/>
          </a:prstGeom>
          <a:noFill/>
          <a:ln w="19050">
            <a:solidFill>
              <a:schemeClr val="bg2">
                <a:lumMod val="50000"/>
              </a:schemeClr>
            </a:solidFill>
            <a:prstDash val="sysDash"/>
          </a:ln>
        </p:spPr>
        <p:txBody>
          <a:bodyPr wrap="square" rtlCol="0">
            <a:spAutoFit/>
          </a:bodyPr>
          <a:lstStyle/>
          <a:p>
            <a:r>
              <a:rPr lang="ja-JP" altLang="en-US"/>
              <a:t>縦軸</a:t>
            </a:r>
            <a:r>
              <a:rPr lang="ja-JP" altLang="en-US" sz="1800"/>
              <a:t>： 領域で使用された</a:t>
            </a:r>
            <a:r>
              <a:rPr lang="en-US" altLang="ja-JP" sz="1800"/>
              <a:t>ICA</a:t>
            </a:r>
            <a:r>
              <a:rPr lang="ja-JP" altLang="en-US" sz="1800"/>
              <a:t>基底の頻度</a:t>
            </a:r>
            <a:endParaRPr lang="en-US" altLang="ja-JP" sz="1800"/>
          </a:p>
          <a:p>
            <a:r>
              <a:rPr kumimoji="1" lang="ja-JP" altLang="en-US"/>
              <a:t>横軸： </a:t>
            </a:r>
            <a:r>
              <a:rPr kumimoji="1" lang="en-US" altLang="ja-JP"/>
              <a:t>ICA</a:t>
            </a:r>
            <a:r>
              <a:rPr kumimoji="1" lang="ja-JP" altLang="en-US"/>
              <a:t>基底の種類</a:t>
            </a:r>
            <a:endParaRPr kumimoji="1" lang="en-US" altLang="ja-JP"/>
          </a:p>
        </p:txBody>
      </p:sp>
    </p:spTree>
    <p:extLst>
      <p:ext uri="{BB962C8B-B14F-4D97-AF65-F5344CB8AC3E}">
        <p14:creationId xmlns:p14="http://schemas.microsoft.com/office/powerpoint/2010/main" val="15236718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dissolve">
                                      <p:cBhvr>
                                        <p:cTn id="13" dur="500"/>
                                        <p:tgtEl>
                                          <p:spTgt spid="2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dissolve">
                                      <p:cBhvr>
                                        <p:cTn id="19" dur="500"/>
                                        <p:tgtEl>
                                          <p:spTgt spid="2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dissolv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3" grpId="0" animBg="1"/>
      <p:bldP spid="14" grpId="0" animBg="1"/>
      <p:bldP spid="16" grpId="0" animBg="1"/>
      <p:bldP spid="20" grpId="0" animBg="1"/>
      <p:bldP spid="21" grpId="0" animBg="1"/>
      <p:bldP spid="22"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主観評価 </a:t>
            </a:r>
            <a:r>
              <a:rPr lang="en-US" altLang="ja-JP" sz="3100"/>
              <a:t>-(Barbara)</a:t>
            </a:r>
            <a:endParaRPr kumimoji="1" lang="ja-JP" altLang="en-US" sz="360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46</a:t>
            </a:fld>
            <a:endParaRPr lang="ja-JP" altLang="en-US"/>
          </a:p>
        </p:txBody>
      </p:sp>
      <p:pic>
        <p:nvPicPr>
          <p:cNvPr id="15" name="図 14" descr="縞のシャツを着ている女性の白黒写真&#10;&#10;自動的に生成された説明">
            <a:extLst>
              <a:ext uri="{FF2B5EF4-FFF2-40B4-BE49-F238E27FC236}">
                <a16:creationId xmlns:a16="http://schemas.microsoft.com/office/drawing/2014/main" id="{2BBFFA99-4343-4D3A-A546-F5DE67E3D6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050" y="1078126"/>
            <a:ext cx="2438400" cy="2438400"/>
          </a:xfrm>
          <a:prstGeom prst="rect">
            <a:avLst/>
          </a:prstGeom>
        </p:spPr>
      </p:pic>
      <p:pic>
        <p:nvPicPr>
          <p:cNvPr id="17" name="図 16" descr="髪の長い人の人の白黒写真&#10;&#10;中程度の精度で自動的に生成された説明">
            <a:extLst>
              <a:ext uri="{FF2B5EF4-FFF2-40B4-BE49-F238E27FC236}">
                <a16:creationId xmlns:a16="http://schemas.microsoft.com/office/drawing/2014/main" id="{2DF7272F-DA55-49AF-AF64-A47C4A7AB9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1535" y="1126532"/>
            <a:ext cx="2438400" cy="2438400"/>
          </a:xfrm>
          <a:prstGeom prst="rect">
            <a:avLst/>
          </a:prstGeom>
        </p:spPr>
      </p:pic>
      <p:pic>
        <p:nvPicPr>
          <p:cNvPr id="21" name="図 20" descr="帽子をかぶった男性の白黒写真&#10;&#10;中程度の精度で自動的に生成された説明">
            <a:extLst>
              <a:ext uri="{FF2B5EF4-FFF2-40B4-BE49-F238E27FC236}">
                <a16:creationId xmlns:a16="http://schemas.microsoft.com/office/drawing/2014/main" id="{3C76AF31-3764-4189-9A78-82B817B4E7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1535" y="4085826"/>
            <a:ext cx="2438400" cy="2438400"/>
          </a:xfrm>
          <a:prstGeom prst="rect">
            <a:avLst/>
          </a:prstGeom>
        </p:spPr>
      </p:pic>
      <p:pic>
        <p:nvPicPr>
          <p:cNvPr id="23" name="図 22" descr="鳥 が含まれている画像&#10;&#10;自動的に生成された説明">
            <a:extLst>
              <a:ext uri="{FF2B5EF4-FFF2-40B4-BE49-F238E27FC236}">
                <a16:creationId xmlns:a16="http://schemas.microsoft.com/office/drawing/2014/main" id="{86A73BDA-748E-4F64-ACFE-93EC030B9F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19540" y="1920094"/>
            <a:ext cx="1600168" cy="1605347"/>
          </a:xfrm>
          <a:prstGeom prst="rect">
            <a:avLst/>
          </a:prstGeom>
          <a:ln w="25400">
            <a:solidFill>
              <a:srgbClr val="FF0000"/>
            </a:solidFill>
          </a:ln>
        </p:spPr>
      </p:pic>
      <p:pic>
        <p:nvPicPr>
          <p:cNvPr id="26" name="図 25">
            <a:extLst>
              <a:ext uri="{FF2B5EF4-FFF2-40B4-BE49-F238E27FC236}">
                <a16:creationId xmlns:a16="http://schemas.microsoft.com/office/drawing/2014/main" id="{A5527CA2-0EF8-41AF-9B7C-F833995C4C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02480" y="1975142"/>
            <a:ext cx="1610303" cy="1589790"/>
          </a:xfrm>
          <a:prstGeom prst="rect">
            <a:avLst/>
          </a:prstGeom>
          <a:ln w="25400">
            <a:solidFill>
              <a:srgbClr val="FF0000"/>
            </a:solidFill>
          </a:ln>
        </p:spPr>
      </p:pic>
      <p:pic>
        <p:nvPicPr>
          <p:cNvPr id="30" name="図 29" descr="ドア, 座る, 棚, 部屋 が含まれている画像&#10;&#10;自動的に生成された説明">
            <a:extLst>
              <a:ext uri="{FF2B5EF4-FFF2-40B4-BE49-F238E27FC236}">
                <a16:creationId xmlns:a16="http://schemas.microsoft.com/office/drawing/2014/main" id="{434FD840-B9B0-4233-BDD4-D7B0D6851DA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02480" y="4912540"/>
            <a:ext cx="1610303" cy="1605109"/>
          </a:xfrm>
          <a:prstGeom prst="rect">
            <a:avLst/>
          </a:prstGeom>
          <a:ln w="25400">
            <a:solidFill>
              <a:srgbClr val="FF0000"/>
            </a:solidFill>
          </a:ln>
        </p:spPr>
      </p:pic>
      <p:sp>
        <p:nvSpPr>
          <p:cNvPr id="31" name="正方形/長方形 30">
            <a:extLst>
              <a:ext uri="{FF2B5EF4-FFF2-40B4-BE49-F238E27FC236}">
                <a16:creationId xmlns:a16="http://schemas.microsoft.com/office/drawing/2014/main" id="{4F5FF7FD-6971-4C22-92D0-4F9BCC74ABA1}"/>
              </a:ext>
            </a:extLst>
          </p:cNvPr>
          <p:cNvSpPr/>
          <p:nvPr/>
        </p:nvSpPr>
        <p:spPr>
          <a:xfrm>
            <a:off x="6214999" y="1809950"/>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F2B7A604-37B0-4146-BA21-48ABB1021E5A}"/>
              </a:ext>
            </a:extLst>
          </p:cNvPr>
          <p:cNvSpPr/>
          <p:nvPr/>
        </p:nvSpPr>
        <p:spPr>
          <a:xfrm>
            <a:off x="6214999" y="4761666"/>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80F41F41-0539-4EF2-B80F-65EE0A5F0185}"/>
              </a:ext>
            </a:extLst>
          </p:cNvPr>
          <p:cNvSpPr/>
          <p:nvPr/>
        </p:nvSpPr>
        <p:spPr>
          <a:xfrm>
            <a:off x="1719327" y="1809949"/>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ボックス 4">
            <a:extLst>
              <a:ext uri="{FF2B5EF4-FFF2-40B4-BE49-F238E27FC236}">
                <a16:creationId xmlns:a16="http://schemas.microsoft.com/office/drawing/2014/main" id="{695BBC7A-EB59-47EC-9313-02F48DC0C147}"/>
              </a:ext>
            </a:extLst>
          </p:cNvPr>
          <p:cNvSpPr txBox="1"/>
          <p:nvPr/>
        </p:nvSpPr>
        <p:spPr>
          <a:xfrm>
            <a:off x="7185823" y="4048105"/>
            <a:ext cx="1795947"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従来手法</a:t>
            </a:r>
            <a:r>
              <a:rPr lang="en-US" altLang="ja-JP">
                <a:latin typeface="Times New Roman" panose="02020603050405020304" pitchFamily="18" charset="0"/>
                <a:cs typeface="Times New Roman" panose="02020603050405020304" pitchFamily="18" charset="0"/>
              </a:rPr>
              <a:t>(DCT)</a:t>
            </a:r>
          </a:p>
        </p:txBody>
      </p:sp>
      <p:sp>
        <p:nvSpPr>
          <p:cNvPr id="47" name="テキストボックス 4">
            <a:extLst>
              <a:ext uri="{FF2B5EF4-FFF2-40B4-BE49-F238E27FC236}">
                <a16:creationId xmlns:a16="http://schemas.microsoft.com/office/drawing/2014/main" id="{5E45AF8F-4F83-4182-BD49-57A8003BD977}"/>
              </a:ext>
            </a:extLst>
          </p:cNvPr>
          <p:cNvSpPr txBox="1"/>
          <p:nvPr/>
        </p:nvSpPr>
        <p:spPr>
          <a:xfrm>
            <a:off x="7171868" y="1146031"/>
            <a:ext cx="188282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提案手法（</a:t>
            </a:r>
            <a:r>
              <a:rPr lang="en-US" altLang="ja-JP">
                <a:latin typeface="Times New Roman" panose="02020603050405020304" pitchFamily="18" charset="0"/>
                <a:cs typeface="Times New Roman" panose="02020603050405020304" pitchFamily="18" charset="0"/>
              </a:rPr>
              <a:t>Step1</a:t>
            </a:r>
            <a:r>
              <a:rPr lang="ja-JP" altLang="en-US">
                <a:latin typeface="Times New Roman" panose="02020603050405020304" pitchFamily="18" charset="0"/>
                <a:cs typeface="Times New Roman" panose="02020603050405020304" pitchFamily="18" charset="0"/>
              </a:rPr>
              <a:t>）</a:t>
            </a:r>
            <a:endParaRPr lang="en-US" altLang="ja-JP">
              <a:latin typeface="Times New Roman" panose="02020603050405020304" pitchFamily="18" charset="0"/>
              <a:cs typeface="Times New Roman" panose="02020603050405020304" pitchFamily="18" charset="0"/>
            </a:endParaRPr>
          </a:p>
        </p:txBody>
      </p:sp>
      <p:sp>
        <p:nvSpPr>
          <p:cNvPr id="48" name="テキストボックス 4">
            <a:extLst>
              <a:ext uri="{FF2B5EF4-FFF2-40B4-BE49-F238E27FC236}">
                <a16:creationId xmlns:a16="http://schemas.microsoft.com/office/drawing/2014/main" id="{E495266B-C9DF-4F76-AF05-E1AB5495AC84}"/>
              </a:ext>
            </a:extLst>
          </p:cNvPr>
          <p:cNvSpPr txBox="1"/>
          <p:nvPr/>
        </p:nvSpPr>
        <p:spPr>
          <a:xfrm>
            <a:off x="7166215" y="1481572"/>
            <a:ext cx="1882829"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PSNR:25.61 [dB]</a:t>
            </a:r>
          </a:p>
        </p:txBody>
      </p:sp>
      <p:sp>
        <p:nvSpPr>
          <p:cNvPr id="49" name="テキストボックス 4">
            <a:extLst>
              <a:ext uri="{FF2B5EF4-FFF2-40B4-BE49-F238E27FC236}">
                <a16:creationId xmlns:a16="http://schemas.microsoft.com/office/drawing/2014/main" id="{A64FD82A-F0B4-4AB3-8964-5F1813C9A796}"/>
              </a:ext>
            </a:extLst>
          </p:cNvPr>
          <p:cNvSpPr txBox="1"/>
          <p:nvPr/>
        </p:nvSpPr>
        <p:spPr>
          <a:xfrm>
            <a:off x="7165720" y="4392333"/>
            <a:ext cx="1882828"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PSNR:25.10 [dB]</a:t>
            </a:r>
          </a:p>
        </p:txBody>
      </p:sp>
      <p:sp>
        <p:nvSpPr>
          <p:cNvPr id="52" name="テキストボックス 4">
            <a:extLst>
              <a:ext uri="{FF2B5EF4-FFF2-40B4-BE49-F238E27FC236}">
                <a16:creationId xmlns:a16="http://schemas.microsoft.com/office/drawing/2014/main" id="{41E763B0-5FDD-47D0-B076-B59E99F2A723}"/>
              </a:ext>
            </a:extLst>
          </p:cNvPr>
          <p:cNvSpPr txBox="1"/>
          <p:nvPr/>
        </p:nvSpPr>
        <p:spPr>
          <a:xfrm>
            <a:off x="2822913" y="1167701"/>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原画像</a:t>
            </a:r>
            <a:endParaRPr lang="en-US" altLang="ja-JP">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1612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再構成画像 </a:t>
            </a:r>
            <a:r>
              <a:rPr lang="en-US" altLang="ja-JP" sz="2800"/>
              <a:t>-(Barbara)</a:t>
            </a:r>
            <a:endParaRPr kumimoji="1" lang="ja-JP" altLang="en-US" sz="360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47</a:t>
            </a:fld>
            <a:endParaRPr lang="ja-JP" altLang="en-US"/>
          </a:p>
        </p:txBody>
      </p:sp>
      <p:sp>
        <p:nvSpPr>
          <p:cNvPr id="36" name="正方形/長方形 35">
            <a:extLst>
              <a:ext uri="{FF2B5EF4-FFF2-40B4-BE49-F238E27FC236}">
                <a16:creationId xmlns:a16="http://schemas.microsoft.com/office/drawing/2014/main" id="{80F41F41-0539-4EF2-B80F-65EE0A5F0185}"/>
              </a:ext>
            </a:extLst>
          </p:cNvPr>
          <p:cNvSpPr/>
          <p:nvPr/>
        </p:nvSpPr>
        <p:spPr>
          <a:xfrm>
            <a:off x="1660920" y="3281363"/>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ドアが開いている画面&#10;&#10;低い精度で自動的に生成された説明">
            <a:extLst>
              <a:ext uri="{FF2B5EF4-FFF2-40B4-BE49-F238E27FC236}">
                <a16:creationId xmlns:a16="http://schemas.microsoft.com/office/drawing/2014/main" id="{BCB4D7DA-EE94-4674-A2C5-6A945E327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8359" y="4129036"/>
            <a:ext cx="2520315" cy="2523435"/>
          </a:xfrm>
          <a:prstGeom prst="rect">
            <a:avLst/>
          </a:prstGeom>
          <a:ln w="25400">
            <a:solidFill>
              <a:srgbClr val="FF0000"/>
            </a:solidFill>
          </a:ln>
        </p:spPr>
      </p:pic>
      <p:pic>
        <p:nvPicPr>
          <p:cNvPr id="9" name="図 8" descr="バスルームの一角&#10;&#10;自動的に生成された説明">
            <a:extLst>
              <a:ext uri="{FF2B5EF4-FFF2-40B4-BE49-F238E27FC236}">
                <a16:creationId xmlns:a16="http://schemas.microsoft.com/office/drawing/2014/main" id="{C7ADEA1A-A2CA-4F4D-A27B-A3FCC8C64E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8164" y="4129036"/>
            <a:ext cx="2520315" cy="2529766"/>
          </a:xfrm>
          <a:prstGeom prst="rect">
            <a:avLst/>
          </a:prstGeom>
          <a:ln w="25400">
            <a:solidFill>
              <a:srgbClr val="FF0000"/>
            </a:solidFill>
          </a:ln>
        </p:spPr>
      </p:pic>
      <p:grpSp>
        <p:nvGrpSpPr>
          <p:cNvPr id="10" name="グループ化 9">
            <a:extLst>
              <a:ext uri="{FF2B5EF4-FFF2-40B4-BE49-F238E27FC236}">
                <a16:creationId xmlns:a16="http://schemas.microsoft.com/office/drawing/2014/main" id="{BB8CBBBB-9FE0-4CDA-80A3-439C3BDCA56D}"/>
              </a:ext>
            </a:extLst>
          </p:cNvPr>
          <p:cNvGrpSpPr/>
          <p:nvPr/>
        </p:nvGrpSpPr>
        <p:grpSpPr>
          <a:xfrm>
            <a:off x="299078" y="1474835"/>
            <a:ext cx="8545843" cy="2453640"/>
            <a:chOff x="500127" y="3829794"/>
            <a:chExt cx="8545843" cy="2453640"/>
          </a:xfrm>
        </p:grpSpPr>
        <p:pic>
          <p:nvPicPr>
            <p:cNvPr id="15" name="図 14" descr="縞のシャツを着ている女性の白黒写真&#10;&#10;自動的に生成された説明">
              <a:extLst>
                <a:ext uri="{FF2B5EF4-FFF2-40B4-BE49-F238E27FC236}">
                  <a16:creationId xmlns:a16="http://schemas.microsoft.com/office/drawing/2014/main" id="{2BBFFA99-4343-4D3A-A546-F5DE67E3D6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127" y="3845034"/>
              <a:ext cx="2438400" cy="2438400"/>
            </a:xfrm>
            <a:prstGeom prst="rect">
              <a:avLst/>
            </a:prstGeom>
          </p:spPr>
        </p:pic>
        <p:sp>
          <p:nvSpPr>
            <p:cNvPr id="47" name="テキストボックス 4">
              <a:extLst>
                <a:ext uri="{FF2B5EF4-FFF2-40B4-BE49-F238E27FC236}">
                  <a16:creationId xmlns:a16="http://schemas.microsoft.com/office/drawing/2014/main" id="{5E45AF8F-4F83-4182-BD49-57A8003BD977}"/>
                </a:ext>
              </a:extLst>
            </p:cNvPr>
            <p:cNvSpPr txBox="1"/>
            <p:nvPr/>
          </p:nvSpPr>
          <p:spPr>
            <a:xfrm>
              <a:off x="7295617" y="3829794"/>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基底 </a:t>
              </a:r>
              <a:r>
                <a:rPr lang="en-US" altLang="ja-JP">
                  <a:latin typeface="Times New Roman" panose="02020603050405020304" pitchFamily="18" charset="0"/>
                  <a:cs typeface="Times New Roman" panose="02020603050405020304" pitchFamily="18" charset="0"/>
                </a:rPr>
                <a:t>0</a:t>
              </a:r>
              <a:r>
                <a:rPr lang="ja-JP" altLang="en-US">
                  <a:latin typeface="Times New Roman" panose="02020603050405020304" pitchFamily="18" charset="0"/>
                  <a:cs typeface="Times New Roman" panose="02020603050405020304" pitchFamily="18" charset="0"/>
                </a:rPr>
                <a:t>種類</a:t>
              </a:r>
              <a:endParaRPr lang="en-US" altLang="ja-JP">
                <a:latin typeface="Times New Roman" panose="02020603050405020304" pitchFamily="18" charset="0"/>
                <a:cs typeface="Times New Roman" panose="02020603050405020304" pitchFamily="18" charset="0"/>
              </a:endParaRPr>
            </a:p>
          </p:txBody>
        </p:sp>
        <p:sp>
          <p:nvSpPr>
            <p:cNvPr id="48" name="テキストボックス 4">
              <a:extLst>
                <a:ext uri="{FF2B5EF4-FFF2-40B4-BE49-F238E27FC236}">
                  <a16:creationId xmlns:a16="http://schemas.microsoft.com/office/drawing/2014/main" id="{E495266B-C9DF-4F76-AF05-E1AB5495AC84}"/>
                </a:ext>
              </a:extLst>
            </p:cNvPr>
            <p:cNvSpPr txBox="1"/>
            <p:nvPr/>
          </p:nvSpPr>
          <p:spPr>
            <a:xfrm>
              <a:off x="7163141" y="4199126"/>
              <a:ext cx="1882829"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PSNR:20.23 [dB]</a:t>
              </a:r>
            </a:p>
          </p:txBody>
        </p:sp>
        <p:sp>
          <p:nvSpPr>
            <p:cNvPr id="52" name="テキストボックス 4">
              <a:extLst>
                <a:ext uri="{FF2B5EF4-FFF2-40B4-BE49-F238E27FC236}">
                  <a16:creationId xmlns:a16="http://schemas.microsoft.com/office/drawing/2014/main" id="{41E763B0-5FDD-47D0-B076-B59E99F2A723}"/>
                </a:ext>
              </a:extLst>
            </p:cNvPr>
            <p:cNvSpPr txBox="1"/>
            <p:nvPr/>
          </p:nvSpPr>
          <p:spPr>
            <a:xfrm>
              <a:off x="2938527" y="3829794"/>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原画像</a:t>
              </a:r>
              <a:endParaRPr lang="en-US" altLang="ja-JP">
                <a:latin typeface="Times New Roman" panose="02020603050405020304" pitchFamily="18" charset="0"/>
                <a:cs typeface="Times New Roman" panose="02020603050405020304" pitchFamily="18" charset="0"/>
              </a:endParaRPr>
            </a:p>
          </p:txBody>
        </p:sp>
        <p:pic>
          <p:nvPicPr>
            <p:cNvPr id="5" name="図 4" descr="ぼやけた写真にテキストが書いてある｜｜｜ｐ&#10;&#10;低い精度で自動的に生成された説明">
              <a:extLst>
                <a:ext uri="{FF2B5EF4-FFF2-40B4-BE49-F238E27FC236}">
                  <a16:creationId xmlns:a16="http://schemas.microsoft.com/office/drawing/2014/main" id="{F1CACA98-EEA6-4B08-919B-4007290336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87597" y="3829794"/>
              <a:ext cx="2438400" cy="2438400"/>
            </a:xfrm>
            <a:prstGeom prst="rect">
              <a:avLst/>
            </a:prstGeom>
          </p:spPr>
        </p:pic>
        <p:sp>
          <p:nvSpPr>
            <p:cNvPr id="29" name="正方形/長方形 28">
              <a:extLst>
                <a:ext uri="{FF2B5EF4-FFF2-40B4-BE49-F238E27FC236}">
                  <a16:creationId xmlns:a16="http://schemas.microsoft.com/office/drawing/2014/main" id="{E8792E78-EE79-432C-9DDF-DF03669F77CA}"/>
                </a:ext>
              </a:extLst>
            </p:cNvPr>
            <p:cNvSpPr/>
            <p:nvPr/>
          </p:nvSpPr>
          <p:spPr>
            <a:xfrm>
              <a:off x="5498653" y="4732020"/>
              <a:ext cx="383987" cy="41147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E3B04368-6FC8-43F3-86A4-55B8FAF2F44D}"/>
                </a:ext>
              </a:extLst>
            </p:cNvPr>
            <p:cNvSpPr/>
            <p:nvPr/>
          </p:nvSpPr>
          <p:spPr>
            <a:xfrm>
              <a:off x="1410510" y="4732019"/>
              <a:ext cx="383987" cy="41147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D9FB4E65-9B56-4B1B-864D-2EFB0FB2547C}"/>
              </a:ext>
            </a:extLst>
          </p:cNvPr>
          <p:cNvCxnSpPr>
            <a:cxnSpLocks/>
            <a:stCxn id="9" idx="0"/>
            <a:endCxn id="32" idx="2"/>
          </p:cNvCxnSpPr>
          <p:nvPr/>
        </p:nvCxnSpPr>
        <p:spPr>
          <a:xfrm flipH="1" flipV="1">
            <a:off x="1401455" y="2788539"/>
            <a:ext cx="1486867" cy="13404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29649977-DE92-4ABF-92B2-33AA7E90310D}"/>
              </a:ext>
            </a:extLst>
          </p:cNvPr>
          <p:cNvCxnSpPr>
            <a:cxnSpLocks/>
            <a:stCxn id="7" idx="0"/>
            <a:endCxn id="29" idx="2"/>
          </p:cNvCxnSpPr>
          <p:nvPr/>
        </p:nvCxnSpPr>
        <p:spPr>
          <a:xfrm flipH="1" flipV="1">
            <a:off x="5489598" y="2788540"/>
            <a:ext cx="1698919" cy="13404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CB50E6CD-F4AC-4B31-A274-FC2CD5D106C8}"/>
              </a:ext>
            </a:extLst>
          </p:cNvPr>
          <p:cNvSpPr/>
          <p:nvPr/>
        </p:nvSpPr>
        <p:spPr>
          <a:xfrm>
            <a:off x="163901" y="816266"/>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基底</a:t>
            </a:r>
            <a:r>
              <a:rPr lang="en-US" altLang="ja-JP" sz="3200">
                <a:latin typeface="Lucida Sans" panose="020B0602030504020204" pitchFamily="34" charset="0"/>
                <a:ea typeface="ＭＳ ゴシック" panose="020B0609070205080204" pitchFamily="49" charset="-128"/>
              </a:rPr>
              <a:t>0</a:t>
            </a:r>
            <a:r>
              <a:rPr lang="ja-JP" altLang="en-US" sz="3200">
                <a:latin typeface="Lucida Sans" panose="020B0602030504020204" pitchFamily="34" charset="0"/>
                <a:ea typeface="ＭＳ ゴシック" panose="020B0609070205080204" pitchFamily="49" charset="-128"/>
              </a:rPr>
              <a:t>個とは？</a:t>
            </a:r>
            <a:endParaRPr lang="ja-JP" altLang="en-US" sz="3200">
              <a:latin typeface="ＭＳ ゴシック" panose="020B0609070205080204" pitchFamily="49" charset="-128"/>
              <a:ea typeface="ＭＳ ゴシック" panose="020B0609070205080204" pitchFamily="49" charset="-128"/>
            </a:endParaRPr>
          </a:p>
        </p:txBody>
      </p:sp>
      <p:sp>
        <p:nvSpPr>
          <p:cNvPr id="18" name="吹き出し: 角を丸めた四角形 17">
            <a:extLst>
              <a:ext uri="{FF2B5EF4-FFF2-40B4-BE49-F238E27FC236}">
                <a16:creationId xmlns:a16="http://schemas.microsoft.com/office/drawing/2014/main" id="{1E533D1E-E60B-4A14-A356-8621DE00E0F9}"/>
              </a:ext>
            </a:extLst>
          </p:cNvPr>
          <p:cNvSpPr/>
          <p:nvPr/>
        </p:nvSpPr>
        <p:spPr>
          <a:xfrm>
            <a:off x="7078635" y="2826847"/>
            <a:ext cx="1882829" cy="809637"/>
          </a:xfrm>
          <a:prstGeom prst="wedgeRoundRectCallout">
            <a:avLst>
              <a:gd name="adj1" fmla="val 7436"/>
              <a:gd name="adj2" fmla="val 131518"/>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原画像の画素値の平均で補正</a:t>
            </a:r>
          </a:p>
        </p:txBody>
      </p:sp>
    </p:spTree>
    <p:extLst>
      <p:ext uri="{BB962C8B-B14F-4D97-AF65-F5344CB8AC3E}">
        <p14:creationId xmlns:p14="http://schemas.microsoft.com/office/powerpoint/2010/main" val="3751911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図 80" descr="C:\Users\kawamura\Desktop\ICA_q_mp.bmp">
            <a:extLst>
              <a:ext uri="{FF2B5EF4-FFF2-40B4-BE49-F238E27FC236}">
                <a16:creationId xmlns:a16="http://schemas.microsoft.com/office/drawing/2014/main" id="{54B8469D-100F-4D42-8CE4-72A6CEAC652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65793" y="4032536"/>
            <a:ext cx="1227777" cy="1350176"/>
          </a:xfrm>
          <a:prstGeom prst="rect">
            <a:avLst/>
          </a:prstGeom>
          <a:noFill/>
          <a:ln>
            <a:noFill/>
          </a:ln>
          <a:effectLst>
            <a:outerShdw blurRad="50800" dist="38100" dir="2700000" algn="tl" rotWithShape="0">
              <a:prstClr val="black">
                <a:alpha val="40000"/>
              </a:prstClr>
            </a:outerShdw>
          </a:effectLst>
        </p:spPr>
      </p:pic>
      <p:sp>
        <p:nvSpPr>
          <p:cNvPr id="3" name="コンテンツ プレースホルダー 2"/>
          <p:cNvSpPr>
            <a:spLocks noGrp="1"/>
          </p:cNvSpPr>
          <p:nvPr>
            <p:ph idx="1"/>
          </p:nvPr>
        </p:nvSpPr>
        <p:spPr>
          <a:xfrm>
            <a:off x="273049" y="901190"/>
            <a:ext cx="8698095" cy="5653955"/>
          </a:xfrm>
        </p:spPr>
        <p:txBody>
          <a:bodyPr>
            <a:normAutofit/>
          </a:bodyPr>
          <a:lstStyle/>
          <a:p>
            <a:pPr>
              <a:buFont typeface="Wingdings" panose="05000000000000000000" pitchFamily="2" charset="2"/>
              <a:buChar char="ü"/>
            </a:pPr>
            <a:r>
              <a:rPr lang="en-US" altLang="ja-JP" sz="2000" dirty="0">
                <a:latin typeface="Times New Roman" panose="02020603050405020304" pitchFamily="18" charset="0"/>
              </a:rPr>
              <a:t> Obtain a set of bases of local features in the input image</a:t>
            </a:r>
          </a:p>
          <a:p>
            <a:pPr>
              <a:buFont typeface="Wingdings" panose="05000000000000000000" pitchFamily="2" charset="2"/>
              <a:buChar char="ü"/>
            </a:pPr>
            <a:endParaRPr lang="en-US" altLang="ja-JP" sz="2000" dirty="0">
              <a:latin typeface="Times New Roman" panose="02020603050405020304" pitchFamily="18" charset="0"/>
            </a:endParaRPr>
          </a:p>
          <a:p>
            <a:pPr marL="0" indent="0">
              <a:buNone/>
            </a:pPr>
            <a:endParaRPr lang="en-US" altLang="ja-JP" sz="2000" dirty="0">
              <a:latin typeface="Times New Roman" panose="02020603050405020304" pitchFamily="18" charset="0"/>
            </a:endParaRPr>
          </a:p>
          <a:p>
            <a:pPr marL="0" indent="0">
              <a:buNone/>
            </a:pPr>
            <a:endParaRPr lang="en-US" altLang="ja-JP" sz="2000" dirty="0">
              <a:latin typeface="Times New Roman" panose="02020603050405020304" pitchFamily="18" charset="0"/>
            </a:endParaRPr>
          </a:p>
          <a:p>
            <a:pPr marL="0" indent="0">
              <a:buNone/>
            </a:pPr>
            <a:endParaRPr lang="en-US" altLang="ja-JP" sz="2000" dirty="0">
              <a:latin typeface="Times New Roman" panose="02020603050405020304" pitchFamily="18" charset="0"/>
            </a:endParaRPr>
          </a:p>
          <a:p>
            <a:pPr marL="0" indent="0">
              <a:buNone/>
            </a:pPr>
            <a:endParaRPr lang="en-US" altLang="ja-JP" sz="2000" dirty="0">
              <a:latin typeface="Times New Roman" panose="02020603050405020304" pitchFamily="18" charset="0"/>
            </a:endParaRPr>
          </a:p>
          <a:p>
            <a:pPr>
              <a:buFont typeface="Wingdings" panose="05000000000000000000" pitchFamily="2" charset="2"/>
              <a:buChar char="ü"/>
            </a:pPr>
            <a:r>
              <a:rPr lang="en-US" altLang="ja-JP" sz="2000" dirty="0">
                <a:latin typeface="Times New Roman" panose="02020603050405020304" pitchFamily="18" charset="0"/>
              </a:rPr>
              <a:t> Can be preserved in small number of bases due to sparsity of coefficients</a:t>
            </a:r>
            <a:endParaRPr lang="ja-JP" altLang="en-US" sz="2000" dirty="0">
              <a:latin typeface="Times New Roman" panose="02020603050405020304" pitchFamily="18" charset="0"/>
            </a:endParaRPr>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5</a:t>
            </a:fld>
            <a:endParaRPr kumimoji="1" lang="ja-JP" altLang="en-US" dirty="0"/>
          </a:p>
        </p:txBody>
      </p:sp>
      <p:sp>
        <p:nvSpPr>
          <p:cNvPr id="15" name="正方形/長方形 14"/>
          <p:cNvSpPr/>
          <p:nvPr/>
        </p:nvSpPr>
        <p:spPr>
          <a:xfrm>
            <a:off x="163336" y="2709550"/>
            <a:ext cx="1782297" cy="369332"/>
          </a:xfrm>
          <a:prstGeom prst="rect">
            <a:avLst/>
          </a:prstGeom>
        </p:spPr>
        <p:txBody>
          <a:bodyPr wrap="square">
            <a:spAutoFit/>
          </a:bodyPr>
          <a:lstStyle/>
          <a:p>
            <a:pPr algn="ctr"/>
            <a:r>
              <a:rPr lang="en-US" altLang="ja-JP" dirty="0">
                <a:latin typeface="Times New Roman" panose="02020603050405020304" pitchFamily="18" charset="0"/>
                <a:ea typeface="Tahoma" panose="020B0604030504040204" pitchFamily="34" charset="0"/>
                <a:cs typeface="Times New Roman" panose="02020603050405020304" pitchFamily="18" charset="0"/>
              </a:rPr>
              <a:t>Input</a:t>
            </a:r>
            <a:r>
              <a:rPr lang="ja-JP" altLang="en-US" dirty="0">
                <a:latin typeface="Times New Roman" panose="02020603050405020304" pitchFamily="18" charset="0"/>
                <a:ea typeface="Tahoma" panose="020B0604030504040204" pitchFamily="34" charset="0"/>
                <a:cs typeface="Times New Roman" panose="02020603050405020304" pitchFamily="18" charset="0"/>
              </a:rPr>
              <a:t> </a:t>
            </a:r>
            <a:r>
              <a:rPr lang="en-US" altLang="ja-JP" dirty="0">
                <a:latin typeface="Times New Roman" panose="02020603050405020304" pitchFamily="18" charset="0"/>
                <a:ea typeface="Tahoma" panose="020B0604030504040204" pitchFamily="34" charset="0"/>
                <a:cs typeface="Times New Roman" panose="02020603050405020304" pitchFamily="18" charset="0"/>
              </a:rPr>
              <a:t>image</a:t>
            </a:r>
          </a:p>
        </p:txBody>
      </p:sp>
      <p:cxnSp>
        <p:nvCxnSpPr>
          <p:cNvPr id="46" name="直線矢印コネクタ 45"/>
          <p:cNvCxnSpPr>
            <a:cxnSpLocks/>
          </p:cNvCxnSpPr>
          <p:nvPr/>
        </p:nvCxnSpPr>
        <p:spPr>
          <a:xfrm>
            <a:off x="3082944" y="2142894"/>
            <a:ext cx="1296768"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19" name="Picture 4" descr="C:\Users\isago_000\Documents\EasyLibrary\BARBARA.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272" y="1489483"/>
            <a:ext cx="1264426" cy="1252827"/>
          </a:xfrm>
          <a:prstGeom prst="rect">
            <a:avLst/>
          </a:prstGeom>
          <a:noFill/>
          <a:extLst>
            <a:ext uri="{909E8E84-426E-40DD-AFC4-6F175D3DCCD1}">
              <a14:hiddenFill xmlns:a14="http://schemas.microsoft.com/office/drawing/2010/main">
                <a:solidFill>
                  <a:srgbClr val="FFFFFF"/>
                </a:solidFill>
              </a14:hiddenFill>
            </a:ext>
          </a:extLst>
        </p:spPr>
      </p:pic>
      <p:sp>
        <p:nvSpPr>
          <p:cNvPr id="28" name="正方形/長方形 27"/>
          <p:cNvSpPr/>
          <p:nvPr/>
        </p:nvSpPr>
        <p:spPr>
          <a:xfrm>
            <a:off x="637808" y="2459370"/>
            <a:ext cx="108640" cy="122353"/>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sp>
        <p:nvSpPr>
          <p:cNvPr id="26" name="正方形/長方形 25">
            <a:extLst>
              <a:ext uri="{FF2B5EF4-FFF2-40B4-BE49-F238E27FC236}">
                <a16:creationId xmlns:a16="http://schemas.microsoft.com/office/drawing/2014/main" id="{3E0A4D40-B6CE-43AB-80DC-71BD74FF9647}"/>
              </a:ext>
            </a:extLst>
          </p:cNvPr>
          <p:cNvSpPr/>
          <p:nvPr/>
        </p:nvSpPr>
        <p:spPr>
          <a:xfrm>
            <a:off x="245896" y="6018201"/>
            <a:ext cx="8725248" cy="65601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DD4980C-ED50-40AE-A530-590FB6C1BEB2}"/>
              </a:ext>
            </a:extLst>
          </p:cNvPr>
          <p:cNvSpPr/>
          <p:nvPr/>
        </p:nvSpPr>
        <p:spPr>
          <a:xfrm>
            <a:off x="245896" y="6103277"/>
            <a:ext cx="8725248" cy="461665"/>
          </a:xfrm>
          <a:prstGeom prst="rect">
            <a:avLst/>
          </a:prstGeom>
          <a:ln>
            <a:noFill/>
          </a:ln>
        </p:spPr>
        <p:txBody>
          <a:bodyPr wrap="square">
            <a:spAutoFit/>
          </a:bodyPr>
          <a:lstStyle/>
          <a:p>
            <a:pPr algn="ctr"/>
            <a:r>
              <a:rPr lang="en-US" altLang="ja-JP" sz="2400" dirty="0">
                <a:solidFill>
                  <a:schemeClr val="bg1"/>
                </a:solidFill>
                <a:latin typeface="Times New Roman" panose="02020603050405020304" pitchFamily="18" charset="0"/>
                <a:cs typeface="Times New Roman" panose="02020603050405020304" pitchFamily="18" charset="0"/>
              </a:rPr>
              <a:t>Good at preserving of </a:t>
            </a:r>
            <a:r>
              <a:rPr lang="en-US" altLang="ja-JP" sz="2400" dirty="0">
                <a:solidFill>
                  <a:schemeClr val="accent2"/>
                </a:solidFill>
                <a:latin typeface="Times New Roman" panose="02020603050405020304" pitchFamily="18" charset="0"/>
                <a:cs typeface="Times New Roman" panose="02020603050405020304" pitchFamily="18" charset="0"/>
              </a:rPr>
              <a:t>local features</a:t>
            </a:r>
            <a:endParaRPr lang="ja-JP" altLang="en-US" sz="2400" dirty="0">
              <a:solidFill>
                <a:schemeClr val="bg1"/>
              </a:solidFill>
              <a:latin typeface="Times New Roman" panose="02020603050405020304" pitchFamily="18" charset="0"/>
              <a:cs typeface="Times New Roman" panose="02020603050405020304" pitchFamily="18" charset="0"/>
            </a:endParaRPr>
          </a:p>
        </p:txBody>
      </p:sp>
      <p:pic>
        <p:nvPicPr>
          <p:cNvPr id="29" name="図 28">
            <a:extLst>
              <a:ext uri="{FF2B5EF4-FFF2-40B4-BE49-F238E27FC236}">
                <a16:creationId xmlns:a16="http://schemas.microsoft.com/office/drawing/2014/main" id="{642A52F1-365D-416A-9CBA-16CB2017AE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5818" y="1742497"/>
            <a:ext cx="792985" cy="778049"/>
          </a:xfrm>
          <a:prstGeom prst="rect">
            <a:avLst/>
          </a:prstGeom>
          <a:ln w="28575">
            <a:solidFill>
              <a:srgbClr val="FF0000"/>
            </a:solidFill>
          </a:ln>
        </p:spPr>
      </p:pic>
      <p:cxnSp>
        <p:nvCxnSpPr>
          <p:cNvPr id="30" name="直線コネクタ 29">
            <a:extLst>
              <a:ext uri="{FF2B5EF4-FFF2-40B4-BE49-F238E27FC236}">
                <a16:creationId xmlns:a16="http://schemas.microsoft.com/office/drawing/2014/main" id="{BA48EC5F-ADE2-4236-B6C9-C0B6EBF1CBB3}"/>
              </a:ext>
            </a:extLst>
          </p:cNvPr>
          <p:cNvCxnSpPr>
            <a:cxnSpLocks/>
            <a:stCxn id="29" idx="1"/>
            <a:endCxn id="28" idx="3"/>
          </p:cNvCxnSpPr>
          <p:nvPr/>
        </p:nvCxnSpPr>
        <p:spPr>
          <a:xfrm flipH="1">
            <a:off x="746448" y="2131522"/>
            <a:ext cx="1399370" cy="3890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24A430D0-6438-4CE0-8D3B-BD33E0571FBC}"/>
              </a:ext>
            </a:extLst>
          </p:cNvPr>
          <p:cNvSpPr/>
          <p:nvPr/>
        </p:nvSpPr>
        <p:spPr>
          <a:xfrm>
            <a:off x="2801858" y="1773562"/>
            <a:ext cx="1782297" cy="369332"/>
          </a:xfrm>
          <a:prstGeom prst="rect">
            <a:avLst/>
          </a:prstGeom>
        </p:spPr>
        <p:txBody>
          <a:bodyPr wrap="square">
            <a:spAutoFit/>
          </a:bodyPr>
          <a:lstStyle/>
          <a:p>
            <a:pPr algn="ctr"/>
            <a:r>
              <a:rPr lang="en-US" altLang="ja-JP" dirty="0">
                <a:latin typeface="Times New Roman" panose="02020603050405020304" pitchFamily="18" charset="0"/>
                <a:ea typeface="Tahoma" panose="020B0604030504040204" pitchFamily="34" charset="0"/>
                <a:cs typeface="Times New Roman" panose="02020603050405020304" pitchFamily="18" charset="0"/>
              </a:rPr>
              <a:t>transform</a:t>
            </a:r>
          </a:p>
        </p:txBody>
      </p:sp>
      <p:sp>
        <p:nvSpPr>
          <p:cNvPr id="48" name="正方形/長方形 47">
            <a:extLst>
              <a:ext uri="{FF2B5EF4-FFF2-40B4-BE49-F238E27FC236}">
                <a16:creationId xmlns:a16="http://schemas.microsoft.com/office/drawing/2014/main" id="{26141420-C518-47D0-AB07-AB02ACF3ED0D}"/>
              </a:ext>
            </a:extLst>
          </p:cNvPr>
          <p:cNvSpPr/>
          <p:nvPr/>
        </p:nvSpPr>
        <p:spPr>
          <a:xfrm>
            <a:off x="4333076" y="2718583"/>
            <a:ext cx="1782296" cy="338554"/>
          </a:xfrm>
          <a:prstGeom prst="rect">
            <a:avLst/>
          </a:prstGeom>
        </p:spPr>
        <p:txBody>
          <a:bodyPr wrap="square">
            <a:spAutoFit/>
          </a:bodyPr>
          <a:lstStyle/>
          <a:p>
            <a:pPr algn="ctr"/>
            <a:r>
              <a:rPr lang="en-US" altLang="ja-JP" sz="1600" dirty="0">
                <a:latin typeface="Times New Roman" panose="02020603050405020304" pitchFamily="18" charset="0"/>
                <a:ea typeface="Tahoma" panose="020B0604030504040204" pitchFamily="34" charset="0"/>
                <a:cs typeface="Times New Roman" panose="02020603050405020304" pitchFamily="18" charset="0"/>
              </a:rPr>
              <a:t>ICA bases</a:t>
            </a:r>
          </a:p>
        </p:txBody>
      </p:sp>
      <p:sp>
        <p:nvSpPr>
          <p:cNvPr id="50" name="正方形/長方形 49">
            <a:extLst>
              <a:ext uri="{FF2B5EF4-FFF2-40B4-BE49-F238E27FC236}">
                <a16:creationId xmlns:a16="http://schemas.microsoft.com/office/drawing/2014/main" id="{7C2A3171-9061-4FE9-B8A5-DFD4A3B14A2F}"/>
              </a:ext>
            </a:extLst>
          </p:cNvPr>
          <p:cNvSpPr/>
          <p:nvPr/>
        </p:nvSpPr>
        <p:spPr>
          <a:xfrm>
            <a:off x="5804580" y="1946727"/>
            <a:ext cx="409087" cy="461665"/>
          </a:xfrm>
          <a:prstGeom prst="rect">
            <a:avLst/>
          </a:prstGeom>
        </p:spPr>
        <p:txBody>
          <a:bodyPr wrap="none">
            <a:spAutoFit/>
          </a:bodyPr>
          <a:lstStyle/>
          <a:p>
            <a:pPr algn="ctr"/>
            <a:r>
              <a:rPr lang="en-US" altLang="ja-JP" sz="2400" dirty="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a:t>
            </a:r>
            <a:endParaRPr lang="ja-JP" altLang="en-US" sz="2400" dirty="0">
              <a:solidFill>
                <a:sysClr val="windowText" lastClr="000000"/>
              </a:solidFill>
              <a:latin typeface="Lucida Sans" panose="020B0602030504020204" pitchFamily="34" charset="0"/>
              <a:cs typeface="Tahoma" panose="020B0604030504040204" pitchFamily="34" charset="0"/>
            </a:endParaRPr>
          </a:p>
        </p:txBody>
      </p:sp>
      <p:sp>
        <p:nvSpPr>
          <p:cNvPr id="51" name="正方形/長方形 50">
            <a:extLst>
              <a:ext uri="{FF2B5EF4-FFF2-40B4-BE49-F238E27FC236}">
                <a16:creationId xmlns:a16="http://schemas.microsoft.com/office/drawing/2014/main" id="{4122BE7E-7BCA-4446-876B-1621D4E259BD}"/>
              </a:ext>
            </a:extLst>
          </p:cNvPr>
          <p:cNvSpPr/>
          <p:nvPr/>
        </p:nvSpPr>
        <p:spPr>
          <a:xfrm>
            <a:off x="7072657" y="5239718"/>
            <a:ext cx="1782297" cy="646331"/>
          </a:xfrm>
          <a:prstGeom prst="rect">
            <a:avLst/>
          </a:prstGeom>
        </p:spPr>
        <p:txBody>
          <a:bodyPr wrap="square">
            <a:spAutoFit/>
          </a:bodyPr>
          <a:lstStyle/>
          <a:p>
            <a:pPr algn="ctr"/>
            <a:r>
              <a:rPr lang="en-US" altLang="ja-JP" dirty="0">
                <a:latin typeface="Times New Roman" panose="02020603050405020304" pitchFamily="18" charset="0"/>
                <a:ea typeface="Tahoma" panose="020B0604030504040204" pitchFamily="34" charset="0"/>
                <a:cs typeface="Times New Roman" panose="02020603050405020304" pitchFamily="18" charset="0"/>
              </a:rPr>
              <a:t>Can be preserved at low bit late</a:t>
            </a:r>
          </a:p>
        </p:txBody>
      </p:sp>
      <p:sp>
        <p:nvSpPr>
          <p:cNvPr id="52" name="正方形/長方形 51">
            <a:extLst>
              <a:ext uri="{FF2B5EF4-FFF2-40B4-BE49-F238E27FC236}">
                <a16:creationId xmlns:a16="http://schemas.microsoft.com/office/drawing/2014/main" id="{4F2A7ECA-11FF-49F0-A1F7-F39C2CE0DC77}"/>
              </a:ext>
            </a:extLst>
          </p:cNvPr>
          <p:cNvSpPr/>
          <p:nvPr/>
        </p:nvSpPr>
        <p:spPr>
          <a:xfrm>
            <a:off x="6846755" y="3728167"/>
            <a:ext cx="2234102" cy="646331"/>
          </a:xfrm>
          <a:prstGeom prst="rect">
            <a:avLst/>
          </a:prstGeom>
        </p:spPr>
        <p:txBody>
          <a:bodyPr wrap="square">
            <a:spAutoFit/>
          </a:bodyPr>
          <a:lstStyle/>
          <a:p>
            <a:pPr algn="ctr"/>
            <a:r>
              <a:rPr lang="en-US" altLang="ja-JP" dirty="0">
                <a:latin typeface="Times New Roman" panose="02020603050405020304" pitchFamily="18" charset="0"/>
                <a:ea typeface="Tahoma" panose="020B0604030504040204" pitchFamily="34" charset="0"/>
                <a:cs typeface="Times New Roman" panose="02020603050405020304" pitchFamily="18" charset="0"/>
              </a:rPr>
              <a:t>Local features have sparse coefficients</a:t>
            </a:r>
          </a:p>
        </p:txBody>
      </p:sp>
      <p:sp>
        <p:nvSpPr>
          <p:cNvPr id="42" name="タイトル 1">
            <a:extLst>
              <a:ext uri="{FF2B5EF4-FFF2-40B4-BE49-F238E27FC236}">
                <a16:creationId xmlns:a16="http://schemas.microsoft.com/office/drawing/2014/main" id="{19B54CB9-2933-4754-A41D-E3B86A3AC562}"/>
              </a:ext>
            </a:extLst>
          </p:cNvPr>
          <p:cNvSpPr>
            <a:spLocks noGrp="1"/>
          </p:cNvSpPr>
          <p:nvPr>
            <p:ph type="title"/>
          </p:nvPr>
        </p:nvSpPr>
        <p:spPr>
          <a:xfrm>
            <a:off x="273050" y="88900"/>
            <a:ext cx="8066278"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Introduction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Independent Component Analysis (ICA)</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pic>
        <p:nvPicPr>
          <p:cNvPr id="44" name="図 43">
            <a:extLst>
              <a:ext uri="{FF2B5EF4-FFF2-40B4-BE49-F238E27FC236}">
                <a16:creationId xmlns:a16="http://schemas.microsoft.com/office/drawing/2014/main" id="{CF5D5754-B61C-47B5-919E-13763E839E25}"/>
              </a:ext>
            </a:extLst>
          </p:cNvPr>
          <p:cNvPicPr>
            <a:picLocks noChangeAspect="1"/>
          </p:cNvPicPr>
          <p:nvPr/>
        </p:nvPicPr>
        <p:blipFill>
          <a:blip r:embed="rId6"/>
          <a:stretch>
            <a:fillRect/>
          </a:stretch>
        </p:blipFill>
        <p:spPr>
          <a:xfrm>
            <a:off x="4584155" y="1505108"/>
            <a:ext cx="1248719" cy="1252827"/>
          </a:xfrm>
          <a:prstGeom prst="rect">
            <a:avLst/>
          </a:prstGeom>
        </p:spPr>
      </p:pic>
      <p:grpSp>
        <p:nvGrpSpPr>
          <p:cNvPr id="6" name="グループ化 5">
            <a:extLst>
              <a:ext uri="{FF2B5EF4-FFF2-40B4-BE49-F238E27FC236}">
                <a16:creationId xmlns:a16="http://schemas.microsoft.com/office/drawing/2014/main" id="{AFAC5379-6930-43A8-AEB8-88D57FCB923D}"/>
              </a:ext>
            </a:extLst>
          </p:cNvPr>
          <p:cNvGrpSpPr/>
          <p:nvPr/>
        </p:nvGrpSpPr>
        <p:grpSpPr>
          <a:xfrm>
            <a:off x="6100087" y="1441944"/>
            <a:ext cx="2897243" cy="1547626"/>
            <a:chOff x="6226052" y="1230220"/>
            <a:chExt cx="2804337" cy="1505532"/>
          </a:xfrm>
        </p:grpSpPr>
        <p:pic>
          <p:nvPicPr>
            <p:cNvPr id="54" name="図 53">
              <a:extLst>
                <a:ext uri="{FF2B5EF4-FFF2-40B4-BE49-F238E27FC236}">
                  <a16:creationId xmlns:a16="http://schemas.microsoft.com/office/drawing/2014/main" id="{F888E2AD-0161-4723-8B8F-33237205EB0C}"/>
                </a:ext>
              </a:extLst>
            </p:cNvPr>
            <p:cNvPicPr>
              <a:picLocks noChangeAspect="1"/>
            </p:cNvPicPr>
            <p:nvPr/>
          </p:nvPicPr>
          <p:blipFill rotWithShape="1">
            <a:blip r:embed="rId7"/>
            <a:srcRect l="3397"/>
            <a:stretch/>
          </p:blipFill>
          <p:spPr>
            <a:xfrm>
              <a:off x="6457890" y="1262869"/>
              <a:ext cx="2572499" cy="1472883"/>
            </a:xfrm>
            <a:prstGeom prst="rect">
              <a:avLst/>
            </a:prstGeom>
          </p:spPr>
        </p:pic>
        <p:sp>
          <p:nvSpPr>
            <p:cNvPr id="55" name="正方形/長方形 54">
              <a:extLst>
                <a:ext uri="{FF2B5EF4-FFF2-40B4-BE49-F238E27FC236}">
                  <a16:creationId xmlns:a16="http://schemas.microsoft.com/office/drawing/2014/main" id="{53544DCF-A390-4BD1-9A78-ED6914DA5BAA}"/>
                </a:ext>
              </a:extLst>
            </p:cNvPr>
            <p:cNvSpPr/>
            <p:nvPr/>
          </p:nvSpPr>
          <p:spPr>
            <a:xfrm rot="16200000">
              <a:off x="5719577" y="1736695"/>
              <a:ext cx="1351503" cy="338554"/>
            </a:xfrm>
            <a:prstGeom prst="rect">
              <a:avLst/>
            </a:prstGeom>
            <a:solidFill>
              <a:schemeClr val="bg1"/>
            </a:solidFill>
          </p:spPr>
          <p:txBody>
            <a:bodyPr wrap="square">
              <a:spAutoFit/>
            </a:bodyPr>
            <a:lstStyle/>
            <a:p>
              <a:pPr algn="ctr"/>
              <a:endParaRPr lang="en-US" altLang="ja-JP" sz="16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6" name="正方形/長方形 55">
              <a:extLst>
                <a:ext uri="{FF2B5EF4-FFF2-40B4-BE49-F238E27FC236}">
                  <a16:creationId xmlns:a16="http://schemas.microsoft.com/office/drawing/2014/main" id="{E48BCBFD-B588-4FAA-9966-578C712BD447}"/>
                </a:ext>
              </a:extLst>
            </p:cNvPr>
            <p:cNvSpPr/>
            <p:nvPr/>
          </p:nvSpPr>
          <p:spPr>
            <a:xfrm>
              <a:off x="7217949" y="2326034"/>
              <a:ext cx="880872" cy="338554"/>
            </a:xfrm>
            <a:prstGeom prst="rect">
              <a:avLst/>
            </a:prstGeom>
            <a:solidFill>
              <a:schemeClr val="bg1"/>
            </a:solidFill>
          </p:spPr>
          <p:txBody>
            <a:bodyPr wrap="square">
              <a:spAutoFit/>
            </a:bodyPr>
            <a:lstStyle/>
            <a:p>
              <a:pPr algn="ctr"/>
              <a:endParaRPr lang="en-US" altLang="ja-JP" sz="1600" dirty="0">
                <a:latin typeface="Times New Roman" panose="02020603050405020304" pitchFamily="18" charset="0"/>
                <a:ea typeface="Tahoma" panose="020B0604030504040204" pitchFamily="34" charset="0"/>
                <a:cs typeface="Times New Roman" panose="02020603050405020304" pitchFamily="18" charset="0"/>
              </a:endParaRPr>
            </a:p>
          </p:txBody>
        </p:sp>
      </p:grpSp>
      <p:sp>
        <p:nvSpPr>
          <p:cNvPr id="49" name="正方形/長方形 48">
            <a:extLst>
              <a:ext uri="{FF2B5EF4-FFF2-40B4-BE49-F238E27FC236}">
                <a16:creationId xmlns:a16="http://schemas.microsoft.com/office/drawing/2014/main" id="{C0C7BE1B-F0A4-45C0-AAB1-70668EEF81A9}"/>
              </a:ext>
            </a:extLst>
          </p:cNvPr>
          <p:cNvSpPr/>
          <p:nvPr/>
        </p:nvSpPr>
        <p:spPr>
          <a:xfrm rot="16200000">
            <a:off x="5453838" y="1974201"/>
            <a:ext cx="1659503" cy="338554"/>
          </a:xfrm>
          <a:prstGeom prst="rect">
            <a:avLst/>
          </a:prstGeom>
        </p:spPr>
        <p:txBody>
          <a:bodyPr wrap="square">
            <a:spAutoFit/>
          </a:bodyPr>
          <a:lstStyle/>
          <a:p>
            <a:pPr algn="ctr"/>
            <a:r>
              <a:rPr lang="en-US" altLang="ja-JP" sz="1600" dirty="0">
                <a:latin typeface="Times New Roman" panose="02020603050405020304" pitchFamily="18" charset="0"/>
                <a:ea typeface="Tahoma" panose="020B0604030504040204" pitchFamily="34" charset="0"/>
                <a:cs typeface="Times New Roman" panose="02020603050405020304" pitchFamily="18" charset="0"/>
              </a:rPr>
              <a:t>ICA coefficients</a:t>
            </a:r>
          </a:p>
        </p:txBody>
      </p:sp>
      <p:sp>
        <p:nvSpPr>
          <p:cNvPr id="57" name="正方形/長方形 56">
            <a:extLst>
              <a:ext uri="{FF2B5EF4-FFF2-40B4-BE49-F238E27FC236}">
                <a16:creationId xmlns:a16="http://schemas.microsoft.com/office/drawing/2014/main" id="{5BF09A9C-BC13-4D17-88C4-FAC975704793}"/>
              </a:ext>
            </a:extLst>
          </p:cNvPr>
          <p:cNvSpPr/>
          <p:nvPr/>
        </p:nvSpPr>
        <p:spPr>
          <a:xfrm>
            <a:off x="7124845" y="2809734"/>
            <a:ext cx="1079696" cy="338554"/>
          </a:xfrm>
          <a:prstGeom prst="rect">
            <a:avLst/>
          </a:prstGeom>
        </p:spPr>
        <p:txBody>
          <a:bodyPr wrap="square">
            <a:spAutoFit/>
          </a:bodyPr>
          <a:lstStyle/>
          <a:p>
            <a:pPr algn="ctr"/>
            <a:r>
              <a:rPr lang="en-US" altLang="ja-JP" sz="1600" dirty="0">
                <a:latin typeface="Times New Roman" panose="02020603050405020304" pitchFamily="18" charset="0"/>
                <a:ea typeface="Tahoma" panose="020B0604030504040204" pitchFamily="34" charset="0"/>
                <a:cs typeface="Times New Roman" panose="02020603050405020304" pitchFamily="18" charset="0"/>
              </a:rPr>
              <a:t>ICA basis</a:t>
            </a:r>
          </a:p>
        </p:txBody>
      </p:sp>
      <p:grpSp>
        <p:nvGrpSpPr>
          <p:cNvPr id="71" name="グループ化 70">
            <a:extLst>
              <a:ext uri="{FF2B5EF4-FFF2-40B4-BE49-F238E27FC236}">
                <a16:creationId xmlns:a16="http://schemas.microsoft.com/office/drawing/2014/main" id="{87BB3D91-E4CD-4412-93B1-B14579101767}"/>
              </a:ext>
            </a:extLst>
          </p:cNvPr>
          <p:cNvGrpSpPr/>
          <p:nvPr/>
        </p:nvGrpSpPr>
        <p:grpSpPr>
          <a:xfrm>
            <a:off x="3215413" y="4179784"/>
            <a:ext cx="2281562" cy="1103172"/>
            <a:chOff x="2849291" y="4134374"/>
            <a:chExt cx="3265657" cy="1466864"/>
          </a:xfrm>
        </p:grpSpPr>
        <p:grpSp>
          <p:nvGrpSpPr>
            <p:cNvPr id="73" name="グループ化 72">
              <a:extLst>
                <a:ext uri="{FF2B5EF4-FFF2-40B4-BE49-F238E27FC236}">
                  <a16:creationId xmlns:a16="http://schemas.microsoft.com/office/drawing/2014/main" id="{ED3FC66B-DF5E-4E4C-9A6C-08D7CA2B9D46}"/>
                </a:ext>
              </a:extLst>
            </p:cNvPr>
            <p:cNvGrpSpPr/>
            <p:nvPr/>
          </p:nvGrpSpPr>
          <p:grpSpPr>
            <a:xfrm>
              <a:off x="3745751" y="5084758"/>
              <a:ext cx="2369197" cy="516480"/>
              <a:chOff x="3745751" y="5084758"/>
              <a:chExt cx="2369197" cy="516480"/>
            </a:xfrm>
          </p:grpSpPr>
          <p:sp>
            <p:nvSpPr>
              <p:cNvPr id="78" name="正方形/長方形 77">
                <a:extLst>
                  <a:ext uri="{FF2B5EF4-FFF2-40B4-BE49-F238E27FC236}">
                    <a16:creationId xmlns:a16="http://schemas.microsoft.com/office/drawing/2014/main" id="{FAB4581F-7CF2-4573-BC30-97E8020A9730}"/>
                  </a:ext>
                </a:extLst>
              </p:cNvPr>
              <p:cNvSpPr/>
              <p:nvPr/>
            </p:nvSpPr>
            <p:spPr>
              <a:xfrm>
                <a:off x="3745751" y="5288671"/>
                <a:ext cx="304896" cy="312567"/>
              </a:xfrm>
              <a:prstGeom prst="rect">
                <a:avLst/>
              </a:prstGeom>
              <a:noFill/>
              <a:ln w="28575">
                <a:solidFill>
                  <a:schemeClr val="accent5"/>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cxnSp>
            <p:nvCxnSpPr>
              <p:cNvPr id="79" name="直線コネクタ 78">
                <a:extLst>
                  <a:ext uri="{FF2B5EF4-FFF2-40B4-BE49-F238E27FC236}">
                    <a16:creationId xmlns:a16="http://schemas.microsoft.com/office/drawing/2014/main" id="{0F60FF71-920C-4849-828F-CDE2F730F05A}"/>
                  </a:ext>
                </a:extLst>
              </p:cNvPr>
              <p:cNvCxnSpPr>
                <a:endCxn id="78" idx="3"/>
              </p:cNvCxnSpPr>
              <p:nvPr/>
            </p:nvCxnSpPr>
            <p:spPr>
              <a:xfrm flipH="1">
                <a:off x="4050648" y="5084758"/>
                <a:ext cx="2064300" cy="360197"/>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74" name="グループ化 73">
              <a:extLst>
                <a:ext uri="{FF2B5EF4-FFF2-40B4-BE49-F238E27FC236}">
                  <a16:creationId xmlns:a16="http://schemas.microsoft.com/office/drawing/2014/main" id="{A1292D58-1AA2-459B-91D6-930C44346505}"/>
                </a:ext>
              </a:extLst>
            </p:cNvPr>
            <p:cNvGrpSpPr/>
            <p:nvPr/>
          </p:nvGrpSpPr>
          <p:grpSpPr>
            <a:xfrm>
              <a:off x="2849291" y="4134374"/>
              <a:ext cx="1865999" cy="1072429"/>
              <a:chOff x="2849291" y="4134374"/>
              <a:chExt cx="1865999" cy="1072429"/>
            </a:xfrm>
          </p:grpSpPr>
          <p:sp>
            <p:nvSpPr>
              <p:cNvPr id="75" name="正方形/長方形 74">
                <a:extLst>
                  <a:ext uri="{FF2B5EF4-FFF2-40B4-BE49-F238E27FC236}">
                    <a16:creationId xmlns:a16="http://schemas.microsoft.com/office/drawing/2014/main" id="{EF0E4097-B06F-4231-99ED-CFA0D63A86A7}"/>
                  </a:ext>
                </a:extLst>
              </p:cNvPr>
              <p:cNvSpPr/>
              <p:nvPr/>
            </p:nvSpPr>
            <p:spPr>
              <a:xfrm>
                <a:off x="4050647" y="4134374"/>
                <a:ext cx="664643" cy="1072429"/>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cxnSp>
            <p:nvCxnSpPr>
              <p:cNvPr id="77" name="直線コネクタ 76">
                <a:extLst>
                  <a:ext uri="{FF2B5EF4-FFF2-40B4-BE49-F238E27FC236}">
                    <a16:creationId xmlns:a16="http://schemas.microsoft.com/office/drawing/2014/main" id="{598ADDD6-4AE3-437A-B97D-D5CCFE429557}"/>
                  </a:ext>
                </a:extLst>
              </p:cNvPr>
              <p:cNvCxnSpPr>
                <a:stCxn id="75" idx="1"/>
              </p:cNvCxnSpPr>
              <p:nvPr/>
            </p:nvCxnSpPr>
            <p:spPr>
              <a:xfrm flipH="1">
                <a:off x="2849291" y="4670589"/>
                <a:ext cx="1201356" cy="3463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pic>
        <p:nvPicPr>
          <p:cNvPr id="82" name="Picture 7">
            <a:extLst>
              <a:ext uri="{FF2B5EF4-FFF2-40B4-BE49-F238E27FC236}">
                <a16:creationId xmlns:a16="http://schemas.microsoft.com/office/drawing/2014/main" id="{6981EC85-E58C-48C6-8D32-C5F37DC8F2F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61505" y="3925713"/>
            <a:ext cx="1036410" cy="1800963"/>
          </a:xfrm>
          <a:prstGeom prst="rect">
            <a:avLst/>
          </a:prstGeom>
          <a:noFill/>
          <a:ln w="28575">
            <a:solidFill>
              <a:srgbClr val="FF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3" name="Picture 4">
            <a:extLst>
              <a:ext uri="{FF2B5EF4-FFF2-40B4-BE49-F238E27FC236}">
                <a16:creationId xmlns:a16="http://schemas.microsoft.com/office/drawing/2014/main" id="{AD114AEB-B15D-4C80-AF96-06A3AC221E0F}"/>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r="11897"/>
          <a:stretch>
            <a:fillRect/>
          </a:stretch>
        </p:blipFill>
        <p:spPr bwMode="auto">
          <a:xfrm>
            <a:off x="5352198" y="4013741"/>
            <a:ext cx="1361830" cy="1417131"/>
          </a:xfrm>
          <a:prstGeom prst="rect">
            <a:avLst/>
          </a:prstGeom>
          <a:noFill/>
          <a:ln w="28575">
            <a:solidFill>
              <a:schemeClr val="accent5"/>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4" name="正方形/長方形 83">
            <a:extLst>
              <a:ext uri="{FF2B5EF4-FFF2-40B4-BE49-F238E27FC236}">
                <a16:creationId xmlns:a16="http://schemas.microsoft.com/office/drawing/2014/main" id="{EEA93104-BA9D-471E-84FB-5327E8191BDA}"/>
              </a:ext>
            </a:extLst>
          </p:cNvPr>
          <p:cNvSpPr/>
          <p:nvPr/>
        </p:nvSpPr>
        <p:spPr>
          <a:xfrm>
            <a:off x="3311563" y="5357344"/>
            <a:ext cx="2145297" cy="369332"/>
          </a:xfrm>
          <a:prstGeom prst="rect">
            <a:avLst/>
          </a:prstGeom>
        </p:spPr>
        <p:txBody>
          <a:bodyPr wrap="square">
            <a:spAutoFit/>
          </a:bodyPr>
          <a:lstStyle/>
          <a:p>
            <a:pPr algn="ctr"/>
            <a:r>
              <a:rPr lang="en-US" altLang="ja-JP" dirty="0">
                <a:latin typeface="Times New Roman" panose="02020603050405020304" pitchFamily="18" charset="0"/>
                <a:ea typeface="Tahoma" panose="020B0604030504040204" pitchFamily="34" charset="0"/>
                <a:cs typeface="Times New Roman" panose="02020603050405020304" pitchFamily="18" charset="0"/>
              </a:rPr>
              <a:t>Reconstructed image</a:t>
            </a:r>
          </a:p>
        </p:txBody>
      </p:sp>
      <p:sp>
        <p:nvSpPr>
          <p:cNvPr id="85" name="正方形/長方形 84">
            <a:extLst>
              <a:ext uri="{FF2B5EF4-FFF2-40B4-BE49-F238E27FC236}">
                <a16:creationId xmlns:a16="http://schemas.microsoft.com/office/drawing/2014/main" id="{E8276D2D-D061-4CB9-ACAD-CAAE5A1209C0}"/>
              </a:ext>
            </a:extLst>
          </p:cNvPr>
          <p:cNvSpPr/>
          <p:nvPr/>
        </p:nvSpPr>
        <p:spPr>
          <a:xfrm>
            <a:off x="63143" y="3750878"/>
            <a:ext cx="2216899" cy="923330"/>
          </a:xfrm>
          <a:prstGeom prst="rect">
            <a:avLst/>
          </a:prstGeom>
        </p:spPr>
        <p:txBody>
          <a:bodyPr wrap="square">
            <a:spAutoFit/>
          </a:bodyPr>
          <a:lstStyle/>
          <a:p>
            <a:pPr algn="ctr"/>
            <a:r>
              <a:rPr lang="en-US" altLang="ja-JP" dirty="0">
                <a:latin typeface="Times New Roman" panose="02020603050405020304" pitchFamily="18" charset="0"/>
                <a:ea typeface="Tahoma" panose="020B0604030504040204" pitchFamily="34" charset="0"/>
                <a:cs typeface="Times New Roman" panose="02020603050405020304" pitchFamily="18" charset="0"/>
              </a:rPr>
              <a:t>Regular features haven’t sparse coefficients</a:t>
            </a:r>
          </a:p>
        </p:txBody>
      </p:sp>
      <p:cxnSp>
        <p:nvCxnSpPr>
          <p:cNvPr id="86" name="直線矢印コネクタ 85">
            <a:extLst>
              <a:ext uri="{FF2B5EF4-FFF2-40B4-BE49-F238E27FC236}">
                <a16:creationId xmlns:a16="http://schemas.microsoft.com/office/drawing/2014/main" id="{5CB90131-9D1B-48C3-83AA-05B4785EABFD}"/>
              </a:ext>
            </a:extLst>
          </p:cNvPr>
          <p:cNvCxnSpPr>
            <a:cxnSpLocks/>
          </p:cNvCxnSpPr>
          <p:nvPr/>
        </p:nvCxnSpPr>
        <p:spPr>
          <a:xfrm>
            <a:off x="8005572" y="4526551"/>
            <a:ext cx="0" cy="678765"/>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9A1D6030-1950-4ACE-906B-E50E676D5CFA}"/>
              </a:ext>
            </a:extLst>
          </p:cNvPr>
          <p:cNvCxnSpPr>
            <a:cxnSpLocks/>
          </p:cNvCxnSpPr>
          <p:nvPr/>
        </p:nvCxnSpPr>
        <p:spPr>
          <a:xfrm>
            <a:off x="1184148" y="4674208"/>
            <a:ext cx="0" cy="678765"/>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B5512D76-EFEE-4C50-947A-AB358205984B}"/>
              </a:ext>
            </a:extLst>
          </p:cNvPr>
          <p:cNvSpPr>
            <a:spLocks noChangeAspect="1"/>
          </p:cNvSpPr>
          <p:nvPr/>
        </p:nvSpPr>
        <p:spPr>
          <a:xfrm>
            <a:off x="6593280" y="3832857"/>
            <a:ext cx="294088" cy="294088"/>
          </a:xfrm>
          <a:prstGeom prst="ellipse">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乗算記号 9">
            <a:extLst>
              <a:ext uri="{FF2B5EF4-FFF2-40B4-BE49-F238E27FC236}">
                <a16:creationId xmlns:a16="http://schemas.microsoft.com/office/drawing/2014/main" id="{7E4E747C-F24F-4771-AE82-31B75B6D0007}"/>
              </a:ext>
            </a:extLst>
          </p:cNvPr>
          <p:cNvSpPr>
            <a:spLocks noChangeAspect="1"/>
          </p:cNvSpPr>
          <p:nvPr/>
        </p:nvSpPr>
        <p:spPr>
          <a:xfrm>
            <a:off x="2042336" y="3732400"/>
            <a:ext cx="447612" cy="447612"/>
          </a:xfrm>
          <a:prstGeom prst="mathMultiply">
            <a:avLst>
              <a:gd name="adj1" fmla="val 18131"/>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0F4D308E-8B40-46BB-BA56-886D22FA9E1A}"/>
              </a:ext>
            </a:extLst>
          </p:cNvPr>
          <p:cNvSpPr/>
          <p:nvPr/>
        </p:nvSpPr>
        <p:spPr>
          <a:xfrm>
            <a:off x="177364" y="5310479"/>
            <a:ext cx="1988456" cy="646331"/>
          </a:xfrm>
          <a:prstGeom prst="rect">
            <a:avLst/>
          </a:prstGeom>
        </p:spPr>
        <p:txBody>
          <a:bodyPr wrap="square">
            <a:spAutoFit/>
          </a:bodyPr>
          <a:lstStyle/>
          <a:p>
            <a:pPr algn="ctr"/>
            <a:r>
              <a:rPr lang="en-US" altLang="ja-JP" dirty="0">
                <a:latin typeface="Times New Roman" panose="02020603050405020304" pitchFamily="18" charset="0"/>
                <a:ea typeface="Tahoma" panose="020B0604030504040204" pitchFamily="34" charset="0"/>
                <a:cs typeface="Times New Roman" panose="02020603050405020304" pitchFamily="18" charset="0"/>
              </a:rPr>
              <a:t>Can’t be preserved at low bit late</a:t>
            </a:r>
          </a:p>
        </p:txBody>
      </p:sp>
    </p:spTree>
    <p:extLst>
      <p:ext uri="{BB962C8B-B14F-4D97-AF65-F5344CB8AC3E}">
        <p14:creationId xmlns:p14="http://schemas.microsoft.com/office/powerpoint/2010/main" val="1868798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コンテンツ プレースホルダー 2">
            <a:extLst>
              <a:ext uri="{FF2B5EF4-FFF2-40B4-BE49-F238E27FC236}">
                <a16:creationId xmlns:a16="http://schemas.microsoft.com/office/drawing/2014/main" id="{0EA89840-1564-49A8-B239-4D8BB1C6293E}"/>
              </a:ext>
            </a:extLst>
          </p:cNvPr>
          <p:cNvSpPr>
            <a:spLocks noGrp="1"/>
          </p:cNvSpPr>
          <p:nvPr>
            <p:ph idx="1"/>
          </p:nvPr>
        </p:nvSpPr>
        <p:spPr>
          <a:xfrm>
            <a:off x="273049" y="901190"/>
            <a:ext cx="8698095" cy="5653955"/>
          </a:xfrm>
        </p:spPr>
        <p:txBody>
          <a:bodyPr>
            <a:normAutofit/>
          </a:bodyPr>
          <a:lstStyle/>
          <a:p>
            <a:pPr>
              <a:buFont typeface="Wingdings" panose="05000000000000000000" pitchFamily="2" charset="2"/>
              <a:buChar char="ü"/>
            </a:pPr>
            <a:r>
              <a:rPr lang="en-US" altLang="ja-JP" dirty="0">
                <a:latin typeface="Times New Roman" panose="02020603050405020304" pitchFamily="18" charset="0"/>
              </a:rPr>
              <a:t> Combining the advantages of DCT and ICA</a:t>
            </a:r>
          </a:p>
        </p:txBody>
      </p:sp>
      <p:sp>
        <p:nvSpPr>
          <p:cNvPr id="31" name="正方形/長方形 30"/>
          <p:cNvSpPr/>
          <p:nvPr/>
        </p:nvSpPr>
        <p:spPr>
          <a:xfrm>
            <a:off x="858750" y="5715734"/>
            <a:ext cx="7691720" cy="88561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bg1"/>
                </a:solidFill>
                <a:latin typeface="Times New Roman" panose="02020603050405020304" pitchFamily="18" charset="0"/>
                <a:cs typeface="Times New Roman" panose="02020603050405020304" pitchFamily="18" charset="0"/>
              </a:rPr>
              <a:t>Consideration of a coding method that combines the advantages of DCT and ICA </a:t>
            </a:r>
            <a:r>
              <a:rPr lang="en-US" altLang="ja-JP" sz="1400" dirty="0">
                <a:solidFill>
                  <a:schemeClr val="bg1"/>
                </a:solidFill>
                <a:latin typeface="Times New Roman" panose="02020603050405020304" pitchFamily="18" charset="0"/>
                <a:cs typeface="Times New Roman" panose="02020603050405020304" pitchFamily="18" charset="0"/>
              </a:rPr>
              <a:t>[1][2]</a:t>
            </a:r>
            <a:endParaRPr lang="en-US" altLang="ja-JP" sz="2400" dirty="0">
              <a:solidFill>
                <a:schemeClr val="bg1"/>
              </a:solid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6</a:t>
            </a:fld>
            <a:endParaRPr lang="ja-JP" altLang="en-US"/>
          </a:p>
        </p:txBody>
      </p:sp>
      <p:pic>
        <p:nvPicPr>
          <p:cNvPr id="13" name="Picture 2" descr="C:\Users\kawamura\study\ゼミ\DCT_block.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1977" y="2323186"/>
            <a:ext cx="1828423" cy="182842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wamura\study\ゼミ\ICA_block.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6168" y="2319518"/>
            <a:ext cx="1832091" cy="1832091"/>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p:cNvSpPr/>
          <p:nvPr/>
        </p:nvSpPr>
        <p:spPr>
          <a:xfrm>
            <a:off x="985726" y="4613351"/>
            <a:ext cx="2780923" cy="786178"/>
          </a:xfrm>
          <a:prstGeom prst="rect">
            <a:avLst/>
          </a:prstGeom>
          <a:ln w="57150" cmpd="thickThin">
            <a:solidFill>
              <a:schemeClr val="accent6">
                <a:lumMod val="40000"/>
                <a:lumOff val="60000"/>
              </a:schemeClr>
            </a:solidFill>
            <a:roun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2000" dirty="0">
                <a:solidFill>
                  <a:schemeClr val="tx1"/>
                </a:solidFill>
                <a:latin typeface="Times New Roman" panose="02020603050405020304" pitchFamily="18" charset="0"/>
                <a:ea typeface="ＭＳ ゴシック" panose="020B0609070205080204" pitchFamily="49" charset="-128"/>
                <a:cs typeface="Times New Roman" panose="02020603050405020304" pitchFamily="18" charset="0"/>
              </a:rPr>
              <a:t>Effective blocks of DCT</a:t>
            </a:r>
          </a:p>
          <a:p>
            <a:pPr algn="ctr"/>
            <a:r>
              <a:rPr lang="en-US" altLang="ja-JP" sz="2000" dirty="0">
                <a:solidFill>
                  <a:schemeClr val="tx1"/>
                </a:solidFill>
                <a:latin typeface="Times New Roman" panose="02020603050405020304" pitchFamily="18" charset="0"/>
                <a:ea typeface="ＭＳ ゴシック" panose="020B0609070205080204" pitchFamily="49" charset="-128"/>
                <a:cs typeface="Times New Roman" panose="02020603050405020304" pitchFamily="18" charset="0"/>
              </a:rPr>
              <a:t>(</a:t>
            </a:r>
            <a:r>
              <a:rPr lang="en-US" altLang="ja-JP" sz="2000" dirty="0" err="1">
                <a:solidFill>
                  <a:schemeClr val="tx1"/>
                </a:solidFill>
                <a:latin typeface="Times New Roman" panose="02020603050405020304" pitchFamily="18" charset="0"/>
                <a:ea typeface="ＭＳ ゴシック" panose="020B0609070205080204" pitchFamily="49" charset="-128"/>
                <a:cs typeface="Times New Roman" panose="02020603050405020304" pitchFamily="18" charset="0"/>
              </a:rPr>
              <a:t>DCT_Block</a:t>
            </a:r>
            <a:r>
              <a:rPr lang="en-US" altLang="ja-JP" sz="2000" dirty="0">
                <a:solidFill>
                  <a:schemeClr val="tx1"/>
                </a:solidFill>
                <a:latin typeface="Times New Roman" panose="02020603050405020304" pitchFamily="18" charset="0"/>
                <a:ea typeface="ＭＳ ゴシック" panose="020B0609070205080204" pitchFamily="49" charset="-128"/>
                <a:cs typeface="Times New Roman" panose="02020603050405020304" pitchFamily="18" charset="0"/>
              </a:rPr>
              <a:t>)</a:t>
            </a:r>
            <a:endParaRPr lang="ja-JP" altLang="en-US" sz="2000" dirty="0">
              <a:solidFill>
                <a:schemeClr val="tx1"/>
              </a:solidFill>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8" name="上下矢印 17"/>
          <p:cNvSpPr/>
          <p:nvPr/>
        </p:nvSpPr>
        <p:spPr>
          <a:xfrm rot="16200000">
            <a:off x="3837791" y="2169554"/>
            <a:ext cx="1570986" cy="2504044"/>
          </a:xfrm>
          <a:prstGeom prst="upDownArrow">
            <a:avLst>
              <a:gd name="adj1" fmla="val 62369"/>
              <a:gd name="adj2" fmla="val 43537"/>
            </a:avLst>
          </a:prstGeom>
          <a:solidFill>
            <a:srgbClr val="E4E4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latin typeface="Times New Roman" panose="02020603050405020304" pitchFamily="18" charset="0"/>
              <a:cs typeface="Times New Roman" panose="02020603050405020304" pitchFamily="18" charset="0"/>
            </a:endParaRPr>
          </a:p>
        </p:txBody>
      </p:sp>
      <p:sp>
        <p:nvSpPr>
          <p:cNvPr id="19" name="正方形/長方形 18"/>
          <p:cNvSpPr/>
          <p:nvPr/>
        </p:nvSpPr>
        <p:spPr>
          <a:xfrm>
            <a:off x="3439845" y="2959911"/>
            <a:ext cx="2313937" cy="923330"/>
          </a:xfrm>
          <a:prstGeom prst="rect">
            <a:avLst/>
          </a:prstGeom>
        </p:spPr>
        <p:txBody>
          <a:bodyPr wrap="square">
            <a:spAutoFit/>
          </a:bodyPr>
          <a:lstStyle/>
          <a:p>
            <a:pPr algn="ctr"/>
            <a:r>
              <a:rPr lang="en-US" altLang="ja-JP" dirty="0">
                <a:solidFill>
                  <a:sysClr val="windowText" lastClr="000000"/>
                </a:solidFill>
                <a:latin typeface="Times New Roman" panose="02020603050405020304" pitchFamily="18" charset="0"/>
                <a:cs typeface="Times New Roman" panose="02020603050405020304" pitchFamily="18" charset="0"/>
              </a:rPr>
              <a:t>Comparison of effective features of DCT and ICA</a:t>
            </a:r>
            <a:endParaRPr lang="ja-JP" altLang="en-US" dirty="0">
              <a:solidFill>
                <a:sysClr val="windowText" lastClr="000000"/>
              </a:solidFill>
              <a:latin typeface="Times New Roman" panose="02020603050405020304" pitchFamily="18" charset="0"/>
              <a:cs typeface="Times New Roman" panose="02020603050405020304" pitchFamily="18" charset="0"/>
            </a:endParaRPr>
          </a:p>
        </p:txBody>
      </p:sp>
      <p:sp>
        <p:nvSpPr>
          <p:cNvPr id="21" name="タイトル 1">
            <a:extLst>
              <a:ext uri="{FF2B5EF4-FFF2-40B4-BE49-F238E27FC236}">
                <a16:creationId xmlns:a16="http://schemas.microsoft.com/office/drawing/2014/main" id="{FE2CA85E-EF35-47C9-AF1D-17FDD08D890E}"/>
              </a:ext>
            </a:extLst>
          </p:cNvPr>
          <p:cNvSpPr>
            <a:spLocks noGrp="1"/>
          </p:cNvSpPr>
          <p:nvPr>
            <p:ph type="title"/>
          </p:nvPr>
        </p:nvSpPr>
        <p:spPr>
          <a:xfrm>
            <a:off x="273050" y="88900"/>
            <a:ext cx="7054342"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Introduction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Overview of the hybrid method</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4" name="テキスト ボックス 23">
            <a:extLst>
              <a:ext uri="{FF2B5EF4-FFF2-40B4-BE49-F238E27FC236}">
                <a16:creationId xmlns:a16="http://schemas.microsoft.com/office/drawing/2014/main" id="{218228BA-D285-4290-8E69-8B2E96AAF952}"/>
              </a:ext>
            </a:extLst>
          </p:cNvPr>
          <p:cNvSpPr txBox="1"/>
          <p:nvPr/>
        </p:nvSpPr>
        <p:spPr>
          <a:xfrm>
            <a:off x="6344888" y="1806183"/>
            <a:ext cx="2626256" cy="369332"/>
          </a:xfrm>
          <a:prstGeom prst="rect">
            <a:avLst/>
          </a:prstGeom>
          <a:noFill/>
          <a:ln w="19050">
            <a:solidFill>
              <a:schemeClr val="bg2">
                <a:lumMod val="50000"/>
              </a:schemeClr>
            </a:solidFill>
            <a:prstDash val="sysDash"/>
          </a:ln>
        </p:spPr>
        <p:txBody>
          <a:bodyPr wrap="square" rtlCol="0">
            <a:spAutoFit/>
          </a:bodyPr>
          <a:lstStyle/>
          <a:p>
            <a:pPr algn="ctr"/>
            <a:r>
              <a:rPr kumimoji="1" lang="en-US" altLang="ja-JP" dirty="0">
                <a:latin typeface="Times New Roman" panose="02020603050405020304" pitchFamily="18" charset="0"/>
                <a:cs typeface="Times New Roman" panose="02020603050405020304" pitchFamily="18" charset="0"/>
              </a:rPr>
              <a:t>A block is 8×8 pixels</a:t>
            </a:r>
          </a:p>
        </p:txBody>
      </p:sp>
      <p:sp>
        <p:nvSpPr>
          <p:cNvPr id="27" name="正方形/長方形 26">
            <a:extLst>
              <a:ext uri="{FF2B5EF4-FFF2-40B4-BE49-F238E27FC236}">
                <a16:creationId xmlns:a16="http://schemas.microsoft.com/office/drawing/2014/main" id="{AEA716D6-557D-421A-B458-E18B60327F0E}"/>
              </a:ext>
            </a:extLst>
          </p:cNvPr>
          <p:cNvSpPr/>
          <p:nvPr/>
        </p:nvSpPr>
        <p:spPr>
          <a:xfrm>
            <a:off x="1678029" y="1437040"/>
            <a:ext cx="6053162" cy="369332"/>
          </a:xfrm>
          <a:prstGeom prst="rect">
            <a:avLst/>
          </a:prstGeom>
        </p:spPr>
        <p:txBody>
          <a:bodyPr wrap="square">
            <a:spAutoFit/>
          </a:bodyPr>
          <a:lstStyle/>
          <a:p>
            <a:pPr algn="ctr"/>
            <a:r>
              <a:rPr lang="en-US" altLang="ja-JP" dirty="0">
                <a:latin typeface="Times New Roman" panose="02020603050405020304" pitchFamily="18" charset="0"/>
                <a:ea typeface="Tahoma" panose="020B0604030504040204" pitchFamily="34" charset="0"/>
                <a:cs typeface="Times New Roman" panose="02020603050405020304" pitchFamily="18" charset="0"/>
              </a:rPr>
              <a:t>DCT and ICA are different effective blocks in a single image</a:t>
            </a:r>
          </a:p>
        </p:txBody>
      </p:sp>
      <p:sp>
        <p:nvSpPr>
          <p:cNvPr id="32" name="テキスト ボックス 31">
            <a:extLst>
              <a:ext uri="{FF2B5EF4-FFF2-40B4-BE49-F238E27FC236}">
                <a16:creationId xmlns:a16="http://schemas.microsoft.com/office/drawing/2014/main" id="{2E7002DB-F09D-4DC0-B292-860A9DFCB19E}"/>
              </a:ext>
            </a:extLst>
          </p:cNvPr>
          <p:cNvSpPr txBox="1"/>
          <p:nvPr/>
        </p:nvSpPr>
        <p:spPr>
          <a:xfrm>
            <a:off x="5841871" y="4151609"/>
            <a:ext cx="2178179" cy="369332"/>
          </a:xfrm>
          <a:prstGeom prst="rect">
            <a:avLst/>
          </a:prstGeom>
          <a:noFill/>
        </p:spPr>
        <p:txBody>
          <a:bodyPr wrap="square">
            <a:spAutoFit/>
          </a:bodyPr>
          <a:lstStyle/>
          <a:p>
            <a:pPr algn="ctr"/>
            <a:r>
              <a:rPr lang="en-US" altLang="ja-JP" dirty="0">
                <a:latin typeface="Times New Roman" panose="02020603050405020304" pitchFamily="18" charset="0"/>
                <a:ea typeface="Tahoma" panose="020B0604030504040204" pitchFamily="34" charset="0"/>
                <a:cs typeface="Times New Roman" panose="02020603050405020304" pitchFamily="18" charset="0"/>
              </a:rPr>
              <a:t>Local features blocks </a:t>
            </a:r>
            <a:endParaRPr lang="ja-JP" altLang="en-US" dirty="0"/>
          </a:p>
        </p:txBody>
      </p:sp>
      <p:sp>
        <p:nvSpPr>
          <p:cNvPr id="33" name="テキスト ボックス 32">
            <a:extLst>
              <a:ext uri="{FF2B5EF4-FFF2-40B4-BE49-F238E27FC236}">
                <a16:creationId xmlns:a16="http://schemas.microsoft.com/office/drawing/2014/main" id="{F044CB0E-34DF-495E-97D4-C66676AD3ECA}"/>
              </a:ext>
            </a:extLst>
          </p:cNvPr>
          <p:cNvSpPr txBox="1"/>
          <p:nvPr/>
        </p:nvSpPr>
        <p:spPr>
          <a:xfrm>
            <a:off x="1124167" y="4151609"/>
            <a:ext cx="2504042" cy="369332"/>
          </a:xfrm>
          <a:prstGeom prst="rect">
            <a:avLst/>
          </a:prstGeom>
          <a:noFill/>
        </p:spPr>
        <p:txBody>
          <a:bodyPr wrap="square">
            <a:spAutoFit/>
          </a:bodyPr>
          <a:lstStyle/>
          <a:p>
            <a:pPr algn="ctr"/>
            <a:r>
              <a:rPr lang="en-US" altLang="ja-JP" dirty="0">
                <a:latin typeface="Times New Roman" panose="02020603050405020304" pitchFamily="18" charset="0"/>
                <a:ea typeface="Tahoma" panose="020B0604030504040204" pitchFamily="34" charset="0"/>
                <a:cs typeface="Times New Roman" panose="02020603050405020304" pitchFamily="18" charset="0"/>
              </a:rPr>
              <a:t>Regular features blocks </a:t>
            </a:r>
            <a:endParaRPr lang="ja-JP" altLang="en-US" dirty="0"/>
          </a:p>
        </p:txBody>
      </p:sp>
      <p:sp>
        <p:nvSpPr>
          <p:cNvPr id="34" name="正方形/長方形 33">
            <a:extLst>
              <a:ext uri="{FF2B5EF4-FFF2-40B4-BE49-F238E27FC236}">
                <a16:creationId xmlns:a16="http://schemas.microsoft.com/office/drawing/2014/main" id="{E03FE573-C736-4161-87C2-39CCC2A99E4F}"/>
              </a:ext>
            </a:extLst>
          </p:cNvPr>
          <p:cNvSpPr/>
          <p:nvPr/>
        </p:nvSpPr>
        <p:spPr>
          <a:xfrm>
            <a:off x="5481751" y="4628010"/>
            <a:ext cx="2780923" cy="786178"/>
          </a:xfrm>
          <a:prstGeom prst="rect">
            <a:avLst/>
          </a:prstGeom>
          <a:ln w="57150" cmpd="thickThin">
            <a:solidFill>
              <a:schemeClr val="accent2">
                <a:lumMod val="40000"/>
                <a:lumOff val="60000"/>
              </a:schemeClr>
            </a:solidFill>
            <a:roun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2000" dirty="0">
                <a:solidFill>
                  <a:schemeClr val="tx1"/>
                </a:solidFill>
                <a:latin typeface="Times New Roman" panose="02020603050405020304" pitchFamily="18" charset="0"/>
                <a:ea typeface="ＭＳ ゴシック" panose="020B0609070205080204" pitchFamily="49" charset="-128"/>
                <a:cs typeface="Times New Roman" panose="02020603050405020304" pitchFamily="18" charset="0"/>
              </a:rPr>
              <a:t>Effective blocks of ICA</a:t>
            </a:r>
          </a:p>
          <a:p>
            <a:pPr algn="ctr"/>
            <a:r>
              <a:rPr lang="en-US" altLang="ja-JP" sz="2000" dirty="0">
                <a:solidFill>
                  <a:schemeClr val="tx1"/>
                </a:solidFill>
                <a:latin typeface="Times New Roman" panose="02020603050405020304" pitchFamily="18" charset="0"/>
                <a:ea typeface="ＭＳ ゴシック" panose="020B0609070205080204" pitchFamily="49" charset="-128"/>
                <a:cs typeface="Times New Roman" panose="02020603050405020304" pitchFamily="18" charset="0"/>
              </a:rPr>
              <a:t>(</a:t>
            </a:r>
            <a:r>
              <a:rPr lang="en-US" altLang="ja-JP" sz="2000" dirty="0" err="1">
                <a:solidFill>
                  <a:schemeClr val="tx1"/>
                </a:solidFill>
                <a:latin typeface="Times New Roman" panose="02020603050405020304" pitchFamily="18" charset="0"/>
                <a:ea typeface="ＭＳ ゴシック" panose="020B0609070205080204" pitchFamily="49" charset="-128"/>
                <a:cs typeface="Times New Roman" panose="02020603050405020304" pitchFamily="18" charset="0"/>
              </a:rPr>
              <a:t>ICA_Block</a:t>
            </a:r>
            <a:r>
              <a:rPr lang="en-US" altLang="ja-JP" sz="2000" dirty="0">
                <a:solidFill>
                  <a:schemeClr val="tx1"/>
                </a:solidFill>
                <a:latin typeface="Times New Roman" panose="02020603050405020304" pitchFamily="18" charset="0"/>
                <a:ea typeface="ＭＳ ゴシック" panose="020B0609070205080204" pitchFamily="49" charset="-128"/>
                <a:cs typeface="Times New Roman" panose="02020603050405020304" pitchFamily="18" charset="0"/>
              </a:rPr>
              <a:t>)</a:t>
            </a:r>
            <a:endParaRPr lang="ja-JP" altLang="en-US" sz="2000" dirty="0">
              <a:solidFill>
                <a:schemeClr val="tx1"/>
              </a:solidFill>
              <a:latin typeface="Times New Roman" panose="02020603050405020304" pitchFamily="18" charset="0"/>
              <a:ea typeface="ＭＳ ゴシック" panose="020B0609070205080204" pitchFamily="49" charset="-128"/>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D37F04E-42A5-4C2D-8FF5-C1F105E3573D}"/>
              </a:ext>
            </a:extLst>
          </p:cNvPr>
          <p:cNvSpPr>
            <a:spLocks noGrp="1"/>
          </p:cNvSpPr>
          <p:nvPr>
            <p:ph type="sldNum" sz="quarter" idx="12"/>
          </p:nvPr>
        </p:nvSpPr>
        <p:spPr/>
        <p:txBody>
          <a:bodyPr/>
          <a:lstStyle/>
          <a:p>
            <a:fld id="{EED84C72-A00F-41D9-8911-FDA808E68C33}" type="slidenum">
              <a:rPr lang="ja-JP" altLang="en-US" smtClean="0"/>
              <a:t>7</a:t>
            </a:fld>
            <a:endParaRPr lang="ja-JP" altLang="en-US"/>
          </a:p>
        </p:txBody>
      </p:sp>
      <p:sp>
        <p:nvSpPr>
          <p:cNvPr id="13" name="タイトル 1">
            <a:extLst>
              <a:ext uri="{FF2B5EF4-FFF2-40B4-BE49-F238E27FC236}">
                <a16:creationId xmlns:a16="http://schemas.microsoft.com/office/drawing/2014/main" id="{78D475D5-73E9-4FF1-B9A3-5E19CB7ABED9}"/>
              </a:ext>
            </a:extLst>
          </p:cNvPr>
          <p:cNvSpPr>
            <a:spLocks noGrp="1"/>
          </p:cNvSpPr>
          <p:nvPr>
            <p:ph type="title"/>
          </p:nvPr>
        </p:nvSpPr>
        <p:spPr>
          <a:xfrm>
            <a:off x="273050" y="88900"/>
            <a:ext cx="7054342" cy="578427"/>
          </a:xfrm>
        </p:spPr>
        <p:txBody>
          <a:bodyPr>
            <a:normAutofit fontScale="90000"/>
          </a:bodyPr>
          <a:lstStyle/>
          <a:p>
            <a:r>
              <a:rPr lang="en-US" altLang="ja-JP" dirty="0">
                <a:latin typeface="Times New Roman" panose="02020603050405020304" pitchFamily="18" charset="0"/>
                <a:ea typeface="ＭＳ ゴシック" panose="020B0609070205080204" pitchFamily="49" charset="-128"/>
                <a:cs typeface="Times New Roman" panose="02020603050405020304" pitchFamily="18" charset="0"/>
              </a:rPr>
              <a:t>Motivation</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Problem of  conventional method</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5" name="正方形/長方形 14">
            <a:extLst>
              <a:ext uri="{FF2B5EF4-FFF2-40B4-BE49-F238E27FC236}">
                <a16:creationId xmlns:a16="http://schemas.microsoft.com/office/drawing/2014/main" id="{3EE6189E-1922-4678-AC40-0932C1AFBA80}"/>
              </a:ext>
            </a:extLst>
          </p:cNvPr>
          <p:cNvSpPr/>
          <p:nvPr/>
        </p:nvSpPr>
        <p:spPr>
          <a:xfrm>
            <a:off x="1186649" y="1630631"/>
            <a:ext cx="6890117" cy="1938992"/>
          </a:xfrm>
          <a:prstGeom prst="rect">
            <a:avLst/>
          </a:prstGeom>
        </p:spPr>
        <p:txBody>
          <a:bodyPr wrap="square">
            <a:spAutoFit/>
          </a:bodyPr>
          <a:lstStyle/>
          <a:p>
            <a:pPr marL="285750" indent="-285750">
              <a:buFont typeface="Wingdings" panose="05000000000000000000" pitchFamily="2" charset="2"/>
              <a:buChar char="l"/>
            </a:pPr>
            <a:r>
              <a:rPr lang="en-US" altLang="ja-JP" sz="2000" dirty="0">
                <a:latin typeface="Times New Roman" panose="02020603050405020304" pitchFamily="18" charset="0"/>
                <a:ea typeface="Tahoma" panose="020B0604030504040204" pitchFamily="34" charset="0"/>
                <a:cs typeface="Times New Roman" panose="02020603050405020304" pitchFamily="18" charset="0"/>
              </a:rPr>
              <a:t>Segment the area using DCT or ICA</a:t>
            </a:r>
          </a:p>
          <a:p>
            <a:endParaRPr lang="en-US" altLang="ja-JP"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altLang="ja-JP"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altLang="ja-JP"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altLang="ja-JP" sz="20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Wingdings" panose="05000000000000000000" pitchFamily="2" charset="2"/>
              <a:buChar char="l"/>
            </a:pPr>
            <a:r>
              <a:rPr lang="en-US" altLang="ja-JP" sz="2000" dirty="0">
                <a:latin typeface="Times New Roman" panose="02020603050405020304" pitchFamily="18" charset="0"/>
                <a:ea typeface="Tahoma" panose="020B0604030504040204" pitchFamily="34" charset="0"/>
                <a:cs typeface="Times New Roman" panose="02020603050405020304" pitchFamily="18" charset="0"/>
              </a:rPr>
              <a:t>The ICA basis is inherent to the input image</a:t>
            </a:r>
          </a:p>
        </p:txBody>
      </p:sp>
      <p:sp>
        <p:nvSpPr>
          <p:cNvPr id="16" name="コンテンツ プレースホルダー 2">
            <a:extLst>
              <a:ext uri="{FF2B5EF4-FFF2-40B4-BE49-F238E27FC236}">
                <a16:creationId xmlns:a16="http://schemas.microsoft.com/office/drawing/2014/main" id="{C4CEA3DA-BCD5-4C7D-AE92-B169069E869B}"/>
              </a:ext>
            </a:extLst>
          </p:cNvPr>
          <p:cNvSpPr>
            <a:spLocks noGrp="1"/>
          </p:cNvSpPr>
          <p:nvPr>
            <p:ph idx="1"/>
          </p:nvPr>
        </p:nvSpPr>
        <p:spPr>
          <a:xfrm>
            <a:off x="662313" y="1107411"/>
            <a:ext cx="6683932" cy="523220"/>
          </a:xfrm>
        </p:spPr>
        <p:txBody>
          <a:bodyPr>
            <a:normAutofit/>
          </a:bodyPr>
          <a:lstStyle/>
          <a:p>
            <a:pPr>
              <a:buFont typeface="Wingdings" panose="05000000000000000000" pitchFamily="2" charset="2"/>
              <a:buChar char="ü"/>
            </a:pPr>
            <a:r>
              <a:rPr lang="en-US" altLang="ja-JP" sz="2000" dirty="0">
                <a:latin typeface="Times New Roman" panose="02020603050405020304" pitchFamily="18" charset="0"/>
              </a:rPr>
              <a:t> </a:t>
            </a:r>
            <a:r>
              <a:rPr lang="en-US" altLang="ja-JP" dirty="0">
                <a:latin typeface="Times New Roman" panose="02020603050405020304" pitchFamily="18" charset="0"/>
              </a:rPr>
              <a:t>How to use DCT and ICA together ?</a:t>
            </a:r>
          </a:p>
        </p:txBody>
      </p:sp>
      <p:sp>
        <p:nvSpPr>
          <p:cNvPr id="17" name="正方形/長方形 16">
            <a:extLst>
              <a:ext uri="{FF2B5EF4-FFF2-40B4-BE49-F238E27FC236}">
                <a16:creationId xmlns:a16="http://schemas.microsoft.com/office/drawing/2014/main" id="{316CCEF6-8ECB-455B-B769-280E5604543A}"/>
              </a:ext>
            </a:extLst>
          </p:cNvPr>
          <p:cNvSpPr/>
          <p:nvPr/>
        </p:nvSpPr>
        <p:spPr>
          <a:xfrm>
            <a:off x="1831062" y="3652068"/>
            <a:ext cx="6528173" cy="400110"/>
          </a:xfrm>
          <a:prstGeom prst="rect">
            <a:avLst/>
          </a:prstGeom>
        </p:spPr>
        <p:txBody>
          <a:bodyPr wrap="square">
            <a:spAutoFit/>
          </a:bodyPr>
          <a:lstStyle/>
          <a:p>
            <a:pPr algn="ctr"/>
            <a:r>
              <a:rPr kumimoji="1" lang="en-US" altLang="ja-JP" sz="2000" dirty="0">
                <a:solidFill>
                  <a:schemeClr val="tx1"/>
                </a:solidFill>
                <a:latin typeface="Times New Roman" panose="02020603050405020304" pitchFamily="18" charset="0"/>
                <a:cs typeface="Times New Roman" panose="02020603050405020304" pitchFamily="18" charset="0"/>
              </a:rPr>
              <a:t>Restrict the number of ICA bases used in the entire image</a:t>
            </a:r>
            <a:endParaRPr kumimoji="1" lang="ja-JP" altLang="en-US" sz="2000" dirty="0">
              <a:solidFill>
                <a:schemeClr val="tx1"/>
              </a:solidFill>
              <a:latin typeface="Times New Roman" panose="02020603050405020304" pitchFamily="18" charset="0"/>
              <a:cs typeface="Times New Roman" panose="02020603050405020304" pitchFamily="18" charset="0"/>
            </a:endParaRPr>
          </a:p>
        </p:txBody>
      </p:sp>
      <p:sp>
        <p:nvSpPr>
          <p:cNvPr id="8" name="矢印: 右 7">
            <a:extLst>
              <a:ext uri="{FF2B5EF4-FFF2-40B4-BE49-F238E27FC236}">
                <a16:creationId xmlns:a16="http://schemas.microsoft.com/office/drawing/2014/main" id="{1B60D283-1CCD-4D67-8424-F645CED2B8CC}"/>
              </a:ext>
            </a:extLst>
          </p:cNvPr>
          <p:cNvSpPr/>
          <p:nvPr/>
        </p:nvSpPr>
        <p:spPr>
          <a:xfrm>
            <a:off x="1584455" y="3666358"/>
            <a:ext cx="493214"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93A64D74-4F3D-4803-B4F8-31DCA54E8512}"/>
              </a:ext>
            </a:extLst>
          </p:cNvPr>
          <p:cNvSpPr/>
          <p:nvPr/>
        </p:nvSpPr>
        <p:spPr>
          <a:xfrm>
            <a:off x="866987" y="4570167"/>
            <a:ext cx="7691720" cy="1994354"/>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bg1"/>
                </a:solidFill>
                <a:latin typeface="Times New Roman" panose="02020603050405020304" pitchFamily="18" charset="0"/>
                <a:cs typeface="Times New Roman" panose="02020603050405020304" pitchFamily="18" charset="0"/>
              </a:rPr>
              <a:t>To identify the basis and blocks that can improve the coding performance even when </a:t>
            </a:r>
            <a:r>
              <a:rPr lang="en-US" altLang="ja-JP" sz="2800" dirty="0">
                <a:solidFill>
                  <a:schemeClr val="accent2"/>
                </a:solidFill>
                <a:latin typeface="Times New Roman" panose="02020603050405020304" pitchFamily="18" charset="0"/>
                <a:cs typeface="Times New Roman" panose="02020603050405020304" pitchFamily="18" charset="0"/>
              </a:rPr>
              <a:t>the type of ICA basis is restricted</a:t>
            </a:r>
          </a:p>
        </p:txBody>
      </p:sp>
      <p:sp>
        <p:nvSpPr>
          <p:cNvPr id="9" name="コンテンツ プレースホルダー 2">
            <a:extLst>
              <a:ext uri="{FF2B5EF4-FFF2-40B4-BE49-F238E27FC236}">
                <a16:creationId xmlns:a16="http://schemas.microsoft.com/office/drawing/2014/main" id="{9897E1E9-D56C-4EFD-825A-DC5C5B345331}"/>
              </a:ext>
            </a:extLst>
          </p:cNvPr>
          <p:cNvSpPr txBox="1">
            <a:spLocks/>
          </p:cNvSpPr>
          <p:nvPr/>
        </p:nvSpPr>
        <p:spPr>
          <a:xfrm>
            <a:off x="1210780" y="4224841"/>
            <a:ext cx="2051403" cy="490560"/>
          </a:xfrm>
          <a:prstGeom prst="rect">
            <a:avLst/>
          </a:prstGeom>
          <a:solidFill>
            <a:schemeClr val="bg1"/>
          </a:solidFill>
          <a:ln w="28575">
            <a:solidFill>
              <a:schemeClr val="accent2"/>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dirty="0">
                <a:latin typeface="Times New Roman" panose="02020603050405020304" pitchFamily="18" charset="0"/>
              </a:rPr>
              <a:t>Research goals</a:t>
            </a:r>
          </a:p>
        </p:txBody>
      </p:sp>
      <p:sp>
        <p:nvSpPr>
          <p:cNvPr id="10" name="正方形/長方形 9">
            <a:extLst>
              <a:ext uri="{FF2B5EF4-FFF2-40B4-BE49-F238E27FC236}">
                <a16:creationId xmlns:a16="http://schemas.microsoft.com/office/drawing/2014/main" id="{04541D6B-90FC-4657-B043-E472709AFE3A}"/>
              </a:ext>
            </a:extLst>
          </p:cNvPr>
          <p:cNvSpPr/>
          <p:nvPr/>
        </p:nvSpPr>
        <p:spPr>
          <a:xfrm>
            <a:off x="1831062" y="2155081"/>
            <a:ext cx="4767702" cy="400110"/>
          </a:xfrm>
          <a:prstGeom prst="rect">
            <a:avLst/>
          </a:prstGeom>
        </p:spPr>
        <p:txBody>
          <a:bodyPr wrap="square">
            <a:spAutoFit/>
          </a:bodyPr>
          <a:lstStyle/>
          <a:p>
            <a:pPr algn="ctr"/>
            <a:r>
              <a:rPr kumimoji="1" lang="en-US" altLang="ja-JP" sz="2000" dirty="0">
                <a:solidFill>
                  <a:schemeClr val="tx1"/>
                </a:solidFill>
                <a:latin typeface="Times New Roman" panose="02020603050405020304" pitchFamily="18" charset="0"/>
                <a:cs typeface="Times New Roman" panose="02020603050405020304" pitchFamily="18" charset="0"/>
              </a:rPr>
              <a:t>Identify the blocks that ICA is good at</a:t>
            </a:r>
            <a:endParaRPr kumimoji="1" lang="ja-JP" altLang="en-US" sz="2000" dirty="0">
              <a:solidFill>
                <a:schemeClr val="tx1"/>
              </a:solidFill>
              <a:latin typeface="Times New Roman" panose="02020603050405020304" pitchFamily="18" charset="0"/>
              <a:cs typeface="Times New Roman" panose="02020603050405020304" pitchFamily="18" charset="0"/>
            </a:endParaRPr>
          </a:p>
        </p:txBody>
      </p:sp>
      <p:sp>
        <p:nvSpPr>
          <p:cNvPr id="11" name="矢印: 右 10">
            <a:extLst>
              <a:ext uri="{FF2B5EF4-FFF2-40B4-BE49-F238E27FC236}">
                <a16:creationId xmlns:a16="http://schemas.microsoft.com/office/drawing/2014/main" id="{626D3996-549B-464E-86D2-EA4BD276430A}"/>
              </a:ext>
            </a:extLst>
          </p:cNvPr>
          <p:cNvSpPr/>
          <p:nvPr/>
        </p:nvSpPr>
        <p:spPr>
          <a:xfrm>
            <a:off x="1584454" y="2169371"/>
            <a:ext cx="493214"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289829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8</a:t>
            </a:fld>
            <a:endParaRPr lang="ja-JP" altLang="en-US"/>
          </a:p>
        </p:txBody>
      </p:sp>
      <p:cxnSp>
        <p:nvCxnSpPr>
          <p:cNvPr id="6" name="直線コネクタ 5">
            <a:extLst>
              <a:ext uri="{FF2B5EF4-FFF2-40B4-BE49-F238E27FC236}">
                <a16:creationId xmlns:a16="http://schemas.microsoft.com/office/drawing/2014/main" id="{A2587736-BD66-954D-ABBC-14EB1725252D}"/>
              </a:ext>
            </a:extLst>
          </p:cNvPr>
          <p:cNvCxnSpPr>
            <a:cxnSpLocks/>
          </p:cNvCxnSpPr>
          <p:nvPr/>
        </p:nvCxnSpPr>
        <p:spPr>
          <a:xfrm flipV="1">
            <a:off x="459033" y="5823402"/>
            <a:ext cx="8269247"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77C95E52-7291-EA41-9E1B-1537B23762B7}"/>
              </a:ext>
            </a:extLst>
          </p:cNvPr>
          <p:cNvSpPr/>
          <p:nvPr/>
        </p:nvSpPr>
        <p:spPr>
          <a:xfrm>
            <a:off x="732812" y="3324472"/>
            <a:ext cx="1269066" cy="2483888"/>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7822ACC-94D9-FE40-B564-F266F68538A9}"/>
              </a:ext>
            </a:extLst>
          </p:cNvPr>
          <p:cNvSpPr/>
          <p:nvPr/>
        </p:nvSpPr>
        <p:spPr>
          <a:xfrm>
            <a:off x="2812309" y="3436470"/>
            <a:ext cx="1269066" cy="2363186"/>
          </a:xfrm>
          <a:prstGeom prst="rect">
            <a:avLst/>
          </a:prstGeom>
          <a:solidFill>
            <a:srgbClr val="FF0000"/>
          </a:solidFill>
          <a:ln>
            <a:solidFill>
              <a:srgbClr val="FF0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64EECA7B-462E-B743-A917-CB6D95710752}"/>
              </a:ext>
            </a:extLst>
          </p:cNvPr>
          <p:cNvSpPr/>
          <p:nvPr/>
        </p:nvSpPr>
        <p:spPr>
          <a:xfrm>
            <a:off x="2812309" y="1736402"/>
            <a:ext cx="1269066" cy="1697868"/>
          </a:xfrm>
          <a:prstGeom prst="rect">
            <a:avLst/>
          </a:prstGeom>
          <a:solidFill>
            <a:schemeClr val="accent2"/>
          </a:solidFill>
          <a:ln>
            <a:solidFill>
              <a:schemeClr val="accent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48D9F1C8-B689-AD41-9C03-E3778037B626}"/>
              </a:ext>
            </a:extLst>
          </p:cNvPr>
          <p:cNvSpPr/>
          <p:nvPr/>
        </p:nvSpPr>
        <p:spPr>
          <a:xfrm>
            <a:off x="4891806" y="3705717"/>
            <a:ext cx="1269067" cy="1098463"/>
          </a:xfrm>
          <a:prstGeom prst="rect">
            <a:avLst/>
          </a:prstGeom>
          <a:solidFill>
            <a:srgbClr val="FF0000"/>
          </a:solidFill>
          <a:ln>
            <a:solidFill>
              <a:srgbClr val="FF0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BB3660FE-9481-7646-89C1-B75C3ECF4232}"/>
              </a:ext>
            </a:extLst>
          </p:cNvPr>
          <p:cNvSpPr/>
          <p:nvPr/>
        </p:nvSpPr>
        <p:spPr>
          <a:xfrm>
            <a:off x="4891806" y="2825586"/>
            <a:ext cx="1269067" cy="880131"/>
          </a:xfrm>
          <a:prstGeom prst="rect">
            <a:avLst/>
          </a:prstGeom>
          <a:solidFill>
            <a:schemeClr val="accent2"/>
          </a:solidFill>
          <a:ln>
            <a:solidFill>
              <a:schemeClr val="accent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22570FC9-C308-2849-AB94-750C2474CD19}"/>
              </a:ext>
            </a:extLst>
          </p:cNvPr>
          <p:cNvSpPr/>
          <p:nvPr/>
        </p:nvSpPr>
        <p:spPr>
          <a:xfrm>
            <a:off x="4891806" y="4789360"/>
            <a:ext cx="1269067" cy="1027709"/>
          </a:xfrm>
          <a:prstGeom prst="rect">
            <a:avLst/>
          </a:prstGeom>
          <a:ln>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000606F3-84DF-024F-B46D-0319DE3453C7}"/>
              </a:ext>
            </a:extLst>
          </p:cNvPr>
          <p:cNvCxnSpPr>
            <a:cxnSpLocks/>
          </p:cNvCxnSpPr>
          <p:nvPr/>
        </p:nvCxnSpPr>
        <p:spPr>
          <a:xfrm>
            <a:off x="436312" y="3306288"/>
            <a:ext cx="8291968" cy="8435"/>
          </a:xfrm>
          <a:prstGeom prst="line">
            <a:avLst/>
          </a:prstGeom>
          <a:ln w="25400">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nvGrpSpPr>
          <p:cNvPr id="44" name="グループ化 43">
            <a:extLst>
              <a:ext uri="{FF2B5EF4-FFF2-40B4-BE49-F238E27FC236}">
                <a16:creationId xmlns:a16="http://schemas.microsoft.com/office/drawing/2014/main" id="{67857915-9ECA-8040-82BF-C7611E5F8A3B}"/>
              </a:ext>
            </a:extLst>
          </p:cNvPr>
          <p:cNvGrpSpPr/>
          <p:nvPr/>
        </p:nvGrpSpPr>
        <p:grpSpPr>
          <a:xfrm>
            <a:off x="7287207" y="3551986"/>
            <a:ext cx="1269068" cy="2256374"/>
            <a:chOff x="4549279" y="3283979"/>
            <a:chExt cx="914400" cy="2256374"/>
          </a:xfrm>
          <a:effectLst>
            <a:outerShdw blurRad="50800" dist="38100" algn="l" rotWithShape="0">
              <a:prstClr val="black">
                <a:alpha val="40000"/>
              </a:prstClr>
            </a:outerShdw>
          </a:effectLst>
        </p:grpSpPr>
        <p:grpSp>
          <p:nvGrpSpPr>
            <p:cNvPr id="45" name="グループ化 44">
              <a:extLst>
                <a:ext uri="{FF2B5EF4-FFF2-40B4-BE49-F238E27FC236}">
                  <a16:creationId xmlns:a16="http://schemas.microsoft.com/office/drawing/2014/main" id="{59DF6214-73FB-574D-9838-E180B1B7220C}"/>
                </a:ext>
              </a:extLst>
            </p:cNvPr>
            <p:cNvGrpSpPr/>
            <p:nvPr/>
          </p:nvGrpSpPr>
          <p:grpSpPr>
            <a:xfrm>
              <a:off x="4549279" y="3283979"/>
              <a:ext cx="914400" cy="787775"/>
              <a:chOff x="2739375" y="3839158"/>
              <a:chExt cx="914400" cy="787775"/>
            </a:xfrm>
          </p:grpSpPr>
          <p:sp>
            <p:nvSpPr>
              <p:cNvPr id="47" name="正方形/長方形 46">
                <a:extLst>
                  <a:ext uri="{FF2B5EF4-FFF2-40B4-BE49-F238E27FC236}">
                    <a16:creationId xmlns:a16="http://schemas.microsoft.com/office/drawing/2014/main" id="{F8829DFE-43EE-0840-80FA-E3BB25B99196}"/>
                  </a:ext>
                </a:extLst>
              </p:cNvPr>
              <p:cNvSpPr/>
              <p:nvPr/>
            </p:nvSpPr>
            <p:spPr>
              <a:xfrm>
                <a:off x="2739375" y="4233046"/>
                <a:ext cx="914400" cy="39388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1F6EA155-3A52-DC4A-AC94-B09F7937F2DE}"/>
                  </a:ext>
                </a:extLst>
              </p:cNvPr>
              <p:cNvSpPr/>
              <p:nvPr/>
            </p:nvSpPr>
            <p:spPr>
              <a:xfrm>
                <a:off x="2739375" y="3839158"/>
                <a:ext cx="914400" cy="39388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正方形/長方形 45">
              <a:extLst>
                <a:ext uri="{FF2B5EF4-FFF2-40B4-BE49-F238E27FC236}">
                  <a16:creationId xmlns:a16="http://schemas.microsoft.com/office/drawing/2014/main" id="{16199987-5E14-7147-92BE-6853393CB87E}"/>
                </a:ext>
              </a:extLst>
            </p:cNvPr>
            <p:cNvSpPr/>
            <p:nvPr/>
          </p:nvSpPr>
          <p:spPr>
            <a:xfrm>
              <a:off x="4549279" y="4071755"/>
              <a:ext cx="914400" cy="146859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 name="テキスト ボックス 13">
            <a:extLst>
              <a:ext uri="{FF2B5EF4-FFF2-40B4-BE49-F238E27FC236}">
                <a16:creationId xmlns:a16="http://schemas.microsoft.com/office/drawing/2014/main" id="{BEB6483C-9D2E-D14D-994A-C439D60E0234}"/>
              </a:ext>
            </a:extLst>
          </p:cNvPr>
          <p:cNvSpPr txBox="1"/>
          <p:nvPr/>
        </p:nvSpPr>
        <p:spPr>
          <a:xfrm>
            <a:off x="655031" y="4110231"/>
            <a:ext cx="1382494" cy="1015663"/>
          </a:xfrm>
          <a:prstGeom prst="rect">
            <a:avLst/>
          </a:prstGeom>
          <a:noFill/>
        </p:spPr>
        <p:txBody>
          <a:bodyPr wrap="none" rtlCol="0">
            <a:spAutoFit/>
          </a:bodyPr>
          <a:lstStyle/>
          <a:p>
            <a:pPr algn="ctr"/>
            <a:r>
              <a:rPr lang="en-US" altLang="ja-JP" sz="2000" dirty="0">
                <a:solidFill>
                  <a:schemeClr val="bg1"/>
                </a:solidFill>
                <a:latin typeface="Times New Roman" panose="02020603050405020304" pitchFamily="18" charset="0"/>
                <a:cs typeface="Times New Roman" panose="02020603050405020304" pitchFamily="18" charset="0"/>
              </a:rPr>
              <a:t>Entropy</a:t>
            </a:r>
          </a:p>
          <a:p>
            <a:pPr algn="ctr"/>
            <a:r>
              <a:rPr lang="en-US" altLang="ja-JP" sz="2000" dirty="0">
                <a:solidFill>
                  <a:schemeClr val="bg1"/>
                </a:solidFill>
                <a:latin typeface="Times New Roman" panose="02020603050405020304" pitchFamily="18" charset="0"/>
                <a:cs typeface="Times New Roman" panose="02020603050405020304" pitchFamily="18" charset="0"/>
              </a:rPr>
              <a:t>of DCT</a:t>
            </a:r>
          </a:p>
          <a:p>
            <a:pPr algn="ctr"/>
            <a:r>
              <a:rPr lang="en-US" altLang="ja-JP" sz="2000" dirty="0">
                <a:solidFill>
                  <a:schemeClr val="bg1"/>
                </a:solidFill>
                <a:latin typeface="Times New Roman" panose="02020603050405020304" pitchFamily="18" charset="0"/>
                <a:cs typeface="Times New Roman" panose="02020603050405020304" pitchFamily="18" charset="0"/>
              </a:rPr>
              <a:t>coefficients</a:t>
            </a:r>
          </a:p>
        </p:txBody>
      </p:sp>
      <p:sp>
        <p:nvSpPr>
          <p:cNvPr id="58" name="屈折矢印 57">
            <a:extLst>
              <a:ext uri="{FF2B5EF4-FFF2-40B4-BE49-F238E27FC236}">
                <a16:creationId xmlns:a16="http://schemas.microsoft.com/office/drawing/2014/main" id="{B375EEDF-E00D-1B42-9ACF-AD276FE9E55B}"/>
              </a:ext>
            </a:extLst>
          </p:cNvPr>
          <p:cNvSpPr/>
          <p:nvPr/>
        </p:nvSpPr>
        <p:spPr>
          <a:xfrm rot="10800000" flipH="1">
            <a:off x="4274914" y="2116474"/>
            <a:ext cx="1393382" cy="537625"/>
          </a:xfrm>
          <a:prstGeom prst="bentUpArrow">
            <a:avLst>
              <a:gd name="adj1" fmla="val 5519"/>
              <a:gd name="adj2" fmla="val 25000"/>
              <a:gd name="adj3" fmla="val 2662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屈折矢印 58">
            <a:extLst>
              <a:ext uri="{FF2B5EF4-FFF2-40B4-BE49-F238E27FC236}">
                <a16:creationId xmlns:a16="http://schemas.microsoft.com/office/drawing/2014/main" id="{36FB895B-8D36-3F4F-BB63-985EA87B51F6}"/>
              </a:ext>
            </a:extLst>
          </p:cNvPr>
          <p:cNvSpPr/>
          <p:nvPr/>
        </p:nvSpPr>
        <p:spPr>
          <a:xfrm rot="10800000" flipH="1">
            <a:off x="6344000" y="2968510"/>
            <a:ext cx="1382437" cy="537625"/>
          </a:xfrm>
          <a:prstGeom prst="bentUpArrow">
            <a:avLst>
              <a:gd name="adj1" fmla="val 5519"/>
              <a:gd name="adj2" fmla="val 25000"/>
              <a:gd name="adj3" fmla="val 2662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33">
            <a:extLst>
              <a:ext uri="{FF2B5EF4-FFF2-40B4-BE49-F238E27FC236}">
                <a16:creationId xmlns:a16="http://schemas.microsoft.com/office/drawing/2014/main" id="{D623EAEE-3894-C441-A3FB-EAB6181A80DC}"/>
              </a:ext>
            </a:extLst>
          </p:cNvPr>
          <p:cNvSpPr txBox="1"/>
          <p:nvPr/>
        </p:nvSpPr>
        <p:spPr>
          <a:xfrm>
            <a:off x="4274913" y="1601268"/>
            <a:ext cx="1281229" cy="523220"/>
          </a:xfrm>
          <a:prstGeom prst="rect">
            <a:avLst/>
          </a:prstGeom>
          <a:noFill/>
        </p:spPr>
        <p:txBody>
          <a:bodyPr wrap="square" rtlCol="0">
            <a:spAutoFit/>
          </a:bodyPr>
          <a:lstStyle/>
          <a:p>
            <a:pPr algn="ctr"/>
            <a:r>
              <a:rPr lang="en-US" altLang="ja-JP" sz="2800" dirty="0">
                <a:latin typeface="Times New Roman" panose="02020603050405020304" pitchFamily="18" charset="0"/>
                <a:cs typeface="Times New Roman" panose="02020603050405020304" pitchFamily="18" charset="0"/>
              </a:rPr>
              <a:t>Step1</a:t>
            </a:r>
            <a:endParaRPr kumimoji="1" lang="ja-JP" altLang="en-US" sz="2800" dirty="0">
              <a:latin typeface="Times New Roman" panose="02020603050405020304" pitchFamily="18" charset="0"/>
              <a:cs typeface="Times New Roman" panose="02020603050405020304" pitchFamily="18" charset="0"/>
            </a:endParaRPr>
          </a:p>
        </p:txBody>
      </p:sp>
      <p:sp>
        <p:nvSpPr>
          <p:cNvPr id="61" name="テキスト ボックス 33">
            <a:extLst>
              <a:ext uri="{FF2B5EF4-FFF2-40B4-BE49-F238E27FC236}">
                <a16:creationId xmlns:a16="http://schemas.microsoft.com/office/drawing/2014/main" id="{F7F148EB-862F-CC44-A8A3-AB937301174A}"/>
              </a:ext>
            </a:extLst>
          </p:cNvPr>
          <p:cNvSpPr txBox="1"/>
          <p:nvPr/>
        </p:nvSpPr>
        <p:spPr>
          <a:xfrm>
            <a:off x="6276014" y="2470834"/>
            <a:ext cx="1518407" cy="523220"/>
          </a:xfrm>
          <a:prstGeom prst="rect">
            <a:avLst/>
          </a:prstGeom>
          <a:noFill/>
        </p:spPr>
        <p:txBody>
          <a:bodyPr wrap="square" rtlCol="0">
            <a:spAutoFit/>
          </a:bodyPr>
          <a:lstStyle/>
          <a:p>
            <a:pPr algn="ctr"/>
            <a:r>
              <a:rPr lang="en-US" altLang="ja-JP" sz="2800" dirty="0">
                <a:latin typeface="Times New Roman" panose="02020603050405020304" pitchFamily="18" charset="0"/>
                <a:cs typeface="Times New Roman" panose="02020603050405020304" pitchFamily="18" charset="0"/>
              </a:rPr>
              <a:t>Step2</a:t>
            </a:r>
            <a:endParaRPr kumimoji="1" lang="ja-JP" altLang="en-US" sz="2800" dirty="0">
              <a:latin typeface="Times New Roman" panose="02020603050405020304" pitchFamily="18" charset="0"/>
              <a:cs typeface="Times New Roman" panose="02020603050405020304" pitchFamily="18" charset="0"/>
            </a:endParaRPr>
          </a:p>
        </p:txBody>
      </p:sp>
      <p:sp>
        <p:nvSpPr>
          <p:cNvPr id="62" name="テキスト ボックス 61">
            <a:extLst>
              <a:ext uri="{FF2B5EF4-FFF2-40B4-BE49-F238E27FC236}">
                <a16:creationId xmlns:a16="http://schemas.microsoft.com/office/drawing/2014/main" id="{55E27332-1BE1-DC45-A2C2-F6090FAC5170}"/>
              </a:ext>
            </a:extLst>
          </p:cNvPr>
          <p:cNvSpPr txBox="1"/>
          <p:nvPr/>
        </p:nvSpPr>
        <p:spPr>
          <a:xfrm>
            <a:off x="952395" y="5867716"/>
            <a:ext cx="954781" cy="523220"/>
          </a:xfrm>
          <a:prstGeom prst="rect">
            <a:avLst/>
          </a:prstGeom>
          <a:noFill/>
        </p:spPr>
        <p:txBody>
          <a:bodyPr wrap="square" rtlCol="0">
            <a:spAutoFit/>
          </a:bodyPr>
          <a:lstStyle/>
          <a:p>
            <a:pPr algn="ctr">
              <a:buClr>
                <a:srgbClr val="002060"/>
              </a:buClr>
              <a:buSzPct val="90000"/>
            </a:pPr>
            <a:r>
              <a:rPr kumimoji="1" lang="en-US" altLang="ja-JP" sz="2800" dirty="0">
                <a:latin typeface="Times New Roman" panose="02020603050405020304" pitchFamily="18" charset="0"/>
                <a:cs typeface="Times New Roman" panose="02020603050405020304" pitchFamily="18" charset="0"/>
              </a:rPr>
              <a:t>DCT</a:t>
            </a:r>
          </a:p>
        </p:txBody>
      </p:sp>
      <p:sp>
        <p:nvSpPr>
          <p:cNvPr id="64" name="テキスト ボックス 63">
            <a:extLst>
              <a:ext uri="{FF2B5EF4-FFF2-40B4-BE49-F238E27FC236}">
                <a16:creationId xmlns:a16="http://schemas.microsoft.com/office/drawing/2014/main" id="{63BB4F7F-0169-B14A-A9E9-AF9883D52027}"/>
              </a:ext>
            </a:extLst>
          </p:cNvPr>
          <p:cNvSpPr txBox="1"/>
          <p:nvPr/>
        </p:nvSpPr>
        <p:spPr>
          <a:xfrm>
            <a:off x="3031893" y="5867716"/>
            <a:ext cx="829898" cy="523220"/>
          </a:xfrm>
          <a:prstGeom prst="rect">
            <a:avLst/>
          </a:prstGeom>
          <a:noFill/>
        </p:spPr>
        <p:txBody>
          <a:bodyPr wrap="square" rtlCol="0">
            <a:spAutoFit/>
          </a:bodyPr>
          <a:lstStyle/>
          <a:p>
            <a:pPr algn="ctr">
              <a:buClr>
                <a:srgbClr val="002060"/>
              </a:buClr>
              <a:buSzPct val="90000"/>
            </a:pPr>
            <a:r>
              <a:rPr kumimoji="1" lang="en-US" altLang="ja-JP" sz="2800">
                <a:latin typeface="Times New Roman" panose="02020603050405020304" pitchFamily="18" charset="0"/>
                <a:cs typeface="Times New Roman" panose="02020603050405020304" pitchFamily="18" charset="0"/>
              </a:rPr>
              <a:t>ICA</a:t>
            </a:r>
          </a:p>
        </p:txBody>
      </p:sp>
      <p:sp>
        <p:nvSpPr>
          <p:cNvPr id="65" name="テキスト ボックス 64">
            <a:extLst>
              <a:ext uri="{FF2B5EF4-FFF2-40B4-BE49-F238E27FC236}">
                <a16:creationId xmlns:a16="http://schemas.microsoft.com/office/drawing/2014/main" id="{60DE51CA-5308-A848-AF04-57B58E07F4D1}"/>
              </a:ext>
            </a:extLst>
          </p:cNvPr>
          <p:cNvSpPr txBox="1"/>
          <p:nvPr/>
        </p:nvSpPr>
        <p:spPr>
          <a:xfrm>
            <a:off x="4182819" y="5779808"/>
            <a:ext cx="2682068" cy="830997"/>
          </a:xfrm>
          <a:prstGeom prst="rect">
            <a:avLst/>
          </a:prstGeom>
          <a:noFill/>
        </p:spPr>
        <p:txBody>
          <a:bodyPr wrap="square" rtlCol="0">
            <a:spAutoFit/>
          </a:bodyPr>
          <a:lstStyle/>
          <a:p>
            <a:pPr algn="ctr">
              <a:buClr>
                <a:srgbClr val="002060"/>
              </a:buClr>
              <a:buSzPct val="90000"/>
            </a:pPr>
            <a:r>
              <a:rPr kumimoji="1" lang="en-US" altLang="ja-JP" sz="2800" dirty="0">
                <a:latin typeface="Times New Roman" panose="02020603050405020304" pitchFamily="18" charset="0"/>
                <a:cs typeface="Times New Roman" panose="02020603050405020304" pitchFamily="18" charset="0"/>
              </a:rPr>
              <a:t>DCT + ICA</a:t>
            </a:r>
          </a:p>
          <a:p>
            <a:pPr algn="ctr">
              <a:buClr>
                <a:srgbClr val="002060"/>
              </a:buClr>
              <a:buSzPct val="90000"/>
            </a:pPr>
            <a:r>
              <a:rPr lang="en-US" altLang="ja-JP" dirty="0">
                <a:latin typeface="Times New Roman" panose="02020603050405020304" pitchFamily="18" charset="0"/>
                <a:cs typeface="Times New Roman" panose="02020603050405020304" pitchFamily="18" charset="0"/>
              </a:rPr>
              <a:t>Use ICA basis </a:t>
            </a:r>
            <a:r>
              <a:rPr lang="en-US" altLang="ja-JP" dirty="0">
                <a:solidFill>
                  <a:schemeClr val="accent2"/>
                </a:solidFill>
                <a:latin typeface="Times New Roman" panose="02020603050405020304" pitchFamily="18" charset="0"/>
                <a:cs typeface="Times New Roman" panose="02020603050405020304" pitchFamily="18" charset="0"/>
              </a:rPr>
              <a:t>freely</a:t>
            </a:r>
            <a:endParaRPr kumimoji="1" lang="en-US" altLang="ja-JP" dirty="0">
              <a:solidFill>
                <a:schemeClr val="accent2"/>
              </a:solidFill>
              <a:latin typeface="Times New Roman" panose="02020603050405020304" pitchFamily="18" charset="0"/>
              <a:cs typeface="Times New Roman" panose="02020603050405020304" pitchFamily="18" charset="0"/>
            </a:endParaRPr>
          </a:p>
        </p:txBody>
      </p:sp>
      <p:sp>
        <p:nvSpPr>
          <p:cNvPr id="66" name="テキスト ボックス 65">
            <a:extLst>
              <a:ext uri="{FF2B5EF4-FFF2-40B4-BE49-F238E27FC236}">
                <a16:creationId xmlns:a16="http://schemas.microsoft.com/office/drawing/2014/main" id="{71D8E751-B7CF-7D4F-A2FC-F8AF395A78B6}"/>
              </a:ext>
            </a:extLst>
          </p:cNvPr>
          <p:cNvSpPr txBox="1"/>
          <p:nvPr/>
        </p:nvSpPr>
        <p:spPr>
          <a:xfrm>
            <a:off x="6665774" y="5762494"/>
            <a:ext cx="2440754" cy="1077218"/>
          </a:xfrm>
          <a:prstGeom prst="rect">
            <a:avLst/>
          </a:prstGeom>
          <a:noFill/>
        </p:spPr>
        <p:txBody>
          <a:bodyPr wrap="square" rtlCol="0">
            <a:spAutoFit/>
          </a:bodyPr>
          <a:lstStyle/>
          <a:p>
            <a:pPr algn="ctr">
              <a:buClr>
                <a:srgbClr val="002060"/>
              </a:buClr>
              <a:buSzPct val="90000"/>
            </a:pPr>
            <a:r>
              <a:rPr kumimoji="1" lang="en-US" altLang="ja-JP" sz="2800" dirty="0">
                <a:latin typeface="Times New Roman" panose="02020603050405020304" pitchFamily="18" charset="0"/>
                <a:cs typeface="Times New Roman" panose="02020603050405020304" pitchFamily="18" charset="0"/>
              </a:rPr>
              <a:t>DCT + ICA</a:t>
            </a:r>
          </a:p>
          <a:p>
            <a:pPr algn="ctr">
              <a:buClr>
                <a:srgbClr val="002060"/>
              </a:buClr>
              <a:buSzPct val="90000"/>
            </a:pPr>
            <a:r>
              <a:rPr lang="en-US" altLang="ja-JP" dirty="0">
                <a:latin typeface="Times New Roman" panose="02020603050405020304" pitchFamily="18" charset="0"/>
                <a:cs typeface="Times New Roman" panose="02020603050405020304" pitchFamily="18" charset="0"/>
              </a:rPr>
              <a:t>Use </a:t>
            </a:r>
            <a:r>
              <a:rPr lang="en-US" altLang="ja-JP" dirty="0">
                <a:solidFill>
                  <a:schemeClr val="accent2"/>
                </a:solidFill>
                <a:latin typeface="Times New Roman" panose="02020603050405020304" pitchFamily="18" charset="0"/>
                <a:cs typeface="Times New Roman" panose="02020603050405020304" pitchFamily="18" charset="0"/>
              </a:rPr>
              <a:t>only</a:t>
            </a:r>
            <a:r>
              <a:rPr lang="en-US" altLang="ja-JP" dirty="0">
                <a:latin typeface="Times New Roman" panose="02020603050405020304" pitchFamily="18" charset="0"/>
                <a:cs typeface="Times New Roman" panose="02020603050405020304" pitchFamily="18" charset="0"/>
              </a:rPr>
              <a:t> </a:t>
            </a:r>
          </a:p>
          <a:p>
            <a:pPr algn="ctr">
              <a:buClr>
                <a:srgbClr val="002060"/>
              </a:buClr>
              <a:buSzPct val="90000"/>
            </a:pPr>
            <a:r>
              <a:rPr lang="en-US" altLang="ja-JP" dirty="0">
                <a:latin typeface="Times New Roman" panose="02020603050405020304" pitchFamily="18" charset="0"/>
                <a:cs typeface="Times New Roman" panose="02020603050405020304" pitchFamily="18" charset="0"/>
              </a:rPr>
              <a:t>important ICA basis</a:t>
            </a:r>
            <a:endParaRPr kumimoji="1" lang="en-US" altLang="ja-JP" dirty="0">
              <a:latin typeface="Times New Roman" panose="02020603050405020304" pitchFamily="18" charset="0"/>
              <a:cs typeface="Times New Roman" panose="02020603050405020304" pitchFamily="18" charset="0"/>
            </a:endParaRPr>
          </a:p>
        </p:txBody>
      </p:sp>
      <p:sp>
        <p:nvSpPr>
          <p:cNvPr id="7" name="正方形/長方形 6">
            <a:extLst>
              <a:ext uri="{FF2B5EF4-FFF2-40B4-BE49-F238E27FC236}">
                <a16:creationId xmlns:a16="http://schemas.microsoft.com/office/drawing/2014/main" id="{0EAD3D0D-9AC3-4673-AA1A-6F982305B8F0}"/>
              </a:ext>
            </a:extLst>
          </p:cNvPr>
          <p:cNvSpPr/>
          <p:nvPr/>
        </p:nvSpPr>
        <p:spPr>
          <a:xfrm>
            <a:off x="478446" y="1546922"/>
            <a:ext cx="3793162" cy="4844014"/>
          </a:xfrm>
          <a:prstGeom prst="rect">
            <a:avLst/>
          </a:prstGeom>
          <a:noFill/>
          <a:ln w="381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角を丸めた四角形 7">
            <a:extLst>
              <a:ext uri="{FF2B5EF4-FFF2-40B4-BE49-F238E27FC236}">
                <a16:creationId xmlns:a16="http://schemas.microsoft.com/office/drawing/2014/main" id="{7D0B4C40-6CBB-4E1D-8128-439E67F04B21}"/>
              </a:ext>
            </a:extLst>
          </p:cNvPr>
          <p:cNvSpPr/>
          <p:nvPr/>
        </p:nvSpPr>
        <p:spPr>
          <a:xfrm>
            <a:off x="172856" y="1319515"/>
            <a:ext cx="2522167" cy="1212107"/>
          </a:xfrm>
          <a:prstGeom prst="wedgeRoundRectCallout">
            <a:avLst>
              <a:gd name="adj1" fmla="val 61972"/>
              <a:gd name="adj2" fmla="val 43311"/>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Times New Roman" panose="02020603050405020304" pitchFamily="18" charset="0"/>
                <a:cs typeface="Times New Roman" panose="02020603050405020304" pitchFamily="18" charset="0"/>
              </a:rPr>
              <a:t>The e</a:t>
            </a:r>
            <a:r>
              <a:rPr kumimoji="1" lang="en-US" altLang="ja-JP" dirty="0">
                <a:solidFill>
                  <a:schemeClr val="tx1"/>
                </a:solidFill>
                <a:latin typeface="Times New Roman" panose="02020603050405020304" pitchFamily="18" charset="0"/>
                <a:cs typeface="Times New Roman" panose="02020603050405020304" pitchFamily="18" charset="0"/>
              </a:rPr>
              <a:t>ntropy</a:t>
            </a:r>
            <a:r>
              <a:rPr lang="ja-JP" altLang="en-US" dirty="0">
                <a:solidFill>
                  <a:schemeClr val="tx1"/>
                </a:solidFill>
                <a:latin typeface="Times New Roman" panose="02020603050405020304" pitchFamily="18" charset="0"/>
                <a:cs typeface="Times New Roman" panose="02020603050405020304" pitchFamily="18" charset="0"/>
              </a:rPr>
              <a:t> </a:t>
            </a:r>
            <a:r>
              <a:rPr lang="en-US" altLang="ja-JP" dirty="0">
                <a:solidFill>
                  <a:schemeClr val="tx1"/>
                </a:solidFill>
                <a:latin typeface="Times New Roman" panose="02020603050405020304" pitchFamily="18" charset="0"/>
                <a:cs typeface="Times New Roman" panose="02020603050405020304" pitchFamily="18" charset="0"/>
              </a:rPr>
              <a:t>increases in proportion to the type of ICA basis</a:t>
            </a:r>
            <a:r>
              <a:rPr kumimoji="1" lang="en-US" altLang="ja-JP" dirty="0">
                <a:solidFill>
                  <a:schemeClr val="tx1"/>
                </a:solidFill>
                <a:latin typeface="Times New Roman" panose="02020603050405020304" pitchFamily="18" charset="0"/>
                <a:cs typeface="Times New Roman" panose="02020603050405020304" pitchFamily="18" charset="0"/>
              </a:rPr>
              <a:t> </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37" name="タイトル 1">
            <a:extLst>
              <a:ext uri="{FF2B5EF4-FFF2-40B4-BE49-F238E27FC236}">
                <a16:creationId xmlns:a16="http://schemas.microsoft.com/office/drawing/2014/main" id="{1B7BD1FD-4C85-41DB-851B-D3718E3D93FB}"/>
              </a:ext>
            </a:extLst>
          </p:cNvPr>
          <p:cNvSpPr>
            <a:spLocks noGrp="1"/>
          </p:cNvSpPr>
          <p:nvPr>
            <p:ph type="title"/>
          </p:nvPr>
        </p:nvSpPr>
        <p:spPr>
          <a:xfrm>
            <a:off x="273050" y="88900"/>
            <a:ext cx="7054342" cy="578427"/>
          </a:xfrm>
        </p:spPr>
        <p:txBody>
          <a:bodyPr>
            <a:normAutofit fontScale="90000"/>
          </a:bodyPr>
          <a:lstStyle/>
          <a:p>
            <a:r>
              <a:rPr lang="en-US" altLang="ja-JP" dirty="0">
                <a:latin typeface="Times New Roman" panose="02020603050405020304" pitchFamily="18" charset="0"/>
                <a:ea typeface="ＭＳ ゴシック" panose="020B0609070205080204" pitchFamily="49" charset="-128"/>
                <a:cs typeface="Times New Roman" panose="02020603050405020304" pitchFamily="18" charset="0"/>
              </a:rPr>
              <a:t>Motivation</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Proposed of hybrid method</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8" name="テキスト ボックス 37">
            <a:extLst>
              <a:ext uri="{FF2B5EF4-FFF2-40B4-BE49-F238E27FC236}">
                <a16:creationId xmlns:a16="http://schemas.microsoft.com/office/drawing/2014/main" id="{D88244E5-7D4E-4CC3-B22C-3324A4871F83}"/>
              </a:ext>
            </a:extLst>
          </p:cNvPr>
          <p:cNvSpPr txBox="1"/>
          <p:nvPr/>
        </p:nvSpPr>
        <p:spPr>
          <a:xfrm>
            <a:off x="2755595" y="4131778"/>
            <a:ext cx="1382494" cy="1015663"/>
          </a:xfrm>
          <a:prstGeom prst="rect">
            <a:avLst/>
          </a:prstGeom>
          <a:noFill/>
        </p:spPr>
        <p:txBody>
          <a:bodyPr wrap="none" rtlCol="0">
            <a:spAutoFit/>
          </a:bodyPr>
          <a:lstStyle/>
          <a:p>
            <a:pPr algn="ctr"/>
            <a:r>
              <a:rPr lang="en-US" altLang="ja-JP" sz="2000" dirty="0">
                <a:solidFill>
                  <a:schemeClr val="bg1"/>
                </a:solidFill>
                <a:latin typeface="Times New Roman" panose="02020603050405020304" pitchFamily="18" charset="0"/>
                <a:cs typeface="Times New Roman" panose="02020603050405020304" pitchFamily="18" charset="0"/>
              </a:rPr>
              <a:t>Entropy</a:t>
            </a:r>
          </a:p>
          <a:p>
            <a:pPr algn="ctr"/>
            <a:r>
              <a:rPr lang="en-US" altLang="ja-JP" sz="2000" dirty="0">
                <a:solidFill>
                  <a:schemeClr val="bg1"/>
                </a:solidFill>
                <a:latin typeface="Times New Roman" panose="02020603050405020304" pitchFamily="18" charset="0"/>
                <a:cs typeface="Times New Roman" panose="02020603050405020304" pitchFamily="18" charset="0"/>
              </a:rPr>
              <a:t>of ICA</a:t>
            </a:r>
          </a:p>
          <a:p>
            <a:pPr algn="ctr"/>
            <a:r>
              <a:rPr lang="en-US" altLang="ja-JP" sz="2000" dirty="0">
                <a:solidFill>
                  <a:schemeClr val="bg1"/>
                </a:solidFill>
                <a:latin typeface="Times New Roman" panose="02020603050405020304" pitchFamily="18" charset="0"/>
                <a:cs typeface="Times New Roman" panose="02020603050405020304" pitchFamily="18" charset="0"/>
              </a:rPr>
              <a:t>coefficients</a:t>
            </a:r>
          </a:p>
        </p:txBody>
      </p:sp>
      <p:sp>
        <p:nvSpPr>
          <p:cNvPr id="40" name="テキスト ボックス 39">
            <a:extLst>
              <a:ext uri="{FF2B5EF4-FFF2-40B4-BE49-F238E27FC236}">
                <a16:creationId xmlns:a16="http://schemas.microsoft.com/office/drawing/2014/main" id="{A65EA826-EDAC-4E5D-B2FD-B6B7996CB45D}"/>
              </a:ext>
            </a:extLst>
          </p:cNvPr>
          <p:cNvSpPr txBox="1"/>
          <p:nvPr/>
        </p:nvSpPr>
        <p:spPr>
          <a:xfrm>
            <a:off x="2946034" y="1986726"/>
            <a:ext cx="1010213" cy="1015663"/>
          </a:xfrm>
          <a:prstGeom prst="rect">
            <a:avLst/>
          </a:prstGeom>
          <a:noFill/>
        </p:spPr>
        <p:txBody>
          <a:bodyPr wrap="none" rtlCol="0">
            <a:spAutoFit/>
          </a:bodyPr>
          <a:lstStyle/>
          <a:p>
            <a:pPr algn="ctr"/>
            <a:r>
              <a:rPr lang="en-US" altLang="ja-JP" sz="2000" dirty="0">
                <a:solidFill>
                  <a:schemeClr val="bg1"/>
                </a:solidFill>
                <a:latin typeface="Times New Roman" panose="02020603050405020304" pitchFamily="18" charset="0"/>
                <a:cs typeface="Times New Roman" panose="02020603050405020304" pitchFamily="18" charset="0"/>
              </a:rPr>
              <a:t>Entropy</a:t>
            </a:r>
          </a:p>
          <a:p>
            <a:pPr algn="ctr"/>
            <a:r>
              <a:rPr lang="en-US" altLang="ja-JP" sz="2000" dirty="0">
                <a:solidFill>
                  <a:schemeClr val="bg1"/>
                </a:solidFill>
                <a:latin typeface="Times New Roman" panose="02020603050405020304" pitchFamily="18" charset="0"/>
                <a:cs typeface="Times New Roman" panose="02020603050405020304" pitchFamily="18" charset="0"/>
              </a:rPr>
              <a:t>of ICA</a:t>
            </a:r>
          </a:p>
          <a:p>
            <a:pPr algn="ctr"/>
            <a:r>
              <a:rPr lang="en-US" altLang="ja-JP" sz="2000" dirty="0">
                <a:solidFill>
                  <a:schemeClr val="bg1"/>
                </a:solidFill>
                <a:latin typeface="Times New Roman" panose="02020603050405020304" pitchFamily="18" charset="0"/>
                <a:cs typeface="Times New Roman" panose="02020603050405020304" pitchFamily="18" charset="0"/>
              </a:rPr>
              <a:t>basis</a:t>
            </a:r>
          </a:p>
        </p:txBody>
      </p:sp>
      <p:sp>
        <p:nvSpPr>
          <p:cNvPr id="51" name="コンテンツ プレースホルダー 2">
            <a:extLst>
              <a:ext uri="{FF2B5EF4-FFF2-40B4-BE49-F238E27FC236}">
                <a16:creationId xmlns:a16="http://schemas.microsoft.com/office/drawing/2014/main" id="{3D80D78A-80FC-4021-8754-0D56F4D3F856}"/>
              </a:ext>
            </a:extLst>
          </p:cNvPr>
          <p:cNvSpPr>
            <a:spLocks noGrp="1"/>
          </p:cNvSpPr>
          <p:nvPr>
            <p:ph idx="1"/>
          </p:nvPr>
        </p:nvSpPr>
        <p:spPr>
          <a:xfrm>
            <a:off x="273049" y="901191"/>
            <a:ext cx="8698095" cy="523220"/>
          </a:xfrm>
        </p:spPr>
        <p:txBody>
          <a:bodyPr>
            <a:normAutofit/>
          </a:bodyPr>
          <a:lstStyle/>
          <a:p>
            <a:pPr>
              <a:buFont typeface="Wingdings" panose="05000000000000000000" pitchFamily="2" charset="2"/>
              <a:buChar char="ü"/>
            </a:pPr>
            <a:r>
              <a:rPr lang="ja-JP" altLang="en-US" sz="2000" dirty="0">
                <a:latin typeface="Times New Roman" panose="02020603050405020304" pitchFamily="18" charset="0"/>
              </a:rPr>
              <a:t> </a:t>
            </a:r>
            <a:r>
              <a:rPr lang="en-US" altLang="ja-JP" sz="2000" dirty="0">
                <a:latin typeface="Times New Roman" panose="02020603050405020304" pitchFamily="18" charset="0"/>
              </a:rPr>
              <a:t>Compare</a:t>
            </a:r>
            <a:r>
              <a:rPr lang="ja-JP" altLang="en-US" sz="2000" dirty="0">
                <a:latin typeface="Times New Roman" panose="02020603050405020304" pitchFamily="18" charset="0"/>
              </a:rPr>
              <a:t> </a:t>
            </a:r>
            <a:r>
              <a:rPr lang="en-US" altLang="ja-JP" sz="2000" dirty="0">
                <a:latin typeface="Times New Roman" panose="02020603050405020304" pitchFamily="18" charset="0"/>
              </a:rPr>
              <a:t>the entropy</a:t>
            </a:r>
            <a:r>
              <a:rPr lang="ja-JP" altLang="en-US" sz="2000" dirty="0">
                <a:latin typeface="Times New Roman" panose="02020603050405020304" pitchFamily="18" charset="0"/>
              </a:rPr>
              <a:t> </a:t>
            </a:r>
            <a:r>
              <a:rPr lang="en-US" altLang="ja-JP" sz="2000" dirty="0">
                <a:latin typeface="Times New Roman" panose="02020603050405020304" pitchFamily="18" charset="0"/>
              </a:rPr>
              <a:t>when</a:t>
            </a:r>
            <a:r>
              <a:rPr lang="ja-JP" altLang="en-US" sz="2000" dirty="0">
                <a:latin typeface="Times New Roman" panose="02020603050405020304" pitchFamily="18" charset="0"/>
              </a:rPr>
              <a:t> </a:t>
            </a:r>
            <a:r>
              <a:rPr lang="en-US" altLang="ja-JP" sz="2000" dirty="0">
                <a:latin typeface="Times New Roman" panose="02020603050405020304" pitchFamily="18" charset="0"/>
              </a:rPr>
              <a:t>preserving</a:t>
            </a:r>
            <a:r>
              <a:rPr lang="ja-JP" altLang="en-US" sz="2000" dirty="0">
                <a:latin typeface="Times New Roman" panose="02020603050405020304" pitchFamily="18" charset="0"/>
              </a:rPr>
              <a:t> </a:t>
            </a:r>
            <a:r>
              <a:rPr lang="en-US" altLang="ja-JP" sz="2000" dirty="0">
                <a:latin typeface="Times New Roman" panose="02020603050405020304" pitchFamily="18" charset="0"/>
              </a:rPr>
              <a:t>the</a:t>
            </a:r>
            <a:r>
              <a:rPr lang="ja-JP" altLang="en-US" sz="2000" dirty="0">
                <a:latin typeface="Times New Roman" panose="02020603050405020304" pitchFamily="18" charset="0"/>
              </a:rPr>
              <a:t> </a:t>
            </a:r>
            <a:r>
              <a:rPr lang="en-US" altLang="ja-JP" sz="2000" dirty="0">
                <a:latin typeface="Times New Roman" panose="02020603050405020304" pitchFamily="18" charset="0"/>
              </a:rPr>
              <a:t>same</a:t>
            </a:r>
            <a:r>
              <a:rPr lang="ja-JP" altLang="en-US" sz="2000" dirty="0">
                <a:latin typeface="Times New Roman" panose="02020603050405020304" pitchFamily="18" charset="0"/>
              </a:rPr>
              <a:t> </a:t>
            </a:r>
            <a:r>
              <a:rPr lang="en-US" altLang="ja-JP" sz="2000" dirty="0">
                <a:latin typeface="Times New Roman" panose="02020603050405020304" pitchFamily="18" charset="0"/>
              </a:rPr>
              <a:t>image</a:t>
            </a:r>
            <a:r>
              <a:rPr lang="ja-JP" altLang="en-US" sz="2000" dirty="0">
                <a:latin typeface="Times New Roman" panose="02020603050405020304" pitchFamily="18" charset="0"/>
              </a:rPr>
              <a:t> </a:t>
            </a:r>
            <a:r>
              <a:rPr lang="en-US" altLang="ja-JP" sz="2000" dirty="0">
                <a:latin typeface="Times New Roman" panose="02020603050405020304" pitchFamily="18" charset="0"/>
              </a:rPr>
              <a:t>quality</a:t>
            </a:r>
          </a:p>
        </p:txBody>
      </p:sp>
      <p:sp>
        <p:nvSpPr>
          <p:cNvPr id="31" name="吹き出し: 角を丸めた四角形 30">
            <a:extLst>
              <a:ext uri="{FF2B5EF4-FFF2-40B4-BE49-F238E27FC236}">
                <a16:creationId xmlns:a16="http://schemas.microsoft.com/office/drawing/2014/main" id="{254F1C31-64E8-46CF-9EA5-4551392DC7B2}"/>
              </a:ext>
            </a:extLst>
          </p:cNvPr>
          <p:cNvSpPr/>
          <p:nvPr/>
        </p:nvSpPr>
        <p:spPr>
          <a:xfrm>
            <a:off x="6723833" y="1304160"/>
            <a:ext cx="2347504" cy="1073290"/>
          </a:xfrm>
          <a:prstGeom prst="wedgeRoundRectCallout">
            <a:avLst>
              <a:gd name="adj1" fmla="val -22885"/>
              <a:gd name="adj2" fmla="val 66600"/>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a:solidFill>
                  <a:schemeClr val="tx1"/>
                </a:solidFill>
                <a:latin typeface="Times New Roman" panose="02020603050405020304" pitchFamily="18" charset="0"/>
                <a:cs typeface="Times New Roman" panose="02020603050405020304" pitchFamily="18" charset="0"/>
              </a:rPr>
              <a:t>Restrict</a:t>
            </a:r>
            <a:r>
              <a:rPr kumimoji="1" lang="en-US" altLang="ja-JP" dirty="0">
                <a:solidFill>
                  <a:schemeClr val="tx1"/>
                </a:solidFill>
                <a:latin typeface="Times New Roman" panose="02020603050405020304" pitchFamily="18" charset="0"/>
                <a:cs typeface="Times New Roman" panose="02020603050405020304" pitchFamily="18" charset="0"/>
              </a:rPr>
              <a:t> the number of ICA bases used in the entire image</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953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A751775-069B-40B3-B692-7D665CB9A4EA}"/>
              </a:ext>
            </a:extLst>
          </p:cNvPr>
          <p:cNvSpPr>
            <a:spLocks noGrp="1"/>
          </p:cNvSpPr>
          <p:nvPr>
            <p:ph type="sldNum" sz="quarter" idx="12"/>
          </p:nvPr>
        </p:nvSpPr>
        <p:spPr/>
        <p:txBody>
          <a:bodyPr/>
          <a:lstStyle/>
          <a:p>
            <a:fld id="{EED84C72-A00F-41D9-8911-FDA808E68C33}" type="slidenum">
              <a:rPr lang="ja-JP" altLang="en-US" smtClean="0"/>
              <a:t>9</a:t>
            </a:fld>
            <a:endParaRPr lang="ja-JP" altLang="en-US"/>
          </a:p>
        </p:txBody>
      </p:sp>
      <p:sp>
        <p:nvSpPr>
          <p:cNvPr id="6" name="タイトル 1">
            <a:extLst>
              <a:ext uri="{FF2B5EF4-FFF2-40B4-BE49-F238E27FC236}">
                <a16:creationId xmlns:a16="http://schemas.microsoft.com/office/drawing/2014/main" id="{94F4F839-BB91-42C9-8C0A-B80ABB21D4D8}"/>
              </a:ext>
            </a:extLst>
          </p:cNvPr>
          <p:cNvSpPr>
            <a:spLocks noGrp="1"/>
          </p:cNvSpPr>
          <p:nvPr>
            <p:ph type="title"/>
          </p:nvPr>
        </p:nvSpPr>
        <p:spPr>
          <a:xfrm>
            <a:off x="273050" y="88900"/>
            <a:ext cx="7054342" cy="578427"/>
          </a:xfrm>
        </p:spPr>
        <p:txBody>
          <a:bodyPr>
            <a:normAutofit fontScale="90000"/>
          </a:bodyPr>
          <a:lstStyle/>
          <a:p>
            <a:r>
              <a:rPr lang="en-US" altLang="ja-JP" dirty="0">
                <a:latin typeface="Times New Roman" panose="02020603050405020304" pitchFamily="18" charset="0"/>
                <a:ea typeface="ＭＳ ゴシック" panose="020B0609070205080204" pitchFamily="49" charset="-128"/>
                <a:cs typeface="Times New Roman" panose="02020603050405020304" pitchFamily="18" charset="0"/>
              </a:rPr>
              <a:t>Method</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8" name="コンテンツ プレースホルダー 2">
            <a:extLst>
              <a:ext uri="{FF2B5EF4-FFF2-40B4-BE49-F238E27FC236}">
                <a16:creationId xmlns:a16="http://schemas.microsoft.com/office/drawing/2014/main" id="{7C0A8562-542F-4F33-97C0-A3E9DD9F9212}"/>
              </a:ext>
            </a:extLst>
          </p:cNvPr>
          <p:cNvSpPr txBox="1">
            <a:spLocks/>
          </p:cNvSpPr>
          <p:nvPr/>
        </p:nvSpPr>
        <p:spPr>
          <a:xfrm>
            <a:off x="382678" y="2087971"/>
            <a:ext cx="1695315" cy="523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dirty="0">
                <a:latin typeface="Times New Roman" panose="02020603050405020304" pitchFamily="18" charset="0"/>
              </a:rPr>
              <a:t> </a:t>
            </a:r>
            <a:r>
              <a:rPr lang="en-US" altLang="ja-JP" dirty="0">
                <a:latin typeface="Times New Roman" panose="02020603050405020304" pitchFamily="18" charset="0"/>
              </a:rPr>
              <a:t>Step1 :</a:t>
            </a:r>
          </a:p>
        </p:txBody>
      </p:sp>
      <p:sp>
        <p:nvSpPr>
          <p:cNvPr id="9" name="コンテンツ プレースホルダー 2">
            <a:extLst>
              <a:ext uri="{FF2B5EF4-FFF2-40B4-BE49-F238E27FC236}">
                <a16:creationId xmlns:a16="http://schemas.microsoft.com/office/drawing/2014/main" id="{FAFAB9AA-9265-4464-B598-5F66093FC737}"/>
              </a:ext>
            </a:extLst>
          </p:cNvPr>
          <p:cNvSpPr txBox="1">
            <a:spLocks/>
          </p:cNvSpPr>
          <p:nvPr/>
        </p:nvSpPr>
        <p:spPr>
          <a:xfrm>
            <a:off x="382678" y="3268555"/>
            <a:ext cx="1954395" cy="523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dirty="0">
                <a:latin typeface="Times New Roman" panose="02020603050405020304" pitchFamily="18" charset="0"/>
              </a:rPr>
              <a:t> </a:t>
            </a:r>
            <a:r>
              <a:rPr lang="en-US" altLang="ja-JP" dirty="0">
                <a:latin typeface="Times New Roman" panose="02020603050405020304" pitchFamily="18" charset="0"/>
              </a:rPr>
              <a:t>Step2 :</a:t>
            </a:r>
          </a:p>
        </p:txBody>
      </p:sp>
      <p:sp>
        <p:nvSpPr>
          <p:cNvPr id="10" name="コンテンツ プレースホルダー 2">
            <a:extLst>
              <a:ext uri="{FF2B5EF4-FFF2-40B4-BE49-F238E27FC236}">
                <a16:creationId xmlns:a16="http://schemas.microsoft.com/office/drawing/2014/main" id="{16CBDDAA-2C0A-4A9B-B9AA-C311E0FD6774}"/>
              </a:ext>
            </a:extLst>
          </p:cNvPr>
          <p:cNvSpPr txBox="1">
            <a:spLocks/>
          </p:cNvSpPr>
          <p:nvPr/>
        </p:nvSpPr>
        <p:spPr>
          <a:xfrm>
            <a:off x="760503" y="2611191"/>
            <a:ext cx="6405245" cy="523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SzPct val="90000"/>
              <a:buFont typeface="Wingdings" panose="05000000000000000000" pitchFamily="2" charset="2"/>
              <a:buChar char="l"/>
            </a:pPr>
            <a:r>
              <a:rPr lang="en-US" altLang="ja-JP" sz="2000" dirty="0">
                <a:latin typeface="Times New Roman" panose="02020603050405020304" pitchFamily="18" charset="0"/>
                <a:cs typeface="Times New Roman" panose="02020603050405020304" pitchFamily="18" charset="0"/>
              </a:rPr>
              <a:t>Improvement of the </a:t>
            </a:r>
            <a:r>
              <a:rPr lang="en-US" altLang="ja-JP" sz="2000" dirty="0">
                <a:solidFill>
                  <a:schemeClr val="accent2"/>
                </a:solidFill>
                <a:latin typeface="Times New Roman" panose="02020603050405020304" pitchFamily="18" charset="0"/>
                <a:cs typeface="Times New Roman" panose="02020603050405020304" pitchFamily="18" charset="0"/>
              </a:rPr>
              <a:t>quantization method</a:t>
            </a:r>
            <a:endParaRPr kumimoji="1" lang="en-US" altLang="ja-JP" sz="2000" dirty="0">
              <a:solidFill>
                <a:schemeClr val="accent2"/>
              </a:solidFill>
              <a:latin typeface="Times New Roman" panose="02020603050405020304" pitchFamily="18" charset="0"/>
              <a:cs typeface="Times New Roman" panose="02020603050405020304" pitchFamily="18" charset="0"/>
            </a:endParaRPr>
          </a:p>
        </p:txBody>
      </p:sp>
      <p:sp>
        <p:nvSpPr>
          <p:cNvPr id="11" name="正方形/長方形 10">
            <a:extLst>
              <a:ext uri="{FF2B5EF4-FFF2-40B4-BE49-F238E27FC236}">
                <a16:creationId xmlns:a16="http://schemas.microsoft.com/office/drawing/2014/main" id="{A39C6178-9273-4197-8C0C-429557AE7E78}"/>
              </a:ext>
            </a:extLst>
          </p:cNvPr>
          <p:cNvSpPr/>
          <p:nvPr/>
        </p:nvSpPr>
        <p:spPr>
          <a:xfrm>
            <a:off x="612929" y="5233587"/>
            <a:ext cx="7750973" cy="104954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Times New Roman" panose="02020603050405020304" pitchFamily="18" charset="0"/>
                <a:cs typeface="Times New Roman" panose="02020603050405020304" pitchFamily="18" charset="0"/>
              </a:rPr>
              <a:t>The proposed method purpose to improve the coding performance by using the above methods</a:t>
            </a:r>
            <a:endParaRPr lang="ja-JP" altLang="en-US" sz="2400" dirty="0">
              <a:latin typeface="Times New Roman" panose="02020603050405020304" pitchFamily="18" charset="0"/>
              <a:cs typeface="Times New Roman" panose="02020603050405020304" pitchFamily="18" charset="0"/>
            </a:endParaRPr>
          </a:p>
        </p:txBody>
      </p:sp>
      <p:sp>
        <p:nvSpPr>
          <p:cNvPr id="12" name="コンテンツ プレースホルダー 2">
            <a:extLst>
              <a:ext uri="{FF2B5EF4-FFF2-40B4-BE49-F238E27FC236}">
                <a16:creationId xmlns:a16="http://schemas.microsoft.com/office/drawing/2014/main" id="{D9340C07-F1F5-4168-86C1-9BF1CE3AC7EB}"/>
              </a:ext>
            </a:extLst>
          </p:cNvPr>
          <p:cNvSpPr txBox="1">
            <a:spLocks/>
          </p:cNvSpPr>
          <p:nvPr/>
        </p:nvSpPr>
        <p:spPr>
          <a:xfrm>
            <a:off x="760502" y="3791775"/>
            <a:ext cx="6985003" cy="4393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SzPct val="90000"/>
              <a:buFont typeface="Wingdings" panose="05000000000000000000" pitchFamily="2" charset="2"/>
              <a:buChar char="l"/>
            </a:pPr>
            <a:r>
              <a:rPr lang="en-US" altLang="ja-JP" sz="2000" dirty="0">
                <a:latin typeface="Times New Roman" panose="02020603050405020304" pitchFamily="18" charset="0"/>
                <a:cs typeface="Times New Roman" panose="02020603050405020304" pitchFamily="18" charset="0"/>
              </a:rPr>
              <a:t>Improvement of the </a:t>
            </a:r>
            <a:r>
              <a:rPr lang="en-US" altLang="ja-JP" sz="2000" dirty="0">
                <a:solidFill>
                  <a:schemeClr val="accent2"/>
                </a:solidFill>
                <a:latin typeface="Times New Roman" panose="02020603050405020304" pitchFamily="18" charset="0"/>
                <a:cs typeface="Times New Roman" panose="02020603050405020304" pitchFamily="18" charset="0"/>
              </a:rPr>
              <a:t>method of assessing important ICA basis</a:t>
            </a:r>
            <a:endParaRPr kumimoji="1" lang="en-US" altLang="ja-JP" sz="2000" dirty="0">
              <a:solidFill>
                <a:schemeClr val="accent2"/>
              </a:solidFill>
              <a:latin typeface="Times New Roman" panose="02020603050405020304" pitchFamily="18" charset="0"/>
              <a:cs typeface="Times New Roman" panose="02020603050405020304" pitchFamily="18" charset="0"/>
            </a:endParaRPr>
          </a:p>
        </p:txBody>
      </p:sp>
      <p:sp>
        <p:nvSpPr>
          <p:cNvPr id="14" name="コンテンツ プレースホルダー 2">
            <a:extLst>
              <a:ext uri="{FF2B5EF4-FFF2-40B4-BE49-F238E27FC236}">
                <a16:creationId xmlns:a16="http://schemas.microsoft.com/office/drawing/2014/main" id="{1F19812B-66DA-4ED4-88A4-5CDB45091F0E}"/>
              </a:ext>
            </a:extLst>
          </p:cNvPr>
          <p:cNvSpPr txBox="1">
            <a:spLocks/>
          </p:cNvSpPr>
          <p:nvPr/>
        </p:nvSpPr>
        <p:spPr>
          <a:xfrm>
            <a:off x="1054987" y="1176625"/>
            <a:ext cx="6866855" cy="5159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SzPct val="90000"/>
              <a:buNone/>
            </a:pPr>
            <a:r>
              <a:rPr lang="en-US" altLang="ja-JP" sz="2800" dirty="0">
                <a:latin typeface="Times New Roman" panose="02020603050405020304" pitchFamily="18" charset="0"/>
                <a:cs typeface="Times New Roman" panose="02020603050405020304" pitchFamily="18" charset="0"/>
              </a:rPr>
              <a:t>What is the goal of the proposed method?</a:t>
            </a:r>
          </a:p>
        </p:txBody>
      </p:sp>
      <p:sp>
        <p:nvSpPr>
          <p:cNvPr id="13" name="コンテンツ プレースホルダー 2">
            <a:extLst>
              <a:ext uri="{FF2B5EF4-FFF2-40B4-BE49-F238E27FC236}">
                <a16:creationId xmlns:a16="http://schemas.microsoft.com/office/drawing/2014/main" id="{327AC538-463D-4F57-AFE3-04D5A4E7E668}"/>
              </a:ext>
            </a:extLst>
          </p:cNvPr>
          <p:cNvSpPr txBox="1">
            <a:spLocks/>
          </p:cNvSpPr>
          <p:nvPr/>
        </p:nvSpPr>
        <p:spPr>
          <a:xfrm>
            <a:off x="968704" y="4794188"/>
            <a:ext cx="3716418" cy="555819"/>
          </a:xfrm>
          <a:prstGeom prst="rect">
            <a:avLst/>
          </a:prstGeom>
          <a:solidFill>
            <a:schemeClr val="bg1"/>
          </a:solidFill>
          <a:ln w="28575">
            <a:solidFill>
              <a:schemeClr val="accent2"/>
            </a:solidFill>
          </a:ln>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dirty="0">
                <a:latin typeface="Times New Roman" panose="02020603050405020304" pitchFamily="18" charset="0"/>
              </a:rPr>
              <a:t>Goals of the proposed method</a:t>
            </a:r>
          </a:p>
        </p:txBody>
      </p:sp>
    </p:spTree>
    <p:extLst>
      <p:ext uri="{BB962C8B-B14F-4D97-AF65-F5344CB8AC3E}">
        <p14:creationId xmlns:p14="http://schemas.microsoft.com/office/powerpoint/2010/main" val="34506720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10896</TotalTime>
  <Words>6438</Words>
  <Application>Microsoft Office PowerPoint</Application>
  <PresentationFormat>画面に合わせる (4:3)</PresentationFormat>
  <Paragraphs>859</Paragraphs>
  <Slides>47</Slides>
  <Notes>45</Notes>
  <HiddenSlides>29</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47</vt:i4>
      </vt:variant>
    </vt:vector>
  </HeadingPairs>
  <TitlesOfParts>
    <vt:vector size="59" baseType="lpstr">
      <vt:lpstr>HG創英角ｺﾞｼｯｸUB</vt:lpstr>
      <vt:lpstr>ＭＳ ゴシック</vt:lpstr>
      <vt:lpstr>arial</vt:lpstr>
      <vt:lpstr>arial</vt:lpstr>
      <vt:lpstr>Arial Black</vt:lpstr>
      <vt:lpstr>Calibri</vt:lpstr>
      <vt:lpstr>Calibri Light</vt:lpstr>
      <vt:lpstr>Lucida Sans</vt:lpstr>
      <vt:lpstr>Tahoma</vt:lpstr>
      <vt:lpstr>Times New Roman</vt:lpstr>
      <vt:lpstr>Wingdings</vt:lpstr>
      <vt:lpstr>Office テーマ</vt:lpstr>
      <vt:lpstr>Important of Coding Performance by Optimal Basis Selection in Image Compression Using ICA Basis </vt:lpstr>
      <vt:lpstr>Outline</vt:lpstr>
      <vt:lpstr>Introduction – Background</vt:lpstr>
      <vt:lpstr>Introduction – Discrete Cosine Transform (DCT)</vt:lpstr>
      <vt:lpstr>Introduction – Independent Component Analysis (ICA)</vt:lpstr>
      <vt:lpstr>Introduction – Overview of the hybrid method</vt:lpstr>
      <vt:lpstr>Motivation – Problem of  conventional method</vt:lpstr>
      <vt:lpstr>Motivation – Proposed of hybrid method</vt:lpstr>
      <vt:lpstr>Method</vt:lpstr>
      <vt:lpstr>Method – Overview of proposed methods</vt:lpstr>
      <vt:lpstr>Method – Step1 : Determine the ICA basis</vt:lpstr>
      <vt:lpstr>Method – Step2 : Assess each ICA basis</vt:lpstr>
      <vt:lpstr>Method – Step2 : Determine the important ICA basis</vt:lpstr>
      <vt:lpstr>Results – Comparison the coding performance</vt:lpstr>
      <vt:lpstr>Results</vt:lpstr>
      <vt:lpstr>Results – High bit rate and visual evaluation</vt:lpstr>
      <vt:lpstr>Conclusion</vt:lpstr>
      <vt:lpstr>References</vt:lpstr>
      <vt:lpstr>Appendix</vt:lpstr>
      <vt:lpstr>Appendix</vt:lpstr>
      <vt:lpstr>Appendix</vt:lpstr>
      <vt:lpstr>Appendix</vt:lpstr>
      <vt:lpstr>Appendix</vt:lpstr>
      <vt:lpstr>Problem – Overview of conventional methods</vt:lpstr>
      <vt:lpstr>Problem – Step1 : Overview and problem</vt:lpstr>
      <vt:lpstr>Problem – Image segmentation</vt:lpstr>
      <vt:lpstr>Problem – Step1 : Problem</vt:lpstr>
      <vt:lpstr>Problem – Step2 : Overview and problem</vt:lpstr>
      <vt:lpstr>Problem – Step2 : Problem</vt:lpstr>
      <vt:lpstr>提案手法-概要</vt:lpstr>
      <vt:lpstr>ICA基底を用いた符号化方式</vt:lpstr>
      <vt:lpstr>提案手法-Step1 (符号化性能の比較)</vt:lpstr>
      <vt:lpstr>提案手法-Step1 (符号化性能の比較)</vt:lpstr>
      <vt:lpstr>提案手法-Step2 (符号化性能の比較)</vt:lpstr>
      <vt:lpstr>提案手法-Step2 (符号化性能の比較)</vt:lpstr>
      <vt:lpstr>提案手法-Step2 (選出基底数の比較)</vt:lpstr>
      <vt:lpstr>提案手法-Step2 (選出基底数の比較)</vt:lpstr>
      <vt:lpstr>選出前後での比較</vt:lpstr>
      <vt:lpstr>選出前後での比較</vt:lpstr>
      <vt:lpstr>選出前後での比較</vt:lpstr>
      <vt:lpstr>画像特徴に基づいた分類指標</vt:lpstr>
      <vt:lpstr>先行研究-概要と課題</vt:lpstr>
      <vt:lpstr>ICA基底を用いた符号化方式</vt:lpstr>
      <vt:lpstr>画像特徴に基づいた分類指標</vt:lpstr>
      <vt:lpstr>領域分類の結果</vt:lpstr>
      <vt:lpstr>主観評価 -(Barbara)</vt:lpstr>
      <vt:lpstr>再構成画像 -(Barbara)</vt:lpstr>
    </vt:vector>
  </TitlesOfParts>
  <Company>MouseComputer 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合同ゼミ発表 独立成分分析を用いた静止画像符号化の研究</dc:title>
  <dc:creator>togashi</dc:creator>
  <cp:lastModifiedBy>中田 雄大</cp:lastModifiedBy>
  <cp:revision>1</cp:revision>
  <cp:lastPrinted>2022-03-03T01:26:20Z</cp:lastPrinted>
  <dcterms:created xsi:type="dcterms:W3CDTF">2018-05-21T07:37:00Z</dcterms:created>
  <dcterms:modified xsi:type="dcterms:W3CDTF">2022-03-03T05:08:16Z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1041-10.8.2.6709</vt:lpwstr>
  </property>
</Properties>
</file>