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1"/>
  </p:handoutMasterIdLst>
  <p:sldIdLst>
    <p:sldId id="256" r:id="rId2"/>
    <p:sldId id="323" r:id="rId3"/>
    <p:sldId id="324" r:id="rId4"/>
    <p:sldId id="444" r:id="rId5"/>
    <p:sldId id="327" r:id="rId6"/>
    <p:sldId id="473" r:id="rId7"/>
    <p:sldId id="417" r:id="rId8"/>
    <p:sldId id="480" r:id="rId9"/>
    <p:sldId id="446" r:id="rId10"/>
    <p:sldId id="419" r:id="rId11"/>
    <p:sldId id="439" r:id="rId12"/>
    <p:sldId id="479" r:id="rId13"/>
    <p:sldId id="425" r:id="rId14"/>
    <p:sldId id="448" r:id="rId15"/>
    <p:sldId id="475" r:id="rId16"/>
    <p:sldId id="443" r:id="rId17"/>
    <p:sldId id="429" r:id="rId18"/>
    <p:sldId id="379" r:id="rId19"/>
    <p:sldId id="481" r:id="rId20"/>
    <p:sldId id="452" r:id="rId21"/>
    <p:sldId id="455" r:id="rId22"/>
    <p:sldId id="450" r:id="rId23"/>
    <p:sldId id="476" r:id="rId24"/>
    <p:sldId id="454" r:id="rId25"/>
    <p:sldId id="478" r:id="rId26"/>
    <p:sldId id="482" r:id="rId27"/>
    <p:sldId id="403" r:id="rId28"/>
    <p:sldId id="463" r:id="rId29"/>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8E38"/>
    <a:srgbClr val="8064A2"/>
    <a:srgbClr val="FF9999"/>
    <a:srgbClr val="CC00FF"/>
    <a:srgbClr val="8BC8E1"/>
    <a:srgbClr val="5B9BD5"/>
    <a:srgbClr val="FF8181"/>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1F9F6-864F-407B-9978-D55AF63A8895}" v="475" dt="2022-08-03T02:57:11.522"/>
    <p1510:client id="{FD34CFDA-0F53-2340-90AC-C7E83C0B6300}" v="3" dt="2022-08-03T03:07:18.48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42" autoAdjust="0"/>
    <p:restoredTop sz="93729" autoAdjust="0"/>
  </p:normalViewPr>
  <p:slideViewPr>
    <p:cSldViewPr snapToGrid="0">
      <p:cViewPr varScale="1">
        <p:scale>
          <a:sx n="150" d="100"/>
          <a:sy n="150" d="100"/>
        </p:scale>
        <p:origin x="2088"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781AE948-5574-B948-A98A-2DAB1FEBBA55}"/>
    <pc:docChg chg="undo custSel modSld">
      <pc:chgData name="中田 雄大" userId="62f770ad0d6c1cad" providerId="LiveId" clId="{781AE948-5574-B948-A98A-2DAB1FEBBA55}" dt="2022-06-26T12:51:21.845" v="2915" actId="20577"/>
      <pc:docMkLst>
        <pc:docMk/>
      </pc:docMkLst>
      <pc:sldChg chg="modNotesTx">
        <pc:chgData name="中田 雄大" userId="62f770ad0d6c1cad" providerId="LiveId" clId="{781AE948-5574-B948-A98A-2DAB1FEBBA55}" dt="2022-06-26T11:46:12.973" v="1" actId="20577"/>
        <pc:sldMkLst>
          <pc:docMk/>
          <pc:sldMk cId="0" sldId="327"/>
        </pc:sldMkLst>
      </pc:sldChg>
      <pc:sldChg chg="modNotesTx">
        <pc:chgData name="中田 雄大" userId="62f770ad0d6c1cad" providerId="LiveId" clId="{781AE948-5574-B948-A98A-2DAB1FEBBA55}" dt="2022-06-26T12:34:05.610" v="1457" actId="20577"/>
        <pc:sldMkLst>
          <pc:docMk/>
          <pc:sldMk cId="310953623" sldId="417"/>
        </pc:sldMkLst>
      </pc:sldChg>
      <pc:sldChg chg="modSp mod modNotesTx">
        <pc:chgData name="中田 雄大" userId="62f770ad0d6c1cad" providerId="LiveId" clId="{781AE948-5574-B948-A98A-2DAB1FEBBA55}" dt="2022-06-26T12:45:01.842" v="2530" actId="20577"/>
        <pc:sldMkLst>
          <pc:docMk/>
          <pc:sldMk cId="550320575" sldId="429"/>
        </pc:sldMkLst>
        <pc:spChg chg="mod">
          <ac:chgData name="中田 雄大" userId="62f770ad0d6c1cad" providerId="LiveId" clId="{781AE948-5574-B948-A98A-2DAB1FEBBA55}" dt="2022-06-26T12:40:10.516" v="1888" actId="14100"/>
          <ac:spMkLst>
            <pc:docMk/>
            <pc:sldMk cId="550320575" sldId="429"/>
            <ac:spMk id="25" creationId="{5E71C892-5FFA-1706-38AC-38472DBD00A4}"/>
          </ac:spMkLst>
        </pc:spChg>
      </pc:sldChg>
      <pc:sldChg chg="modSp mod modNotesTx">
        <pc:chgData name="中田 雄大" userId="62f770ad0d6c1cad" providerId="LiveId" clId="{781AE948-5574-B948-A98A-2DAB1FEBBA55}" dt="2022-06-26T12:51:21.845" v="2915" actId="20577"/>
        <pc:sldMkLst>
          <pc:docMk/>
          <pc:sldMk cId="842851711" sldId="446"/>
        </pc:sldMkLst>
        <pc:spChg chg="mod">
          <ac:chgData name="中田 雄大" userId="62f770ad0d6c1cad" providerId="LiveId" clId="{781AE948-5574-B948-A98A-2DAB1FEBBA55}" dt="2022-06-26T12:36:20.244" v="1664" actId="13926"/>
          <ac:spMkLst>
            <pc:docMk/>
            <pc:sldMk cId="842851711" sldId="446"/>
            <ac:spMk id="64" creationId="{F35445A7-E878-48D5-85BB-1B88C696B3CC}"/>
          </ac:spMkLst>
        </pc:spChg>
      </pc:sldChg>
      <pc:sldChg chg="modNotesTx">
        <pc:chgData name="中田 雄大" userId="62f770ad0d6c1cad" providerId="LiveId" clId="{781AE948-5574-B948-A98A-2DAB1FEBBA55}" dt="2022-06-26T11:58:49.419" v="434" actId="20577"/>
        <pc:sldMkLst>
          <pc:docMk/>
          <pc:sldMk cId="2528873853" sldId="473"/>
        </pc:sldMkLst>
      </pc:sldChg>
    </pc:docChg>
  </pc:docChgLst>
  <pc:docChgLst>
    <pc:chgData name="中田 雄大" userId="62f770ad0d6c1cad" providerId="LiveId" clId="{38D1ABFC-C313-4844-808C-8C5C33E9A898}"/>
    <pc:docChg chg="undo custSel addSld delSld modSld sldOrd modNotesMaster modHandout">
      <pc:chgData name="中田 雄大" userId="62f770ad0d6c1cad" providerId="LiveId" clId="{38D1ABFC-C313-4844-808C-8C5C33E9A898}" dt="2022-06-27T02:32:43.285" v="13288" actId="20577"/>
      <pc:docMkLst>
        <pc:docMk/>
      </pc:docMkLst>
      <pc:sldChg chg="modSp mod modNotesTx">
        <pc:chgData name="中田 雄大" userId="62f770ad0d6c1cad" providerId="LiveId" clId="{38D1ABFC-C313-4844-808C-8C5C33E9A898}" dt="2022-06-24T03:58:01.425" v="10200" actId="20577"/>
        <pc:sldMkLst>
          <pc:docMk/>
          <pc:sldMk cId="0" sldId="256"/>
        </pc:sldMkLst>
        <pc:spChg chg="mod">
          <ac:chgData name="中田 雄大" userId="62f770ad0d6c1cad" providerId="LiveId" clId="{38D1ABFC-C313-4844-808C-8C5C33E9A898}" dt="2022-06-20T05:31:35.996" v="8" actId="20577"/>
          <ac:spMkLst>
            <pc:docMk/>
            <pc:sldMk cId="0" sldId="256"/>
            <ac:spMk id="7" creationId="{78BE3E78-D8C8-448A-B786-DFCEC30949CA}"/>
          </ac:spMkLst>
        </pc:spChg>
      </pc:sldChg>
      <pc:sldChg chg="modNotesTx">
        <pc:chgData name="中田 雄大" userId="62f770ad0d6c1cad" providerId="LiveId" clId="{38D1ABFC-C313-4844-808C-8C5C33E9A898}" dt="2022-06-27T02:30:48.566" v="13224" actId="20577"/>
        <pc:sldMkLst>
          <pc:docMk/>
          <pc:sldMk cId="0" sldId="323"/>
        </pc:sldMkLst>
      </pc:sldChg>
      <pc:sldChg chg="addSp modSp mod modNotesTx">
        <pc:chgData name="中田 雄大" userId="62f770ad0d6c1cad" providerId="LiveId" clId="{38D1ABFC-C313-4844-808C-8C5C33E9A898}" dt="2022-06-27T02:31:15.078" v="13234" actId="20577"/>
        <pc:sldMkLst>
          <pc:docMk/>
          <pc:sldMk cId="0" sldId="324"/>
        </pc:sldMkLst>
        <pc:spChg chg="mod">
          <ac:chgData name="中田 雄大" userId="62f770ad0d6c1cad" providerId="LiveId" clId="{38D1ABFC-C313-4844-808C-8C5C33E9A898}" dt="2022-06-22T02:45:58.500" v="856" actId="13926"/>
          <ac:spMkLst>
            <pc:docMk/>
            <pc:sldMk cId="0" sldId="324"/>
            <ac:spMk id="3" creationId="{00000000-0000-0000-0000-000000000000}"/>
          </ac:spMkLst>
        </pc:spChg>
        <pc:cxnChg chg="add mod ord">
          <ac:chgData name="中田 雄大" userId="62f770ad0d6c1cad" providerId="LiveId" clId="{38D1ABFC-C313-4844-808C-8C5C33E9A898}" dt="2022-06-23T03:30:27.897" v="9397" actId="14861"/>
          <ac:cxnSpMkLst>
            <pc:docMk/>
            <pc:sldMk cId="0" sldId="324"/>
            <ac:cxnSpMk id="44" creationId="{5EC5ABE8-3F4F-2636-A8CC-D317DE087E50}"/>
          </ac:cxnSpMkLst>
        </pc:cxnChg>
        <pc:cxnChg chg="add mod ord">
          <ac:chgData name="中田 雄大" userId="62f770ad0d6c1cad" providerId="LiveId" clId="{38D1ABFC-C313-4844-808C-8C5C33E9A898}" dt="2022-06-23T03:30:30.993" v="9398" actId="14861"/>
          <ac:cxnSpMkLst>
            <pc:docMk/>
            <pc:sldMk cId="0" sldId="324"/>
            <ac:cxnSpMk id="47" creationId="{E3E03487-4BBF-0D8A-0CF2-1C3397195FC6}"/>
          </ac:cxnSpMkLst>
        </pc:cxnChg>
      </pc:sldChg>
      <pc:sldChg chg="modSp mod modNotesTx">
        <pc:chgData name="中田 雄大" userId="62f770ad0d6c1cad" providerId="LiveId" clId="{38D1ABFC-C313-4844-808C-8C5C33E9A898}" dt="2022-06-27T02:31:28.582" v="13244" actId="20577"/>
        <pc:sldMkLst>
          <pc:docMk/>
          <pc:sldMk cId="0" sldId="327"/>
        </pc:sldMkLst>
        <pc:spChg chg="mod">
          <ac:chgData name="中田 雄大" userId="62f770ad0d6c1cad" providerId="LiveId" clId="{38D1ABFC-C313-4844-808C-8C5C33E9A898}" dt="2022-06-22T05:17:51.113" v="4260" actId="404"/>
          <ac:spMkLst>
            <pc:docMk/>
            <pc:sldMk cId="0" sldId="327"/>
            <ac:spMk id="31" creationId="{00000000-0000-0000-0000-000000000000}"/>
          </ac:spMkLst>
        </pc:spChg>
      </pc:sldChg>
      <pc:sldChg chg="addSp modSp mod modShow">
        <pc:chgData name="中田 雄大" userId="62f770ad0d6c1cad" providerId="LiveId" clId="{38D1ABFC-C313-4844-808C-8C5C33E9A898}" dt="2022-06-23T05:57:13.832" v="10129" actId="20577"/>
        <pc:sldMkLst>
          <pc:docMk/>
          <pc:sldMk cId="0" sldId="379"/>
        </pc:sldMkLst>
        <pc:spChg chg="mod">
          <ac:chgData name="中田 雄大" userId="62f770ad0d6c1cad" providerId="LiveId" clId="{38D1ABFC-C313-4844-808C-8C5C33E9A898}" dt="2022-06-23T03:33:05.624" v="9425" actId="1076"/>
          <ac:spMkLst>
            <pc:docMk/>
            <pc:sldMk cId="0" sldId="379"/>
            <ac:spMk id="2" creationId="{6A0D71BE-78D8-494D-A832-E5177C4F141D}"/>
          </ac:spMkLst>
        </pc:spChg>
        <pc:spChg chg="mod">
          <ac:chgData name="中田 雄大" userId="62f770ad0d6c1cad" providerId="LiveId" clId="{38D1ABFC-C313-4844-808C-8C5C33E9A898}" dt="2022-06-23T05:57:13.832" v="10129" actId="20577"/>
          <ac:spMkLst>
            <pc:docMk/>
            <pc:sldMk cId="0" sldId="379"/>
            <ac:spMk id="3" creationId="{00000000-0000-0000-0000-000000000000}"/>
          </ac:spMkLst>
        </pc:spChg>
        <pc:spChg chg="mod">
          <ac:chgData name="中田 雄大" userId="62f770ad0d6c1cad" providerId="LiveId" clId="{38D1ABFC-C313-4844-808C-8C5C33E9A898}" dt="2022-06-23T03:33:08.638" v="9426" actId="14100"/>
          <ac:spMkLst>
            <pc:docMk/>
            <pc:sldMk cId="0" sldId="379"/>
            <ac:spMk id="5" creationId="{DB723B45-9ABC-4112-922C-1698751AB840}"/>
          </ac:spMkLst>
        </pc:spChg>
        <pc:grpChg chg="add mod">
          <ac:chgData name="中田 雄大" userId="62f770ad0d6c1cad" providerId="LiveId" clId="{38D1ABFC-C313-4844-808C-8C5C33E9A898}" dt="2022-06-23T03:32:54.772" v="9423" actId="164"/>
          <ac:grpSpMkLst>
            <pc:docMk/>
            <pc:sldMk cId="0" sldId="379"/>
            <ac:grpSpMk id="4" creationId="{5ECECD20-72BC-DCBD-4086-FF6E46CDCE06}"/>
          </ac:grpSpMkLst>
        </pc:grpChg>
      </pc:sldChg>
      <pc:sldChg chg="addSp delSp modSp mod modShow modNotesTx">
        <pc:chgData name="中田 雄大" userId="62f770ad0d6c1cad" providerId="LiveId" clId="{38D1ABFC-C313-4844-808C-8C5C33E9A898}" dt="2022-06-27T02:31:48.342" v="13254" actId="20577"/>
        <pc:sldMkLst>
          <pc:docMk/>
          <pc:sldMk cId="310953623" sldId="417"/>
        </pc:sldMkLst>
        <pc:spChg chg="add del mod">
          <ac:chgData name="中田 雄大" userId="62f770ad0d6c1cad" providerId="LiveId" clId="{38D1ABFC-C313-4844-808C-8C5C33E9A898}" dt="2022-06-22T03:03:26.524" v="977" actId="478"/>
          <ac:spMkLst>
            <pc:docMk/>
            <pc:sldMk cId="310953623" sldId="417"/>
            <ac:spMk id="3" creationId="{1D6A0B17-E357-C47E-8D1D-96FBE43F585C}"/>
          </ac:spMkLst>
        </pc:spChg>
        <pc:spChg chg="mod">
          <ac:chgData name="中田 雄大" userId="62f770ad0d6c1cad" providerId="LiveId" clId="{38D1ABFC-C313-4844-808C-8C5C33E9A898}" dt="2022-06-22T03:11:27.905" v="1287" actId="14861"/>
          <ac:spMkLst>
            <pc:docMk/>
            <pc:sldMk cId="310953623" sldId="417"/>
            <ac:spMk id="7" creationId="{0EAD3D0D-9AC3-4673-AA1A-6F982305B8F0}"/>
          </ac:spMkLst>
        </pc:spChg>
        <pc:spChg chg="mod">
          <ac:chgData name="中田 雄大" userId="62f770ad0d6c1cad" providerId="LiveId" clId="{38D1ABFC-C313-4844-808C-8C5C33E9A898}" dt="2022-06-22T03:04:25.660" v="987" actId="1076"/>
          <ac:spMkLst>
            <pc:docMk/>
            <pc:sldMk cId="310953623" sldId="417"/>
            <ac:spMk id="8" creationId="{7D0B4C40-6CBB-4E1D-8128-439E67F04B21}"/>
          </ac:spMkLst>
        </pc:spChg>
        <pc:spChg chg="mod">
          <ac:chgData name="中田 雄大" userId="62f770ad0d6c1cad" providerId="LiveId" clId="{38D1ABFC-C313-4844-808C-8C5C33E9A898}" dt="2022-06-22T03:12:49.768" v="1365" actId="1076"/>
          <ac:spMkLst>
            <pc:docMk/>
            <pc:sldMk cId="310953623" sldId="417"/>
            <ac:spMk id="10" creationId="{77C95E52-7291-EA41-9E1B-1537B23762B7}"/>
          </ac:spMkLst>
        </pc:spChg>
        <pc:spChg chg="mod">
          <ac:chgData name="中田 雄大" userId="62f770ad0d6c1cad" providerId="LiveId" clId="{38D1ABFC-C313-4844-808C-8C5C33E9A898}" dt="2022-06-22T03:12:43.682" v="1363" actId="1076"/>
          <ac:spMkLst>
            <pc:docMk/>
            <pc:sldMk cId="310953623" sldId="417"/>
            <ac:spMk id="14" creationId="{BEB6483C-9D2E-D14D-994A-C439D60E0234}"/>
          </ac:spMkLst>
        </pc:spChg>
        <pc:spChg chg="mod">
          <ac:chgData name="中田 雄大" userId="62f770ad0d6c1cad" providerId="LiveId" clId="{38D1ABFC-C313-4844-808C-8C5C33E9A898}" dt="2022-06-22T03:12:24.073" v="1338" actId="1076"/>
          <ac:spMkLst>
            <pc:docMk/>
            <pc:sldMk cId="310953623" sldId="417"/>
            <ac:spMk id="28" creationId="{07822ACC-94D9-FE40-B564-F266F68538A9}"/>
          </ac:spMkLst>
        </pc:spChg>
        <pc:spChg chg="mod">
          <ac:chgData name="中田 雄大" userId="62f770ad0d6c1cad" providerId="LiveId" clId="{38D1ABFC-C313-4844-808C-8C5C33E9A898}" dt="2022-06-22T03:04:25.660" v="987" actId="1076"/>
          <ac:spMkLst>
            <pc:docMk/>
            <pc:sldMk cId="310953623" sldId="417"/>
            <ac:spMk id="29" creationId="{64EECA7B-462E-B743-A917-CB6D95710752}"/>
          </ac:spMkLst>
        </pc:spChg>
        <pc:spChg chg="mod">
          <ac:chgData name="中田 雄大" userId="62f770ad0d6c1cad" providerId="LiveId" clId="{38D1ABFC-C313-4844-808C-8C5C33E9A898}" dt="2022-06-22T03:04:25.660" v="987" actId="1076"/>
          <ac:spMkLst>
            <pc:docMk/>
            <pc:sldMk cId="310953623" sldId="417"/>
            <ac:spMk id="31" creationId="{254F1C31-64E8-46CF-9EA5-4551392DC7B2}"/>
          </ac:spMkLst>
        </pc:spChg>
        <pc:spChg chg="add mod">
          <ac:chgData name="中田 雄大" userId="62f770ad0d6c1cad" providerId="LiveId" clId="{38D1ABFC-C313-4844-808C-8C5C33E9A898}" dt="2022-06-22T03:10:01.195" v="1280" actId="1076"/>
          <ac:spMkLst>
            <pc:docMk/>
            <pc:sldMk cId="310953623" sldId="417"/>
            <ac:spMk id="33" creationId="{B3F493D1-CE4B-6906-2C2E-98E02DC5987D}"/>
          </ac:spMkLst>
        </pc:spChg>
        <pc:spChg chg="add del mod">
          <ac:chgData name="中田 雄大" userId="62f770ad0d6c1cad" providerId="LiveId" clId="{38D1ABFC-C313-4844-808C-8C5C33E9A898}" dt="2022-06-22T03:11:39.967" v="1288" actId="478"/>
          <ac:spMkLst>
            <pc:docMk/>
            <pc:sldMk cId="310953623" sldId="417"/>
            <ac:spMk id="34" creationId="{B35C1DE8-B710-A1BD-3C53-4084933824AE}"/>
          </ac:spMkLst>
        </pc:spChg>
        <pc:spChg chg="add mod">
          <ac:chgData name="中田 雄大" userId="62f770ad0d6c1cad" providerId="LiveId" clId="{38D1ABFC-C313-4844-808C-8C5C33E9A898}" dt="2022-06-22T04:11:45.982" v="2607" actId="1076"/>
          <ac:spMkLst>
            <pc:docMk/>
            <pc:sldMk cId="310953623" sldId="417"/>
            <ac:spMk id="35" creationId="{13446B36-E866-A6F4-0AC5-EEDCFA40DF20}"/>
          </ac:spMkLst>
        </pc:spChg>
        <pc:spChg chg="add mod">
          <ac:chgData name="中田 雄大" userId="62f770ad0d6c1cad" providerId="LiveId" clId="{38D1ABFC-C313-4844-808C-8C5C33E9A898}" dt="2022-06-22T04:11:40.030" v="2606" actId="1076"/>
          <ac:spMkLst>
            <pc:docMk/>
            <pc:sldMk cId="310953623" sldId="417"/>
            <ac:spMk id="36" creationId="{EA3E955C-D5D8-D3F5-197A-E9A613E402AA}"/>
          </ac:spMkLst>
        </pc:spChg>
        <pc:spChg chg="mod">
          <ac:chgData name="中田 雄大" userId="62f770ad0d6c1cad" providerId="LiveId" clId="{38D1ABFC-C313-4844-808C-8C5C33E9A898}" dt="2022-06-22T03:03:19.831" v="975" actId="20577"/>
          <ac:spMkLst>
            <pc:docMk/>
            <pc:sldMk cId="310953623" sldId="417"/>
            <ac:spMk id="37" creationId="{1B7BD1FD-4C85-41DB-851B-D3718E3D93FB}"/>
          </ac:spMkLst>
        </pc:spChg>
        <pc:spChg chg="mod">
          <ac:chgData name="中田 雄大" userId="62f770ad0d6c1cad" providerId="LiveId" clId="{38D1ABFC-C313-4844-808C-8C5C33E9A898}" dt="2022-06-22T03:12:18.824" v="1336" actId="20577"/>
          <ac:spMkLst>
            <pc:docMk/>
            <pc:sldMk cId="310953623" sldId="417"/>
            <ac:spMk id="38" creationId="{D88244E5-7D4E-4CC3-B22C-3324A4871F83}"/>
          </ac:spMkLst>
        </pc:spChg>
        <pc:spChg chg="mod">
          <ac:chgData name="中田 雄大" userId="62f770ad0d6c1cad" providerId="LiveId" clId="{38D1ABFC-C313-4844-808C-8C5C33E9A898}" dt="2022-06-22T03:04:25.660" v="987" actId="1076"/>
          <ac:spMkLst>
            <pc:docMk/>
            <pc:sldMk cId="310953623" sldId="417"/>
            <ac:spMk id="39" creationId="{48D9F1C8-B689-AD41-9C03-E3778037B626}"/>
          </ac:spMkLst>
        </pc:spChg>
        <pc:spChg chg="mod">
          <ac:chgData name="中田 雄大" userId="62f770ad0d6c1cad" providerId="LiveId" clId="{38D1ABFC-C313-4844-808C-8C5C33E9A898}" dt="2022-06-22T03:12:06.722" v="1312" actId="1076"/>
          <ac:spMkLst>
            <pc:docMk/>
            <pc:sldMk cId="310953623" sldId="417"/>
            <ac:spMk id="40" creationId="{A65EA826-EDAC-4E5D-B2FD-B6B7996CB45D}"/>
          </ac:spMkLst>
        </pc:spChg>
        <pc:spChg chg="mod">
          <ac:chgData name="中田 雄大" userId="62f770ad0d6c1cad" providerId="LiveId" clId="{38D1ABFC-C313-4844-808C-8C5C33E9A898}" dt="2022-06-22T03:04:25.660" v="987" actId="1076"/>
          <ac:spMkLst>
            <pc:docMk/>
            <pc:sldMk cId="310953623" sldId="417"/>
            <ac:spMk id="41" creationId="{BB3660FE-9481-7646-89C1-B75C3ECF4232}"/>
          </ac:spMkLst>
        </pc:spChg>
        <pc:spChg chg="mod">
          <ac:chgData name="中田 雄大" userId="62f770ad0d6c1cad" providerId="LiveId" clId="{38D1ABFC-C313-4844-808C-8C5C33E9A898}" dt="2022-06-22T03:04:25.660" v="987" actId="1076"/>
          <ac:spMkLst>
            <pc:docMk/>
            <pc:sldMk cId="310953623" sldId="417"/>
            <ac:spMk id="42" creationId="{22570FC9-C308-2849-AB94-750C2474CD19}"/>
          </ac:spMkLst>
        </pc:spChg>
        <pc:spChg chg="del">
          <ac:chgData name="中田 雄大" userId="62f770ad0d6c1cad" providerId="LiveId" clId="{38D1ABFC-C313-4844-808C-8C5C33E9A898}" dt="2022-06-22T03:03:24.561" v="976" actId="478"/>
          <ac:spMkLst>
            <pc:docMk/>
            <pc:sldMk cId="310953623" sldId="417"/>
            <ac:spMk id="51" creationId="{3D80D78A-80FC-4021-8754-0D56F4D3F856}"/>
          </ac:spMkLst>
        </pc:spChg>
        <pc:spChg chg="mod">
          <ac:chgData name="中田 雄大" userId="62f770ad0d6c1cad" providerId="LiveId" clId="{38D1ABFC-C313-4844-808C-8C5C33E9A898}" dt="2022-06-22T03:04:25.660" v="987" actId="1076"/>
          <ac:spMkLst>
            <pc:docMk/>
            <pc:sldMk cId="310953623" sldId="417"/>
            <ac:spMk id="58" creationId="{B375EEDF-E00D-1B42-9ACF-AD276FE9E55B}"/>
          </ac:spMkLst>
        </pc:spChg>
        <pc:spChg chg="mod">
          <ac:chgData name="中田 雄大" userId="62f770ad0d6c1cad" providerId="LiveId" clId="{38D1ABFC-C313-4844-808C-8C5C33E9A898}" dt="2022-06-22T03:04:25.660" v="987" actId="1076"/>
          <ac:spMkLst>
            <pc:docMk/>
            <pc:sldMk cId="310953623" sldId="417"/>
            <ac:spMk id="59" creationId="{36FB895B-8D36-3F4F-BB63-985EA87B51F6}"/>
          </ac:spMkLst>
        </pc:spChg>
        <pc:spChg chg="del mod">
          <ac:chgData name="中田 雄大" userId="62f770ad0d6c1cad" providerId="LiveId" clId="{38D1ABFC-C313-4844-808C-8C5C33E9A898}" dt="2022-06-22T03:03:41.629" v="979" actId="478"/>
          <ac:spMkLst>
            <pc:docMk/>
            <pc:sldMk cId="310953623" sldId="417"/>
            <ac:spMk id="60" creationId="{D623EAEE-3894-C441-A3FB-EAB6181A80DC}"/>
          </ac:spMkLst>
        </pc:spChg>
        <pc:spChg chg="del mod">
          <ac:chgData name="中田 雄大" userId="62f770ad0d6c1cad" providerId="LiveId" clId="{38D1ABFC-C313-4844-808C-8C5C33E9A898}" dt="2022-06-22T03:03:55.132" v="981" actId="478"/>
          <ac:spMkLst>
            <pc:docMk/>
            <pc:sldMk cId="310953623" sldId="417"/>
            <ac:spMk id="61" creationId="{F7F148EB-862F-CC44-A8A3-AB937301174A}"/>
          </ac:spMkLst>
        </pc:spChg>
        <pc:spChg chg="mod">
          <ac:chgData name="中田 雄大" userId="62f770ad0d6c1cad" providerId="LiveId" clId="{38D1ABFC-C313-4844-808C-8C5C33E9A898}" dt="2022-06-22T03:04:25.660" v="987" actId="1076"/>
          <ac:spMkLst>
            <pc:docMk/>
            <pc:sldMk cId="310953623" sldId="417"/>
            <ac:spMk id="62" creationId="{55E27332-1BE1-DC45-A2C2-F6090FAC5170}"/>
          </ac:spMkLst>
        </pc:spChg>
        <pc:spChg chg="mod">
          <ac:chgData name="中田 雄大" userId="62f770ad0d6c1cad" providerId="LiveId" clId="{38D1ABFC-C313-4844-808C-8C5C33E9A898}" dt="2022-06-22T03:04:25.660" v="987" actId="1076"/>
          <ac:spMkLst>
            <pc:docMk/>
            <pc:sldMk cId="310953623" sldId="417"/>
            <ac:spMk id="64" creationId="{63BB4F7F-0169-B14A-A9E9-AF9883D52027}"/>
          </ac:spMkLst>
        </pc:spChg>
        <pc:spChg chg="mod">
          <ac:chgData name="中田 雄大" userId="62f770ad0d6c1cad" providerId="LiveId" clId="{38D1ABFC-C313-4844-808C-8C5C33E9A898}" dt="2022-06-22T03:08:59.333" v="1222" actId="20577"/>
          <ac:spMkLst>
            <pc:docMk/>
            <pc:sldMk cId="310953623" sldId="417"/>
            <ac:spMk id="65" creationId="{60DE51CA-5308-A848-AF04-57B58E07F4D1}"/>
          </ac:spMkLst>
        </pc:spChg>
        <pc:spChg chg="mod">
          <ac:chgData name="中田 雄大" userId="62f770ad0d6c1cad" providerId="LiveId" clId="{38D1ABFC-C313-4844-808C-8C5C33E9A898}" dt="2022-06-22T03:10:08.507" v="1282" actId="1076"/>
          <ac:spMkLst>
            <pc:docMk/>
            <pc:sldMk cId="310953623" sldId="417"/>
            <ac:spMk id="66" creationId="{71D8E751-B7CF-7D4F-A2FC-F8AF395A78B6}"/>
          </ac:spMkLst>
        </pc:spChg>
        <pc:grpChg chg="mod">
          <ac:chgData name="中田 雄大" userId="62f770ad0d6c1cad" providerId="LiveId" clId="{38D1ABFC-C313-4844-808C-8C5C33E9A898}" dt="2022-06-22T03:04:25.660" v="987" actId="1076"/>
          <ac:grpSpMkLst>
            <pc:docMk/>
            <pc:sldMk cId="310953623" sldId="417"/>
            <ac:grpSpMk id="44" creationId="{67857915-9ECA-8040-82BF-C7611E5F8A3B}"/>
          </ac:grpSpMkLst>
        </pc:grpChg>
        <pc:cxnChg chg="mod">
          <ac:chgData name="中田 雄大" userId="62f770ad0d6c1cad" providerId="LiveId" clId="{38D1ABFC-C313-4844-808C-8C5C33E9A898}" dt="2022-06-22T03:04:25.660" v="987" actId="1076"/>
          <ac:cxnSpMkLst>
            <pc:docMk/>
            <pc:sldMk cId="310953623" sldId="417"/>
            <ac:cxnSpMk id="6" creationId="{A2587736-BD66-954D-ABBC-14EB1725252D}"/>
          </ac:cxnSpMkLst>
        </pc:cxnChg>
        <pc:cxnChg chg="mod">
          <ac:chgData name="中田 雄大" userId="62f770ad0d6c1cad" providerId="LiveId" clId="{38D1ABFC-C313-4844-808C-8C5C33E9A898}" dt="2022-06-22T03:04:25.660" v="987" actId="1076"/>
          <ac:cxnSpMkLst>
            <pc:docMk/>
            <pc:sldMk cId="310953623" sldId="417"/>
            <ac:cxnSpMk id="43" creationId="{000606F3-84DF-024F-B46D-0319DE3453C7}"/>
          </ac:cxnSpMkLst>
        </pc:cxnChg>
      </pc:sldChg>
      <pc:sldChg chg="addSp delSp modSp mod modShow modNotesTx">
        <pc:chgData name="中田 雄大" userId="62f770ad0d6c1cad" providerId="LiveId" clId="{38D1ABFC-C313-4844-808C-8C5C33E9A898}" dt="2022-06-27T02:32:07.877" v="13265" actId="20577"/>
        <pc:sldMkLst>
          <pc:docMk/>
          <pc:sldMk cId="4224299849" sldId="419"/>
        </pc:sldMkLst>
        <pc:spChg chg="add mod">
          <ac:chgData name="中田 雄大" userId="62f770ad0d6c1cad" providerId="LiveId" clId="{38D1ABFC-C313-4844-808C-8C5C33E9A898}" dt="2022-06-22T04:47:57.476" v="3526" actId="1076"/>
          <ac:spMkLst>
            <pc:docMk/>
            <pc:sldMk cId="4224299849" sldId="419"/>
            <ac:spMk id="33" creationId="{B2E0DB7C-E8AB-84EA-B200-077460FA0970}"/>
          </ac:spMkLst>
        </pc:spChg>
        <pc:spChg chg="add mod">
          <ac:chgData name="中田 雄大" userId="62f770ad0d6c1cad" providerId="LiveId" clId="{38D1ABFC-C313-4844-808C-8C5C33E9A898}" dt="2022-06-22T04:47:47.422" v="3523" actId="1076"/>
          <ac:spMkLst>
            <pc:docMk/>
            <pc:sldMk cId="4224299849" sldId="419"/>
            <ac:spMk id="34" creationId="{F19BFA2B-4D71-5A1B-A715-6F2316714B0C}"/>
          </ac:spMkLst>
        </pc:spChg>
        <pc:spChg chg="add mod">
          <ac:chgData name="中田 雄大" userId="62f770ad0d6c1cad" providerId="LiveId" clId="{38D1ABFC-C313-4844-808C-8C5C33E9A898}" dt="2022-06-22T04:47:36.573" v="3518" actId="14100"/>
          <ac:spMkLst>
            <pc:docMk/>
            <pc:sldMk cId="4224299849" sldId="419"/>
            <ac:spMk id="35" creationId="{5288AA62-A391-7A49-D2CD-A9A85D210753}"/>
          </ac:spMkLst>
        </pc:spChg>
        <pc:spChg chg="mod">
          <ac:chgData name="中田 雄大" userId="62f770ad0d6c1cad" providerId="LiveId" clId="{38D1ABFC-C313-4844-808C-8C5C33E9A898}" dt="2022-06-22T05:19:17.156" v="4340" actId="14100"/>
          <ac:spMkLst>
            <pc:docMk/>
            <pc:sldMk cId="4224299849" sldId="419"/>
            <ac:spMk id="36" creationId="{13B62C7C-89E8-4A7A-9094-4CFF8580785E}"/>
          </ac:spMkLst>
        </pc:spChg>
        <pc:spChg chg="mod">
          <ac:chgData name="中田 雄大" userId="62f770ad0d6c1cad" providerId="LiveId" clId="{38D1ABFC-C313-4844-808C-8C5C33E9A898}" dt="2022-06-22T04:58:15.311" v="4056" actId="2711"/>
          <ac:spMkLst>
            <pc:docMk/>
            <pc:sldMk cId="4224299849" sldId="419"/>
            <ac:spMk id="38" creationId="{EE9F0268-D8A6-47A1-95A6-CD63B2649B84}"/>
          </ac:spMkLst>
        </pc:spChg>
        <pc:spChg chg="add mod">
          <ac:chgData name="中田 雄大" userId="62f770ad0d6c1cad" providerId="LiveId" clId="{38D1ABFC-C313-4844-808C-8C5C33E9A898}" dt="2022-06-22T04:51:22.924" v="3679"/>
          <ac:spMkLst>
            <pc:docMk/>
            <pc:sldMk cId="4224299849" sldId="419"/>
            <ac:spMk id="42" creationId="{96E56A6E-BD18-7E5D-CCE6-7D4A880C1EC4}"/>
          </ac:spMkLst>
        </pc:spChg>
        <pc:spChg chg="add del mod">
          <ac:chgData name="中田 雄大" userId="62f770ad0d6c1cad" providerId="LiveId" clId="{38D1ABFC-C313-4844-808C-8C5C33E9A898}" dt="2022-06-22T04:54:33.892" v="3816" actId="478"/>
          <ac:spMkLst>
            <pc:docMk/>
            <pc:sldMk cId="4224299849" sldId="419"/>
            <ac:spMk id="43" creationId="{91177771-15DE-1E2B-0654-EFE0A917E4BF}"/>
          </ac:spMkLst>
        </pc:spChg>
        <pc:spChg chg="add mod">
          <ac:chgData name="中田 雄大" userId="62f770ad0d6c1cad" providerId="LiveId" clId="{38D1ABFC-C313-4844-808C-8C5C33E9A898}" dt="2022-06-22T05:22:12.465" v="4432" actId="20577"/>
          <ac:spMkLst>
            <pc:docMk/>
            <pc:sldMk cId="4224299849" sldId="419"/>
            <ac:spMk id="44" creationId="{402CE72E-B2FF-FE36-6053-AD5D2040C9A9}"/>
          </ac:spMkLst>
        </pc:spChg>
        <pc:spChg chg="mod">
          <ac:chgData name="中田 雄大" userId="62f770ad0d6c1cad" providerId="LiveId" clId="{38D1ABFC-C313-4844-808C-8C5C33E9A898}" dt="2022-06-22T04:49:10.565" v="3539" actId="1076"/>
          <ac:spMkLst>
            <pc:docMk/>
            <pc:sldMk cId="4224299849" sldId="419"/>
            <ac:spMk id="45" creationId="{573AE015-9938-4FD3-B1CE-88E9A26E9687}"/>
          </ac:spMkLst>
        </pc:spChg>
        <pc:spChg chg="del mod">
          <ac:chgData name="中田 雄大" userId="62f770ad0d6c1cad" providerId="LiveId" clId="{38D1ABFC-C313-4844-808C-8C5C33E9A898}" dt="2022-06-22T04:06:01.135" v="2524" actId="478"/>
          <ac:spMkLst>
            <pc:docMk/>
            <pc:sldMk cId="4224299849" sldId="419"/>
            <ac:spMk id="47" creationId="{9A9DB8DF-BF32-4F03-AB66-8BF97A0D6CB7}"/>
          </ac:spMkLst>
        </pc:spChg>
        <pc:spChg chg="mod">
          <ac:chgData name="中田 雄大" userId="62f770ad0d6c1cad" providerId="LiveId" clId="{38D1ABFC-C313-4844-808C-8C5C33E9A898}" dt="2022-06-22T07:38:05.985" v="5597" actId="14100"/>
          <ac:spMkLst>
            <pc:docMk/>
            <pc:sldMk cId="4224299849" sldId="419"/>
            <ac:spMk id="48" creationId="{A83C710A-3E54-44ED-81F1-9035CBA2442C}"/>
          </ac:spMkLst>
        </pc:spChg>
        <pc:spChg chg="mod">
          <ac:chgData name="中田 雄大" userId="62f770ad0d6c1cad" providerId="LiveId" clId="{38D1ABFC-C313-4844-808C-8C5C33E9A898}" dt="2022-06-22T08:08:02.300" v="5621" actId="2711"/>
          <ac:spMkLst>
            <pc:docMk/>
            <pc:sldMk cId="4224299849" sldId="419"/>
            <ac:spMk id="61" creationId="{D08F73AE-37B9-41B2-8519-E97955EBE326}"/>
          </ac:spMkLst>
        </pc:spChg>
        <pc:spChg chg="del mod">
          <ac:chgData name="中田 雄大" userId="62f770ad0d6c1cad" providerId="LiveId" clId="{38D1ABFC-C313-4844-808C-8C5C33E9A898}" dt="2022-06-22T04:54:36.467" v="3817" actId="478"/>
          <ac:spMkLst>
            <pc:docMk/>
            <pc:sldMk cId="4224299849" sldId="419"/>
            <ac:spMk id="62" creationId="{BB438A1C-4259-43CA-871A-0F6CDE695D91}"/>
          </ac:spMkLst>
        </pc:spChg>
        <pc:spChg chg="mod">
          <ac:chgData name="中田 雄大" userId="62f770ad0d6c1cad" providerId="LiveId" clId="{38D1ABFC-C313-4844-808C-8C5C33E9A898}" dt="2022-06-22T04:58:22.069" v="4057" actId="1076"/>
          <ac:spMkLst>
            <pc:docMk/>
            <pc:sldMk cId="4224299849" sldId="419"/>
            <ac:spMk id="63" creationId="{F6674883-FF6D-4BD3-8BE0-52907AF04420}"/>
          </ac:spMkLst>
        </pc:spChg>
        <pc:spChg chg="mod">
          <ac:chgData name="中田 雄大" userId="62f770ad0d6c1cad" providerId="LiveId" clId="{38D1ABFC-C313-4844-808C-8C5C33E9A898}" dt="2022-06-22T04:46:11.682" v="3470" actId="20577"/>
          <ac:spMkLst>
            <pc:docMk/>
            <pc:sldMk cId="4224299849" sldId="419"/>
            <ac:spMk id="64" creationId="{61899131-509C-4525-B5DC-89047923D445}"/>
          </ac:spMkLst>
        </pc:spChg>
        <pc:spChg chg="mod">
          <ac:chgData name="中田 雄大" userId="62f770ad0d6c1cad" providerId="LiveId" clId="{38D1ABFC-C313-4844-808C-8C5C33E9A898}" dt="2022-06-22T04:49:05.220" v="3538" actId="1076"/>
          <ac:spMkLst>
            <pc:docMk/>
            <pc:sldMk cId="4224299849" sldId="419"/>
            <ac:spMk id="65" creationId="{CFB9049D-A818-4369-938F-32321C96D56C}"/>
          </ac:spMkLst>
        </pc:spChg>
        <pc:spChg chg="mod">
          <ac:chgData name="中田 雄大" userId="62f770ad0d6c1cad" providerId="LiveId" clId="{38D1ABFC-C313-4844-808C-8C5C33E9A898}" dt="2022-06-22T04:46:30.805" v="3472" actId="1076"/>
          <ac:spMkLst>
            <pc:docMk/>
            <pc:sldMk cId="4224299849" sldId="419"/>
            <ac:spMk id="66" creationId="{DFECD8AB-630A-4A2D-A02A-59C211DBF9E8}"/>
          </ac:spMkLst>
        </pc:spChg>
        <pc:spChg chg="mod">
          <ac:chgData name="中田 雄大" userId="62f770ad0d6c1cad" providerId="LiveId" clId="{38D1ABFC-C313-4844-808C-8C5C33E9A898}" dt="2022-06-22T08:07:56.581" v="5620" actId="2711"/>
          <ac:spMkLst>
            <pc:docMk/>
            <pc:sldMk cId="4224299849" sldId="419"/>
            <ac:spMk id="67" creationId="{2439067A-20F2-47BD-BE6A-E0FF8BED927E}"/>
          </ac:spMkLst>
        </pc:spChg>
        <pc:spChg chg="del mod">
          <ac:chgData name="中田 雄大" userId="62f770ad0d6c1cad" providerId="LiveId" clId="{38D1ABFC-C313-4844-808C-8C5C33E9A898}" dt="2022-06-22T04:48:45.999" v="3536" actId="478"/>
          <ac:spMkLst>
            <pc:docMk/>
            <pc:sldMk cId="4224299849" sldId="419"/>
            <ac:spMk id="81" creationId="{AC5EA499-4DD0-47B8-8BEE-4BF08A7E08C9}"/>
          </ac:spMkLst>
        </pc:spChg>
        <pc:grpChg chg="mod">
          <ac:chgData name="中田 雄大" userId="62f770ad0d6c1cad" providerId="LiveId" clId="{38D1ABFC-C313-4844-808C-8C5C33E9A898}" dt="2022-06-22T04:05:15.996" v="2521" actId="1076"/>
          <ac:grpSpMkLst>
            <pc:docMk/>
            <pc:sldMk cId="4224299849" sldId="419"/>
            <ac:grpSpMk id="37" creationId="{DEFF8CF7-A193-964A-A83E-C13B5D5A73CB}"/>
          </ac:grpSpMkLst>
        </pc:grpChg>
        <pc:picChg chg="mod">
          <ac:chgData name="中田 雄大" userId="62f770ad0d6c1cad" providerId="LiveId" clId="{38D1ABFC-C313-4844-808C-8C5C33E9A898}" dt="2022-06-22T04:05:15.996" v="2521" actId="1076"/>
          <ac:picMkLst>
            <pc:docMk/>
            <pc:sldMk cId="4224299849" sldId="419"/>
            <ac:picMk id="29" creationId="{7C3BF4D0-D5CC-4936-99B0-C4C5CF079B0C}"/>
          </ac:picMkLst>
        </pc:picChg>
        <pc:cxnChg chg="mod">
          <ac:chgData name="中田 雄大" userId="62f770ad0d6c1cad" providerId="LiveId" clId="{38D1ABFC-C313-4844-808C-8C5C33E9A898}" dt="2022-06-22T04:49:05.220" v="3538" actId="1076"/>
          <ac:cxnSpMkLst>
            <pc:docMk/>
            <pc:sldMk cId="4224299849" sldId="419"/>
            <ac:cxnSpMk id="6" creationId="{BF4DA359-66D9-B148-A3B2-0C465A778533}"/>
          </ac:cxnSpMkLst>
        </pc:cxnChg>
      </pc:sldChg>
      <pc:sldChg chg="addSp delSp modSp mod modShow modNotesTx">
        <pc:chgData name="中田 雄大" userId="62f770ad0d6c1cad" providerId="LiveId" clId="{38D1ABFC-C313-4844-808C-8C5C33E9A898}" dt="2022-06-27T02:32:35.878" v="13281" actId="20577"/>
        <pc:sldMkLst>
          <pc:docMk/>
          <pc:sldMk cId="3845246463" sldId="425"/>
        </pc:sldMkLst>
        <pc:spChg chg="add del mod">
          <ac:chgData name="中田 雄大" userId="62f770ad0d6c1cad" providerId="LiveId" clId="{38D1ABFC-C313-4844-808C-8C5C33E9A898}" dt="2022-06-22T08:27:41.981" v="5725" actId="478"/>
          <ac:spMkLst>
            <pc:docMk/>
            <pc:sldMk cId="3845246463" sldId="425"/>
            <ac:spMk id="3" creationId="{0AD1BC94-18E0-B17D-5A2E-5569D66E38B0}"/>
          </ac:spMkLst>
        </pc:spChg>
        <pc:spChg chg="mod">
          <ac:chgData name="中田 雄大" userId="62f770ad0d6c1cad" providerId="LiveId" clId="{38D1ABFC-C313-4844-808C-8C5C33E9A898}" dt="2022-06-23T02:18:10.545" v="7563" actId="1076"/>
          <ac:spMkLst>
            <pc:docMk/>
            <pc:sldMk cId="3845246463" sldId="425"/>
            <ac:spMk id="19" creationId="{A6BA3751-8E9A-44AE-A9B5-25155CB232C9}"/>
          </ac:spMkLst>
        </pc:spChg>
        <pc:spChg chg="mod">
          <ac:chgData name="中田 雄大" userId="62f770ad0d6c1cad" providerId="LiveId" clId="{38D1ABFC-C313-4844-808C-8C5C33E9A898}" dt="2022-06-23T02:18:10.545" v="7563" actId="1076"/>
          <ac:spMkLst>
            <pc:docMk/>
            <pc:sldMk cId="3845246463" sldId="425"/>
            <ac:spMk id="21" creationId="{D14369EE-2E0C-413D-8AE2-40C70CBCAF2E}"/>
          </ac:spMkLst>
        </pc:spChg>
        <pc:spChg chg="mod">
          <ac:chgData name="中田 雄大" userId="62f770ad0d6c1cad" providerId="LiveId" clId="{38D1ABFC-C313-4844-808C-8C5C33E9A898}" dt="2022-06-22T08:25:54.627" v="5723" actId="20577"/>
          <ac:spMkLst>
            <pc:docMk/>
            <pc:sldMk cId="3845246463" sldId="425"/>
            <ac:spMk id="33" creationId="{6A302A46-FD0D-4891-A8AE-8508B2CE565E}"/>
          </ac:spMkLst>
        </pc:spChg>
        <pc:spChg chg="del mod">
          <ac:chgData name="中田 雄大" userId="62f770ad0d6c1cad" providerId="LiveId" clId="{38D1ABFC-C313-4844-808C-8C5C33E9A898}" dt="2022-06-22T08:27:40.734" v="5724" actId="478"/>
          <ac:spMkLst>
            <pc:docMk/>
            <pc:sldMk cId="3845246463" sldId="425"/>
            <ac:spMk id="34" creationId="{19467DEA-3E1E-4FB1-90A3-7AD27198F950}"/>
          </ac:spMkLst>
        </pc:spChg>
        <pc:spChg chg="mod">
          <ac:chgData name="中田 雄大" userId="62f770ad0d6c1cad" providerId="LiveId" clId="{38D1ABFC-C313-4844-808C-8C5C33E9A898}" dt="2022-06-23T02:18:10.545" v="7563" actId="1076"/>
          <ac:spMkLst>
            <pc:docMk/>
            <pc:sldMk cId="3845246463" sldId="425"/>
            <ac:spMk id="35" creationId="{F9E43F20-E4FD-42E2-A0E1-B00F55CDA656}"/>
          </ac:spMkLst>
        </pc:spChg>
        <pc:spChg chg="mod">
          <ac:chgData name="中田 雄大" userId="62f770ad0d6c1cad" providerId="LiveId" clId="{38D1ABFC-C313-4844-808C-8C5C33E9A898}" dt="2022-06-23T02:18:10.545" v="7563" actId="1076"/>
          <ac:spMkLst>
            <pc:docMk/>
            <pc:sldMk cId="3845246463" sldId="425"/>
            <ac:spMk id="36" creationId="{BBFA4370-3D30-4D5B-BBA7-A1194EDE875A}"/>
          </ac:spMkLst>
        </pc:spChg>
        <pc:spChg chg="mod">
          <ac:chgData name="中田 雄大" userId="62f770ad0d6c1cad" providerId="LiveId" clId="{38D1ABFC-C313-4844-808C-8C5C33E9A898}" dt="2022-06-23T02:18:10.545" v="7563" actId="1076"/>
          <ac:spMkLst>
            <pc:docMk/>
            <pc:sldMk cId="3845246463" sldId="425"/>
            <ac:spMk id="38" creationId="{5C42B01B-316C-4E98-84A2-F416090DB392}"/>
          </ac:spMkLst>
        </pc:spChg>
        <pc:spChg chg="add mod">
          <ac:chgData name="中田 雄大" userId="62f770ad0d6c1cad" providerId="LiveId" clId="{38D1ABFC-C313-4844-808C-8C5C33E9A898}" dt="2022-06-23T02:18:10.545" v="7563" actId="1076"/>
          <ac:spMkLst>
            <pc:docMk/>
            <pc:sldMk cId="3845246463" sldId="425"/>
            <ac:spMk id="48" creationId="{8E899C06-E6C6-A1FF-570B-B4E33007215E}"/>
          </ac:spMkLst>
        </pc:spChg>
        <pc:spChg chg="mod">
          <ac:chgData name="中田 雄大" userId="62f770ad0d6c1cad" providerId="LiveId" clId="{38D1ABFC-C313-4844-808C-8C5C33E9A898}" dt="2022-06-22T08:27:51.562" v="5727" actId="1076"/>
          <ac:spMkLst>
            <pc:docMk/>
            <pc:sldMk cId="3845246463" sldId="425"/>
            <ac:spMk id="49" creationId="{FCDEF842-A01C-4DB6-96A4-EAD645B9B04F}"/>
          </ac:spMkLst>
        </pc:spChg>
        <pc:spChg chg="mod">
          <ac:chgData name="中田 雄大" userId="62f770ad0d6c1cad" providerId="LiveId" clId="{38D1ABFC-C313-4844-808C-8C5C33E9A898}" dt="2022-06-23T02:18:10.545" v="7563" actId="1076"/>
          <ac:spMkLst>
            <pc:docMk/>
            <pc:sldMk cId="3845246463" sldId="425"/>
            <ac:spMk id="51" creationId="{1FB4EAE6-2078-452A-A8B8-8C6E3AF3861E}"/>
          </ac:spMkLst>
        </pc:spChg>
        <pc:spChg chg="mod">
          <ac:chgData name="中田 雄大" userId="62f770ad0d6c1cad" providerId="LiveId" clId="{38D1ABFC-C313-4844-808C-8C5C33E9A898}" dt="2022-06-23T02:18:10.545" v="7563" actId="1076"/>
          <ac:spMkLst>
            <pc:docMk/>
            <pc:sldMk cId="3845246463" sldId="425"/>
            <ac:spMk id="52" creationId="{7FC071D3-1280-4841-94EC-7E55339007B3}"/>
          </ac:spMkLst>
        </pc:spChg>
        <pc:spChg chg="mod topLvl">
          <ac:chgData name="中田 雄大" userId="62f770ad0d6c1cad" providerId="LiveId" clId="{38D1ABFC-C313-4844-808C-8C5C33E9A898}" dt="2022-06-23T02:21:25.333" v="7738" actId="14100"/>
          <ac:spMkLst>
            <pc:docMk/>
            <pc:sldMk cId="3845246463" sldId="425"/>
            <ac:spMk id="53" creationId="{542F6350-09C7-4F1F-B599-0335B6D39848}"/>
          </ac:spMkLst>
        </pc:spChg>
        <pc:spChg chg="add mod">
          <ac:chgData name="中田 雄大" userId="62f770ad0d6c1cad" providerId="LiveId" clId="{38D1ABFC-C313-4844-808C-8C5C33E9A898}" dt="2022-06-23T02:23:16.258" v="7777" actId="207"/>
          <ac:spMkLst>
            <pc:docMk/>
            <pc:sldMk cId="3845246463" sldId="425"/>
            <ac:spMk id="55" creationId="{201C8B8D-2C3B-6F27-5B39-BDEBAFCD7BB2}"/>
          </ac:spMkLst>
        </pc:spChg>
        <pc:spChg chg="mod">
          <ac:chgData name="中田 雄大" userId="62f770ad0d6c1cad" providerId="LiveId" clId="{38D1ABFC-C313-4844-808C-8C5C33E9A898}" dt="2022-06-23T02:18:10.545" v="7563" actId="1076"/>
          <ac:spMkLst>
            <pc:docMk/>
            <pc:sldMk cId="3845246463" sldId="425"/>
            <ac:spMk id="67" creationId="{74AF48D1-9D8B-49F9-8860-BEDCC55E8996}"/>
          </ac:spMkLst>
        </pc:spChg>
        <pc:grpChg chg="mod topLvl">
          <ac:chgData name="中田 雄大" userId="62f770ad0d6c1cad" providerId="LiveId" clId="{38D1ABFC-C313-4844-808C-8C5C33E9A898}" dt="2022-06-23T02:21:20.851" v="7737" actId="165"/>
          <ac:grpSpMkLst>
            <pc:docMk/>
            <pc:sldMk cId="3845246463" sldId="425"/>
            <ac:grpSpMk id="5" creationId="{436A1FE5-5047-4E2C-9730-0369B4E577EC}"/>
          </ac:grpSpMkLst>
        </pc:grpChg>
        <pc:grpChg chg="mod">
          <ac:chgData name="中田 雄大" userId="62f770ad0d6c1cad" providerId="LiveId" clId="{38D1ABFC-C313-4844-808C-8C5C33E9A898}" dt="2022-06-23T02:18:10.545" v="7563" actId="1076"/>
          <ac:grpSpMkLst>
            <pc:docMk/>
            <pc:sldMk cId="3845246463" sldId="425"/>
            <ac:grpSpMk id="13" creationId="{0BCC0F4F-8609-4D5E-BB41-65252129E51B}"/>
          </ac:grpSpMkLst>
        </pc:grpChg>
        <pc:grpChg chg="mod">
          <ac:chgData name="中田 雄大" userId="62f770ad0d6c1cad" providerId="LiveId" clId="{38D1ABFC-C313-4844-808C-8C5C33E9A898}" dt="2022-06-23T02:18:10.545" v="7563" actId="1076"/>
          <ac:grpSpMkLst>
            <pc:docMk/>
            <pc:sldMk cId="3845246463" sldId="425"/>
            <ac:grpSpMk id="16" creationId="{F7A8AF31-AA4D-4B1C-9307-32C0FE3CE55E}"/>
          </ac:grpSpMkLst>
        </pc:grpChg>
        <pc:grpChg chg="mod">
          <ac:chgData name="中田 雄大" userId="62f770ad0d6c1cad" providerId="LiveId" clId="{38D1ABFC-C313-4844-808C-8C5C33E9A898}" dt="2022-06-23T02:18:10.545" v="7563" actId="1076"/>
          <ac:grpSpMkLst>
            <pc:docMk/>
            <pc:sldMk cId="3845246463" sldId="425"/>
            <ac:grpSpMk id="22" creationId="{49574FCB-F181-4B44-911A-B56BAFD345AC}"/>
          </ac:grpSpMkLst>
        </pc:grpChg>
        <pc:grpChg chg="del mod">
          <ac:chgData name="中田 雄大" userId="62f770ad0d6c1cad" providerId="LiveId" clId="{38D1ABFC-C313-4844-808C-8C5C33E9A898}" dt="2022-06-23T02:21:20.851" v="7737" actId="165"/>
          <ac:grpSpMkLst>
            <pc:docMk/>
            <pc:sldMk cId="3845246463" sldId="425"/>
            <ac:grpSpMk id="45" creationId="{06669425-D97B-4846-B8CC-4BA249BF4834}"/>
          </ac:grpSpMkLst>
        </pc:grpChg>
        <pc:picChg chg="mod">
          <ac:chgData name="中田 雄大" userId="62f770ad0d6c1cad" providerId="LiveId" clId="{38D1ABFC-C313-4844-808C-8C5C33E9A898}" dt="2022-06-23T02:21:20.851" v="7737" actId="165"/>
          <ac:picMkLst>
            <pc:docMk/>
            <pc:sldMk cId="3845246463" sldId="425"/>
            <ac:picMk id="42" creationId="{0298F951-7903-4A6B-97BC-ACFBDABB5841}"/>
          </ac:picMkLst>
        </pc:picChg>
        <pc:picChg chg="mod">
          <ac:chgData name="中田 雄大" userId="62f770ad0d6c1cad" providerId="LiveId" clId="{38D1ABFC-C313-4844-808C-8C5C33E9A898}" dt="2022-06-23T02:21:20.851" v="7737" actId="165"/>
          <ac:picMkLst>
            <pc:docMk/>
            <pc:sldMk cId="3845246463" sldId="425"/>
            <ac:picMk id="43" creationId="{65D8ED80-93C7-437E-B721-1ADC8A9156FE}"/>
          </ac:picMkLst>
        </pc:picChg>
        <pc:picChg chg="mod">
          <ac:chgData name="中田 雄大" userId="62f770ad0d6c1cad" providerId="LiveId" clId="{38D1ABFC-C313-4844-808C-8C5C33E9A898}" dt="2022-06-23T02:21:20.851" v="7737" actId="165"/>
          <ac:picMkLst>
            <pc:docMk/>
            <pc:sldMk cId="3845246463" sldId="425"/>
            <ac:picMk id="44" creationId="{C6F02B52-E60D-4467-8A92-4BF2B79D88FC}"/>
          </ac:picMkLst>
        </pc:picChg>
        <pc:cxnChg chg="mod">
          <ac:chgData name="中田 雄大" userId="62f770ad0d6c1cad" providerId="LiveId" clId="{38D1ABFC-C313-4844-808C-8C5C33E9A898}" dt="2022-06-23T02:18:10.545" v="7563" actId="1076"/>
          <ac:cxnSpMkLst>
            <pc:docMk/>
            <pc:sldMk cId="3845246463" sldId="425"/>
            <ac:cxnSpMk id="41" creationId="{26365AAF-A7C3-40C7-8B8D-98A6E24A5F7A}"/>
          </ac:cxnSpMkLst>
        </pc:cxnChg>
      </pc:sldChg>
      <pc:sldChg chg="addSp delSp modSp mod ord modShow">
        <pc:chgData name="中田 雄大" userId="62f770ad0d6c1cad" providerId="LiveId" clId="{38D1ABFC-C313-4844-808C-8C5C33E9A898}" dt="2022-06-23T03:32:21.237" v="9418" actId="729"/>
        <pc:sldMkLst>
          <pc:docMk/>
          <pc:sldMk cId="550320575" sldId="429"/>
        </pc:sldMkLst>
        <pc:spChg chg="del">
          <ac:chgData name="中田 雄大" userId="62f770ad0d6c1cad" providerId="LiveId" clId="{38D1ABFC-C313-4844-808C-8C5C33E9A898}" dt="2022-06-23T02:59:17.784" v="8354" actId="478"/>
          <ac:spMkLst>
            <pc:docMk/>
            <pc:sldMk cId="550320575" sldId="429"/>
            <ac:spMk id="11" creationId="{077E52A7-8BB8-4D66-83C9-008A0FF5FFEE}"/>
          </ac:spMkLst>
        </pc:spChg>
        <pc:spChg chg="del">
          <ac:chgData name="中田 雄大" userId="62f770ad0d6c1cad" providerId="LiveId" clId="{38D1ABFC-C313-4844-808C-8C5C33E9A898}" dt="2022-06-23T03:04:21.733" v="8409" actId="478"/>
          <ac:spMkLst>
            <pc:docMk/>
            <pc:sldMk cId="550320575" sldId="429"/>
            <ac:spMk id="16" creationId="{B0B04B81-3945-4D39-A2B6-421C0162BED9}"/>
          </ac:spMkLst>
        </pc:spChg>
        <pc:spChg chg="add mod ord">
          <ac:chgData name="中田 雄大" userId="62f770ad0d6c1cad" providerId="LiveId" clId="{38D1ABFC-C313-4844-808C-8C5C33E9A898}" dt="2022-06-23T03:31:55.724" v="9415" actId="13926"/>
          <ac:spMkLst>
            <pc:docMk/>
            <pc:sldMk cId="550320575" sldId="429"/>
            <ac:spMk id="19" creationId="{4EF25E07-CE75-CE16-EBD4-A846091412E9}"/>
          </ac:spMkLst>
        </pc:spChg>
        <pc:spChg chg="del">
          <ac:chgData name="中田 雄大" userId="62f770ad0d6c1cad" providerId="LiveId" clId="{38D1ABFC-C313-4844-808C-8C5C33E9A898}" dt="2022-06-23T03:04:21.733" v="8409" actId="478"/>
          <ac:spMkLst>
            <pc:docMk/>
            <pc:sldMk cId="550320575" sldId="429"/>
            <ac:spMk id="20" creationId="{EA878DE5-0D4A-4AD7-9CAE-7F5E8A0920A9}"/>
          </ac:spMkLst>
        </pc:spChg>
        <pc:spChg chg="del">
          <ac:chgData name="中田 雄大" userId="62f770ad0d6c1cad" providerId="LiveId" clId="{38D1ABFC-C313-4844-808C-8C5C33E9A898}" dt="2022-06-23T03:04:21.733" v="8409" actId="478"/>
          <ac:spMkLst>
            <pc:docMk/>
            <pc:sldMk cId="550320575" sldId="429"/>
            <ac:spMk id="21" creationId="{620976DC-5E59-4E02-9607-0A26219C2052}"/>
          </ac:spMkLst>
        </pc:spChg>
        <pc:spChg chg="del">
          <ac:chgData name="中田 雄大" userId="62f770ad0d6c1cad" providerId="LiveId" clId="{38D1ABFC-C313-4844-808C-8C5C33E9A898}" dt="2022-06-23T03:04:21.733" v="8409" actId="478"/>
          <ac:spMkLst>
            <pc:docMk/>
            <pc:sldMk cId="550320575" sldId="429"/>
            <ac:spMk id="22" creationId="{E505EB3B-6CB2-488B-9C1C-75F2BFCCF138}"/>
          </ac:spMkLst>
        </pc:spChg>
        <pc:spChg chg="mod">
          <ac:chgData name="中田 雄大" userId="62f770ad0d6c1cad" providerId="LiveId" clId="{38D1ABFC-C313-4844-808C-8C5C33E9A898}" dt="2022-06-23T03:31:14.949" v="9406" actId="13926"/>
          <ac:spMkLst>
            <pc:docMk/>
            <pc:sldMk cId="550320575" sldId="429"/>
            <ac:spMk id="23" creationId="{4667B119-078B-4530-A7CD-60BDFC4AD25E}"/>
          </ac:spMkLst>
        </pc:spChg>
        <pc:spChg chg="add mod">
          <ac:chgData name="中田 雄大" userId="62f770ad0d6c1cad" providerId="LiveId" clId="{38D1ABFC-C313-4844-808C-8C5C33E9A898}" dt="2022-06-23T03:16:20.674" v="8811" actId="20577"/>
          <ac:spMkLst>
            <pc:docMk/>
            <pc:sldMk cId="550320575" sldId="429"/>
            <ac:spMk id="25" creationId="{5E71C892-5FFA-1706-38AC-38472DBD00A4}"/>
          </ac:spMkLst>
        </pc:spChg>
        <pc:spChg chg="add mod">
          <ac:chgData name="中田 雄大" userId="62f770ad0d6c1cad" providerId="LiveId" clId="{38D1ABFC-C313-4844-808C-8C5C33E9A898}" dt="2022-06-23T03:17:15.774" v="8907" actId="1076"/>
          <ac:spMkLst>
            <pc:docMk/>
            <pc:sldMk cId="550320575" sldId="429"/>
            <ac:spMk id="27" creationId="{52773961-CE7C-DD47-ADDF-1434AA99DC5C}"/>
          </ac:spMkLst>
        </pc:spChg>
        <pc:spChg chg="del">
          <ac:chgData name="中田 雄大" userId="62f770ad0d6c1cad" providerId="LiveId" clId="{38D1ABFC-C313-4844-808C-8C5C33E9A898}" dt="2022-06-23T03:19:01.586" v="9025" actId="478"/>
          <ac:spMkLst>
            <pc:docMk/>
            <pc:sldMk cId="550320575" sldId="429"/>
            <ac:spMk id="28" creationId="{6A87AF97-F4B4-4A1E-AAC6-FA2816DA17E9}"/>
          </ac:spMkLst>
        </pc:spChg>
        <pc:spChg chg="del">
          <ac:chgData name="中田 雄大" userId="62f770ad0d6c1cad" providerId="LiveId" clId="{38D1ABFC-C313-4844-808C-8C5C33E9A898}" dt="2022-06-23T03:19:01.586" v="9025" actId="478"/>
          <ac:spMkLst>
            <pc:docMk/>
            <pc:sldMk cId="550320575" sldId="429"/>
            <ac:spMk id="29" creationId="{05ABCEFD-2D8A-40AB-AD1B-40ABE79AB5EA}"/>
          </ac:spMkLst>
        </pc:spChg>
        <pc:spChg chg="del">
          <ac:chgData name="中田 雄大" userId="62f770ad0d6c1cad" providerId="LiveId" clId="{38D1ABFC-C313-4844-808C-8C5C33E9A898}" dt="2022-06-23T03:19:01.586" v="9025" actId="478"/>
          <ac:spMkLst>
            <pc:docMk/>
            <pc:sldMk cId="550320575" sldId="429"/>
            <ac:spMk id="30" creationId="{95D72D13-B74E-4985-BFB7-117AE19E2423}"/>
          </ac:spMkLst>
        </pc:spChg>
        <pc:spChg chg="del">
          <ac:chgData name="中田 雄大" userId="62f770ad0d6c1cad" providerId="LiveId" clId="{38D1ABFC-C313-4844-808C-8C5C33E9A898}" dt="2022-06-23T03:19:01.586" v="9025" actId="478"/>
          <ac:spMkLst>
            <pc:docMk/>
            <pc:sldMk cId="550320575" sldId="429"/>
            <ac:spMk id="31" creationId="{DADCF292-68E8-421C-B3D8-58DC8D6D76D2}"/>
          </ac:spMkLst>
        </pc:spChg>
        <pc:spChg chg="del mod">
          <ac:chgData name="中田 雄大" userId="62f770ad0d6c1cad" providerId="LiveId" clId="{38D1ABFC-C313-4844-808C-8C5C33E9A898}" dt="2022-06-23T03:19:01.586" v="9025" actId="478"/>
          <ac:spMkLst>
            <pc:docMk/>
            <pc:sldMk cId="550320575" sldId="429"/>
            <ac:spMk id="32" creationId="{9E84EE08-CC3B-4E74-A686-8B5D026BB820}"/>
          </ac:spMkLst>
        </pc:spChg>
        <pc:spChg chg="add mod">
          <ac:chgData name="中田 雄大" userId="62f770ad0d6c1cad" providerId="LiveId" clId="{38D1ABFC-C313-4844-808C-8C5C33E9A898}" dt="2022-06-23T03:17:13.566" v="8906" actId="1076"/>
          <ac:spMkLst>
            <pc:docMk/>
            <pc:sldMk cId="550320575" sldId="429"/>
            <ac:spMk id="33" creationId="{1ADF950D-BE32-A272-FE65-465A1ADFA97B}"/>
          </ac:spMkLst>
        </pc:spChg>
        <pc:spChg chg="add mod">
          <ac:chgData name="中田 雄大" userId="62f770ad0d6c1cad" providerId="LiveId" clId="{38D1ABFC-C313-4844-808C-8C5C33E9A898}" dt="2022-06-23T03:23:43.465" v="9162" actId="1076"/>
          <ac:spMkLst>
            <pc:docMk/>
            <pc:sldMk cId="550320575" sldId="429"/>
            <ac:spMk id="34" creationId="{EEADA10E-0553-1D86-8CAD-5F18615243FC}"/>
          </ac:spMkLst>
        </pc:spChg>
        <pc:spChg chg="add mod">
          <ac:chgData name="中田 雄大" userId="62f770ad0d6c1cad" providerId="LiveId" clId="{38D1ABFC-C313-4844-808C-8C5C33E9A898}" dt="2022-06-23T03:29:33.111" v="9390" actId="1076"/>
          <ac:spMkLst>
            <pc:docMk/>
            <pc:sldMk cId="550320575" sldId="429"/>
            <ac:spMk id="35" creationId="{B6958AD3-07DE-F138-9FE6-4118787C8C81}"/>
          </ac:spMkLst>
        </pc:spChg>
        <pc:spChg chg="add mod">
          <ac:chgData name="中田 雄大" userId="62f770ad0d6c1cad" providerId="LiveId" clId="{38D1ABFC-C313-4844-808C-8C5C33E9A898}" dt="2022-06-23T03:29:33.111" v="9390" actId="1076"/>
          <ac:spMkLst>
            <pc:docMk/>
            <pc:sldMk cId="550320575" sldId="429"/>
            <ac:spMk id="36" creationId="{14C9F6CD-A800-D3B3-A9FD-533809BFA422}"/>
          </ac:spMkLst>
        </pc:spChg>
        <pc:spChg chg="add mod">
          <ac:chgData name="中田 雄大" userId="62f770ad0d6c1cad" providerId="LiveId" clId="{38D1ABFC-C313-4844-808C-8C5C33E9A898}" dt="2022-06-23T03:32:07.822" v="9417" actId="1076"/>
          <ac:spMkLst>
            <pc:docMk/>
            <pc:sldMk cId="550320575" sldId="429"/>
            <ac:spMk id="37" creationId="{D5ACC0EE-6B21-5F36-8534-F2CA89349972}"/>
          </ac:spMkLst>
        </pc:spChg>
        <pc:picChg chg="del">
          <ac:chgData name="中田 雄大" userId="62f770ad0d6c1cad" providerId="LiveId" clId="{38D1ABFC-C313-4844-808C-8C5C33E9A898}" dt="2022-06-23T03:04:21.733" v="8409" actId="478"/>
          <ac:picMkLst>
            <pc:docMk/>
            <pc:sldMk cId="550320575" sldId="429"/>
            <ac:picMk id="8" creationId="{A53CAA6A-7181-4691-9C95-12D978F269BE}"/>
          </ac:picMkLst>
        </pc:picChg>
        <pc:picChg chg="del">
          <ac:chgData name="中田 雄大" userId="62f770ad0d6c1cad" providerId="LiveId" clId="{38D1ABFC-C313-4844-808C-8C5C33E9A898}" dt="2022-06-23T03:04:21.733" v="8409" actId="478"/>
          <ac:picMkLst>
            <pc:docMk/>
            <pc:sldMk cId="550320575" sldId="429"/>
            <ac:picMk id="15" creationId="{F59AD9B5-B655-4D87-88D1-85EC28292398}"/>
          </ac:picMkLst>
        </pc:picChg>
        <pc:picChg chg="del">
          <ac:chgData name="中田 雄大" userId="62f770ad0d6c1cad" providerId="LiveId" clId="{38D1ABFC-C313-4844-808C-8C5C33E9A898}" dt="2022-06-23T03:19:01.586" v="9025" actId="478"/>
          <ac:picMkLst>
            <pc:docMk/>
            <pc:sldMk cId="550320575" sldId="429"/>
            <ac:picMk id="24" creationId="{8FB7E00D-065E-490A-B0F7-A2A3AA090CF2}"/>
          </ac:picMkLst>
        </pc:picChg>
        <pc:picChg chg="del">
          <ac:chgData name="中田 雄大" userId="62f770ad0d6c1cad" providerId="LiveId" clId="{38D1ABFC-C313-4844-808C-8C5C33E9A898}" dt="2022-06-23T03:19:01.586" v="9025" actId="478"/>
          <ac:picMkLst>
            <pc:docMk/>
            <pc:sldMk cId="550320575" sldId="429"/>
            <ac:picMk id="26" creationId="{AB3AF4D3-7621-429D-B57E-DF11AF7A48B9}"/>
          </ac:picMkLst>
        </pc:picChg>
        <pc:cxnChg chg="del mod">
          <ac:chgData name="中田 雄大" userId="62f770ad0d6c1cad" providerId="LiveId" clId="{38D1ABFC-C313-4844-808C-8C5C33E9A898}" dt="2022-06-23T03:04:21.733" v="8409" actId="478"/>
          <ac:cxnSpMkLst>
            <pc:docMk/>
            <pc:sldMk cId="550320575" sldId="429"/>
            <ac:cxnSpMk id="18" creationId="{EAF20E10-ABE1-4A7A-815C-B63DD16592CE}"/>
          </ac:cxnSpMkLst>
        </pc:cxnChg>
        <pc:cxnChg chg="add mod ord">
          <ac:chgData name="中田 雄大" userId="62f770ad0d6c1cad" providerId="LiveId" clId="{38D1ABFC-C313-4844-808C-8C5C33E9A898}" dt="2022-06-23T03:31:07.550" v="9405" actId="167"/>
          <ac:cxnSpMkLst>
            <pc:docMk/>
            <pc:sldMk cId="550320575" sldId="429"/>
            <ac:cxnSpMk id="38" creationId="{B0001F37-6369-660C-232A-A6D5F1AD8997}"/>
          </ac:cxnSpMkLst>
        </pc:cxnChg>
        <pc:cxnChg chg="add mod ord">
          <ac:chgData name="中田 雄大" userId="62f770ad0d6c1cad" providerId="LiveId" clId="{38D1ABFC-C313-4844-808C-8C5C33E9A898}" dt="2022-06-23T03:31:42.823" v="9412" actId="167"/>
          <ac:cxnSpMkLst>
            <pc:docMk/>
            <pc:sldMk cId="550320575" sldId="429"/>
            <ac:cxnSpMk id="39" creationId="{0EEB4044-E2F9-5FE6-18EE-ADA4939FE5D1}"/>
          </ac:cxnSpMkLst>
        </pc:cxnChg>
      </pc:sldChg>
      <pc:sldChg chg="addSp delSp modSp mod delAnim modShow modNotesTx">
        <pc:chgData name="中田 雄大" userId="62f770ad0d6c1cad" providerId="LiveId" clId="{38D1ABFC-C313-4844-808C-8C5C33E9A898}" dt="2022-06-27T02:32:18.677" v="13270" actId="20577"/>
        <pc:sldMkLst>
          <pc:docMk/>
          <pc:sldMk cId="929338426" sldId="439"/>
        </pc:sldMkLst>
        <pc:spChg chg="del">
          <ac:chgData name="中田 雄大" userId="62f770ad0d6c1cad" providerId="LiveId" clId="{38D1ABFC-C313-4844-808C-8C5C33E9A898}" dt="2022-06-22T05:21:57.120" v="4428" actId="478"/>
          <ac:spMkLst>
            <pc:docMk/>
            <pc:sldMk cId="929338426" sldId="439"/>
            <ac:spMk id="2" creationId="{B211F737-AA15-4E99-8F81-D963E67EFF6C}"/>
          </ac:spMkLst>
        </pc:spChg>
        <pc:spChg chg="del mod">
          <ac:chgData name="中田 雄大" userId="62f770ad0d6c1cad" providerId="LiveId" clId="{38D1ABFC-C313-4844-808C-8C5C33E9A898}" dt="2022-06-22T05:21:57.120" v="4428" actId="478"/>
          <ac:spMkLst>
            <pc:docMk/>
            <pc:sldMk cId="929338426" sldId="439"/>
            <ac:spMk id="9" creationId="{4DEA5B56-62E1-4194-9152-498BBD2CCFAA}"/>
          </ac:spMkLst>
        </pc:spChg>
        <pc:spChg chg="mod">
          <ac:chgData name="中田 雄大" userId="62f770ad0d6c1cad" providerId="LiveId" clId="{38D1ABFC-C313-4844-808C-8C5C33E9A898}" dt="2022-06-22T07:12:19.083" v="4770" actId="20577"/>
          <ac:spMkLst>
            <pc:docMk/>
            <pc:sldMk cId="929338426" sldId="439"/>
            <ac:spMk id="50" creationId="{9F917102-BABF-400B-B55E-555716D415A3}"/>
          </ac:spMkLst>
        </pc:spChg>
        <pc:spChg chg="mod">
          <ac:chgData name="中田 雄大" userId="62f770ad0d6c1cad" providerId="LiveId" clId="{38D1ABFC-C313-4844-808C-8C5C33E9A898}" dt="2022-06-22T07:14:44.901" v="4898" actId="207"/>
          <ac:spMkLst>
            <pc:docMk/>
            <pc:sldMk cId="929338426" sldId="439"/>
            <ac:spMk id="51" creationId="{34A3C395-8AC9-459B-8153-50D508E9F050}"/>
          </ac:spMkLst>
        </pc:spChg>
        <pc:spChg chg="del">
          <ac:chgData name="中田 雄大" userId="62f770ad0d6c1cad" providerId="LiveId" clId="{38D1ABFC-C313-4844-808C-8C5C33E9A898}" dt="2022-06-22T05:21:57.120" v="4428" actId="478"/>
          <ac:spMkLst>
            <pc:docMk/>
            <pc:sldMk cId="929338426" sldId="439"/>
            <ac:spMk id="52" creationId="{CFA89D75-42DE-42E9-B85B-8BCEFBA22453}"/>
          </ac:spMkLst>
        </pc:spChg>
        <pc:spChg chg="del">
          <ac:chgData name="中田 雄大" userId="62f770ad0d6c1cad" providerId="LiveId" clId="{38D1ABFC-C313-4844-808C-8C5C33E9A898}" dt="2022-06-22T05:21:57.120" v="4428" actId="478"/>
          <ac:spMkLst>
            <pc:docMk/>
            <pc:sldMk cId="929338426" sldId="439"/>
            <ac:spMk id="53" creationId="{EB98929A-08B3-4FDE-83E9-FE369E1907CA}"/>
          </ac:spMkLst>
        </pc:spChg>
        <pc:spChg chg="del">
          <ac:chgData name="中田 雄大" userId="62f770ad0d6c1cad" providerId="LiveId" clId="{38D1ABFC-C313-4844-808C-8C5C33E9A898}" dt="2022-06-22T05:21:57.120" v="4428" actId="478"/>
          <ac:spMkLst>
            <pc:docMk/>
            <pc:sldMk cId="929338426" sldId="439"/>
            <ac:spMk id="57" creationId="{0C874658-37B9-40D0-AB98-3E8CB4D57351}"/>
          </ac:spMkLst>
        </pc:spChg>
        <pc:spChg chg="del">
          <ac:chgData name="中田 雄大" userId="62f770ad0d6c1cad" providerId="LiveId" clId="{38D1ABFC-C313-4844-808C-8C5C33E9A898}" dt="2022-06-22T05:21:57.120" v="4428" actId="478"/>
          <ac:spMkLst>
            <pc:docMk/>
            <pc:sldMk cId="929338426" sldId="439"/>
            <ac:spMk id="58" creationId="{DF734FB7-852B-420C-93E8-12545F58AE78}"/>
          </ac:spMkLst>
        </pc:spChg>
        <pc:spChg chg="del">
          <ac:chgData name="中田 雄大" userId="62f770ad0d6c1cad" providerId="LiveId" clId="{38D1ABFC-C313-4844-808C-8C5C33E9A898}" dt="2022-06-22T05:21:57.120" v="4428" actId="478"/>
          <ac:spMkLst>
            <pc:docMk/>
            <pc:sldMk cId="929338426" sldId="439"/>
            <ac:spMk id="59" creationId="{8CD93885-FACE-45AF-B400-40A50B10E975}"/>
          </ac:spMkLst>
        </pc:spChg>
        <pc:spChg chg="del">
          <ac:chgData name="中田 雄大" userId="62f770ad0d6c1cad" providerId="LiveId" clId="{38D1ABFC-C313-4844-808C-8C5C33E9A898}" dt="2022-06-22T05:21:57.120" v="4428" actId="478"/>
          <ac:spMkLst>
            <pc:docMk/>
            <pc:sldMk cId="929338426" sldId="439"/>
            <ac:spMk id="60" creationId="{BF9DE6EB-C815-4016-B7A9-D1AC97DA4993}"/>
          </ac:spMkLst>
        </pc:spChg>
        <pc:spChg chg="del">
          <ac:chgData name="中田 雄大" userId="62f770ad0d6c1cad" providerId="LiveId" clId="{38D1ABFC-C313-4844-808C-8C5C33E9A898}" dt="2022-06-22T05:21:57.120" v="4428" actId="478"/>
          <ac:spMkLst>
            <pc:docMk/>
            <pc:sldMk cId="929338426" sldId="439"/>
            <ac:spMk id="61" creationId="{AD81D8DA-0727-4760-9599-787C5AAFD374}"/>
          </ac:spMkLst>
        </pc:spChg>
        <pc:spChg chg="del">
          <ac:chgData name="中田 雄大" userId="62f770ad0d6c1cad" providerId="LiveId" clId="{38D1ABFC-C313-4844-808C-8C5C33E9A898}" dt="2022-06-22T05:21:57.120" v="4428" actId="478"/>
          <ac:spMkLst>
            <pc:docMk/>
            <pc:sldMk cId="929338426" sldId="439"/>
            <ac:spMk id="62" creationId="{85B03C96-896C-4FBF-BAAD-B9AE4EF17D27}"/>
          </ac:spMkLst>
        </pc:spChg>
        <pc:spChg chg="del">
          <ac:chgData name="中田 雄大" userId="62f770ad0d6c1cad" providerId="LiveId" clId="{38D1ABFC-C313-4844-808C-8C5C33E9A898}" dt="2022-06-22T05:21:57.120" v="4428" actId="478"/>
          <ac:spMkLst>
            <pc:docMk/>
            <pc:sldMk cId="929338426" sldId="439"/>
            <ac:spMk id="63" creationId="{3E42CB9B-C74C-4CE2-8B87-A6B4B1A222A1}"/>
          </ac:spMkLst>
        </pc:spChg>
        <pc:spChg chg="del">
          <ac:chgData name="中田 雄大" userId="62f770ad0d6c1cad" providerId="LiveId" clId="{38D1ABFC-C313-4844-808C-8C5C33E9A898}" dt="2022-06-22T05:21:57.120" v="4428" actId="478"/>
          <ac:spMkLst>
            <pc:docMk/>
            <pc:sldMk cId="929338426" sldId="439"/>
            <ac:spMk id="64" creationId="{7172C173-5321-44C4-A512-859B8444C370}"/>
          </ac:spMkLst>
        </pc:spChg>
        <pc:spChg chg="del">
          <ac:chgData name="中田 雄大" userId="62f770ad0d6c1cad" providerId="LiveId" clId="{38D1ABFC-C313-4844-808C-8C5C33E9A898}" dt="2022-06-22T05:21:57.120" v="4428" actId="478"/>
          <ac:spMkLst>
            <pc:docMk/>
            <pc:sldMk cId="929338426" sldId="439"/>
            <ac:spMk id="65" creationId="{BAAE634E-1EEC-4A34-9F7C-12F24CCA1798}"/>
          </ac:spMkLst>
        </pc:spChg>
        <pc:spChg chg="del">
          <ac:chgData name="中田 雄大" userId="62f770ad0d6c1cad" providerId="LiveId" clId="{38D1ABFC-C313-4844-808C-8C5C33E9A898}" dt="2022-06-22T05:21:57.120" v="4428" actId="478"/>
          <ac:spMkLst>
            <pc:docMk/>
            <pc:sldMk cId="929338426" sldId="439"/>
            <ac:spMk id="66" creationId="{7D2190A8-DD44-4F7B-B807-2B5BBCB070C6}"/>
          </ac:spMkLst>
        </pc:spChg>
        <pc:spChg chg="del">
          <ac:chgData name="中田 雄大" userId="62f770ad0d6c1cad" providerId="LiveId" clId="{38D1ABFC-C313-4844-808C-8C5C33E9A898}" dt="2022-06-22T05:21:57.120" v="4428" actId="478"/>
          <ac:spMkLst>
            <pc:docMk/>
            <pc:sldMk cId="929338426" sldId="439"/>
            <ac:spMk id="67" creationId="{132152E5-7C46-4811-B59C-D1508AB02034}"/>
          </ac:spMkLst>
        </pc:spChg>
        <pc:spChg chg="del">
          <ac:chgData name="中田 雄大" userId="62f770ad0d6c1cad" providerId="LiveId" clId="{38D1ABFC-C313-4844-808C-8C5C33E9A898}" dt="2022-06-22T05:21:57.120" v="4428" actId="478"/>
          <ac:spMkLst>
            <pc:docMk/>
            <pc:sldMk cId="929338426" sldId="439"/>
            <ac:spMk id="68" creationId="{6D0544AB-79C4-4B83-92E0-22F3B0B457A8}"/>
          </ac:spMkLst>
        </pc:spChg>
        <pc:spChg chg="del">
          <ac:chgData name="中田 雄大" userId="62f770ad0d6c1cad" providerId="LiveId" clId="{38D1ABFC-C313-4844-808C-8C5C33E9A898}" dt="2022-06-22T05:21:57.120" v="4428" actId="478"/>
          <ac:spMkLst>
            <pc:docMk/>
            <pc:sldMk cId="929338426" sldId="439"/>
            <ac:spMk id="69" creationId="{D0D9A872-3206-4F7A-B21F-3700C44E24A5}"/>
          </ac:spMkLst>
        </pc:spChg>
        <pc:spChg chg="add mod">
          <ac:chgData name="中田 雄大" userId="62f770ad0d6c1cad" providerId="LiveId" clId="{38D1ABFC-C313-4844-808C-8C5C33E9A898}" dt="2022-06-23T03:05:39.439" v="8419" actId="404"/>
          <ac:spMkLst>
            <pc:docMk/>
            <pc:sldMk cId="929338426" sldId="439"/>
            <ac:spMk id="70" creationId="{9BCBFEE1-D414-2F8C-FB9F-7612E43A79D4}"/>
          </ac:spMkLst>
        </pc:spChg>
        <pc:spChg chg="del">
          <ac:chgData name="中田 雄大" userId="62f770ad0d6c1cad" providerId="LiveId" clId="{38D1ABFC-C313-4844-808C-8C5C33E9A898}" dt="2022-06-22T05:21:57.120" v="4428" actId="478"/>
          <ac:spMkLst>
            <pc:docMk/>
            <pc:sldMk cId="929338426" sldId="439"/>
            <ac:spMk id="71" creationId="{D3FC80C3-A20D-4C8C-A1C9-33FF378E3D46}"/>
          </ac:spMkLst>
        </pc:spChg>
        <pc:spChg chg="del">
          <ac:chgData name="中田 雄大" userId="62f770ad0d6c1cad" providerId="LiveId" clId="{38D1ABFC-C313-4844-808C-8C5C33E9A898}" dt="2022-06-22T05:21:57.120" v="4428" actId="478"/>
          <ac:spMkLst>
            <pc:docMk/>
            <pc:sldMk cId="929338426" sldId="439"/>
            <ac:spMk id="72" creationId="{F2BA3CA6-949B-4D04-A34E-DD0BC5770A74}"/>
          </ac:spMkLst>
        </pc:spChg>
        <pc:spChg chg="del">
          <ac:chgData name="中田 雄大" userId="62f770ad0d6c1cad" providerId="LiveId" clId="{38D1ABFC-C313-4844-808C-8C5C33E9A898}" dt="2022-06-22T05:21:57.120" v="4428" actId="478"/>
          <ac:spMkLst>
            <pc:docMk/>
            <pc:sldMk cId="929338426" sldId="439"/>
            <ac:spMk id="74" creationId="{CBA2B5A4-8555-461C-844F-B8BD4C8AFA61}"/>
          </ac:spMkLst>
        </pc:spChg>
        <pc:spChg chg="del">
          <ac:chgData name="中田 雄大" userId="62f770ad0d6c1cad" providerId="LiveId" clId="{38D1ABFC-C313-4844-808C-8C5C33E9A898}" dt="2022-06-22T05:21:57.120" v="4428" actId="478"/>
          <ac:spMkLst>
            <pc:docMk/>
            <pc:sldMk cId="929338426" sldId="439"/>
            <ac:spMk id="75" creationId="{9EE81403-9E30-45C0-8E26-0EBFB1225958}"/>
          </ac:spMkLst>
        </pc:spChg>
        <pc:spChg chg="del">
          <ac:chgData name="中田 雄大" userId="62f770ad0d6c1cad" providerId="LiveId" clId="{38D1ABFC-C313-4844-808C-8C5C33E9A898}" dt="2022-06-22T05:21:57.120" v="4428" actId="478"/>
          <ac:spMkLst>
            <pc:docMk/>
            <pc:sldMk cId="929338426" sldId="439"/>
            <ac:spMk id="76" creationId="{379EBC33-083D-4BA7-86CD-101CD083D94A}"/>
          </ac:spMkLst>
        </pc:spChg>
        <pc:spChg chg="del">
          <ac:chgData name="中田 雄大" userId="62f770ad0d6c1cad" providerId="LiveId" clId="{38D1ABFC-C313-4844-808C-8C5C33E9A898}" dt="2022-06-22T05:21:57.120" v="4428" actId="478"/>
          <ac:spMkLst>
            <pc:docMk/>
            <pc:sldMk cId="929338426" sldId="439"/>
            <ac:spMk id="77" creationId="{7BD2073D-A084-44FC-8072-5D8640E69EE3}"/>
          </ac:spMkLst>
        </pc:spChg>
        <pc:spChg chg="del">
          <ac:chgData name="中田 雄大" userId="62f770ad0d6c1cad" providerId="LiveId" clId="{38D1ABFC-C313-4844-808C-8C5C33E9A898}" dt="2022-06-22T05:21:57.120" v="4428" actId="478"/>
          <ac:spMkLst>
            <pc:docMk/>
            <pc:sldMk cId="929338426" sldId="439"/>
            <ac:spMk id="78" creationId="{29428D1E-F599-40C9-9579-2BC260610310}"/>
          </ac:spMkLst>
        </pc:spChg>
        <pc:spChg chg="add mod">
          <ac:chgData name="中田 雄大" userId="62f770ad0d6c1cad" providerId="LiveId" clId="{38D1ABFC-C313-4844-808C-8C5C33E9A898}" dt="2022-06-22T07:35:47.896" v="5440" actId="1076"/>
          <ac:spMkLst>
            <pc:docMk/>
            <pc:sldMk cId="929338426" sldId="439"/>
            <ac:spMk id="80" creationId="{192A7A1B-70B2-93D2-49CF-A93C08E1900F}"/>
          </ac:spMkLst>
        </pc:spChg>
        <pc:spChg chg="add mod">
          <ac:chgData name="中田 雄大" userId="62f770ad0d6c1cad" providerId="LiveId" clId="{38D1ABFC-C313-4844-808C-8C5C33E9A898}" dt="2022-06-23T02:56:44.870" v="8272" actId="1076"/>
          <ac:spMkLst>
            <pc:docMk/>
            <pc:sldMk cId="929338426" sldId="439"/>
            <ac:spMk id="81" creationId="{904978AF-F1D6-9307-A2A4-68804B1F5BF7}"/>
          </ac:spMkLst>
        </pc:spChg>
        <pc:spChg chg="add mod">
          <ac:chgData name="中田 雄大" userId="62f770ad0d6c1cad" providerId="LiveId" clId="{38D1ABFC-C313-4844-808C-8C5C33E9A898}" dt="2022-06-23T02:56:48.887" v="8273" actId="1076"/>
          <ac:spMkLst>
            <pc:docMk/>
            <pc:sldMk cId="929338426" sldId="439"/>
            <ac:spMk id="82" creationId="{40C2CC46-3340-12B1-F7A2-CDF862A6B804}"/>
          </ac:spMkLst>
        </pc:spChg>
        <pc:spChg chg="add mod">
          <ac:chgData name="中田 雄大" userId="62f770ad0d6c1cad" providerId="LiveId" clId="{38D1ABFC-C313-4844-808C-8C5C33E9A898}" dt="2022-06-22T07:44:04.704" v="5603" actId="1076"/>
          <ac:spMkLst>
            <pc:docMk/>
            <pc:sldMk cId="929338426" sldId="439"/>
            <ac:spMk id="83" creationId="{782952D4-567D-1133-1188-928CD0776666}"/>
          </ac:spMkLst>
        </pc:spChg>
        <pc:spChg chg="add mod">
          <ac:chgData name="中田 雄大" userId="62f770ad0d6c1cad" providerId="LiveId" clId="{38D1ABFC-C313-4844-808C-8C5C33E9A898}" dt="2022-06-23T02:57:25.223" v="8352" actId="6549"/>
          <ac:spMkLst>
            <pc:docMk/>
            <pc:sldMk cId="929338426" sldId="439"/>
            <ac:spMk id="84" creationId="{281281EE-E3C9-FDB4-939F-CA3BF98105F8}"/>
          </ac:spMkLst>
        </pc:spChg>
        <pc:spChg chg="add mod">
          <ac:chgData name="中田 雄大" userId="62f770ad0d6c1cad" providerId="LiveId" clId="{38D1ABFC-C313-4844-808C-8C5C33E9A898}" dt="2022-06-23T03:05:54.054" v="8422" actId="1076"/>
          <ac:spMkLst>
            <pc:docMk/>
            <pc:sldMk cId="929338426" sldId="439"/>
            <ac:spMk id="85" creationId="{A2EE170C-6006-F678-2FC8-7FC3B26F5782}"/>
          </ac:spMkLst>
        </pc:spChg>
        <pc:spChg chg="del">
          <ac:chgData name="中田 雄大" userId="62f770ad0d6c1cad" providerId="LiveId" clId="{38D1ABFC-C313-4844-808C-8C5C33E9A898}" dt="2022-06-22T05:21:57.120" v="4428" actId="478"/>
          <ac:spMkLst>
            <pc:docMk/>
            <pc:sldMk cId="929338426" sldId="439"/>
            <ac:spMk id="86" creationId="{628262BB-B2E4-4942-BF6B-C9FBAD388038}"/>
          </ac:spMkLst>
        </pc:spChg>
        <pc:spChg chg="del">
          <ac:chgData name="中田 雄大" userId="62f770ad0d6c1cad" providerId="LiveId" clId="{38D1ABFC-C313-4844-808C-8C5C33E9A898}" dt="2022-06-22T05:21:57.120" v="4428" actId="478"/>
          <ac:spMkLst>
            <pc:docMk/>
            <pc:sldMk cId="929338426" sldId="439"/>
            <ac:spMk id="89" creationId="{D03BB716-1563-441A-9870-CABDE760822F}"/>
          </ac:spMkLst>
        </pc:spChg>
        <pc:spChg chg="del">
          <ac:chgData name="中田 雄大" userId="62f770ad0d6c1cad" providerId="LiveId" clId="{38D1ABFC-C313-4844-808C-8C5C33E9A898}" dt="2022-06-22T05:21:57.120" v="4428" actId="478"/>
          <ac:spMkLst>
            <pc:docMk/>
            <pc:sldMk cId="929338426" sldId="439"/>
            <ac:spMk id="90" creationId="{A6D29417-87B6-496A-936D-C3314C475346}"/>
          </ac:spMkLst>
        </pc:spChg>
        <pc:spChg chg="del">
          <ac:chgData name="中田 雄大" userId="62f770ad0d6c1cad" providerId="LiveId" clId="{38D1ABFC-C313-4844-808C-8C5C33E9A898}" dt="2022-06-22T05:21:57.120" v="4428" actId="478"/>
          <ac:spMkLst>
            <pc:docMk/>
            <pc:sldMk cId="929338426" sldId="439"/>
            <ac:spMk id="95" creationId="{8A3E7EFD-8F1B-4006-BA46-1D6387F6C0F4}"/>
          </ac:spMkLst>
        </pc:spChg>
        <pc:spChg chg="mod">
          <ac:chgData name="中田 雄大" userId="62f770ad0d6c1cad" providerId="LiveId" clId="{38D1ABFC-C313-4844-808C-8C5C33E9A898}" dt="2022-06-22T07:38:18.251" v="5601" actId="207"/>
          <ac:spMkLst>
            <pc:docMk/>
            <pc:sldMk cId="929338426" sldId="439"/>
            <ac:spMk id="113" creationId="{5286A193-6E51-44C0-964A-F91E35929938}"/>
          </ac:spMkLst>
        </pc:spChg>
        <pc:grpChg chg="del">
          <ac:chgData name="中田 雄大" userId="62f770ad0d6c1cad" providerId="LiveId" clId="{38D1ABFC-C313-4844-808C-8C5C33E9A898}" dt="2022-06-22T05:21:57.120" v="4428" actId="478"/>
          <ac:grpSpMkLst>
            <pc:docMk/>
            <pc:sldMk cId="929338426" sldId="439"/>
            <ac:grpSpMk id="5" creationId="{67169A7C-431E-4A03-905E-F6A095A2D641}"/>
          </ac:grpSpMkLst>
        </pc:grpChg>
        <pc:graphicFrameChg chg="add mod modGraphic">
          <ac:chgData name="中田 雄大" userId="62f770ad0d6c1cad" providerId="LiveId" clId="{38D1ABFC-C313-4844-808C-8C5C33E9A898}" dt="2022-06-23T03:03:35.006" v="8408" actId="404"/>
          <ac:graphicFrameMkLst>
            <pc:docMk/>
            <pc:sldMk cId="929338426" sldId="439"/>
            <ac:graphicFrameMk id="3" creationId="{36CC2AE2-DFA8-2E4D-9903-DE65B055AA35}"/>
          </ac:graphicFrameMkLst>
        </pc:graphicFrameChg>
        <pc:graphicFrameChg chg="del">
          <ac:chgData name="中田 雄大" userId="62f770ad0d6c1cad" providerId="LiveId" clId="{38D1ABFC-C313-4844-808C-8C5C33E9A898}" dt="2022-06-22T05:21:57.120" v="4428" actId="478"/>
          <ac:graphicFrameMkLst>
            <pc:docMk/>
            <pc:sldMk cId="929338426" sldId="439"/>
            <ac:graphicFrameMk id="94" creationId="{42A82974-5C73-4F2D-B452-1E0E7012BD21}"/>
          </ac:graphicFrameMkLst>
        </pc:graphicFrameChg>
        <pc:picChg chg="del">
          <ac:chgData name="中田 雄大" userId="62f770ad0d6c1cad" providerId="LiveId" clId="{38D1ABFC-C313-4844-808C-8C5C33E9A898}" dt="2022-06-22T05:21:57.120" v="4428" actId="478"/>
          <ac:picMkLst>
            <pc:docMk/>
            <pc:sldMk cId="929338426" sldId="439"/>
            <ac:picMk id="48" creationId="{A5FB2080-B1A1-4482-ABF1-CCE144F1FCF9}"/>
          </ac:picMkLst>
        </pc:picChg>
        <pc:picChg chg="del">
          <ac:chgData name="中田 雄大" userId="62f770ad0d6c1cad" providerId="LiveId" clId="{38D1ABFC-C313-4844-808C-8C5C33E9A898}" dt="2022-06-22T05:21:57.120" v="4428" actId="478"/>
          <ac:picMkLst>
            <pc:docMk/>
            <pc:sldMk cId="929338426" sldId="439"/>
            <ac:picMk id="54" creationId="{9A849870-287F-4706-8360-82B11B3B4B77}"/>
          </ac:picMkLst>
        </pc:picChg>
        <pc:picChg chg="del">
          <ac:chgData name="中田 雄大" userId="62f770ad0d6c1cad" providerId="LiveId" clId="{38D1ABFC-C313-4844-808C-8C5C33E9A898}" dt="2022-06-22T05:21:57.120" v="4428" actId="478"/>
          <ac:picMkLst>
            <pc:docMk/>
            <pc:sldMk cId="929338426" sldId="439"/>
            <ac:picMk id="55" creationId="{D51B2693-6CF6-451C-B61F-CEF4182A55CB}"/>
          </ac:picMkLst>
        </pc:picChg>
        <pc:picChg chg="del">
          <ac:chgData name="中田 雄大" userId="62f770ad0d6c1cad" providerId="LiveId" clId="{38D1ABFC-C313-4844-808C-8C5C33E9A898}" dt="2022-06-22T05:21:57.120" v="4428" actId="478"/>
          <ac:picMkLst>
            <pc:docMk/>
            <pc:sldMk cId="929338426" sldId="439"/>
            <ac:picMk id="56" creationId="{6FE2C1DA-D20A-45BA-97EE-59765D240D6C}"/>
          </ac:picMkLst>
        </pc:picChg>
        <pc:cxnChg chg="del mod">
          <ac:chgData name="中田 雄大" userId="62f770ad0d6c1cad" providerId="LiveId" clId="{38D1ABFC-C313-4844-808C-8C5C33E9A898}" dt="2022-06-22T05:21:57.120" v="4428" actId="478"/>
          <ac:cxnSpMkLst>
            <pc:docMk/>
            <pc:sldMk cId="929338426" sldId="439"/>
            <ac:cxnSpMk id="6" creationId="{6880ADF5-7B33-41AF-AFA9-5D3912112604}"/>
          </ac:cxnSpMkLst>
        </pc:cxnChg>
        <pc:cxnChg chg="add mod ord">
          <ac:chgData name="中田 雄大" userId="62f770ad0d6c1cad" providerId="LiveId" clId="{38D1ABFC-C313-4844-808C-8C5C33E9A898}" dt="2022-06-23T03:29:58.016" v="9392" actId="14861"/>
          <ac:cxnSpMkLst>
            <pc:docMk/>
            <pc:sldMk cId="929338426" sldId="439"/>
            <ac:cxnSpMk id="73" creationId="{2E9C5174-6367-6A73-95EB-600432DAAA30}"/>
          </ac:cxnSpMkLst>
        </pc:cxnChg>
        <pc:cxnChg chg="add mod ord">
          <ac:chgData name="中田 雄大" userId="62f770ad0d6c1cad" providerId="LiveId" clId="{38D1ABFC-C313-4844-808C-8C5C33E9A898}" dt="2022-06-23T03:29:52.177" v="9391" actId="14861"/>
          <ac:cxnSpMkLst>
            <pc:docMk/>
            <pc:sldMk cId="929338426" sldId="439"/>
            <ac:cxnSpMk id="79" creationId="{5DCB4F11-767C-872F-C2EF-1DAF6F82EDD8}"/>
          </ac:cxnSpMkLst>
        </pc:cxnChg>
      </pc:sldChg>
      <pc:sldChg chg="addSp delSp modSp mod ord modShow modNotesTx">
        <pc:chgData name="中田 雄大" userId="62f770ad0d6c1cad" providerId="LiveId" clId="{38D1ABFC-C313-4844-808C-8C5C33E9A898}" dt="2022-06-27T02:08:39.142" v="12897" actId="20577"/>
        <pc:sldMkLst>
          <pc:docMk/>
          <pc:sldMk cId="2841509747" sldId="443"/>
        </pc:sldMkLst>
        <pc:spChg chg="mod">
          <ac:chgData name="中田 雄大" userId="62f770ad0d6c1cad" providerId="LiveId" clId="{38D1ABFC-C313-4844-808C-8C5C33E9A898}" dt="2022-06-22T09:43:11.415" v="6833" actId="20577"/>
          <ac:spMkLst>
            <pc:docMk/>
            <pc:sldMk cId="2841509747" sldId="443"/>
            <ac:spMk id="6" creationId="{C3211CEA-9FC4-4DF6-A869-76DC5ED317CA}"/>
          </ac:spMkLst>
        </pc:spChg>
        <pc:spChg chg="mod">
          <ac:chgData name="中田 雄大" userId="62f770ad0d6c1cad" providerId="LiveId" clId="{38D1ABFC-C313-4844-808C-8C5C33E9A898}" dt="2022-06-22T09:43:18.335" v="6852" actId="20577"/>
          <ac:spMkLst>
            <pc:docMk/>
            <pc:sldMk cId="2841509747" sldId="443"/>
            <ac:spMk id="9" creationId="{EA3CFEB8-0744-4BF9-B99F-8964E30F5205}"/>
          </ac:spMkLst>
        </pc:spChg>
        <pc:spChg chg="mod">
          <ac:chgData name="中田 雄大" userId="62f770ad0d6c1cad" providerId="LiveId" clId="{38D1ABFC-C313-4844-808C-8C5C33E9A898}" dt="2022-06-22T09:42:52.373" v="6793" actId="20577"/>
          <ac:spMkLst>
            <pc:docMk/>
            <pc:sldMk cId="2841509747" sldId="443"/>
            <ac:spMk id="11" creationId="{627A9C9D-847D-4B84-B950-5858C1A3715D}"/>
          </ac:spMkLst>
        </pc:spChg>
        <pc:spChg chg="mod">
          <ac:chgData name="中田 雄大" userId="62f770ad0d6c1cad" providerId="LiveId" clId="{38D1ABFC-C313-4844-808C-8C5C33E9A898}" dt="2022-06-22T09:36:45.989" v="6669" actId="207"/>
          <ac:spMkLst>
            <pc:docMk/>
            <pc:sldMk cId="2841509747" sldId="443"/>
            <ac:spMk id="12" creationId="{518D20B2-1579-4EBA-8835-C8EEEEBA5CD9}"/>
          </ac:spMkLst>
        </pc:spChg>
        <pc:spChg chg="mod">
          <ac:chgData name="中田 雄大" userId="62f770ad0d6c1cad" providerId="LiveId" clId="{38D1ABFC-C313-4844-808C-8C5C33E9A898}" dt="2022-06-23T02:30:59.718" v="8193" actId="1076"/>
          <ac:spMkLst>
            <pc:docMk/>
            <pc:sldMk cId="2841509747" sldId="443"/>
            <ac:spMk id="15" creationId="{538264F4-0E8A-4BB2-BDF0-A1E59B998C52}"/>
          </ac:spMkLst>
        </pc:spChg>
        <pc:spChg chg="mod">
          <ac:chgData name="中田 雄大" userId="62f770ad0d6c1cad" providerId="LiveId" clId="{38D1ABFC-C313-4844-808C-8C5C33E9A898}" dt="2022-06-23T02:37:14.494" v="8218" actId="1076"/>
          <ac:spMkLst>
            <pc:docMk/>
            <pc:sldMk cId="2841509747" sldId="443"/>
            <ac:spMk id="16" creationId="{A56A95B5-0ACF-4C89-A48E-2E3E559FCE49}"/>
          </ac:spMkLst>
        </pc:spChg>
        <pc:spChg chg="mod topLvl">
          <ac:chgData name="中田 雄大" userId="62f770ad0d6c1cad" providerId="LiveId" clId="{38D1ABFC-C313-4844-808C-8C5C33E9A898}" dt="2022-06-23T02:38:37.763" v="8228" actId="478"/>
          <ac:spMkLst>
            <pc:docMk/>
            <pc:sldMk cId="2841509747" sldId="443"/>
            <ac:spMk id="24" creationId="{CC40D81B-F096-D919-4011-33FC0E65B284}"/>
          </ac:spMkLst>
        </pc:spChg>
        <pc:grpChg chg="add del mod">
          <ac:chgData name="中田 雄大" userId="62f770ad0d6c1cad" providerId="LiveId" clId="{38D1ABFC-C313-4844-808C-8C5C33E9A898}" dt="2022-06-23T02:38:37.763" v="8228" actId="478"/>
          <ac:grpSpMkLst>
            <pc:docMk/>
            <pc:sldMk cId="2841509747" sldId="443"/>
            <ac:grpSpMk id="23" creationId="{F88F7404-F1E4-89EF-920A-8B5EEE44424C}"/>
          </ac:grpSpMkLst>
        </pc:grpChg>
        <pc:graphicFrameChg chg="del">
          <ac:chgData name="中田 雄大" userId="62f770ad0d6c1cad" providerId="LiveId" clId="{38D1ABFC-C313-4844-808C-8C5C33E9A898}" dt="2022-06-22T09:40:16.775" v="6670" actId="478"/>
          <ac:graphicFrameMkLst>
            <pc:docMk/>
            <pc:sldMk cId="2841509747" sldId="443"/>
            <ac:graphicFrameMk id="10" creationId="{A8F1DF30-5DD5-4ADE-BE4B-1000F21D26E4}"/>
          </ac:graphicFrameMkLst>
        </pc:graphicFrameChg>
        <pc:graphicFrameChg chg="add mod">
          <ac:chgData name="中田 雄大" userId="62f770ad0d6c1cad" providerId="LiveId" clId="{38D1ABFC-C313-4844-808C-8C5C33E9A898}" dt="2022-06-23T02:15:18.877" v="7540" actId="692"/>
          <ac:graphicFrameMkLst>
            <pc:docMk/>
            <pc:sldMk cId="2841509747" sldId="443"/>
            <ac:graphicFrameMk id="26" creationId="{2EB33963-CC5B-4C05-B775-D263214663D1}"/>
          </ac:graphicFrameMkLst>
        </pc:graphicFrameChg>
        <pc:picChg chg="add mod">
          <ac:chgData name="中田 雄大" userId="62f770ad0d6c1cad" providerId="LiveId" clId="{38D1ABFC-C313-4844-808C-8C5C33E9A898}" dt="2022-06-23T02:37:14.494" v="8218" actId="1076"/>
          <ac:picMkLst>
            <pc:docMk/>
            <pc:sldMk cId="2841509747" sldId="443"/>
            <ac:picMk id="3" creationId="{B4C20587-F042-90EF-3207-F14A1C86194B}"/>
          </ac:picMkLst>
        </pc:picChg>
        <pc:picChg chg="add mod">
          <ac:chgData name="中田 雄大" userId="62f770ad0d6c1cad" providerId="LiveId" clId="{38D1ABFC-C313-4844-808C-8C5C33E9A898}" dt="2022-06-23T02:39:08.518" v="8241" actId="1076"/>
          <ac:picMkLst>
            <pc:docMk/>
            <pc:sldMk cId="2841509747" sldId="443"/>
            <ac:picMk id="4" creationId="{49E2CFF2-4929-9C70-2494-A4DCBBD2DC53}"/>
          </ac:picMkLst>
        </pc:picChg>
        <pc:picChg chg="add mod">
          <ac:chgData name="中田 雄大" userId="62f770ad0d6c1cad" providerId="LiveId" clId="{38D1ABFC-C313-4844-808C-8C5C33E9A898}" dt="2022-06-23T02:39:12.861" v="8242" actId="1076"/>
          <ac:picMkLst>
            <pc:docMk/>
            <pc:sldMk cId="2841509747" sldId="443"/>
            <ac:picMk id="8" creationId="{07BCC354-6EBF-D833-1439-F7AC592B4C2B}"/>
          </ac:picMkLst>
        </pc:picChg>
        <pc:picChg chg="del">
          <ac:chgData name="中田 雄大" userId="62f770ad0d6c1cad" providerId="LiveId" clId="{38D1ABFC-C313-4844-808C-8C5C33E9A898}" dt="2022-06-22T09:34:35.165" v="6541" actId="478"/>
          <ac:picMkLst>
            <pc:docMk/>
            <pc:sldMk cId="2841509747" sldId="443"/>
            <ac:picMk id="13" creationId="{798CDFD2-6D4A-4C0B-9F97-E1CB22F29FB0}"/>
          </ac:picMkLst>
        </pc:picChg>
        <pc:picChg chg="add mod">
          <ac:chgData name="中田 雄大" userId="62f770ad0d6c1cad" providerId="LiveId" clId="{38D1ABFC-C313-4844-808C-8C5C33E9A898}" dt="2022-06-23T02:39:06.734" v="8240" actId="1076"/>
          <ac:picMkLst>
            <pc:docMk/>
            <pc:sldMk cId="2841509747" sldId="443"/>
            <ac:picMk id="13" creationId="{837D2040-4B5C-BC8E-EC89-9D8E66F36A9E}"/>
          </ac:picMkLst>
        </pc:picChg>
        <pc:picChg chg="del mod">
          <ac:chgData name="中田 雄大" userId="62f770ad0d6c1cad" providerId="LiveId" clId="{38D1ABFC-C313-4844-808C-8C5C33E9A898}" dt="2022-06-23T02:38:34.509" v="8226" actId="478"/>
          <ac:picMkLst>
            <pc:docMk/>
            <pc:sldMk cId="2841509747" sldId="443"/>
            <ac:picMk id="27" creationId="{6A5EABE9-9504-0EB2-4351-65209FBB33CE}"/>
          </ac:picMkLst>
        </pc:picChg>
        <pc:picChg chg="del mod">
          <ac:chgData name="中田 雄大" userId="62f770ad0d6c1cad" providerId="LiveId" clId="{38D1ABFC-C313-4844-808C-8C5C33E9A898}" dt="2022-06-23T02:38:36.586" v="8227" actId="478"/>
          <ac:picMkLst>
            <pc:docMk/>
            <pc:sldMk cId="2841509747" sldId="443"/>
            <ac:picMk id="28" creationId="{A51A5643-B8E4-A4FD-2494-BCBB633A62E7}"/>
          </ac:picMkLst>
        </pc:picChg>
        <pc:picChg chg="del mod topLvl">
          <ac:chgData name="中田 雄大" userId="62f770ad0d6c1cad" providerId="LiveId" clId="{38D1ABFC-C313-4844-808C-8C5C33E9A898}" dt="2022-06-23T02:38:37.763" v="8228" actId="478"/>
          <ac:picMkLst>
            <pc:docMk/>
            <pc:sldMk cId="2841509747" sldId="443"/>
            <ac:picMk id="29" creationId="{5D2E6B0A-1030-5803-CB9A-A660AC66B7D5}"/>
          </ac:picMkLst>
        </pc:picChg>
      </pc:sldChg>
      <pc:sldChg chg="addSp modSp mod modNotesTx">
        <pc:chgData name="中田 雄大" userId="62f770ad0d6c1cad" providerId="LiveId" clId="{38D1ABFC-C313-4844-808C-8C5C33E9A898}" dt="2022-06-27T02:31:21.301" v="13239" actId="20577"/>
        <pc:sldMkLst>
          <pc:docMk/>
          <pc:sldMk cId="1868798627" sldId="444"/>
        </pc:sldMkLst>
        <pc:spChg chg="mod">
          <ac:chgData name="中田 雄大" userId="62f770ad0d6c1cad" providerId="LiveId" clId="{38D1ABFC-C313-4844-808C-8C5C33E9A898}" dt="2022-06-22T02:45:26.798" v="851" actId="13926"/>
          <ac:spMkLst>
            <pc:docMk/>
            <pc:sldMk cId="1868798627" sldId="444"/>
            <ac:spMk id="3" creationId="{00000000-0000-0000-0000-000000000000}"/>
          </ac:spMkLst>
        </pc:spChg>
        <pc:spChg chg="mod">
          <ac:chgData name="中田 雄大" userId="62f770ad0d6c1cad" providerId="LiveId" clId="{38D1ABFC-C313-4844-808C-8C5C33E9A898}" dt="2022-06-22T05:17:30.599" v="4250" actId="404"/>
          <ac:spMkLst>
            <pc:docMk/>
            <pc:sldMk cId="1868798627" sldId="444"/>
            <ac:spMk id="42" creationId="{19B54CB9-2933-4754-A41D-E3B86A3AC562}"/>
          </ac:spMkLst>
        </pc:spChg>
        <pc:cxnChg chg="add mod ord">
          <ac:chgData name="中田 雄大" userId="62f770ad0d6c1cad" providerId="LiveId" clId="{38D1ABFC-C313-4844-808C-8C5C33E9A898}" dt="2022-06-23T03:30:18.521" v="9395" actId="14861"/>
          <ac:cxnSpMkLst>
            <pc:docMk/>
            <pc:sldMk cId="1868798627" sldId="444"/>
            <ac:cxnSpMk id="41" creationId="{5C43BC15-8E9C-FC43-1497-97ABF65285E5}"/>
          </ac:cxnSpMkLst>
        </pc:cxnChg>
        <pc:cxnChg chg="add mod ord">
          <ac:chgData name="中田 雄大" userId="62f770ad0d6c1cad" providerId="LiveId" clId="{38D1ABFC-C313-4844-808C-8C5C33E9A898}" dt="2022-06-23T03:30:21.737" v="9396" actId="14861"/>
          <ac:cxnSpMkLst>
            <pc:docMk/>
            <pc:sldMk cId="1868798627" sldId="444"/>
            <ac:cxnSpMk id="43" creationId="{FAE63DF7-4C9E-BEDB-05F1-0C2EC9DD1CCC}"/>
          </ac:cxnSpMkLst>
        </pc:cxnChg>
      </pc:sldChg>
      <pc:sldChg chg="del">
        <pc:chgData name="中田 雄大" userId="62f770ad0d6c1cad" providerId="LiveId" clId="{38D1ABFC-C313-4844-808C-8C5C33E9A898}" dt="2022-06-22T03:13:23.811" v="1367" actId="47"/>
        <pc:sldMkLst>
          <pc:docMk/>
          <pc:sldMk cId="345067204" sldId="445"/>
        </pc:sldMkLst>
      </pc:sldChg>
      <pc:sldChg chg="addSp delSp modSp mod modShow modNotesTx">
        <pc:chgData name="中田 雄大" userId="62f770ad0d6c1cad" providerId="LiveId" clId="{38D1ABFC-C313-4844-808C-8C5C33E9A898}" dt="2022-06-27T02:32:00.549" v="13260" actId="20577"/>
        <pc:sldMkLst>
          <pc:docMk/>
          <pc:sldMk cId="842851711" sldId="446"/>
        </pc:sldMkLst>
        <pc:spChg chg="mod">
          <ac:chgData name="中田 雄大" userId="62f770ad0d6c1cad" providerId="LiveId" clId="{38D1ABFC-C313-4844-808C-8C5C33E9A898}" dt="2022-06-22T03:53:15.053" v="1884" actId="20577"/>
          <ac:spMkLst>
            <pc:docMk/>
            <pc:sldMk cId="842851711" sldId="446"/>
            <ac:spMk id="54" creationId="{0F07CE19-1143-4248-B981-490A98710D5A}"/>
          </ac:spMkLst>
        </pc:spChg>
        <pc:spChg chg="add mod">
          <ac:chgData name="中田 雄大" userId="62f770ad0d6c1cad" providerId="LiveId" clId="{38D1ABFC-C313-4844-808C-8C5C33E9A898}" dt="2022-06-22T04:39:32.359" v="3306" actId="1076"/>
          <ac:spMkLst>
            <pc:docMk/>
            <pc:sldMk cId="842851711" sldId="446"/>
            <ac:spMk id="55" creationId="{48BDC8B5-480F-E5B0-161D-4B937CF6620D}"/>
          </ac:spMkLst>
        </pc:spChg>
        <pc:spChg chg="add del mod">
          <ac:chgData name="中田 雄大" userId="62f770ad0d6c1cad" providerId="LiveId" clId="{38D1ABFC-C313-4844-808C-8C5C33E9A898}" dt="2022-06-22T03:52:45.194" v="1870" actId="478"/>
          <ac:spMkLst>
            <pc:docMk/>
            <pc:sldMk cId="842851711" sldId="446"/>
            <ac:spMk id="56" creationId="{AA7C07CC-0E30-9C6C-91DA-1EDAFE5A5599}"/>
          </ac:spMkLst>
        </pc:spChg>
        <pc:spChg chg="add mod">
          <ac:chgData name="中田 雄大" userId="62f770ad0d6c1cad" providerId="LiveId" clId="{38D1ABFC-C313-4844-808C-8C5C33E9A898}" dt="2022-06-22T04:35:11.423" v="3201" actId="1076"/>
          <ac:spMkLst>
            <pc:docMk/>
            <pc:sldMk cId="842851711" sldId="446"/>
            <ac:spMk id="57" creationId="{AFD38FD2-EAD9-11B5-9043-A95B98E981D3}"/>
          </ac:spMkLst>
        </pc:spChg>
        <pc:spChg chg="add mod">
          <ac:chgData name="中田 雄大" userId="62f770ad0d6c1cad" providerId="LiveId" clId="{38D1ABFC-C313-4844-808C-8C5C33E9A898}" dt="2022-06-22T04:35:35.549" v="3215" actId="1076"/>
          <ac:spMkLst>
            <pc:docMk/>
            <pc:sldMk cId="842851711" sldId="446"/>
            <ac:spMk id="58" creationId="{5C58B33E-15D7-414F-E90B-BE45ECCA9E82}"/>
          </ac:spMkLst>
        </pc:spChg>
        <pc:spChg chg="add mod">
          <ac:chgData name="中田 雄大" userId="62f770ad0d6c1cad" providerId="LiveId" clId="{38D1ABFC-C313-4844-808C-8C5C33E9A898}" dt="2022-06-22T04:35:29.176" v="3214" actId="20577"/>
          <ac:spMkLst>
            <pc:docMk/>
            <pc:sldMk cId="842851711" sldId="446"/>
            <ac:spMk id="60" creationId="{4B208613-0F4F-FD81-8EF2-939041F95CED}"/>
          </ac:spMkLst>
        </pc:spChg>
        <pc:spChg chg="mod">
          <ac:chgData name="中田 雄大" userId="62f770ad0d6c1cad" providerId="LiveId" clId="{38D1ABFC-C313-4844-808C-8C5C33E9A898}" dt="2022-06-22T03:34:04.355" v="1809" actId="1076"/>
          <ac:spMkLst>
            <pc:docMk/>
            <pc:sldMk cId="842851711" sldId="446"/>
            <ac:spMk id="88" creationId="{23D70B17-C33B-4201-AC78-2A3E1860E950}"/>
          </ac:spMkLst>
        </pc:spChg>
        <pc:spChg chg="mod">
          <ac:chgData name="中田 雄大" userId="62f770ad0d6c1cad" providerId="LiveId" clId="{38D1ABFC-C313-4844-808C-8C5C33E9A898}" dt="2022-06-22T03:26:15.437" v="1528" actId="14100"/>
          <ac:spMkLst>
            <pc:docMk/>
            <pc:sldMk cId="842851711" sldId="446"/>
            <ac:spMk id="120" creationId="{9A72FA6D-2D16-4C57-9A1E-FA9B64376E08}"/>
          </ac:spMkLst>
        </pc:spChg>
        <pc:spChg chg="mod">
          <ac:chgData name="中田 雄大" userId="62f770ad0d6c1cad" providerId="LiveId" clId="{38D1ABFC-C313-4844-808C-8C5C33E9A898}" dt="2022-06-22T03:52:04.908" v="1850" actId="14100"/>
          <ac:spMkLst>
            <pc:docMk/>
            <pc:sldMk cId="842851711" sldId="446"/>
            <ac:spMk id="123" creationId="{0C88C98F-1B7B-4943-9779-C4AAAF663053}"/>
          </ac:spMkLst>
        </pc:spChg>
        <pc:spChg chg="del">
          <ac:chgData name="中田 雄大" userId="62f770ad0d6c1cad" providerId="LiveId" clId="{38D1ABFC-C313-4844-808C-8C5C33E9A898}" dt="2022-06-22T03:19:09.660" v="1411" actId="478"/>
          <ac:spMkLst>
            <pc:docMk/>
            <pc:sldMk cId="842851711" sldId="446"/>
            <ac:spMk id="124" creationId="{BE47F3F9-443C-4B3B-AAB3-C97900C7AE25}"/>
          </ac:spMkLst>
        </pc:spChg>
        <pc:spChg chg="mod">
          <ac:chgData name="中田 雄大" userId="62f770ad0d6c1cad" providerId="LiveId" clId="{38D1ABFC-C313-4844-808C-8C5C33E9A898}" dt="2022-06-22T03:30:19.787" v="1648" actId="1076"/>
          <ac:spMkLst>
            <pc:docMk/>
            <pc:sldMk cId="842851711" sldId="446"/>
            <ac:spMk id="126" creationId="{A6AA4B9E-202A-4C66-A021-852792CB83B6}"/>
          </ac:spMkLst>
        </pc:spChg>
        <pc:spChg chg="mod">
          <ac:chgData name="中田 雄大" userId="62f770ad0d6c1cad" providerId="LiveId" clId="{38D1ABFC-C313-4844-808C-8C5C33E9A898}" dt="2022-06-22T03:28:41.883" v="1542" actId="1076"/>
          <ac:spMkLst>
            <pc:docMk/>
            <pc:sldMk cId="842851711" sldId="446"/>
            <ac:spMk id="127" creationId="{73E59231-4ACE-4967-B055-73BF9C522D69}"/>
          </ac:spMkLst>
        </pc:spChg>
        <pc:spChg chg="mod">
          <ac:chgData name="中田 雄大" userId="62f770ad0d6c1cad" providerId="LiveId" clId="{38D1ABFC-C313-4844-808C-8C5C33E9A898}" dt="2022-06-22T04:37:46.072" v="3294" actId="20577"/>
          <ac:spMkLst>
            <pc:docMk/>
            <pc:sldMk cId="842851711" sldId="446"/>
            <ac:spMk id="134" creationId="{A42525FB-2311-496F-B949-1E8FC6AD2573}"/>
          </ac:spMkLst>
        </pc:spChg>
        <pc:spChg chg="mod">
          <ac:chgData name="中田 雄大" userId="62f770ad0d6c1cad" providerId="LiveId" clId="{38D1ABFC-C313-4844-808C-8C5C33E9A898}" dt="2022-06-22T03:30:34.812" v="1650" actId="14100"/>
          <ac:spMkLst>
            <pc:docMk/>
            <pc:sldMk cId="842851711" sldId="446"/>
            <ac:spMk id="137" creationId="{BA34C233-C25D-4CCC-A86B-2B64F0F97C5D}"/>
          </ac:spMkLst>
        </pc:spChg>
        <pc:spChg chg="del">
          <ac:chgData name="中田 雄大" userId="62f770ad0d6c1cad" providerId="LiveId" clId="{38D1ABFC-C313-4844-808C-8C5C33E9A898}" dt="2022-06-22T03:30:37.883" v="1651" actId="478"/>
          <ac:spMkLst>
            <pc:docMk/>
            <pc:sldMk cId="842851711" sldId="446"/>
            <ac:spMk id="138" creationId="{052A07EE-38FE-4059-BF9C-160CCC897B42}"/>
          </ac:spMkLst>
        </pc:spChg>
        <pc:spChg chg="mod">
          <ac:chgData name="中田 雄大" userId="62f770ad0d6c1cad" providerId="LiveId" clId="{38D1ABFC-C313-4844-808C-8C5C33E9A898}" dt="2022-06-22T03:24:42.454" v="1441" actId="20577"/>
          <ac:spMkLst>
            <pc:docMk/>
            <pc:sldMk cId="842851711" sldId="446"/>
            <ac:spMk id="140" creationId="{9305846F-71FE-467E-88C9-90ECBB85509A}"/>
          </ac:spMkLst>
        </pc:spChg>
        <pc:spChg chg="mod">
          <ac:chgData name="中田 雄大" userId="62f770ad0d6c1cad" providerId="LiveId" clId="{38D1ABFC-C313-4844-808C-8C5C33E9A898}" dt="2022-06-22T03:24:36.098" v="1429" actId="1076"/>
          <ac:spMkLst>
            <pc:docMk/>
            <pc:sldMk cId="842851711" sldId="446"/>
            <ac:spMk id="142" creationId="{2A0D479A-A2BB-469C-904D-9671B08DC10E}"/>
          </ac:spMkLst>
        </pc:spChg>
        <pc:spChg chg="mod">
          <ac:chgData name="中田 雄大" userId="62f770ad0d6c1cad" providerId="LiveId" clId="{38D1ABFC-C313-4844-808C-8C5C33E9A898}" dt="2022-06-22T03:24:30.390" v="1428" actId="1038"/>
          <ac:spMkLst>
            <pc:docMk/>
            <pc:sldMk cId="842851711" sldId="446"/>
            <ac:spMk id="145" creationId="{32DBA9E3-9CF7-4F6B-A093-813FCD18E30F}"/>
          </ac:spMkLst>
        </pc:spChg>
        <pc:spChg chg="del mod">
          <ac:chgData name="中田 雄大" userId="62f770ad0d6c1cad" providerId="LiveId" clId="{38D1ABFC-C313-4844-808C-8C5C33E9A898}" dt="2022-06-22T04:39:27.230" v="3305" actId="478"/>
          <ac:spMkLst>
            <pc:docMk/>
            <pc:sldMk cId="842851711" sldId="446"/>
            <ac:spMk id="157" creationId="{663EAE1B-D956-408C-AD7A-226EB9BD1315}"/>
          </ac:spMkLst>
        </pc:spChg>
        <pc:spChg chg="mod">
          <ac:chgData name="中田 雄大" userId="62f770ad0d6c1cad" providerId="LiveId" clId="{38D1ABFC-C313-4844-808C-8C5C33E9A898}" dt="2022-06-22T03:25:06.404" v="1454" actId="1076"/>
          <ac:spMkLst>
            <pc:docMk/>
            <pc:sldMk cId="842851711" sldId="446"/>
            <ac:spMk id="159" creationId="{33CE64B3-DE58-4DBE-8196-2DB63DC0BC1E}"/>
          </ac:spMkLst>
        </pc:spChg>
        <pc:cxnChg chg="mod">
          <ac:chgData name="中田 雄大" userId="62f770ad0d6c1cad" providerId="LiveId" clId="{38D1ABFC-C313-4844-808C-8C5C33E9A898}" dt="2022-06-22T03:30:26.291" v="1649" actId="14100"/>
          <ac:cxnSpMkLst>
            <pc:docMk/>
            <pc:sldMk cId="842851711" sldId="446"/>
            <ac:cxnSpMk id="114" creationId="{6C8C54CD-92C0-484A-9936-0C63B342A4BE}"/>
          </ac:cxnSpMkLst>
        </pc:cxnChg>
        <pc:cxnChg chg="mod">
          <ac:chgData name="中田 雄大" userId="62f770ad0d6c1cad" providerId="LiveId" clId="{38D1ABFC-C313-4844-808C-8C5C33E9A898}" dt="2022-06-22T03:30:19.787" v="1648" actId="1076"/>
          <ac:cxnSpMkLst>
            <pc:docMk/>
            <pc:sldMk cId="842851711" sldId="446"/>
            <ac:cxnSpMk id="139" creationId="{C816C59A-D70B-4098-87CA-632B4B56DDC7}"/>
          </ac:cxnSpMkLst>
        </pc:cxnChg>
        <pc:cxnChg chg="mod">
          <ac:chgData name="中田 雄大" userId="62f770ad0d6c1cad" providerId="LiveId" clId="{38D1ABFC-C313-4844-808C-8C5C33E9A898}" dt="2022-06-22T03:30:16.587" v="1647" actId="14100"/>
          <ac:cxnSpMkLst>
            <pc:docMk/>
            <pc:sldMk cId="842851711" sldId="446"/>
            <ac:cxnSpMk id="146" creationId="{B1B2CCF1-228B-4ACC-9775-30D7C31EBB50}"/>
          </ac:cxnSpMkLst>
        </pc:cxnChg>
      </pc:sldChg>
      <pc:sldChg chg="addSp delSp modSp mod ord modShow modNotesTx">
        <pc:chgData name="中田 雄大" userId="62f770ad0d6c1cad" providerId="LiveId" clId="{38D1ABFC-C313-4844-808C-8C5C33E9A898}" dt="2022-06-27T02:09:51.219" v="12989" actId="20577"/>
        <pc:sldMkLst>
          <pc:docMk/>
          <pc:sldMk cId="1915785143" sldId="448"/>
        </pc:sldMkLst>
        <pc:spChg chg="add del mod">
          <ac:chgData name="中田 雄大" userId="62f770ad0d6c1cad" providerId="LiveId" clId="{38D1ABFC-C313-4844-808C-8C5C33E9A898}" dt="2022-06-22T09:57:37.123" v="6969" actId="478"/>
          <ac:spMkLst>
            <pc:docMk/>
            <pc:sldMk cId="1915785143" sldId="448"/>
            <ac:spMk id="4" creationId="{0C86BB5A-1B71-5BD1-C8BB-B4EAB28F38CE}"/>
          </ac:spMkLst>
        </pc:spChg>
        <pc:spChg chg="del">
          <ac:chgData name="中田 雄大" userId="62f770ad0d6c1cad" providerId="LiveId" clId="{38D1ABFC-C313-4844-808C-8C5C33E9A898}" dt="2022-06-22T10:00:33.768" v="7021" actId="478"/>
          <ac:spMkLst>
            <pc:docMk/>
            <pc:sldMk cId="1915785143" sldId="448"/>
            <ac:spMk id="19" creationId="{981E44D3-7CE8-4707-8E2F-441E7962DB2C}"/>
          </ac:spMkLst>
        </pc:spChg>
        <pc:spChg chg="del">
          <ac:chgData name="中田 雄大" userId="62f770ad0d6c1cad" providerId="LiveId" clId="{38D1ABFC-C313-4844-808C-8C5C33E9A898}" dt="2022-06-22T10:00:31.859" v="7020" actId="478"/>
          <ac:spMkLst>
            <pc:docMk/>
            <pc:sldMk cId="1915785143" sldId="448"/>
            <ac:spMk id="20" creationId="{CA0C9423-C1C2-47D4-99D3-7ADB1A4B1DB6}"/>
          </ac:spMkLst>
        </pc:spChg>
        <pc:spChg chg="mod">
          <ac:chgData name="中田 雄大" userId="62f770ad0d6c1cad" providerId="LiveId" clId="{38D1ABFC-C313-4844-808C-8C5C33E9A898}" dt="2022-06-22T09:59:59.874" v="7011" actId="164"/>
          <ac:spMkLst>
            <pc:docMk/>
            <pc:sldMk cId="1915785143" sldId="448"/>
            <ac:spMk id="21" creationId="{320B5D6F-C18A-46A9-8D7E-2DFA8A5DE1E1}"/>
          </ac:spMkLst>
        </pc:spChg>
        <pc:spChg chg="mod">
          <ac:chgData name="中田 雄大" userId="62f770ad0d6c1cad" providerId="LiveId" clId="{38D1ABFC-C313-4844-808C-8C5C33E9A898}" dt="2022-06-23T02:29:32.650" v="8162" actId="20577"/>
          <ac:spMkLst>
            <pc:docMk/>
            <pc:sldMk cId="1915785143" sldId="448"/>
            <ac:spMk id="24" creationId="{433EC9A8-DBAB-4211-B1BB-61FD5D14E554}"/>
          </ac:spMkLst>
        </pc:spChg>
        <pc:spChg chg="mod">
          <ac:chgData name="中田 雄大" userId="62f770ad0d6c1cad" providerId="LiveId" clId="{38D1ABFC-C313-4844-808C-8C5C33E9A898}" dt="2022-06-22T10:06:17.056" v="7315" actId="20577"/>
          <ac:spMkLst>
            <pc:docMk/>
            <pc:sldMk cId="1915785143" sldId="448"/>
            <ac:spMk id="25" creationId="{F32FB0B8-46C3-4202-91F5-61D29967DF45}"/>
          </ac:spMkLst>
        </pc:spChg>
        <pc:spChg chg="mod">
          <ac:chgData name="中田 雄大" userId="62f770ad0d6c1cad" providerId="LiveId" clId="{38D1ABFC-C313-4844-808C-8C5C33E9A898}" dt="2022-06-23T02:29:01.781" v="8107" actId="1076"/>
          <ac:spMkLst>
            <pc:docMk/>
            <pc:sldMk cId="1915785143" sldId="448"/>
            <ac:spMk id="27" creationId="{0C37C026-9E84-462D-9B3D-5D5BAF91FFB0}"/>
          </ac:spMkLst>
        </pc:spChg>
        <pc:spChg chg="add mod">
          <ac:chgData name="中田 雄大" userId="62f770ad0d6c1cad" providerId="LiveId" clId="{38D1ABFC-C313-4844-808C-8C5C33E9A898}" dt="2022-06-23T02:28:48.870" v="8105" actId="1076"/>
          <ac:spMkLst>
            <pc:docMk/>
            <pc:sldMk cId="1915785143" sldId="448"/>
            <ac:spMk id="28" creationId="{FCF317F4-4AAA-1440-7CC3-3D2ECCD1D49B}"/>
          </ac:spMkLst>
        </pc:spChg>
        <pc:spChg chg="add mod">
          <ac:chgData name="中田 雄大" userId="62f770ad0d6c1cad" providerId="LiveId" clId="{38D1ABFC-C313-4844-808C-8C5C33E9A898}" dt="2022-06-23T02:28:48.870" v="8105" actId="1076"/>
          <ac:spMkLst>
            <pc:docMk/>
            <pc:sldMk cId="1915785143" sldId="448"/>
            <ac:spMk id="29" creationId="{334226DE-D7BE-CFD1-3F5B-370A40AD0767}"/>
          </ac:spMkLst>
        </pc:spChg>
        <pc:spChg chg="del">
          <ac:chgData name="中田 雄大" userId="62f770ad0d6c1cad" providerId="LiveId" clId="{38D1ABFC-C313-4844-808C-8C5C33E9A898}" dt="2022-06-22T09:57:34.598" v="6968" actId="478"/>
          <ac:spMkLst>
            <pc:docMk/>
            <pc:sldMk cId="1915785143" sldId="448"/>
            <ac:spMk id="29" creationId="{D9A84133-4EAA-4FCC-B18F-9E58E89BCD47}"/>
          </ac:spMkLst>
        </pc:spChg>
        <pc:spChg chg="add mod">
          <ac:chgData name="中田 雄大" userId="62f770ad0d6c1cad" providerId="LiveId" clId="{38D1ABFC-C313-4844-808C-8C5C33E9A898}" dt="2022-06-23T02:28:48.870" v="8105" actId="1076"/>
          <ac:spMkLst>
            <pc:docMk/>
            <pc:sldMk cId="1915785143" sldId="448"/>
            <ac:spMk id="30" creationId="{D8B9CE4A-0559-F180-D92E-57E53CE65B6F}"/>
          </ac:spMkLst>
        </pc:spChg>
        <pc:spChg chg="mod topLvl">
          <ac:chgData name="中田 雄大" userId="62f770ad0d6c1cad" providerId="LiveId" clId="{38D1ABFC-C313-4844-808C-8C5C33E9A898}" dt="2022-06-22T10:01:18.283" v="7038" actId="164"/>
          <ac:spMkLst>
            <pc:docMk/>
            <pc:sldMk cId="1915785143" sldId="448"/>
            <ac:spMk id="41" creationId="{8742BDE0-B8D9-19A9-63FD-1E3A68566FBD}"/>
          </ac:spMkLst>
        </pc:spChg>
        <pc:spChg chg="mod topLvl">
          <ac:chgData name="中田 雄大" userId="62f770ad0d6c1cad" providerId="LiveId" clId="{38D1ABFC-C313-4844-808C-8C5C33E9A898}" dt="2022-06-22T10:02:28.277" v="7055" actId="164"/>
          <ac:spMkLst>
            <pc:docMk/>
            <pc:sldMk cId="1915785143" sldId="448"/>
            <ac:spMk id="53" creationId="{B42C7BAC-A0F7-DCB0-70F8-365B0A63C998}"/>
          </ac:spMkLst>
        </pc:spChg>
        <pc:spChg chg="mod">
          <ac:chgData name="中田 雄大" userId="62f770ad0d6c1cad" providerId="LiveId" clId="{38D1ABFC-C313-4844-808C-8C5C33E9A898}" dt="2022-06-23T02:28:48.870" v="8105" actId="1076"/>
          <ac:spMkLst>
            <pc:docMk/>
            <pc:sldMk cId="1915785143" sldId="448"/>
            <ac:spMk id="54" creationId="{EEE4C93D-DE52-49F4-B488-91B5F7E83989}"/>
          </ac:spMkLst>
        </pc:spChg>
        <pc:spChg chg="del mod">
          <ac:chgData name="中田 雄大" userId="62f770ad0d6c1cad" providerId="LiveId" clId="{38D1ABFC-C313-4844-808C-8C5C33E9A898}" dt="2022-06-23T02:25:22.135" v="7860" actId="478"/>
          <ac:spMkLst>
            <pc:docMk/>
            <pc:sldMk cId="1915785143" sldId="448"/>
            <ac:spMk id="56" creationId="{C3FC23C6-86BD-40E0-A04B-B0033108F932}"/>
          </ac:spMkLst>
        </pc:spChg>
        <pc:spChg chg="del mod">
          <ac:chgData name="中田 雄大" userId="62f770ad0d6c1cad" providerId="LiveId" clId="{38D1ABFC-C313-4844-808C-8C5C33E9A898}" dt="2022-06-23T02:25:41.472" v="7872" actId="478"/>
          <ac:spMkLst>
            <pc:docMk/>
            <pc:sldMk cId="1915785143" sldId="448"/>
            <ac:spMk id="57" creationId="{E450C4AD-2233-47EE-B13C-067CDB5125A1}"/>
          </ac:spMkLst>
        </pc:spChg>
        <pc:spChg chg="add mod">
          <ac:chgData name="中田 雄大" userId="62f770ad0d6c1cad" providerId="LiveId" clId="{38D1ABFC-C313-4844-808C-8C5C33E9A898}" dt="2022-06-23T02:39:59.328" v="8255" actId="207"/>
          <ac:spMkLst>
            <pc:docMk/>
            <pc:sldMk cId="1915785143" sldId="448"/>
            <ac:spMk id="62" creationId="{FE924840-63A7-BA87-12FA-2C0D5A848068}"/>
          </ac:spMkLst>
        </pc:spChg>
        <pc:spChg chg="add mod">
          <ac:chgData name="中田 雄大" userId="62f770ad0d6c1cad" providerId="LiveId" clId="{38D1ABFC-C313-4844-808C-8C5C33E9A898}" dt="2022-06-23T02:29:01.781" v="8107" actId="1076"/>
          <ac:spMkLst>
            <pc:docMk/>
            <pc:sldMk cId="1915785143" sldId="448"/>
            <ac:spMk id="63" creationId="{D7B2C62F-4B24-0672-1449-3E460E677474}"/>
          </ac:spMkLst>
        </pc:spChg>
        <pc:grpChg chg="add mod">
          <ac:chgData name="中田 雄大" userId="62f770ad0d6c1cad" providerId="LiveId" clId="{38D1ABFC-C313-4844-808C-8C5C33E9A898}" dt="2022-06-23T02:28:48.870" v="8105" actId="1076"/>
          <ac:grpSpMkLst>
            <pc:docMk/>
            <pc:sldMk cId="1915785143" sldId="448"/>
            <ac:grpSpMk id="23" creationId="{26833C7A-DC8E-F478-FB76-B3D27D4D28F6}"/>
          </ac:grpSpMkLst>
        </pc:grpChg>
        <pc:grpChg chg="add mod">
          <ac:chgData name="中田 雄大" userId="62f770ad0d6c1cad" providerId="LiveId" clId="{38D1ABFC-C313-4844-808C-8C5C33E9A898}" dt="2022-06-23T02:28:48.870" v="8105" actId="1076"/>
          <ac:grpSpMkLst>
            <pc:docMk/>
            <pc:sldMk cId="1915785143" sldId="448"/>
            <ac:grpSpMk id="38" creationId="{E32CE20F-D02F-D3D2-C708-5AF2DA6C1EF0}"/>
          </ac:grpSpMkLst>
        </pc:grpChg>
        <pc:grpChg chg="add del mod">
          <ac:chgData name="中田 雄大" userId="62f770ad0d6c1cad" providerId="LiveId" clId="{38D1ABFC-C313-4844-808C-8C5C33E9A898}" dt="2022-06-22T10:01:00.963" v="7033" actId="478"/>
          <ac:grpSpMkLst>
            <pc:docMk/>
            <pc:sldMk cId="1915785143" sldId="448"/>
            <ac:grpSpMk id="40" creationId="{76688C83-D69C-FB72-50E6-D55DE72A096A}"/>
          </ac:grpSpMkLst>
        </pc:grpChg>
        <pc:grpChg chg="add del mod">
          <ac:chgData name="中田 雄大" userId="62f770ad0d6c1cad" providerId="LiveId" clId="{38D1ABFC-C313-4844-808C-8C5C33E9A898}" dt="2022-06-22T10:02:10.474" v="7050" actId="478"/>
          <ac:grpSpMkLst>
            <pc:docMk/>
            <pc:sldMk cId="1915785143" sldId="448"/>
            <ac:grpSpMk id="52" creationId="{9676DC44-B6E7-AED6-5AEA-1C5EAF2B4889}"/>
          </ac:grpSpMkLst>
        </pc:grpChg>
        <pc:grpChg chg="add mod">
          <ac:chgData name="中田 雄大" userId="62f770ad0d6c1cad" providerId="LiveId" clId="{38D1ABFC-C313-4844-808C-8C5C33E9A898}" dt="2022-06-23T02:28:48.870" v="8105" actId="1076"/>
          <ac:grpSpMkLst>
            <pc:docMk/>
            <pc:sldMk cId="1915785143" sldId="448"/>
            <ac:grpSpMk id="61" creationId="{121F08A3-6BCC-5B01-FD7C-82AD4E2B77A5}"/>
          </ac:grpSpMkLst>
        </pc:grpChg>
        <pc:picChg chg="del">
          <ac:chgData name="中田 雄大" userId="62f770ad0d6c1cad" providerId="LiveId" clId="{38D1ABFC-C313-4844-808C-8C5C33E9A898}" dt="2022-06-22T09:58:35.042" v="6988" actId="478"/>
          <ac:picMkLst>
            <pc:docMk/>
            <pc:sldMk cId="1915785143" sldId="448"/>
            <ac:picMk id="3" creationId="{1DFEBF0B-5B6A-45DF-91B3-879F448A9EFA}"/>
          </ac:picMkLst>
        </pc:picChg>
        <pc:picChg chg="add mod">
          <ac:chgData name="中田 雄大" userId="62f770ad0d6c1cad" providerId="LiveId" clId="{38D1ABFC-C313-4844-808C-8C5C33E9A898}" dt="2022-06-23T02:28:48.870" v="8105" actId="1076"/>
          <ac:picMkLst>
            <pc:docMk/>
            <pc:sldMk cId="1915785143" sldId="448"/>
            <ac:picMk id="6" creationId="{6D1FB091-2D40-2A37-DF2F-2F1BF9C1786B}"/>
          </ac:picMkLst>
        </pc:picChg>
        <pc:picChg chg="add mod">
          <ac:chgData name="中田 雄大" userId="62f770ad0d6c1cad" providerId="LiveId" clId="{38D1ABFC-C313-4844-808C-8C5C33E9A898}" dt="2022-06-23T02:28:48.870" v="8105" actId="1076"/>
          <ac:picMkLst>
            <pc:docMk/>
            <pc:sldMk cId="1915785143" sldId="448"/>
            <ac:picMk id="8" creationId="{D9F2C61E-BCE5-3D17-DB12-8FDFA104C2B9}"/>
          </ac:picMkLst>
        </pc:picChg>
        <pc:picChg chg="add mod">
          <ac:chgData name="中田 雄大" userId="62f770ad0d6c1cad" providerId="LiveId" clId="{38D1ABFC-C313-4844-808C-8C5C33E9A898}" dt="2022-06-23T02:28:48.870" v="8105" actId="1076"/>
          <ac:picMkLst>
            <pc:docMk/>
            <pc:sldMk cId="1915785143" sldId="448"/>
            <ac:picMk id="10" creationId="{61A128D6-44C7-FFED-4182-86E620209C05}"/>
          </ac:picMkLst>
        </pc:picChg>
        <pc:picChg chg="add mod">
          <ac:chgData name="中田 雄大" userId="62f770ad0d6c1cad" providerId="LiveId" clId="{38D1ABFC-C313-4844-808C-8C5C33E9A898}" dt="2022-06-22T09:59:59.874" v="7011" actId="164"/>
          <ac:picMkLst>
            <pc:docMk/>
            <pc:sldMk cId="1915785143" sldId="448"/>
            <ac:picMk id="12" creationId="{52C3010F-43FE-F933-7C18-4D547B391058}"/>
          </ac:picMkLst>
        </pc:picChg>
        <pc:picChg chg="add mod">
          <ac:chgData name="中田 雄大" userId="62f770ad0d6c1cad" providerId="LiveId" clId="{38D1ABFC-C313-4844-808C-8C5C33E9A898}" dt="2022-06-22T09:59:59.874" v="7011" actId="164"/>
          <ac:picMkLst>
            <pc:docMk/>
            <pc:sldMk cId="1915785143" sldId="448"/>
            <ac:picMk id="14" creationId="{00026161-D283-B26B-6DB2-D3E3DD428B18}"/>
          </ac:picMkLst>
        </pc:picChg>
        <pc:picChg chg="del">
          <ac:chgData name="中田 雄大" userId="62f770ad0d6c1cad" providerId="LiveId" clId="{38D1ABFC-C313-4844-808C-8C5C33E9A898}" dt="2022-06-22T09:58:17.587" v="6981" actId="478"/>
          <ac:picMkLst>
            <pc:docMk/>
            <pc:sldMk cId="1915785143" sldId="448"/>
            <ac:picMk id="16" creationId="{D90FC275-529D-4795-92CA-818281B2116F}"/>
          </ac:picMkLst>
        </pc:picChg>
        <pc:picChg chg="add mod">
          <ac:chgData name="中田 雄大" userId="62f770ad0d6c1cad" providerId="LiveId" clId="{38D1ABFC-C313-4844-808C-8C5C33E9A898}" dt="2022-06-22T09:59:59.874" v="7011" actId="164"/>
          <ac:picMkLst>
            <pc:docMk/>
            <pc:sldMk cId="1915785143" sldId="448"/>
            <ac:picMk id="17" creationId="{6051DE1E-C5D7-9A68-3941-737B33DD3721}"/>
          </ac:picMkLst>
        </pc:picChg>
        <pc:picChg chg="del">
          <ac:chgData name="中田 雄大" userId="62f770ad0d6c1cad" providerId="LiveId" clId="{38D1ABFC-C313-4844-808C-8C5C33E9A898}" dt="2022-06-22T09:57:54.142" v="6973" actId="478"/>
          <ac:picMkLst>
            <pc:docMk/>
            <pc:sldMk cId="1915785143" sldId="448"/>
            <ac:picMk id="18" creationId="{53D5D324-CC8A-47F4-90DA-F3EBC28D65C7}"/>
          </ac:picMkLst>
        </pc:picChg>
        <pc:picChg chg="del">
          <ac:chgData name="中田 雄大" userId="62f770ad0d6c1cad" providerId="LiveId" clId="{38D1ABFC-C313-4844-808C-8C5C33E9A898}" dt="2022-06-22T10:00:18.627" v="7013" actId="478"/>
          <ac:picMkLst>
            <pc:docMk/>
            <pc:sldMk cId="1915785143" sldId="448"/>
            <ac:picMk id="22" creationId="{91D81E5F-B59B-41E9-9DF4-FE53535DF0EF}"/>
          </ac:picMkLst>
        </pc:picChg>
        <pc:picChg chg="add del mod">
          <ac:chgData name="中田 雄大" userId="62f770ad0d6c1cad" providerId="LiveId" clId="{38D1ABFC-C313-4844-808C-8C5C33E9A898}" dt="2022-06-22T10:00:31.859" v="7020" actId="478"/>
          <ac:picMkLst>
            <pc:docMk/>
            <pc:sldMk cId="1915785143" sldId="448"/>
            <ac:picMk id="28" creationId="{060B31D0-3973-DB97-5CD0-92834C268D4C}"/>
          </ac:picMkLst>
        </pc:picChg>
        <pc:picChg chg="del">
          <ac:chgData name="中田 雄大" userId="62f770ad0d6c1cad" providerId="LiveId" clId="{38D1ABFC-C313-4844-808C-8C5C33E9A898}" dt="2022-06-22T10:00:31.859" v="7020" actId="478"/>
          <ac:picMkLst>
            <pc:docMk/>
            <pc:sldMk cId="1915785143" sldId="448"/>
            <ac:picMk id="31" creationId="{DDAEFD4E-0E62-4B52-AFB6-2DF251F469F9}"/>
          </ac:picMkLst>
        </pc:picChg>
        <pc:picChg chg="add mod">
          <ac:chgData name="中田 雄大" userId="62f770ad0d6c1cad" providerId="LiveId" clId="{38D1ABFC-C313-4844-808C-8C5C33E9A898}" dt="2022-06-22T10:01:18.283" v="7038" actId="164"/>
          <ac:picMkLst>
            <pc:docMk/>
            <pc:sldMk cId="1915785143" sldId="448"/>
            <ac:picMk id="32" creationId="{5344BE4F-B994-FBDE-D89E-ADE330764497}"/>
          </ac:picMkLst>
        </pc:picChg>
        <pc:picChg chg="del">
          <ac:chgData name="中田 雄大" userId="62f770ad0d6c1cad" providerId="LiveId" clId="{38D1ABFC-C313-4844-808C-8C5C33E9A898}" dt="2022-06-22T10:00:31.859" v="7020" actId="478"/>
          <ac:picMkLst>
            <pc:docMk/>
            <pc:sldMk cId="1915785143" sldId="448"/>
            <ac:picMk id="34" creationId="{511E24F9-1F15-498B-A043-13DDE7C95BF3}"/>
          </ac:picMkLst>
        </pc:picChg>
        <pc:picChg chg="add mod">
          <ac:chgData name="中田 雄大" userId="62f770ad0d6c1cad" providerId="LiveId" clId="{38D1ABFC-C313-4844-808C-8C5C33E9A898}" dt="2022-06-22T10:01:18.283" v="7038" actId="164"/>
          <ac:picMkLst>
            <pc:docMk/>
            <pc:sldMk cId="1915785143" sldId="448"/>
            <ac:picMk id="35" creationId="{22B48A99-47B7-A80A-A25C-D7BDAF35ECE9}"/>
          </ac:picMkLst>
        </pc:picChg>
        <pc:picChg chg="add mod">
          <ac:chgData name="中田 雄大" userId="62f770ad0d6c1cad" providerId="LiveId" clId="{38D1ABFC-C313-4844-808C-8C5C33E9A898}" dt="2022-06-22T10:01:18.283" v="7038" actId="164"/>
          <ac:picMkLst>
            <pc:docMk/>
            <pc:sldMk cId="1915785143" sldId="448"/>
            <ac:picMk id="37" creationId="{8FE79949-B4F8-EB85-BF5D-31CC152A6E51}"/>
          </ac:picMkLst>
        </pc:picChg>
        <pc:picChg chg="del mod">
          <ac:chgData name="中田 雄大" userId="62f770ad0d6c1cad" providerId="LiveId" clId="{38D1ABFC-C313-4844-808C-8C5C33E9A898}" dt="2022-06-22T10:00:38.390" v="7023" actId="478"/>
          <ac:picMkLst>
            <pc:docMk/>
            <pc:sldMk cId="1915785143" sldId="448"/>
            <ac:picMk id="42" creationId="{321F83C8-4539-C694-44D8-7F9BC0C48452}"/>
          </ac:picMkLst>
        </pc:picChg>
        <pc:picChg chg="del">
          <ac:chgData name="中田 雄大" userId="62f770ad0d6c1cad" providerId="LiveId" clId="{38D1ABFC-C313-4844-808C-8C5C33E9A898}" dt="2022-06-22T10:00:33.768" v="7021" actId="478"/>
          <ac:picMkLst>
            <pc:docMk/>
            <pc:sldMk cId="1915785143" sldId="448"/>
            <ac:picMk id="43" creationId="{D03A03D8-44EF-47C4-9388-32A058BCEF23}"/>
          </ac:picMkLst>
        </pc:picChg>
        <pc:picChg chg="del mod">
          <ac:chgData name="中田 雄大" userId="62f770ad0d6c1cad" providerId="LiveId" clId="{38D1ABFC-C313-4844-808C-8C5C33E9A898}" dt="2022-06-22T10:00:50.877" v="7028" actId="478"/>
          <ac:picMkLst>
            <pc:docMk/>
            <pc:sldMk cId="1915785143" sldId="448"/>
            <ac:picMk id="44" creationId="{6D569A9D-DEE5-650C-ADF0-B649D1A58C9E}"/>
          </ac:picMkLst>
        </pc:picChg>
        <pc:picChg chg="del">
          <ac:chgData name="中田 雄大" userId="62f770ad0d6c1cad" providerId="LiveId" clId="{38D1ABFC-C313-4844-808C-8C5C33E9A898}" dt="2022-06-22T10:00:33.768" v="7021" actId="478"/>
          <ac:picMkLst>
            <pc:docMk/>
            <pc:sldMk cId="1915785143" sldId="448"/>
            <ac:picMk id="45" creationId="{A7D089E2-CB91-4814-A1E7-52B441E87FF4}"/>
          </ac:picMkLst>
        </pc:picChg>
        <pc:picChg chg="del mod topLvl">
          <ac:chgData name="中田 雄大" userId="62f770ad0d6c1cad" providerId="LiveId" clId="{38D1ABFC-C313-4844-808C-8C5C33E9A898}" dt="2022-06-22T10:01:00.963" v="7033" actId="478"/>
          <ac:picMkLst>
            <pc:docMk/>
            <pc:sldMk cId="1915785143" sldId="448"/>
            <ac:picMk id="46" creationId="{D1AFD60F-81C8-C307-58E2-7F0B2F3E37EB}"/>
          </ac:picMkLst>
        </pc:picChg>
        <pc:picChg chg="del">
          <ac:chgData name="中田 雄大" userId="62f770ad0d6c1cad" providerId="LiveId" clId="{38D1ABFC-C313-4844-808C-8C5C33E9A898}" dt="2022-06-22T10:00:33.768" v="7021" actId="478"/>
          <ac:picMkLst>
            <pc:docMk/>
            <pc:sldMk cId="1915785143" sldId="448"/>
            <ac:picMk id="47" creationId="{8EC732F6-ED4D-4D5B-A479-CFA0F37508C1}"/>
          </ac:picMkLst>
        </pc:picChg>
        <pc:picChg chg="add mod">
          <ac:chgData name="中田 雄大" userId="62f770ad0d6c1cad" providerId="LiveId" clId="{38D1ABFC-C313-4844-808C-8C5C33E9A898}" dt="2022-06-22T10:02:28.277" v="7055" actId="164"/>
          <ac:picMkLst>
            <pc:docMk/>
            <pc:sldMk cId="1915785143" sldId="448"/>
            <ac:picMk id="48" creationId="{C418C35B-E0EA-6326-90B3-60E505F2D43E}"/>
          </ac:picMkLst>
        </pc:picChg>
        <pc:picChg chg="del">
          <ac:chgData name="中田 雄大" userId="62f770ad0d6c1cad" providerId="LiveId" clId="{38D1ABFC-C313-4844-808C-8C5C33E9A898}" dt="2022-06-22T09:59:16.058" v="6995" actId="478"/>
          <ac:picMkLst>
            <pc:docMk/>
            <pc:sldMk cId="1915785143" sldId="448"/>
            <ac:picMk id="50" creationId="{37043742-BFDC-409D-9857-E41273C1F945}"/>
          </ac:picMkLst>
        </pc:picChg>
        <pc:picChg chg="del">
          <ac:chgData name="中田 雄大" userId="62f770ad0d6c1cad" providerId="LiveId" clId="{38D1ABFC-C313-4844-808C-8C5C33E9A898}" dt="2022-06-22T09:59:17.031" v="6996" actId="478"/>
          <ac:picMkLst>
            <pc:docMk/>
            <pc:sldMk cId="1915785143" sldId="448"/>
            <ac:picMk id="51" creationId="{FF4D04D2-9770-491B-8FF8-4DE5FEF575F7}"/>
          </ac:picMkLst>
        </pc:picChg>
        <pc:picChg chg="del mod topLvl">
          <ac:chgData name="中田 雄大" userId="62f770ad0d6c1cad" providerId="LiveId" clId="{38D1ABFC-C313-4844-808C-8C5C33E9A898}" dt="2022-06-22T10:02:10.474" v="7050" actId="478"/>
          <ac:picMkLst>
            <pc:docMk/>
            <pc:sldMk cId="1915785143" sldId="448"/>
            <ac:picMk id="55" creationId="{C085184A-7824-7C8B-7F04-905FA10C10F3}"/>
          </ac:picMkLst>
        </pc:picChg>
        <pc:picChg chg="del mod">
          <ac:chgData name="中田 雄大" userId="62f770ad0d6c1cad" providerId="LiveId" clId="{38D1ABFC-C313-4844-808C-8C5C33E9A898}" dt="2022-06-22T10:01:57.462" v="7045" actId="478"/>
          <ac:picMkLst>
            <pc:docMk/>
            <pc:sldMk cId="1915785143" sldId="448"/>
            <ac:picMk id="58" creationId="{C5BDE300-41A2-FD42-E0A9-A262740C10A1}"/>
          </ac:picMkLst>
        </pc:picChg>
        <pc:picChg chg="del mod">
          <ac:chgData name="中田 雄大" userId="62f770ad0d6c1cad" providerId="LiveId" clId="{38D1ABFC-C313-4844-808C-8C5C33E9A898}" dt="2022-06-22T10:01:44.256" v="7041" actId="478"/>
          <ac:picMkLst>
            <pc:docMk/>
            <pc:sldMk cId="1915785143" sldId="448"/>
            <ac:picMk id="59" creationId="{6FF719A9-71E4-34AD-1EE5-7D1A73E67F62}"/>
          </ac:picMkLst>
        </pc:picChg>
        <pc:picChg chg="add mod">
          <ac:chgData name="中田 雄大" userId="62f770ad0d6c1cad" providerId="LiveId" clId="{38D1ABFC-C313-4844-808C-8C5C33E9A898}" dt="2022-06-22T10:02:28.277" v="7055" actId="164"/>
          <ac:picMkLst>
            <pc:docMk/>
            <pc:sldMk cId="1915785143" sldId="448"/>
            <ac:picMk id="60" creationId="{CADDAC34-31BF-F8AA-1D35-D44ED08E010E}"/>
          </ac:picMkLst>
        </pc:picChg>
      </pc:sldChg>
      <pc:sldChg chg="del">
        <pc:chgData name="中田 雄大" userId="62f770ad0d6c1cad" providerId="LiveId" clId="{38D1ABFC-C313-4844-808C-8C5C33E9A898}" dt="2022-06-23T05:48:35.872" v="9920" actId="47"/>
        <pc:sldMkLst>
          <pc:docMk/>
          <pc:sldMk cId="3582953844" sldId="449"/>
        </pc:sldMkLst>
      </pc:sldChg>
      <pc:sldChg chg="addSp delSp modSp mod">
        <pc:chgData name="中田 雄大" userId="62f770ad0d6c1cad" providerId="LiveId" clId="{38D1ABFC-C313-4844-808C-8C5C33E9A898}" dt="2022-06-23T05:58:13.300" v="10197" actId="20577"/>
        <pc:sldMkLst>
          <pc:docMk/>
          <pc:sldMk cId="1138573081" sldId="454"/>
        </pc:sldMkLst>
        <pc:spChg chg="add del mod">
          <ac:chgData name="中田 雄大" userId="62f770ad0d6c1cad" providerId="LiveId" clId="{38D1ABFC-C313-4844-808C-8C5C33E9A898}" dt="2022-06-23T05:52:53.260" v="9968" actId="478"/>
          <ac:spMkLst>
            <pc:docMk/>
            <pc:sldMk cId="1138573081" sldId="454"/>
            <ac:spMk id="3" creationId="{2BCFE97F-F1DC-6A44-DDE9-AAEF1128BE9A}"/>
          </ac:spMkLst>
        </pc:spChg>
        <pc:spChg chg="del mod">
          <ac:chgData name="中田 雄大" userId="62f770ad0d6c1cad" providerId="LiveId" clId="{38D1ABFC-C313-4844-808C-8C5C33E9A898}" dt="2022-06-23T05:52:50.590" v="9967" actId="478"/>
          <ac:spMkLst>
            <pc:docMk/>
            <pc:sldMk cId="1138573081" sldId="454"/>
            <ac:spMk id="8" creationId="{3C5FB00B-C77E-4C82-A961-0509D44F8521}"/>
          </ac:spMkLst>
        </pc:spChg>
        <pc:spChg chg="mod">
          <ac:chgData name="中田 雄大" userId="62f770ad0d6c1cad" providerId="LiveId" clId="{38D1ABFC-C313-4844-808C-8C5C33E9A898}" dt="2022-06-23T05:56:47.827" v="10126" actId="207"/>
          <ac:spMkLst>
            <pc:docMk/>
            <pc:sldMk cId="1138573081" sldId="454"/>
            <ac:spMk id="9" creationId="{5DBF991F-E220-4196-AE64-653D42B97FE1}"/>
          </ac:spMkLst>
        </pc:spChg>
        <pc:spChg chg="add del mod">
          <ac:chgData name="中田 雄大" userId="62f770ad0d6c1cad" providerId="LiveId" clId="{38D1ABFC-C313-4844-808C-8C5C33E9A898}" dt="2022-06-23T05:57:25.925" v="10132" actId="478"/>
          <ac:spMkLst>
            <pc:docMk/>
            <pc:sldMk cId="1138573081" sldId="454"/>
            <ac:spMk id="11" creationId="{014174B9-24B8-DAC6-FD6E-B88DC9ED4F34}"/>
          </ac:spMkLst>
        </pc:spChg>
        <pc:spChg chg="add mod">
          <ac:chgData name="中田 雄大" userId="62f770ad0d6c1cad" providerId="LiveId" clId="{38D1ABFC-C313-4844-808C-8C5C33E9A898}" dt="2022-06-23T05:58:13.300" v="10197" actId="20577"/>
          <ac:spMkLst>
            <pc:docMk/>
            <pc:sldMk cId="1138573081" sldId="454"/>
            <ac:spMk id="12" creationId="{D139B818-82E2-958C-21D0-1970C899ED87}"/>
          </ac:spMkLst>
        </pc:spChg>
        <pc:spChg chg="add del mod">
          <ac:chgData name="中田 雄大" userId="62f770ad0d6c1cad" providerId="LiveId" clId="{38D1ABFC-C313-4844-808C-8C5C33E9A898}" dt="2022-06-23T05:57:29.386" v="10133" actId="478"/>
          <ac:spMkLst>
            <pc:docMk/>
            <pc:sldMk cId="1138573081" sldId="454"/>
            <ac:spMk id="13" creationId="{30A8D688-F3F1-1DB2-C487-394F64693848}"/>
          </ac:spMkLst>
        </pc:spChg>
        <pc:graphicFrameChg chg="del">
          <ac:chgData name="中田 雄大" userId="62f770ad0d6c1cad" providerId="LiveId" clId="{38D1ABFC-C313-4844-808C-8C5C33E9A898}" dt="2022-06-23T05:50:10.283" v="9921" actId="478"/>
          <ac:graphicFrameMkLst>
            <pc:docMk/>
            <pc:sldMk cId="1138573081" sldId="454"/>
            <ac:graphicFrameMk id="5" creationId="{02C8FC07-72B0-421A-8BED-77E7106154D9}"/>
          </ac:graphicFrameMkLst>
        </pc:graphicFrameChg>
        <pc:graphicFrameChg chg="add mod ord">
          <ac:chgData name="中田 雄大" userId="62f770ad0d6c1cad" providerId="LiveId" clId="{38D1ABFC-C313-4844-808C-8C5C33E9A898}" dt="2022-06-23T05:57:46.553" v="10138" actId="403"/>
          <ac:graphicFrameMkLst>
            <pc:docMk/>
            <pc:sldMk cId="1138573081" sldId="454"/>
            <ac:graphicFrameMk id="10" creationId="{A33E5E99-3311-42F1-A668-C0330B18E7F0}"/>
          </ac:graphicFrameMkLst>
        </pc:graphicFrameChg>
        <pc:picChg chg="mod">
          <ac:chgData name="中田 雄大" userId="62f770ad0d6c1cad" providerId="LiveId" clId="{38D1ABFC-C313-4844-808C-8C5C33E9A898}" dt="2022-06-23T05:56:08.520" v="10108" actId="1076"/>
          <ac:picMkLst>
            <pc:docMk/>
            <pc:sldMk cId="1138573081" sldId="454"/>
            <ac:picMk id="6" creationId="{47A0AF80-5346-4271-BA01-7195DBE2ED48}"/>
          </ac:picMkLst>
        </pc:picChg>
      </pc:sldChg>
      <pc:sldChg chg="del">
        <pc:chgData name="中田 雄大" userId="62f770ad0d6c1cad" providerId="LiveId" clId="{38D1ABFC-C313-4844-808C-8C5C33E9A898}" dt="2022-06-20T05:33:47.385" v="10" actId="47"/>
        <pc:sldMkLst>
          <pc:docMk/>
          <pc:sldMk cId="2670826527" sldId="458"/>
        </pc:sldMkLst>
      </pc:sldChg>
      <pc:sldChg chg="del">
        <pc:chgData name="中田 雄大" userId="62f770ad0d6c1cad" providerId="LiveId" clId="{38D1ABFC-C313-4844-808C-8C5C33E9A898}" dt="2022-06-20T05:33:48.268" v="11" actId="47"/>
        <pc:sldMkLst>
          <pc:docMk/>
          <pc:sldMk cId="3280678843" sldId="459"/>
        </pc:sldMkLst>
      </pc:sldChg>
      <pc:sldChg chg="ord">
        <pc:chgData name="中田 雄大" userId="62f770ad0d6c1cad" providerId="LiveId" clId="{38D1ABFC-C313-4844-808C-8C5C33E9A898}" dt="2022-06-22T02:59:03.898" v="861"/>
        <pc:sldMkLst>
          <pc:docMk/>
          <pc:sldMk cId="2600327467" sldId="460"/>
        </pc:sldMkLst>
      </pc:sldChg>
      <pc:sldChg chg="ord">
        <pc:chgData name="中田 雄大" userId="62f770ad0d6c1cad" providerId="LiveId" clId="{38D1ABFC-C313-4844-808C-8C5C33E9A898}" dt="2022-06-22T02:59:03.898" v="861"/>
        <pc:sldMkLst>
          <pc:docMk/>
          <pc:sldMk cId="3354616391" sldId="462"/>
        </pc:sldMkLst>
      </pc:sldChg>
      <pc:sldChg chg="ord">
        <pc:chgData name="中田 雄大" userId="62f770ad0d6c1cad" providerId="LiveId" clId="{38D1ABFC-C313-4844-808C-8C5C33E9A898}" dt="2022-06-22T02:59:03.898" v="861"/>
        <pc:sldMkLst>
          <pc:docMk/>
          <pc:sldMk cId="2625064736" sldId="463"/>
        </pc:sldMkLst>
      </pc:sldChg>
      <pc:sldChg chg="ord">
        <pc:chgData name="中田 雄大" userId="62f770ad0d6c1cad" providerId="LiveId" clId="{38D1ABFC-C313-4844-808C-8C5C33E9A898}" dt="2022-06-22T02:59:03.898" v="861"/>
        <pc:sldMkLst>
          <pc:docMk/>
          <pc:sldMk cId="1292903592" sldId="464"/>
        </pc:sldMkLst>
      </pc:sldChg>
      <pc:sldChg chg="ord">
        <pc:chgData name="中田 雄大" userId="62f770ad0d6c1cad" providerId="LiveId" clId="{38D1ABFC-C313-4844-808C-8C5C33E9A898}" dt="2022-06-22T02:59:03.898" v="861"/>
        <pc:sldMkLst>
          <pc:docMk/>
          <pc:sldMk cId="1656327776" sldId="465"/>
        </pc:sldMkLst>
      </pc:sldChg>
      <pc:sldChg chg="ord">
        <pc:chgData name="中田 雄大" userId="62f770ad0d6c1cad" providerId="LiveId" clId="{38D1ABFC-C313-4844-808C-8C5C33E9A898}" dt="2022-06-22T02:59:03.898" v="861"/>
        <pc:sldMkLst>
          <pc:docMk/>
          <pc:sldMk cId="3004784682" sldId="466"/>
        </pc:sldMkLst>
      </pc:sldChg>
      <pc:sldChg chg="ord">
        <pc:chgData name="中田 雄大" userId="62f770ad0d6c1cad" providerId="LiveId" clId="{38D1ABFC-C313-4844-808C-8C5C33E9A898}" dt="2022-06-22T02:59:03.898" v="861"/>
        <pc:sldMkLst>
          <pc:docMk/>
          <pc:sldMk cId="2564528881" sldId="467"/>
        </pc:sldMkLst>
      </pc:sldChg>
      <pc:sldChg chg="ord">
        <pc:chgData name="中田 雄大" userId="62f770ad0d6c1cad" providerId="LiveId" clId="{38D1ABFC-C313-4844-808C-8C5C33E9A898}" dt="2022-06-22T02:59:03.898" v="861"/>
        <pc:sldMkLst>
          <pc:docMk/>
          <pc:sldMk cId="3659250788" sldId="468"/>
        </pc:sldMkLst>
      </pc:sldChg>
      <pc:sldChg chg="ord">
        <pc:chgData name="中田 雄大" userId="62f770ad0d6c1cad" providerId="LiveId" clId="{38D1ABFC-C313-4844-808C-8C5C33E9A898}" dt="2022-06-22T02:59:03.898" v="861"/>
        <pc:sldMkLst>
          <pc:docMk/>
          <pc:sldMk cId="1118021961" sldId="469"/>
        </pc:sldMkLst>
      </pc:sldChg>
      <pc:sldChg chg="ord">
        <pc:chgData name="中田 雄大" userId="62f770ad0d6c1cad" providerId="LiveId" clId="{38D1ABFC-C313-4844-808C-8C5C33E9A898}" dt="2022-06-22T02:59:03.898" v="861"/>
        <pc:sldMkLst>
          <pc:docMk/>
          <pc:sldMk cId="1722923305" sldId="470"/>
        </pc:sldMkLst>
      </pc:sldChg>
      <pc:sldChg chg="ord">
        <pc:chgData name="中田 雄大" userId="62f770ad0d6c1cad" providerId="LiveId" clId="{38D1ABFC-C313-4844-808C-8C5C33E9A898}" dt="2022-06-22T02:59:03.898" v="861"/>
        <pc:sldMkLst>
          <pc:docMk/>
          <pc:sldMk cId="2440414508" sldId="471"/>
        </pc:sldMkLst>
      </pc:sldChg>
      <pc:sldChg chg="ord">
        <pc:chgData name="中田 雄大" userId="62f770ad0d6c1cad" providerId="LiveId" clId="{38D1ABFC-C313-4844-808C-8C5C33E9A898}" dt="2022-06-22T02:59:03.898" v="861"/>
        <pc:sldMkLst>
          <pc:docMk/>
          <pc:sldMk cId="3494940850" sldId="472"/>
        </pc:sldMkLst>
      </pc:sldChg>
      <pc:sldChg chg="addSp delSp modSp add mod modNotesTx">
        <pc:chgData name="中田 雄大" userId="62f770ad0d6c1cad" providerId="LiveId" clId="{38D1ABFC-C313-4844-808C-8C5C33E9A898}" dt="2022-06-27T02:31:39.190" v="13249" actId="20577"/>
        <pc:sldMkLst>
          <pc:docMk/>
          <pc:sldMk cId="2528873853" sldId="473"/>
        </pc:sldMkLst>
        <pc:spChg chg="add mod ord">
          <ac:chgData name="中田 雄大" userId="62f770ad0d6c1cad" providerId="LiveId" clId="{38D1ABFC-C313-4844-808C-8C5C33E9A898}" dt="2022-06-22T02:50:32.810" v="858" actId="14100"/>
          <ac:spMkLst>
            <pc:docMk/>
            <pc:sldMk cId="2528873853" sldId="473"/>
            <ac:spMk id="2" creationId="{295B08CC-60CC-A8C4-E3D1-615182DA88D0}"/>
          </ac:spMkLst>
        </pc:spChg>
        <pc:spChg chg="del">
          <ac:chgData name="中田 雄大" userId="62f770ad0d6c1cad" providerId="LiveId" clId="{38D1ABFC-C313-4844-808C-8C5C33E9A898}" dt="2022-06-20T05:44:53.435" v="194" actId="478"/>
          <ac:spMkLst>
            <pc:docMk/>
            <pc:sldMk cId="2528873853" sldId="473"/>
            <ac:spMk id="3" creationId="{4B199DBB-A8C5-4675-9D2D-BAB9B16B2E92}"/>
          </ac:spMkLst>
        </pc:spChg>
        <pc:spChg chg="mod">
          <ac:chgData name="中田 雄大" userId="62f770ad0d6c1cad" providerId="LiveId" clId="{38D1ABFC-C313-4844-808C-8C5C33E9A898}" dt="2022-06-22T02:04:35.191" v="579" actId="1076"/>
          <ac:spMkLst>
            <pc:docMk/>
            <pc:sldMk cId="2528873853" sldId="473"/>
            <ac:spMk id="8" creationId="{486FC5C5-FF3A-7375-1825-8677AD4D2F95}"/>
          </ac:spMkLst>
        </pc:spChg>
        <pc:spChg chg="del">
          <ac:chgData name="中田 雄大" userId="62f770ad0d6c1cad" providerId="LiveId" clId="{38D1ABFC-C313-4844-808C-8C5C33E9A898}" dt="2022-06-20T05:45:17.428" v="207" actId="478"/>
          <ac:spMkLst>
            <pc:docMk/>
            <pc:sldMk cId="2528873853" sldId="473"/>
            <ac:spMk id="12" creationId="{06FEB8E0-D20A-44BE-BC36-F0A949637697}"/>
          </ac:spMkLst>
        </pc:spChg>
        <pc:spChg chg="add mod">
          <ac:chgData name="中田 雄大" userId="62f770ad0d6c1cad" providerId="LiveId" clId="{38D1ABFC-C313-4844-808C-8C5C33E9A898}" dt="2022-06-22T02:23:32.962" v="666" actId="1076"/>
          <ac:spMkLst>
            <pc:docMk/>
            <pc:sldMk cId="2528873853" sldId="473"/>
            <ac:spMk id="13" creationId="{F4905713-F4A7-CC9F-B9A3-5A44180CB43E}"/>
          </ac:spMkLst>
        </pc:spChg>
        <pc:spChg chg="del">
          <ac:chgData name="中田 雄大" userId="62f770ad0d6c1cad" providerId="LiveId" clId="{38D1ABFC-C313-4844-808C-8C5C33E9A898}" dt="2022-06-20T05:45:19.055" v="208" actId="478"/>
          <ac:spMkLst>
            <pc:docMk/>
            <pc:sldMk cId="2528873853" sldId="473"/>
            <ac:spMk id="14" creationId="{44FB62CC-765F-4649-9C90-C8FDF2702608}"/>
          </ac:spMkLst>
        </pc:spChg>
        <pc:spChg chg="add mod">
          <ac:chgData name="中田 雄大" userId="62f770ad0d6c1cad" providerId="LiveId" clId="{38D1ABFC-C313-4844-808C-8C5C33E9A898}" dt="2022-06-22T02:21:32.594" v="664" actId="1076"/>
          <ac:spMkLst>
            <pc:docMk/>
            <pc:sldMk cId="2528873853" sldId="473"/>
            <ac:spMk id="14" creationId="{F28B0515-A9BB-C69C-FFF9-8FF1D4B9A0DE}"/>
          </ac:spMkLst>
        </pc:spChg>
        <pc:spChg chg="add mod">
          <ac:chgData name="中田 雄大" userId="62f770ad0d6c1cad" providerId="LiveId" clId="{38D1ABFC-C313-4844-808C-8C5C33E9A898}" dt="2022-06-22T02:21:54.873" v="665" actId="1076"/>
          <ac:spMkLst>
            <pc:docMk/>
            <pc:sldMk cId="2528873853" sldId="473"/>
            <ac:spMk id="15" creationId="{7B4053A5-EC3F-20BA-61C3-0E4547375973}"/>
          </ac:spMkLst>
        </pc:spChg>
        <pc:spChg chg="add mod">
          <ac:chgData name="中田 雄大" userId="62f770ad0d6c1cad" providerId="LiveId" clId="{38D1ABFC-C313-4844-808C-8C5C33E9A898}" dt="2022-06-22T02:11:06.518" v="638" actId="1076"/>
          <ac:spMkLst>
            <pc:docMk/>
            <pc:sldMk cId="2528873853" sldId="473"/>
            <ac:spMk id="16" creationId="{9719B905-FA46-5C82-8494-C6C1010901ED}"/>
          </ac:spMkLst>
        </pc:spChg>
        <pc:spChg chg="del">
          <ac:chgData name="中田 雄大" userId="62f770ad0d6c1cad" providerId="LiveId" clId="{38D1ABFC-C313-4844-808C-8C5C33E9A898}" dt="2022-06-20T05:44:56.701" v="195" actId="478"/>
          <ac:spMkLst>
            <pc:docMk/>
            <pc:sldMk cId="2528873853" sldId="473"/>
            <ac:spMk id="17" creationId="{1D6A7CA1-5851-41DB-AF56-BEBB00A6DB27}"/>
          </ac:spMkLst>
        </pc:spChg>
        <pc:spChg chg="add mod">
          <ac:chgData name="中田 雄大" userId="62f770ad0d6c1cad" providerId="LiveId" clId="{38D1ABFC-C313-4844-808C-8C5C33E9A898}" dt="2022-06-22T02:30:11.378" v="765" actId="1076"/>
          <ac:spMkLst>
            <pc:docMk/>
            <pc:sldMk cId="2528873853" sldId="473"/>
            <ac:spMk id="17" creationId="{BB59A8C4-66EC-7AC0-CB88-EA680606C452}"/>
          </ac:spMkLst>
        </pc:spChg>
        <pc:spChg chg="del">
          <ac:chgData name="中田 雄大" userId="62f770ad0d6c1cad" providerId="LiveId" clId="{38D1ABFC-C313-4844-808C-8C5C33E9A898}" dt="2022-06-20T05:45:13.907" v="205" actId="478"/>
          <ac:spMkLst>
            <pc:docMk/>
            <pc:sldMk cId="2528873853" sldId="473"/>
            <ac:spMk id="18" creationId="{00000000-0000-0000-0000-000000000000}"/>
          </ac:spMkLst>
        </pc:spChg>
        <pc:spChg chg="del">
          <ac:chgData name="中田 雄大" userId="62f770ad0d6c1cad" providerId="LiveId" clId="{38D1ABFC-C313-4844-808C-8C5C33E9A898}" dt="2022-06-20T05:45:15.442" v="206" actId="478"/>
          <ac:spMkLst>
            <pc:docMk/>
            <pc:sldMk cId="2528873853" sldId="473"/>
            <ac:spMk id="19" creationId="{00000000-0000-0000-0000-000000000000}"/>
          </ac:spMkLst>
        </pc:spChg>
        <pc:spChg chg="mod">
          <ac:chgData name="中田 雄大" userId="62f770ad0d6c1cad" providerId="LiveId" clId="{38D1ABFC-C313-4844-808C-8C5C33E9A898}" dt="2022-06-20T05:42:29.254" v="110" actId="20577"/>
          <ac:spMkLst>
            <pc:docMk/>
            <pc:sldMk cId="2528873853" sldId="473"/>
            <ac:spMk id="21" creationId="{FE2CA85E-EF35-47C9-AF1D-17FDD08D890E}"/>
          </ac:spMkLst>
        </pc:spChg>
        <pc:spChg chg="mod">
          <ac:chgData name="中田 雄大" userId="62f770ad0d6c1cad" providerId="LiveId" clId="{38D1ABFC-C313-4844-808C-8C5C33E9A898}" dt="2022-06-22T07:13:27.372" v="4886" actId="404"/>
          <ac:spMkLst>
            <pc:docMk/>
            <pc:sldMk cId="2528873853" sldId="473"/>
            <ac:spMk id="22" creationId="{0EA89840-1564-49A8-B239-4D8BB1C6293E}"/>
          </ac:spMkLst>
        </pc:spChg>
        <pc:spChg chg="mod">
          <ac:chgData name="中田 雄大" userId="62f770ad0d6c1cad" providerId="LiveId" clId="{38D1ABFC-C313-4844-808C-8C5C33E9A898}" dt="2022-06-22T02:40:46.899" v="806" actId="1076"/>
          <ac:spMkLst>
            <pc:docMk/>
            <pc:sldMk cId="2528873853" sldId="473"/>
            <ac:spMk id="23" creationId="{8A6DD845-6964-E75E-1F7E-2358ACFDEC4C}"/>
          </ac:spMkLst>
        </pc:spChg>
        <pc:spChg chg="del">
          <ac:chgData name="中田 雄大" userId="62f770ad0d6c1cad" providerId="LiveId" clId="{38D1ABFC-C313-4844-808C-8C5C33E9A898}" dt="2022-06-20T05:45:22.316" v="211" actId="478"/>
          <ac:spMkLst>
            <pc:docMk/>
            <pc:sldMk cId="2528873853" sldId="473"/>
            <ac:spMk id="25" creationId="{00000000-0000-0000-0000-000000000000}"/>
          </ac:spMkLst>
        </pc:spChg>
        <pc:spChg chg="add mod">
          <ac:chgData name="中田 雄大" userId="62f770ad0d6c1cad" providerId="LiveId" clId="{38D1ABFC-C313-4844-808C-8C5C33E9A898}" dt="2022-06-22T02:40:46.899" v="806" actId="1076"/>
          <ac:spMkLst>
            <pc:docMk/>
            <pc:sldMk cId="2528873853" sldId="473"/>
            <ac:spMk id="26" creationId="{A9D6394C-F119-8784-5B69-9544A93ECAF6}"/>
          </ac:spMkLst>
        </pc:spChg>
        <pc:spChg chg="add mod ord">
          <ac:chgData name="中田 雄大" userId="62f770ad0d6c1cad" providerId="LiveId" clId="{38D1ABFC-C313-4844-808C-8C5C33E9A898}" dt="2022-06-22T02:40:46.899" v="806" actId="1076"/>
          <ac:spMkLst>
            <pc:docMk/>
            <pc:sldMk cId="2528873853" sldId="473"/>
            <ac:spMk id="30" creationId="{AE35DBA2-7FBF-1AC0-09E9-F1B369049CA7}"/>
          </ac:spMkLst>
        </pc:spChg>
        <pc:spChg chg="mod">
          <ac:chgData name="中田 雄大" userId="62f770ad0d6c1cad" providerId="LiveId" clId="{38D1ABFC-C313-4844-808C-8C5C33E9A898}" dt="2022-06-22T03:05:50.426" v="1080" actId="1076"/>
          <ac:spMkLst>
            <pc:docMk/>
            <pc:sldMk cId="2528873853" sldId="473"/>
            <ac:spMk id="31" creationId="{00000000-0000-0000-0000-000000000000}"/>
          </ac:spMkLst>
        </pc:spChg>
        <pc:spChg chg="mod">
          <ac:chgData name="中田 雄大" userId="62f770ad0d6c1cad" providerId="LiveId" clId="{38D1ABFC-C313-4844-808C-8C5C33E9A898}" dt="2022-06-22T02:40:46.899" v="806" actId="1076"/>
          <ac:spMkLst>
            <pc:docMk/>
            <pc:sldMk cId="2528873853" sldId="473"/>
            <ac:spMk id="34" creationId="{836B593E-4D6C-B90B-1D4A-0A6AB7B43D9D}"/>
          </ac:spMkLst>
        </pc:spChg>
        <pc:spChg chg="del">
          <ac:chgData name="中田 雄大" userId="62f770ad0d6c1cad" providerId="LiveId" clId="{38D1ABFC-C313-4844-808C-8C5C33E9A898}" dt="2022-06-20T05:45:21.123" v="210" actId="478"/>
          <ac:spMkLst>
            <pc:docMk/>
            <pc:sldMk cId="2528873853" sldId="473"/>
            <ac:spMk id="34" creationId="{E03FE573-C736-4161-87C2-39CCC2A99E4F}"/>
          </ac:spMkLst>
        </pc:spChg>
        <pc:spChg chg="mod topLvl">
          <ac:chgData name="中田 雄大" userId="62f770ad0d6c1cad" providerId="LiveId" clId="{38D1ABFC-C313-4844-808C-8C5C33E9A898}" dt="2022-06-22T02:40:46.899" v="806" actId="1076"/>
          <ac:spMkLst>
            <pc:docMk/>
            <pc:sldMk cId="2528873853" sldId="473"/>
            <ac:spMk id="39" creationId="{92487B6B-14F0-51E8-F962-DF8714285C47}"/>
          </ac:spMkLst>
        </pc:spChg>
        <pc:spChg chg="add mod">
          <ac:chgData name="中田 雄大" userId="62f770ad0d6c1cad" providerId="LiveId" clId="{38D1ABFC-C313-4844-808C-8C5C33E9A898}" dt="2022-06-22T02:40:46.899" v="806" actId="1076"/>
          <ac:spMkLst>
            <pc:docMk/>
            <pc:sldMk cId="2528873853" sldId="473"/>
            <ac:spMk id="43" creationId="{66023011-06F9-5EBE-3199-73921043113E}"/>
          </ac:spMkLst>
        </pc:spChg>
        <pc:grpChg chg="add mod">
          <ac:chgData name="中田 雄大" userId="62f770ad0d6c1cad" providerId="LiveId" clId="{38D1ABFC-C313-4844-808C-8C5C33E9A898}" dt="2022-06-22T02:24:19.707" v="669" actId="14861"/>
          <ac:grpSpMkLst>
            <pc:docMk/>
            <pc:sldMk cId="2528873853" sldId="473"/>
            <ac:grpSpMk id="7" creationId="{E7C237F3-CC2A-8905-6553-02D33B8D3009}"/>
          </ac:grpSpMkLst>
        </pc:grpChg>
        <pc:grpChg chg="add mod">
          <ac:chgData name="中田 雄大" userId="62f770ad0d6c1cad" providerId="LiveId" clId="{38D1ABFC-C313-4844-808C-8C5C33E9A898}" dt="2022-06-22T02:40:46.899" v="806" actId="1076"/>
          <ac:grpSpMkLst>
            <pc:docMk/>
            <pc:sldMk cId="2528873853" sldId="473"/>
            <ac:grpSpMk id="20" creationId="{2AFA0ECB-5360-199D-065C-2E945A3E7B1A}"/>
          </ac:grpSpMkLst>
        </pc:grpChg>
        <pc:grpChg chg="add mod">
          <ac:chgData name="中田 雄大" userId="62f770ad0d6c1cad" providerId="LiveId" clId="{38D1ABFC-C313-4844-808C-8C5C33E9A898}" dt="2022-06-22T02:40:46.899" v="806" actId="1076"/>
          <ac:grpSpMkLst>
            <pc:docMk/>
            <pc:sldMk cId="2528873853" sldId="473"/>
            <ac:grpSpMk id="32" creationId="{45C91343-B909-1E23-7D66-39BF61FF129C}"/>
          </ac:grpSpMkLst>
        </pc:grpChg>
        <pc:grpChg chg="add mod">
          <ac:chgData name="中田 雄大" userId="62f770ad0d6c1cad" providerId="LiveId" clId="{38D1ABFC-C313-4844-808C-8C5C33E9A898}" dt="2022-06-22T02:40:46.899" v="806" actId="1076"/>
          <ac:grpSpMkLst>
            <pc:docMk/>
            <pc:sldMk cId="2528873853" sldId="473"/>
            <ac:grpSpMk id="33" creationId="{5B15CE1B-2BD8-0B31-22A2-6F32150B6387}"/>
          </ac:grpSpMkLst>
        </pc:grpChg>
        <pc:grpChg chg="add del mod">
          <ac:chgData name="中田 雄大" userId="62f770ad0d6c1cad" providerId="LiveId" clId="{38D1ABFC-C313-4844-808C-8C5C33E9A898}" dt="2022-06-22T02:27:58.817" v="726" actId="478"/>
          <ac:grpSpMkLst>
            <pc:docMk/>
            <pc:sldMk cId="2528873853" sldId="473"/>
            <ac:grpSpMk id="38" creationId="{ACB77574-E229-DC34-F14D-225F9C498746}"/>
          </ac:grpSpMkLst>
        </pc:grpChg>
        <pc:grpChg chg="add mod">
          <ac:chgData name="中田 雄大" userId="62f770ad0d6c1cad" providerId="LiveId" clId="{38D1ABFC-C313-4844-808C-8C5C33E9A898}" dt="2022-06-22T02:40:46.899" v="806" actId="1076"/>
          <ac:grpSpMkLst>
            <pc:docMk/>
            <pc:sldMk cId="2528873853" sldId="473"/>
            <ac:grpSpMk id="54" creationId="{F7816BC8-B850-D5A3-4A2A-ABE03509E848}"/>
          </ac:grpSpMkLst>
        </pc:grpChg>
        <pc:grpChg chg="add mod">
          <ac:chgData name="中田 雄大" userId="62f770ad0d6c1cad" providerId="LiveId" clId="{38D1ABFC-C313-4844-808C-8C5C33E9A898}" dt="2022-06-22T02:40:46.899" v="806" actId="1076"/>
          <ac:grpSpMkLst>
            <pc:docMk/>
            <pc:sldMk cId="2528873853" sldId="473"/>
            <ac:grpSpMk id="55" creationId="{B6A77AE4-2A1F-10AE-E09B-8FBD3A01C4AB}"/>
          </ac:grpSpMkLst>
        </pc:grpChg>
        <pc:picChg chg="add mod">
          <ac:chgData name="中田 雄大" userId="62f770ad0d6c1cad" providerId="LiveId" clId="{38D1ABFC-C313-4844-808C-8C5C33E9A898}" dt="2022-06-22T02:40:46.899" v="806" actId="1076"/>
          <ac:picMkLst>
            <pc:docMk/>
            <pc:sldMk cId="2528873853" sldId="473"/>
            <ac:picMk id="4" creationId="{4F50ADCA-E68B-2D83-571D-13676452EE59}"/>
          </ac:picMkLst>
        </pc:picChg>
        <pc:picChg chg="add del mod">
          <ac:chgData name="中田 雄大" userId="62f770ad0d6c1cad" providerId="LiveId" clId="{38D1ABFC-C313-4844-808C-8C5C33E9A898}" dt="2022-06-22T02:04:31.201" v="577" actId="478"/>
          <ac:picMkLst>
            <pc:docMk/>
            <pc:sldMk cId="2528873853" sldId="473"/>
            <ac:picMk id="5" creationId="{0DC2C2E9-935C-DCD6-A5E8-051A554F3EAE}"/>
          </ac:picMkLst>
        </pc:picChg>
        <pc:picChg chg="add mod">
          <ac:chgData name="中田 雄大" userId="62f770ad0d6c1cad" providerId="LiveId" clId="{38D1ABFC-C313-4844-808C-8C5C33E9A898}" dt="2022-06-22T02:04:35.191" v="579" actId="1076"/>
          <ac:picMkLst>
            <pc:docMk/>
            <pc:sldMk cId="2528873853" sldId="473"/>
            <ac:picMk id="6" creationId="{9B41C836-DA1D-788A-5E43-9A0DC2215DC3}"/>
          </ac:picMkLst>
        </pc:picChg>
        <pc:picChg chg="mod">
          <ac:chgData name="中田 雄大" userId="62f770ad0d6c1cad" providerId="LiveId" clId="{38D1ABFC-C313-4844-808C-8C5C33E9A898}" dt="2022-06-22T02:04:35.191" v="579" actId="1076"/>
          <ac:picMkLst>
            <pc:docMk/>
            <pc:sldMk cId="2528873853" sldId="473"/>
            <ac:picMk id="10" creationId="{824B400E-7495-211E-58DD-FA24D3CC9154}"/>
          </ac:picMkLst>
        </pc:picChg>
        <pc:picChg chg="add mod">
          <ac:chgData name="中田 雄大" userId="62f770ad0d6c1cad" providerId="LiveId" clId="{38D1ABFC-C313-4844-808C-8C5C33E9A898}" dt="2022-06-22T02:50:39.483" v="859" actId="14861"/>
          <ac:picMkLst>
            <pc:docMk/>
            <pc:sldMk cId="2528873853" sldId="473"/>
            <ac:picMk id="11" creationId="{C03680F2-5A53-9B55-F7AC-E246D598AB09}"/>
          </ac:picMkLst>
        </pc:picChg>
        <pc:picChg chg="add mod">
          <ac:chgData name="中田 雄大" userId="62f770ad0d6c1cad" providerId="LiveId" clId="{38D1ABFC-C313-4844-808C-8C5C33E9A898}" dt="2022-06-22T02:50:39.483" v="859" actId="14861"/>
          <ac:picMkLst>
            <pc:docMk/>
            <pc:sldMk cId="2528873853" sldId="473"/>
            <ac:picMk id="12" creationId="{937785AE-9B55-22DD-BA3A-018336431D19}"/>
          </ac:picMkLst>
        </pc:picChg>
        <pc:picChg chg="del">
          <ac:chgData name="中田 雄大" userId="62f770ad0d6c1cad" providerId="LiveId" clId="{38D1ABFC-C313-4844-808C-8C5C33E9A898}" dt="2022-06-20T05:45:09.519" v="203" actId="478"/>
          <ac:picMkLst>
            <pc:docMk/>
            <pc:sldMk cId="2528873853" sldId="473"/>
            <ac:picMk id="13" creationId="{00000000-0000-0000-0000-000000000000}"/>
          </ac:picMkLst>
        </pc:picChg>
        <pc:picChg chg="del">
          <ac:chgData name="中田 雄大" userId="62f770ad0d6c1cad" providerId="LiveId" clId="{38D1ABFC-C313-4844-808C-8C5C33E9A898}" dt="2022-06-20T05:45:19.943" v="209" actId="478"/>
          <ac:picMkLst>
            <pc:docMk/>
            <pc:sldMk cId="2528873853" sldId="473"/>
            <ac:picMk id="15" creationId="{00000000-0000-0000-0000-000000000000}"/>
          </ac:picMkLst>
        </pc:picChg>
        <pc:picChg chg="add mod">
          <ac:chgData name="中田 雄大" userId="62f770ad0d6c1cad" providerId="LiveId" clId="{38D1ABFC-C313-4844-808C-8C5C33E9A898}" dt="2022-06-22T02:40:46.899" v="806" actId="1076"/>
          <ac:picMkLst>
            <pc:docMk/>
            <pc:sldMk cId="2528873853" sldId="473"/>
            <ac:picMk id="19" creationId="{2B85536B-210D-C2F2-3855-06533D7D0314}"/>
          </ac:picMkLst>
        </pc:picChg>
        <pc:picChg chg="mod">
          <ac:chgData name="中田 雄大" userId="62f770ad0d6c1cad" providerId="LiveId" clId="{38D1ABFC-C313-4844-808C-8C5C33E9A898}" dt="2022-06-22T02:40:46.899" v="806" actId="1076"/>
          <ac:picMkLst>
            <pc:docMk/>
            <pc:sldMk cId="2528873853" sldId="473"/>
            <ac:picMk id="25" creationId="{9836817A-83D7-CC90-AFC0-AE5BAB6F2762}"/>
          </ac:picMkLst>
        </pc:picChg>
        <pc:picChg chg="add mod">
          <ac:chgData name="中田 雄大" userId="62f770ad0d6c1cad" providerId="LiveId" clId="{38D1ABFC-C313-4844-808C-8C5C33E9A898}" dt="2022-06-22T02:40:46.899" v="806" actId="1076"/>
          <ac:picMkLst>
            <pc:docMk/>
            <pc:sldMk cId="2528873853" sldId="473"/>
            <ac:picMk id="27" creationId="{F86A8A9C-36CE-CAE3-39DB-B92D6865F859}"/>
          </ac:picMkLst>
        </pc:picChg>
        <pc:picChg chg="add mod">
          <ac:chgData name="中田 雄大" userId="62f770ad0d6c1cad" providerId="LiveId" clId="{38D1ABFC-C313-4844-808C-8C5C33E9A898}" dt="2022-06-22T02:40:46.899" v="806" actId="1076"/>
          <ac:picMkLst>
            <pc:docMk/>
            <pc:sldMk cId="2528873853" sldId="473"/>
            <ac:picMk id="29" creationId="{B550CA34-AED8-FDB4-7F20-CED239E33644}"/>
          </ac:picMkLst>
        </pc:picChg>
        <pc:picChg chg="mod">
          <ac:chgData name="中田 雄大" userId="62f770ad0d6c1cad" providerId="LiveId" clId="{38D1ABFC-C313-4844-808C-8C5C33E9A898}" dt="2022-06-22T02:40:46.899" v="806" actId="1076"/>
          <ac:picMkLst>
            <pc:docMk/>
            <pc:sldMk cId="2528873853" sldId="473"/>
            <ac:picMk id="35" creationId="{ADBFF06F-A20A-8748-8419-049B779AD3F5}"/>
          </ac:picMkLst>
        </pc:picChg>
        <pc:picChg chg="del mod">
          <ac:chgData name="中田 雄大" userId="62f770ad0d6c1cad" providerId="LiveId" clId="{38D1ABFC-C313-4844-808C-8C5C33E9A898}" dt="2022-06-22T02:28:48.529" v="744" actId="478"/>
          <ac:picMkLst>
            <pc:docMk/>
            <pc:sldMk cId="2528873853" sldId="473"/>
            <ac:picMk id="36" creationId="{C250E23C-69C7-7A49-7945-80F729C9EE68}"/>
          </ac:picMkLst>
        </pc:picChg>
        <pc:picChg chg="del mod">
          <ac:chgData name="中田 雄大" userId="62f770ad0d6c1cad" providerId="LiveId" clId="{38D1ABFC-C313-4844-808C-8C5C33E9A898}" dt="2022-06-22T02:28:27.612" v="734" actId="478"/>
          <ac:picMkLst>
            <pc:docMk/>
            <pc:sldMk cId="2528873853" sldId="473"/>
            <ac:picMk id="37" creationId="{0367A79C-FF59-1C3C-8B14-DE0C372CE39F}"/>
          </ac:picMkLst>
        </pc:picChg>
        <pc:picChg chg="del mod topLvl">
          <ac:chgData name="中田 雄大" userId="62f770ad0d6c1cad" providerId="LiveId" clId="{38D1ABFC-C313-4844-808C-8C5C33E9A898}" dt="2022-06-22T02:27:58.817" v="726" actId="478"/>
          <ac:picMkLst>
            <pc:docMk/>
            <pc:sldMk cId="2528873853" sldId="473"/>
            <ac:picMk id="40" creationId="{2776C96C-6AF5-A7AC-8EEA-F480E62F7958}"/>
          </ac:picMkLst>
        </pc:picChg>
        <pc:picChg chg="del mod">
          <ac:chgData name="中田 雄大" userId="62f770ad0d6c1cad" providerId="LiveId" clId="{38D1ABFC-C313-4844-808C-8C5C33E9A898}" dt="2022-06-22T02:27:33.502" v="713" actId="478"/>
          <ac:picMkLst>
            <pc:docMk/>
            <pc:sldMk cId="2528873853" sldId="473"/>
            <ac:picMk id="41" creationId="{2419B611-E0BB-720B-ECF4-8CEA5B052F5A}"/>
          </ac:picMkLst>
        </pc:picChg>
        <pc:picChg chg="del mod">
          <ac:chgData name="中田 雄大" userId="62f770ad0d6c1cad" providerId="LiveId" clId="{38D1ABFC-C313-4844-808C-8C5C33E9A898}" dt="2022-06-22T02:27:44.121" v="720" actId="478"/>
          <ac:picMkLst>
            <pc:docMk/>
            <pc:sldMk cId="2528873853" sldId="473"/>
            <ac:picMk id="42" creationId="{74A98A97-488A-AA9A-7383-75B93559A271}"/>
          </ac:picMkLst>
        </pc:picChg>
        <pc:picChg chg="add mod">
          <ac:chgData name="中田 雄大" userId="62f770ad0d6c1cad" providerId="LiveId" clId="{38D1ABFC-C313-4844-808C-8C5C33E9A898}" dt="2022-06-22T02:40:46.899" v="806" actId="1076"/>
          <ac:picMkLst>
            <pc:docMk/>
            <pc:sldMk cId="2528873853" sldId="473"/>
            <ac:picMk id="45" creationId="{C593DE49-43EE-06EE-79A8-7B9A24FA1AB2}"/>
          </ac:picMkLst>
        </pc:picChg>
        <pc:picChg chg="add mod">
          <ac:chgData name="中田 雄大" userId="62f770ad0d6c1cad" providerId="LiveId" clId="{38D1ABFC-C313-4844-808C-8C5C33E9A898}" dt="2022-06-22T02:40:46.899" v="806" actId="1076"/>
          <ac:picMkLst>
            <pc:docMk/>
            <pc:sldMk cId="2528873853" sldId="473"/>
            <ac:picMk id="47" creationId="{A7344116-E92E-7B6A-C9A5-B3725F3D682A}"/>
          </ac:picMkLst>
        </pc:picChg>
        <pc:picChg chg="add del mod">
          <ac:chgData name="中田 雄大" userId="62f770ad0d6c1cad" providerId="LiveId" clId="{38D1ABFC-C313-4844-808C-8C5C33E9A898}" dt="2022-06-22T02:28:34.521" v="738" actId="478"/>
          <ac:picMkLst>
            <pc:docMk/>
            <pc:sldMk cId="2528873853" sldId="473"/>
            <ac:picMk id="49" creationId="{0345A52B-ED01-73C8-96C9-B55E4210D228}"/>
          </ac:picMkLst>
        </pc:picChg>
        <pc:picChg chg="add mod">
          <ac:chgData name="中田 雄大" userId="62f770ad0d6c1cad" providerId="LiveId" clId="{38D1ABFC-C313-4844-808C-8C5C33E9A898}" dt="2022-06-22T02:40:46.899" v="806" actId="1076"/>
          <ac:picMkLst>
            <pc:docMk/>
            <pc:sldMk cId="2528873853" sldId="473"/>
            <ac:picMk id="51" creationId="{07684680-526C-3186-D73A-F95FD51384E4}"/>
          </ac:picMkLst>
        </pc:picChg>
        <pc:picChg chg="add mod">
          <ac:chgData name="中田 雄大" userId="62f770ad0d6c1cad" providerId="LiveId" clId="{38D1ABFC-C313-4844-808C-8C5C33E9A898}" dt="2022-06-22T02:40:46.899" v="806" actId="1076"/>
          <ac:picMkLst>
            <pc:docMk/>
            <pc:sldMk cId="2528873853" sldId="473"/>
            <ac:picMk id="53" creationId="{4D514BBE-FA90-6EE8-FB0C-35A2F94CAB23}"/>
          </ac:picMkLst>
        </pc:picChg>
        <pc:cxnChg chg="mod">
          <ac:chgData name="中田 雄大" userId="62f770ad0d6c1cad" providerId="LiveId" clId="{38D1ABFC-C313-4844-808C-8C5C33E9A898}" dt="2022-06-22T02:04:35.191" v="579" actId="1076"/>
          <ac:cxnSpMkLst>
            <pc:docMk/>
            <pc:sldMk cId="2528873853" sldId="473"/>
            <ac:cxnSpMk id="9" creationId="{233AB87F-AB3E-8C0E-0ECE-8280989F8DA5}"/>
          </ac:cxnSpMkLst>
        </pc:cxnChg>
        <pc:cxnChg chg="mod">
          <ac:chgData name="中田 雄大" userId="62f770ad0d6c1cad" providerId="LiveId" clId="{38D1ABFC-C313-4844-808C-8C5C33E9A898}" dt="2022-06-22T02:40:46.899" v="806" actId="1076"/>
          <ac:cxnSpMkLst>
            <pc:docMk/>
            <pc:sldMk cId="2528873853" sldId="473"/>
            <ac:cxnSpMk id="24" creationId="{5A893BD2-98C1-C150-E1E0-BFCCEC694F84}"/>
          </ac:cxnSpMkLst>
        </pc:cxnChg>
        <pc:cxnChg chg="add mod ord">
          <ac:chgData name="中田 雄大" userId="62f770ad0d6c1cad" providerId="LiveId" clId="{38D1ABFC-C313-4844-808C-8C5C33E9A898}" dt="2022-06-23T03:30:07.531" v="9393" actId="14861"/>
          <ac:cxnSpMkLst>
            <pc:docMk/>
            <pc:sldMk cId="2528873853" sldId="473"/>
            <ac:cxnSpMk id="56" creationId="{F2B15F04-C38D-8457-D707-9014FE46B3C6}"/>
          </ac:cxnSpMkLst>
        </pc:cxnChg>
        <pc:cxnChg chg="add mod ord">
          <ac:chgData name="中田 雄大" userId="62f770ad0d6c1cad" providerId="LiveId" clId="{38D1ABFC-C313-4844-808C-8C5C33E9A898}" dt="2022-06-23T03:30:10.914" v="9394" actId="14861"/>
          <ac:cxnSpMkLst>
            <pc:docMk/>
            <pc:sldMk cId="2528873853" sldId="473"/>
            <ac:cxnSpMk id="60" creationId="{E05FBF93-34D4-9219-DC4F-F50C9C628A73}"/>
          </ac:cxnSpMkLst>
        </pc:cxnChg>
      </pc:sldChg>
      <pc:sldChg chg="del">
        <pc:chgData name="中田 雄大" userId="62f770ad0d6c1cad" providerId="LiveId" clId="{38D1ABFC-C313-4844-808C-8C5C33E9A898}" dt="2022-06-20T05:33:44.161" v="9" actId="47"/>
        <pc:sldMkLst>
          <pc:docMk/>
          <pc:sldMk cId="3480724454" sldId="473"/>
        </pc:sldMkLst>
      </pc:sldChg>
      <pc:sldChg chg="addSp delSp modSp add del mod addAnim delAnim modShow">
        <pc:chgData name="中田 雄大" userId="62f770ad0d6c1cad" providerId="LiveId" clId="{38D1ABFC-C313-4844-808C-8C5C33E9A898}" dt="2022-06-27T01:55:16.597" v="11536" actId="47"/>
        <pc:sldMkLst>
          <pc:docMk/>
          <pc:sldMk cId="180354120" sldId="474"/>
        </pc:sldMkLst>
        <pc:spChg chg="mod">
          <ac:chgData name="中田 雄大" userId="62f770ad0d6c1cad" providerId="LiveId" clId="{38D1ABFC-C313-4844-808C-8C5C33E9A898}" dt="2022-06-22T08:31:38.137" v="5818" actId="1076"/>
          <ac:spMkLst>
            <pc:docMk/>
            <pc:sldMk cId="180354120" sldId="474"/>
            <ac:spMk id="2" creationId="{B211F737-AA15-4E99-8F81-D963E67EFF6C}"/>
          </ac:spMkLst>
        </pc:spChg>
        <pc:spChg chg="add del">
          <ac:chgData name="中田 雄大" userId="62f770ad0d6c1cad" providerId="LiveId" clId="{38D1ABFC-C313-4844-808C-8C5C33E9A898}" dt="2022-06-27T01:35:29.556" v="10213" actId="478"/>
          <ac:spMkLst>
            <pc:docMk/>
            <pc:sldMk cId="180354120" sldId="474"/>
            <ac:spMk id="9" creationId="{4DEA5B56-62E1-4194-9152-498BBD2CCFAA}"/>
          </ac:spMkLst>
        </pc:spChg>
        <pc:spChg chg="mod">
          <ac:chgData name="中田 雄大" userId="62f770ad0d6c1cad" providerId="LiveId" clId="{38D1ABFC-C313-4844-808C-8C5C33E9A898}" dt="2022-06-22T08:23:22.956" v="5662" actId="20577"/>
          <ac:spMkLst>
            <pc:docMk/>
            <pc:sldMk cId="180354120" sldId="474"/>
            <ac:spMk id="50" creationId="{9F917102-BABF-400B-B55E-555716D415A3}"/>
          </ac:spMkLst>
        </pc:spChg>
        <pc:spChg chg="mod">
          <ac:chgData name="中田 雄大" userId="62f770ad0d6c1cad" providerId="LiveId" clId="{38D1ABFC-C313-4844-808C-8C5C33E9A898}" dt="2022-06-23T02:17:01.067" v="7541" actId="20577"/>
          <ac:spMkLst>
            <pc:docMk/>
            <pc:sldMk cId="180354120" sldId="474"/>
            <ac:spMk id="51" creationId="{34A3C395-8AC9-459B-8153-50D508E9F050}"/>
          </ac:spMkLst>
        </pc:spChg>
        <pc:spChg chg="mod">
          <ac:chgData name="中田 雄大" userId="62f770ad0d6c1cad" providerId="LiveId" clId="{38D1ABFC-C313-4844-808C-8C5C33E9A898}" dt="2022-06-23T02:17:24.586" v="7553" actId="20577"/>
          <ac:spMkLst>
            <pc:docMk/>
            <pc:sldMk cId="180354120" sldId="474"/>
            <ac:spMk id="52" creationId="{CFA89D75-42DE-42E9-B85B-8BCEFBA22453}"/>
          </ac:spMkLst>
        </pc:spChg>
        <pc:spChg chg="mod">
          <ac:chgData name="中田 雄大" userId="62f770ad0d6c1cad" providerId="LiveId" clId="{38D1ABFC-C313-4844-808C-8C5C33E9A898}" dt="2022-06-22T08:37:15.601" v="6092" actId="1076"/>
          <ac:spMkLst>
            <pc:docMk/>
            <pc:sldMk cId="180354120" sldId="474"/>
            <ac:spMk id="53" creationId="{EB98929A-08B3-4FDE-83E9-FE369E1907CA}"/>
          </ac:spMkLst>
        </pc:spChg>
        <pc:spChg chg="mod">
          <ac:chgData name="中田 雄大" userId="62f770ad0d6c1cad" providerId="LiveId" clId="{38D1ABFC-C313-4844-808C-8C5C33E9A898}" dt="2022-06-22T08:31:38.137" v="5818" actId="1076"/>
          <ac:spMkLst>
            <pc:docMk/>
            <pc:sldMk cId="180354120" sldId="474"/>
            <ac:spMk id="57" creationId="{0C874658-37B9-40D0-AB98-3E8CB4D57351}"/>
          </ac:spMkLst>
        </pc:spChg>
        <pc:spChg chg="mod">
          <ac:chgData name="中田 雄大" userId="62f770ad0d6c1cad" providerId="LiveId" clId="{38D1ABFC-C313-4844-808C-8C5C33E9A898}" dt="2022-06-23T02:17:31.121" v="7561" actId="6549"/>
          <ac:spMkLst>
            <pc:docMk/>
            <pc:sldMk cId="180354120" sldId="474"/>
            <ac:spMk id="58" creationId="{DF734FB7-852B-420C-93E8-12545F58AE78}"/>
          </ac:spMkLst>
        </pc:spChg>
        <pc:spChg chg="mod">
          <ac:chgData name="中田 雄大" userId="62f770ad0d6c1cad" providerId="LiveId" clId="{38D1ABFC-C313-4844-808C-8C5C33E9A898}" dt="2022-06-22T08:37:15.601" v="6092" actId="1076"/>
          <ac:spMkLst>
            <pc:docMk/>
            <pc:sldMk cId="180354120" sldId="474"/>
            <ac:spMk id="59" creationId="{8CD93885-FACE-45AF-B400-40A50B10E975}"/>
          </ac:spMkLst>
        </pc:spChg>
        <pc:spChg chg="mod">
          <ac:chgData name="中田 雄大" userId="62f770ad0d6c1cad" providerId="LiveId" clId="{38D1ABFC-C313-4844-808C-8C5C33E9A898}" dt="2022-06-22T08:35:30.312" v="5999" actId="20577"/>
          <ac:spMkLst>
            <pc:docMk/>
            <pc:sldMk cId="180354120" sldId="474"/>
            <ac:spMk id="60" creationId="{BF9DE6EB-C815-4016-B7A9-D1AC97DA4993}"/>
          </ac:spMkLst>
        </pc:spChg>
        <pc:spChg chg="mod">
          <ac:chgData name="中田 雄大" userId="62f770ad0d6c1cad" providerId="LiveId" clId="{38D1ABFC-C313-4844-808C-8C5C33E9A898}" dt="2022-06-23T02:31:28.985" v="8215" actId="20577"/>
          <ac:spMkLst>
            <pc:docMk/>
            <pc:sldMk cId="180354120" sldId="474"/>
            <ac:spMk id="66" creationId="{7D2190A8-DD44-4F7B-B807-2B5BBCB070C6}"/>
          </ac:spMkLst>
        </pc:spChg>
        <pc:spChg chg="mod">
          <ac:chgData name="中田 雄大" userId="62f770ad0d6c1cad" providerId="LiveId" clId="{38D1ABFC-C313-4844-808C-8C5C33E9A898}" dt="2022-06-22T08:38:41.177" v="6236" actId="1076"/>
          <ac:spMkLst>
            <pc:docMk/>
            <pc:sldMk cId="180354120" sldId="474"/>
            <ac:spMk id="113" creationId="{5286A193-6E51-44C0-964A-F91E35929938}"/>
          </ac:spMkLst>
        </pc:spChg>
        <pc:picChg chg="mod">
          <ac:chgData name="中田 雄大" userId="62f770ad0d6c1cad" providerId="LiveId" clId="{38D1ABFC-C313-4844-808C-8C5C33E9A898}" dt="2022-06-22T08:31:38.137" v="5818" actId="1076"/>
          <ac:picMkLst>
            <pc:docMk/>
            <pc:sldMk cId="180354120" sldId="474"/>
            <ac:picMk id="54" creationId="{9A849870-287F-4706-8360-82B11B3B4B77}"/>
          </ac:picMkLst>
        </pc:picChg>
        <pc:picChg chg="mod">
          <ac:chgData name="中田 雄大" userId="62f770ad0d6c1cad" providerId="LiveId" clId="{38D1ABFC-C313-4844-808C-8C5C33E9A898}" dt="2022-06-22T08:31:38.137" v="5818" actId="1076"/>
          <ac:picMkLst>
            <pc:docMk/>
            <pc:sldMk cId="180354120" sldId="474"/>
            <ac:picMk id="55" creationId="{D51B2693-6CF6-451C-B61F-CEF4182A55CB}"/>
          </ac:picMkLst>
        </pc:picChg>
        <pc:picChg chg="mod">
          <ac:chgData name="中田 雄大" userId="62f770ad0d6c1cad" providerId="LiveId" clId="{38D1ABFC-C313-4844-808C-8C5C33E9A898}" dt="2022-06-22T08:31:38.137" v="5818" actId="1076"/>
          <ac:picMkLst>
            <pc:docMk/>
            <pc:sldMk cId="180354120" sldId="474"/>
            <ac:picMk id="56" creationId="{6FE2C1DA-D20A-45BA-97EE-59765D240D6C}"/>
          </ac:picMkLst>
        </pc:picChg>
        <pc:cxnChg chg="mod">
          <ac:chgData name="中田 雄大" userId="62f770ad0d6c1cad" providerId="LiveId" clId="{38D1ABFC-C313-4844-808C-8C5C33E9A898}" dt="2022-06-22T08:31:38.137" v="5818" actId="1076"/>
          <ac:cxnSpMkLst>
            <pc:docMk/>
            <pc:sldMk cId="180354120" sldId="474"/>
            <ac:cxnSpMk id="6" creationId="{6880ADF5-7B33-41AF-AFA9-5D3912112604}"/>
          </ac:cxnSpMkLst>
        </pc:cxnChg>
      </pc:sldChg>
      <pc:sldChg chg="addSp delSp modSp add mod modShow modNotesTx">
        <pc:chgData name="中田 雄大" userId="62f770ad0d6c1cad" providerId="LiveId" clId="{38D1ABFC-C313-4844-808C-8C5C33E9A898}" dt="2022-06-27T02:32:43.285" v="13288" actId="20577"/>
        <pc:sldMkLst>
          <pc:docMk/>
          <pc:sldMk cId="3567995324" sldId="475"/>
        </pc:sldMkLst>
        <pc:spChg chg="add del mod">
          <ac:chgData name="中田 雄大" userId="62f770ad0d6c1cad" providerId="LiveId" clId="{38D1ABFC-C313-4844-808C-8C5C33E9A898}" dt="2022-06-22T08:54:41.484" v="6243" actId="478"/>
          <ac:spMkLst>
            <pc:docMk/>
            <pc:sldMk cId="3567995324" sldId="475"/>
            <ac:spMk id="3" creationId="{39AF121F-4312-1658-3DA3-F8CEC4292FA3}"/>
          </ac:spMkLst>
        </pc:spChg>
        <pc:spChg chg="add mod">
          <ac:chgData name="中田 雄大" userId="62f770ad0d6c1cad" providerId="LiveId" clId="{38D1ABFC-C313-4844-808C-8C5C33E9A898}" dt="2022-06-23T05:38:29.134" v="9919" actId="1076"/>
          <ac:spMkLst>
            <pc:docMk/>
            <pc:sldMk cId="3567995324" sldId="475"/>
            <ac:spMk id="7" creationId="{65E951EC-17C2-0016-BB60-60C6ABF8E725}"/>
          </ac:spMkLst>
        </pc:spChg>
        <pc:spChg chg="add mod">
          <ac:chgData name="中田 雄大" userId="62f770ad0d6c1cad" providerId="LiveId" clId="{38D1ABFC-C313-4844-808C-8C5C33E9A898}" dt="2022-06-22T08:55:39.807" v="6294" actId="20577"/>
          <ac:spMkLst>
            <pc:docMk/>
            <pc:sldMk cId="3567995324" sldId="475"/>
            <ac:spMk id="22" creationId="{674CDE5E-4AA6-4398-0E3C-39D310D87412}"/>
          </ac:spMkLst>
        </pc:spChg>
        <pc:spChg chg="del">
          <ac:chgData name="中田 雄大" userId="62f770ad0d6c1cad" providerId="LiveId" clId="{38D1ABFC-C313-4844-808C-8C5C33E9A898}" dt="2022-06-22T08:54:38.860" v="6241" actId="478"/>
          <ac:spMkLst>
            <pc:docMk/>
            <pc:sldMk cId="3567995324" sldId="475"/>
            <ac:spMk id="25" creationId="{F32FB0B8-46C3-4202-91F5-61D29967DF45}"/>
          </ac:spMkLst>
        </pc:spChg>
        <pc:spChg chg="mod">
          <ac:chgData name="中田 雄大" userId="62f770ad0d6c1cad" providerId="LiveId" clId="{38D1ABFC-C313-4844-808C-8C5C33E9A898}" dt="2022-06-22T08:59:10.225" v="6348" actId="20577"/>
          <ac:spMkLst>
            <pc:docMk/>
            <pc:sldMk cId="3567995324" sldId="475"/>
            <ac:spMk id="26" creationId="{ED0F1BF2-1FB1-4D67-B0BD-5E38E040C7AC}"/>
          </ac:spMkLst>
        </pc:spChg>
        <pc:spChg chg="mod">
          <ac:chgData name="中田 雄大" userId="62f770ad0d6c1cad" providerId="LiveId" clId="{38D1ABFC-C313-4844-808C-8C5C33E9A898}" dt="2022-06-23T02:23:58.943" v="7785" actId="207"/>
          <ac:spMkLst>
            <pc:docMk/>
            <pc:sldMk cId="3567995324" sldId="475"/>
            <ac:spMk id="28" creationId="{D464BDB6-0D4D-4941-AF72-D647E3D6AE3E}"/>
          </ac:spMkLst>
        </pc:spChg>
        <pc:spChg chg="del">
          <ac:chgData name="中田 雄大" userId="62f770ad0d6c1cad" providerId="LiveId" clId="{38D1ABFC-C313-4844-808C-8C5C33E9A898}" dt="2022-06-22T09:22:45.612" v="6402" actId="478"/>
          <ac:spMkLst>
            <pc:docMk/>
            <pc:sldMk cId="3567995324" sldId="475"/>
            <ac:spMk id="32" creationId="{5D425D79-0BB7-427E-BE78-24621C6CFA82}"/>
          </ac:spMkLst>
        </pc:spChg>
        <pc:spChg chg="del">
          <ac:chgData name="中田 雄大" userId="62f770ad0d6c1cad" providerId="LiveId" clId="{38D1ABFC-C313-4844-808C-8C5C33E9A898}" dt="2022-06-22T09:22:42.876" v="6398" actId="478"/>
          <ac:spMkLst>
            <pc:docMk/>
            <pc:sldMk cId="3567995324" sldId="475"/>
            <ac:spMk id="39" creationId="{7C045E7C-FC8B-4504-8414-71558D70F722}"/>
          </ac:spMkLst>
        </pc:spChg>
        <pc:grpChg chg="del mod">
          <ac:chgData name="中田 雄大" userId="62f770ad0d6c1cad" providerId="LiveId" clId="{38D1ABFC-C313-4844-808C-8C5C33E9A898}" dt="2022-06-22T09:22:39.341" v="6394" actId="478"/>
          <ac:grpSpMkLst>
            <pc:docMk/>
            <pc:sldMk cId="3567995324" sldId="475"/>
            <ac:grpSpMk id="11" creationId="{21B88FB6-C3F3-4CA1-A574-B59A6E3F022A}"/>
          </ac:grpSpMkLst>
        </pc:grpChg>
        <pc:graphicFrameChg chg="del">
          <ac:chgData name="中田 雄大" userId="62f770ad0d6c1cad" providerId="LiveId" clId="{38D1ABFC-C313-4844-808C-8C5C33E9A898}" dt="2022-06-22T09:19:13.783" v="6349" actId="478"/>
          <ac:graphicFrameMkLst>
            <pc:docMk/>
            <pc:sldMk cId="3567995324" sldId="475"/>
            <ac:graphicFrameMk id="21" creationId="{BA589929-D2E5-41CB-A110-83898CD83FA0}"/>
          </ac:graphicFrameMkLst>
        </pc:graphicFrameChg>
        <pc:graphicFrameChg chg="add mod ord">
          <ac:chgData name="中田 雄大" userId="62f770ad0d6c1cad" providerId="LiveId" clId="{38D1ABFC-C313-4844-808C-8C5C33E9A898}" dt="2022-06-22T09:48:03.911" v="6881" actId="692"/>
          <ac:graphicFrameMkLst>
            <pc:docMk/>
            <pc:sldMk cId="3567995324" sldId="475"/>
            <ac:graphicFrameMk id="23" creationId="{E3D99E09-2622-4EEE-889E-1384810CEDD2}"/>
          </ac:graphicFrameMkLst>
        </pc:graphicFrameChg>
        <pc:picChg chg="mod">
          <ac:chgData name="中田 雄大" userId="62f770ad0d6c1cad" providerId="LiveId" clId="{38D1ABFC-C313-4844-808C-8C5C33E9A898}" dt="2022-06-23T05:38:23.519" v="9918" actId="1076"/>
          <ac:picMkLst>
            <pc:docMk/>
            <pc:sldMk cId="3567995324" sldId="475"/>
            <ac:picMk id="5" creationId="{9E74DAA9-4C62-4CE7-BC51-7705157BBC1E}"/>
          </ac:picMkLst>
        </pc:picChg>
        <pc:picChg chg="del">
          <ac:chgData name="中田 雄大" userId="62f770ad0d6c1cad" providerId="LiveId" clId="{38D1ABFC-C313-4844-808C-8C5C33E9A898}" dt="2022-06-22T09:22:41.499" v="6397" actId="478"/>
          <ac:picMkLst>
            <pc:docMk/>
            <pc:sldMk cId="3567995324" sldId="475"/>
            <ac:picMk id="20" creationId="{829D8EB3-CF2A-4AF4-8D34-C3C90B998C98}"/>
          </ac:picMkLst>
        </pc:picChg>
        <pc:picChg chg="del">
          <ac:chgData name="中田 雄大" userId="62f770ad0d6c1cad" providerId="LiveId" clId="{38D1ABFC-C313-4844-808C-8C5C33E9A898}" dt="2022-06-22T09:22:41.139" v="6396" actId="478"/>
          <ac:picMkLst>
            <pc:docMk/>
            <pc:sldMk cId="3567995324" sldId="475"/>
            <ac:picMk id="24" creationId="{8C543FC3-A5B4-4F91-8D8E-F7EE57E91FDD}"/>
          </ac:picMkLst>
        </pc:picChg>
        <pc:picChg chg="del">
          <ac:chgData name="中田 雄大" userId="62f770ad0d6c1cad" providerId="LiveId" clId="{38D1ABFC-C313-4844-808C-8C5C33E9A898}" dt="2022-06-22T09:22:40.524" v="6395" actId="478"/>
          <ac:picMkLst>
            <pc:docMk/>
            <pc:sldMk cId="3567995324" sldId="475"/>
            <ac:picMk id="27" creationId="{C6DC3D3D-3930-44A6-835D-4224E81E69BC}"/>
          </ac:picMkLst>
        </pc:picChg>
        <pc:picChg chg="del">
          <ac:chgData name="中田 雄大" userId="62f770ad0d6c1cad" providerId="LiveId" clId="{38D1ABFC-C313-4844-808C-8C5C33E9A898}" dt="2022-06-22T09:22:44.603" v="6401" actId="478"/>
          <ac:picMkLst>
            <pc:docMk/>
            <pc:sldMk cId="3567995324" sldId="475"/>
            <ac:picMk id="29" creationId="{3ABE54EE-3D0D-485D-8FF3-789764D69E15}"/>
          </ac:picMkLst>
        </pc:picChg>
        <pc:picChg chg="del">
          <ac:chgData name="中田 雄大" userId="62f770ad0d6c1cad" providerId="LiveId" clId="{38D1ABFC-C313-4844-808C-8C5C33E9A898}" dt="2022-06-22T09:22:43.804" v="6400" actId="478"/>
          <ac:picMkLst>
            <pc:docMk/>
            <pc:sldMk cId="3567995324" sldId="475"/>
            <ac:picMk id="35" creationId="{2E89CA49-9833-43D3-BB0E-E5C8A6F4DB49}"/>
          </ac:picMkLst>
        </pc:picChg>
        <pc:picChg chg="del">
          <ac:chgData name="中田 雄大" userId="62f770ad0d6c1cad" providerId="LiveId" clId="{38D1ABFC-C313-4844-808C-8C5C33E9A898}" dt="2022-06-22T09:22:43.390" v="6399" actId="478"/>
          <ac:picMkLst>
            <pc:docMk/>
            <pc:sldMk cId="3567995324" sldId="475"/>
            <ac:picMk id="36" creationId="{BB32B926-822B-4070-99A6-F78719E876DB}"/>
          </ac:picMkLst>
        </pc:picChg>
      </pc:sldChg>
      <pc:sldChg chg="add ord modNotesTx">
        <pc:chgData name="中田 雄大" userId="62f770ad0d6c1cad" providerId="LiveId" clId="{38D1ABFC-C313-4844-808C-8C5C33E9A898}" dt="2022-06-27T02:32:24.550" v="13275" actId="20577"/>
        <pc:sldMkLst>
          <pc:docMk/>
          <pc:sldMk cId="3059662826" sldId="479"/>
        </pc:sldMkLst>
      </pc:sldChg>
    </pc:docChg>
  </pc:docChgLst>
  <pc:docChgLst>
    <pc:chgData name="中田 雄大" userId="62f770ad0d6c1cad" providerId="LiveId" clId="{E9B6557F-9BC2-434D-BA2A-66551327453D}"/>
    <pc:docChg chg="undo custSel modSld sldOrd">
      <pc:chgData name="中田 雄大" userId="62f770ad0d6c1cad" providerId="LiveId" clId="{E9B6557F-9BC2-434D-BA2A-66551327453D}" dt="2022-04-22T00:17:50.884" v="4125" actId="20577"/>
      <pc:docMkLst>
        <pc:docMk/>
      </pc:docMkLst>
      <pc:sldChg chg="modSp mod">
        <pc:chgData name="中田 雄大" userId="62f770ad0d6c1cad" providerId="LiveId" clId="{E9B6557F-9BC2-434D-BA2A-66551327453D}" dt="2022-04-22T00:17:50.884" v="4125" actId="20577"/>
        <pc:sldMkLst>
          <pc:docMk/>
          <pc:sldMk cId="0" sldId="256"/>
        </pc:sldMkLst>
        <pc:spChg chg="mod">
          <ac:chgData name="中田 雄大" userId="62f770ad0d6c1cad" providerId="LiveId" clId="{E9B6557F-9BC2-434D-BA2A-66551327453D}" dt="2022-04-22T00:17:50.884" v="4125" actId="20577"/>
          <ac:spMkLst>
            <pc:docMk/>
            <pc:sldMk cId="0" sldId="256"/>
            <ac:spMk id="7" creationId="{78BE3E78-D8C8-448A-B786-DFCEC30949CA}"/>
          </ac:spMkLst>
        </pc:spChg>
      </pc:sldChg>
      <pc:sldChg chg="modSp mod modNotesTx">
        <pc:chgData name="中田 雄大" userId="62f770ad0d6c1cad" providerId="LiveId" clId="{E9B6557F-9BC2-434D-BA2A-66551327453D}" dt="2022-04-04T05:15:15.617" v="2231"/>
        <pc:sldMkLst>
          <pc:docMk/>
          <pc:sldMk cId="0" sldId="323"/>
        </pc:sldMkLst>
        <pc:spChg chg="mod">
          <ac:chgData name="中田 雄大" userId="62f770ad0d6c1cad" providerId="LiveId" clId="{E9B6557F-9BC2-434D-BA2A-66551327453D}" dt="2022-04-04T05:15:15.617" v="2231"/>
          <ac:spMkLst>
            <pc:docMk/>
            <pc:sldMk cId="0" sldId="323"/>
            <ac:spMk id="15" creationId="{1F64DC9F-2BED-42A3-9316-D972A73B213C}"/>
          </ac:spMkLst>
        </pc:spChg>
      </pc:sldChg>
      <pc:sldChg chg="modSp mod">
        <pc:chgData name="中田 雄大" userId="62f770ad0d6c1cad" providerId="LiveId" clId="{E9B6557F-9BC2-434D-BA2A-66551327453D}" dt="2022-04-04T05:15:12.906" v="2226"/>
        <pc:sldMkLst>
          <pc:docMk/>
          <pc:sldMk cId="0" sldId="324"/>
        </pc:sldMkLst>
        <pc:spChg chg="mod">
          <ac:chgData name="中田 雄大" userId="62f770ad0d6c1cad" providerId="LiveId" clId="{E9B6557F-9BC2-434D-BA2A-66551327453D}" dt="2022-04-04T05:15:12.906" v="2226"/>
          <ac:spMkLst>
            <pc:docMk/>
            <pc:sldMk cId="0" sldId="324"/>
            <ac:spMk id="30" creationId="{F575F65B-E18A-4A63-96B5-6E52972ACC3A}"/>
          </ac:spMkLst>
        </pc:spChg>
      </pc:sldChg>
      <pc:sldChg chg="modSp mod">
        <pc:chgData name="中田 雄大" userId="62f770ad0d6c1cad" providerId="LiveId" clId="{E9B6557F-9BC2-434D-BA2A-66551327453D}" dt="2022-04-04T05:15:08.445" v="2216"/>
        <pc:sldMkLst>
          <pc:docMk/>
          <pc:sldMk cId="0" sldId="327"/>
        </pc:sldMkLst>
        <pc:spChg chg="mod">
          <ac:chgData name="中田 雄大" userId="62f770ad0d6c1cad" providerId="LiveId" clId="{E9B6557F-9BC2-434D-BA2A-66551327453D}" dt="2022-04-04T05:15:08.445" v="2216"/>
          <ac:spMkLst>
            <pc:docMk/>
            <pc:sldMk cId="0" sldId="327"/>
            <ac:spMk id="16" creationId="{EA669EC8-67FB-44AD-8ED8-7F3460E6F3EC}"/>
          </ac:spMkLst>
        </pc:spChg>
      </pc:sldChg>
      <pc:sldChg chg="modSp mod modNotesTx">
        <pc:chgData name="中田 雄大" userId="62f770ad0d6c1cad" providerId="LiveId" clId="{E9B6557F-9BC2-434D-BA2A-66551327453D}" dt="2022-04-04T05:15:01.834" v="2206"/>
        <pc:sldMkLst>
          <pc:docMk/>
          <pc:sldMk cId="186116695" sldId="428"/>
        </pc:sldMkLst>
        <pc:spChg chg="mod">
          <ac:chgData name="中田 雄大" userId="62f770ad0d6c1cad" providerId="LiveId" clId="{E9B6557F-9BC2-434D-BA2A-66551327453D}" dt="2022-04-04T05:15:01.834" v="2206"/>
          <ac:spMkLst>
            <pc:docMk/>
            <pc:sldMk cId="186116695" sldId="428"/>
            <ac:spMk id="8" creationId="{195A0A0B-40B9-4AD5-BA29-EF7B47A3092A}"/>
          </ac:spMkLst>
        </pc:spChg>
      </pc:sldChg>
      <pc:sldChg chg="modSp mod">
        <pc:chgData name="中田 雄大" userId="62f770ad0d6c1cad" providerId="LiveId" clId="{E9B6557F-9BC2-434D-BA2A-66551327453D}" dt="2022-04-04T05:15:05.690" v="2211"/>
        <pc:sldMkLst>
          <pc:docMk/>
          <pc:sldMk cId="4289829130" sldId="437"/>
        </pc:sldMkLst>
        <pc:spChg chg="mod">
          <ac:chgData name="中田 雄大" userId="62f770ad0d6c1cad" providerId="LiveId" clId="{E9B6557F-9BC2-434D-BA2A-66551327453D}" dt="2022-04-04T05:15:05.690" v="2211"/>
          <ac:spMkLst>
            <pc:docMk/>
            <pc:sldMk cId="4289829130" sldId="437"/>
            <ac:spMk id="12" creationId="{7094349E-29C0-4C89-8D7F-2C156C881A72}"/>
          </ac:spMkLst>
        </pc:spChg>
      </pc:sldChg>
      <pc:sldChg chg="modSp mod">
        <pc:chgData name="中田 雄大" userId="62f770ad0d6c1cad" providerId="LiveId" clId="{E9B6557F-9BC2-434D-BA2A-66551327453D}" dt="2022-04-04T05:15:10.869" v="2221"/>
        <pc:sldMkLst>
          <pc:docMk/>
          <pc:sldMk cId="1868798627" sldId="444"/>
        </pc:sldMkLst>
        <pc:spChg chg="mod">
          <ac:chgData name="中田 雄大" userId="62f770ad0d6c1cad" providerId="LiveId" clId="{E9B6557F-9BC2-434D-BA2A-66551327453D}" dt="2022-04-04T05:15:10.869" v="2221"/>
          <ac:spMkLst>
            <pc:docMk/>
            <pc:sldMk cId="1868798627" sldId="444"/>
            <ac:spMk id="5" creationId="{00000000-0000-0000-0000-000000000000}"/>
          </ac:spMkLst>
        </pc:spChg>
      </pc:sldChg>
      <pc:sldChg chg="addSp delSp modSp mod ord modShow modNotesTx">
        <pc:chgData name="中田 雄大" userId="62f770ad0d6c1cad" providerId="LiveId" clId="{E9B6557F-9BC2-434D-BA2A-66551327453D}" dt="2022-04-20T03:44:43.303" v="4115" actId="20577"/>
        <pc:sldMkLst>
          <pc:docMk/>
          <pc:sldMk cId="0" sldId="456"/>
        </pc:sldMkLst>
        <pc:spChg chg="del">
          <ac:chgData name="中田 雄大" userId="62f770ad0d6c1cad" providerId="LiveId" clId="{E9B6557F-9BC2-434D-BA2A-66551327453D}" dt="2022-04-04T03:23:42.168" v="63" actId="478"/>
          <ac:spMkLst>
            <pc:docMk/>
            <pc:sldMk cId="0" sldId="456"/>
            <ac:spMk id="2" creationId="{00000000-0000-0000-0000-000000000000}"/>
          </ac:spMkLst>
        </pc:spChg>
        <pc:spChg chg="del">
          <ac:chgData name="中田 雄大" userId="62f770ad0d6c1cad" providerId="LiveId" clId="{E9B6557F-9BC2-434D-BA2A-66551327453D}" dt="2022-04-04T03:24:45.387" v="118" actId="478"/>
          <ac:spMkLst>
            <pc:docMk/>
            <pc:sldMk cId="0" sldId="456"/>
            <ac:spMk id="3" creationId="{00000000-0000-0000-0000-000000000000}"/>
          </ac:spMkLst>
        </pc:spChg>
        <pc:spChg chg="add del mod">
          <ac:chgData name="中田 雄大" userId="62f770ad0d6c1cad" providerId="LiveId" clId="{E9B6557F-9BC2-434D-BA2A-66551327453D}" dt="2022-04-04T03:23:47.180" v="65" actId="478"/>
          <ac:spMkLst>
            <pc:docMk/>
            <pc:sldMk cId="0" sldId="456"/>
            <ac:spMk id="5" creationId="{F34BEE91-D546-4EFD-A0E9-1A05E50217D7}"/>
          </ac:spMkLst>
        </pc:spChg>
        <pc:spChg chg="del">
          <ac:chgData name="中田 雄大" userId="62f770ad0d6c1cad" providerId="LiveId" clId="{E9B6557F-9BC2-434D-BA2A-66551327453D}" dt="2022-04-04T05:05:40.836" v="1763" actId="478"/>
          <ac:spMkLst>
            <pc:docMk/>
            <pc:sldMk cId="0" sldId="456"/>
            <ac:spMk id="6" creationId="{673BE284-0CE0-4A3D-83A1-FDBD6BB0721B}"/>
          </ac:spMkLst>
        </pc:spChg>
        <pc:spChg chg="add del mod">
          <ac:chgData name="中田 雄大" userId="62f770ad0d6c1cad" providerId="LiveId" clId="{E9B6557F-9BC2-434D-BA2A-66551327453D}" dt="2022-04-04T03:24:50.086" v="119" actId="478"/>
          <ac:spMkLst>
            <pc:docMk/>
            <pc:sldMk cId="0" sldId="456"/>
            <ac:spMk id="10" creationId="{1DA9ED10-3EF9-4940-8139-8E214F56FB12}"/>
          </ac:spMkLst>
        </pc:spChg>
        <pc:spChg chg="mod">
          <ac:chgData name="中田 雄大" userId="62f770ad0d6c1cad" providerId="LiveId" clId="{E9B6557F-9BC2-434D-BA2A-66551327453D}" dt="2022-04-04T05:14:56.449" v="2201" actId="20577"/>
          <ac:spMkLst>
            <pc:docMk/>
            <pc:sldMk cId="0" sldId="456"/>
            <ac:spMk id="14" creationId="{58AE5EE8-5BB4-4934-9AC3-69C0D49CD1B1}"/>
          </ac:spMkLst>
        </pc:spChg>
        <pc:spChg chg="add mod">
          <ac:chgData name="中田 雄大" userId="62f770ad0d6c1cad" providerId="LiveId" clId="{E9B6557F-9BC2-434D-BA2A-66551327453D}" dt="2022-04-04T03:24:29.614" v="116" actId="20577"/>
          <ac:spMkLst>
            <pc:docMk/>
            <pc:sldMk cId="0" sldId="456"/>
            <ac:spMk id="16" creationId="{D81B82EF-2BAD-42E6-843E-D159B95C453F}"/>
          </ac:spMkLst>
        </pc:spChg>
        <pc:spChg chg="add mod">
          <ac:chgData name="中田 雄大" userId="62f770ad0d6c1cad" providerId="LiveId" clId="{E9B6557F-9BC2-434D-BA2A-66551327453D}" dt="2022-04-04T03:26:56.050" v="271" actId="1076"/>
          <ac:spMkLst>
            <pc:docMk/>
            <pc:sldMk cId="0" sldId="456"/>
            <ac:spMk id="19" creationId="{28F0E784-58CC-4B5A-A5A7-9E22591B7E45}"/>
          </ac:spMkLst>
        </pc:spChg>
        <pc:spChg chg="add mod">
          <ac:chgData name="中田 雄大" userId="62f770ad0d6c1cad" providerId="LiveId" clId="{E9B6557F-9BC2-434D-BA2A-66551327453D}" dt="2022-04-04T05:11:30.824" v="2139" actId="207"/>
          <ac:spMkLst>
            <pc:docMk/>
            <pc:sldMk cId="0" sldId="456"/>
            <ac:spMk id="20" creationId="{334F1377-5CDA-43A5-8648-15ECC5057863}"/>
          </ac:spMkLst>
        </pc:spChg>
        <pc:spChg chg="del">
          <ac:chgData name="中田 雄大" userId="62f770ad0d6c1cad" providerId="LiveId" clId="{E9B6557F-9BC2-434D-BA2A-66551327453D}" dt="2022-04-04T05:05:40.836" v="1763" actId="478"/>
          <ac:spMkLst>
            <pc:docMk/>
            <pc:sldMk cId="0" sldId="456"/>
            <ac:spMk id="22" creationId="{F8C4E530-5257-43AE-91DF-D1330885524C}"/>
          </ac:spMkLst>
        </pc:spChg>
        <pc:spChg chg="add mod">
          <ac:chgData name="中田 雄大" userId="62f770ad0d6c1cad" providerId="LiveId" clId="{E9B6557F-9BC2-434D-BA2A-66551327453D}" dt="2022-04-04T05:11:48.582" v="2141" actId="1076"/>
          <ac:spMkLst>
            <pc:docMk/>
            <pc:sldMk cId="0" sldId="456"/>
            <ac:spMk id="23" creationId="{EDB7F5C0-0D3B-477B-A7A7-979780213942}"/>
          </ac:spMkLst>
        </pc:spChg>
        <pc:spChg chg="add mod">
          <ac:chgData name="中田 雄大" userId="62f770ad0d6c1cad" providerId="LiveId" clId="{E9B6557F-9BC2-434D-BA2A-66551327453D}" dt="2022-04-04T05:13:04.933" v="2160" actId="14100"/>
          <ac:spMkLst>
            <pc:docMk/>
            <pc:sldMk cId="0" sldId="456"/>
            <ac:spMk id="24" creationId="{EFE61589-4776-49E2-BE43-BDC4CCEC8527}"/>
          </ac:spMkLst>
        </pc:spChg>
        <pc:spChg chg="del">
          <ac:chgData name="中田 雄大" userId="62f770ad0d6c1cad" providerId="LiveId" clId="{E9B6557F-9BC2-434D-BA2A-66551327453D}" dt="2022-04-04T05:28:10.112" v="2232" actId="478"/>
          <ac:spMkLst>
            <pc:docMk/>
            <pc:sldMk cId="0" sldId="456"/>
            <ac:spMk id="25" creationId="{0907818A-ABED-4C18-A1E8-DD06A86E2590}"/>
          </ac:spMkLst>
        </pc:spChg>
        <pc:spChg chg="add mod">
          <ac:chgData name="中田 雄大" userId="62f770ad0d6c1cad" providerId="LiveId" clId="{E9B6557F-9BC2-434D-BA2A-66551327453D}" dt="2022-04-04T05:38:57.240" v="2868" actId="207"/>
          <ac:spMkLst>
            <pc:docMk/>
            <pc:sldMk cId="0" sldId="456"/>
            <ac:spMk id="26" creationId="{201D9D05-F312-4F5B-B619-6A7A163D979D}"/>
          </ac:spMkLst>
        </pc:spChg>
        <pc:spChg chg="add mod">
          <ac:chgData name="中田 雄大" userId="62f770ad0d6c1cad" providerId="LiveId" clId="{E9B6557F-9BC2-434D-BA2A-66551327453D}" dt="2022-04-04T05:38:48.273" v="2866" actId="207"/>
          <ac:spMkLst>
            <pc:docMk/>
            <pc:sldMk cId="0" sldId="456"/>
            <ac:spMk id="27" creationId="{B36C24EB-A791-4DCA-90A4-D7AB9DFC5600}"/>
          </ac:spMkLst>
        </pc:spChg>
        <pc:spChg chg="add mod">
          <ac:chgData name="中田 雄大" userId="62f770ad0d6c1cad" providerId="LiveId" clId="{E9B6557F-9BC2-434D-BA2A-66551327453D}" dt="2022-04-04T05:49:50.143" v="3563" actId="1076"/>
          <ac:spMkLst>
            <pc:docMk/>
            <pc:sldMk cId="0" sldId="456"/>
            <ac:spMk id="29" creationId="{FDEAE487-3573-48B8-A832-518A3354DF46}"/>
          </ac:spMkLst>
        </pc:spChg>
        <pc:spChg chg="add mod">
          <ac:chgData name="中田 雄大" userId="62f770ad0d6c1cad" providerId="LiveId" clId="{E9B6557F-9BC2-434D-BA2A-66551327453D}" dt="2022-04-04T05:49:50.143" v="3563" actId="1076"/>
          <ac:spMkLst>
            <pc:docMk/>
            <pc:sldMk cId="0" sldId="456"/>
            <ac:spMk id="30" creationId="{B9FE3EB6-9647-4315-A5E7-3F6A57214377}"/>
          </ac:spMkLst>
        </pc:spChg>
        <pc:spChg chg="add mod">
          <ac:chgData name="中田 雄大" userId="62f770ad0d6c1cad" providerId="LiveId" clId="{E9B6557F-9BC2-434D-BA2A-66551327453D}" dt="2022-04-20T03:44:43.303" v="4115" actId="20577"/>
          <ac:spMkLst>
            <pc:docMk/>
            <pc:sldMk cId="0" sldId="456"/>
            <ac:spMk id="31" creationId="{DFA44E01-73FF-4D0D-929A-224C174C1991}"/>
          </ac:spMkLst>
        </pc:spChg>
        <pc:spChg chg="add del mod">
          <ac:chgData name="中田 雄大" userId="62f770ad0d6c1cad" providerId="LiveId" clId="{E9B6557F-9BC2-434D-BA2A-66551327453D}" dt="2022-04-04T05:45:36.201" v="3285" actId="478"/>
          <ac:spMkLst>
            <pc:docMk/>
            <pc:sldMk cId="0" sldId="456"/>
            <ac:spMk id="32" creationId="{56C0EAB8-9C30-4D00-B537-CBC35BDF1960}"/>
          </ac:spMkLst>
        </pc:spChg>
        <pc:spChg chg="add del mod">
          <ac:chgData name="中田 雄大" userId="62f770ad0d6c1cad" providerId="LiveId" clId="{E9B6557F-9BC2-434D-BA2A-66551327453D}" dt="2022-04-04T05:49:50.143" v="3563" actId="1076"/>
          <ac:spMkLst>
            <pc:docMk/>
            <pc:sldMk cId="0" sldId="456"/>
            <ac:spMk id="33" creationId="{5E937915-3509-47DA-AC19-2733DAA1E673}"/>
          </ac:spMkLst>
        </pc:spChg>
        <pc:spChg chg="add mod">
          <ac:chgData name="中田 雄大" userId="62f770ad0d6c1cad" providerId="LiveId" clId="{E9B6557F-9BC2-434D-BA2A-66551327453D}" dt="2022-04-04T05:49:50.143" v="3563" actId="1076"/>
          <ac:spMkLst>
            <pc:docMk/>
            <pc:sldMk cId="0" sldId="456"/>
            <ac:spMk id="34" creationId="{1996C668-A3AB-40A2-9EE6-E30FDD2FE3B5}"/>
          </ac:spMkLst>
        </pc:spChg>
        <pc:spChg chg="add mod">
          <ac:chgData name="中田 雄大" userId="62f770ad0d6c1cad" providerId="LiveId" clId="{E9B6557F-9BC2-434D-BA2A-66551327453D}" dt="2022-04-04T05:49:50.143" v="3563" actId="1076"/>
          <ac:spMkLst>
            <pc:docMk/>
            <pc:sldMk cId="0" sldId="456"/>
            <ac:spMk id="35" creationId="{6002DE00-C04C-4060-B43B-3EA0B902FDE9}"/>
          </ac:spMkLst>
        </pc:spChg>
        <pc:spChg chg="add mod">
          <ac:chgData name="中田 雄大" userId="62f770ad0d6c1cad" providerId="LiveId" clId="{E9B6557F-9BC2-434D-BA2A-66551327453D}" dt="2022-04-04T05:52:03.958" v="3653" actId="1076"/>
          <ac:spMkLst>
            <pc:docMk/>
            <pc:sldMk cId="0" sldId="456"/>
            <ac:spMk id="36" creationId="{013EB79F-034E-498E-8366-EF6F5AD572FC}"/>
          </ac:spMkLst>
        </pc:spChg>
        <pc:spChg chg="add mod">
          <ac:chgData name="中田 雄大" userId="62f770ad0d6c1cad" providerId="LiveId" clId="{E9B6557F-9BC2-434D-BA2A-66551327453D}" dt="2022-04-04T05:52:08.462" v="3654" actId="1076"/>
          <ac:spMkLst>
            <pc:docMk/>
            <pc:sldMk cId="0" sldId="456"/>
            <ac:spMk id="37" creationId="{1A9108C8-836C-4433-AAD9-21DE30A08F18}"/>
          </ac:spMkLst>
        </pc:spChg>
        <pc:spChg chg="add mod ord">
          <ac:chgData name="中田 雄大" userId="62f770ad0d6c1cad" providerId="LiveId" clId="{E9B6557F-9BC2-434D-BA2A-66551327453D}" dt="2022-04-04T05:52:08.462" v="3654" actId="1076"/>
          <ac:spMkLst>
            <pc:docMk/>
            <pc:sldMk cId="0" sldId="456"/>
            <ac:spMk id="38" creationId="{64317BFB-39EB-4AD1-96E2-E1C177BCE940}"/>
          </ac:spMkLst>
        </pc:spChg>
        <pc:grpChg chg="del">
          <ac:chgData name="中田 雄大" userId="62f770ad0d6c1cad" providerId="LiveId" clId="{E9B6557F-9BC2-434D-BA2A-66551327453D}" dt="2022-04-04T05:05:40.836" v="1763" actId="478"/>
          <ac:grpSpMkLst>
            <pc:docMk/>
            <pc:sldMk cId="0" sldId="456"/>
            <ac:grpSpMk id="8" creationId="{2E652859-694D-4C9A-8760-44B44DF27128}"/>
          </ac:grpSpMkLst>
        </pc:grpChg>
        <pc:picChg chg="del">
          <ac:chgData name="中田 雄大" userId="62f770ad0d6c1cad" providerId="LiveId" clId="{E9B6557F-9BC2-434D-BA2A-66551327453D}" dt="2022-04-04T05:05:40.836" v="1763" actId="478"/>
          <ac:picMkLst>
            <pc:docMk/>
            <pc:sldMk cId="0" sldId="456"/>
            <ac:picMk id="1028" creationId="{8B3D9091-3E44-4CF5-AFD6-FD364AD9B1D0}"/>
          </ac:picMkLst>
        </pc:picChg>
        <pc:picChg chg="del">
          <ac:chgData name="中田 雄大" userId="62f770ad0d6c1cad" providerId="LiveId" clId="{E9B6557F-9BC2-434D-BA2A-66551327453D}" dt="2022-04-04T05:05:40.836" v="1763" actId="478"/>
          <ac:picMkLst>
            <pc:docMk/>
            <pc:sldMk cId="0" sldId="456"/>
            <ac:picMk id="1030" creationId="{F40D25BF-9B55-42B4-B4B7-B56F63F37085}"/>
          </ac:picMkLst>
        </pc:picChg>
        <pc:picChg chg="del">
          <ac:chgData name="中田 雄大" userId="62f770ad0d6c1cad" providerId="LiveId" clId="{E9B6557F-9BC2-434D-BA2A-66551327453D}" dt="2022-04-04T05:05:40.836" v="1763" actId="478"/>
          <ac:picMkLst>
            <pc:docMk/>
            <pc:sldMk cId="0" sldId="456"/>
            <ac:picMk id="1032" creationId="{B8ED2A4A-89CD-42AF-9899-076B4143332D}"/>
          </ac:picMkLst>
        </pc:picChg>
        <pc:cxnChg chg="add mod">
          <ac:chgData name="中田 雄大" userId="62f770ad0d6c1cad" providerId="LiveId" clId="{E9B6557F-9BC2-434D-BA2A-66551327453D}" dt="2022-04-04T05:11:48.582" v="2141" actId="1076"/>
          <ac:cxnSpMkLst>
            <pc:docMk/>
            <pc:sldMk cId="0" sldId="456"/>
            <ac:cxnSpMk id="21" creationId="{8D6AE068-5695-4F5A-9B8A-2245A50A6B17}"/>
          </ac:cxnSpMkLst>
        </pc:cxnChg>
        <pc:cxnChg chg="add mod">
          <ac:chgData name="中田 雄大" userId="62f770ad0d6c1cad" providerId="LiveId" clId="{E9B6557F-9BC2-434D-BA2A-66551327453D}" dt="2022-04-04T05:49:50.143" v="3563" actId="1076"/>
          <ac:cxnSpMkLst>
            <pc:docMk/>
            <pc:sldMk cId="0" sldId="456"/>
            <ac:cxnSpMk id="28" creationId="{FCD4FC24-997D-44C7-A0AF-4E48F25AB968}"/>
          </ac:cxnSpMkLst>
        </pc:cxnChg>
      </pc:sldChg>
      <pc:sldChg chg="mod modShow">
        <pc:chgData name="中田 雄大" userId="62f770ad0d6c1cad" providerId="LiveId" clId="{E9B6557F-9BC2-434D-BA2A-66551327453D}" dt="2022-04-04T03:23:04.346" v="59" actId="729"/>
        <pc:sldMkLst>
          <pc:docMk/>
          <pc:sldMk cId="2670826527" sldId="458"/>
        </pc:sldMkLst>
      </pc:sldChg>
      <pc:sldChg chg="mod modShow">
        <pc:chgData name="中田 雄大" userId="62f770ad0d6c1cad" providerId="LiveId" clId="{E9B6557F-9BC2-434D-BA2A-66551327453D}" dt="2022-04-04T03:23:06.333" v="60" actId="729"/>
        <pc:sldMkLst>
          <pc:docMk/>
          <pc:sldMk cId="3280678843" sldId="459"/>
        </pc:sldMkLst>
      </pc:sldChg>
      <pc:sldChg chg="addSp delSp modSp mod delAnim modNotesTx">
        <pc:chgData name="中田 雄大" userId="62f770ad0d6c1cad" providerId="LiveId" clId="{E9B6557F-9BC2-434D-BA2A-66551327453D}" dt="2022-04-05T03:08:44.334" v="4071" actId="1076"/>
        <pc:sldMkLst>
          <pc:docMk/>
          <pc:sldMk cId="3494940850" sldId="472"/>
        </pc:sldMkLst>
        <pc:spChg chg="del">
          <ac:chgData name="中田 雄大" userId="62f770ad0d6c1cad" providerId="LiveId" clId="{E9B6557F-9BC2-434D-BA2A-66551327453D}" dt="2022-04-04T03:48:42.586" v="330" actId="478"/>
          <ac:spMkLst>
            <pc:docMk/>
            <pc:sldMk cId="3494940850" sldId="472"/>
            <ac:spMk id="2" creationId="{B211F737-AA15-4E99-8F81-D963E67EFF6C}"/>
          </ac:spMkLst>
        </pc:spChg>
        <pc:spChg chg="add del mod">
          <ac:chgData name="中田 雄大" userId="62f770ad0d6c1cad" providerId="LiveId" clId="{E9B6557F-9BC2-434D-BA2A-66551327453D}" dt="2022-04-04T03:48:47.415" v="331" actId="478"/>
          <ac:spMkLst>
            <pc:docMk/>
            <pc:sldMk cId="3494940850" sldId="472"/>
            <ac:spMk id="7" creationId="{4F867EA9-D2BC-411E-BAA6-EFBB2E0C2440}"/>
          </ac:spMkLst>
        </pc:spChg>
        <pc:spChg chg="del">
          <ac:chgData name="中田 雄大" userId="62f770ad0d6c1cad" providerId="LiveId" clId="{E9B6557F-9BC2-434D-BA2A-66551327453D}" dt="2022-04-04T03:48:42.586" v="330" actId="478"/>
          <ac:spMkLst>
            <pc:docMk/>
            <pc:sldMk cId="3494940850" sldId="472"/>
            <ac:spMk id="9" creationId="{4DEA5B56-62E1-4194-9152-498BBD2CCFAA}"/>
          </ac:spMkLst>
        </pc:spChg>
        <pc:spChg chg="add mod">
          <ac:chgData name="中田 雄大" userId="62f770ad0d6c1cad" providerId="LiveId" clId="{E9B6557F-9BC2-434D-BA2A-66551327453D}" dt="2022-04-05T03:08:44.334" v="4071" actId="1076"/>
          <ac:spMkLst>
            <pc:docMk/>
            <pc:sldMk cId="3494940850" sldId="472"/>
            <ac:spMk id="24" creationId="{72AF9917-13B7-46E5-871E-16CF6C026AA2}"/>
          </ac:spMkLst>
        </pc:spChg>
        <pc:spChg chg="del">
          <ac:chgData name="中田 雄大" userId="62f770ad0d6c1cad" providerId="LiveId" clId="{E9B6557F-9BC2-434D-BA2A-66551327453D}" dt="2022-04-04T03:48:42.586" v="330" actId="478"/>
          <ac:spMkLst>
            <pc:docMk/>
            <pc:sldMk cId="3494940850" sldId="472"/>
            <ac:spMk id="51" creationId="{34A3C395-8AC9-459B-8153-50D508E9F050}"/>
          </ac:spMkLst>
        </pc:spChg>
        <pc:spChg chg="del">
          <ac:chgData name="中田 雄大" userId="62f770ad0d6c1cad" providerId="LiveId" clId="{E9B6557F-9BC2-434D-BA2A-66551327453D}" dt="2022-04-04T03:48:42.586" v="330" actId="478"/>
          <ac:spMkLst>
            <pc:docMk/>
            <pc:sldMk cId="3494940850" sldId="472"/>
            <ac:spMk id="52" creationId="{CFA89D75-42DE-42E9-B85B-8BCEFBA22453}"/>
          </ac:spMkLst>
        </pc:spChg>
        <pc:spChg chg="del">
          <ac:chgData name="中田 雄大" userId="62f770ad0d6c1cad" providerId="LiveId" clId="{E9B6557F-9BC2-434D-BA2A-66551327453D}" dt="2022-04-04T03:48:42.586" v="330" actId="478"/>
          <ac:spMkLst>
            <pc:docMk/>
            <pc:sldMk cId="3494940850" sldId="472"/>
            <ac:spMk id="53" creationId="{EB98929A-08B3-4FDE-83E9-FE369E1907CA}"/>
          </ac:spMkLst>
        </pc:spChg>
        <pc:spChg chg="del">
          <ac:chgData name="中田 雄大" userId="62f770ad0d6c1cad" providerId="LiveId" clId="{E9B6557F-9BC2-434D-BA2A-66551327453D}" dt="2022-04-04T03:48:42.586" v="330" actId="478"/>
          <ac:spMkLst>
            <pc:docMk/>
            <pc:sldMk cId="3494940850" sldId="472"/>
            <ac:spMk id="57" creationId="{0C874658-37B9-40D0-AB98-3E8CB4D57351}"/>
          </ac:spMkLst>
        </pc:spChg>
        <pc:spChg chg="del">
          <ac:chgData name="中田 雄大" userId="62f770ad0d6c1cad" providerId="LiveId" clId="{E9B6557F-9BC2-434D-BA2A-66551327453D}" dt="2022-04-04T03:48:42.586" v="330" actId="478"/>
          <ac:spMkLst>
            <pc:docMk/>
            <pc:sldMk cId="3494940850" sldId="472"/>
            <ac:spMk id="58" creationId="{DF734FB7-852B-420C-93E8-12545F58AE78}"/>
          </ac:spMkLst>
        </pc:spChg>
        <pc:spChg chg="del">
          <ac:chgData name="中田 雄大" userId="62f770ad0d6c1cad" providerId="LiveId" clId="{E9B6557F-9BC2-434D-BA2A-66551327453D}" dt="2022-04-04T03:48:42.586" v="330" actId="478"/>
          <ac:spMkLst>
            <pc:docMk/>
            <pc:sldMk cId="3494940850" sldId="472"/>
            <ac:spMk id="59" creationId="{8CD93885-FACE-45AF-B400-40A50B10E975}"/>
          </ac:spMkLst>
        </pc:spChg>
        <pc:spChg chg="del">
          <ac:chgData name="中田 雄大" userId="62f770ad0d6c1cad" providerId="LiveId" clId="{E9B6557F-9BC2-434D-BA2A-66551327453D}" dt="2022-04-04T03:48:50.465" v="332" actId="478"/>
          <ac:spMkLst>
            <pc:docMk/>
            <pc:sldMk cId="3494940850" sldId="472"/>
            <ac:spMk id="60" creationId="{BF9DE6EB-C815-4016-B7A9-D1AC97DA4993}"/>
          </ac:spMkLst>
        </pc:spChg>
        <pc:spChg chg="del">
          <ac:chgData name="中田 雄大" userId="62f770ad0d6c1cad" providerId="LiveId" clId="{E9B6557F-9BC2-434D-BA2A-66551327453D}" dt="2022-04-04T03:48:42.586" v="330" actId="478"/>
          <ac:spMkLst>
            <pc:docMk/>
            <pc:sldMk cId="3494940850" sldId="472"/>
            <ac:spMk id="61" creationId="{AD81D8DA-0727-4760-9599-787C5AAFD374}"/>
          </ac:spMkLst>
        </pc:spChg>
        <pc:spChg chg="del">
          <ac:chgData name="中田 雄大" userId="62f770ad0d6c1cad" providerId="LiveId" clId="{E9B6557F-9BC2-434D-BA2A-66551327453D}" dt="2022-04-04T03:48:42.586" v="330" actId="478"/>
          <ac:spMkLst>
            <pc:docMk/>
            <pc:sldMk cId="3494940850" sldId="472"/>
            <ac:spMk id="62" creationId="{85B03C96-896C-4FBF-BAAD-B9AE4EF17D27}"/>
          </ac:spMkLst>
        </pc:spChg>
        <pc:spChg chg="del">
          <ac:chgData name="中田 雄大" userId="62f770ad0d6c1cad" providerId="LiveId" clId="{E9B6557F-9BC2-434D-BA2A-66551327453D}" dt="2022-04-04T03:48:42.586" v="330" actId="478"/>
          <ac:spMkLst>
            <pc:docMk/>
            <pc:sldMk cId="3494940850" sldId="472"/>
            <ac:spMk id="63" creationId="{3E42CB9B-C74C-4CE2-8B87-A6B4B1A222A1}"/>
          </ac:spMkLst>
        </pc:spChg>
        <pc:spChg chg="del">
          <ac:chgData name="中田 雄大" userId="62f770ad0d6c1cad" providerId="LiveId" clId="{E9B6557F-9BC2-434D-BA2A-66551327453D}" dt="2022-04-04T03:48:42.586" v="330" actId="478"/>
          <ac:spMkLst>
            <pc:docMk/>
            <pc:sldMk cId="3494940850" sldId="472"/>
            <ac:spMk id="64" creationId="{7172C173-5321-44C4-A512-859B8444C370}"/>
          </ac:spMkLst>
        </pc:spChg>
        <pc:spChg chg="del">
          <ac:chgData name="中田 雄大" userId="62f770ad0d6c1cad" providerId="LiveId" clId="{E9B6557F-9BC2-434D-BA2A-66551327453D}" dt="2022-04-04T03:48:42.586" v="330" actId="478"/>
          <ac:spMkLst>
            <pc:docMk/>
            <pc:sldMk cId="3494940850" sldId="472"/>
            <ac:spMk id="65" creationId="{BAAE634E-1EEC-4A34-9F7C-12F24CCA1798}"/>
          </ac:spMkLst>
        </pc:spChg>
        <pc:spChg chg="del">
          <ac:chgData name="中田 雄大" userId="62f770ad0d6c1cad" providerId="LiveId" clId="{E9B6557F-9BC2-434D-BA2A-66551327453D}" dt="2022-04-04T03:48:42.586" v="330" actId="478"/>
          <ac:spMkLst>
            <pc:docMk/>
            <pc:sldMk cId="3494940850" sldId="472"/>
            <ac:spMk id="67" creationId="{132152E5-7C46-4811-B59C-D1508AB02034}"/>
          </ac:spMkLst>
        </pc:spChg>
        <pc:spChg chg="del">
          <ac:chgData name="中田 雄大" userId="62f770ad0d6c1cad" providerId="LiveId" clId="{E9B6557F-9BC2-434D-BA2A-66551327453D}" dt="2022-04-04T03:48:42.586" v="330" actId="478"/>
          <ac:spMkLst>
            <pc:docMk/>
            <pc:sldMk cId="3494940850" sldId="472"/>
            <ac:spMk id="68" creationId="{6D0544AB-79C4-4B83-92E0-22F3B0B457A8}"/>
          </ac:spMkLst>
        </pc:spChg>
        <pc:spChg chg="del">
          <ac:chgData name="中田 雄大" userId="62f770ad0d6c1cad" providerId="LiveId" clId="{E9B6557F-9BC2-434D-BA2A-66551327453D}" dt="2022-04-04T03:48:42.586" v="330" actId="478"/>
          <ac:spMkLst>
            <pc:docMk/>
            <pc:sldMk cId="3494940850" sldId="472"/>
            <ac:spMk id="69" creationId="{D0D9A872-3206-4F7A-B21F-3700C44E24A5}"/>
          </ac:spMkLst>
        </pc:spChg>
        <pc:spChg chg="del">
          <ac:chgData name="中田 雄大" userId="62f770ad0d6c1cad" providerId="LiveId" clId="{E9B6557F-9BC2-434D-BA2A-66551327453D}" dt="2022-04-04T03:48:42.586" v="330" actId="478"/>
          <ac:spMkLst>
            <pc:docMk/>
            <pc:sldMk cId="3494940850" sldId="472"/>
            <ac:spMk id="71" creationId="{D3FC80C3-A20D-4C8C-A1C9-33FF378E3D46}"/>
          </ac:spMkLst>
        </pc:spChg>
        <pc:spChg chg="del">
          <ac:chgData name="中田 雄大" userId="62f770ad0d6c1cad" providerId="LiveId" clId="{E9B6557F-9BC2-434D-BA2A-66551327453D}" dt="2022-04-04T03:48:42.586" v="330" actId="478"/>
          <ac:spMkLst>
            <pc:docMk/>
            <pc:sldMk cId="3494940850" sldId="472"/>
            <ac:spMk id="72" creationId="{F2BA3CA6-949B-4D04-A34E-DD0BC5770A74}"/>
          </ac:spMkLst>
        </pc:spChg>
        <pc:spChg chg="del">
          <ac:chgData name="中田 雄大" userId="62f770ad0d6c1cad" providerId="LiveId" clId="{E9B6557F-9BC2-434D-BA2A-66551327453D}" dt="2022-04-04T03:48:42.586" v="330" actId="478"/>
          <ac:spMkLst>
            <pc:docMk/>
            <pc:sldMk cId="3494940850" sldId="472"/>
            <ac:spMk id="74" creationId="{CBA2B5A4-8555-461C-844F-B8BD4C8AFA61}"/>
          </ac:spMkLst>
        </pc:spChg>
        <pc:spChg chg="del">
          <ac:chgData name="中田 雄大" userId="62f770ad0d6c1cad" providerId="LiveId" clId="{E9B6557F-9BC2-434D-BA2A-66551327453D}" dt="2022-04-04T03:48:42.586" v="330" actId="478"/>
          <ac:spMkLst>
            <pc:docMk/>
            <pc:sldMk cId="3494940850" sldId="472"/>
            <ac:spMk id="75" creationId="{9EE81403-9E30-45C0-8E26-0EBFB1225958}"/>
          </ac:spMkLst>
        </pc:spChg>
        <pc:spChg chg="del">
          <ac:chgData name="中田 雄大" userId="62f770ad0d6c1cad" providerId="LiveId" clId="{E9B6557F-9BC2-434D-BA2A-66551327453D}" dt="2022-04-04T03:48:42.586" v="330" actId="478"/>
          <ac:spMkLst>
            <pc:docMk/>
            <pc:sldMk cId="3494940850" sldId="472"/>
            <ac:spMk id="76" creationId="{379EBC33-083D-4BA7-86CD-101CD083D94A}"/>
          </ac:spMkLst>
        </pc:spChg>
        <pc:spChg chg="del">
          <ac:chgData name="中田 雄大" userId="62f770ad0d6c1cad" providerId="LiveId" clId="{E9B6557F-9BC2-434D-BA2A-66551327453D}" dt="2022-04-04T03:48:42.586" v="330" actId="478"/>
          <ac:spMkLst>
            <pc:docMk/>
            <pc:sldMk cId="3494940850" sldId="472"/>
            <ac:spMk id="77" creationId="{7BD2073D-A084-44FC-8072-5D8640E69EE3}"/>
          </ac:spMkLst>
        </pc:spChg>
        <pc:spChg chg="del">
          <ac:chgData name="中田 雄大" userId="62f770ad0d6c1cad" providerId="LiveId" clId="{E9B6557F-9BC2-434D-BA2A-66551327453D}" dt="2022-04-04T03:48:42.586" v="330" actId="478"/>
          <ac:spMkLst>
            <pc:docMk/>
            <pc:sldMk cId="3494940850" sldId="472"/>
            <ac:spMk id="78" creationId="{29428D1E-F599-40C9-9579-2BC260610310}"/>
          </ac:spMkLst>
        </pc:spChg>
        <pc:spChg chg="mod">
          <ac:chgData name="中田 雄大" userId="62f770ad0d6c1cad" providerId="LiveId" clId="{E9B6557F-9BC2-434D-BA2A-66551327453D}" dt="2022-04-04T03:48:50.836" v="333"/>
          <ac:spMkLst>
            <pc:docMk/>
            <pc:sldMk cId="3494940850" sldId="472"/>
            <ac:spMk id="79" creationId="{29154300-ABA5-437C-9695-4865F9D789C7}"/>
          </ac:spMkLst>
        </pc:spChg>
        <pc:spChg chg="mod">
          <ac:chgData name="中田 雄大" userId="62f770ad0d6c1cad" providerId="LiveId" clId="{E9B6557F-9BC2-434D-BA2A-66551327453D}" dt="2022-04-04T03:49:04.824" v="356" actId="122"/>
          <ac:spMkLst>
            <pc:docMk/>
            <pc:sldMk cId="3494940850" sldId="472"/>
            <ac:spMk id="82" creationId="{66778E43-6014-42BB-86E8-1CB220CF2C28}"/>
          </ac:spMkLst>
        </pc:spChg>
        <pc:spChg chg="mod">
          <ac:chgData name="中田 雄大" userId="62f770ad0d6c1cad" providerId="LiveId" clId="{E9B6557F-9BC2-434D-BA2A-66551327453D}" dt="2022-04-04T03:49:13.940" v="370" actId="1076"/>
          <ac:spMkLst>
            <pc:docMk/>
            <pc:sldMk cId="3494940850" sldId="472"/>
            <ac:spMk id="83" creationId="{C5C4BA5A-E751-4531-8A10-C9C1891070C9}"/>
          </ac:spMkLst>
        </pc:spChg>
        <pc:spChg chg="mod">
          <ac:chgData name="中田 雄大" userId="62f770ad0d6c1cad" providerId="LiveId" clId="{E9B6557F-9BC2-434D-BA2A-66551327453D}" dt="2022-04-04T03:48:50.836" v="333"/>
          <ac:spMkLst>
            <pc:docMk/>
            <pc:sldMk cId="3494940850" sldId="472"/>
            <ac:spMk id="84" creationId="{501B9042-1AAC-4C29-A996-CFB899E473F4}"/>
          </ac:spMkLst>
        </pc:spChg>
        <pc:spChg chg="mod">
          <ac:chgData name="中田 雄大" userId="62f770ad0d6c1cad" providerId="LiveId" clId="{E9B6557F-9BC2-434D-BA2A-66551327453D}" dt="2022-04-04T03:48:50.836" v="333"/>
          <ac:spMkLst>
            <pc:docMk/>
            <pc:sldMk cId="3494940850" sldId="472"/>
            <ac:spMk id="85" creationId="{436ACF6D-1FA2-4D77-9D73-1E747354C331}"/>
          </ac:spMkLst>
        </pc:spChg>
        <pc:spChg chg="del">
          <ac:chgData name="中田 雄大" userId="62f770ad0d6c1cad" providerId="LiveId" clId="{E9B6557F-9BC2-434D-BA2A-66551327453D}" dt="2022-04-04T03:48:42.586" v="330" actId="478"/>
          <ac:spMkLst>
            <pc:docMk/>
            <pc:sldMk cId="3494940850" sldId="472"/>
            <ac:spMk id="86" creationId="{628262BB-B2E4-4942-BF6B-C9FBAD388038}"/>
          </ac:spMkLst>
        </pc:spChg>
        <pc:spChg chg="mod">
          <ac:chgData name="中田 雄大" userId="62f770ad0d6c1cad" providerId="LiveId" clId="{E9B6557F-9BC2-434D-BA2A-66551327453D}" dt="2022-04-04T03:48:50.836" v="333"/>
          <ac:spMkLst>
            <pc:docMk/>
            <pc:sldMk cId="3494940850" sldId="472"/>
            <ac:spMk id="87" creationId="{1E83E9B9-ECD6-4119-92DC-D91CC14CDC6B}"/>
          </ac:spMkLst>
        </pc:spChg>
        <pc:spChg chg="mod">
          <ac:chgData name="中田 雄大" userId="62f770ad0d6c1cad" providerId="LiveId" clId="{E9B6557F-9BC2-434D-BA2A-66551327453D}" dt="2022-04-04T03:48:50.836" v="333"/>
          <ac:spMkLst>
            <pc:docMk/>
            <pc:sldMk cId="3494940850" sldId="472"/>
            <ac:spMk id="88" creationId="{EE02D914-0BC6-4463-866F-AE75F370D60A}"/>
          </ac:spMkLst>
        </pc:spChg>
        <pc:spChg chg="del">
          <ac:chgData name="中田 雄大" userId="62f770ad0d6c1cad" providerId="LiveId" clId="{E9B6557F-9BC2-434D-BA2A-66551327453D}" dt="2022-04-04T03:48:42.586" v="330" actId="478"/>
          <ac:spMkLst>
            <pc:docMk/>
            <pc:sldMk cId="3494940850" sldId="472"/>
            <ac:spMk id="89" creationId="{D03BB716-1563-441A-9870-CABDE760822F}"/>
          </ac:spMkLst>
        </pc:spChg>
        <pc:spChg chg="del">
          <ac:chgData name="中田 雄大" userId="62f770ad0d6c1cad" providerId="LiveId" clId="{E9B6557F-9BC2-434D-BA2A-66551327453D}" dt="2022-04-04T03:48:42.586" v="330" actId="478"/>
          <ac:spMkLst>
            <pc:docMk/>
            <pc:sldMk cId="3494940850" sldId="472"/>
            <ac:spMk id="90" creationId="{A6D29417-87B6-496A-936D-C3314C475346}"/>
          </ac:spMkLst>
        </pc:spChg>
        <pc:spChg chg="add mod">
          <ac:chgData name="中田 雄大" userId="62f770ad0d6c1cad" providerId="LiveId" clId="{E9B6557F-9BC2-434D-BA2A-66551327453D}" dt="2022-04-04T04:02:10.340" v="1095" actId="27636"/>
          <ac:spMkLst>
            <pc:docMk/>
            <pc:sldMk cId="3494940850" sldId="472"/>
            <ac:spMk id="91" creationId="{6A6FA93D-E72B-4C65-AD07-3AE9C3E0C89C}"/>
          </ac:spMkLst>
        </pc:spChg>
        <pc:spChg chg="add mod">
          <ac:chgData name="中田 雄大" userId="62f770ad0d6c1cad" providerId="LiveId" clId="{E9B6557F-9BC2-434D-BA2A-66551327453D}" dt="2022-04-04T03:56:25.316" v="912" actId="1076"/>
          <ac:spMkLst>
            <pc:docMk/>
            <pc:sldMk cId="3494940850" sldId="472"/>
            <ac:spMk id="92" creationId="{E5C6DB87-9B20-448B-9EE6-C65536CE89E9}"/>
          </ac:spMkLst>
        </pc:spChg>
        <pc:spChg chg="add mod">
          <ac:chgData name="中田 雄大" userId="62f770ad0d6c1cad" providerId="LiveId" clId="{E9B6557F-9BC2-434D-BA2A-66551327453D}" dt="2022-04-04T03:56:25.316" v="912" actId="1076"/>
          <ac:spMkLst>
            <pc:docMk/>
            <pc:sldMk cId="3494940850" sldId="472"/>
            <ac:spMk id="93" creationId="{8975FE79-A340-46C4-9C6E-B6BAEF578C18}"/>
          </ac:spMkLst>
        </pc:spChg>
        <pc:spChg chg="del">
          <ac:chgData name="中田 雄大" userId="62f770ad0d6c1cad" providerId="LiveId" clId="{E9B6557F-9BC2-434D-BA2A-66551327453D}" dt="2022-04-04T03:49:29.174" v="372" actId="478"/>
          <ac:spMkLst>
            <pc:docMk/>
            <pc:sldMk cId="3494940850" sldId="472"/>
            <ac:spMk id="95" creationId="{8A3E7EFD-8F1B-4006-BA46-1D6387F6C0F4}"/>
          </ac:spMkLst>
        </pc:spChg>
        <pc:spChg chg="add mod">
          <ac:chgData name="中田 雄大" userId="62f770ad0d6c1cad" providerId="LiveId" clId="{E9B6557F-9BC2-434D-BA2A-66551327453D}" dt="2022-04-04T04:01:00.074" v="1069" actId="27636"/>
          <ac:spMkLst>
            <pc:docMk/>
            <pc:sldMk cId="3494940850" sldId="472"/>
            <ac:spMk id="96" creationId="{8610E6D3-6A3E-43CB-9C38-A7F63E77B525}"/>
          </ac:spMkLst>
        </pc:spChg>
        <pc:spChg chg="add mod">
          <ac:chgData name="中田 雄大" userId="62f770ad0d6c1cad" providerId="LiveId" clId="{E9B6557F-9BC2-434D-BA2A-66551327453D}" dt="2022-04-04T03:56:25.316" v="912" actId="1076"/>
          <ac:spMkLst>
            <pc:docMk/>
            <pc:sldMk cId="3494940850" sldId="472"/>
            <ac:spMk id="97" creationId="{3D36840C-3904-4CA6-9AE3-A9DC305AC891}"/>
          </ac:spMkLst>
        </pc:spChg>
        <pc:spChg chg="add mod">
          <ac:chgData name="中田 雄大" userId="62f770ad0d6c1cad" providerId="LiveId" clId="{E9B6557F-9BC2-434D-BA2A-66551327453D}" dt="2022-04-04T04:00:53.661" v="1067" actId="20577"/>
          <ac:spMkLst>
            <pc:docMk/>
            <pc:sldMk cId="3494940850" sldId="472"/>
            <ac:spMk id="98" creationId="{61F912F7-78D0-4F21-8E49-D82ED8CBF09A}"/>
          </ac:spMkLst>
        </pc:spChg>
        <pc:spChg chg="add mod">
          <ac:chgData name="中田 雄大" userId="62f770ad0d6c1cad" providerId="LiveId" clId="{E9B6557F-9BC2-434D-BA2A-66551327453D}" dt="2022-04-04T04:00:42.268" v="1065" actId="1076"/>
          <ac:spMkLst>
            <pc:docMk/>
            <pc:sldMk cId="3494940850" sldId="472"/>
            <ac:spMk id="99" creationId="{AA1F04A9-7A77-405E-8564-31D3EEDC2A5F}"/>
          </ac:spMkLst>
        </pc:spChg>
        <pc:spChg chg="add mod">
          <ac:chgData name="中田 雄大" userId="62f770ad0d6c1cad" providerId="LiveId" clId="{E9B6557F-9BC2-434D-BA2A-66551327453D}" dt="2022-04-04T04:00:42.268" v="1065" actId="1076"/>
          <ac:spMkLst>
            <pc:docMk/>
            <pc:sldMk cId="3494940850" sldId="472"/>
            <ac:spMk id="100" creationId="{B2743E6D-A364-406B-A16A-091F539541A4}"/>
          </ac:spMkLst>
        </pc:spChg>
        <pc:spChg chg="add mod">
          <ac:chgData name="中田 雄大" userId="62f770ad0d6c1cad" providerId="LiveId" clId="{E9B6557F-9BC2-434D-BA2A-66551327453D}" dt="2022-04-04T03:59:55.700" v="1035" actId="1076"/>
          <ac:spMkLst>
            <pc:docMk/>
            <pc:sldMk cId="3494940850" sldId="472"/>
            <ac:spMk id="101" creationId="{5A3E341F-BD42-4821-BB22-9905A05CDD11}"/>
          </ac:spMkLst>
        </pc:spChg>
        <pc:spChg chg="mod">
          <ac:chgData name="中田 雄大" userId="62f770ad0d6c1cad" providerId="LiveId" clId="{E9B6557F-9BC2-434D-BA2A-66551327453D}" dt="2022-04-04T04:02:46.448" v="1160" actId="20577"/>
          <ac:spMkLst>
            <pc:docMk/>
            <pc:sldMk cId="3494940850" sldId="472"/>
            <ac:spMk id="113" creationId="{5286A193-6E51-44C0-964A-F91E35929938}"/>
          </ac:spMkLst>
        </pc:spChg>
        <pc:grpChg chg="del">
          <ac:chgData name="中田 雄大" userId="62f770ad0d6c1cad" providerId="LiveId" clId="{E9B6557F-9BC2-434D-BA2A-66551327453D}" dt="2022-04-04T03:48:42.586" v="330" actId="478"/>
          <ac:grpSpMkLst>
            <pc:docMk/>
            <pc:sldMk cId="3494940850" sldId="472"/>
            <ac:grpSpMk id="5" creationId="{67169A7C-431E-4A03-905E-F6A095A2D641}"/>
          </ac:grpSpMkLst>
        </pc:grpChg>
        <pc:grpChg chg="add mod">
          <ac:chgData name="中田 雄大" userId="62f770ad0d6c1cad" providerId="LiveId" clId="{E9B6557F-9BC2-434D-BA2A-66551327453D}" dt="2022-04-04T03:54:45.531" v="800" actId="1076"/>
          <ac:grpSpMkLst>
            <pc:docMk/>
            <pc:sldMk cId="3494940850" sldId="472"/>
            <ac:grpSpMk id="66" creationId="{D150B21A-9A6C-4D04-8AB8-22F054E890F6}"/>
          </ac:grpSpMkLst>
        </pc:grpChg>
        <pc:graphicFrameChg chg="del">
          <ac:chgData name="中田 雄大" userId="62f770ad0d6c1cad" providerId="LiveId" clId="{E9B6557F-9BC2-434D-BA2A-66551327453D}" dt="2022-04-04T03:48:42.586" v="330" actId="478"/>
          <ac:graphicFrameMkLst>
            <pc:docMk/>
            <pc:sldMk cId="3494940850" sldId="472"/>
            <ac:graphicFrameMk id="94" creationId="{42A82974-5C73-4F2D-B452-1E0E7012BD21}"/>
          </ac:graphicFrameMkLst>
        </pc:graphicFrameChg>
        <pc:picChg chg="del">
          <ac:chgData name="中田 雄大" userId="62f770ad0d6c1cad" providerId="LiveId" clId="{E9B6557F-9BC2-434D-BA2A-66551327453D}" dt="2022-04-04T03:48:42.586" v="330" actId="478"/>
          <ac:picMkLst>
            <pc:docMk/>
            <pc:sldMk cId="3494940850" sldId="472"/>
            <ac:picMk id="54" creationId="{9A849870-287F-4706-8360-82B11B3B4B77}"/>
          </ac:picMkLst>
        </pc:picChg>
        <pc:picChg chg="del">
          <ac:chgData name="中田 雄大" userId="62f770ad0d6c1cad" providerId="LiveId" clId="{E9B6557F-9BC2-434D-BA2A-66551327453D}" dt="2022-04-04T03:48:42.586" v="330" actId="478"/>
          <ac:picMkLst>
            <pc:docMk/>
            <pc:sldMk cId="3494940850" sldId="472"/>
            <ac:picMk id="55" creationId="{D51B2693-6CF6-451C-B61F-CEF4182A55CB}"/>
          </ac:picMkLst>
        </pc:picChg>
        <pc:picChg chg="del">
          <ac:chgData name="中田 雄大" userId="62f770ad0d6c1cad" providerId="LiveId" clId="{E9B6557F-9BC2-434D-BA2A-66551327453D}" dt="2022-04-04T03:48:42.586" v="330" actId="478"/>
          <ac:picMkLst>
            <pc:docMk/>
            <pc:sldMk cId="3494940850" sldId="472"/>
            <ac:picMk id="56" creationId="{6FE2C1DA-D20A-45BA-97EE-59765D240D6C}"/>
          </ac:picMkLst>
        </pc:picChg>
        <pc:picChg chg="del">
          <ac:chgData name="中田 雄大" userId="62f770ad0d6c1cad" providerId="LiveId" clId="{E9B6557F-9BC2-434D-BA2A-66551327453D}" dt="2022-04-04T03:48:42.586" v="330" actId="478"/>
          <ac:picMkLst>
            <pc:docMk/>
            <pc:sldMk cId="3494940850" sldId="472"/>
            <ac:picMk id="73" creationId="{16F92E9C-3049-42B8-A38D-53A8BA9BD31C}"/>
          </ac:picMkLst>
        </pc:picChg>
        <pc:cxnChg chg="del mod">
          <ac:chgData name="中田 雄大" userId="62f770ad0d6c1cad" providerId="LiveId" clId="{E9B6557F-9BC2-434D-BA2A-66551327453D}" dt="2022-04-04T03:48:42.586" v="330" actId="478"/>
          <ac:cxnSpMkLst>
            <pc:docMk/>
            <pc:sldMk cId="3494940850" sldId="472"/>
            <ac:cxnSpMk id="6" creationId="{6880ADF5-7B33-41AF-AFA9-5D3912112604}"/>
          </ac:cxnSpMkLst>
        </pc:cxnChg>
        <pc:cxnChg chg="mod">
          <ac:chgData name="中田 雄大" userId="62f770ad0d6c1cad" providerId="LiveId" clId="{E9B6557F-9BC2-434D-BA2A-66551327453D}" dt="2022-04-04T03:48:50.836" v="333"/>
          <ac:cxnSpMkLst>
            <pc:docMk/>
            <pc:sldMk cId="3494940850" sldId="472"/>
            <ac:cxnSpMk id="80" creationId="{41E015B0-2D5E-4A47-9672-54C1DD8145F4}"/>
          </ac:cxnSpMkLst>
        </pc:cxnChg>
        <pc:cxnChg chg="mod">
          <ac:chgData name="中田 雄大" userId="62f770ad0d6c1cad" providerId="LiveId" clId="{E9B6557F-9BC2-434D-BA2A-66551327453D}" dt="2022-04-04T03:48:50.836" v="333"/>
          <ac:cxnSpMkLst>
            <pc:docMk/>
            <pc:sldMk cId="3494940850" sldId="472"/>
            <ac:cxnSpMk id="81" creationId="{9ADB58B8-5105-4A97-936D-22D318B52CCC}"/>
          </ac:cxnSpMkLst>
        </pc:cxnChg>
      </pc:sldChg>
    </pc:docChg>
  </pc:docChgLst>
  <pc:docChgLst>
    <pc:chgData name="中田 雄大" userId="62f770ad0d6c1cad" providerId="LiveId" clId="{DFC1C202-3C59-448F-BD77-0893B09E1C0B}"/>
    <pc:docChg chg="undo custSel addSld modSld sldOrd">
      <pc:chgData name="中田 雄大" userId="62f770ad0d6c1cad" providerId="LiveId" clId="{DFC1C202-3C59-448F-BD77-0893B09E1C0B}" dt="2022-06-23T08:37:38.297" v="1326" actId="1076"/>
      <pc:docMkLst>
        <pc:docMk/>
      </pc:docMkLst>
      <pc:sldChg chg="modSp mod">
        <pc:chgData name="中田 雄大" userId="62f770ad0d6c1cad" providerId="LiveId" clId="{DFC1C202-3C59-448F-BD77-0893B09E1C0B}" dt="2022-06-23T07:58:51.080" v="683" actId="1076"/>
        <pc:sldMkLst>
          <pc:docMk/>
          <pc:sldMk cId="550320575" sldId="429"/>
        </pc:sldMkLst>
        <pc:spChg chg="mod">
          <ac:chgData name="中田 雄大" userId="62f770ad0d6c1cad" providerId="LiveId" clId="{DFC1C202-3C59-448F-BD77-0893B09E1C0B}" dt="2022-06-23T07:58:51.080" v="683" actId="1076"/>
          <ac:spMkLst>
            <pc:docMk/>
            <pc:sldMk cId="550320575" sldId="429"/>
            <ac:spMk id="34" creationId="{EEADA10E-0553-1D86-8CAD-5F18615243FC}"/>
          </ac:spMkLst>
        </pc:spChg>
      </pc:sldChg>
      <pc:sldChg chg="modSp mod">
        <pc:chgData name="中田 雄大" userId="62f770ad0d6c1cad" providerId="LiveId" clId="{DFC1C202-3C59-448F-BD77-0893B09E1C0B}" dt="2022-06-23T08:12:28.074" v="808" actId="14861"/>
        <pc:sldMkLst>
          <pc:docMk/>
          <pc:sldMk cId="1915785143" sldId="448"/>
        </pc:sldMkLst>
        <pc:picChg chg="mod">
          <ac:chgData name="中田 雄大" userId="62f770ad0d6c1cad" providerId="LiveId" clId="{DFC1C202-3C59-448F-BD77-0893B09E1C0B}" dt="2022-06-23T08:12:28.074" v="808" actId="14861"/>
          <ac:picMkLst>
            <pc:docMk/>
            <pc:sldMk cId="1915785143" sldId="448"/>
            <ac:picMk id="10" creationId="{61A128D6-44C7-FFED-4182-86E620209C05}"/>
          </ac:picMkLst>
        </pc:picChg>
      </pc:sldChg>
      <pc:sldChg chg="addSp delSp modSp mod">
        <pc:chgData name="中田 雄大" userId="62f770ad0d6c1cad" providerId="LiveId" clId="{DFC1C202-3C59-448F-BD77-0893B09E1C0B}" dt="2022-06-23T08:35:05.456" v="1279" actId="1076"/>
        <pc:sldMkLst>
          <pc:docMk/>
          <pc:sldMk cId="3987222935" sldId="450"/>
        </pc:sldMkLst>
        <pc:spChg chg="add del mod">
          <ac:chgData name="中田 雄大" userId="62f770ad0d6c1cad" providerId="LiveId" clId="{DFC1C202-3C59-448F-BD77-0893B09E1C0B}" dt="2022-06-23T07:21:07.589" v="2" actId="478"/>
          <ac:spMkLst>
            <pc:docMk/>
            <pc:sldMk cId="3987222935" sldId="450"/>
            <ac:spMk id="3" creationId="{5BB3E006-100B-F463-B819-DCF15CD3F544}"/>
          </ac:spMkLst>
        </pc:spChg>
        <pc:spChg chg="add mod">
          <ac:chgData name="中田 雄大" userId="62f770ad0d6c1cad" providerId="LiveId" clId="{DFC1C202-3C59-448F-BD77-0893B09E1C0B}" dt="2022-06-23T07:21:16.283" v="22"/>
          <ac:spMkLst>
            <pc:docMk/>
            <pc:sldMk cId="3987222935" sldId="450"/>
            <ac:spMk id="9" creationId="{085A6610-457D-6163-8BF1-2BEDA7A3BB78}"/>
          </ac:spMkLst>
        </pc:spChg>
        <pc:spChg chg="add mod">
          <ac:chgData name="中田 雄大" userId="62f770ad0d6c1cad" providerId="LiveId" clId="{DFC1C202-3C59-448F-BD77-0893B09E1C0B}" dt="2022-06-23T07:25:03.160" v="65" actId="1076"/>
          <ac:spMkLst>
            <pc:docMk/>
            <pc:sldMk cId="3987222935" sldId="450"/>
            <ac:spMk id="11" creationId="{8019CBA7-390A-817A-7E85-697C3AC2DEC0}"/>
          </ac:spMkLst>
        </pc:spChg>
        <pc:spChg chg="mod topLvl">
          <ac:chgData name="中田 雄大" userId="62f770ad0d6c1cad" providerId="LiveId" clId="{DFC1C202-3C59-448F-BD77-0893B09E1C0B}" dt="2022-06-23T08:32:26.816" v="1233" actId="478"/>
          <ac:spMkLst>
            <pc:docMk/>
            <pc:sldMk cId="3987222935" sldId="450"/>
            <ac:spMk id="13" creationId="{025CC88C-6CB3-6737-2D6E-0133CB065369}"/>
          </ac:spMkLst>
        </pc:spChg>
        <pc:spChg chg="add mod">
          <ac:chgData name="中田 雄大" userId="62f770ad0d6c1cad" providerId="LiveId" clId="{DFC1C202-3C59-448F-BD77-0893B09E1C0B}" dt="2022-06-23T08:33:40.600" v="1250" actId="14100"/>
          <ac:spMkLst>
            <pc:docMk/>
            <pc:sldMk cId="3987222935" sldId="450"/>
            <ac:spMk id="17" creationId="{29799D97-E9DD-302C-FEBA-BAEF39C64E7B}"/>
          </ac:spMkLst>
        </pc:spChg>
        <pc:spChg chg="add mod">
          <ac:chgData name="中田 雄大" userId="62f770ad0d6c1cad" providerId="LiveId" clId="{DFC1C202-3C59-448F-BD77-0893B09E1C0B}" dt="2022-06-23T08:33:49.697" v="1253" actId="14100"/>
          <ac:spMkLst>
            <pc:docMk/>
            <pc:sldMk cId="3987222935" sldId="450"/>
            <ac:spMk id="24" creationId="{9BCA8C65-7DDA-2E07-3859-23366BEF5EDA}"/>
          </ac:spMkLst>
        </pc:spChg>
        <pc:spChg chg="del">
          <ac:chgData name="中田 雄大" userId="62f770ad0d6c1cad" providerId="LiveId" clId="{DFC1C202-3C59-448F-BD77-0893B09E1C0B}" dt="2022-06-23T07:21:05.382" v="0" actId="478"/>
          <ac:spMkLst>
            <pc:docMk/>
            <pc:sldMk cId="3987222935" sldId="450"/>
            <ac:spMk id="26" creationId="{ED0F1BF2-1FB1-4D67-B0BD-5E38E040C7AC}"/>
          </ac:spMkLst>
        </pc:spChg>
        <pc:spChg chg="mod">
          <ac:chgData name="中田 雄大" userId="62f770ad0d6c1cad" providerId="LiveId" clId="{DFC1C202-3C59-448F-BD77-0893B09E1C0B}" dt="2022-06-23T07:26:52.815" v="78" actId="207"/>
          <ac:spMkLst>
            <pc:docMk/>
            <pc:sldMk cId="3987222935" sldId="450"/>
            <ac:spMk id="28" creationId="{D464BDB6-0D4D-4941-AF72-D647E3D6AE3E}"/>
          </ac:spMkLst>
        </pc:spChg>
        <pc:grpChg chg="add del mod">
          <ac:chgData name="中田 雄大" userId="62f770ad0d6c1cad" providerId="LiveId" clId="{DFC1C202-3C59-448F-BD77-0893B09E1C0B}" dt="2022-06-23T08:32:26.816" v="1233" actId="478"/>
          <ac:grpSpMkLst>
            <pc:docMk/>
            <pc:sldMk cId="3987222935" sldId="450"/>
            <ac:grpSpMk id="12" creationId="{DF536CC6-5D60-15D2-7CA8-73474F5DDB51}"/>
          </ac:grpSpMkLst>
        </pc:grpChg>
        <pc:graphicFrameChg chg="del">
          <ac:chgData name="中田 雄大" userId="62f770ad0d6c1cad" providerId="LiveId" clId="{DFC1C202-3C59-448F-BD77-0893B09E1C0B}" dt="2022-06-23T07:22:37.456" v="23" actId="478"/>
          <ac:graphicFrameMkLst>
            <pc:docMk/>
            <pc:sldMk cId="3987222935" sldId="450"/>
            <ac:graphicFrameMk id="8" creationId="{1A695B00-7E37-463B-8E67-C5DED129AAD0}"/>
          </ac:graphicFrameMkLst>
        </pc:graphicFrameChg>
        <pc:graphicFrameChg chg="add mod ord">
          <ac:chgData name="中田 雄大" userId="62f770ad0d6c1cad" providerId="LiveId" clId="{DFC1C202-3C59-448F-BD77-0893B09E1C0B}" dt="2022-06-23T08:33:25.666" v="1244"/>
          <ac:graphicFrameMkLst>
            <pc:docMk/>
            <pc:sldMk cId="3987222935" sldId="450"/>
            <ac:graphicFrameMk id="10" creationId="{5E28C6CB-98AD-4E6E-9254-4DBF0FA9D695}"/>
          </ac:graphicFrameMkLst>
        </pc:graphicFrameChg>
        <pc:picChg chg="mod">
          <ac:chgData name="中田 雄大" userId="62f770ad0d6c1cad" providerId="LiveId" clId="{DFC1C202-3C59-448F-BD77-0893B09E1C0B}" dt="2022-06-23T08:12:48.990" v="811" actId="14861"/>
          <ac:picMkLst>
            <pc:docMk/>
            <pc:sldMk cId="3987222935" sldId="450"/>
            <ac:picMk id="5" creationId="{9CB32FE2-8A75-4AC7-98C1-13AFB54A08E2}"/>
          </ac:picMkLst>
        </pc:picChg>
        <pc:picChg chg="add mod">
          <ac:chgData name="中田 雄大" userId="62f770ad0d6c1cad" providerId="LiveId" clId="{DFC1C202-3C59-448F-BD77-0893B09E1C0B}" dt="2022-06-23T08:33:13.189" v="1239" actId="1076"/>
          <ac:picMkLst>
            <pc:docMk/>
            <pc:sldMk cId="3987222935" sldId="450"/>
            <ac:picMk id="6" creationId="{778BB999-BA36-9874-4157-B42F1F2E8403}"/>
          </ac:picMkLst>
        </pc:picChg>
        <pc:picChg chg="del mod topLvl">
          <ac:chgData name="中田 雄大" userId="62f770ad0d6c1cad" providerId="LiveId" clId="{DFC1C202-3C59-448F-BD77-0893B09E1C0B}" dt="2022-06-23T08:32:26.816" v="1233" actId="478"/>
          <ac:picMkLst>
            <pc:docMk/>
            <pc:sldMk cId="3987222935" sldId="450"/>
            <ac:picMk id="14" creationId="{B84EB7A6-B870-3A53-A7DA-4C35D62A4817}"/>
          </ac:picMkLst>
        </pc:picChg>
        <pc:picChg chg="del mod">
          <ac:chgData name="中田 雄大" userId="62f770ad0d6c1cad" providerId="LiveId" clId="{DFC1C202-3C59-448F-BD77-0893B09E1C0B}" dt="2022-06-23T08:32:25.974" v="1232" actId="478"/>
          <ac:picMkLst>
            <pc:docMk/>
            <pc:sldMk cId="3987222935" sldId="450"/>
            <ac:picMk id="15" creationId="{477D8668-D018-7080-3E5E-5A4EC199B67F}"/>
          </ac:picMkLst>
        </pc:picChg>
        <pc:picChg chg="del mod">
          <ac:chgData name="中田 雄大" userId="62f770ad0d6c1cad" providerId="LiveId" clId="{DFC1C202-3C59-448F-BD77-0893B09E1C0B}" dt="2022-06-23T08:32:24.976" v="1231" actId="478"/>
          <ac:picMkLst>
            <pc:docMk/>
            <pc:sldMk cId="3987222935" sldId="450"/>
            <ac:picMk id="16" creationId="{4578B9D7-0610-1653-966B-2F34E635D33B}"/>
          </ac:picMkLst>
        </pc:picChg>
        <pc:picChg chg="add mod">
          <ac:chgData name="中田 雄大" userId="62f770ad0d6c1cad" providerId="LiveId" clId="{DFC1C202-3C59-448F-BD77-0893B09E1C0B}" dt="2022-06-23T08:33:18.831" v="1243" actId="1076"/>
          <ac:picMkLst>
            <pc:docMk/>
            <pc:sldMk cId="3987222935" sldId="450"/>
            <ac:picMk id="18" creationId="{CCE5C25D-6603-B72F-32BF-3DB32C5DAF72}"/>
          </ac:picMkLst>
        </pc:picChg>
        <pc:picChg chg="add mod">
          <ac:chgData name="中田 雄大" userId="62f770ad0d6c1cad" providerId="LiveId" clId="{DFC1C202-3C59-448F-BD77-0893B09E1C0B}" dt="2022-06-23T08:33:31.123" v="1248" actId="1076"/>
          <ac:picMkLst>
            <pc:docMk/>
            <pc:sldMk cId="3987222935" sldId="450"/>
            <ac:picMk id="20" creationId="{2E3420B3-78DB-C289-7C51-8CC52974FF36}"/>
          </ac:picMkLst>
        </pc:picChg>
        <pc:picChg chg="add mod">
          <ac:chgData name="中田 雄大" userId="62f770ad0d6c1cad" providerId="LiveId" clId="{DFC1C202-3C59-448F-BD77-0893B09E1C0B}" dt="2022-06-23T08:34:13.019" v="1262" actId="1076"/>
          <ac:picMkLst>
            <pc:docMk/>
            <pc:sldMk cId="3987222935" sldId="450"/>
            <ac:picMk id="22" creationId="{DB0C6C8E-E206-4688-BE9C-8645832868C0}"/>
          </ac:picMkLst>
        </pc:picChg>
        <pc:picChg chg="add mod">
          <ac:chgData name="中田 雄大" userId="62f770ad0d6c1cad" providerId="LiveId" clId="{DFC1C202-3C59-448F-BD77-0893B09E1C0B}" dt="2022-06-23T08:34:11.487" v="1261" actId="1076"/>
          <ac:picMkLst>
            <pc:docMk/>
            <pc:sldMk cId="3987222935" sldId="450"/>
            <ac:picMk id="27" creationId="{D43152E1-E603-1C28-EC52-727009400353}"/>
          </ac:picMkLst>
        </pc:picChg>
        <pc:picChg chg="add mod">
          <ac:chgData name="中田 雄大" userId="62f770ad0d6c1cad" providerId="LiveId" clId="{DFC1C202-3C59-448F-BD77-0893B09E1C0B}" dt="2022-06-23T08:34:20.220" v="1266" actId="1076"/>
          <ac:picMkLst>
            <pc:docMk/>
            <pc:sldMk cId="3987222935" sldId="450"/>
            <ac:picMk id="30" creationId="{169D4DDF-F276-7DC4-1585-637E5A1AED07}"/>
          </ac:picMkLst>
        </pc:picChg>
        <pc:picChg chg="add mod">
          <ac:chgData name="中田 雄大" userId="62f770ad0d6c1cad" providerId="LiveId" clId="{DFC1C202-3C59-448F-BD77-0893B09E1C0B}" dt="2022-06-23T08:34:45.336" v="1270" actId="1076"/>
          <ac:picMkLst>
            <pc:docMk/>
            <pc:sldMk cId="3987222935" sldId="450"/>
            <ac:picMk id="32" creationId="{96178DDE-ACF6-C27E-E590-B8C240E43D6C}"/>
          </ac:picMkLst>
        </pc:picChg>
        <pc:picChg chg="add mod">
          <ac:chgData name="中田 雄大" userId="62f770ad0d6c1cad" providerId="LiveId" clId="{DFC1C202-3C59-448F-BD77-0893B09E1C0B}" dt="2022-06-23T08:35:05.456" v="1279" actId="1076"/>
          <ac:picMkLst>
            <pc:docMk/>
            <pc:sldMk cId="3987222935" sldId="450"/>
            <ac:picMk id="34" creationId="{9073F334-EB79-DA89-0441-41C2DE9A7A8B}"/>
          </ac:picMkLst>
        </pc:picChg>
        <pc:picChg chg="add mod">
          <ac:chgData name="中田 雄大" userId="62f770ad0d6c1cad" providerId="LiveId" clId="{DFC1C202-3C59-448F-BD77-0893B09E1C0B}" dt="2022-06-23T08:35:03.289" v="1278" actId="1076"/>
          <ac:picMkLst>
            <pc:docMk/>
            <pc:sldMk cId="3987222935" sldId="450"/>
            <ac:picMk id="36" creationId="{999D2EA0-C278-9D9E-EB2D-925267F92174}"/>
          </ac:picMkLst>
        </pc:picChg>
      </pc:sldChg>
      <pc:sldChg chg="addSp delSp modSp mod">
        <pc:chgData name="中田 雄大" userId="62f770ad0d6c1cad" providerId="LiveId" clId="{DFC1C202-3C59-448F-BD77-0893B09E1C0B}" dt="2022-06-23T08:25:08.733" v="1091" actId="20577"/>
        <pc:sldMkLst>
          <pc:docMk/>
          <pc:sldMk cId="1020639796" sldId="452"/>
        </pc:sldMkLst>
        <pc:spChg chg="add del mod">
          <ac:chgData name="中田 雄大" userId="62f770ad0d6c1cad" providerId="LiveId" clId="{DFC1C202-3C59-448F-BD77-0893B09E1C0B}" dt="2022-06-23T08:15:13.233" v="866" actId="478"/>
          <ac:spMkLst>
            <pc:docMk/>
            <pc:sldMk cId="1020639796" sldId="452"/>
            <ac:spMk id="17" creationId="{2459ED3A-E577-F961-058E-89C6E5D22160}"/>
          </ac:spMkLst>
        </pc:spChg>
        <pc:spChg chg="del">
          <ac:chgData name="中田 雄大" userId="62f770ad0d6c1cad" providerId="LiveId" clId="{DFC1C202-3C59-448F-BD77-0893B09E1C0B}" dt="2022-06-23T08:15:45.726" v="871" actId="478"/>
          <ac:spMkLst>
            <pc:docMk/>
            <pc:sldMk cId="1020639796" sldId="452"/>
            <ac:spMk id="19" creationId="{981E44D3-7CE8-4707-8E2F-441E7962DB2C}"/>
          </ac:spMkLst>
        </pc:spChg>
        <pc:spChg chg="del">
          <ac:chgData name="中田 雄大" userId="62f770ad0d6c1cad" providerId="LiveId" clId="{DFC1C202-3C59-448F-BD77-0893B09E1C0B}" dt="2022-06-23T08:16:38.103" v="884" actId="478"/>
          <ac:spMkLst>
            <pc:docMk/>
            <pc:sldMk cId="1020639796" sldId="452"/>
            <ac:spMk id="20" creationId="{CA0C9423-C1C2-47D4-99D3-7ADB1A4B1DB6}"/>
          </ac:spMkLst>
        </pc:spChg>
        <pc:spChg chg="del">
          <ac:chgData name="中田 雄大" userId="62f770ad0d6c1cad" providerId="LiveId" clId="{DFC1C202-3C59-448F-BD77-0893B09E1C0B}" dt="2022-06-23T08:14:59.253" v="864" actId="478"/>
          <ac:spMkLst>
            <pc:docMk/>
            <pc:sldMk cId="1020639796" sldId="452"/>
            <ac:spMk id="21" creationId="{320B5D6F-C18A-46A9-8D7E-2DFA8A5DE1E1}"/>
          </ac:spMkLst>
        </pc:spChg>
        <pc:spChg chg="del">
          <ac:chgData name="中田 雄大" userId="62f770ad0d6c1cad" providerId="LiveId" clId="{DFC1C202-3C59-448F-BD77-0893B09E1C0B}" dt="2022-06-23T08:18:57.027" v="899" actId="478"/>
          <ac:spMkLst>
            <pc:docMk/>
            <pc:sldMk cId="1020639796" sldId="452"/>
            <ac:spMk id="24" creationId="{433EC9A8-DBAB-4211-B1BB-61FD5D14E554}"/>
          </ac:spMkLst>
        </pc:spChg>
        <pc:spChg chg="del">
          <ac:chgData name="中田 雄大" userId="62f770ad0d6c1cad" providerId="LiveId" clId="{DFC1C202-3C59-448F-BD77-0893B09E1C0B}" dt="2022-06-23T08:18:58.493" v="900" actId="478"/>
          <ac:spMkLst>
            <pc:docMk/>
            <pc:sldMk cId="1020639796" sldId="452"/>
            <ac:spMk id="27" creationId="{0C37C026-9E84-462D-9B3D-5D5BAF91FFB0}"/>
          </ac:spMkLst>
        </pc:spChg>
        <pc:spChg chg="del">
          <ac:chgData name="中田 雄大" userId="62f770ad0d6c1cad" providerId="LiveId" clId="{DFC1C202-3C59-448F-BD77-0893B09E1C0B}" dt="2022-06-23T08:15:11.040" v="865" actId="478"/>
          <ac:spMkLst>
            <pc:docMk/>
            <pc:sldMk cId="1020639796" sldId="452"/>
            <ac:spMk id="29" creationId="{D9A84133-4EAA-4FCC-B18F-9E58E89BCD47}"/>
          </ac:spMkLst>
        </pc:spChg>
        <pc:spChg chg="add mod">
          <ac:chgData name="中田 雄大" userId="62f770ad0d6c1cad" providerId="LiveId" clId="{DFC1C202-3C59-448F-BD77-0893B09E1C0B}" dt="2022-06-23T08:22:31.848" v="940" actId="1076"/>
          <ac:spMkLst>
            <pc:docMk/>
            <pc:sldMk cId="1020639796" sldId="452"/>
            <ac:spMk id="30" creationId="{F2315C54-F9B1-E735-C7FD-38C5160E3336}"/>
          </ac:spMkLst>
        </pc:spChg>
        <pc:spChg chg="mod">
          <ac:chgData name="中田 雄大" userId="62f770ad0d6c1cad" providerId="LiveId" clId="{DFC1C202-3C59-448F-BD77-0893B09E1C0B}" dt="2022-06-23T08:22:21.279" v="937" actId="14100"/>
          <ac:spMkLst>
            <pc:docMk/>
            <pc:sldMk cId="1020639796" sldId="452"/>
            <ac:spMk id="32" creationId="{BE8D5BEB-D54F-F9A9-9BAB-6576088CEB3F}"/>
          </ac:spMkLst>
        </pc:spChg>
        <pc:spChg chg="del">
          <ac:chgData name="中田 雄大" userId="62f770ad0d6c1cad" providerId="LiveId" clId="{DFC1C202-3C59-448F-BD77-0893B09E1C0B}" dt="2022-06-23T08:18:56.200" v="898" actId="478"/>
          <ac:spMkLst>
            <pc:docMk/>
            <pc:sldMk cId="1020639796" sldId="452"/>
            <ac:spMk id="36" creationId="{2A7F8901-CAC5-4F50-B023-5026FCB99998}"/>
          </ac:spMkLst>
        </pc:spChg>
        <pc:spChg chg="mod">
          <ac:chgData name="中田 雄大" userId="62f770ad0d6c1cad" providerId="LiveId" clId="{DFC1C202-3C59-448F-BD77-0893B09E1C0B}" dt="2022-06-23T08:16:57.244" v="888" actId="14100"/>
          <ac:spMkLst>
            <pc:docMk/>
            <pc:sldMk cId="1020639796" sldId="452"/>
            <ac:spMk id="38" creationId="{302A24B7-0BF1-CCCC-2D13-EE002A2AF51D}"/>
          </ac:spMkLst>
        </pc:spChg>
        <pc:spChg chg="mod">
          <ac:chgData name="中田 雄大" userId="62f770ad0d6c1cad" providerId="LiveId" clId="{DFC1C202-3C59-448F-BD77-0893B09E1C0B}" dt="2022-06-23T08:17:42.981" v="889"/>
          <ac:spMkLst>
            <pc:docMk/>
            <pc:sldMk cId="1020639796" sldId="452"/>
            <ac:spMk id="43" creationId="{E8F9FBF1-13B1-4997-F680-C1F4801884B5}"/>
          </ac:spMkLst>
        </pc:spChg>
        <pc:spChg chg="add mod">
          <ac:chgData name="中田 雄大" userId="62f770ad0d6c1cad" providerId="LiveId" clId="{DFC1C202-3C59-448F-BD77-0893B09E1C0B}" dt="2022-06-23T08:22:59.799" v="973"/>
          <ac:spMkLst>
            <pc:docMk/>
            <pc:sldMk cId="1020639796" sldId="452"/>
            <ac:spMk id="51" creationId="{8BDC5E45-ACAB-F1BA-DB6A-561C0B614505}"/>
          </ac:spMkLst>
        </pc:spChg>
        <pc:spChg chg="add mod">
          <ac:chgData name="中田 雄大" userId="62f770ad0d6c1cad" providerId="LiveId" clId="{DFC1C202-3C59-448F-BD77-0893B09E1C0B}" dt="2022-06-23T08:23:11.595" v="987" actId="1076"/>
          <ac:spMkLst>
            <pc:docMk/>
            <pc:sldMk cId="1020639796" sldId="452"/>
            <ac:spMk id="52" creationId="{F626D3F2-943B-7958-DE32-A41EBE4F3C2C}"/>
          </ac:spMkLst>
        </pc:spChg>
        <pc:spChg chg="add mod">
          <ac:chgData name="中田 雄大" userId="62f770ad0d6c1cad" providerId="LiveId" clId="{DFC1C202-3C59-448F-BD77-0893B09E1C0B}" dt="2022-06-23T08:23:27.563" v="998" actId="1076"/>
          <ac:spMkLst>
            <pc:docMk/>
            <pc:sldMk cId="1020639796" sldId="452"/>
            <ac:spMk id="53" creationId="{9D5E9173-DFD6-D05E-31E1-7A25B7B71AFB}"/>
          </ac:spMkLst>
        </pc:spChg>
        <pc:spChg chg="del mod">
          <ac:chgData name="中田 雄大" userId="62f770ad0d6c1cad" providerId="LiveId" clId="{DFC1C202-3C59-448F-BD77-0893B09E1C0B}" dt="2022-06-23T08:22:53.916" v="964" actId="478"/>
          <ac:spMkLst>
            <pc:docMk/>
            <pc:sldMk cId="1020639796" sldId="452"/>
            <ac:spMk id="54" creationId="{EEE4C93D-DE52-49F4-B488-91B5F7E83989}"/>
          </ac:spMkLst>
        </pc:spChg>
        <pc:spChg chg="add mod">
          <ac:chgData name="中田 雄大" userId="62f770ad0d6c1cad" providerId="LiveId" clId="{DFC1C202-3C59-448F-BD77-0893B09E1C0B}" dt="2022-06-23T08:23:42.969" v="1000" actId="1076"/>
          <ac:spMkLst>
            <pc:docMk/>
            <pc:sldMk cId="1020639796" sldId="452"/>
            <ac:spMk id="55" creationId="{822D1075-F6DA-3EF8-608B-8095339038E8}"/>
          </ac:spMkLst>
        </pc:spChg>
        <pc:spChg chg="del mod">
          <ac:chgData name="中田 雄大" userId="62f770ad0d6c1cad" providerId="LiveId" clId="{DFC1C202-3C59-448F-BD77-0893B09E1C0B}" dt="2022-06-23T08:23:07.826" v="986" actId="478"/>
          <ac:spMkLst>
            <pc:docMk/>
            <pc:sldMk cId="1020639796" sldId="452"/>
            <ac:spMk id="56" creationId="{C3FC23C6-86BD-40E0-A04B-B0033108F932}"/>
          </ac:spMkLst>
        </pc:spChg>
        <pc:spChg chg="del mod">
          <ac:chgData name="中田 雄大" userId="62f770ad0d6c1cad" providerId="LiveId" clId="{DFC1C202-3C59-448F-BD77-0893B09E1C0B}" dt="2022-06-23T08:23:15.536" v="988" actId="478"/>
          <ac:spMkLst>
            <pc:docMk/>
            <pc:sldMk cId="1020639796" sldId="452"/>
            <ac:spMk id="57" creationId="{E450C4AD-2233-47EE-B13C-067CDB5125A1}"/>
          </ac:spMkLst>
        </pc:spChg>
        <pc:spChg chg="add mod">
          <ac:chgData name="中田 雄大" userId="62f770ad0d6c1cad" providerId="LiveId" clId="{DFC1C202-3C59-448F-BD77-0893B09E1C0B}" dt="2022-06-23T08:25:08.733" v="1091" actId="20577"/>
          <ac:spMkLst>
            <pc:docMk/>
            <pc:sldMk cId="1020639796" sldId="452"/>
            <ac:spMk id="58" creationId="{07A26E79-4A7E-6318-95C2-3D431378AD84}"/>
          </ac:spMkLst>
        </pc:spChg>
        <pc:grpChg chg="add mod">
          <ac:chgData name="中田 雄大" userId="62f770ad0d6c1cad" providerId="LiveId" clId="{DFC1C202-3C59-448F-BD77-0893B09E1C0B}" dt="2022-06-23T08:22:27.253" v="939" actId="1076"/>
          <ac:grpSpMkLst>
            <pc:docMk/>
            <pc:sldMk cId="1020639796" sldId="452"/>
            <ac:grpSpMk id="31" creationId="{E50F0B83-B70D-AEE5-FDE5-17FBF7FBAA44}"/>
          </ac:grpSpMkLst>
        </pc:grpChg>
        <pc:grpChg chg="add mod">
          <ac:chgData name="中田 雄大" userId="62f770ad0d6c1cad" providerId="LiveId" clId="{DFC1C202-3C59-448F-BD77-0893B09E1C0B}" dt="2022-06-23T08:22:27.253" v="939" actId="1076"/>
          <ac:grpSpMkLst>
            <pc:docMk/>
            <pc:sldMk cId="1020639796" sldId="452"/>
            <ac:grpSpMk id="37" creationId="{444275CD-4959-9441-5B87-AE400602EAC4}"/>
          </ac:grpSpMkLst>
        </pc:grpChg>
        <pc:grpChg chg="add mod">
          <ac:chgData name="中田 雄大" userId="62f770ad0d6c1cad" providerId="LiveId" clId="{DFC1C202-3C59-448F-BD77-0893B09E1C0B}" dt="2022-06-23T08:22:27.253" v="939" actId="1076"/>
          <ac:grpSpMkLst>
            <pc:docMk/>
            <pc:sldMk cId="1020639796" sldId="452"/>
            <ac:grpSpMk id="42" creationId="{29965A70-8479-AF18-CC03-F059D7208BC6}"/>
          </ac:grpSpMkLst>
        </pc:grpChg>
        <pc:picChg chg="add del mod">
          <ac:chgData name="中田 雄大" userId="62f770ad0d6c1cad" providerId="LiveId" clId="{DFC1C202-3C59-448F-BD77-0893B09E1C0B}" dt="2022-06-23T08:14:40.793" v="852" actId="478"/>
          <ac:picMkLst>
            <pc:docMk/>
            <pc:sldMk cId="1020639796" sldId="452"/>
            <ac:picMk id="3" creationId="{0C9C0C79-C5E0-4914-ADC7-9DA3091D1340}"/>
          </ac:picMkLst>
        </pc:picChg>
        <pc:picChg chg="del">
          <ac:chgData name="中田 雄大" userId="62f770ad0d6c1cad" providerId="LiveId" clId="{DFC1C202-3C59-448F-BD77-0893B09E1C0B}" dt="2022-06-23T08:12:07.707" v="801" actId="478"/>
          <ac:picMkLst>
            <pc:docMk/>
            <pc:sldMk cId="1020639796" sldId="452"/>
            <ac:picMk id="5" creationId="{63C1F957-BC47-4A69-AC5F-57555C25313D}"/>
          </ac:picMkLst>
        </pc:picChg>
        <pc:picChg chg="add mod">
          <ac:chgData name="中田 雄大" userId="62f770ad0d6c1cad" providerId="LiveId" clId="{DFC1C202-3C59-448F-BD77-0893B09E1C0B}" dt="2022-06-23T08:22:27.253" v="939" actId="1076"/>
          <ac:picMkLst>
            <pc:docMk/>
            <pc:sldMk cId="1020639796" sldId="452"/>
            <ac:picMk id="6" creationId="{E7DC1527-B8CC-3112-1AE2-DA0AA443561A}"/>
          </ac:picMkLst>
        </pc:picChg>
        <pc:picChg chg="del">
          <ac:chgData name="中田 雄大" userId="62f770ad0d6c1cad" providerId="LiveId" clId="{DFC1C202-3C59-448F-BD77-0893B09E1C0B}" dt="2022-06-23T08:13:26.583" v="814" actId="478"/>
          <ac:picMkLst>
            <pc:docMk/>
            <pc:sldMk cId="1020639796" sldId="452"/>
            <ac:picMk id="7" creationId="{1F6D335B-1BCA-4E7D-9D88-D6A87BC4BF63}"/>
          </ac:picMkLst>
        </pc:picChg>
        <pc:picChg chg="del">
          <ac:chgData name="中田 雄大" userId="62f770ad0d6c1cad" providerId="LiveId" clId="{DFC1C202-3C59-448F-BD77-0893B09E1C0B}" dt="2022-06-23T08:14:02.701" v="845" actId="478"/>
          <ac:picMkLst>
            <pc:docMk/>
            <pc:sldMk cId="1020639796" sldId="452"/>
            <ac:picMk id="9" creationId="{653566D2-C90F-49BE-AB6B-3CA48B9066B1}"/>
          </ac:picMkLst>
        </pc:picChg>
        <pc:picChg chg="add mod">
          <ac:chgData name="中田 雄大" userId="62f770ad0d6c1cad" providerId="LiveId" clId="{DFC1C202-3C59-448F-BD77-0893B09E1C0B}" dt="2022-06-23T08:22:27.253" v="939" actId="1076"/>
          <ac:picMkLst>
            <pc:docMk/>
            <pc:sldMk cId="1020639796" sldId="452"/>
            <ac:picMk id="10" creationId="{4C223973-F57E-B567-57DA-9B2E382A6551}"/>
          </ac:picMkLst>
        </pc:picChg>
        <pc:picChg chg="del">
          <ac:chgData name="中田 雄大" userId="62f770ad0d6c1cad" providerId="LiveId" clId="{DFC1C202-3C59-448F-BD77-0893B09E1C0B}" dt="2022-06-23T08:15:46.592" v="872" actId="478"/>
          <ac:picMkLst>
            <pc:docMk/>
            <pc:sldMk cId="1020639796" sldId="452"/>
            <ac:picMk id="11" creationId="{CBE9F4B0-CB25-4E4F-9353-0453F9C6F044}"/>
          </ac:picMkLst>
        </pc:picChg>
        <pc:picChg chg="del">
          <ac:chgData name="中田 雄大" userId="62f770ad0d6c1cad" providerId="LiveId" clId="{DFC1C202-3C59-448F-BD77-0893B09E1C0B}" dt="2022-06-23T08:15:47.204" v="873" actId="478"/>
          <ac:picMkLst>
            <pc:docMk/>
            <pc:sldMk cId="1020639796" sldId="452"/>
            <ac:picMk id="13" creationId="{7DDE9EB7-9974-4D59-B305-359EC28BC3F3}"/>
          </ac:picMkLst>
        </pc:picChg>
        <pc:picChg chg="add del mod">
          <ac:chgData name="中田 雄大" userId="62f770ad0d6c1cad" providerId="LiveId" clId="{DFC1C202-3C59-448F-BD77-0893B09E1C0B}" dt="2022-06-23T08:16:18.373" v="876" actId="478"/>
          <ac:picMkLst>
            <pc:docMk/>
            <pc:sldMk cId="1020639796" sldId="452"/>
            <ac:picMk id="14" creationId="{E75B0019-8EB2-EE54-0595-8C4F1F335DF9}"/>
          </ac:picMkLst>
        </pc:picChg>
        <pc:picChg chg="del">
          <ac:chgData name="中田 雄大" userId="62f770ad0d6c1cad" providerId="LiveId" clId="{DFC1C202-3C59-448F-BD77-0893B09E1C0B}" dt="2022-06-23T08:16:38.752" v="885" actId="478"/>
          <ac:picMkLst>
            <pc:docMk/>
            <pc:sldMk cId="1020639796" sldId="452"/>
            <ac:picMk id="15" creationId="{5AA5A9AF-4D9F-4D5B-A55B-4387D4569F0D}"/>
          </ac:picMkLst>
        </pc:picChg>
        <pc:picChg chg="add mod">
          <ac:chgData name="中田 雄大" userId="62f770ad0d6c1cad" providerId="LiveId" clId="{DFC1C202-3C59-448F-BD77-0893B09E1C0B}" dt="2022-06-23T08:22:27.253" v="939" actId="1076"/>
          <ac:picMkLst>
            <pc:docMk/>
            <pc:sldMk cId="1020639796" sldId="452"/>
            <ac:picMk id="22" creationId="{8EE41762-765F-8E5A-3B7E-28BD693B6BEC}"/>
          </ac:picMkLst>
        </pc:picChg>
        <pc:picChg chg="add mod">
          <ac:chgData name="中田 雄大" userId="62f770ad0d6c1cad" providerId="LiveId" clId="{DFC1C202-3C59-448F-BD77-0893B09E1C0B}" dt="2022-06-23T08:22:27.253" v="939" actId="1076"/>
          <ac:picMkLst>
            <pc:docMk/>
            <pc:sldMk cId="1020639796" sldId="452"/>
            <ac:picMk id="26" creationId="{C87FB21B-A55B-1453-1FBD-B1BD07CD344E}"/>
          </ac:picMkLst>
        </pc:picChg>
        <pc:picChg chg="mod">
          <ac:chgData name="中田 雄大" userId="62f770ad0d6c1cad" providerId="LiveId" clId="{DFC1C202-3C59-448F-BD77-0893B09E1C0B}" dt="2022-06-23T08:22:19.287" v="932" actId="1076"/>
          <ac:picMkLst>
            <pc:docMk/>
            <pc:sldMk cId="1020639796" sldId="452"/>
            <ac:picMk id="33" creationId="{4F402F74-0173-31FD-D10B-E7497F7539BA}"/>
          </ac:picMkLst>
        </pc:picChg>
        <pc:picChg chg="mod">
          <ac:chgData name="中田 雄大" userId="62f770ad0d6c1cad" providerId="LiveId" clId="{DFC1C202-3C59-448F-BD77-0893B09E1C0B}" dt="2022-06-23T08:22:20.805" v="936" actId="1076"/>
          <ac:picMkLst>
            <pc:docMk/>
            <pc:sldMk cId="1020639796" sldId="452"/>
            <ac:picMk id="34" creationId="{7970E9A0-129A-AA86-5D99-DCC587E358E9}"/>
          </ac:picMkLst>
        </pc:picChg>
        <pc:picChg chg="mod">
          <ac:chgData name="中田 雄大" userId="62f770ad0d6c1cad" providerId="LiveId" clId="{DFC1C202-3C59-448F-BD77-0893B09E1C0B}" dt="2022-06-23T08:22:19.808" v="934" actId="1076"/>
          <ac:picMkLst>
            <pc:docMk/>
            <pc:sldMk cId="1020639796" sldId="452"/>
            <ac:picMk id="35" creationId="{C3ED6290-5402-9F1C-C4EA-14DFD97919B1}"/>
          </ac:picMkLst>
        </pc:picChg>
        <pc:picChg chg="mod">
          <ac:chgData name="中田 雄大" userId="62f770ad0d6c1cad" providerId="LiveId" clId="{DFC1C202-3C59-448F-BD77-0893B09E1C0B}" dt="2022-06-23T08:16:49.643" v="886"/>
          <ac:picMkLst>
            <pc:docMk/>
            <pc:sldMk cId="1020639796" sldId="452"/>
            <ac:picMk id="39" creationId="{819462F1-986A-124D-13BA-A35521E2F40E}"/>
          </ac:picMkLst>
        </pc:picChg>
        <pc:picChg chg="mod">
          <ac:chgData name="中田 雄大" userId="62f770ad0d6c1cad" providerId="LiveId" clId="{DFC1C202-3C59-448F-BD77-0893B09E1C0B}" dt="2022-06-23T08:16:49.643" v="886"/>
          <ac:picMkLst>
            <pc:docMk/>
            <pc:sldMk cId="1020639796" sldId="452"/>
            <ac:picMk id="40" creationId="{0EC40F24-010C-735C-C797-C9B34189C8B7}"/>
          </ac:picMkLst>
        </pc:picChg>
        <pc:picChg chg="mod">
          <ac:chgData name="中田 雄大" userId="62f770ad0d6c1cad" providerId="LiveId" clId="{DFC1C202-3C59-448F-BD77-0893B09E1C0B}" dt="2022-06-23T08:16:49.643" v="886"/>
          <ac:picMkLst>
            <pc:docMk/>
            <pc:sldMk cId="1020639796" sldId="452"/>
            <ac:picMk id="41" creationId="{9B75B0DC-71B9-02A1-6304-C0BFF5BCBF75}"/>
          </ac:picMkLst>
        </pc:picChg>
        <pc:picChg chg="del mod">
          <ac:chgData name="中田 雄大" userId="62f770ad0d6c1cad" providerId="LiveId" clId="{DFC1C202-3C59-448F-BD77-0893B09E1C0B}" dt="2022-06-23T08:18:10.655" v="894" actId="478"/>
          <ac:picMkLst>
            <pc:docMk/>
            <pc:sldMk cId="1020639796" sldId="452"/>
            <ac:picMk id="44" creationId="{3568C3A2-807B-0C61-316C-97A41C4702B5}"/>
          </ac:picMkLst>
        </pc:picChg>
        <pc:picChg chg="del mod">
          <ac:chgData name="中田 雄大" userId="62f770ad0d6c1cad" providerId="LiveId" clId="{DFC1C202-3C59-448F-BD77-0893B09E1C0B}" dt="2022-06-23T08:17:49.690" v="891" actId="478"/>
          <ac:picMkLst>
            <pc:docMk/>
            <pc:sldMk cId="1020639796" sldId="452"/>
            <ac:picMk id="45" creationId="{C9DC9F55-C152-B318-DD65-E750CF9283DA}"/>
          </ac:picMkLst>
        </pc:picChg>
        <pc:picChg chg="mod">
          <ac:chgData name="中田 雄大" userId="62f770ad0d6c1cad" providerId="LiveId" clId="{DFC1C202-3C59-448F-BD77-0893B09E1C0B}" dt="2022-06-23T08:17:42.981" v="889"/>
          <ac:picMkLst>
            <pc:docMk/>
            <pc:sldMk cId="1020639796" sldId="452"/>
            <ac:picMk id="46" creationId="{245B9F56-3254-02CF-DAFF-BC86025C0127}"/>
          </ac:picMkLst>
        </pc:picChg>
        <pc:picChg chg="add mod">
          <ac:chgData name="中田 雄大" userId="62f770ad0d6c1cad" providerId="LiveId" clId="{DFC1C202-3C59-448F-BD77-0893B09E1C0B}" dt="2022-06-23T08:22:27.253" v="939" actId="1076"/>
          <ac:picMkLst>
            <pc:docMk/>
            <pc:sldMk cId="1020639796" sldId="452"/>
            <ac:picMk id="47" creationId="{74A99666-E8AD-232F-3A6A-6FA1B8EF90AC}"/>
          </ac:picMkLst>
        </pc:picChg>
      </pc:sldChg>
      <pc:sldChg chg="addSp modSp mod">
        <pc:chgData name="中田 雄大" userId="62f770ad0d6c1cad" providerId="LiveId" clId="{DFC1C202-3C59-448F-BD77-0893B09E1C0B}" dt="2022-06-23T08:12:36.452" v="809" actId="14861"/>
        <pc:sldMkLst>
          <pc:docMk/>
          <pc:sldMk cId="1138573081" sldId="454"/>
        </pc:sldMkLst>
        <pc:spChg chg="add mod">
          <ac:chgData name="中田 雄大" userId="62f770ad0d6c1cad" providerId="LiveId" clId="{DFC1C202-3C59-448F-BD77-0893B09E1C0B}" dt="2022-06-23T07:23:32.146" v="34" actId="164"/>
          <ac:spMkLst>
            <pc:docMk/>
            <pc:sldMk cId="1138573081" sldId="454"/>
            <ac:spMk id="8" creationId="{20AA897E-7960-4231-5339-B913224F8BFE}"/>
          </ac:spMkLst>
        </pc:spChg>
        <pc:grpChg chg="add mod">
          <ac:chgData name="中田 雄大" userId="62f770ad0d6c1cad" providerId="LiveId" clId="{DFC1C202-3C59-448F-BD77-0893B09E1C0B}" dt="2022-06-23T07:23:34.676" v="35" actId="1076"/>
          <ac:grpSpMkLst>
            <pc:docMk/>
            <pc:sldMk cId="1138573081" sldId="454"/>
            <ac:grpSpMk id="2" creationId="{26DB4DB0-2427-BA0C-ADA8-69763CBBEFED}"/>
          </ac:grpSpMkLst>
        </pc:grpChg>
        <pc:picChg chg="mod">
          <ac:chgData name="中田 雄大" userId="62f770ad0d6c1cad" providerId="LiveId" clId="{DFC1C202-3C59-448F-BD77-0893B09E1C0B}" dt="2022-06-23T08:12:36.452" v="809" actId="14861"/>
          <ac:picMkLst>
            <pc:docMk/>
            <pc:sldMk cId="1138573081" sldId="454"/>
            <ac:picMk id="6" creationId="{47A0AF80-5346-4271-BA01-7195DBE2ED48}"/>
          </ac:picMkLst>
        </pc:picChg>
      </pc:sldChg>
      <pc:sldChg chg="addSp delSp modSp mod ord">
        <pc:chgData name="中田 雄大" userId="62f770ad0d6c1cad" providerId="LiveId" clId="{DFC1C202-3C59-448F-BD77-0893B09E1C0B}" dt="2022-06-23T08:12:43.273" v="810" actId="14861"/>
        <pc:sldMkLst>
          <pc:docMk/>
          <pc:sldMk cId="2317569663" sldId="455"/>
        </pc:sldMkLst>
        <pc:spChg chg="add del mod">
          <ac:chgData name="中田 雄大" userId="62f770ad0d6c1cad" providerId="LiveId" clId="{DFC1C202-3C59-448F-BD77-0893B09E1C0B}" dt="2022-06-23T07:28:06.881" v="88" actId="478"/>
          <ac:spMkLst>
            <pc:docMk/>
            <pc:sldMk cId="2317569663" sldId="455"/>
            <ac:spMk id="4" creationId="{C4E6CF7D-93E1-0E99-EA28-F3739B9AE19C}"/>
          </ac:spMkLst>
        </pc:spChg>
        <pc:spChg chg="del">
          <ac:chgData name="中田 雄大" userId="62f770ad0d6c1cad" providerId="LiveId" clId="{DFC1C202-3C59-448F-BD77-0893B09E1C0B}" dt="2022-06-23T08:03:11.003" v="728" actId="478"/>
          <ac:spMkLst>
            <pc:docMk/>
            <pc:sldMk cId="2317569663" sldId="455"/>
            <ac:spMk id="9" creationId="{32FB79DB-379B-41C8-AAC8-66FC0AD05FDD}"/>
          </ac:spMkLst>
        </pc:spChg>
        <pc:spChg chg="mod">
          <ac:chgData name="中田 雄大" userId="62f770ad0d6c1cad" providerId="LiveId" clId="{DFC1C202-3C59-448F-BD77-0893B09E1C0B}" dt="2022-06-23T07:27:51.921" v="84"/>
          <ac:spMkLst>
            <pc:docMk/>
            <pc:sldMk cId="2317569663" sldId="455"/>
            <ac:spMk id="10" creationId="{1620DA24-87E5-50DE-1BB4-90B0DC9453F6}"/>
          </ac:spMkLst>
        </pc:spChg>
        <pc:spChg chg="add mod">
          <ac:chgData name="中田 雄大" userId="62f770ad0d6c1cad" providerId="LiveId" clId="{DFC1C202-3C59-448F-BD77-0893B09E1C0B}" dt="2022-06-23T07:28:16.489" v="102" actId="1076"/>
          <ac:spMkLst>
            <pc:docMk/>
            <pc:sldMk cId="2317569663" sldId="455"/>
            <ac:spMk id="14" creationId="{DE4FA9EE-954F-DCD7-BEE1-A3BAF0464714}"/>
          </ac:spMkLst>
        </pc:spChg>
        <pc:spChg chg="add mod">
          <ac:chgData name="中田 雄大" userId="62f770ad0d6c1cad" providerId="LiveId" clId="{DFC1C202-3C59-448F-BD77-0893B09E1C0B}" dt="2022-06-23T08:01:51.068" v="701" actId="1076"/>
          <ac:spMkLst>
            <pc:docMk/>
            <pc:sldMk cId="2317569663" sldId="455"/>
            <ac:spMk id="15" creationId="{4F3AE9F8-3825-E613-9A6C-2DCE32D466EB}"/>
          </ac:spMkLst>
        </pc:spChg>
        <pc:spChg chg="add mod">
          <ac:chgData name="中田 雄大" userId="62f770ad0d6c1cad" providerId="LiveId" clId="{DFC1C202-3C59-448F-BD77-0893B09E1C0B}" dt="2022-06-23T08:03:11.198" v="729"/>
          <ac:spMkLst>
            <pc:docMk/>
            <pc:sldMk cId="2317569663" sldId="455"/>
            <ac:spMk id="17" creationId="{56BE9986-1E40-A5F3-6F6F-2C19096AE194}"/>
          </ac:spMkLst>
        </pc:spChg>
        <pc:spChg chg="mod topLvl">
          <ac:chgData name="中田 雄大" userId="62f770ad0d6c1cad" providerId="LiveId" clId="{DFC1C202-3C59-448F-BD77-0893B09E1C0B}" dt="2022-06-23T08:07:03.002" v="755" actId="164"/>
          <ac:spMkLst>
            <pc:docMk/>
            <pc:sldMk cId="2317569663" sldId="455"/>
            <ac:spMk id="19" creationId="{8A89B1CE-CF7A-50C5-0A7A-40041FD67EBC}"/>
          </ac:spMkLst>
        </pc:spChg>
        <pc:spChg chg="del">
          <ac:chgData name="中田 雄大" userId="62f770ad0d6c1cad" providerId="LiveId" clId="{DFC1C202-3C59-448F-BD77-0893B09E1C0B}" dt="2022-06-23T07:28:04.361" v="87" actId="478"/>
          <ac:spMkLst>
            <pc:docMk/>
            <pc:sldMk cId="2317569663" sldId="455"/>
            <ac:spMk id="26" creationId="{ED0F1BF2-1FB1-4D67-B0BD-5E38E040C7AC}"/>
          </ac:spMkLst>
        </pc:spChg>
        <pc:spChg chg="mod topLvl">
          <ac:chgData name="中田 雄大" userId="62f770ad0d6c1cad" providerId="LiveId" clId="{DFC1C202-3C59-448F-BD77-0893B09E1C0B}" dt="2022-06-23T08:08:21.190" v="778" actId="164"/>
          <ac:spMkLst>
            <pc:docMk/>
            <pc:sldMk cId="2317569663" sldId="455"/>
            <ac:spMk id="31" creationId="{182D02E4-9C0C-2756-DBE9-F605577AC79F}"/>
          </ac:spMkLst>
        </pc:spChg>
        <pc:spChg chg="mod topLvl">
          <ac:chgData name="中田 雄大" userId="62f770ad0d6c1cad" providerId="LiveId" clId="{DFC1C202-3C59-448F-BD77-0893B09E1C0B}" dt="2022-06-23T08:09:35.145" v="798" actId="164"/>
          <ac:spMkLst>
            <pc:docMk/>
            <pc:sldMk cId="2317569663" sldId="455"/>
            <ac:spMk id="43" creationId="{B14D0B4D-01DC-39EE-A005-AFC81E338036}"/>
          </ac:spMkLst>
        </pc:spChg>
        <pc:grpChg chg="add del mod">
          <ac:chgData name="中田 雄大" userId="62f770ad0d6c1cad" providerId="LiveId" clId="{DFC1C202-3C59-448F-BD77-0893B09E1C0B}" dt="2022-06-23T07:27:53.803" v="85"/>
          <ac:grpSpMkLst>
            <pc:docMk/>
            <pc:sldMk cId="2317569663" sldId="455"/>
            <ac:grpSpMk id="7" creationId="{6832F332-3A09-8758-4513-FFC1F93C3475}"/>
          </ac:grpSpMkLst>
        </pc:grpChg>
        <pc:grpChg chg="add del mod">
          <ac:chgData name="中田 雄大" userId="62f770ad0d6c1cad" providerId="LiveId" clId="{DFC1C202-3C59-448F-BD77-0893B09E1C0B}" dt="2022-06-23T08:05:16.354" v="735" actId="478"/>
          <ac:grpSpMkLst>
            <pc:docMk/>
            <pc:sldMk cId="2317569663" sldId="455"/>
            <ac:grpSpMk id="18" creationId="{B57D2DBD-49FD-6044-DADA-8F53710425B3}"/>
          </ac:grpSpMkLst>
        </pc:grpChg>
        <pc:grpChg chg="add mod">
          <ac:chgData name="中田 雄大" userId="62f770ad0d6c1cad" providerId="LiveId" clId="{DFC1C202-3C59-448F-BD77-0893B09E1C0B}" dt="2022-06-23T08:07:03.002" v="755" actId="164"/>
          <ac:grpSpMkLst>
            <pc:docMk/>
            <pc:sldMk cId="2317569663" sldId="455"/>
            <ac:grpSpMk id="29" creationId="{FD3C6106-7B14-7F8B-D980-A82B65BFC1FE}"/>
          </ac:grpSpMkLst>
        </pc:grpChg>
        <pc:grpChg chg="add del mod">
          <ac:chgData name="中田 雄大" userId="62f770ad0d6c1cad" providerId="LiveId" clId="{DFC1C202-3C59-448F-BD77-0893B09E1C0B}" dt="2022-06-23T08:07:21.244" v="763" actId="478"/>
          <ac:grpSpMkLst>
            <pc:docMk/>
            <pc:sldMk cId="2317569663" sldId="455"/>
            <ac:grpSpMk id="30" creationId="{A53873C8-BCBB-0D00-B027-AD9919AA4051}"/>
          </ac:grpSpMkLst>
        </pc:grpChg>
        <pc:grpChg chg="add mod">
          <ac:chgData name="中田 雄大" userId="62f770ad0d6c1cad" providerId="LiveId" clId="{DFC1C202-3C59-448F-BD77-0893B09E1C0B}" dt="2022-06-23T08:08:21.190" v="778" actId="164"/>
          <ac:grpSpMkLst>
            <pc:docMk/>
            <pc:sldMk cId="2317569663" sldId="455"/>
            <ac:grpSpMk id="41" creationId="{DB9481AE-4EB5-F145-F35E-DFC24EA3A888}"/>
          </ac:grpSpMkLst>
        </pc:grpChg>
        <pc:grpChg chg="add del mod">
          <ac:chgData name="中田 雄大" userId="62f770ad0d6c1cad" providerId="LiveId" clId="{DFC1C202-3C59-448F-BD77-0893B09E1C0B}" dt="2022-06-23T08:08:42.088" v="784" actId="478"/>
          <ac:grpSpMkLst>
            <pc:docMk/>
            <pc:sldMk cId="2317569663" sldId="455"/>
            <ac:grpSpMk id="42" creationId="{4766FF86-DEA0-FE02-1193-735ACD5B5981}"/>
          </ac:grpSpMkLst>
        </pc:grpChg>
        <pc:grpChg chg="add mod">
          <ac:chgData name="中田 雄大" userId="62f770ad0d6c1cad" providerId="LiveId" clId="{DFC1C202-3C59-448F-BD77-0893B09E1C0B}" dt="2022-06-23T08:09:35.145" v="798" actId="164"/>
          <ac:grpSpMkLst>
            <pc:docMk/>
            <pc:sldMk cId="2317569663" sldId="455"/>
            <ac:grpSpMk id="53" creationId="{2AB7399B-0AA9-FE22-3C82-9804012F2A72}"/>
          </ac:grpSpMkLst>
        </pc:grpChg>
        <pc:graphicFrameChg chg="del mod">
          <ac:chgData name="中田 雄大" userId="62f770ad0d6c1cad" providerId="LiveId" clId="{DFC1C202-3C59-448F-BD77-0893B09E1C0B}" dt="2022-06-23T07:59:38.933" v="687" actId="478"/>
          <ac:graphicFrameMkLst>
            <pc:docMk/>
            <pc:sldMk cId="2317569663" sldId="455"/>
            <ac:graphicFrameMk id="8" creationId="{6571E151-76FF-420D-9703-97A1ED2731C5}"/>
          </ac:graphicFrameMkLst>
        </pc:graphicFrameChg>
        <pc:graphicFrameChg chg="add mod ord">
          <ac:chgData name="中田 雄大" userId="62f770ad0d6c1cad" providerId="LiveId" clId="{DFC1C202-3C59-448F-BD77-0893B09E1C0B}" dt="2022-06-23T08:09:57.850" v="800" actId="692"/>
          <ac:graphicFrameMkLst>
            <pc:docMk/>
            <pc:sldMk cId="2317569663" sldId="455"/>
            <ac:graphicFrameMk id="16" creationId="{9A213237-5B46-4E8F-A68B-528EE29CC20E}"/>
          </ac:graphicFrameMkLst>
        </pc:graphicFrameChg>
        <pc:picChg chg="mod">
          <ac:chgData name="中田 雄大" userId="62f770ad0d6c1cad" providerId="LiveId" clId="{DFC1C202-3C59-448F-BD77-0893B09E1C0B}" dt="2022-06-23T08:12:43.273" v="810" actId="14861"/>
          <ac:picMkLst>
            <pc:docMk/>
            <pc:sldMk cId="2317569663" sldId="455"/>
            <ac:picMk id="3" creationId="{CC8B1D59-5AE0-4FA7-8757-FF2855888D77}"/>
          </ac:picMkLst>
        </pc:picChg>
        <pc:picChg chg="add mod">
          <ac:chgData name="中田 雄大" userId="62f770ad0d6c1cad" providerId="LiveId" clId="{DFC1C202-3C59-448F-BD77-0893B09E1C0B}" dt="2022-06-23T08:07:03.002" v="755" actId="164"/>
          <ac:picMkLst>
            <pc:docMk/>
            <pc:sldMk cId="2317569663" sldId="455"/>
            <ac:picMk id="6" creationId="{03394D5D-0F53-57BE-7D86-C1266FC6791D}"/>
          </ac:picMkLst>
        </pc:picChg>
        <pc:picChg chg="mod">
          <ac:chgData name="中田 雄大" userId="62f770ad0d6c1cad" providerId="LiveId" clId="{DFC1C202-3C59-448F-BD77-0893B09E1C0B}" dt="2022-06-23T07:27:51.921" v="84"/>
          <ac:picMkLst>
            <pc:docMk/>
            <pc:sldMk cId="2317569663" sldId="455"/>
            <ac:picMk id="11" creationId="{915F1762-FB0D-6805-3097-86EC838D072C}"/>
          </ac:picMkLst>
        </pc:picChg>
        <pc:picChg chg="mod">
          <ac:chgData name="中田 雄大" userId="62f770ad0d6c1cad" providerId="LiveId" clId="{DFC1C202-3C59-448F-BD77-0893B09E1C0B}" dt="2022-06-23T07:27:51.921" v="84"/>
          <ac:picMkLst>
            <pc:docMk/>
            <pc:sldMk cId="2317569663" sldId="455"/>
            <ac:picMk id="12" creationId="{F7EA43BF-3534-FFF3-596F-DF4701EA5B0F}"/>
          </ac:picMkLst>
        </pc:picChg>
        <pc:picChg chg="mod">
          <ac:chgData name="中田 雄大" userId="62f770ad0d6c1cad" providerId="LiveId" clId="{DFC1C202-3C59-448F-BD77-0893B09E1C0B}" dt="2022-06-23T07:27:51.921" v="84"/>
          <ac:picMkLst>
            <pc:docMk/>
            <pc:sldMk cId="2317569663" sldId="455"/>
            <ac:picMk id="13" creationId="{2A09D038-6EF4-B50C-AF31-A06006043B8D}"/>
          </ac:picMkLst>
        </pc:picChg>
        <pc:picChg chg="del mod topLvl">
          <ac:chgData name="中田 雄大" userId="62f770ad0d6c1cad" providerId="LiveId" clId="{DFC1C202-3C59-448F-BD77-0893B09E1C0B}" dt="2022-06-23T08:05:16.354" v="735" actId="478"/>
          <ac:picMkLst>
            <pc:docMk/>
            <pc:sldMk cId="2317569663" sldId="455"/>
            <ac:picMk id="20" creationId="{02068740-770E-BC99-45FA-5B8EAF3D50DC}"/>
          </ac:picMkLst>
        </pc:picChg>
        <pc:picChg chg="del mod">
          <ac:chgData name="中田 雄大" userId="62f770ad0d6c1cad" providerId="LiveId" clId="{DFC1C202-3C59-448F-BD77-0893B09E1C0B}" dt="2022-06-23T08:05:14.895" v="734" actId="478"/>
          <ac:picMkLst>
            <pc:docMk/>
            <pc:sldMk cId="2317569663" sldId="455"/>
            <ac:picMk id="21" creationId="{FD0B095C-985B-0886-DA9D-5C06C1114F49}"/>
          </ac:picMkLst>
        </pc:picChg>
        <pc:picChg chg="del mod">
          <ac:chgData name="中田 雄大" userId="62f770ad0d6c1cad" providerId="LiveId" clId="{DFC1C202-3C59-448F-BD77-0893B09E1C0B}" dt="2022-06-23T08:05:13.809" v="733" actId="478"/>
          <ac:picMkLst>
            <pc:docMk/>
            <pc:sldMk cId="2317569663" sldId="455"/>
            <ac:picMk id="22" creationId="{0FE41D60-FD03-0B98-42E8-B7262FF29540}"/>
          </ac:picMkLst>
        </pc:picChg>
        <pc:picChg chg="add mod">
          <ac:chgData name="中田 雄大" userId="62f770ad0d6c1cad" providerId="LiveId" clId="{DFC1C202-3C59-448F-BD77-0893B09E1C0B}" dt="2022-06-23T08:07:03.002" v="755" actId="164"/>
          <ac:picMkLst>
            <pc:docMk/>
            <pc:sldMk cId="2317569663" sldId="455"/>
            <ac:picMk id="24" creationId="{54B17A74-481B-DE23-6C82-C19DC613A5A2}"/>
          </ac:picMkLst>
        </pc:picChg>
        <pc:picChg chg="add mod">
          <ac:chgData name="中田 雄大" userId="62f770ad0d6c1cad" providerId="LiveId" clId="{DFC1C202-3C59-448F-BD77-0893B09E1C0B}" dt="2022-06-23T08:07:03.002" v="755" actId="164"/>
          <ac:picMkLst>
            <pc:docMk/>
            <pc:sldMk cId="2317569663" sldId="455"/>
            <ac:picMk id="28" creationId="{970BABB4-9D9A-7E55-4784-475E9A8095F9}"/>
          </ac:picMkLst>
        </pc:picChg>
        <pc:picChg chg="del mod topLvl">
          <ac:chgData name="中田 雄大" userId="62f770ad0d6c1cad" providerId="LiveId" clId="{DFC1C202-3C59-448F-BD77-0893B09E1C0B}" dt="2022-06-23T08:07:21.244" v="763" actId="478"/>
          <ac:picMkLst>
            <pc:docMk/>
            <pc:sldMk cId="2317569663" sldId="455"/>
            <ac:picMk id="32" creationId="{B8129811-43B9-80C7-D731-406DA9513F68}"/>
          </ac:picMkLst>
        </pc:picChg>
        <pc:picChg chg="del mod">
          <ac:chgData name="中田 雄大" userId="62f770ad0d6c1cad" providerId="LiveId" clId="{DFC1C202-3C59-448F-BD77-0893B09E1C0B}" dt="2022-06-23T08:07:19.862" v="762" actId="478"/>
          <ac:picMkLst>
            <pc:docMk/>
            <pc:sldMk cId="2317569663" sldId="455"/>
            <ac:picMk id="33" creationId="{A27771C8-88D9-7CE9-2106-B4BC55315B5B}"/>
          </ac:picMkLst>
        </pc:picChg>
        <pc:picChg chg="del mod">
          <ac:chgData name="中田 雄大" userId="62f770ad0d6c1cad" providerId="LiveId" clId="{DFC1C202-3C59-448F-BD77-0893B09E1C0B}" dt="2022-06-23T08:07:18.580" v="761" actId="478"/>
          <ac:picMkLst>
            <pc:docMk/>
            <pc:sldMk cId="2317569663" sldId="455"/>
            <ac:picMk id="34" creationId="{B133B5D5-A350-6B06-54B6-29CC52743C29}"/>
          </ac:picMkLst>
        </pc:picChg>
        <pc:picChg chg="add mod">
          <ac:chgData name="中田 雄大" userId="62f770ad0d6c1cad" providerId="LiveId" clId="{DFC1C202-3C59-448F-BD77-0893B09E1C0B}" dt="2022-06-23T08:08:21.190" v="778" actId="164"/>
          <ac:picMkLst>
            <pc:docMk/>
            <pc:sldMk cId="2317569663" sldId="455"/>
            <ac:picMk id="36" creationId="{8C465BDE-140E-B7DD-F7C5-4D8B39F5CE27}"/>
          </ac:picMkLst>
        </pc:picChg>
        <pc:picChg chg="add mod">
          <ac:chgData name="中田 雄大" userId="62f770ad0d6c1cad" providerId="LiveId" clId="{DFC1C202-3C59-448F-BD77-0893B09E1C0B}" dt="2022-06-23T08:08:21.190" v="778" actId="164"/>
          <ac:picMkLst>
            <pc:docMk/>
            <pc:sldMk cId="2317569663" sldId="455"/>
            <ac:picMk id="38" creationId="{CFAA55FB-1B0B-FB50-3CCC-19208E42FCC0}"/>
          </ac:picMkLst>
        </pc:picChg>
        <pc:picChg chg="add mod">
          <ac:chgData name="中田 雄大" userId="62f770ad0d6c1cad" providerId="LiveId" clId="{DFC1C202-3C59-448F-BD77-0893B09E1C0B}" dt="2022-06-23T08:08:21.190" v="778" actId="164"/>
          <ac:picMkLst>
            <pc:docMk/>
            <pc:sldMk cId="2317569663" sldId="455"/>
            <ac:picMk id="40" creationId="{0C1D99E2-92A3-F5B7-ADC9-7536BCD58AAC}"/>
          </ac:picMkLst>
        </pc:picChg>
        <pc:picChg chg="del mod topLvl">
          <ac:chgData name="中田 雄大" userId="62f770ad0d6c1cad" providerId="LiveId" clId="{DFC1C202-3C59-448F-BD77-0893B09E1C0B}" dt="2022-06-23T08:08:42.088" v="784" actId="478"/>
          <ac:picMkLst>
            <pc:docMk/>
            <pc:sldMk cId="2317569663" sldId="455"/>
            <ac:picMk id="44" creationId="{A735DD54-375D-1637-C8D8-69F87C24A241}"/>
          </ac:picMkLst>
        </pc:picChg>
        <pc:picChg chg="del mod">
          <ac:chgData name="中田 雄大" userId="62f770ad0d6c1cad" providerId="LiveId" clId="{DFC1C202-3C59-448F-BD77-0893B09E1C0B}" dt="2022-06-23T08:08:41.101" v="783" actId="478"/>
          <ac:picMkLst>
            <pc:docMk/>
            <pc:sldMk cId="2317569663" sldId="455"/>
            <ac:picMk id="45" creationId="{FAAC3C35-52EC-0A32-A59A-8EFB97DC494E}"/>
          </ac:picMkLst>
        </pc:picChg>
        <pc:picChg chg="del mod">
          <ac:chgData name="中田 雄大" userId="62f770ad0d6c1cad" providerId="LiveId" clId="{DFC1C202-3C59-448F-BD77-0893B09E1C0B}" dt="2022-06-23T08:08:39.821" v="782" actId="478"/>
          <ac:picMkLst>
            <pc:docMk/>
            <pc:sldMk cId="2317569663" sldId="455"/>
            <ac:picMk id="46" creationId="{8EFA06B3-85F9-4DCF-D1F6-43441C99C6FD}"/>
          </ac:picMkLst>
        </pc:picChg>
        <pc:picChg chg="add mod">
          <ac:chgData name="中田 雄大" userId="62f770ad0d6c1cad" providerId="LiveId" clId="{DFC1C202-3C59-448F-BD77-0893B09E1C0B}" dt="2022-06-23T08:09:35.145" v="798" actId="164"/>
          <ac:picMkLst>
            <pc:docMk/>
            <pc:sldMk cId="2317569663" sldId="455"/>
            <ac:picMk id="48" creationId="{1BC22ABA-C6B9-B728-3123-4ACF1691B346}"/>
          </ac:picMkLst>
        </pc:picChg>
        <pc:picChg chg="add mod">
          <ac:chgData name="中田 雄大" userId="62f770ad0d6c1cad" providerId="LiveId" clId="{DFC1C202-3C59-448F-BD77-0893B09E1C0B}" dt="2022-06-23T08:09:35.145" v="798" actId="164"/>
          <ac:picMkLst>
            <pc:docMk/>
            <pc:sldMk cId="2317569663" sldId="455"/>
            <ac:picMk id="50" creationId="{453A8CFE-BD74-F7EC-DB4C-6B235EB252D6}"/>
          </ac:picMkLst>
        </pc:picChg>
        <pc:picChg chg="add mod">
          <ac:chgData name="中田 雄大" userId="62f770ad0d6c1cad" providerId="LiveId" clId="{DFC1C202-3C59-448F-BD77-0893B09E1C0B}" dt="2022-06-23T08:09:35.145" v="798" actId="164"/>
          <ac:picMkLst>
            <pc:docMk/>
            <pc:sldMk cId="2317569663" sldId="455"/>
            <ac:picMk id="52" creationId="{44AD39AD-07CC-61AF-60BC-828EF28F28AF}"/>
          </ac:picMkLst>
        </pc:picChg>
      </pc:sldChg>
      <pc:sldChg chg="addSp delSp modSp add mod">
        <pc:chgData name="中田 雄大" userId="62f770ad0d6c1cad" providerId="LiveId" clId="{DFC1C202-3C59-448F-BD77-0893B09E1C0B}" dt="2022-06-23T08:37:38.297" v="1326" actId="1076"/>
        <pc:sldMkLst>
          <pc:docMk/>
          <pc:sldMk cId="2659249299" sldId="476"/>
        </pc:sldMkLst>
        <pc:spChg chg="mod">
          <ac:chgData name="中田 雄大" userId="62f770ad0d6c1cad" providerId="LiveId" clId="{DFC1C202-3C59-448F-BD77-0893B09E1C0B}" dt="2022-06-23T07:29:02.145" v="115"/>
          <ac:spMkLst>
            <pc:docMk/>
            <pc:sldMk cId="2659249299" sldId="476"/>
            <ac:spMk id="9" creationId="{085A6610-457D-6163-8BF1-2BEDA7A3BB78}"/>
          </ac:spMkLst>
        </pc:spChg>
        <pc:spChg chg="mod topLvl">
          <ac:chgData name="中田 雄大" userId="62f770ad0d6c1cad" providerId="LiveId" clId="{DFC1C202-3C59-448F-BD77-0893B09E1C0B}" dt="2022-06-23T08:36:00.750" v="1284" actId="478"/>
          <ac:spMkLst>
            <pc:docMk/>
            <pc:sldMk cId="2659249299" sldId="476"/>
            <ac:spMk id="13" creationId="{025CC88C-6CB3-6737-2D6E-0133CB065369}"/>
          </ac:spMkLst>
        </pc:spChg>
        <pc:spChg chg="add mod">
          <ac:chgData name="中田 雄大" userId="62f770ad0d6c1cad" providerId="LiveId" clId="{DFC1C202-3C59-448F-BD77-0893B09E1C0B}" dt="2022-06-23T08:36:57.342" v="1313" actId="14100"/>
          <ac:spMkLst>
            <pc:docMk/>
            <pc:sldMk cId="2659249299" sldId="476"/>
            <ac:spMk id="22" creationId="{3588EA4A-B66E-7277-C854-95B05C26B28C}"/>
          </ac:spMkLst>
        </pc:spChg>
        <pc:grpChg chg="del mod">
          <ac:chgData name="中田 雄大" userId="62f770ad0d6c1cad" providerId="LiveId" clId="{DFC1C202-3C59-448F-BD77-0893B09E1C0B}" dt="2022-06-23T08:36:00.750" v="1284" actId="478"/>
          <ac:grpSpMkLst>
            <pc:docMk/>
            <pc:sldMk cId="2659249299" sldId="476"/>
            <ac:grpSpMk id="12" creationId="{DF536CC6-5D60-15D2-7CA8-73474F5DDB51}"/>
          </ac:grpSpMkLst>
        </pc:grpChg>
        <pc:graphicFrameChg chg="del">
          <ac:chgData name="中田 雄大" userId="62f770ad0d6c1cad" providerId="LiveId" clId="{DFC1C202-3C59-448F-BD77-0893B09E1C0B}" dt="2022-06-23T07:47:48.338" v="640" actId="478"/>
          <ac:graphicFrameMkLst>
            <pc:docMk/>
            <pc:sldMk cId="2659249299" sldId="476"/>
            <ac:graphicFrameMk id="10" creationId="{5E28C6CB-98AD-4E6E-9254-4DBF0FA9D695}"/>
          </ac:graphicFrameMkLst>
        </pc:graphicFrameChg>
        <pc:graphicFrameChg chg="add mod ord">
          <ac:chgData name="中田 雄大" userId="62f770ad0d6c1cad" providerId="LiveId" clId="{DFC1C202-3C59-448F-BD77-0893B09E1C0B}" dt="2022-06-23T08:36:44.651" v="1310"/>
          <ac:graphicFrameMkLst>
            <pc:docMk/>
            <pc:sldMk cId="2659249299" sldId="476"/>
            <ac:graphicFrameMk id="17" creationId="{2E563583-6F93-4BD6-878C-797E2A463E80}"/>
          </ac:graphicFrameMkLst>
        </pc:graphicFrameChg>
        <pc:picChg chg="add mod">
          <ac:chgData name="中田 雄大" userId="62f770ad0d6c1cad" providerId="LiveId" clId="{DFC1C202-3C59-448F-BD77-0893B09E1C0B}" dt="2022-06-23T08:12:53.080" v="812" actId="14861"/>
          <ac:picMkLst>
            <pc:docMk/>
            <pc:sldMk cId="2659249299" sldId="476"/>
            <ac:picMk id="3" creationId="{00A249CA-49C6-DF3F-588D-6C108A11F54F}"/>
          </ac:picMkLst>
        </pc:picChg>
        <pc:picChg chg="del">
          <ac:chgData name="中田 雄大" userId="62f770ad0d6c1cad" providerId="LiveId" clId="{DFC1C202-3C59-448F-BD77-0893B09E1C0B}" dt="2022-06-23T07:49:00.189" v="655" actId="478"/>
          <ac:picMkLst>
            <pc:docMk/>
            <pc:sldMk cId="2659249299" sldId="476"/>
            <ac:picMk id="5" creationId="{9CB32FE2-8A75-4AC7-98C1-13AFB54A08E2}"/>
          </ac:picMkLst>
        </pc:picChg>
        <pc:picChg chg="add mod">
          <ac:chgData name="中田 雄大" userId="62f770ad0d6c1cad" providerId="LiveId" clId="{DFC1C202-3C59-448F-BD77-0893B09E1C0B}" dt="2022-06-23T08:36:30.745" v="1307" actId="1037"/>
          <ac:picMkLst>
            <pc:docMk/>
            <pc:sldMk cId="2659249299" sldId="476"/>
            <ac:picMk id="6" creationId="{1D945C5B-1F37-0863-6FA1-87629DB8AAD1}"/>
          </ac:picMkLst>
        </pc:picChg>
        <pc:picChg chg="add mod">
          <ac:chgData name="中田 雄大" userId="62f770ad0d6c1cad" providerId="LiveId" clId="{DFC1C202-3C59-448F-BD77-0893B09E1C0B}" dt="2022-06-23T08:36:30.745" v="1307" actId="1037"/>
          <ac:picMkLst>
            <pc:docMk/>
            <pc:sldMk cId="2659249299" sldId="476"/>
            <ac:picMk id="8" creationId="{F6F59EF8-7CFB-6D6D-3739-34170C7545A2}"/>
          </ac:picMkLst>
        </pc:picChg>
        <pc:picChg chg="del topLvl">
          <ac:chgData name="中田 雄大" userId="62f770ad0d6c1cad" providerId="LiveId" clId="{DFC1C202-3C59-448F-BD77-0893B09E1C0B}" dt="2022-06-23T08:36:00.750" v="1284" actId="478"/>
          <ac:picMkLst>
            <pc:docMk/>
            <pc:sldMk cId="2659249299" sldId="476"/>
            <ac:picMk id="14" creationId="{B84EB7A6-B870-3A53-A7DA-4C35D62A4817}"/>
          </ac:picMkLst>
        </pc:picChg>
        <pc:picChg chg="del">
          <ac:chgData name="中田 雄大" userId="62f770ad0d6c1cad" providerId="LiveId" clId="{DFC1C202-3C59-448F-BD77-0893B09E1C0B}" dt="2022-06-23T08:35:59.440" v="1283" actId="478"/>
          <ac:picMkLst>
            <pc:docMk/>
            <pc:sldMk cId="2659249299" sldId="476"/>
            <ac:picMk id="15" creationId="{477D8668-D018-7080-3E5E-5A4EC199B67F}"/>
          </ac:picMkLst>
        </pc:picChg>
        <pc:picChg chg="del">
          <ac:chgData name="中田 雄大" userId="62f770ad0d6c1cad" providerId="LiveId" clId="{DFC1C202-3C59-448F-BD77-0893B09E1C0B}" dt="2022-06-23T08:35:58.360" v="1282" actId="478"/>
          <ac:picMkLst>
            <pc:docMk/>
            <pc:sldMk cId="2659249299" sldId="476"/>
            <ac:picMk id="16" creationId="{4578B9D7-0610-1653-966B-2F34E635D33B}"/>
          </ac:picMkLst>
        </pc:picChg>
        <pc:picChg chg="add mod">
          <ac:chgData name="中田 雄大" userId="62f770ad0d6c1cad" providerId="LiveId" clId="{DFC1C202-3C59-448F-BD77-0893B09E1C0B}" dt="2022-06-23T08:36:30.745" v="1307" actId="1037"/>
          <ac:picMkLst>
            <pc:docMk/>
            <pc:sldMk cId="2659249299" sldId="476"/>
            <ac:picMk id="19" creationId="{382415B2-B9F2-A43B-73CB-441BF36B9B2B}"/>
          </ac:picMkLst>
        </pc:picChg>
        <pc:picChg chg="add mod">
          <ac:chgData name="中田 雄大" userId="62f770ad0d6c1cad" providerId="LiveId" clId="{DFC1C202-3C59-448F-BD77-0893B09E1C0B}" dt="2022-06-23T08:37:16.987" v="1317" actId="1076"/>
          <ac:picMkLst>
            <pc:docMk/>
            <pc:sldMk cId="2659249299" sldId="476"/>
            <ac:picMk id="21" creationId="{CA4F7FA3-45E5-C946-C93C-BB42F47B6E33}"/>
          </ac:picMkLst>
        </pc:picChg>
        <pc:picChg chg="add mod">
          <ac:chgData name="中田 雄大" userId="62f770ad0d6c1cad" providerId="LiveId" clId="{DFC1C202-3C59-448F-BD77-0893B09E1C0B}" dt="2022-06-23T08:37:38.297" v="1326" actId="1076"/>
          <ac:picMkLst>
            <pc:docMk/>
            <pc:sldMk cId="2659249299" sldId="476"/>
            <ac:picMk id="24" creationId="{4336E947-C51A-5F76-3061-ECE68A363272}"/>
          </ac:picMkLst>
        </pc:picChg>
        <pc:picChg chg="add mod">
          <ac:chgData name="中田 雄大" userId="62f770ad0d6c1cad" providerId="LiveId" clId="{DFC1C202-3C59-448F-BD77-0893B09E1C0B}" dt="2022-06-23T08:37:36.193" v="1325" actId="1076"/>
          <ac:picMkLst>
            <pc:docMk/>
            <pc:sldMk cId="2659249299" sldId="476"/>
            <ac:picMk id="27" creationId="{0D6ACC6D-7BE5-EF16-2D46-615C8D704453}"/>
          </ac:picMkLst>
        </pc:picChg>
      </pc:sldChg>
      <pc:sldChg chg="addSp delSp modSp add mod ord modShow">
        <pc:chgData name="中田 雄大" userId="62f770ad0d6c1cad" providerId="LiveId" clId="{DFC1C202-3C59-448F-BD77-0893B09E1C0B}" dt="2022-06-23T07:46:14.525" v="639"/>
        <pc:sldMkLst>
          <pc:docMk/>
          <pc:sldMk cId="518018172" sldId="477"/>
        </pc:sldMkLst>
        <pc:spChg chg="mod">
          <ac:chgData name="中田 雄大" userId="62f770ad0d6c1cad" providerId="LiveId" clId="{DFC1C202-3C59-448F-BD77-0893B09E1C0B}" dt="2022-06-23T07:37:55.613" v="155" actId="1076"/>
          <ac:spMkLst>
            <pc:docMk/>
            <pc:sldMk cId="518018172" sldId="477"/>
            <ac:spMk id="7" creationId="{65E951EC-17C2-0016-BB60-60C6ABF8E725}"/>
          </ac:spMkLst>
        </pc:spChg>
        <pc:spChg chg="add mod">
          <ac:chgData name="中田 雄大" userId="62f770ad0d6c1cad" providerId="LiveId" clId="{DFC1C202-3C59-448F-BD77-0893B09E1C0B}" dt="2022-06-23T07:44:24.568" v="628" actId="1076"/>
          <ac:spMkLst>
            <pc:docMk/>
            <pc:sldMk cId="518018172" sldId="477"/>
            <ac:spMk id="8" creationId="{A98BFD05-8A65-9B80-F69E-09182D6C1838}"/>
          </ac:spMkLst>
        </pc:spChg>
        <pc:spChg chg="mod">
          <ac:chgData name="中田 雄大" userId="62f770ad0d6c1cad" providerId="LiveId" clId="{DFC1C202-3C59-448F-BD77-0893B09E1C0B}" dt="2022-06-23T07:32:25.140" v="134" actId="20577"/>
          <ac:spMkLst>
            <pc:docMk/>
            <pc:sldMk cId="518018172" sldId="477"/>
            <ac:spMk id="22" creationId="{674CDE5E-4AA6-4398-0E3C-39D310D87412}"/>
          </ac:spMkLst>
        </pc:spChg>
        <pc:spChg chg="mod">
          <ac:chgData name="中田 雄大" userId="62f770ad0d6c1cad" providerId="LiveId" clId="{DFC1C202-3C59-448F-BD77-0893B09E1C0B}" dt="2022-06-23T07:45:24.623" v="633" actId="1076"/>
          <ac:spMkLst>
            <pc:docMk/>
            <pc:sldMk cId="518018172" sldId="477"/>
            <ac:spMk id="26" creationId="{ED0F1BF2-1FB1-4D67-B0BD-5E38E040C7AC}"/>
          </ac:spMkLst>
        </pc:spChg>
        <pc:spChg chg="del mod">
          <ac:chgData name="中田 雄大" userId="62f770ad0d6c1cad" providerId="LiveId" clId="{DFC1C202-3C59-448F-BD77-0893B09E1C0B}" dt="2022-06-23T07:37:42.708" v="153" actId="478"/>
          <ac:spMkLst>
            <pc:docMk/>
            <pc:sldMk cId="518018172" sldId="477"/>
            <ac:spMk id="28" creationId="{D464BDB6-0D4D-4941-AF72-D647E3D6AE3E}"/>
          </ac:spMkLst>
        </pc:spChg>
        <pc:graphicFrameChg chg="mod">
          <ac:chgData name="中田 雄大" userId="62f770ad0d6c1cad" providerId="LiveId" clId="{DFC1C202-3C59-448F-BD77-0893B09E1C0B}" dt="2022-06-23T07:45:16.661" v="632" actId="693"/>
          <ac:graphicFrameMkLst>
            <pc:docMk/>
            <pc:sldMk cId="518018172" sldId="477"/>
            <ac:graphicFrameMk id="23" creationId="{E3D99E09-2622-4EEE-889E-1384810CEDD2}"/>
          </ac:graphicFrameMkLst>
        </pc:graphicFrameChg>
        <pc:picChg chg="mod">
          <ac:chgData name="中田 雄大" userId="62f770ad0d6c1cad" providerId="LiveId" clId="{DFC1C202-3C59-448F-BD77-0893B09E1C0B}" dt="2022-06-23T07:37:55.613" v="155" actId="1076"/>
          <ac:picMkLst>
            <pc:docMk/>
            <pc:sldMk cId="518018172" sldId="477"/>
            <ac:picMk id="5" creationId="{9E74DAA9-4C62-4CE7-BC51-7705157BBC1E}"/>
          </ac:picMkLst>
        </pc:picChg>
      </pc:sldChg>
      <pc:sldChg chg="addSp delSp modSp add mod">
        <pc:chgData name="中田 雄大" userId="62f770ad0d6c1cad" providerId="LiveId" clId="{DFC1C202-3C59-448F-BD77-0893B09E1C0B}" dt="2022-06-23T08:31:33.799" v="1229" actId="1076"/>
        <pc:sldMkLst>
          <pc:docMk/>
          <pc:sldMk cId="3578493225" sldId="478"/>
        </pc:sldMkLst>
        <pc:spChg chg="del">
          <ac:chgData name="中田 雄大" userId="62f770ad0d6c1cad" providerId="LiveId" clId="{DFC1C202-3C59-448F-BD77-0893B09E1C0B}" dt="2022-06-23T08:26:38.905" v="1093" actId="478"/>
          <ac:spMkLst>
            <pc:docMk/>
            <pc:sldMk cId="3578493225" sldId="478"/>
            <ac:spMk id="14" creationId="{DE4FA9EE-954F-DCD7-BEE1-A3BAF0464714}"/>
          </ac:spMkLst>
        </pc:spChg>
        <pc:spChg chg="mod">
          <ac:chgData name="中田 雄大" userId="62f770ad0d6c1cad" providerId="LiveId" clId="{DFC1C202-3C59-448F-BD77-0893B09E1C0B}" dt="2022-06-23T08:30:00.307" v="1160" actId="1076"/>
          <ac:spMkLst>
            <pc:docMk/>
            <pc:sldMk cId="3578493225" sldId="478"/>
            <ac:spMk id="15" creationId="{4F3AE9F8-3825-E613-9A6C-2DCE32D466EB}"/>
          </ac:spMkLst>
        </pc:spChg>
        <pc:spChg chg="del">
          <ac:chgData name="中田 雄大" userId="62f770ad0d6c1cad" providerId="LiveId" clId="{DFC1C202-3C59-448F-BD77-0893B09E1C0B}" dt="2022-06-23T08:31:01.141" v="1176" actId="478"/>
          <ac:spMkLst>
            <pc:docMk/>
            <pc:sldMk cId="3578493225" sldId="478"/>
            <ac:spMk id="17" creationId="{56BE9986-1E40-A5F3-6F6F-2C19096AE194}"/>
          </ac:spMkLst>
        </pc:spChg>
        <pc:spChg chg="add mod">
          <ac:chgData name="中田 雄大" userId="62f770ad0d6c1cad" providerId="LiveId" clId="{DFC1C202-3C59-448F-BD77-0893B09E1C0B}" dt="2022-06-23T08:30:48.076" v="1175" actId="1076"/>
          <ac:spMkLst>
            <pc:docMk/>
            <pc:sldMk cId="3578493225" sldId="478"/>
            <ac:spMk id="23" creationId="{45B01BDF-18A4-6589-DEE4-E023662B1D1F}"/>
          </ac:spMkLst>
        </pc:spChg>
        <pc:spChg chg="add mod">
          <ac:chgData name="中田 雄大" userId="62f770ad0d6c1cad" providerId="LiveId" clId="{DFC1C202-3C59-448F-BD77-0893B09E1C0B}" dt="2022-06-23T08:31:33.799" v="1229" actId="1076"/>
          <ac:spMkLst>
            <pc:docMk/>
            <pc:sldMk cId="3578493225" sldId="478"/>
            <ac:spMk id="30" creationId="{404659BA-DEA3-E39D-32BA-245D042508F1}"/>
          </ac:spMkLst>
        </pc:spChg>
        <pc:grpChg chg="del">
          <ac:chgData name="中田 雄大" userId="62f770ad0d6c1cad" providerId="LiveId" clId="{DFC1C202-3C59-448F-BD77-0893B09E1C0B}" dt="2022-06-23T08:26:49.216" v="1097" actId="478"/>
          <ac:grpSpMkLst>
            <pc:docMk/>
            <pc:sldMk cId="3578493225" sldId="478"/>
            <ac:grpSpMk id="29" creationId="{FD3C6106-7B14-7F8B-D980-A82B65BFC1FE}"/>
          </ac:grpSpMkLst>
        </pc:grpChg>
        <pc:grpChg chg="del">
          <ac:chgData name="中田 雄大" userId="62f770ad0d6c1cad" providerId="LiveId" clId="{DFC1C202-3C59-448F-BD77-0893B09E1C0B}" dt="2022-06-23T08:26:51.128" v="1099" actId="478"/>
          <ac:grpSpMkLst>
            <pc:docMk/>
            <pc:sldMk cId="3578493225" sldId="478"/>
            <ac:grpSpMk id="41" creationId="{DB9481AE-4EB5-F145-F35E-DFC24EA3A888}"/>
          </ac:grpSpMkLst>
        </pc:grpChg>
        <pc:grpChg chg="del">
          <ac:chgData name="中田 雄大" userId="62f770ad0d6c1cad" providerId="LiveId" clId="{DFC1C202-3C59-448F-BD77-0893B09E1C0B}" dt="2022-06-23T08:26:50.080" v="1098" actId="478"/>
          <ac:grpSpMkLst>
            <pc:docMk/>
            <pc:sldMk cId="3578493225" sldId="478"/>
            <ac:grpSpMk id="53" creationId="{2AB7399B-0AA9-FE22-3C82-9804012F2A72}"/>
          </ac:grpSpMkLst>
        </pc:grpChg>
        <pc:graphicFrameChg chg="del">
          <ac:chgData name="中田 雄大" userId="62f770ad0d6c1cad" providerId="LiveId" clId="{DFC1C202-3C59-448F-BD77-0893B09E1C0B}" dt="2022-06-23T08:26:48.032" v="1096" actId="478"/>
          <ac:graphicFrameMkLst>
            <pc:docMk/>
            <pc:sldMk cId="3578493225" sldId="478"/>
            <ac:graphicFrameMk id="16" creationId="{9A213237-5B46-4E8F-A68B-528EE29CC20E}"/>
          </ac:graphicFrameMkLst>
        </pc:graphicFrameChg>
        <pc:graphicFrameChg chg="add del mod">
          <ac:chgData name="中田 雄大" userId="62f770ad0d6c1cad" providerId="LiveId" clId="{DFC1C202-3C59-448F-BD77-0893B09E1C0B}" dt="2022-06-23T08:27:05.690" v="1102" actId="478"/>
          <ac:graphicFrameMkLst>
            <pc:docMk/>
            <pc:sldMk cId="3578493225" sldId="478"/>
            <ac:graphicFrameMk id="26" creationId="{41908BF0-68DA-4CB5-8994-72B21D9467D8}"/>
          </ac:graphicFrameMkLst>
        </pc:graphicFrameChg>
        <pc:graphicFrameChg chg="add mod ord">
          <ac:chgData name="中田 雄大" userId="62f770ad0d6c1cad" providerId="LiveId" clId="{DFC1C202-3C59-448F-BD77-0893B09E1C0B}" dt="2022-06-23T08:30:41.020" v="1174"/>
          <ac:graphicFrameMkLst>
            <pc:docMk/>
            <pc:sldMk cId="3578493225" sldId="478"/>
            <ac:graphicFrameMk id="27" creationId="{AB591CD2-C46A-4BB8-98F6-D69559EDCDE6}"/>
          </ac:graphicFrameMkLst>
        </pc:graphicFrameChg>
        <pc:picChg chg="mod">
          <ac:chgData name="中田 雄大" userId="62f770ad0d6c1cad" providerId="LiveId" clId="{DFC1C202-3C59-448F-BD77-0893B09E1C0B}" dt="2022-06-23T08:30:00.307" v="1160" actId="1076"/>
          <ac:picMkLst>
            <pc:docMk/>
            <pc:sldMk cId="3578493225" sldId="478"/>
            <ac:picMk id="3" creationId="{CC8B1D59-5AE0-4FA7-8757-FF2855888D77}"/>
          </ac:picMkLst>
        </pc:picChg>
      </pc:sldChg>
    </pc:docChg>
  </pc:docChgLst>
  <pc:docChgLst>
    <pc:chgData name="中田 雄大" userId="62f770ad0d6c1cad" providerId="LiveId" clId="{FD34CFDA-0F53-2340-90AC-C7E83C0B6300}"/>
    <pc:docChg chg="modSld">
      <pc:chgData name="中田 雄大" userId="62f770ad0d6c1cad" providerId="LiveId" clId="{FD34CFDA-0F53-2340-90AC-C7E83C0B6300}" dt="2022-08-03T04:23:40.459" v="3" actId="1076"/>
      <pc:docMkLst>
        <pc:docMk/>
      </pc:docMkLst>
      <pc:sldChg chg="modSp mod">
        <pc:chgData name="中田 雄大" userId="62f770ad0d6c1cad" providerId="LiveId" clId="{FD34CFDA-0F53-2340-90AC-C7E83C0B6300}" dt="2022-08-03T03:07:18.481" v="2" actId="20577"/>
        <pc:sldMkLst>
          <pc:docMk/>
          <pc:sldMk cId="3751911885" sldId="403"/>
        </pc:sldMkLst>
        <pc:spChg chg="mod">
          <ac:chgData name="中田 雄大" userId="62f770ad0d6c1cad" providerId="LiveId" clId="{FD34CFDA-0F53-2340-90AC-C7E83C0B6300}" dt="2022-08-03T03:07:18.481" v="2" actId="20577"/>
          <ac:spMkLst>
            <pc:docMk/>
            <pc:sldMk cId="3751911885" sldId="403"/>
            <ac:spMk id="18" creationId="{1E533D1E-E60B-4A14-A356-8621DE00E0F9}"/>
          </ac:spMkLst>
        </pc:spChg>
      </pc:sldChg>
      <pc:sldChg chg="modSp mod">
        <pc:chgData name="中田 雄大" userId="62f770ad0d6c1cad" providerId="LiveId" clId="{FD34CFDA-0F53-2340-90AC-C7E83C0B6300}" dt="2022-08-03T04:23:40.459" v="3" actId="1076"/>
        <pc:sldMkLst>
          <pc:docMk/>
          <pc:sldMk cId="3059662826" sldId="479"/>
        </pc:sldMkLst>
        <pc:spChg chg="mod">
          <ac:chgData name="中田 雄大" userId="62f770ad0d6c1cad" providerId="LiveId" clId="{FD34CFDA-0F53-2340-90AC-C7E83C0B6300}" dt="2022-08-03T04:23:40.459" v="3" actId="1076"/>
          <ac:spMkLst>
            <pc:docMk/>
            <pc:sldMk cId="3059662826" sldId="479"/>
            <ac:spMk id="9" creationId="{4DEA5B56-62E1-4194-9152-498BBD2CCFAA}"/>
          </ac:spMkLst>
        </pc:spChg>
      </pc:sldChg>
    </pc:docChg>
  </pc:docChgLst>
  <pc:docChgLst>
    <pc:chgData name="中田 雄大" userId="62f770ad0d6c1cad" providerId="LiveId" clId="{737164C3-9C9C-45EC-8094-A0437A2D1779}"/>
    <pc:docChg chg="undo custSel addSld delSld modSld modNotesMaster modHandout">
      <pc:chgData name="中田 雄大" userId="62f770ad0d6c1cad" providerId="LiveId" clId="{737164C3-9C9C-45EC-8094-A0437A2D1779}" dt="2022-05-29T04:42:42.801" v="1181" actId="47"/>
      <pc:docMkLst>
        <pc:docMk/>
      </pc:docMkLst>
      <pc:sldChg chg="modNotesTx">
        <pc:chgData name="中田 雄大" userId="62f770ad0d6c1cad" providerId="LiveId" clId="{737164C3-9C9C-45EC-8094-A0437A2D1779}" dt="2022-05-29T04:08:42.039" v="773" actId="20577"/>
        <pc:sldMkLst>
          <pc:docMk/>
          <pc:sldMk cId="0" sldId="256"/>
        </pc:sldMkLst>
      </pc:sldChg>
      <pc:sldChg chg="addSp modSp mod">
        <pc:chgData name="中田 雄大" userId="62f770ad0d6c1cad" providerId="LiveId" clId="{737164C3-9C9C-45EC-8094-A0437A2D1779}" dt="2022-05-29T04:40:55.109" v="1180" actId="14100"/>
        <pc:sldMkLst>
          <pc:docMk/>
          <pc:sldMk cId="0" sldId="323"/>
        </pc:sldMkLst>
        <pc:cxnChg chg="add mod">
          <ac:chgData name="中田 雄大" userId="62f770ad0d6c1cad" providerId="LiveId" clId="{737164C3-9C9C-45EC-8094-A0437A2D1779}" dt="2022-05-29T04:40:44.318" v="1177" actId="1582"/>
          <ac:cxnSpMkLst>
            <pc:docMk/>
            <pc:sldMk cId="0" sldId="323"/>
            <ac:cxnSpMk id="4" creationId="{C6065C7E-2028-E49E-985F-B3CB997F2CA5}"/>
          </ac:cxnSpMkLst>
        </pc:cxnChg>
        <pc:cxnChg chg="add mod">
          <ac:chgData name="中田 雄大" userId="62f770ad0d6c1cad" providerId="LiveId" clId="{737164C3-9C9C-45EC-8094-A0437A2D1779}" dt="2022-05-29T04:40:55.109" v="1180" actId="14100"/>
          <ac:cxnSpMkLst>
            <pc:docMk/>
            <pc:sldMk cId="0" sldId="323"/>
            <ac:cxnSpMk id="26" creationId="{6FDBFD3C-079F-D5CF-48ED-8B2B57C89014}"/>
          </ac:cxnSpMkLst>
        </pc:cxnChg>
      </pc:sldChg>
      <pc:sldChg chg="modNotesTx">
        <pc:chgData name="中田 雄大" userId="62f770ad0d6c1cad" providerId="LiveId" clId="{737164C3-9C9C-45EC-8094-A0437A2D1779}" dt="2022-05-29T04:15:47.942" v="858" actId="20577"/>
        <pc:sldMkLst>
          <pc:docMk/>
          <pc:sldMk cId="0" sldId="327"/>
        </pc:sldMkLst>
      </pc:sldChg>
      <pc:sldChg chg="addSp delSp modSp del mod delAnim modAnim modNotesTx">
        <pc:chgData name="中田 雄大" userId="62f770ad0d6c1cad" providerId="LiveId" clId="{737164C3-9C9C-45EC-8094-A0437A2D1779}" dt="2022-05-29T04:42:42.801" v="1181" actId="47"/>
        <pc:sldMkLst>
          <pc:docMk/>
          <pc:sldMk cId="0" sldId="456"/>
        </pc:sldMkLst>
        <pc:spChg chg="add del">
          <ac:chgData name="中田 雄大" userId="62f770ad0d6c1cad" providerId="LiveId" clId="{737164C3-9C9C-45EC-8094-A0437A2D1779}" dt="2022-05-29T04:31:07.434" v="1110" actId="11529"/>
          <ac:spMkLst>
            <pc:docMk/>
            <pc:sldMk cId="0" sldId="456"/>
            <ac:spMk id="17" creationId="{4CA9AAA3-94F2-FD01-CD3D-21F68A9C8BD3}"/>
          </ac:spMkLst>
        </pc:spChg>
        <pc:spChg chg="add mod">
          <ac:chgData name="中田 雄大" userId="62f770ad0d6c1cad" providerId="LiveId" clId="{737164C3-9C9C-45EC-8094-A0437A2D1779}" dt="2022-05-29T04:35:44.584" v="1168" actId="207"/>
          <ac:spMkLst>
            <pc:docMk/>
            <pc:sldMk cId="0" sldId="456"/>
            <ac:spMk id="18" creationId="{DA55EBA2-76A5-4D14-A3A5-276C1DA9262B}"/>
          </ac:spMkLst>
        </pc:spChg>
        <pc:spChg chg="mod">
          <ac:chgData name="中田 雄大" userId="62f770ad0d6c1cad" providerId="LiveId" clId="{737164C3-9C9C-45EC-8094-A0437A2D1779}" dt="2022-05-29T04:30:03.799" v="1107" actId="207"/>
          <ac:spMkLst>
            <pc:docMk/>
            <pc:sldMk cId="0" sldId="456"/>
            <ac:spMk id="32" creationId="{E2526981-D98C-DDF1-F1AD-8FB68C557B43}"/>
          </ac:spMkLst>
        </pc:spChg>
        <pc:spChg chg="mod">
          <ac:chgData name="中田 雄大" userId="62f770ad0d6c1cad" providerId="LiveId" clId="{737164C3-9C9C-45EC-8094-A0437A2D1779}" dt="2022-05-29T04:30:14.982" v="1108" actId="403"/>
          <ac:spMkLst>
            <pc:docMk/>
            <pc:sldMk cId="0" sldId="456"/>
            <ac:spMk id="39" creationId="{D99595E2-1E29-CBA3-7329-3664F6F14FA1}"/>
          </ac:spMkLst>
        </pc:spChg>
        <pc:spChg chg="mod">
          <ac:chgData name="中田 雄大" userId="62f770ad0d6c1cad" providerId="LiveId" clId="{737164C3-9C9C-45EC-8094-A0437A2D1779}" dt="2022-05-29T03:47:56.392" v="16" actId="164"/>
          <ac:spMkLst>
            <pc:docMk/>
            <pc:sldMk cId="0" sldId="456"/>
            <ac:spMk id="40" creationId="{779D7BFC-1EBB-A245-A770-2AE69DD5E745}"/>
          </ac:spMkLst>
        </pc:spChg>
        <pc:spChg chg="mod">
          <ac:chgData name="中田 雄大" userId="62f770ad0d6c1cad" providerId="LiveId" clId="{737164C3-9C9C-45EC-8094-A0437A2D1779}" dt="2022-05-29T03:48:09.751" v="18" actId="164"/>
          <ac:spMkLst>
            <pc:docMk/>
            <pc:sldMk cId="0" sldId="456"/>
            <ac:spMk id="42" creationId="{0D9E1ADB-2318-96DD-875E-39B08F1074B3}"/>
          </ac:spMkLst>
        </pc:spChg>
        <pc:spChg chg="add del mod">
          <ac:chgData name="中田 雄大" userId="62f770ad0d6c1cad" providerId="LiveId" clId="{737164C3-9C9C-45EC-8094-A0437A2D1779}" dt="2022-05-29T04:31:50.893" v="1118" actId="478"/>
          <ac:spMkLst>
            <pc:docMk/>
            <pc:sldMk cId="0" sldId="456"/>
            <ac:spMk id="57" creationId="{89C6F0FB-F283-BC26-443A-9DEC18A4437F}"/>
          </ac:spMkLst>
        </pc:spChg>
        <pc:spChg chg="add mod">
          <ac:chgData name="中田 雄大" userId="62f770ad0d6c1cad" providerId="LiveId" clId="{737164C3-9C9C-45EC-8094-A0437A2D1779}" dt="2022-05-29T04:35:50.980" v="1169" actId="1076"/>
          <ac:spMkLst>
            <pc:docMk/>
            <pc:sldMk cId="0" sldId="456"/>
            <ac:spMk id="58" creationId="{DAC10004-9CD8-8E54-5605-19E532065515}"/>
          </ac:spMkLst>
        </pc:spChg>
        <pc:spChg chg="add mod ord">
          <ac:chgData name="中田 雄大" userId="62f770ad0d6c1cad" providerId="LiveId" clId="{737164C3-9C9C-45EC-8094-A0437A2D1779}" dt="2022-05-29T04:35:44.584" v="1168" actId="207"/>
          <ac:spMkLst>
            <pc:docMk/>
            <pc:sldMk cId="0" sldId="456"/>
            <ac:spMk id="59" creationId="{9D25C2ED-D9DF-61C0-CFCC-933C63A6A050}"/>
          </ac:spMkLst>
        </pc:spChg>
        <pc:spChg chg="add mod ord">
          <ac:chgData name="中田 雄大" userId="62f770ad0d6c1cad" providerId="LiveId" clId="{737164C3-9C9C-45EC-8094-A0437A2D1779}" dt="2022-05-29T04:35:44.584" v="1168" actId="207"/>
          <ac:spMkLst>
            <pc:docMk/>
            <pc:sldMk cId="0" sldId="456"/>
            <ac:spMk id="60" creationId="{38CD7984-E1C0-9802-AA3F-0CCF1200BD4D}"/>
          </ac:spMkLst>
        </pc:spChg>
        <pc:spChg chg="mod">
          <ac:chgData name="中田 雄大" userId="62f770ad0d6c1cad" providerId="LiveId" clId="{737164C3-9C9C-45EC-8094-A0437A2D1779}" dt="2022-05-29T03:47:24.126" v="11" actId="164"/>
          <ac:spMkLst>
            <pc:docMk/>
            <pc:sldMk cId="0" sldId="456"/>
            <ac:spMk id="63" creationId="{717A94CE-4F09-28EB-40CA-F5005F1DD53F}"/>
          </ac:spMkLst>
        </pc:spChg>
        <pc:spChg chg="mod">
          <ac:chgData name="中田 雄大" userId="62f770ad0d6c1cad" providerId="LiveId" clId="{737164C3-9C9C-45EC-8094-A0437A2D1779}" dt="2022-05-29T03:48:09.751" v="18" actId="164"/>
          <ac:spMkLst>
            <pc:docMk/>
            <pc:sldMk cId="0" sldId="456"/>
            <ac:spMk id="64" creationId="{6BC43240-B457-AE42-63E4-927A7E509309}"/>
          </ac:spMkLst>
        </pc:spChg>
        <pc:spChg chg="del mod ord">
          <ac:chgData name="中田 雄大" userId="62f770ad0d6c1cad" providerId="LiveId" clId="{737164C3-9C9C-45EC-8094-A0437A2D1779}" dt="2022-05-29T04:29:43.773" v="1105" actId="478"/>
          <ac:spMkLst>
            <pc:docMk/>
            <pc:sldMk cId="0" sldId="456"/>
            <ac:spMk id="66" creationId="{F7B3D14D-74D6-52AA-E336-B600A6F0DF2F}"/>
          </ac:spMkLst>
        </pc:spChg>
        <pc:spChg chg="del mod">
          <ac:chgData name="中田 雄大" userId="62f770ad0d6c1cad" providerId="LiveId" clId="{737164C3-9C9C-45EC-8094-A0437A2D1779}" dt="2022-05-29T04:29:45.146" v="1106" actId="478"/>
          <ac:spMkLst>
            <pc:docMk/>
            <pc:sldMk cId="0" sldId="456"/>
            <ac:spMk id="67" creationId="{2F4487C0-D243-7566-6193-9BD715B3C459}"/>
          </ac:spMkLst>
        </pc:spChg>
        <pc:spChg chg="mod">
          <ac:chgData name="中田 雄大" userId="62f770ad0d6c1cad" providerId="LiveId" clId="{737164C3-9C9C-45EC-8094-A0437A2D1779}" dt="2022-05-29T03:45:18.868" v="3" actId="1076"/>
          <ac:spMkLst>
            <pc:docMk/>
            <pc:sldMk cId="0" sldId="456"/>
            <ac:spMk id="76" creationId="{4FE9BBF6-B894-A0B8-2753-82689D9461FB}"/>
          </ac:spMkLst>
        </pc:spChg>
        <pc:spChg chg="mod">
          <ac:chgData name="中田 雄大" userId="62f770ad0d6c1cad" providerId="LiveId" clId="{737164C3-9C9C-45EC-8094-A0437A2D1779}" dt="2022-05-29T03:46:15.039" v="4" actId="164"/>
          <ac:spMkLst>
            <pc:docMk/>
            <pc:sldMk cId="0" sldId="456"/>
            <ac:spMk id="79" creationId="{A550754C-04F7-ECFE-CA09-FB24B3FFF8AF}"/>
          </ac:spMkLst>
        </pc:spChg>
        <pc:spChg chg="mod">
          <ac:chgData name="中田 雄大" userId="62f770ad0d6c1cad" providerId="LiveId" clId="{737164C3-9C9C-45EC-8094-A0437A2D1779}" dt="2022-05-29T03:46:15.039" v="4" actId="164"/>
          <ac:spMkLst>
            <pc:docMk/>
            <pc:sldMk cId="0" sldId="456"/>
            <ac:spMk id="80" creationId="{7770BCDD-9AF8-6029-6EA2-36BF825FBC1C}"/>
          </ac:spMkLst>
        </pc:spChg>
        <pc:spChg chg="mod">
          <ac:chgData name="中田 雄大" userId="62f770ad0d6c1cad" providerId="LiveId" clId="{737164C3-9C9C-45EC-8094-A0437A2D1779}" dt="2022-05-29T03:57:08.761" v="37" actId="164"/>
          <ac:spMkLst>
            <pc:docMk/>
            <pc:sldMk cId="0" sldId="456"/>
            <ac:spMk id="81" creationId="{9BEC35B6-1CB4-F4A2-8B60-00EC838C7C5C}"/>
          </ac:spMkLst>
        </pc:spChg>
        <pc:spChg chg="mod">
          <ac:chgData name="中田 雄大" userId="62f770ad0d6c1cad" providerId="LiveId" clId="{737164C3-9C9C-45EC-8094-A0437A2D1779}" dt="2022-05-29T03:57:08.761" v="37" actId="164"/>
          <ac:spMkLst>
            <pc:docMk/>
            <pc:sldMk cId="0" sldId="456"/>
            <ac:spMk id="82" creationId="{0E63A22C-245C-76F3-3375-6376385F57B7}"/>
          </ac:spMkLst>
        </pc:spChg>
        <pc:spChg chg="mod">
          <ac:chgData name="中田 雄大" userId="62f770ad0d6c1cad" providerId="LiveId" clId="{737164C3-9C9C-45EC-8094-A0437A2D1779}" dt="2022-05-29T03:46:37.352" v="6" actId="164"/>
          <ac:spMkLst>
            <pc:docMk/>
            <pc:sldMk cId="0" sldId="456"/>
            <ac:spMk id="83" creationId="{5BA9A670-CE38-E237-9949-9D444F5A5A3B}"/>
          </ac:spMkLst>
        </pc:spChg>
        <pc:spChg chg="mod">
          <ac:chgData name="中田 雄大" userId="62f770ad0d6c1cad" providerId="LiveId" clId="{737164C3-9C9C-45EC-8094-A0437A2D1779}" dt="2022-05-29T03:46:37.352" v="6" actId="164"/>
          <ac:spMkLst>
            <pc:docMk/>
            <pc:sldMk cId="0" sldId="456"/>
            <ac:spMk id="84" creationId="{566B6FB3-C73B-5894-8373-6646E922A4AC}"/>
          </ac:spMkLst>
        </pc:spChg>
        <pc:spChg chg="mod">
          <ac:chgData name="中田 雄大" userId="62f770ad0d6c1cad" providerId="LiveId" clId="{737164C3-9C9C-45EC-8094-A0437A2D1779}" dt="2022-05-29T03:48:09.751" v="18" actId="164"/>
          <ac:spMkLst>
            <pc:docMk/>
            <pc:sldMk cId="0" sldId="456"/>
            <ac:spMk id="109" creationId="{DB2396C5-A324-27AA-A49B-423AFDED2C99}"/>
          </ac:spMkLst>
        </pc:spChg>
        <pc:spChg chg="mod">
          <ac:chgData name="中田 雄大" userId="62f770ad0d6c1cad" providerId="LiveId" clId="{737164C3-9C9C-45EC-8094-A0437A2D1779}" dt="2022-05-29T03:48:09.751" v="18" actId="164"/>
          <ac:spMkLst>
            <pc:docMk/>
            <pc:sldMk cId="0" sldId="456"/>
            <ac:spMk id="111" creationId="{35AFD5C9-1C32-CA26-2E9D-49B5146D67FB}"/>
          </ac:spMkLst>
        </pc:spChg>
        <pc:spChg chg="mod">
          <ac:chgData name="中田 雄大" userId="62f770ad0d6c1cad" providerId="LiveId" clId="{737164C3-9C9C-45EC-8094-A0437A2D1779}" dt="2022-05-29T03:52:58.182" v="22" actId="164"/>
          <ac:spMkLst>
            <pc:docMk/>
            <pc:sldMk cId="0" sldId="456"/>
            <ac:spMk id="115" creationId="{91295DE9-2C4F-86E5-1896-96DFF4F74A27}"/>
          </ac:spMkLst>
        </pc:spChg>
        <pc:spChg chg="mod">
          <ac:chgData name="中田 雄大" userId="62f770ad0d6c1cad" providerId="LiveId" clId="{737164C3-9C9C-45EC-8094-A0437A2D1779}" dt="2022-05-29T03:46:37.352" v="6" actId="164"/>
          <ac:spMkLst>
            <pc:docMk/>
            <pc:sldMk cId="0" sldId="456"/>
            <ac:spMk id="121" creationId="{545ECCA1-DE6D-AB40-95E1-3CCDAB8A906E}"/>
          </ac:spMkLst>
        </pc:spChg>
        <pc:grpChg chg="add mod">
          <ac:chgData name="中田 雄大" userId="62f770ad0d6c1cad" providerId="LiveId" clId="{737164C3-9C9C-45EC-8094-A0437A2D1779}" dt="2022-05-29T03:46:15.039" v="4" actId="164"/>
          <ac:grpSpMkLst>
            <pc:docMk/>
            <pc:sldMk cId="0" sldId="456"/>
            <ac:grpSpMk id="2" creationId="{5965C100-9AB7-970C-5DE4-0C76E3C8455A}"/>
          </ac:grpSpMkLst>
        </pc:grpChg>
        <pc:grpChg chg="add mod">
          <ac:chgData name="中田 雄大" userId="62f770ad0d6c1cad" providerId="LiveId" clId="{737164C3-9C9C-45EC-8094-A0437A2D1779}" dt="2022-05-29T03:46:37.352" v="6" actId="164"/>
          <ac:grpSpMkLst>
            <pc:docMk/>
            <pc:sldMk cId="0" sldId="456"/>
            <ac:grpSpMk id="3" creationId="{8BB454EA-8267-4FD7-CB98-9830543831A2}"/>
          </ac:grpSpMkLst>
        </pc:grpChg>
        <pc:grpChg chg="add mod">
          <ac:chgData name="中田 雄大" userId="62f770ad0d6c1cad" providerId="LiveId" clId="{737164C3-9C9C-45EC-8094-A0437A2D1779}" dt="2022-05-29T03:47:09.086" v="9" actId="164"/>
          <ac:grpSpMkLst>
            <pc:docMk/>
            <pc:sldMk cId="0" sldId="456"/>
            <ac:grpSpMk id="7" creationId="{41782979-F95F-7853-86EB-A6746A9E7B5A}"/>
          </ac:grpSpMkLst>
        </pc:grpChg>
        <pc:grpChg chg="add mod">
          <ac:chgData name="中田 雄大" userId="62f770ad0d6c1cad" providerId="LiveId" clId="{737164C3-9C9C-45EC-8094-A0437A2D1779}" dt="2022-05-29T03:47:24.126" v="11" actId="164"/>
          <ac:grpSpMkLst>
            <pc:docMk/>
            <pc:sldMk cId="0" sldId="456"/>
            <ac:grpSpMk id="9" creationId="{629C2BB7-2D7B-1D20-B8F7-262AF779D6BE}"/>
          </ac:grpSpMkLst>
        </pc:grpChg>
        <pc:grpChg chg="add mod">
          <ac:chgData name="中田 雄大" userId="62f770ad0d6c1cad" providerId="LiveId" clId="{737164C3-9C9C-45EC-8094-A0437A2D1779}" dt="2022-05-29T03:47:56.392" v="16" actId="164"/>
          <ac:grpSpMkLst>
            <pc:docMk/>
            <pc:sldMk cId="0" sldId="456"/>
            <ac:grpSpMk id="10" creationId="{75B2B5E5-CF99-65E7-09B3-D016A466618B}"/>
          </ac:grpSpMkLst>
        </pc:grpChg>
        <pc:grpChg chg="add mod">
          <ac:chgData name="中田 雄大" userId="62f770ad0d6c1cad" providerId="LiveId" clId="{737164C3-9C9C-45EC-8094-A0437A2D1779}" dt="2022-05-29T03:48:09.751" v="18" actId="164"/>
          <ac:grpSpMkLst>
            <pc:docMk/>
            <pc:sldMk cId="0" sldId="456"/>
            <ac:grpSpMk id="11" creationId="{6E9EBC2B-2658-CE87-585E-9BA07FA62201}"/>
          </ac:grpSpMkLst>
        </pc:grpChg>
        <pc:grpChg chg="add mod">
          <ac:chgData name="中田 雄大" userId="62f770ad0d6c1cad" providerId="LiveId" clId="{737164C3-9C9C-45EC-8094-A0437A2D1779}" dt="2022-05-29T03:52:58.182" v="22" actId="164"/>
          <ac:grpSpMkLst>
            <pc:docMk/>
            <pc:sldMk cId="0" sldId="456"/>
            <ac:grpSpMk id="12" creationId="{22FEBDA2-A20D-FBD9-9336-B263E8D68358}"/>
          </ac:grpSpMkLst>
        </pc:grpChg>
        <pc:grpChg chg="add mod">
          <ac:chgData name="中田 雄大" userId="62f770ad0d6c1cad" providerId="LiveId" clId="{737164C3-9C9C-45EC-8094-A0437A2D1779}" dt="2022-05-29T03:57:01.831" v="36" actId="164"/>
          <ac:grpSpMkLst>
            <pc:docMk/>
            <pc:sldMk cId="0" sldId="456"/>
            <ac:grpSpMk id="13" creationId="{CB2BE579-249D-E513-DD32-DC28A6F235F7}"/>
          </ac:grpSpMkLst>
        </pc:grpChg>
        <pc:grpChg chg="add mod">
          <ac:chgData name="中田 雄大" userId="62f770ad0d6c1cad" providerId="LiveId" clId="{737164C3-9C9C-45EC-8094-A0437A2D1779}" dt="2022-05-29T03:57:08.761" v="37" actId="164"/>
          <ac:grpSpMkLst>
            <pc:docMk/>
            <pc:sldMk cId="0" sldId="456"/>
            <ac:grpSpMk id="15" creationId="{70206F8A-6745-27B2-CE41-458CEB0E61EA}"/>
          </ac:grpSpMkLst>
        </pc:grpChg>
        <pc:grpChg chg="add mod">
          <ac:chgData name="中田 雄大" userId="62f770ad0d6c1cad" providerId="LiveId" clId="{737164C3-9C9C-45EC-8094-A0437A2D1779}" dt="2022-05-29T04:35:44.584" v="1168" actId="207"/>
          <ac:grpSpMkLst>
            <pc:docMk/>
            <pc:sldMk cId="0" sldId="456"/>
            <ac:grpSpMk id="19" creationId="{3709B867-7FB6-836B-1620-6A8ED8E95BD9}"/>
          </ac:grpSpMkLst>
        </pc:grpChg>
        <pc:cxnChg chg="mod">
          <ac:chgData name="中田 雄大" userId="62f770ad0d6c1cad" providerId="LiveId" clId="{737164C3-9C9C-45EC-8094-A0437A2D1779}" dt="2022-05-29T03:47:56.392" v="16" actId="164"/>
          <ac:cxnSpMkLst>
            <pc:docMk/>
            <pc:sldMk cId="0" sldId="456"/>
            <ac:cxnSpMk id="8" creationId="{E009C9DC-09D8-E816-9B92-6C8AA69DBA18}"/>
          </ac:cxnSpMkLst>
        </pc:cxnChg>
        <pc:cxnChg chg="mod">
          <ac:chgData name="中田 雄大" userId="62f770ad0d6c1cad" providerId="LiveId" clId="{737164C3-9C9C-45EC-8094-A0437A2D1779}" dt="2022-05-29T03:48:09.751" v="18" actId="164"/>
          <ac:cxnSpMkLst>
            <pc:docMk/>
            <pc:sldMk cId="0" sldId="456"/>
            <ac:cxnSpMk id="45" creationId="{E0D5492B-73A4-5BBE-081C-3C4391703E6F}"/>
          </ac:cxnSpMkLst>
        </pc:cxnChg>
        <pc:cxnChg chg="mod">
          <ac:chgData name="中田 雄大" userId="62f770ad0d6c1cad" providerId="LiveId" clId="{737164C3-9C9C-45EC-8094-A0437A2D1779}" dt="2022-05-29T03:46:15.039" v="4" actId="164"/>
          <ac:cxnSpMkLst>
            <pc:docMk/>
            <pc:sldMk cId="0" sldId="456"/>
            <ac:cxnSpMk id="86" creationId="{1799A731-A756-2062-42C5-A4AF723C8FB8}"/>
          </ac:cxnSpMkLst>
        </pc:cxnChg>
        <pc:cxnChg chg="mod">
          <ac:chgData name="中田 雄大" userId="62f770ad0d6c1cad" providerId="LiveId" clId="{737164C3-9C9C-45EC-8094-A0437A2D1779}" dt="2022-05-29T03:57:08.761" v="37" actId="164"/>
          <ac:cxnSpMkLst>
            <pc:docMk/>
            <pc:sldMk cId="0" sldId="456"/>
            <ac:cxnSpMk id="88" creationId="{E2687282-0003-F5D0-D559-A199FB5F65E4}"/>
          </ac:cxnSpMkLst>
        </pc:cxnChg>
        <pc:cxnChg chg="mod">
          <ac:chgData name="中田 雄大" userId="62f770ad0d6c1cad" providerId="LiveId" clId="{737164C3-9C9C-45EC-8094-A0437A2D1779}" dt="2022-05-29T03:46:37.352" v="6" actId="164"/>
          <ac:cxnSpMkLst>
            <pc:docMk/>
            <pc:sldMk cId="0" sldId="456"/>
            <ac:cxnSpMk id="91" creationId="{0E1A3350-E8E4-1940-CEEA-7E98363D131B}"/>
          </ac:cxnSpMkLst>
        </pc:cxnChg>
        <pc:cxnChg chg="mod">
          <ac:chgData name="中田 雄大" userId="62f770ad0d6c1cad" providerId="LiveId" clId="{737164C3-9C9C-45EC-8094-A0437A2D1779}" dt="2022-05-29T03:47:09.086" v="9" actId="164"/>
          <ac:cxnSpMkLst>
            <pc:docMk/>
            <pc:sldMk cId="0" sldId="456"/>
            <ac:cxnSpMk id="95" creationId="{FBA17247-6913-66CF-B4E8-C15CC872DD28}"/>
          </ac:cxnSpMkLst>
        </pc:cxnChg>
        <pc:cxnChg chg="mod">
          <ac:chgData name="中田 雄大" userId="62f770ad0d6c1cad" providerId="LiveId" clId="{737164C3-9C9C-45EC-8094-A0437A2D1779}" dt="2022-05-29T03:47:24.126" v="11" actId="164"/>
          <ac:cxnSpMkLst>
            <pc:docMk/>
            <pc:sldMk cId="0" sldId="456"/>
            <ac:cxnSpMk id="96" creationId="{A7FC3957-C8A8-01EA-D001-FEF2A2F91C41}"/>
          </ac:cxnSpMkLst>
        </pc:cxnChg>
        <pc:cxnChg chg="mod">
          <ac:chgData name="中田 雄大" userId="62f770ad0d6c1cad" providerId="LiveId" clId="{737164C3-9C9C-45EC-8094-A0437A2D1779}" dt="2022-05-29T03:48:09.751" v="18" actId="164"/>
          <ac:cxnSpMkLst>
            <pc:docMk/>
            <pc:sldMk cId="0" sldId="456"/>
            <ac:cxnSpMk id="110" creationId="{EBF492A4-0299-D68E-527E-6D045A85BF76}"/>
          </ac:cxnSpMkLst>
        </pc:cxnChg>
        <pc:cxnChg chg="mod">
          <ac:chgData name="中田 雄大" userId="62f770ad0d6c1cad" providerId="LiveId" clId="{737164C3-9C9C-45EC-8094-A0437A2D1779}" dt="2022-05-29T03:48:09.751" v="18" actId="164"/>
          <ac:cxnSpMkLst>
            <pc:docMk/>
            <pc:sldMk cId="0" sldId="456"/>
            <ac:cxnSpMk id="112" creationId="{E4AA4F5B-B20F-EFA6-9C17-D80A4C4B2FC5}"/>
          </ac:cxnSpMkLst>
        </pc:cxnChg>
        <pc:cxnChg chg="mod">
          <ac:chgData name="中田 雄大" userId="62f770ad0d6c1cad" providerId="LiveId" clId="{737164C3-9C9C-45EC-8094-A0437A2D1779}" dt="2022-05-29T03:52:58.182" v="22" actId="164"/>
          <ac:cxnSpMkLst>
            <pc:docMk/>
            <pc:sldMk cId="0" sldId="456"/>
            <ac:cxnSpMk id="116" creationId="{181C8D93-881E-523B-DB33-3DFFE44B0963}"/>
          </ac:cxnSpMkLst>
        </pc:cxnChg>
      </pc:sldChg>
      <pc:sldChg chg="add">
        <pc:chgData name="中田 雄大" userId="62f770ad0d6c1cad" providerId="LiveId" clId="{737164C3-9C9C-45EC-8094-A0437A2D1779}" dt="2022-05-29T04:29:36.792" v="1104"/>
        <pc:sldMkLst>
          <pc:docMk/>
          <pc:sldMk cId="3480724454" sldId="473"/>
        </pc:sldMkLst>
      </pc:sldChg>
    </pc:docChg>
  </pc:docChgLst>
  <pc:docChgLst>
    <pc:chgData name="中田 雄大" userId="62f770ad0d6c1cad" providerId="LiveId" clId="{7381F9F6-864F-407B-9978-D55AF63A8895}"/>
    <pc:docChg chg="undo redo custSel addSld delSld modSld sldOrd">
      <pc:chgData name="中田 雄大" userId="62f770ad0d6c1cad" providerId="LiveId" clId="{7381F9F6-864F-407B-9978-D55AF63A8895}" dt="2022-08-03T02:57:11.522" v="13437" actId="20577"/>
      <pc:docMkLst>
        <pc:docMk/>
      </pc:docMkLst>
      <pc:sldChg chg="modSp mod">
        <pc:chgData name="中田 雄大" userId="62f770ad0d6c1cad" providerId="LiveId" clId="{7381F9F6-864F-407B-9978-D55AF63A8895}" dt="2022-08-01T06:15:03.906" v="9795" actId="20577"/>
        <pc:sldMkLst>
          <pc:docMk/>
          <pc:sldMk cId="0" sldId="256"/>
        </pc:sldMkLst>
        <pc:spChg chg="mod">
          <ac:chgData name="中田 雄大" userId="62f770ad0d6c1cad" providerId="LiveId" clId="{7381F9F6-864F-407B-9978-D55AF63A8895}" dt="2022-08-01T06:15:03.906" v="9795" actId="20577"/>
          <ac:spMkLst>
            <pc:docMk/>
            <pc:sldMk cId="0" sldId="256"/>
            <ac:spMk id="3" creationId="{00000000-0000-0000-0000-000000000000}"/>
          </ac:spMkLst>
        </pc:spChg>
        <pc:spChg chg="mod">
          <ac:chgData name="中田 雄大" userId="62f770ad0d6c1cad" providerId="LiveId" clId="{7381F9F6-864F-407B-9978-D55AF63A8895}" dt="2022-07-27T07:32:33.188" v="118" actId="6549"/>
          <ac:spMkLst>
            <pc:docMk/>
            <pc:sldMk cId="0" sldId="256"/>
            <ac:spMk id="7" creationId="{78BE3E78-D8C8-448A-B786-DFCEC30949CA}"/>
          </ac:spMkLst>
        </pc:spChg>
      </pc:sldChg>
      <pc:sldChg chg="delSp modSp mod">
        <pc:chgData name="中田 雄大" userId="62f770ad0d6c1cad" providerId="LiveId" clId="{7381F9F6-864F-407B-9978-D55AF63A8895}" dt="2022-07-30T06:46:32.006" v="2559" actId="478"/>
        <pc:sldMkLst>
          <pc:docMk/>
          <pc:sldMk cId="0" sldId="327"/>
        </pc:sldMkLst>
        <pc:spChg chg="del">
          <ac:chgData name="中田 雄大" userId="62f770ad0d6c1cad" providerId="LiveId" clId="{7381F9F6-864F-407B-9978-D55AF63A8895}" dt="2022-07-30T06:46:29.144" v="2558" actId="478"/>
          <ac:spMkLst>
            <pc:docMk/>
            <pc:sldMk cId="0" sldId="327"/>
            <ac:spMk id="3" creationId="{4B199DBB-A8C5-4675-9D2D-BAB9B16B2E92}"/>
          </ac:spMkLst>
        </pc:spChg>
        <pc:spChg chg="del">
          <ac:chgData name="中田 雄大" userId="62f770ad0d6c1cad" providerId="LiveId" clId="{7381F9F6-864F-407B-9978-D55AF63A8895}" dt="2022-07-30T06:46:32.006" v="2559" actId="478"/>
          <ac:spMkLst>
            <pc:docMk/>
            <pc:sldMk cId="0" sldId="327"/>
            <ac:spMk id="17" creationId="{1D6A7CA1-5851-41DB-AF56-BEBB00A6DB27}"/>
          </ac:spMkLst>
        </pc:spChg>
        <pc:spChg chg="mod">
          <ac:chgData name="中田 雄大" userId="62f770ad0d6c1cad" providerId="LiveId" clId="{7381F9F6-864F-407B-9978-D55AF63A8895}" dt="2022-07-30T06:46:24.869" v="2557" actId="6549"/>
          <ac:spMkLst>
            <pc:docMk/>
            <pc:sldMk cId="0" sldId="327"/>
            <ac:spMk id="31" creationId="{00000000-0000-0000-0000-000000000000}"/>
          </ac:spMkLst>
        </pc:spChg>
      </pc:sldChg>
      <pc:sldChg chg="del">
        <pc:chgData name="中田 雄大" userId="62f770ad0d6c1cad" providerId="LiveId" clId="{7381F9F6-864F-407B-9978-D55AF63A8895}" dt="2022-08-01T03:17:33.888" v="9766" actId="47"/>
        <pc:sldMkLst>
          <pc:docMk/>
          <pc:sldMk cId="1675846771" sldId="344"/>
        </pc:sldMkLst>
      </pc:sldChg>
      <pc:sldChg chg="addSp delSp modSp mod">
        <pc:chgData name="中田 雄大" userId="62f770ad0d6c1cad" providerId="LiveId" clId="{7381F9F6-864F-407B-9978-D55AF63A8895}" dt="2022-08-01T06:15:35.248" v="9797" actId="478"/>
        <pc:sldMkLst>
          <pc:docMk/>
          <pc:sldMk cId="0" sldId="379"/>
        </pc:sldMkLst>
        <pc:spChg chg="mod">
          <ac:chgData name="中田 雄大" userId="62f770ad0d6c1cad" providerId="LiveId" clId="{7381F9F6-864F-407B-9978-D55AF63A8895}" dt="2022-07-30T08:50:10.350" v="9086" actId="14100"/>
          <ac:spMkLst>
            <pc:docMk/>
            <pc:sldMk cId="0" sldId="379"/>
            <ac:spMk id="3" creationId="{00000000-0000-0000-0000-000000000000}"/>
          </ac:spMkLst>
        </pc:spChg>
        <pc:spChg chg="add del mod">
          <ac:chgData name="中田 雄大" userId="62f770ad0d6c1cad" providerId="LiveId" clId="{7381F9F6-864F-407B-9978-D55AF63A8895}" dt="2022-08-01T06:15:35.248" v="9797" actId="478"/>
          <ac:spMkLst>
            <pc:docMk/>
            <pc:sldMk cId="0" sldId="379"/>
            <ac:spMk id="5" creationId="{B1DA963A-9E36-A16F-E4C1-66939F4F7EA1}"/>
          </ac:spMkLst>
        </pc:spChg>
        <pc:grpChg chg="del mod">
          <ac:chgData name="中田 雄大" userId="62f770ad0d6c1cad" providerId="LiveId" clId="{7381F9F6-864F-407B-9978-D55AF63A8895}" dt="2022-07-30T05:20:18.679" v="940" actId="478"/>
          <ac:grpSpMkLst>
            <pc:docMk/>
            <pc:sldMk cId="0" sldId="379"/>
            <ac:grpSpMk id="4" creationId="{5ECECD20-72BC-DCBD-4086-FF6E46CDCE06}"/>
          </ac:grpSpMkLst>
        </pc:grpChg>
      </pc:sldChg>
      <pc:sldChg chg="del">
        <pc:chgData name="中田 雄大" userId="62f770ad0d6c1cad" providerId="LiveId" clId="{7381F9F6-864F-407B-9978-D55AF63A8895}" dt="2022-08-01T03:14:06.580" v="9742" actId="47"/>
        <pc:sldMkLst>
          <pc:docMk/>
          <pc:sldMk cId="435751000" sldId="387"/>
        </pc:sldMkLst>
      </pc:sldChg>
      <pc:sldChg chg="del">
        <pc:chgData name="中田 雄大" userId="62f770ad0d6c1cad" providerId="LiveId" clId="{7381F9F6-864F-407B-9978-D55AF63A8895}" dt="2022-08-01T03:14:04.199" v="9741" actId="47"/>
        <pc:sldMkLst>
          <pc:docMk/>
          <pc:sldMk cId="4031481430" sldId="388"/>
        </pc:sldMkLst>
      </pc:sldChg>
      <pc:sldChg chg="add del">
        <pc:chgData name="中田 雄大" userId="62f770ad0d6c1cad" providerId="LiveId" clId="{7381F9F6-864F-407B-9978-D55AF63A8895}" dt="2022-08-01T03:14:24.570" v="9746" actId="47"/>
        <pc:sldMkLst>
          <pc:docMk/>
          <pc:sldMk cId="1523671843" sldId="396"/>
        </pc:sldMkLst>
      </pc:sldChg>
      <pc:sldChg chg="del">
        <pc:chgData name="中田 雄大" userId="62f770ad0d6c1cad" providerId="LiveId" clId="{7381F9F6-864F-407B-9978-D55AF63A8895}" dt="2022-08-01T03:14:25.424" v="9747" actId="47"/>
        <pc:sldMkLst>
          <pc:docMk/>
          <pc:sldMk cId="4040161253" sldId="400"/>
        </pc:sldMkLst>
      </pc:sldChg>
      <pc:sldChg chg="del">
        <pc:chgData name="中田 雄大" userId="62f770ad0d6c1cad" providerId="LiveId" clId="{7381F9F6-864F-407B-9978-D55AF63A8895}" dt="2022-08-01T03:17:21.080" v="9761" actId="47"/>
        <pc:sldMkLst>
          <pc:docMk/>
          <pc:sldMk cId="2685964390" sldId="401"/>
        </pc:sldMkLst>
      </pc:sldChg>
      <pc:sldChg chg="del">
        <pc:chgData name="中田 雄大" userId="62f770ad0d6c1cad" providerId="LiveId" clId="{7381F9F6-864F-407B-9978-D55AF63A8895}" dt="2022-08-01T03:17:20.543" v="9760" actId="47"/>
        <pc:sldMkLst>
          <pc:docMk/>
          <pc:sldMk cId="2440176746" sldId="402"/>
        </pc:sldMkLst>
      </pc:sldChg>
      <pc:sldChg chg="del">
        <pc:chgData name="中田 雄大" userId="62f770ad0d6c1cad" providerId="LiveId" clId="{7381F9F6-864F-407B-9978-D55AF63A8895}" dt="2022-08-01T03:17:24.577" v="9763" actId="47"/>
        <pc:sldMkLst>
          <pc:docMk/>
          <pc:sldMk cId="2519537686" sldId="406"/>
        </pc:sldMkLst>
      </pc:sldChg>
      <pc:sldChg chg="del">
        <pc:chgData name="中田 雄大" userId="62f770ad0d6c1cad" providerId="LiveId" clId="{7381F9F6-864F-407B-9978-D55AF63A8895}" dt="2022-08-01T03:14:08.012" v="9743" actId="47"/>
        <pc:sldMkLst>
          <pc:docMk/>
          <pc:sldMk cId="899255624" sldId="410"/>
        </pc:sldMkLst>
      </pc:sldChg>
      <pc:sldChg chg="del">
        <pc:chgData name="中田 雄大" userId="62f770ad0d6c1cad" providerId="LiveId" clId="{7381F9F6-864F-407B-9978-D55AF63A8895}" dt="2022-08-01T03:14:01.784" v="9740" actId="47"/>
        <pc:sldMkLst>
          <pc:docMk/>
          <pc:sldMk cId="2822005347" sldId="411"/>
        </pc:sldMkLst>
      </pc:sldChg>
      <pc:sldChg chg="modSp mod modNotesTx">
        <pc:chgData name="中田 雄大" userId="62f770ad0d6c1cad" providerId="LiveId" clId="{7381F9F6-864F-407B-9978-D55AF63A8895}" dt="2022-08-03T02:53:56.944" v="13412" actId="20577"/>
        <pc:sldMkLst>
          <pc:docMk/>
          <pc:sldMk cId="310953623" sldId="417"/>
        </pc:sldMkLst>
        <pc:spChg chg="mod">
          <ac:chgData name="中田 雄大" userId="62f770ad0d6c1cad" providerId="LiveId" clId="{7381F9F6-864F-407B-9978-D55AF63A8895}" dt="2022-07-30T06:46:54.034" v="2581" actId="20577"/>
          <ac:spMkLst>
            <pc:docMk/>
            <pc:sldMk cId="310953623" sldId="417"/>
            <ac:spMk id="37" creationId="{1B7BD1FD-4C85-41DB-851B-D3718E3D93FB}"/>
          </ac:spMkLst>
        </pc:spChg>
      </pc:sldChg>
      <pc:sldChg chg="del">
        <pc:chgData name="中田 雄大" userId="62f770ad0d6c1cad" providerId="LiveId" clId="{7381F9F6-864F-407B-9978-D55AF63A8895}" dt="2022-08-01T03:17:34.621" v="9767" actId="47"/>
        <pc:sldMkLst>
          <pc:docMk/>
          <pc:sldMk cId="2047325556" sldId="418"/>
        </pc:sldMkLst>
      </pc:sldChg>
      <pc:sldChg chg="modSp mod modNotesTx">
        <pc:chgData name="中田 雄大" userId="62f770ad0d6c1cad" providerId="LiveId" clId="{7381F9F6-864F-407B-9978-D55AF63A8895}" dt="2022-08-01T02:04:59.194" v="9643" actId="20577"/>
        <pc:sldMkLst>
          <pc:docMk/>
          <pc:sldMk cId="4224299849" sldId="419"/>
        </pc:sldMkLst>
        <pc:spChg chg="mod">
          <ac:chgData name="中田 雄大" userId="62f770ad0d6c1cad" providerId="LiveId" clId="{7381F9F6-864F-407B-9978-D55AF63A8895}" dt="2022-08-01T02:04:59.194" v="9643" actId="20577"/>
          <ac:spMkLst>
            <pc:docMk/>
            <pc:sldMk cId="4224299849" sldId="419"/>
            <ac:spMk id="36" creationId="{13B62C7C-89E8-4A7A-9094-4CFF8580785E}"/>
          </ac:spMkLst>
        </pc:spChg>
        <pc:spChg chg="mod">
          <ac:chgData name="中田 雄大" userId="62f770ad0d6c1cad" providerId="LiveId" clId="{7381F9F6-864F-407B-9978-D55AF63A8895}" dt="2022-07-30T06:51:06.286" v="2758" actId="20577"/>
          <ac:spMkLst>
            <pc:docMk/>
            <pc:sldMk cId="4224299849" sldId="419"/>
            <ac:spMk id="38" creationId="{EE9F0268-D8A6-47A1-95A6-CD63B2649B84}"/>
          </ac:spMkLst>
        </pc:spChg>
        <pc:spChg chg="mod">
          <ac:chgData name="中田 雄大" userId="62f770ad0d6c1cad" providerId="LiveId" clId="{7381F9F6-864F-407B-9978-D55AF63A8895}" dt="2022-07-30T07:03:57.953" v="2939" actId="14100"/>
          <ac:spMkLst>
            <pc:docMk/>
            <pc:sldMk cId="4224299849" sldId="419"/>
            <ac:spMk id="44" creationId="{402CE72E-B2FF-FE36-6053-AD5D2040C9A9}"/>
          </ac:spMkLst>
        </pc:spChg>
        <pc:spChg chg="mod">
          <ac:chgData name="中田 雄大" userId="62f770ad0d6c1cad" providerId="LiveId" clId="{7381F9F6-864F-407B-9978-D55AF63A8895}" dt="2022-07-30T07:23:36.764" v="4269" actId="207"/>
          <ac:spMkLst>
            <pc:docMk/>
            <pc:sldMk cId="4224299849" sldId="419"/>
            <ac:spMk id="48" creationId="{A83C710A-3E54-44ED-81F1-9035CBA2442C}"/>
          </ac:spMkLst>
        </pc:spChg>
      </pc:sldChg>
      <pc:sldChg chg="del">
        <pc:chgData name="中田 雄大" userId="62f770ad0d6c1cad" providerId="LiveId" clId="{7381F9F6-864F-407B-9978-D55AF63A8895}" dt="2022-08-01T03:17:23.102" v="9762" actId="47"/>
        <pc:sldMkLst>
          <pc:docMk/>
          <pc:sldMk cId="3539987107" sldId="420"/>
        </pc:sldMkLst>
      </pc:sldChg>
      <pc:sldChg chg="del">
        <pc:chgData name="中田 雄大" userId="62f770ad0d6c1cad" providerId="LiveId" clId="{7381F9F6-864F-407B-9978-D55AF63A8895}" dt="2022-08-01T03:17:27.943" v="9765" actId="47"/>
        <pc:sldMkLst>
          <pc:docMk/>
          <pc:sldMk cId="1603895005" sldId="423"/>
        </pc:sldMkLst>
      </pc:sldChg>
      <pc:sldChg chg="addSp delSp modSp mod modNotesTx">
        <pc:chgData name="中田 雄大" userId="62f770ad0d6c1cad" providerId="LiveId" clId="{7381F9F6-864F-407B-9978-D55AF63A8895}" dt="2022-08-03T02:57:11.522" v="13437" actId="20577"/>
        <pc:sldMkLst>
          <pc:docMk/>
          <pc:sldMk cId="3845246463" sldId="425"/>
        </pc:sldMkLst>
        <pc:spChg chg="mod">
          <ac:chgData name="中田 雄大" userId="62f770ad0d6c1cad" providerId="LiveId" clId="{7381F9F6-864F-407B-9978-D55AF63A8895}" dt="2022-07-30T07:48:04.659" v="5604" actId="1076"/>
          <ac:spMkLst>
            <pc:docMk/>
            <pc:sldMk cId="3845246463" sldId="425"/>
            <ac:spMk id="19" creationId="{A6BA3751-8E9A-44AE-A9B5-25155CB232C9}"/>
          </ac:spMkLst>
        </pc:spChg>
        <pc:spChg chg="mod">
          <ac:chgData name="中田 雄大" userId="62f770ad0d6c1cad" providerId="LiveId" clId="{7381F9F6-864F-407B-9978-D55AF63A8895}" dt="2022-07-30T07:48:04.659" v="5604" actId="1076"/>
          <ac:spMkLst>
            <pc:docMk/>
            <pc:sldMk cId="3845246463" sldId="425"/>
            <ac:spMk id="21" creationId="{D14369EE-2E0C-413D-8AE2-40C70CBCAF2E}"/>
          </ac:spMkLst>
        </pc:spChg>
        <pc:spChg chg="del">
          <ac:chgData name="中田 雄大" userId="62f770ad0d6c1cad" providerId="LiveId" clId="{7381F9F6-864F-407B-9978-D55AF63A8895}" dt="2022-07-30T07:41:53.488" v="5430" actId="478"/>
          <ac:spMkLst>
            <pc:docMk/>
            <pc:sldMk cId="3845246463" sldId="425"/>
            <ac:spMk id="25" creationId="{B5A8A242-465E-49DB-AA7A-97F23438B245}"/>
          </ac:spMkLst>
        </pc:spChg>
        <pc:spChg chg="mod">
          <ac:chgData name="中田 雄大" userId="62f770ad0d6c1cad" providerId="LiveId" clId="{7381F9F6-864F-407B-9978-D55AF63A8895}" dt="2022-07-30T07:51:07.646" v="5936" actId="20577"/>
          <ac:spMkLst>
            <pc:docMk/>
            <pc:sldMk cId="3845246463" sldId="425"/>
            <ac:spMk id="33" creationId="{6A302A46-FD0D-4891-A8AE-8508B2CE565E}"/>
          </ac:spMkLst>
        </pc:spChg>
        <pc:spChg chg="mod">
          <ac:chgData name="中田 雄大" userId="62f770ad0d6c1cad" providerId="LiveId" clId="{7381F9F6-864F-407B-9978-D55AF63A8895}" dt="2022-07-30T07:48:04.659" v="5604" actId="1076"/>
          <ac:spMkLst>
            <pc:docMk/>
            <pc:sldMk cId="3845246463" sldId="425"/>
            <ac:spMk id="35" creationId="{F9E43F20-E4FD-42E2-A0E1-B00F55CDA656}"/>
          </ac:spMkLst>
        </pc:spChg>
        <pc:spChg chg="mod">
          <ac:chgData name="中田 雄大" userId="62f770ad0d6c1cad" providerId="LiveId" clId="{7381F9F6-864F-407B-9978-D55AF63A8895}" dt="2022-08-01T03:09:49.608" v="9728" actId="1076"/>
          <ac:spMkLst>
            <pc:docMk/>
            <pc:sldMk cId="3845246463" sldId="425"/>
            <ac:spMk id="36" creationId="{BBFA4370-3D30-4D5B-BBA7-A1194EDE875A}"/>
          </ac:spMkLst>
        </pc:spChg>
        <pc:spChg chg="add mod">
          <ac:chgData name="中田 雄大" userId="62f770ad0d6c1cad" providerId="LiveId" clId="{7381F9F6-864F-407B-9978-D55AF63A8895}" dt="2022-08-01T03:09:56.130" v="9730" actId="14100"/>
          <ac:spMkLst>
            <pc:docMk/>
            <pc:sldMk cId="3845246463" sldId="425"/>
            <ac:spMk id="37" creationId="{B74929B2-FC5E-E325-4FF6-72AFB2906E03}"/>
          </ac:spMkLst>
        </pc:spChg>
        <pc:spChg chg="mod">
          <ac:chgData name="中田 雄大" userId="62f770ad0d6c1cad" providerId="LiveId" clId="{7381F9F6-864F-407B-9978-D55AF63A8895}" dt="2022-07-30T07:48:04.659" v="5604" actId="1076"/>
          <ac:spMkLst>
            <pc:docMk/>
            <pc:sldMk cId="3845246463" sldId="425"/>
            <ac:spMk id="38" creationId="{5C42B01B-316C-4E98-84A2-F416090DB392}"/>
          </ac:spMkLst>
        </pc:spChg>
        <pc:spChg chg="add mod">
          <ac:chgData name="中田 雄大" userId="62f770ad0d6c1cad" providerId="LiveId" clId="{7381F9F6-864F-407B-9978-D55AF63A8895}" dt="2022-08-01T03:10:06.826" v="9733" actId="14100"/>
          <ac:spMkLst>
            <pc:docMk/>
            <pc:sldMk cId="3845246463" sldId="425"/>
            <ac:spMk id="39" creationId="{156F4AF0-56CD-EE16-604B-C523ADE63A70}"/>
          </ac:spMkLst>
        </pc:spChg>
        <pc:spChg chg="add mod ord">
          <ac:chgData name="中田 雄大" userId="62f770ad0d6c1cad" providerId="LiveId" clId="{7381F9F6-864F-407B-9978-D55AF63A8895}" dt="2022-07-30T07:48:04.659" v="5604" actId="1076"/>
          <ac:spMkLst>
            <pc:docMk/>
            <pc:sldMk cId="3845246463" sldId="425"/>
            <ac:spMk id="45" creationId="{38335A23-4676-90A6-D480-4486F7EAAE26}"/>
          </ac:spMkLst>
        </pc:spChg>
        <pc:spChg chg="mod">
          <ac:chgData name="中田 雄大" userId="62f770ad0d6c1cad" providerId="LiveId" clId="{7381F9F6-864F-407B-9978-D55AF63A8895}" dt="2022-07-30T07:48:04.659" v="5604" actId="1076"/>
          <ac:spMkLst>
            <pc:docMk/>
            <pc:sldMk cId="3845246463" sldId="425"/>
            <ac:spMk id="48" creationId="{8E899C06-E6C6-A1FF-570B-B4E33007215E}"/>
          </ac:spMkLst>
        </pc:spChg>
        <pc:spChg chg="mod">
          <ac:chgData name="中田 雄大" userId="62f770ad0d6c1cad" providerId="LiveId" clId="{7381F9F6-864F-407B-9978-D55AF63A8895}" dt="2022-07-30T07:52:41.878" v="6031" actId="207"/>
          <ac:spMkLst>
            <pc:docMk/>
            <pc:sldMk cId="3845246463" sldId="425"/>
            <ac:spMk id="49" creationId="{FCDEF842-A01C-4DB6-96A4-EAD645B9B04F}"/>
          </ac:spMkLst>
        </pc:spChg>
        <pc:spChg chg="mod">
          <ac:chgData name="中田 雄大" userId="62f770ad0d6c1cad" providerId="LiveId" clId="{7381F9F6-864F-407B-9978-D55AF63A8895}" dt="2022-07-30T07:48:04.659" v="5604" actId="1076"/>
          <ac:spMkLst>
            <pc:docMk/>
            <pc:sldMk cId="3845246463" sldId="425"/>
            <ac:spMk id="51" creationId="{1FB4EAE6-2078-452A-A8B8-8C6E3AF3861E}"/>
          </ac:spMkLst>
        </pc:spChg>
        <pc:spChg chg="mod">
          <ac:chgData name="中田 雄大" userId="62f770ad0d6c1cad" providerId="LiveId" clId="{7381F9F6-864F-407B-9978-D55AF63A8895}" dt="2022-07-30T07:48:04.659" v="5604" actId="1076"/>
          <ac:spMkLst>
            <pc:docMk/>
            <pc:sldMk cId="3845246463" sldId="425"/>
            <ac:spMk id="52" creationId="{7FC071D3-1280-4841-94EC-7E55339007B3}"/>
          </ac:spMkLst>
        </pc:spChg>
        <pc:spChg chg="mod">
          <ac:chgData name="中田 雄大" userId="62f770ad0d6c1cad" providerId="LiveId" clId="{7381F9F6-864F-407B-9978-D55AF63A8895}" dt="2022-08-01T03:10:45.916" v="9736" actId="1076"/>
          <ac:spMkLst>
            <pc:docMk/>
            <pc:sldMk cId="3845246463" sldId="425"/>
            <ac:spMk id="53" creationId="{542F6350-09C7-4F1F-B599-0335B6D39848}"/>
          </ac:spMkLst>
        </pc:spChg>
        <pc:spChg chg="mod">
          <ac:chgData name="中田 雄大" userId="62f770ad0d6c1cad" providerId="LiveId" clId="{7381F9F6-864F-407B-9978-D55AF63A8895}" dt="2022-07-30T07:41:19.978" v="5424" actId="1076"/>
          <ac:spMkLst>
            <pc:docMk/>
            <pc:sldMk cId="3845246463" sldId="425"/>
            <ac:spMk id="55" creationId="{201C8B8D-2C3B-6F27-5B39-BDEBAFCD7BB2}"/>
          </ac:spMkLst>
        </pc:spChg>
        <pc:spChg chg="add mod">
          <ac:chgData name="中田 雄大" userId="62f770ad0d6c1cad" providerId="LiveId" clId="{7381F9F6-864F-407B-9978-D55AF63A8895}" dt="2022-07-30T07:48:04.659" v="5604" actId="1076"/>
          <ac:spMkLst>
            <pc:docMk/>
            <pc:sldMk cId="3845246463" sldId="425"/>
            <ac:spMk id="57" creationId="{74241718-92A6-A013-3E2F-641EAEB9C397}"/>
          </ac:spMkLst>
        </pc:spChg>
        <pc:spChg chg="add mod">
          <ac:chgData name="中田 雄大" userId="62f770ad0d6c1cad" providerId="LiveId" clId="{7381F9F6-864F-407B-9978-D55AF63A8895}" dt="2022-07-30T07:48:04.659" v="5604" actId="1076"/>
          <ac:spMkLst>
            <pc:docMk/>
            <pc:sldMk cId="3845246463" sldId="425"/>
            <ac:spMk id="62" creationId="{CAAD044F-4938-12D3-BF20-0CADB8C529A1}"/>
          </ac:spMkLst>
        </pc:spChg>
        <pc:spChg chg="add mod">
          <ac:chgData name="中田 雄大" userId="62f770ad0d6c1cad" providerId="LiveId" clId="{7381F9F6-864F-407B-9978-D55AF63A8895}" dt="2022-07-30T07:48:04.659" v="5604" actId="1076"/>
          <ac:spMkLst>
            <pc:docMk/>
            <pc:sldMk cId="3845246463" sldId="425"/>
            <ac:spMk id="63" creationId="{45D01102-D588-B3C6-9DED-BEECAA201C92}"/>
          </ac:spMkLst>
        </pc:spChg>
        <pc:spChg chg="add del mod">
          <ac:chgData name="中田 雄大" userId="62f770ad0d6c1cad" providerId="LiveId" clId="{7381F9F6-864F-407B-9978-D55AF63A8895}" dt="2022-07-30T07:42:31.584" v="5440" actId="478"/>
          <ac:spMkLst>
            <pc:docMk/>
            <pc:sldMk cId="3845246463" sldId="425"/>
            <ac:spMk id="64" creationId="{AB72CA1E-A97D-12E0-4219-02F42F4F9F12}"/>
          </ac:spMkLst>
        </pc:spChg>
        <pc:spChg chg="add mod">
          <ac:chgData name="中田 雄大" userId="62f770ad0d6c1cad" providerId="LiveId" clId="{7381F9F6-864F-407B-9978-D55AF63A8895}" dt="2022-07-30T07:48:04.659" v="5604" actId="1076"/>
          <ac:spMkLst>
            <pc:docMk/>
            <pc:sldMk cId="3845246463" sldId="425"/>
            <ac:spMk id="65" creationId="{666B34BB-DFD0-EEBA-D8D5-264EE330B7C3}"/>
          </ac:spMkLst>
        </pc:spChg>
        <pc:spChg chg="del">
          <ac:chgData name="中田 雄大" userId="62f770ad0d6c1cad" providerId="LiveId" clId="{7381F9F6-864F-407B-9978-D55AF63A8895}" dt="2022-07-30T07:34:58.633" v="5087" actId="478"/>
          <ac:spMkLst>
            <pc:docMk/>
            <pc:sldMk cId="3845246463" sldId="425"/>
            <ac:spMk id="67" creationId="{74AF48D1-9D8B-49F9-8860-BEDCC55E8996}"/>
          </ac:spMkLst>
        </pc:spChg>
        <pc:spChg chg="add mod">
          <ac:chgData name="中田 雄大" userId="62f770ad0d6c1cad" providerId="LiveId" clId="{7381F9F6-864F-407B-9978-D55AF63A8895}" dt="2022-07-30T07:48:04.659" v="5604" actId="1076"/>
          <ac:spMkLst>
            <pc:docMk/>
            <pc:sldMk cId="3845246463" sldId="425"/>
            <ac:spMk id="75" creationId="{036C08E5-3A38-1291-786C-C81763604188}"/>
          </ac:spMkLst>
        </pc:spChg>
        <pc:spChg chg="add mod">
          <ac:chgData name="中田 雄大" userId="62f770ad0d6c1cad" providerId="LiveId" clId="{7381F9F6-864F-407B-9978-D55AF63A8895}" dt="2022-07-30T07:48:04.659" v="5604" actId="1076"/>
          <ac:spMkLst>
            <pc:docMk/>
            <pc:sldMk cId="3845246463" sldId="425"/>
            <ac:spMk id="76" creationId="{F8F47E9E-2251-385A-4DDD-F1C8B04AFA1E}"/>
          </ac:spMkLst>
        </pc:spChg>
        <pc:spChg chg="add mod">
          <ac:chgData name="中田 雄大" userId="62f770ad0d6c1cad" providerId="LiveId" clId="{7381F9F6-864F-407B-9978-D55AF63A8895}" dt="2022-07-30T07:49:33.930" v="5768" actId="1076"/>
          <ac:spMkLst>
            <pc:docMk/>
            <pc:sldMk cId="3845246463" sldId="425"/>
            <ac:spMk id="77" creationId="{20A7612B-F416-DF37-9654-10ABD1E6538B}"/>
          </ac:spMkLst>
        </pc:spChg>
        <pc:grpChg chg="mod">
          <ac:chgData name="中田 雄大" userId="62f770ad0d6c1cad" providerId="LiveId" clId="{7381F9F6-864F-407B-9978-D55AF63A8895}" dt="2022-07-30T07:48:04.659" v="5604" actId="1076"/>
          <ac:grpSpMkLst>
            <pc:docMk/>
            <pc:sldMk cId="3845246463" sldId="425"/>
            <ac:grpSpMk id="5" creationId="{436A1FE5-5047-4E2C-9730-0369B4E577EC}"/>
          </ac:grpSpMkLst>
        </pc:grpChg>
        <pc:grpChg chg="mod">
          <ac:chgData name="中田 雄大" userId="62f770ad0d6c1cad" providerId="LiveId" clId="{7381F9F6-864F-407B-9978-D55AF63A8895}" dt="2022-07-30T07:48:04.659" v="5604" actId="1076"/>
          <ac:grpSpMkLst>
            <pc:docMk/>
            <pc:sldMk cId="3845246463" sldId="425"/>
            <ac:grpSpMk id="13" creationId="{0BCC0F4F-8609-4D5E-BB41-65252129E51B}"/>
          </ac:grpSpMkLst>
        </pc:grpChg>
        <pc:grpChg chg="del">
          <ac:chgData name="中田 雄大" userId="62f770ad0d6c1cad" providerId="LiveId" clId="{7381F9F6-864F-407B-9978-D55AF63A8895}" dt="2022-07-30T07:34:58.633" v="5087" actId="478"/>
          <ac:grpSpMkLst>
            <pc:docMk/>
            <pc:sldMk cId="3845246463" sldId="425"/>
            <ac:grpSpMk id="16" creationId="{F7A8AF31-AA4D-4B1C-9307-32C0FE3CE55E}"/>
          </ac:grpSpMkLst>
        </pc:grpChg>
        <pc:grpChg chg="del mod">
          <ac:chgData name="中田 雄大" userId="62f770ad0d6c1cad" providerId="LiveId" clId="{7381F9F6-864F-407B-9978-D55AF63A8895}" dt="2022-07-30T07:41:54.456" v="5431" actId="478"/>
          <ac:grpSpMkLst>
            <pc:docMk/>
            <pc:sldMk cId="3845246463" sldId="425"/>
            <ac:grpSpMk id="22" creationId="{49574FCB-F181-4B44-911A-B56BAFD345AC}"/>
          </ac:grpSpMkLst>
        </pc:grpChg>
        <pc:grpChg chg="del">
          <ac:chgData name="中田 雄大" userId="62f770ad0d6c1cad" providerId="LiveId" clId="{7381F9F6-864F-407B-9978-D55AF63A8895}" dt="2022-07-30T07:41:53.488" v="5430" actId="478"/>
          <ac:grpSpMkLst>
            <pc:docMk/>
            <pc:sldMk cId="3845246463" sldId="425"/>
            <ac:grpSpMk id="23" creationId="{21F07BB6-BA36-4331-A47E-3B06F46C8BA9}"/>
          </ac:grpSpMkLst>
        </pc:grpChg>
        <pc:grpChg chg="add del mod">
          <ac:chgData name="中田 雄大" userId="62f770ad0d6c1cad" providerId="LiveId" clId="{7381F9F6-864F-407B-9978-D55AF63A8895}" dt="2022-07-30T07:43:19.629" v="5495" actId="478"/>
          <ac:grpSpMkLst>
            <pc:docMk/>
            <pc:sldMk cId="3845246463" sldId="425"/>
            <ac:grpSpMk id="58" creationId="{EB7D0CA6-3B1A-86FF-0B46-B9A3042146C1}"/>
          </ac:grpSpMkLst>
        </pc:grpChg>
        <pc:grpChg chg="add del mod">
          <ac:chgData name="中田 雄大" userId="62f770ad0d6c1cad" providerId="LiveId" clId="{7381F9F6-864F-407B-9978-D55AF63A8895}" dt="2022-07-30T07:44:09.146" v="5505" actId="478"/>
          <ac:grpSpMkLst>
            <pc:docMk/>
            <pc:sldMk cId="3845246463" sldId="425"/>
            <ac:grpSpMk id="66" creationId="{ACCD5C6E-A37A-FB48-2E0C-EC6E406217E3}"/>
          </ac:grpSpMkLst>
        </pc:grpChg>
        <pc:grpChg chg="add mod">
          <ac:chgData name="中田 雄大" userId="62f770ad0d6c1cad" providerId="LiveId" clId="{7381F9F6-864F-407B-9978-D55AF63A8895}" dt="2022-07-30T07:48:04.659" v="5604" actId="1076"/>
          <ac:grpSpMkLst>
            <pc:docMk/>
            <pc:sldMk cId="3845246463" sldId="425"/>
            <ac:grpSpMk id="71" creationId="{46306C2B-72A0-D26C-6720-F09B7443ED65}"/>
          </ac:grpSpMkLst>
        </pc:grpChg>
        <pc:picChg chg="mod">
          <ac:chgData name="中田 雄大" userId="62f770ad0d6c1cad" providerId="LiveId" clId="{7381F9F6-864F-407B-9978-D55AF63A8895}" dt="2022-07-30T07:41:48.082" v="5428"/>
          <ac:picMkLst>
            <pc:docMk/>
            <pc:sldMk cId="3845246463" sldId="425"/>
            <ac:picMk id="59" creationId="{A82B3BE6-E403-99BF-B243-AF85B70109ED}"/>
          </ac:picMkLst>
        </pc:picChg>
        <pc:picChg chg="mod">
          <ac:chgData name="中田 雄大" userId="62f770ad0d6c1cad" providerId="LiveId" clId="{7381F9F6-864F-407B-9978-D55AF63A8895}" dt="2022-07-30T07:41:48.082" v="5428"/>
          <ac:picMkLst>
            <pc:docMk/>
            <pc:sldMk cId="3845246463" sldId="425"/>
            <ac:picMk id="60" creationId="{5F25133A-BA78-A581-5E91-6A28D305B3AD}"/>
          </ac:picMkLst>
        </pc:picChg>
        <pc:picChg chg="mod">
          <ac:chgData name="中田 雄大" userId="62f770ad0d6c1cad" providerId="LiveId" clId="{7381F9F6-864F-407B-9978-D55AF63A8895}" dt="2022-07-30T07:41:48.082" v="5428"/>
          <ac:picMkLst>
            <pc:docMk/>
            <pc:sldMk cId="3845246463" sldId="425"/>
            <ac:picMk id="61" creationId="{3D794938-C819-A1F6-3094-B9CBB5AE180D}"/>
          </ac:picMkLst>
        </pc:picChg>
        <pc:picChg chg="mod">
          <ac:chgData name="中田 雄大" userId="62f770ad0d6c1cad" providerId="LiveId" clId="{7381F9F6-864F-407B-9978-D55AF63A8895}" dt="2022-07-30T07:45:04.392" v="5514"/>
          <ac:picMkLst>
            <pc:docMk/>
            <pc:sldMk cId="3845246463" sldId="425"/>
            <ac:picMk id="72" creationId="{EF64A9A5-A877-DE2F-0C4C-37304C4EA900}"/>
          </ac:picMkLst>
        </pc:picChg>
        <pc:picChg chg="mod">
          <ac:chgData name="中田 雄大" userId="62f770ad0d6c1cad" providerId="LiveId" clId="{7381F9F6-864F-407B-9978-D55AF63A8895}" dt="2022-07-30T07:45:04.392" v="5514"/>
          <ac:picMkLst>
            <pc:docMk/>
            <pc:sldMk cId="3845246463" sldId="425"/>
            <ac:picMk id="73" creationId="{103152F8-E626-94FC-E9F2-6039E4041B65}"/>
          </ac:picMkLst>
        </pc:picChg>
        <pc:picChg chg="mod">
          <ac:chgData name="中田 雄大" userId="62f770ad0d6c1cad" providerId="LiveId" clId="{7381F9F6-864F-407B-9978-D55AF63A8895}" dt="2022-07-30T07:45:04.392" v="5514"/>
          <ac:picMkLst>
            <pc:docMk/>
            <pc:sldMk cId="3845246463" sldId="425"/>
            <ac:picMk id="74" creationId="{9247EF74-4C95-88F3-E9EA-ED3A6C2009E5}"/>
          </ac:picMkLst>
        </pc:picChg>
        <pc:cxnChg chg="mod">
          <ac:chgData name="中田 雄大" userId="62f770ad0d6c1cad" providerId="LiveId" clId="{7381F9F6-864F-407B-9978-D55AF63A8895}" dt="2022-07-30T07:48:04.659" v="5604" actId="1076"/>
          <ac:cxnSpMkLst>
            <pc:docMk/>
            <pc:sldMk cId="3845246463" sldId="425"/>
            <ac:cxnSpMk id="41" creationId="{26365AAF-A7C3-40C7-8B8D-98A6E24A5F7A}"/>
          </ac:cxnSpMkLst>
        </pc:cxnChg>
        <pc:cxnChg chg="mod">
          <ac:chgData name="中田 雄大" userId="62f770ad0d6c1cad" providerId="LiveId" clId="{7381F9F6-864F-407B-9978-D55AF63A8895}" dt="2022-07-30T07:44:05.352" v="5503"/>
          <ac:cxnSpMkLst>
            <pc:docMk/>
            <pc:sldMk cId="3845246463" sldId="425"/>
            <ac:cxnSpMk id="68" creationId="{CDC0685A-9ACA-AD7C-5D6E-4014FA8C670C}"/>
          </ac:cxnSpMkLst>
        </pc:cxnChg>
        <pc:cxnChg chg="mod">
          <ac:chgData name="中田 雄大" userId="62f770ad0d6c1cad" providerId="LiveId" clId="{7381F9F6-864F-407B-9978-D55AF63A8895}" dt="2022-07-30T07:44:05.352" v="5503"/>
          <ac:cxnSpMkLst>
            <pc:docMk/>
            <pc:sldMk cId="3845246463" sldId="425"/>
            <ac:cxnSpMk id="69" creationId="{B08DDC4D-6756-7856-2E48-85AEAA4B8D3D}"/>
          </ac:cxnSpMkLst>
        </pc:cxnChg>
        <pc:cxnChg chg="add mod">
          <ac:chgData name="中田 雄大" userId="62f770ad0d6c1cad" providerId="LiveId" clId="{7381F9F6-864F-407B-9978-D55AF63A8895}" dt="2022-07-30T07:48:04.659" v="5604" actId="1076"/>
          <ac:cxnSpMkLst>
            <pc:docMk/>
            <pc:sldMk cId="3845246463" sldId="425"/>
            <ac:cxnSpMk id="70" creationId="{BF698D60-2344-927B-497D-05E0E0471490}"/>
          </ac:cxnSpMkLst>
        </pc:cxnChg>
      </pc:sldChg>
      <pc:sldChg chg="addSp delSp modSp mod modNotesTx">
        <pc:chgData name="中田 雄大" userId="62f770ad0d6c1cad" providerId="LiveId" clId="{7381F9F6-864F-407B-9978-D55AF63A8895}" dt="2022-08-01T06:54:51.118" v="12365" actId="20577"/>
        <pc:sldMkLst>
          <pc:docMk/>
          <pc:sldMk cId="550320575" sldId="429"/>
        </pc:sldMkLst>
        <pc:spChg chg="add mod">
          <ac:chgData name="中田 雄大" userId="62f770ad0d6c1cad" providerId="LiveId" clId="{7381F9F6-864F-407B-9978-D55AF63A8895}" dt="2022-07-30T08:43:47.771" v="9074" actId="1076"/>
          <ac:spMkLst>
            <pc:docMk/>
            <pc:sldMk cId="550320575" sldId="429"/>
            <ac:spMk id="15" creationId="{A0C7C3E0-C878-FA0F-71C4-7C80A1658E95}"/>
          </ac:spMkLst>
        </pc:spChg>
        <pc:spChg chg="mod">
          <ac:chgData name="中田 雄大" userId="62f770ad0d6c1cad" providerId="LiveId" clId="{7381F9F6-864F-407B-9978-D55AF63A8895}" dt="2022-07-30T08:37:13.139" v="8622" actId="1076"/>
          <ac:spMkLst>
            <pc:docMk/>
            <pc:sldMk cId="550320575" sldId="429"/>
            <ac:spMk id="19" creationId="{4EF25E07-CE75-CE16-EBD4-A846091412E9}"/>
          </ac:spMkLst>
        </pc:spChg>
        <pc:spChg chg="mod">
          <ac:chgData name="中田 雄大" userId="62f770ad0d6c1cad" providerId="LiveId" clId="{7381F9F6-864F-407B-9978-D55AF63A8895}" dt="2022-07-30T08:38:32.488" v="8735" actId="207"/>
          <ac:spMkLst>
            <pc:docMk/>
            <pc:sldMk cId="550320575" sldId="429"/>
            <ac:spMk id="25" creationId="{5E71C892-5FFA-1706-38AC-38472DBD00A4}"/>
          </ac:spMkLst>
        </pc:spChg>
        <pc:spChg chg="del">
          <ac:chgData name="中田 雄大" userId="62f770ad0d6c1cad" providerId="LiveId" clId="{7381F9F6-864F-407B-9978-D55AF63A8895}" dt="2022-07-30T08:33:41.848" v="8350" actId="478"/>
          <ac:spMkLst>
            <pc:docMk/>
            <pc:sldMk cId="550320575" sldId="429"/>
            <ac:spMk id="27" creationId="{52773961-CE7C-DD47-ADDF-1434AA99DC5C}"/>
          </ac:spMkLst>
        </pc:spChg>
        <pc:spChg chg="del">
          <ac:chgData name="中田 雄大" userId="62f770ad0d6c1cad" providerId="LiveId" clId="{7381F9F6-864F-407B-9978-D55AF63A8895}" dt="2022-07-30T08:33:40.317" v="8349" actId="478"/>
          <ac:spMkLst>
            <pc:docMk/>
            <pc:sldMk cId="550320575" sldId="429"/>
            <ac:spMk id="33" creationId="{1ADF950D-BE32-A272-FE65-465A1ADFA97B}"/>
          </ac:spMkLst>
        </pc:spChg>
        <pc:spChg chg="mod">
          <ac:chgData name="中田 雄大" userId="62f770ad0d6c1cad" providerId="LiveId" clId="{7381F9F6-864F-407B-9978-D55AF63A8895}" dt="2022-07-30T08:38:27.064" v="8734" actId="207"/>
          <ac:spMkLst>
            <pc:docMk/>
            <pc:sldMk cId="550320575" sldId="429"/>
            <ac:spMk id="34" creationId="{EEADA10E-0553-1D86-8CAD-5F18615243FC}"/>
          </ac:spMkLst>
        </pc:spChg>
        <pc:spChg chg="mod">
          <ac:chgData name="中田 雄大" userId="62f770ad0d6c1cad" providerId="LiveId" clId="{7381F9F6-864F-407B-9978-D55AF63A8895}" dt="2022-07-30T08:42:17.923" v="9018" actId="1076"/>
          <ac:spMkLst>
            <pc:docMk/>
            <pc:sldMk cId="550320575" sldId="429"/>
            <ac:spMk id="35" creationId="{B6958AD3-07DE-F138-9FE6-4118787C8C81}"/>
          </ac:spMkLst>
        </pc:spChg>
        <pc:spChg chg="mod">
          <ac:chgData name="中田 雄大" userId="62f770ad0d6c1cad" providerId="LiveId" clId="{7381F9F6-864F-407B-9978-D55AF63A8895}" dt="2022-07-30T08:42:17.923" v="9018" actId="1076"/>
          <ac:spMkLst>
            <pc:docMk/>
            <pc:sldMk cId="550320575" sldId="429"/>
            <ac:spMk id="36" creationId="{14C9F6CD-A800-D3B3-A9FD-533809BFA422}"/>
          </ac:spMkLst>
        </pc:spChg>
        <pc:spChg chg="mod">
          <ac:chgData name="中田 雄大" userId="62f770ad0d6c1cad" providerId="LiveId" clId="{7381F9F6-864F-407B-9978-D55AF63A8895}" dt="2022-07-30T08:42:17.923" v="9018" actId="1076"/>
          <ac:spMkLst>
            <pc:docMk/>
            <pc:sldMk cId="550320575" sldId="429"/>
            <ac:spMk id="37" creationId="{D5ACC0EE-6B21-5F36-8534-F2CA89349972}"/>
          </ac:spMkLst>
        </pc:spChg>
        <pc:cxnChg chg="add mod">
          <ac:chgData name="中田 雄大" userId="62f770ad0d6c1cad" providerId="LiveId" clId="{7381F9F6-864F-407B-9978-D55AF63A8895}" dt="2022-07-30T08:43:44.324" v="9073" actId="14100"/>
          <ac:cxnSpMkLst>
            <pc:docMk/>
            <pc:sldMk cId="550320575" sldId="429"/>
            <ac:cxnSpMk id="16" creationId="{464DDD40-DD38-8C1B-E172-0CADB89B3B59}"/>
          </ac:cxnSpMkLst>
        </pc:cxnChg>
        <pc:cxnChg chg="mod">
          <ac:chgData name="中田 雄大" userId="62f770ad0d6c1cad" providerId="LiveId" clId="{7381F9F6-864F-407B-9978-D55AF63A8895}" dt="2022-07-30T08:37:13.139" v="8622" actId="1076"/>
          <ac:cxnSpMkLst>
            <pc:docMk/>
            <pc:sldMk cId="550320575" sldId="429"/>
            <ac:cxnSpMk id="39" creationId="{0EEB4044-E2F9-5FE6-18EE-ADA4939FE5D1}"/>
          </ac:cxnSpMkLst>
        </pc:cxnChg>
      </pc:sldChg>
      <pc:sldChg chg="del">
        <pc:chgData name="中田 雄大" userId="62f770ad0d6c1cad" providerId="LiveId" clId="{7381F9F6-864F-407B-9978-D55AF63A8895}" dt="2022-08-01T03:13:57.750" v="9737" actId="47"/>
        <pc:sldMkLst>
          <pc:docMk/>
          <pc:sldMk cId="1937219565" sldId="430"/>
        </pc:sldMkLst>
      </pc:sldChg>
      <pc:sldChg chg="del">
        <pc:chgData name="中田 雄大" userId="62f770ad0d6c1cad" providerId="LiveId" clId="{7381F9F6-864F-407B-9978-D55AF63A8895}" dt="2022-08-01T03:13:59.170" v="9738" actId="47"/>
        <pc:sldMkLst>
          <pc:docMk/>
          <pc:sldMk cId="4283471322" sldId="431"/>
        </pc:sldMkLst>
      </pc:sldChg>
      <pc:sldChg chg="del">
        <pc:chgData name="中田 雄大" userId="62f770ad0d6c1cad" providerId="LiveId" clId="{7381F9F6-864F-407B-9978-D55AF63A8895}" dt="2022-08-01T03:14:00.807" v="9739" actId="47"/>
        <pc:sldMkLst>
          <pc:docMk/>
          <pc:sldMk cId="4141181245" sldId="432"/>
        </pc:sldMkLst>
      </pc:sldChg>
      <pc:sldChg chg="del">
        <pc:chgData name="中田 雄大" userId="62f770ad0d6c1cad" providerId="LiveId" clId="{7381F9F6-864F-407B-9978-D55AF63A8895}" dt="2022-08-01T03:17:18.462" v="9758" actId="47"/>
        <pc:sldMkLst>
          <pc:docMk/>
          <pc:sldMk cId="2766155122" sldId="433"/>
        </pc:sldMkLst>
      </pc:sldChg>
      <pc:sldChg chg="del">
        <pc:chgData name="中田 雄大" userId="62f770ad0d6c1cad" providerId="LiveId" clId="{7381F9F6-864F-407B-9978-D55AF63A8895}" dt="2022-08-01T03:17:19.098" v="9759" actId="47"/>
        <pc:sldMkLst>
          <pc:docMk/>
          <pc:sldMk cId="2096535405" sldId="434"/>
        </pc:sldMkLst>
      </pc:sldChg>
      <pc:sldChg chg="del">
        <pc:chgData name="中田 雄大" userId="62f770ad0d6c1cad" providerId="LiveId" clId="{7381F9F6-864F-407B-9978-D55AF63A8895}" dt="2022-08-01T03:17:43.821" v="9770" actId="47"/>
        <pc:sldMkLst>
          <pc:docMk/>
          <pc:sldMk cId="2525352050" sldId="435"/>
        </pc:sldMkLst>
      </pc:sldChg>
      <pc:sldChg chg="del">
        <pc:chgData name="中田 雄大" userId="62f770ad0d6c1cad" providerId="LiveId" clId="{7381F9F6-864F-407B-9978-D55AF63A8895}" dt="2022-08-01T03:17:44.418" v="9771" actId="47"/>
        <pc:sldMkLst>
          <pc:docMk/>
          <pc:sldMk cId="1906729733" sldId="436"/>
        </pc:sldMkLst>
      </pc:sldChg>
      <pc:sldChg chg="delSp modSp mod modNotesTx">
        <pc:chgData name="中田 雄大" userId="62f770ad0d6c1cad" providerId="LiveId" clId="{7381F9F6-864F-407B-9978-D55AF63A8895}" dt="2022-08-03T02:50:31.920" v="13124" actId="20577"/>
        <pc:sldMkLst>
          <pc:docMk/>
          <pc:sldMk cId="929338426" sldId="439"/>
        </pc:sldMkLst>
        <pc:spChg chg="mod">
          <ac:chgData name="中田 雄大" userId="62f770ad0d6c1cad" providerId="LiveId" clId="{7381F9F6-864F-407B-9978-D55AF63A8895}" dt="2022-08-01T02:04:55.796" v="9642" actId="20577"/>
          <ac:spMkLst>
            <pc:docMk/>
            <pc:sldMk cId="929338426" sldId="439"/>
            <ac:spMk id="50" creationId="{9F917102-BABF-400B-B55E-555716D415A3}"/>
          </ac:spMkLst>
        </pc:spChg>
        <pc:spChg chg="mod">
          <ac:chgData name="中田 雄大" userId="62f770ad0d6c1cad" providerId="LiveId" clId="{7381F9F6-864F-407B-9978-D55AF63A8895}" dt="2022-07-30T06:59:16.730" v="2765" actId="20577"/>
          <ac:spMkLst>
            <pc:docMk/>
            <pc:sldMk cId="929338426" sldId="439"/>
            <ac:spMk id="51" creationId="{34A3C395-8AC9-459B-8153-50D508E9F050}"/>
          </ac:spMkLst>
        </pc:spChg>
        <pc:spChg chg="mod">
          <ac:chgData name="中田 雄大" userId="62f770ad0d6c1cad" providerId="LiveId" clId="{7381F9F6-864F-407B-9978-D55AF63A8895}" dt="2022-07-30T07:26:41.556" v="4543" actId="20577"/>
          <ac:spMkLst>
            <pc:docMk/>
            <pc:sldMk cId="929338426" sldId="439"/>
            <ac:spMk id="70" creationId="{9BCBFEE1-D414-2F8C-FB9F-7612E43A79D4}"/>
          </ac:spMkLst>
        </pc:spChg>
        <pc:spChg chg="del">
          <ac:chgData name="中田 雄大" userId="62f770ad0d6c1cad" providerId="LiveId" clId="{7381F9F6-864F-407B-9978-D55AF63A8895}" dt="2022-07-30T06:24:48.968" v="1672" actId="478"/>
          <ac:spMkLst>
            <pc:docMk/>
            <pc:sldMk cId="929338426" sldId="439"/>
            <ac:spMk id="80" creationId="{192A7A1B-70B2-93D2-49CF-A93C08E1900F}"/>
          </ac:spMkLst>
        </pc:spChg>
        <pc:spChg chg="mod">
          <ac:chgData name="中田 雄大" userId="62f770ad0d6c1cad" providerId="LiveId" clId="{7381F9F6-864F-407B-9978-D55AF63A8895}" dt="2022-07-30T06:25:02.007" v="1674" actId="1076"/>
          <ac:spMkLst>
            <pc:docMk/>
            <pc:sldMk cId="929338426" sldId="439"/>
            <ac:spMk id="85" creationId="{A2EE170C-6006-F678-2FC8-7FC3B26F5782}"/>
          </ac:spMkLst>
        </pc:spChg>
        <pc:spChg chg="mod">
          <ac:chgData name="中田 雄大" userId="62f770ad0d6c1cad" providerId="LiveId" clId="{7381F9F6-864F-407B-9978-D55AF63A8895}" dt="2022-07-30T07:26:15.412" v="4537" actId="20577"/>
          <ac:spMkLst>
            <pc:docMk/>
            <pc:sldMk cId="929338426" sldId="439"/>
            <ac:spMk id="113" creationId="{5286A193-6E51-44C0-964A-F91E35929938}"/>
          </ac:spMkLst>
        </pc:spChg>
        <pc:graphicFrameChg chg="mod modGraphic">
          <ac:chgData name="中田 雄大" userId="62f770ad0d6c1cad" providerId="LiveId" clId="{7381F9F6-864F-407B-9978-D55AF63A8895}" dt="2022-07-30T06:25:58.258" v="1729" actId="20577"/>
          <ac:graphicFrameMkLst>
            <pc:docMk/>
            <pc:sldMk cId="929338426" sldId="439"/>
            <ac:graphicFrameMk id="3" creationId="{36CC2AE2-DFA8-2E4D-9903-DE65B055AA35}"/>
          </ac:graphicFrameMkLst>
        </pc:graphicFrameChg>
      </pc:sldChg>
      <pc:sldChg chg="del">
        <pc:chgData name="中田 雄大" userId="62f770ad0d6c1cad" providerId="LiveId" clId="{7381F9F6-864F-407B-9978-D55AF63A8895}" dt="2022-08-01T03:17:36.940" v="9769" actId="47"/>
        <pc:sldMkLst>
          <pc:docMk/>
          <pc:sldMk cId="2640416918" sldId="440"/>
        </pc:sldMkLst>
      </pc:sldChg>
      <pc:sldChg chg="del">
        <pc:chgData name="中田 雄大" userId="62f770ad0d6c1cad" providerId="LiveId" clId="{7381F9F6-864F-407B-9978-D55AF63A8895}" dt="2022-08-01T03:17:25.851" v="9764" actId="47"/>
        <pc:sldMkLst>
          <pc:docMk/>
          <pc:sldMk cId="2897558988" sldId="441"/>
        </pc:sldMkLst>
      </pc:sldChg>
      <pc:sldChg chg="addSp delSp modSp mod modNotesTx">
        <pc:chgData name="中田 雄大" userId="62f770ad0d6c1cad" providerId="LiveId" clId="{7381F9F6-864F-407B-9978-D55AF63A8895}" dt="2022-08-01T06:49:33.704" v="11613" actId="20577"/>
        <pc:sldMkLst>
          <pc:docMk/>
          <pc:sldMk cId="2841509747" sldId="443"/>
        </pc:sldMkLst>
        <pc:spChg chg="mod">
          <ac:chgData name="中田 雄大" userId="62f770ad0d6c1cad" providerId="LiveId" clId="{7381F9F6-864F-407B-9978-D55AF63A8895}" dt="2022-07-30T08:26:39.110" v="8168" actId="20577"/>
          <ac:spMkLst>
            <pc:docMk/>
            <pc:sldMk cId="2841509747" sldId="443"/>
            <ac:spMk id="6" creationId="{C3211CEA-9FC4-4DF6-A869-76DC5ED317CA}"/>
          </ac:spMkLst>
        </pc:spChg>
        <pc:spChg chg="mod">
          <ac:chgData name="中田 雄大" userId="62f770ad0d6c1cad" providerId="LiveId" clId="{7381F9F6-864F-407B-9978-D55AF63A8895}" dt="2022-07-30T08:27:01.847" v="8197" actId="20577"/>
          <ac:spMkLst>
            <pc:docMk/>
            <pc:sldMk cId="2841509747" sldId="443"/>
            <ac:spMk id="11" creationId="{627A9C9D-847D-4B84-B950-5858C1A3715D}"/>
          </ac:spMkLst>
        </pc:spChg>
        <pc:spChg chg="mod">
          <ac:chgData name="中田 雄大" userId="62f770ad0d6c1cad" providerId="LiveId" clId="{7381F9F6-864F-407B-9978-D55AF63A8895}" dt="2022-07-30T08:24:08.902" v="8128" actId="20577"/>
          <ac:spMkLst>
            <pc:docMk/>
            <pc:sldMk cId="2841509747" sldId="443"/>
            <ac:spMk id="12" creationId="{518D20B2-1579-4EBA-8835-C8EEEEBA5CD9}"/>
          </ac:spMkLst>
        </pc:spChg>
        <pc:spChg chg="mod">
          <ac:chgData name="中田 雄大" userId="62f770ad0d6c1cad" providerId="LiveId" clId="{7381F9F6-864F-407B-9978-D55AF63A8895}" dt="2022-07-30T08:29:08.396" v="8216" actId="1076"/>
          <ac:spMkLst>
            <pc:docMk/>
            <pc:sldMk cId="2841509747" sldId="443"/>
            <ac:spMk id="25" creationId="{8B057CE5-581E-4E89-87CD-FD5CD2DF878F}"/>
          </ac:spMkLst>
        </pc:spChg>
        <pc:spChg chg="mod">
          <ac:chgData name="中田 雄大" userId="62f770ad0d6c1cad" providerId="LiveId" clId="{7381F9F6-864F-407B-9978-D55AF63A8895}" dt="2022-07-30T08:31:25.299" v="8291" actId="1076"/>
          <ac:spMkLst>
            <pc:docMk/>
            <pc:sldMk cId="2841509747" sldId="443"/>
            <ac:spMk id="32" creationId="{3C0191DA-41CA-474B-8E73-21264BD83BDF}"/>
          </ac:spMkLst>
        </pc:spChg>
        <pc:spChg chg="mod">
          <ac:chgData name="中田 雄大" userId="62f770ad0d6c1cad" providerId="LiveId" clId="{7381F9F6-864F-407B-9978-D55AF63A8895}" dt="2022-07-30T08:32:23.947" v="8343" actId="1076"/>
          <ac:spMkLst>
            <pc:docMk/>
            <pc:sldMk cId="2841509747" sldId="443"/>
            <ac:spMk id="33" creationId="{DBF5485B-D232-4B45-85A8-9A5E41D59EF8}"/>
          </ac:spMkLst>
        </pc:spChg>
        <pc:spChg chg="mod">
          <ac:chgData name="中田 雄大" userId="62f770ad0d6c1cad" providerId="LiveId" clId="{7381F9F6-864F-407B-9978-D55AF63A8895}" dt="2022-07-30T08:32:28.515" v="8344" actId="1076"/>
          <ac:spMkLst>
            <pc:docMk/>
            <pc:sldMk cId="2841509747" sldId="443"/>
            <ac:spMk id="34" creationId="{854BCD46-0EBA-45BB-99C1-8AC23EC249BD}"/>
          </ac:spMkLst>
        </pc:spChg>
        <pc:graphicFrameChg chg="mod">
          <ac:chgData name="中田 雄大" userId="62f770ad0d6c1cad" providerId="LiveId" clId="{7381F9F6-864F-407B-9978-D55AF63A8895}" dt="2022-07-30T08:25:19.217" v="8134" actId="2711"/>
          <ac:graphicFrameMkLst>
            <pc:docMk/>
            <pc:sldMk cId="2841509747" sldId="443"/>
            <ac:graphicFrameMk id="26" creationId="{2EB33963-CC5B-4C05-B775-D263214663D1}"/>
          </ac:graphicFrameMkLst>
        </pc:graphicFrameChg>
        <pc:picChg chg="add mod">
          <ac:chgData name="中田 雄大" userId="62f770ad0d6c1cad" providerId="LiveId" clId="{7381F9F6-864F-407B-9978-D55AF63A8895}" dt="2022-07-30T08:28:24.842" v="8213" actId="14100"/>
          <ac:picMkLst>
            <pc:docMk/>
            <pc:sldMk cId="2841509747" sldId="443"/>
            <ac:picMk id="10" creationId="{44268E42-8440-6A4A-B1C4-4909F8780695}"/>
          </ac:picMkLst>
        </pc:picChg>
        <pc:picChg chg="del">
          <ac:chgData name="中田 雄大" userId="62f770ad0d6c1cad" providerId="LiveId" clId="{7381F9F6-864F-407B-9978-D55AF63A8895}" dt="2022-07-30T08:27:37.597" v="8198" actId="478"/>
          <ac:picMkLst>
            <pc:docMk/>
            <pc:sldMk cId="2841509747" sldId="443"/>
            <ac:picMk id="20" creationId="{C576BE03-98B5-4B1A-A76E-6F5EFD41775F}"/>
          </ac:picMkLst>
        </pc:picChg>
        <pc:picChg chg="del mod">
          <ac:chgData name="中田 雄大" userId="62f770ad0d6c1cad" providerId="LiveId" clId="{7381F9F6-864F-407B-9978-D55AF63A8895}" dt="2022-07-30T08:30:47.999" v="8274" actId="478"/>
          <ac:picMkLst>
            <pc:docMk/>
            <pc:sldMk cId="2841509747" sldId="443"/>
            <ac:picMk id="21" creationId="{ECF79AA6-C29D-4CAA-B93C-AF4D3E4C843E}"/>
          </ac:picMkLst>
        </pc:picChg>
        <pc:picChg chg="del">
          <ac:chgData name="中田 雄大" userId="62f770ad0d6c1cad" providerId="LiveId" clId="{7381F9F6-864F-407B-9978-D55AF63A8895}" dt="2022-07-30T08:31:30.254" v="8293" actId="478"/>
          <ac:picMkLst>
            <pc:docMk/>
            <pc:sldMk cId="2841509747" sldId="443"/>
            <ac:picMk id="22" creationId="{60DAB697-2A69-49DE-AC96-736095D01203}"/>
          </ac:picMkLst>
        </pc:picChg>
        <pc:picChg chg="add mod">
          <ac:chgData name="中田 雄大" userId="62f770ad0d6c1cad" providerId="LiveId" clId="{7381F9F6-864F-407B-9978-D55AF63A8895}" dt="2022-07-30T08:32:15.987" v="8342" actId="1076"/>
          <ac:picMkLst>
            <pc:docMk/>
            <pc:sldMk cId="2841509747" sldId="443"/>
            <ac:picMk id="29" creationId="{F092056F-3D68-163E-B5FE-5EB18D580EF2}"/>
          </ac:picMkLst>
        </pc:picChg>
        <pc:picChg chg="add mod">
          <ac:chgData name="中田 雄大" userId="62f770ad0d6c1cad" providerId="LiveId" clId="{7381F9F6-864F-407B-9978-D55AF63A8895}" dt="2022-07-30T08:32:37.043" v="8346" actId="1076"/>
          <ac:picMkLst>
            <pc:docMk/>
            <pc:sldMk cId="2841509747" sldId="443"/>
            <ac:picMk id="36" creationId="{A9DDD448-C4E3-7D4F-5698-734E82F41FEC}"/>
          </ac:picMkLst>
        </pc:picChg>
        <pc:cxnChg chg="mod">
          <ac:chgData name="中田 雄大" userId="62f770ad0d6c1cad" providerId="LiveId" clId="{7381F9F6-864F-407B-9978-D55AF63A8895}" dt="2022-07-30T08:29:33.675" v="8220" actId="14100"/>
          <ac:cxnSpMkLst>
            <pc:docMk/>
            <pc:sldMk cId="2841509747" sldId="443"/>
            <ac:cxnSpMk id="35" creationId="{2D1FB188-74DE-4C9C-A306-355C628E9ABA}"/>
          </ac:cxnSpMkLst>
        </pc:cxnChg>
        <pc:cxnChg chg="mod">
          <ac:chgData name="中田 雄大" userId="62f770ad0d6c1cad" providerId="LiveId" clId="{7381F9F6-864F-407B-9978-D55AF63A8895}" dt="2022-07-30T08:29:23.971" v="8219" actId="14100"/>
          <ac:cxnSpMkLst>
            <pc:docMk/>
            <pc:sldMk cId="2841509747" sldId="443"/>
            <ac:cxnSpMk id="38" creationId="{250EF0A0-B3DE-445F-B6D5-35AD396D230F}"/>
          </ac:cxnSpMkLst>
        </pc:cxnChg>
      </pc:sldChg>
      <pc:sldChg chg="addSp modSp mod modNotesTx">
        <pc:chgData name="中田 雄大" userId="62f770ad0d6c1cad" providerId="LiveId" clId="{7381F9F6-864F-407B-9978-D55AF63A8895}" dt="2022-08-03T02:52:00.516" v="13314" actId="20577"/>
        <pc:sldMkLst>
          <pc:docMk/>
          <pc:sldMk cId="842851711" sldId="446"/>
        </pc:sldMkLst>
        <pc:spChg chg="add mod ord">
          <ac:chgData name="中田 雄大" userId="62f770ad0d6c1cad" providerId="LiveId" clId="{7381F9F6-864F-407B-9978-D55AF63A8895}" dt="2022-07-30T07:19:28.684" v="4101" actId="1076"/>
          <ac:spMkLst>
            <pc:docMk/>
            <pc:sldMk cId="842851711" sldId="446"/>
            <ac:spMk id="48" creationId="{B856F534-EDEE-21F7-4AED-EC8D6C0AAF32}"/>
          </ac:spMkLst>
        </pc:spChg>
        <pc:spChg chg="mod">
          <ac:chgData name="中田 雄大" userId="62f770ad0d6c1cad" providerId="LiveId" clId="{7381F9F6-864F-407B-9978-D55AF63A8895}" dt="2022-07-30T07:18:49.828" v="4060" actId="20577"/>
          <ac:spMkLst>
            <pc:docMk/>
            <pc:sldMk cId="842851711" sldId="446"/>
            <ac:spMk id="54" creationId="{0F07CE19-1143-4248-B981-490A98710D5A}"/>
          </ac:spMkLst>
        </pc:spChg>
        <pc:spChg chg="mod">
          <ac:chgData name="中田 雄大" userId="62f770ad0d6c1cad" providerId="LiveId" clId="{7381F9F6-864F-407B-9978-D55AF63A8895}" dt="2022-07-30T07:19:28.684" v="4101" actId="1076"/>
          <ac:spMkLst>
            <pc:docMk/>
            <pc:sldMk cId="842851711" sldId="446"/>
            <ac:spMk id="55" creationId="{48BDC8B5-480F-E5B0-161D-4B937CF6620D}"/>
          </ac:spMkLst>
        </pc:spChg>
        <pc:spChg chg="mod">
          <ac:chgData name="中田 雄大" userId="62f770ad0d6c1cad" providerId="LiveId" clId="{7381F9F6-864F-407B-9978-D55AF63A8895}" dt="2022-07-30T07:19:28.684" v="4101" actId="1076"/>
          <ac:spMkLst>
            <pc:docMk/>
            <pc:sldMk cId="842851711" sldId="446"/>
            <ac:spMk id="57" creationId="{AFD38FD2-EAD9-11B5-9043-A95B98E981D3}"/>
          </ac:spMkLst>
        </pc:spChg>
        <pc:spChg chg="mod">
          <ac:chgData name="中田 雄大" userId="62f770ad0d6c1cad" providerId="LiveId" clId="{7381F9F6-864F-407B-9978-D55AF63A8895}" dt="2022-07-30T07:19:28.684" v="4101" actId="1076"/>
          <ac:spMkLst>
            <pc:docMk/>
            <pc:sldMk cId="842851711" sldId="446"/>
            <ac:spMk id="58" creationId="{5C58B33E-15D7-414F-E90B-BE45ECCA9E82}"/>
          </ac:spMkLst>
        </pc:spChg>
        <pc:spChg chg="mod">
          <ac:chgData name="中田 雄大" userId="62f770ad0d6c1cad" providerId="LiveId" clId="{7381F9F6-864F-407B-9978-D55AF63A8895}" dt="2022-07-30T07:19:28.684" v="4101" actId="1076"/>
          <ac:spMkLst>
            <pc:docMk/>
            <pc:sldMk cId="842851711" sldId="446"/>
            <ac:spMk id="60" creationId="{4B208613-0F4F-FD81-8EF2-939041F95CED}"/>
          </ac:spMkLst>
        </pc:spChg>
        <pc:spChg chg="mod">
          <ac:chgData name="中田 雄大" userId="62f770ad0d6c1cad" providerId="LiveId" clId="{7381F9F6-864F-407B-9978-D55AF63A8895}" dt="2022-07-30T07:19:28.684" v="4101" actId="1076"/>
          <ac:spMkLst>
            <pc:docMk/>
            <pc:sldMk cId="842851711" sldId="446"/>
            <ac:spMk id="64" creationId="{F35445A7-E878-48D5-85BB-1B88C696B3CC}"/>
          </ac:spMkLst>
        </pc:spChg>
        <pc:spChg chg="mod">
          <ac:chgData name="中田 雄大" userId="62f770ad0d6c1cad" providerId="LiveId" clId="{7381F9F6-864F-407B-9978-D55AF63A8895}" dt="2022-07-30T07:19:28.684" v="4101" actId="1076"/>
          <ac:spMkLst>
            <pc:docMk/>
            <pc:sldMk cId="842851711" sldId="446"/>
            <ac:spMk id="83" creationId="{1DE8962A-08DE-4EF4-B34E-F78898743B5C}"/>
          </ac:spMkLst>
        </pc:spChg>
        <pc:spChg chg="mod">
          <ac:chgData name="中田 雄大" userId="62f770ad0d6c1cad" providerId="LiveId" clId="{7381F9F6-864F-407B-9978-D55AF63A8895}" dt="2022-07-30T07:19:28.684" v="4101" actId="1076"/>
          <ac:spMkLst>
            <pc:docMk/>
            <pc:sldMk cId="842851711" sldId="446"/>
            <ac:spMk id="87" creationId="{3FAA98B6-4EF2-4029-AFBC-88D339FFEAD1}"/>
          </ac:spMkLst>
        </pc:spChg>
        <pc:spChg chg="mod">
          <ac:chgData name="中田 雄大" userId="62f770ad0d6c1cad" providerId="LiveId" clId="{7381F9F6-864F-407B-9978-D55AF63A8895}" dt="2022-07-30T07:21:05.218" v="4133" actId="27636"/>
          <ac:spMkLst>
            <pc:docMk/>
            <pc:sldMk cId="842851711" sldId="446"/>
            <ac:spMk id="88" creationId="{23D70B17-C33B-4201-AC78-2A3E1860E950}"/>
          </ac:spMkLst>
        </pc:spChg>
        <pc:spChg chg="mod">
          <ac:chgData name="中田 雄大" userId="62f770ad0d6c1cad" providerId="LiveId" clId="{7381F9F6-864F-407B-9978-D55AF63A8895}" dt="2022-07-30T07:19:28.684" v="4101" actId="1076"/>
          <ac:spMkLst>
            <pc:docMk/>
            <pc:sldMk cId="842851711" sldId="446"/>
            <ac:spMk id="110" creationId="{9078ECA4-3750-4796-916D-AB13F483105A}"/>
          </ac:spMkLst>
        </pc:spChg>
        <pc:spChg chg="mod">
          <ac:chgData name="中田 雄大" userId="62f770ad0d6c1cad" providerId="LiveId" clId="{7381F9F6-864F-407B-9978-D55AF63A8895}" dt="2022-07-30T07:19:28.684" v="4101" actId="1076"/>
          <ac:spMkLst>
            <pc:docMk/>
            <pc:sldMk cId="842851711" sldId="446"/>
            <ac:spMk id="115" creationId="{ECBB0131-CBE7-4860-B821-05F7439FBAB4}"/>
          </ac:spMkLst>
        </pc:spChg>
        <pc:spChg chg="mod">
          <ac:chgData name="中田 雄大" userId="62f770ad0d6c1cad" providerId="LiveId" clId="{7381F9F6-864F-407B-9978-D55AF63A8895}" dt="2022-07-30T07:19:28.684" v="4101" actId="1076"/>
          <ac:spMkLst>
            <pc:docMk/>
            <pc:sldMk cId="842851711" sldId="446"/>
            <ac:spMk id="120" creationId="{9A72FA6D-2D16-4C57-9A1E-FA9B64376E08}"/>
          </ac:spMkLst>
        </pc:spChg>
        <pc:spChg chg="mod">
          <ac:chgData name="中田 雄大" userId="62f770ad0d6c1cad" providerId="LiveId" clId="{7381F9F6-864F-407B-9978-D55AF63A8895}" dt="2022-07-30T07:19:28.684" v="4101" actId="1076"/>
          <ac:spMkLst>
            <pc:docMk/>
            <pc:sldMk cId="842851711" sldId="446"/>
            <ac:spMk id="123" creationId="{0C88C98F-1B7B-4943-9779-C4AAAF663053}"/>
          </ac:spMkLst>
        </pc:spChg>
        <pc:spChg chg="mod">
          <ac:chgData name="中田 雄大" userId="62f770ad0d6c1cad" providerId="LiveId" clId="{7381F9F6-864F-407B-9978-D55AF63A8895}" dt="2022-07-30T07:19:28.684" v="4101" actId="1076"/>
          <ac:spMkLst>
            <pc:docMk/>
            <pc:sldMk cId="842851711" sldId="446"/>
            <ac:spMk id="126" creationId="{A6AA4B9E-202A-4C66-A021-852792CB83B6}"/>
          </ac:spMkLst>
        </pc:spChg>
        <pc:spChg chg="mod">
          <ac:chgData name="中田 雄大" userId="62f770ad0d6c1cad" providerId="LiveId" clId="{7381F9F6-864F-407B-9978-D55AF63A8895}" dt="2022-07-30T07:19:28.684" v="4101" actId="1076"/>
          <ac:spMkLst>
            <pc:docMk/>
            <pc:sldMk cId="842851711" sldId="446"/>
            <ac:spMk id="127" creationId="{73E59231-4ACE-4967-B055-73BF9C522D69}"/>
          </ac:spMkLst>
        </pc:spChg>
        <pc:spChg chg="mod">
          <ac:chgData name="中田 雄大" userId="62f770ad0d6c1cad" providerId="LiveId" clId="{7381F9F6-864F-407B-9978-D55AF63A8895}" dt="2022-07-30T07:19:28.684" v="4101" actId="1076"/>
          <ac:spMkLst>
            <pc:docMk/>
            <pc:sldMk cId="842851711" sldId="446"/>
            <ac:spMk id="128" creationId="{766DFE7A-9FF9-4B74-9CCF-AB5DA2EBB2BC}"/>
          </ac:spMkLst>
        </pc:spChg>
        <pc:spChg chg="mod">
          <ac:chgData name="中田 雄大" userId="62f770ad0d6c1cad" providerId="LiveId" clId="{7381F9F6-864F-407B-9978-D55AF63A8895}" dt="2022-07-30T07:50:57.972" v="5932" actId="20577"/>
          <ac:spMkLst>
            <pc:docMk/>
            <pc:sldMk cId="842851711" sldId="446"/>
            <ac:spMk id="134" creationId="{A42525FB-2311-496F-B949-1E8FC6AD2573}"/>
          </ac:spMkLst>
        </pc:spChg>
        <pc:spChg chg="mod">
          <ac:chgData name="中田 雄大" userId="62f770ad0d6c1cad" providerId="LiveId" clId="{7381F9F6-864F-407B-9978-D55AF63A8895}" dt="2022-07-30T07:19:28.684" v="4101" actId="1076"/>
          <ac:spMkLst>
            <pc:docMk/>
            <pc:sldMk cId="842851711" sldId="446"/>
            <ac:spMk id="137" creationId="{BA34C233-C25D-4CCC-A86B-2B64F0F97C5D}"/>
          </ac:spMkLst>
        </pc:spChg>
        <pc:spChg chg="mod ord">
          <ac:chgData name="中田 雄大" userId="62f770ad0d6c1cad" providerId="LiveId" clId="{7381F9F6-864F-407B-9978-D55AF63A8895}" dt="2022-07-30T07:19:28.684" v="4101" actId="1076"/>
          <ac:spMkLst>
            <pc:docMk/>
            <pc:sldMk cId="842851711" sldId="446"/>
            <ac:spMk id="140" creationId="{9305846F-71FE-467E-88C9-90ECBB85509A}"/>
          </ac:spMkLst>
        </pc:spChg>
        <pc:spChg chg="mod">
          <ac:chgData name="中田 雄大" userId="62f770ad0d6c1cad" providerId="LiveId" clId="{7381F9F6-864F-407B-9978-D55AF63A8895}" dt="2022-07-30T07:19:28.684" v="4101" actId="1076"/>
          <ac:spMkLst>
            <pc:docMk/>
            <pc:sldMk cId="842851711" sldId="446"/>
            <ac:spMk id="142" creationId="{2A0D479A-A2BB-469C-904D-9671B08DC10E}"/>
          </ac:spMkLst>
        </pc:spChg>
        <pc:spChg chg="mod">
          <ac:chgData name="中田 雄大" userId="62f770ad0d6c1cad" providerId="LiveId" clId="{7381F9F6-864F-407B-9978-D55AF63A8895}" dt="2022-07-30T07:19:28.684" v="4101" actId="1076"/>
          <ac:spMkLst>
            <pc:docMk/>
            <pc:sldMk cId="842851711" sldId="446"/>
            <ac:spMk id="147" creationId="{B63D6C07-CFAA-47EF-A7C4-92FD7EABA3E8}"/>
          </ac:spMkLst>
        </pc:spChg>
        <pc:spChg chg="mod">
          <ac:chgData name="中田 雄大" userId="62f770ad0d6c1cad" providerId="LiveId" clId="{7381F9F6-864F-407B-9978-D55AF63A8895}" dt="2022-07-30T07:19:28.684" v="4101" actId="1076"/>
          <ac:spMkLst>
            <pc:docMk/>
            <pc:sldMk cId="842851711" sldId="446"/>
            <ac:spMk id="148" creationId="{055B4442-0386-4160-B4E5-63026E7A5C6F}"/>
          </ac:spMkLst>
        </pc:spChg>
        <pc:spChg chg="mod">
          <ac:chgData name="中田 雄大" userId="62f770ad0d6c1cad" providerId="LiveId" clId="{7381F9F6-864F-407B-9978-D55AF63A8895}" dt="2022-07-30T07:19:28.684" v="4101" actId="1076"/>
          <ac:spMkLst>
            <pc:docMk/>
            <pc:sldMk cId="842851711" sldId="446"/>
            <ac:spMk id="158" creationId="{4429D305-20EA-4876-9309-2BCD04046923}"/>
          </ac:spMkLst>
        </pc:spChg>
        <pc:spChg chg="mod">
          <ac:chgData name="中田 雄大" userId="62f770ad0d6c1cad" providerId="LiveId" clId="{7381F9F6-864F-407B-9978-D55AF63A8895}" dt="2022-07-30T07:19:32.488" v="4102" actId="1076"/>
          <ac:spMkLst>
            <pc:docMk/>
            <pc:sldMk cId="842851711" sldId="446"/>
            <ac:spMk id="159" creationId="{33CE64B3-DE58-4DBE-8196-2DB63DC0BC1E}"/>
          </ac:spMkLst>
        </pc:spChg>
        <pc:grpChg chg="mod">
          <ac:chgData name="中田 雄大" userId="62f770ad0d6c1cad" providerId="LiveId" clId="{7381F9F6-864F-407B-9978-D55AF63A8895}" dt="2022-07-30T07:19:28.684" v="4101" actId="1076"/>
          <ac:grpSpMkLst>
            <pc:docMk/>
            <pc:sldMk cId="842851711" sldId="446"/>
            <ac:grpSpMk id="143" creationId="{FCD64F88-E247-4144-B4C9-85856B405E35}"/>
          </ac:grpSpMkLst>
        </pc:grpChg>
        <pc:picChg chg="mod">
          <ac:chgData name="中田 雄大" userId="62f770ad0d6c1cad" providerId="LiveId" clId="{7381F9F6-864F-407B-9978-D55AF63A8895}" dt="2022-07-30T07:19:28.684" v="4101" actId="1076"/>
          <ac:picMkLst>
            <pc:docMk/>
            <pc:sldMk cId="842851711" sldId="446"/>
            <ac:picMk id="111" creationId="{1DEE7977-22EA-469D-B900-F598E5898478}"/>
          </ac:picMkLst>
        </pc:picChg>
        <pc:picChg chg="mod">
          <ac:chgData name="中田 雄大" userId="62f770ad0d6c1cad" providerId="LiveId" clId="{7381F9F6-864F-407B-9978-D55AF63A8895}" dt="2022-07-30T07:19:28.684" v="4101" actId="1076"/>
          <ac:picMkLst>
            <pc:docMk/>
            <pc:sldMk cId="842851711" sldId="446"/>
            <ac:picMk id="132" creationId="{C740649B-7028-40BE-A52F-00D3820EA4AC}"/>
          </ac:picMkLst>
        </pc:picChg>
        <pc:picChg chg="mod">
          <ac:chgData name="中田 雄大" userId="62f770ad0d6c1cad" providerId="LiveId" clId="{7381F9F6-864F-407B-9978-D55AF63A8895}" dt="2022-07-30T07:19:28.684" v="4101" actId="1076"/>
          <ac:picMkLst>
            <pc:docMk/>
            <pc:sldMk cId="842851711" sldId="446"/>
            <ac:picMk id="133" creationId="{E5AB2AA2-89AF-4751-A921-3C1B0AA9FBB4}"/>
          </ac:picMkLst>
        </pc:picChg>
        <pc:picChg chg="mod">
          <ac:chgData name="中田 雄大" userId="62f770ad0d6c1cad" providerId="LiveId" clId="{7381F9F6-864F-407B-9978-D55AF63A8895}" dt="2022-07-30T07:19:28.684" v="4101" actId="1076"/>
          <ac:picMkLst>
            <pc:docMk/>
            <pc:sldMk cId="842851711" sldId="446"/>
            <ac:picMk id="141" creationId="{025C9469-83EB-46FE-9C51-0D6CA282306C}"/>
          </ac:picMkLst>
        </pc:picChg>
        <pc:picChg chg="mod">
          <ac:chgData name="中田 雄大" userId="62f770ad0d6c1cad" providerId="LiveId" clId="{7381F9F6-864F-407B-9978-D55AF63A8895}" dt="2022-07-30T07:19:28.684" v="4101" actId="1076"/>
          <ac:picMkLst>
            <pc:docMk/>
            <pc:sldMk cId="842851711" sldId="446"/>
            <ac:picMk id="149" creationId="{8E7233E8-0BD2-4F9E-9ACD-006BCCC16410}"/>
          </ac:picMkLst>
        </pc:picChg>
        <pc:picChg chg="mod">
          <ac:chgData name="中田 雄大" userId="62f770ad0d6c1cad" providerId="LiveId" clId="{7381F9F6-864F-407B-9978-D55AF63A8895}" dt="2022-07-30T07:19:28.684" v="4101" actId="1076"/>
          <ac:picMkLst>
            <pc:docMk/>
            <pc:sldMk cId="842851711" sldId="446"/>
            <ac:picMk id="150" creationId="{898E2A44-D039-4790-A9AF-2CB9A064A0B5}"/>
          </ac:picMkLst>
        </pc:picChg>
        <pc:cxnChg chg="mod">
          <ac:chgData name="中田 雄大" userId="62f770ad0d6c1cad" providerId="LiveId" clId="{7381F9F6-864F-407B-9978-D55AF63A8895}" dt="2022-07-30T07:19:28.684" v="4101" actId="1076"/>
          <ac:cxnSpMkLst>
            <pc:docMk/>
            <pc:sldMk cId="842851711" sldId="446"/>
            <ac:cxnSpMk id="59" creationId="{3D21F327-EA8D-4B2C-9951-FBED6E2D92FC}"/>
          </ac:cxnSpMkLst>
        </pc:cxnChg>
        <pc:cxnChg chg="mod">
          <ac:chgData name="中田 雄大" userId="62f770ad0d6c1cad" providerId="LiveId" clId="{7381F9F6-864F-407B-9978-D55AF63A8895}" dt="2022-07-30T07:19:28.684" v="4101" actId="1076"/>
          <ac:cxnSpMkLst>
            <pc:docMk/>
            <pc:sldMk cId="842851711" sldId="446"/>
            <ac:cxnSpMk id="112" creationId="{8F7F6EBD-AAF0-4580-A54A-26DC97E33884}"/>
          </ac:cxnSpMkLst>
        </pc:cxnChg>
        <pc:cxnChg chg="mod">
          <ac:chgData name="中田 雄大" userId="62f770ad0d6c1cad" providerId="LiveId" clId="{7381F9F6-864F-407B-9978-D55AF63A8895}" dt="2022-07-30T07:19:28.684" v="4101" actId="1076"/>
          <ac:cxnSpMkLst>
            <pc:docMk/>
            <pc:sldMk cId="842851711" sldId="446"/>
            <ac:cxnSpMk id="113" creationId="{6392AC9E-A964-45E1-ABCB-30BFB569C3D6}"/>
          </ac:cxnSpMkLst>
        </pc:cxnChg>
        <pc:cxnChg chg="mod">
          <ac:chgData name="中田 雄大" userId="62f770ad0d6c1cad" providerId="LiveId" clId="{7381F9F6-864F-407B-9978-D55AF63A8895}" dt="2022-07-30T07:19:28.684" v="4101" actId="1076"/>
          <ac:cxnSpMkLst>
            <pc:docMk/>
            <pc:sldMk cId="842851711" sldId="446"/>
            <ac:cxnSpMk id="114" creationId="{6C8C54CD-92C0-484A-9936-0C63B342A4BE}"/>
          </ac:cxnSpMkLst>
        </pc:cxnChg>
        <pc:cxnChg chg="mod">
          <ac:chgData name="中田 雄大" userId="62f770ad0d6c1cad" providerId="LiveId" clId="{7381F9F6-864F-407B-9978-D55AF63A8895}" dt="2022-07-30T07:19:28.684" v="4101" actId="1076"/>
          <ac:cxnSpMkLst>
            <pc:docMk/>
            <pc:sldMk cId="842851711" sldId="446"/>
            <ac:cxnSpMk id="116" creationId="{17EE2F40-E42B-4185-8010-0C235DEF3A9F}"/>
          </ac:cxnSpMkLst>
        </pc:cxnChg>
        <pc:cxnChg chg="mod">
          <ac:chgData name="中田 雄大" userId="62f770ad0d6c1cad" providerId="LiveId" clId="{7381F9F6-864F-407B-9978-D55AF63A8895}" dt="2022-07-30T07:19:28.684" v="4101" actId="1076"/>
          <ac:cxnSpMkLst>
            <pc:docMk/>
            <pc:sldMk cId="842851711" sldId="446"/>
            <ac:cxnSpMk id="117" creationId="{B817ABEA-49C4-46A2-B158-FCB6AEFF988A}"/>
          </ac:cxnSpMkLst>
        </pc:cxnChg>
        <pc:cxnChg chg="mod">
          <ac:chgData name="中田 雄大" userId="62f770ad0d6c1cad" providerId="LiveId" clId="{7381F9F6-864F-407B-9978-D55AF63A8895}" dt="2022-07-30T07:19:28.684" v="4101" actId="1076"/>
          <ac:cxnSpMkLst>
            <pc:docMk/>
            <pc:sldMk cId="842851711" sldId="446"/>
            <ac:cxnSpMk id="118" creationId="{479213B8-F884-465F-BBC6-DE2D539E271F}"/>
          </ac:cxnSpMkLst>
        </pc:cxnChg>
        <pc:cxnChg chg="mod">
          <ac:chgData name="中田 雄大" userId="62f770ad0d6c1cad" providerId="LiveId" clId="{7381F9F6-864F-407B-9978-D55AF63A8895}" dt="2022-07-30T07:19:28.684" v="4101" actId="1076"/>
          <ac:cxnSpMkLst>
            <pc:docMk/>
            <pc:sldMk cId="842851711" sldId="446"/>
            <ac:cxnSpMk id="122" creationId="{E0E4782D-0570-40DF-A50E-3AC4D35323E4}"/>
          </ac:cxnSpMkLst>
        </pc:cxnChg>
        <pc:cxnChg chg="mod">
          <ac:chgData name="中田 雄大" userId="62f770ad0d6c1cad" providerId="LiveId" clId="{7381F9F6-864F-407B-9978-D55AF63A8895}" dt="2022-07-30T07:19:28.684" v="4101" actId="1076"/>
          <ac:cxnSpMkLst>
            <pc:docMk/>
            <pc:sldMk cId="842851711" sldId="446"/>
            <ac:cxnSpMk id="139" creationId="{C816C59A-D70B-4098-87CA-632B4B56DDC7}"/>
          </ac:cxnSpMkLst>
        </pc:cxnChg>
        <pc:cxnChg chg="mod">
          <ac:chgData name="中田 雄大" userId="62f770ad0d6c1cad" providerId="LiveId" clId="{7381F9F6-864F-407B-9978-D55AF63A8895}" dt="2022-07-30T07:19:28.684" v="4101" actId="1076"/>
          <ac:cxnSpMkLst>
            <pc:docMk/>
            <pc:sldMk cId="842851711" sldId="446"/>
            <ac:cxnSpMk id="146" creationId="{B1B2CCF1-228B-4ACC-9775-30D7C31EBB50}"/>
          </ac:cxnSpMkLst>
        </pc:cxnChg>
        <pc:cxnChg chg="mod">
          <ac:chgData name="中田 雄大" userId="62f770ad0d6c1cad" providerId="LiveId" clId="{7381F9F6-864F-407B-9978-D55AF63A8895}" dt="2022-07-30T07:19:28.684" v="4101" actId="1076"/>
          <ac:cxnSpMkLst>
            <pc:docMk/>
            <pc:sldMk cId="842851711" sldId="446"/>
            <ac:cxnSpMk id="151" creationId="{30266656-3A88-422A-8BA3-A85ACC20B093}"/>
          </ac:cxnSpMkLst>
        </pc:cxnChg>
        <pc:cxnChg chg="mod">
          <ac:chgData name="中田 雄大" userId="62f770ad0d6c1cad" providerId="LiveId" clId="{7381F9F6-864F-407B-9978-D55AF63A8895}" dt="2022-07-30T07:19:28.684" v="4101" actId="1076"/>
          <ac:cxnSpMkLst>
            <pc:docMk/>
            <pc:sldMk cId="842851711" sldId="446"/>
            <ac:cxnSpMk id="153" creationId="{4B9426D3-7805-40AB-897E-599DCD84098B}"/>
          </ac:cxnSpMkLst>
        </pc:cxnChg>
        <pc:cxnChg chg="mod">
          <ac:chgData name="中田 雄大" userId="62f770ad0d6c1cad" providerId="LiveId" clId="{7381F9F6-864F-407B-9978-D55AF63A8895}" dt="2022-07-30T07:19:28.684" v="4101" actId="1076"/>
          <ac:cxnSpMkLst>
            <pc:docMk/>
            <pc:sldMk cId="842851711" sldId="446"/>
            <ac:cxnSpMk id="155" creationId="{05CC5C7B-F410-421E-90E4-B2D12E2E208E}"/>
          </ac:cxnSpMkLst>
        </pc:cxnChg>
      </pc:sldChg>
      <pc:sldChg chg="del">
        <pc:chgData name="中田 雄大" userId="62f770ad0d6c1cad" providerId="LiveId" clId="{7381F9F6-864F-407B-9978-D55AF63A8895}" dt="2022-08-01T03:17:35.367" v="9768" actId="47"/>
        <pc:sldMkLst>
          <pc:docMk/>
          <pc:sldMk cId="3776775374" sldId="447"/>
        </pc:sldMkLst>
      </pc:sldChg>
      <pc:sldChg chg="delSp modSp mod ord modNotesTx">
        <pc:chgData name="中田 雄大" userId="62f770ad0d6c1cad" providerId="LiveId" clId="{7381F9F6-864F-407B-9978-D55AF63A8895}" dt="2022-08-01T06:38:45.289" v="10343" actId="20577"/>
        <pc:sldMkLst>
          <pc:docMk/>
          <pc:sldMk cId="1915785143" sldId="448"/>
        </pc:sldMkLst>
        <pc:spChg chg="mod">
          <ac:chgData name="中田 雄大" userId="62f770ad0d6c1cad" providerId="LiveId" clId="{7381F9F6-864F-407B-9978-D55AF63A8895}" dt="2022-07-30T08:33:01.147" v="8347" actId="1076"/>
          <ac:spMkLst>
            <pc:docMk/>
            <pc:sldMk cId="1915785143" sldId="448"/>
            <ac:spMk id="24" creationId="{433EC9A8-DBAB-4211-B1BB-61FD5D14E554}"/>
          </ac:spMkLst>
        </pc:spChg>
        <pc:spChg chg="mod">
          <ac:chgData name="中田 雄大" userId="62f770ad0d6c1cad" providerId="LiveId" clId="{7381F9F6-864F-407B-9978-D55AF63A8895}" dt="2022-07-30T08:12:43.285" v="7236" actId="20577"/>
          <ac:spMkLst>
            <pc:docMk/>
            <pc:sldMk cId="1915785143" sldId="448"/>
            <ac:spMk id="25" creationId="{F32FB0B8-46C3-4202-91F5-61D29967DF45}"/>
          </ac:spMkLst>
        </pc:spChg>
        <pc:spChg chg="mod">
          <ac:chgData name="中田 雄大" userId="62f770ad0d6c1cad" providerId="LiveId" clId="{7381F9F6-864F-407B-9978-D55AF63A8895}" dt="2022-07-30T08:33:03.723" v="8348" actId="1076"/>
          <ac:spMkLst>
            <pc:docMk/>
            <pc:sldMk cId="1915785143" sldId="448"/>
            <ac:spMk id="27" creationId="{0C37C026-9E84-462D-9B3D-5D5BAF91FFB0}"/>
          </ac:spMkLst>
        </pc:spChg>
        <pc:spChg chg="mod">
          <ac:chgData name="中田 雄大" userId="62f770ad0d6c1cad" providerId="LiveId" clId="{7381F9F6-864F-407B-9978-D55AF63A8895}" dt="2022-07-30T08:15:02.170" v="7390" actId="1076"/>
          <ac:spMkLst>
            <pc:docMk/>
            <pc:sldMk cId="1915785143" sldId="448"/>
            <ac:spMk id="28" creationId="{FCF317F4-4AAA-1440-7CC3-3D2ECCD1D49B}"/>
          </ac:spMkLst>
        </pc:spChg>
        <pc:spChg chg="mod">
          <ac:chgData name="中田 雄大" userId="62f770ad0d6c1cad" providerId="LiveId" clId="{7381F9F6-864F-407B-9978-D55AF63A8895}" dt="2022-07-30T08:15:05.003" v="7391" actId="1076"/>
          <ac:spMkLst>
            <pc:docMk/>
            <pc:sldMk cId="1915785143" sldId="448"/>
            <ac:spMk id="29" creationId="{334226DE-D7BE-CFD1-3F5B-370A40AD0767}"/>
          </ac:spMkLst>
        </pc:spChg>
        <pc:spChg chg="mod">
          <ac:chgData name="中田 雄大" userId="62f770ad0d6c1cad" providerId="LiveId" clId="{7381F9F6-864F-407B-9978-D55AF63A8895}" dt="2022-07-30T08:11:59.786" v="7189" actId="1076"/>
          <ac:spMkLst>
            <pc:docMk/>
            <pc:sldMk cId="1915785143" sldId="448"/>
            <ac:spMk id="30" creationId="{D8B9CE4A-0559-F180-D92E-57E53CE65B6F}"/>
          </ac:spMkLst>
        </pc:spChg>
        <pc:spChg chg="mod">
          <ac:chgData name="中田 雄大" userId="62f770ad0d6c1cad" providerId="LiveId" clId="{7381F9F6-864F-407B-9978-D55AF63A8895}" dt="2022-07-30T08:15:20.291" v="7395" actId="1076"/>
          <ac:spMkLst>
            <pc:docMk/>
            <pc:sldMk cId="1915785143" sldId="448"/>
            <ac:spMk id="54" creationId="{EEE4C93D-DE52-49F4-B488-91B5F7E83989}"/>
          </ac:spMkLst>
        </pc:spChg>
        <pc:spChg chg="del">
          <ac:chgData name="中田 雄大" userId="62f770ad0d6c1cad" providerId="LiveId" clId="{7381F9F6-864F-407B-9978-D55AF63A8895}" dt="2022-07-30T08:13:14.801" v="7290" actId="478"/>
          <ac:spMkLst>
            <pc:docMk/>
            <pc:sldMk cId="1915785143" sldId="448"/>
            <ac:spMk id="62" creationId="{FE924840-63A7-BA87-12FA-2C0D5A848068}"/>
          </ac:spMkLst>
        </pc:spChg>
        <pc:spChg chg="del">
          <ac:chgData name="中田 雄大" userId="62f770ad0d6c1cad" providerId="LiveId" clId="{7381F9F6-864F-407B-9978-D55AF63A8895}" dt="2022-07-30T08:13:26.831" v="7293" actId="478"/>
          <ac:spMkLst>
            <pc:docMk/>
            <pc:sldMk cId="1915785143" sldId="448"/>
            <ac:spMk id="63" creationId="{D7B2C62F-4B24-0672-1449-3E460E677474}"/>
          </ac:spMkLst>
        </pc:spChg>
        <pc:grpChg chg="mod">
          <ac:chgData name="中田 雄大" userId="62f770ad0d6c1cad" providerId="LiveId" clId="{7381F9F6-864F-407B-9978-D55AF63A8895}" dt="2022-07-30T08:14:26.547" v="7375" actId="1076"/>
          <ac:grpSpMkLst>
            <pc:docMk/>
            <pc:sldMk cId="1915785143" sldId="448"/>
            <ac:grpSpMk id="23" creationId="{26833C7A-DC8E-F478-FB76-B3D27D4D28F6}"/>
          </ac:grpSpMkLst>
        </pc:grpChg>
        <pc:grpChg chg="mod">
          <ac:chgData name="中田 雄大" userId="62f770ad0d6c1cad" providerId="LiveId" clId="{7381F9F6-864F-407B-9978-D55AF63A8895}" dt="2022-07-30T08:14:26.547" v="7375" actId="1076"/>
          <ac:grpSpMkLst>
            <pc:docMk/>
            <pc:sldMk cId="1915785143" sldId="448"/>
            <ac:grpSpMk id="38" creationId="{E32CE20F-D02F-D3D2-C708-5AF2DA6C1EF0}"/>
          </ac:grpSpMkLst>
        </pc:grpChg>
        <pc:grpChg chg="mod">
          <ac:chgData name="中田 雄大" userId="62f770ad0d6c1cad" providerId="LiveId" clId="{7381F9F6-864F-407B-9978-D55AF63A8895}" dt="2022-07-30T08:15:20.291" v="7395" actId="1076"/>
          <ac:grpSpMkLst>
            <pc:docMk/>
            <pc:sldMk cId="1915785143" sldId="448"/>
            <ac:grpSpMk id="61" creationId="{121F08A3-6BCC-5B01-FD7C-82AD4E2B77A5}"/>
          </ac:grpSpMkLst>
        </pc:grpChg>
        <pc:picChg chg="mod">
          <ac:chgData name="中田 雄大" userId="62f770ad0d6c1cad" providerId="LiveId" clId="{7381F9F6-864F-407B-9978-D55AF63A8895}" dt="2022-07-30T08:14:26.547" v="7375" actId="1076"/>
          <ac:picMkLst>
            <pc:docMk/>
            <pc:sldMk cId="1915785143" sldId="448"/>
            <ac:picMk id="6" creationId="{6D1FB091-2D40-2A37-DF2F-2F1BF9C1786B}"/>
          </ac:picMkLst>
        </pc:picChg>
        <pc:picChg chg="mod">
          <ac:chgData name="中田 雄大" userId="62f770ad0d6c1cad" providerId="LiveId" clId="{7381F9F6-864F-407B-9978-D55AF63A8895}" dt="2022-07-30T08:14:26.547" v="7375" actId="1076"/>
          <ac:picMkLst>
            <pc:docMk/>
            <pc:sldMk cId="1915785143" sldId="448"/>
            <ac:picMk id="8" creationId="{D9F2C61E-BCE5-3D17-DB12-8FDFA104C2B9}"/>
          </ac:picMkLst>
        </pc:picChg>
        <pc:picChg chg="mod">
          <ac:chgData name="中田 雄大" userId="62f770ad0d6c1cad" providerId="LiveId" clId="{7381F9F6-864F-407B-9978-D55AF63A8895}" dt="2022-07-30T08:15:20.291" v="7395" actId="1076"/>
          <ac:picMkLst>
            <pc:docMk/>
            <pc:sldMk cId="1915785143" sldId="448"/>
            <ac:picMk id="10" creationId="{61A128D6-44C7-FFED-4182-86E620209C05}"/>
          </ac:picMkLst>
        </pc:picChg>
      </pc:sldChg>
      <pc:sldChg chg="modSp mod ord">
        <pc:chgData name="中田 雄大" userId="62f770ad0d6c1cad" providerId="LiveId" clId="{7381F9F6-864F-407B-9978-D55AF63A8895}" dt="2022-08-03T02:26:59.011" v="13077"/>
        <pc:sldMkLst>
          <pc:docMk/>
          <pc:sldMk cId="3987222935" sldId="450"/>
        </pc:sldMkLst>
        <pc:spChg chg="mod">
          <ac:chgData name="中田 雄大" userId="62f770ad0d6c1cad" providerId="LiveId" clId="{7381F9F6-864F-407B-9978-D55AF63A8895}" dt="2022-07-30T08:58:17.977" v="9421" actId="20577"/>
          <ac:spMkLst>
            <pc:docMk/>
            <pc:sldMk cId="3987222935" sldId="450"/>
            <ac:spMk id="28" creationId="{D464BDB6-0D4D-4941-AF72-D647E3D6AE3E}"/>
          </ac:spMkLst>
        </pc:spChg>
      </pc:sldChg>
      <pc:sldChg chg="addSp delSp modSp mod ord modNotesTx">
        <pc:chgData name="中田 雄大" userId="62f770ad0d6c1cad" providerId="LiveId" clId="{7381F9F6-864F-407B-9978-D55AF63A8895}" dt="2022-08-03T02:27:26.263" v="13087"/>
        <pc:sldMkLst>
          <pc:docMk/>
          <pc:sldMk cId="1020639796" sldId="452"/>
        </pc:sldMkLst>
        <pc:spChg chg="add mod">
          <ac:chgData name="中田 雄大" userId="62f770ad0d6c1cad" providerId="LiveId" clId="{7381F9F6-864F-407B-9978-D55AF63A8895}" dt="2022-07-30T09:01:34.244" v="9640" actId="1076"/>
          <ac:spMkLst>
            <pc:docMk/>
            <pc:sldMk cId="1020639796" sldId="452"/>
            <ac:spMk id="28" creationId="{2627DF03-BEAC-2EC8-287C-AB340F4A6F71}"/>
          </ac:spMkLst>
        </pc:spChg>
        <pc:spChg chg="mod">
          <ac:chgData name="中田 雄大" userId="62f770ad0d6c1cad" providerId="LiveId" clId="{7381F9F6-864F-407B-9978-D55AF63A8895}" dt="2022-07-30T09:01:34.244" v="9640" actId="1076"/>
          <ac:spMkLst>
            <pc:docMk/>
            <pc:sldMk cId="1020639796" sldId="452"/>
            <ac:spMk id="30" creationId="{F2315C54-F9B1-E735-C7FD-38C5160E3336}"/>
          </ac:spMkLst>
        </pc:spChg>
        <pc:spChg chg="mod">
          <ac:chgData name="中田 雄大" userId="62f770ad0d6c1cad" providerId="LiveId" clId="{7381F9F6-864F-407B-9978-D55AF63A8895}" dt="2022-07-30T09:00:31.352" v="9539" actId="1076"/>
          <ac:spMkLst>
            <pc:docMk/>
            <pc:sldMk cId="1020639796" sldId="452"/>
            <ac:spMk id="51" creationId="{8BDC5E45-ACAB-F1BA-DB6A-561C0B614505}"/>
          </ac:spMkLst>
        </pc:spChg>
        <pc:spChg chg="mod">
          <ac:chgData name="中田 雄大" userId="62f770ad0d6c1cad" providerId="LiveId" clId="{7381F9F6-864F-407B-9978-D55AF63A8895}" dt="2022-07-30T09:00:31.352" v="9539" actId="1076"/>
          <ac:spMkLst>
            <pc:docMk/>
            <pc:sldMk cId="1020639796" sldId="452"/>
            <ac:spMk id="52" creationId="{F626D3F2-943B-7958-DE32-A41EBE4F3C2C}"/>
          </ac:spMkLst>
        </pc:spChg>
        <pc:spChg chg="mod">
          <ac:chgData name="中田 雄大" userId="62f770ad0d6c1cad" providerId="LiveId" clId="{7381F9F6-864F-407B-9978-D55AF63A8895}" dt="2022-07-30T09:00:31.352" v="9539" actId="1076"/>
          <ac:spMkLst>
            <pc:docMk/>
            <pc:sldMk cId="1020639796" sldId="452"/>
            <ac:spMk id="53" creationId="{9D5E9173-DFD6-D05E-31E1-7A25B7B71AFB}"/>
          </ac:spMkLst>
        </pc:spChg>
        <pc:spChg chg="add del">
          <ac:chgData name="中田 雄大" userId="62f770ad0d6c1cad" providerId="LiveId" clId="{7381F9F6-864F-407B-9978-D55AF63A8895}" dt="2022-07-30T09:00:31.047" v="9538" actId="478"/>
          <ac:spMkLst>
            <pc:docMk/>
            <pc:sldMk cId="1020639796" sldId="452"/>
            <ac:spMk id="55" creationId="{822D1075-F6DA-3EF8-608B-8095339038E8}"/>
          </ac:spMkLst>
        </pc:spChg>
        <pc:spChg chg="del">
          <ac:chgData name="中田 雄大" userId="62f770ad0d6c1cad" providerId="LiveId" clId="{7381F9F6-864F-407B-9978-D55AF63A8895}" dt="2022-07-30T09:00:17.921" v="9533" actId="478"/>
          <ac:spMkLst>
            <pc:docMk/>
            <pc:sldMk cId="1020639796" sldId="452"/>
            <ac:spMk id="58" creationId="{07A26E79-4A7E-6318-95C2-3D431378AD84}"/>
          </ac:spMkLst>
        </pc:spChg>
        <pc:grpChg chg="mod">
          <ac:chgData name="中田 雄大" userId="62f770ad0d6c1cad" providerId="LiveId" clId="{7381F9F6-864F-407B-9978-D55AF63A8895}" dt="2022-07-30T09:00:31.352" v="9539" actId="1076"/>
          <ac:grpSpMkLst>
            <pc:docMk/>
            <pc:sldMk cId="1020639796" sldId="452"/>
            <ac:grpSpMk id="31" creationId="{E50F0B83-B70D-AEE5-FDE5-17FBF7FBAA44}"/>
          </ac:grpSpMkLst>
        </pc:grpChg>
        <pc:grpChg chg="mod">
          <ac:chgData name="中田 雄大" userId="62f770ad0d6c1cad" providerId="LiveId" clId="{7381F9F6-864F-407B-9978-D55AF63A8895}" dt="2022-07-30T09:00:31.352" v="9539" actId="1076"/>
          <ac:grpSpMkLst>
            <pc:docMk/>
            <pc:sldMk cId="1020639796" sldId="452"/>
            <ac:grpSpMk id="37" creationId="{444275CD-4959-9441-5B87-AE400602EAC4}"/>
          </ac:grpSpMkLst>
        </pc:grpChg>
        <pc:grpChg chg="mod">
          <ac:chgData name="中田 雄大" userId="62f770ad0d6c1cad" providerId="LiveId" clId="{7381F9F6-864F-407B-9978-D55AF63A8895}" dt="2022-07-30T09:00:31.352" v="9539" actId="1076"/>
          <ac:grpSpMkLst>
            <pc:docMk/>
            <pc:sldMk cId="1020639796" sldId="452"/>
            <ac:grpSpMk id="42" creationId="{29965A70-8479-AF18-CC03-F059D7208BC6}"/>
          </ac:grpSpMkLst>
        </pc:grpChg>
        <pc:picChg chg="mod">
          <ac:chgData name="中田 雄大" userId="62f770ad0d6c1cad" providerId="LiveId" clId="{7381F9F6-864F-407B-9978-D55AF63A8895}" dt="2022-07-30T09:00:31.352" v="9539" actId="1076"/>
          <ac:picMkLst>
            <pc:docMk/>
            <pc:sldMk cId="1020639796" sldId="452"/>
            <ac:picMk id="6" creationId="{E7DC1527-B8CC-3112-1AE2-DA0AA443561A}"/>
          </ac:picMkLst>
        </pc:picChg>
        <pc:picChg chg="mod">
          <ac:chgData name="中田 雄大" userId="62f770ad0d6c1cad" providerId="LiveId" clId="{7381F9F6-864F-407B-9978-D55AF63A8895}" dt="2022-07-30T09:00:31.352" v="9539" actId="1076"/>
          <ac:picMkLst>
            <pc:docMk/>
            <pc:sldMk cId="1020639796" sldId="452"/>
            <ac:picMk id="10" creationId="{4C223973-F57E-B567-57DA-9B2E382A6551}"/>
          </ac:picMkLst>
        </pc:picChg>
        <pc:picChg chg="mod">
          <ac:chgData name="中田 雄大" userId="62f770ad0d6c1cad" providerId="LiveId" clId="{7381F9F6-864F-407B-9978-D55AF63A8895}" dt="2022-07-30T09:00:31.352" v="9539" actId="1076"/>
          <ac:picMkLst>
            <pc:docMk/>
            <pc:sldMk cId="1020639796" sldId="452"/>
            <ac:picMk id="22" creationId="{8EE41762-765F-8E5A-3B7E-28BD693B6BEC}"/>
          </ac:picMkLst>
        </pc:picChg>
        <pc:picChg chg="mod">
          <ac:chgData name="中田 雄大" userId="62f770ad0d6c1cad" providerId="LiveId" clId="{7381F9F6-864F-407B-9978-D55AF63A8895}" dt="2022-07-30T09:00:31.352" v="9539" actId="1076"/>
          <ac:picMkLst>
            <pc:docMk/>
            <pc:sldMk cId="1020639796" sldId="452"/>
            <ac:picMk id="26" creationId="{C87FB21B-A55B-1453-1FBD-B1BD07CD344E}"/>
          </ac:picMkLst>
        </pc:picChg>
        <pc:picChg chg="mod">
          <ac:chgData name="中田 雄大" userId="62f770ad0d6c1cad" providerId="LiveId" clId="{7381F9F6-864F-407B-9978-D55AF63A8895}" dt="2022-07-30T09:00:31.352" v="9539" actId="1076"/>
          <ac:picMkLst>
            <pc:docMk/>
            <pc:sldMk cId="1020639796" sldId="452"/>
            <ac:picMk id="47" creationId="{74A99666-E8AD-232F-3A6A-6FA1B8EF90AC}"/>
          </ac:picMkLst>
        </pc:picChg>
      </pc:sldChg>
      <pc:sldChg chg="modSp mod ord">
        <pc:chgData name="中田 雄大" userId="62f770ad0d6c1cad" providerId="LiveId" clId="{7381F9F6-864F-407B-9978-D55AF63A8895}" dt="2022-08-03T02:26:53.861" v="13075"/>
        <pc:sldMkLst>
          <pc:docMk/>
          <pc:sldMk cId="1138573081" sldId="454"/>
        </pc:sldMkLst>
        <pc:spChg chg="mod">
          <ac:chgData name="中田 雄大" userId="62f770ad0d6c1cad" providerId="LiveId" clId="{7381F9F6-864F-407B-9978-D55AF63A8895}" dt="2022-07-30T08:56:58.263" v="9328" actId="20577"/>
          <ac:spMkLst>
            <pc:docMk/>
            <pc:sldMk cId="1138573081" sldId="454"/>
            <ac:spMk id="9" creationId="{5DBF991F-E220-4196-AE64-653D42B97FE1}"/>
          </ac:spMkLst>
        </pc:spChg>
      </pc:sldChg>
      <pc:sldChg chg="modSp mod">
        <pc:chgData name="中田 雄大" userId="62f770ad0d6c1cad" providerId="LiveId" clId="{7381F9F6-864F-407B-9978-D55AF63A8895}" dt="2022-07-30T08:57:27.721" v="9353" actId="2711"/>
        <pc:sldMkLst>
          <pc:docMk/>
          <pc:sldMk cId="2317569663" sldId="455"/>
        </pc:sldMkLst>
        <pc:spChg chg="mod">
          <ac:chgData name="中田 雄大" userId="62f770ad0d6c1cad" providerId="LiveId" clId="{7381F9F6-864F-407B-9978-D55AF63A8895}" dt="2022-07-30T08:57:14.567" v="9352" actId="20577"/>
          <ac:spMkLst>
            <pc:docMk/>
            <pc:sldMk cId="2317569663" sldId="455"/>
            <ac:spMk id="17" creationId="{56BE9986-1E40-A5F3-6F6F-2C19096AE194}"/>
          </ac:spMkLst>
        </pc:spChg>
        <pc:graphicFrameChg chg="mod">
          <ac:chgData name="中田 雄大" userId="62f770ad0d6c1cad" providerId="LiveId" clId="{7381F9F6-864F-407B-9978-D55AF63A8895}" dt="2022-07-30T08:57:27.721" v="9353" actId="2711"/>
          <ac:graphicFrameMkLst>
            <pc:docMk/>
            <pc:sldMk cId="2317569663" sldId="455"/>
            <ac:graphicFrameMk id="16" creationId="{9A213237-5B46-4E8F-A68B-528EE29CC20E}"/>
          </ac:graphicFrameMkLst>
        </pc:graphicFrameChg>
      </pc:sldChg>
      <pc:sldChg chg="del">
        <pc:chgData name="中田 雄大" userId="62f770ad0d6c1cad" providerId="LiveId" clId="{7381F9F6-864F-407B-9978-D55AF63A8895}" dt="2022-08-01T03:17:47.241" v="9772" actId="47"/>
        <pc:sldMkLst>
          <pc:docMk/>
          <pc:sldMk cId="1310851239" sldId="457"/>
        </pc:sldMkLst>
      </pc:sldChg>
      <pc:sldChg chg="del">
        <pc:chgData name="中田 雄大" userId="62f770ad0d6c1cad" providerId="LiveId" clId="{7381F9F6-864F-407B-9978-D55AF63A8895}" dt="2022-08-01T03:17:51.734" v="9773" actId="47"/>
        <pc:sldMkLst>
          <pc:docMk/>
          <pc:sldMk cId="2600327467" sldId="460"/>
        </pc:sldMkLst>
      </pc:sldChg>
      <pc:sldChg chg="del">
        <pc:chgData name="中田 雄大" userId="62f770ad0d6c1cad" providerId="LiveId" clId="{7381F9F6-864F-407B-9978-D55AF63A8895}" dt="2022-08-01T03:14:38.138" v="9749" actId="47"/>
        <pc:sldMkLst>
          <pc:docMk/>
          <pc:sldMk cId="3354616391" sldId="462"/>
        </pc:sldMkLst>
      </pc:sldChg>
      <pc:sldChg chg="del">
        <pc:chgData name="中田 雄大" userId="62f770ad0d6c1cad" providerId="LiveId" clId="{7381F9F6-864F-407B-9978-D55AF63A8895}" dt="2022-08-01T03:15:03.925" v="9755" actId="47"/>
        <pc:sldMkLst>
          <pc:docMk/>
          <pc:sldMk cId="1292903592" sldId="464"/>
        </pc:sldMkLst>
      </pc:sldChg>
      <pc:sldChg chg="del">
        <pc:chgData name="中田 雄大" userId="62f770ad0d6c1cad" providerId="LiveId" clId="{7381F9F6-864F-407B-9978-D55AF63A8895}" dt="2022-08-01T03:15:06.031" v="9757" actId="47"/>
        <pc:sldMkLst>
          <pc:docMk/>
          <pc:sldMk cId="1656327776" sldId="465"/>
        </pc:sldMkLst>
      </pc:sldChg>
      <pc:sldChg chg="del">
        <pc:chgData name="中田 雄大" userId="62f770ad0d6c1cad" providerId="LiveId" clId="{7381F9F6-864F-407B-9978-D55AF63A8895}" dt="2022-08-01T03:15:01.501" v="9753" actId="47"/>
        <pc:sldMkLst>
          <pc:docMk/>
          <pc:sldMk cId="3004784682" sldId="466"/>
        </pc:sldMkLst>
      </pc:sldChg>
      <pc:sldChg chg="del">
        <pc:chgData name="中田 雄大" userId="62f770ad0d6c1cad" providerId="LiveId" clId="{7381F9F6-864F-407B-9978-D55AF63A8895}" dt="2022-08-01T03:14:41.214" v="9750" actId="47"/>
        <pc:sldMkLst>
          <pc:docMk/>
          <pc:sldMk cId="2564528881" sldId="467"/>
        </pc:sldMkLst>
      </pc:sldChg>
      <pc:sldChg chg="del">
        <pc:chgData name="中田 雄大" userId="62f770ad0d6c1cad" providerId="LiveId" clId="{7381F9F6-864F-407B-9978-D55AF63A8895}" dt="2022-08-01T03:14:48.756" v="9752" actId="47"/>
        <pc:sldMkLst>
          <pc:docMk/>
          <pc:sldMk cId="3659250788" sldId="468"/>
        </pc:sldMkLst>
      </pc:sldChg>
      <pc:sldChg chg="del">
        <pc:chgData name="中田 雄大" userId="62f770ad0d6c1cad" providerId="LiveId" clId="{7381F9F6-864F-407B-9978-D55AF63A8895}" dt="2022-08-01T03:14:37.140" v="9748" actId="47"/>
        <pc:sldMkLst>
          <pc:docMk/>
          <pc:sldMk cId="1118021961" sldId="469"/>
        </pc:sldMkLst>
      </pc:sldChg>
      <pc:sldChg chg="del">
        <pc:chgData name="中田 雄大" userId="62f770ad0d6c1cad" providerId="LiveId" clId="{7381F9F6-864F-407B-9978-D55AF63A8895}" dt="2022-08-01T03:14:46.939" v="9751" actId="47"/>
        <pc:sldMkLst>
          <pc:docMk/>
          <pc:sldMk cId="1722923305" sldId="470"/>
        </pc:sldMkLst>
      </pc:sldChg>
      <pc:sldChg chg="del">
        <pc:chgData name="中田 雄大" userId="62f770ad0d6c1cad" providerId="LiveId" clId="{7381F9F6-864F-407B-9978-D55AF63A8895}" dt="2022-08-01T03:15:04.857" v="9756" actId="47"/>
        <pc:sldMkLst>
          <pc:docMk/>
          <pc:sldMk cId="2440414508" sldId="471"/>
        </pc:sldMkLst>
      </pc:sldChg>
      <pc:sldChg chg="del">
        <pc:chgData name="中田 雄大" userId="62f770ad0d6c1cad" providerId="LiveId" clId="{7381F9F6-864F-407B-9978-D55AF63A8895}" dt="2022-08-01T03:15:02.443" v="9754" actId="47"/>
        <pc:sldMkLst>
          <pc:docMk/>
          <pc:sldMk cId="3494940850" sldId="472"/>
        </pc:sldMkLst>
      </pc:sldChg>
      <pc:sldChg chg="modSp mod">
        <pc:chgData name="中田 雄大" userId="62f770ad0d6c1cad" providerId="LiveId" clId="{7381F9F6-864F-407B-9978-D55AF63A8895}" dt="2022-07-30T06:46:47.714" v="2570" actId="20577"/>
        <pc:sldMkLst>
          <pc:docMk/>
          <pc:sldMk cId="2528873853" sldId="473"/>
        </pc:sldMkLst>
        <pc:spChg chg="mod">
          <ac:chgData name="中田 雄大" userId="62f770ad0d6c1cad" providerId="LiveId" clId="{7381F9F6-864F-407B-9978-D55AF63A8895}" dt="2022-07-30T06:46:47.714" v="2570" actId="20577"/>
          <ac:spMkLst>
            <pc:docMk/>
            <pc:sldMk cId="2528873853" sldId="473"/>
            <ac:spMk id="21" creationId="{FE2CA85E-EF35-47C9-AF1D-17FDD08D890E}"/>
          </ac:spMkLst>
        </pc:spChg>
      </pc:sldChg>
      <pc:sldChg chg="addSp delSp modSp mod modNotesTx">
        <pc:chgData name="中田 雄大" userId="62f770ad0d6c1cad" providerId="LiveId" clId="{7381F9F6-864F-407B-9978-D55AF63A8895}" dt="2022-08-01T06:46:25.805" v="11170" actId="20577"/>
        <pc:sldMkLst>
          <pc:docMk/>
          <pc:sldMk cId="3567995324" sldId="475"/>
        </pc:sldMkLst>
        <pc:spChg chg="mod">
          <ac:chgData name="中田 雄大" userId="62f770ad0d6c1cad" providerId="LiveId" clId="{7381F9F6-864F-407B-9978-D55AF63A8895}" dt="2022-08-01T02:09:15.896" v="9648" actId="1076"/>
          <ac:spMkLst>
            <pc:docMk/>
            <pc:sldMk cId="3567995324" sldId="475"/>
            <ac:spMk id="7" creationId="{65E951EC-17C2-0016-BB60-60C6ABF8E725}"/>
          </ac:spMkLst>
        </pc:spChg>
        <pc:spChg chg="del mod topLvl">
          <ac:chgData name="中田 雄大" userId="62f770ad0d6c1cad" providerId="LiveId" clId="{7381F9F6-864F-407B-9978-D55AF63A8895}" dt="2022-08-01T02:18:13.147" v="9712" actId="478"/>
          <ac:spMkLst>
            <pc:docMk/>
            <pc:sldMk cId="3567995324" sldId="475"/>
            <ac:spMk id="11" creationId="{209C3500-33F0-82B3-C06B-C0D91753FAD5}"/>
          </ac:spMkLst>
        </pc:spChg>
        <pc:spChg chg="add del mod">
          <ac:chgData name="中田 雄大" userId="62f770ad0d6c1cad" providerId="LiveId" clId="{7381F9F6-864F-407B-9978-D55AF63A8895}" dt="2022-08-01T02:18:25.763" v="9718" actId="478"/>
          <ac:spMkLst>
            <pc:docMk/>
            <pc:sldMk cId="3567995324" sldId="475"/>
            <ac:spMk id="20" creationId="{296EEC85-C22D-959E-8705-8F675017573E}"/>
          </ac:spMkLst>
        </pc:spChg>
        <pc:spChg chg="add del mod">
          <ac:chgData name="中田 雄大" userId="62f770ad0d6c1cad" providerId="LiveId" clId="{7381F9F6-864F-407B-9978-D55AF63A8895}" dt="2022-08-01T02:18:42.669" v="9721" actId="478"/>
          <ac:spMkLst>
            <pc:docMk/>
            <pc:sldMk cId="3567995324" sldId="475"/>
            <ac:spMk id="21" creationId="{B5871AC1-14B6-21EB-8025-A49ED5610486}"/>
          </ac:spMkLst>
        </pc:spChg>
        <pc:spChg chg="mod">
          <ac:chgData name="中田 雄大" userId="62f770ad0d6c1cad" providerId="LiveId" clId="{7381F9F6-864F-407B-9978-D55AF63A8895}" dt="2022-07-30T08:56:10.593" v="9273" actId="20577"/>
          <ac:spMkLst>
            <pc:docMk/>
            <pc:sldMk cId="3567995324" sldId="475"/>
            <ac:spMk id="26" creationId="{ED0F1BF2-1FB1-4D67-B0BD-5E38E040C7AC}"/>
          </ac:spMkLst>
        </pc:spChg>
        <pc:spChg chg="mod">
          <ac:chgData name="中田 雄大" userId="62f770ad0d6c1cad" providerId="LiveId" clId="{7381F9F6-864F-407B-9978-D55AF63A8895}" dt="2022-07-30T08:51:07.095" v="9136" actId="20577"/>
          <ac:spMkLst>
            <pc:docMk/>
            <pc:sldMk cId="3567995324" sldId="475"/>
            <ac:spMk id="28" creationId="{D464BDB6-0D4D-4941-AF72-D647E3D6AE3E}"/>
          </ac:spMkLst>
        </pc:spChg>
        <pc:spChg chg="mod">
          <ac:chgData name="中田 雄大" userId="62f770ad0d6c1cad" providerId="LiveId" clId="{7381F9F6-864F-407B-9978-D55AF63A8895}" dt="2022-08-01T02:18:20.201" v="9714" actId="14100"/>
          <ac:spMkLst>
            <pc:docMk/>
            <pc:sldMk cId="3567995324" sldId="475"/>
            <ac:spMk id="33" creationId="{C05EF600-2684-AD3B-3F36-C56C539875D7}"/>
          </ac:spMkLst>
        </pc:spChg>
        <pc:spChg chg="mod">
          <ac:chgData name="中田 雄大" userId="62f770ad0d6c1cad" providerId="LiveId" clId="{7381F9F6-864F-407B-9978-D55AF63A8895}" dt="2022-08-01T02:18:37.777" v="9720" actId="14100"/>
          <ac:spMkLst>
            <pc:docMk/>
            <pc:sldMk cId="3567995324" sldId="475"/>
            <ac:spMk id="38" creationId="{8BCEB822-773E-9EAF-5111-D629BD89FFC1}"/>
          </ac:spMkLst>
        </pc:spChg>
        <pc:spChg chg="mod">
          <ac:chgData name="中田 雄大" userId="62f770ad0d6c1cad" providerId="LiveId" clId="{7381F9F6-864F-407B-9978-D55AF63A8895}" dt="2022-08-01T02:18:55.105" v="9725" actId="14100"/>
          <ac:spMkLst>
            <pc:docMk/>
            <pc:sldMk cId="3567995324" sldId="475"/>
            <ac:spMk id="43" creationId="{9ADCD494-0EAA-62C3-14B0-4FF980AD10CE}"/>
          </ac:spMkLst>
        </pc:spChg>
        <pc:grpChg chg="add del mod">
          <ac:chgData name="中田 雄大" userId="62f770ad0d6c1cad" providerId="LiveId" clId="{7381F9F6-864F-407B-9978-D55AF63A8895}" dt="2022-08-01T02:12:41.538" v="9659" actId="478"/>
          <ac:grpSpMkLst>
            <pc:docMk/>
            <pc:sldMk cId="3567995324" sldId="475"/>
            <ac:grpSpMk id="10" creationId="{19AFC8FA-7E22-BEF6-C4A1-8A90E2E3F3D6}"/>
          </ac:grpSpMkLst>
        </pc:grpChg>
        <pc:grpChg chg="add mod">
          <ac:chgData name="中田 雄大" userId="62f770ad0d6c1cad" providerId="LiveId" clId="{7381F9F6-864F-407B-9978-D55AF63A8895}" dt="2022-08-01T02:18:16.489" v="9713" actId="1076"/>
          <ac:grpSpMkLst>
            <pc:docMk/>
            <pc:sldMk cId="3567995324" sldId="475"/>
            <ac:grpSpMk id="32" creationId="{EDE1C207-42B1-58A2-13E7-20C76D44028E}"/>
          </ac:grpSpMkLst>
        </pc:grpChg>
        <pc:grpChg chg="add mod">
          <ac:chgData name="中田 雄大" userId="62f770ad0d6c1cad" providerId="LiveId" clId="{7381F9F6-864F-407B-9978-D55AF63A8895}" dt="2022-08-01T02:18:32.192" v="9719" actId="1076"/>
          <ac:grpSpMkLst>
            <pc:docMk/>
            <pc:sldMk cId="3567995324" sldId="475"/>
            <ac:grpSpMk id="37" creationId="{D5D75556-ADF7-113E-2F59-7EDA6C706DBB}"/>
          </ac:grpSpMkLst>
        </pc:grpChg>
        <pc:grpChg chg="add mod">
          <ac:chgData name="中田 雄大" userId="62f770ad0d6c1cad" providerId="LiveId" clId="{7381F9F6-864F-407B-9978-D55AF63A8895}" dt="2022-08-01T02:18:51.020" v="9724" actId="1076"/>
          <ac:grpSpMkLst>
            <pc:docMk/>
            <pc:sldMk cId="3567995324" sldId="475"/>
            <ac:grpSpMk id="42" creationId="{4E82A194-D9D6-934E-50A4-01FB717DF3D6}"/>
          </ac:grpSpMkLst>
        </pc:grpChg>
        <pc:graphicFrameChg chg="add mod ord">
          <ac:chgData name="中田 雄大" userId="62f770ad0d6c1cad" providerId="LiveId" clId="{7381F9F6-864F-407B-9978-D55AF63A8895}" dt="2022-07-30T08:55:41.526" v="9245" actId="403"/>
          <ac:graphicFrameMkLst>
            <pc:docMk/>
            <pc:sldMk cId="3567995324" sldId="475"/>
            <ac:graphicFrameMk id="9" creationId="{E3D99E09-2622-4EEE-889E-1384810CEDD2}"/>
          </ac:graphicFrameMkLst>
        </pc:graphicFrameChg>
        <pc:graphicFrameChg chg="del mod">
          <ac:chgData name="中田 雄大" userId="62f770ad0d6c1cad" providerId="LiveId" clId="{7381F9F6-864F-407B-9978-D55AF63A8895}" dt="2022-07-30T08:51:38.369" v="9139" actId="478"/>
          <ac:graphicFrameMkLst>
            <pc:docMk/>
            <pc:sldMk cId="3567995324" sldId="475"/>
            <ac:graphicFrameMk id="23" creationId="{E3D99E09-2622-4EEE-889E-1384810CEDD2}"/>
          </ac:graphicFrameMkLst>
        </pc:graphicFrameChg>
        <pc:picChg chg="add del mod">
          <ac:chgData name="中田 雄大" userId="62f770ad0d6c1cad" providerId="LiveId" clId="{7381F9F6-864F-407B-9978-D55AF63A8895}" dt="2022-08-01T02:15:38.716" v="9678" actId="478"/>
          <ac:picMkLst>
            <pc:docMk/>
            <pc:sldMk cId="3567995324" sldId="475"/>
            <ac:picMk id="4" creationId="{CCFB30F4-6332-005E-A2BA-43483A8A0147}"/>
          </ac:picMkLst>
        </pc:picChg>
        <pc:picChg chg="mod">
          <ac:chgData name="中田 雄大" userId="62f770ad0d6c1cad" providerId="LiveId" clId="{7381F9F6-864F-407B-9978-D55AF63A8895}" dt="2022-07-30T08:54:54.803" v="9200" actId="1076"/>
          <ac:picMkLst>
            <pc:docMk/>
            <pc:sldMk cId="3567995324" sldId="475"/>
            <ac:picMk id="5" creationId="{9E74DAA9-4C62-4CE7-BC51-7705157BBC1E}"/>
          </ac:picMkLst>
        </pc:picChg>
        <pc:picChg chg="add del mod">
          <ac:chgData name="中田 雄大" userId="62f770ad0d6c1cad" providerId="LiveId" clId="{7381F9F6-864F-407B-9978-D55AF63A8895}" dt="2022-08-01T02:15:39.333" v="9679" actId="478"/>
          <ac:picMkLst>
            <pc:docMk/>
            <pc:sldMk cId="3567995324" sldId="475"/>
            <ac:picMk id="8" creationId="{2091C7F1-3A5D-367F-B989-E5DE290C1BB7}"/>
          </ac:picMkLst>
        </pc:picChg>
        <pc:picChg chg="del mod">
          <ac:chgData name="中田 雄大" userId="62f770ad0d6c1cad" providerId="LiveId" clId="{7381F9F6-864F-407B-9978-D55AF63A8895}" dt="2022-08-01T02:12:38.339" v="9657" actId="478"/>
          <ac:picMkLst>
            <pc:docMk/>
            <pc:sldMk cId="3567995324" sldId="475"/>
            <ac:picMk id="12" creationId="{75FEA859-7D6D-010E-11BA-CC0D601E018E}"/>
          </ac:picMkLst>
        </pc:picChg>
        <pc:picChg chg="del mod">
          <ac:chgData name="中田 雄大" userId="62f770ad0d6c1cad" providerId="LiveId" clId="{7381F9F6-864F-407B-9978-D55AF63A8895}" dt="2022-08-01T02:12:40.342" v="9658" actId="478"/>
          <ac:picMkLst>
            <pc:docMk/>
            <pc:sldMk cId="3567995324" sldId="475"/>
            <ac:picMk id="13" creationId="{DD941217-3D7E-63A7-2744-F5CFF0E82C14}"/>
          </ac:picMkLst>
        </pc:picChg>
        <pc:picChg chg="del mod topLvl">
          <ac:chgData name="中田 雄大" userId="62f770ad0d6c1cad" providerId="LiveId" clId="{7381F9F6-864F-407B-9978-D55AF63A8895}" dt="2022-08-01T02:12:41.538" v="9659" actId="478"/>
          <ac:picMkLst>
            <pc:docMk/>
            <pc:sldMk cId="3567995324" sldId="475"/>
            <ac:picMk id="14" creationId="{157860B8-DBB4-791F-DFEF-4424FE55C62D}"/>
          </ac:picMkLst>
        </pc:picChg>
        <pc:picChg chg="add del mod">
          <ac:chgData name="中田 雄大" userId="62f770ad0d6c1cad" providerId="LiveId" clId="{7381F9F6-864F-407B-9978-D55AF63A8895}" dt="2022-08-01T02:15:39.848" v="9680" actId="478"/>
          <ac:picMkLst>
            <pc:docMk/>
            <pc:sldMk cId="3567995324" sldId="475"/>
            <ac:picMk id="16" creationId="{A57F58D4-367B-FB9E-75F7-1A828BF71A00}"/>
          </ac:picMkLst>
        </pc:picChg>
        <pc:picChg chg="add del mod">
          <ac:chgData name="中田 雄大" userId="62f770ad0d6c1cad" providerId="LiveId" clId="{7381F9F6-864F-407B-9978-D55AF63A8895}" dt="2022-08-01T02:18:09.921" v="9711" actId="478"/>
          <ac:picMkLst>
            <pc:docMk/>
            <pc:sldMk cId="3567995324" sldId="475"/>
            <ac:picMk id="18" creationId="{0F06D471-D79E-9C32-EDB2-C30D3B9734CA}"/>
          </ac:picMkLst>
        </pc:picChg>
        <pc:picChg chg="add del mod">
          <ac:chgData name="中田 雄大" userId="62f770ad0d6c1cad" providerId="LiveId" clId="{7381F9F6-864F-407B-9978-D55AF63A8895}" dt="2022-08-01T02:18:09.497" v="9710" actId="478"/>
          <ac:picMkLst>
            <pc:docMk/>
            <pc:sldMk cId="3567995324" sldId="475"/>
            <ac:picMk id="23" creationId="{B3533399-0E7B-FCAB-125F-343AD20DA8AA}"/>
          </ac:picMkLst>
        </pc:picChg>
        <pc:picChg chg="add del mod">
          <ac:chgData name="中田 雄大" userId="62f770ad0d6c1cad" providerId="LiveId" clId="{7381F9F6-864F-407B-9978-D55AF63A8895}" dt="2022-08-01T02:18:08.956" v="9709" actId="478"/>
          <ac:picMkLst>
            <pc:docMk/>
            <pc:sldMk cId="3567995324" sldId="475"/>
            <ac:picMk id="25" creationId="{0D8C959F-76C2-0D18-4E3D-E8D03B23E2D4}"/>
          </ac:picMkLst>
        </pc:picChg>
        <pc:picChg chg="add del mod">
          <ac:chgData name="中田 雄大" userId="62f770ad0d6c1cad" providerId="LiveId" clId="{7381F9F6-864F-407B-9978-D55AF63A8895}" dt="2022-08-01T02:18:24.508" v="9716" actId="478"/>
          <ac:picMkLst>
            <pc:docMk/>
            <pc:sldMk cId="3567995324" sldId="475"/>
            <ac:picMk id="29" creationId="{FC0AA51F-F827-D079-AEEC-1BB405260FC7}"/>
          </ac:picMkLst>
        </pc:picChg>
        <pc:picChg chg="add del mod">
          <ac:chgData name="中田 雄大" userId="62f770ad0d6c1cad" providerId="LiveId" clId="{7381F9F6-864F-407B-9978-D55AF63A8895}" dt="2022-08-01T02:18:23.960" v="9715" actId="478"/>
          <ac:picMkLst>
            <pc:docMk/>
            <pc:sldMk cId="3567995324" sldId="475"/>
            <ac:picMk id="30" creationId="{3995384F-A252-5429-F868-C35255AFE1F5}"/>
          </ac:picMkLst>
        </pc:picChg>
        <pc:picChg chg="add del mod">
          <ac:chgData name="中田 雄大" userId="62f770ad0d6c1cad" providerId="LiveId" clId="{7381F9F6-864F-407B-9978-D55AF63A8895}" dt="2022-08-01T02:18:24.969" v="9717" actId="478"/>
          <ac:picMkLst>
            <pc:docMk/>
            <pc:sldMk cId="3567995324" sldId="475"/>
            <ac:picMk id="31" creationId="{F00072DE-E630-8C0E-D3AB-9D24A52C3D8D}"/>
          </ac:picMkLst>
        </pc:picChg>
        <pc:picChg chg="mod">
          <ac:chgData name="中田 雄大" userId="62f770ad0d6c1cad" providerId="LiveId" clId="{7381F9F6-864F-407B-9978-D55AF63A8895}" dt="2022-08-01T02:17:58.845" v="9707"/>
          <ac:picMkLst>
            <pc:docMk/>
            <pc:sldMk cId="3567995324" sldId="475"/>
            <ac:picMk id="34" creationId="{52A99029-20AA-DAA4-ED9C-D9AA5140038A}"/>
          </ac:picMkLst>
        </pc:picChg>
        <pc:picChg chg="mod">
          <ac:chgData name="中田 雄大" userId="62f770ad0d6c1cad" providerId="LiveId" clId="{7381F9F6-864F-407B-9978-D55AF63A8895}" dt="2022-08-01T02:17:58.845" v="9707"/>
          <ac:picMkLst>
            <pc:docMk/>
            <pc:sldMk cId="3567995324" sldId="475"/>
            <ac:picMk id="35" creationId="{60295E0C-F84E-CF31-142A-116B9A71B8AD}"/>
          </ac:picMkLst>
        </pc:picChg>
        <pc:picChg chg="mod">
          <ac:chgData name="中田 雄大" userId="62f770ad0d6c1cad" providerId="LiveId" clId="{7381F9F6-864F-407B-9978-D55AF63A8895}" dt="2022-08-01T02:17:58.845" v="9707"/>
          <ac:picMkLst>
            <pc:docMk/>
            <pc:sldMk cId="3567995324" sldId="475"/>
            <ac:picMk id="36" creationId="{80A869C3-5792-C2F9-B329-CE8F3A9B8B13}"/>
          </ac:picMkLst>
        </pc:picChg>
        <pc:picChg chg="mod">
          <ac:chgData name="中田 雄大" userId="62f770ad0d6c1cad" providerId="LiveId" clId="{7381F9F6-864F-407B-9978-D55AF63A8895}" dt="2022-08-01T02:17:58.845" v="9707"/>
          <ac:picMkLst>
            <pc:docMk/>
            <pc:sldMk cId="3567995324" sldId="475"/>
            <ac:picMk id="39" creationId="{DE702977-A6D9-0D69-EEC3-0BDC8308597A}"/>
          </ac:picMkLst>
        </pc:picChg>
        <pc:picChg chg="mod">
          <ac:chgData name="中田 雄大" userId="62f770ad0d6c1cad" providerId="LiveId" clId="{7381F9F6-864F-407B-9978-D55AF63A8895}" dt="2022-08-01T02:17:58.845" v="9707"/>
          <ac:picMkLst>
            <pc:docMk/>
            <pc:sldMk cId="3567995324" sldId="475"/>
            <ac:picMk id="40" creationId="{61C02131-6DF2-EC39-36F2-408139AA4F70}"/>
          </ac:picMkLst>
        </pc:picChg>
        <pc:picChg chg="mod">
          <ac:chgData name="中田 雄大" userId="62f770ad0d6c1cad" providerId="LiveId" clId="{7381F9F6-864F-407B-9978-D55AF63A8895}" dt="2022-08-01T02:17:58.845" v="9707"/>
          <ac:picMkLst>
            <pc:docMk/>
            <pc:sldMk cId="3567995324" sldId="475"/>
            <ac:picMk id="41" creationId="{5489E993-ADA0-F1CA-1E1A-D04C89C949F7}"/>
          </ac:picMkLst>
        </pc:picChg>
        <pc:picChg chg="mod">
          <ac:chgData name="中田 雄大" userId="62f770ad0d6c1cad" providerId="LiveId" clId="{7381F9F6-864F-407B-9978-D55AF63A8895}" dt="2022-08-01T02:17:58.845" v="9707"/>
          <ac:picMkLst>
            <pc:docMk/>
            <pc:sldMk cId="3567995324" sldId="475"/>
            <ac:picMk id="44" creationId="{570427E1-D627-20C6-D5F3-D255DFA83278}"/>
          </ac:picMkLst>
        </pc:picChg>
        <pc:picChg chg="mod">
          <ac:chgData name="中田 雄大" userId="62f770ad0d6c1cad" providerId="LiveId" clId="{7381F9F6-864F-407B-9978-D55AF63A8895}" dt="2022-08-01T02:17:58.845" v="9707"/>
          <ac:picMkLst>
            <pc:docMk/>
            <pc:sldMk cId="3567995324" sldId="475"/>
            <ac:picMk id="45" creationId="{EA553B97-49F3-1804-FE36-EE80B97ADD24}"/>
          </ac:picMkLst>
        </pc:picChg>
      </pc:sldChg>
      <pc:sldChg chg="modSp mod ord modNotesTx">
        <pc:chgData name="中田 雄大" userId="62f770ad0d6c1cad" providerId="LiveId" clId="{7381F9F6-864F-407B-9978-D55AF63A8895}" dt="2022-08-03T02:27:03.936" v="13081"/>
        <pc:sldMkLst>
          <pc:docMk/>
          <pc:sldMk cId="2659249299" sldId="476"/>
        </pc:sldMkLst>
        <pc:spChg chg="mod">
          <ac:chgData name="中田 雄大" userId="62f770ad0d6c1cad" providerId="LiveId" clId="{7381F9F6-864F-407B-9978-D55AF63A8895}" dt="2022-07-30T08:58:32.728" v="9445" actId="20577"/>
          <ac:spMkLst>
            <pc:docMk/>
            <pc:sldMk cId="2659249299" sldId="476"/>
            <ac:spMk id="28" creationId="{D464BDB6-0D4D-4941-AF72-D647E3D6AE3E}"/>
          </ac:spMkLst>
        </pc:spChg>
      </pc:sldChg>
      <pc:sldChg chg="del">
        <pc:chgData name="中田 雄大" userId="62f770ad0d6c1cad" providerId="LiveId" clId="{7381F9F6-864F-407B-9978-D55AF63A8895}" dt="2022-08-01T02:07:34.744" v="9647" actId="47"/>
        <pc:sldMkLst>
          <pc:docMk/>
          <pc:sldMk cId="518018172" sldId="477"/>
        </pc:sldMkLst>
      </pc:sldChg>
      <pc:sldChg chg="modSp mod">
        <pc:chgData name="中田 雄大" userId="62f770ad0d6c1cad" providerId="LiveId" clId="{7381F9F6-864F-407B-9978-D55AF63A8895}" dt="2022-07-30T08:58:03.752" v="9397" actId="20577"/>
        <pc:sldMkLst>
          <pc:docMk/>
          <pc:sldMk cId="3578493225" sldId="478"/>
        </pc:sldMkLst>
        <pc:spChg chg="mod">
          <ac:chgData name="中田 雄大" userId="62f770ad0d6c1cad" providerId="LiveId" clId="{7381F9F6-864F-407B-9978-D55AF63A8895}" dt="2022-07-30T08:58:03.752" v="9397" actId="20577"/>
          <ac:spMkLst>
            <pc:docMk/>
            <pc:sldMk cId="3578493225" sldId="478"/>
            <ac:spMk id="30" creationId="{404659BA-DEA3-E39D-32BA-245D042508F1}"/>
          </ac:spMkLst>
        </pc:spChg>
      </pc:sldChg>
      <pc:sldChg chg="modSp mod modNotesTx">
        <pc:chgData name="中田 雄大" userId="62f770ad0d6c1cad" providerId="LiveId" clId="{7381F9F6-864F-407B-9978-D55AF63A8895}" dt="2022-08-03T02:29:18.178" v="13089" actId="1076"/>
        <pc:sldMkLst>
          <pc:docMk/>
          <pc:sldMk cId="3059662826" sldId="479"/>
        </pc:sldMkLst>
        <pc:spChg chg="mod">
          <ac:chgData name="中田 雄大" userId="62f770ad0d6c1cad" providerId="LiveId" clId="{7381F9F6-864F-407B-9978-D55AF63A8895}" dt="2022-08-03T02:29:18.178" v="13089" actId="1076"/>
          <ac:spMkLst>
            <pc:docMk/>
            <pc:sldMk cId="3059662826" sldId="479"/>
            <ac:spMk id="9" creationId="{4DEA5B56-62E1-4194-9152-498BBD2CCFAA}"/>
          </ac:spMkLst>
        </pc:spChg>
        <pc:spChg chg="mod">
          <ac:chgData name="中田 雄大" userId="62f770ad0d6c1cad" providerId="LiveId" clId="{7381F9F6-864F-407B-9978-D55AF63A8895}" dt="2022-07-30T06:28:42.403" v="1744" actId="20577"/>
          <ac:spMkLst>
            <pc:docMk/>
            <pc:sldMk cId="3059662826" sldId="479"/>
            <ac:spMk id="50" creationId="{9F917102-BABF-400B-B55E-555716D415A3}"/>
          </ac:spMkLst>
        </pc:spChg>
        <pc:spChg chg="mod">
          <ac:chgData name="中田 雄大" userId="62f770ad0d6c1cad" providerId="LiveId" clId="{7381F9F6-864F-407B-9978-D55AF63A8895}" dt="2022-07-30T07:59:43.948" v="6410" actId="20577"/>
          <ac:spMkLst>
            <pc:docMk/>
            <pc:sldMk cId="3059662826" sldId="479"/>
            <ac:spMk id="51" creationId="{34A3C395-8AC9-459B-8153-50D508E9F050}"/>
          </ac:spMkLst>
        </pc:spChg>
        <pc:spChg chg="mod">
          <ac:chgData name="中田 雄大" userId="62f770ad0d6c1cad" providerId="LiveId" clId="{7381F9F6-864F-407B-9978-D55AF63A8895}" dt="2022-07-30T07:29:44.133" v="4713" actId="20577"/>
          <ac:spMkLst>
            <pc:docMk/>
            <pc:sldMk cId="3059662826" sldId="479"/>
            <ac:spMk id="52" creationId="{CFA89D75-42DE-42E9-B85B-8BCEFBA22453}"/>
          </ac:spMkLst>
        </pc:spChg>
        <pc:spChg chg="mod">
          <ac:chgData name="中田 雄大" userId="62f770ad0d6c1cad" providerId="LiveId" clId="{7381F9F6-864F-407B-9978-D55AF63A8895}" dt="2022-07-30T07:29:49.380" v="4719" actId="20577"/>
          <ac:spMkLst>
            <pc:docMk/>
            <pc:sldMk cId="3059662826" sldId="479"/>
            <ac:spMk id="58" creationId="{DF734FB7-852B-420C-93E8-12545F58AE78}"/>
          </ac:spMkLst>
        </pc:spChg>
        <pc:spChg chg="mod">
          <ac:chgData name="中田 雄大" userId="62f770ad0d6c1cad" providerId="LiveId" clId="{7381F9F6-864F-407B-9978-D55AF63A8895}" dt="2022-07-30T07:59:18.362" v="6374" actId="1076"/>
          <ac:spMkLst>
            <pc:docMk/>
            <pc:sldMk cId="3059662826" sldId="479"/>
            <ac:spMk id="60" creationId="{BF9DE6EB-C815-4016-B7A9-D1AC97DA4993}"/>
          </ac:spMkLst>
        </pc:spChg>
        <pc:spChg chg="mod">
          <ac:chgData name="中田 雄大" userId="62f770ad0d6c1cad" providerId="LiveId" clId="{7381F9F6-864F-407B-9978-D55AF63A8895}" dt="2022-07-30T07:59:01.701" v="6365" actId="207"/>
          <ac:spMkLst>
            <pc:docMk/>
            <pc:sldMk cId="3059662826" sldId="479"/>
            <ac:spMk id="113" creationId="{5286A193-6E51-44C0-964A-F91E35929938}"/>
          </ac:spMkLst>
        </pc:spChg>
      </pc:sldChg>
      <pc:sldChg chg="addSp delSp modSp add mod ord modNotesTx">
        <pc:chgData name="中田 雄大" userId="62f770ad0d6c1cad" providerId="LiveId" clId="{7381F9F6-864F-407B-9978-D55AF63A8895}" dt="2022-08-01T06:56:45.059" v="12449" actId="20577"/>
        <pc:sldMkLst>
          <pc:docMk/>
          <pc:sldMk cId="2583563938" sldId="480"/>
        </pc:sldMkLst>
        <pc:spChg chg="del">
          <ac:chgData name="中田 雄大" userId="62f770ad0d6c1cad" providerId="LiveId" clId="{7381F9F6-864F-407B-9978-D55AF63A8895}" dt="2022-07-30T06:18:59.341" v="1515" actId="478"/>
          <ac:spMkLst>
            <pc:docMk/>
            <pc:sldMk cId="2583563938" sldId="480"/>
            <ac:spMk id="48" creationId="{B856F534-EDEE-21F7-4AED-EC8D6C0AAF32}"/>
          </ac:spMkLst>
        </pc:spChg>
        <pc:spChg chg="add mod">
          <ac:chgData name="中田 雄大" userId="62f770ad0d6c1cad" providerId="LiveId" clId="{7381F9F6-864F-407B-9978-D55AF63A8895}" dt="2022-07-30T06:41:52.015" v="2233" actId="1076"/>
          <ac:spMkLst>
            <pc:docMk/>
            <pc:sldMk cId="2583563938" sldId="480"/>
            <ac:spMk id="50" creationId="{DD9F9DE5-38B9-5C7F-7C54-6D933E9D6086}"/>
          </ac:spMkLst>
        </pc:spChg>
        <pc:spChg chg="add mod">
          <ac:chgData name="中田 雄大" userId="62f770ad0d6c1cad" providerId="LiveId" clId="{7381F9F6-864F-407B-9978-D55AF63A8895}" dt="2022-07-30T06:42:02.765" v="2242" actId="1036"/>
          <ac:spMkLst>
            <pc:docMk/>
            <pc:sldMk cId="2583563938" sldId="480"/>
            <ac:spMk id="51" creationId="{AD07796C-53B5-A020-163E-66167300A091}"/>
          </ac:spMkLst>
        </pc:spChg>
        <pc:spChg chg="add mod">
          <ac:chgData name="中田 雄大" userId="62f770ad0d6c1cad" providerId="LiveId" clId="{7381F9F6-864F-407B-9978-D55AF63A8895}" dt="2022-07-30T07:16:19.573" v="3863" actId="20577"/>
          <ac:spMkLst>
            <pc:docMk/>
            <pc:sldMk cId="2583563938" sldId="480"/>
            <ac:spMk id="52" creationId="{189E77B2-7C69-4F7D-DC67-108D0C7B05F7}"/>
          </ac:spMkLst>
        </pc:spChg>
        <pc:spChg chg="add mod">
          <ac:chgData name="中田 雄大" userId="62f770ad0d6c1cad" providerId="LiveId" clId="{7381F9F6-864F-407B-9978-D55AF63A8895}" dt="2022-07-30T07:11:13.184" v="3268" actId="1076"/>
          <ac:spMkLst>
            <pc:docMk/>
            <pc:sldMk cId="2583563938" sldId="480"/>
            <ac:spMk id="53" creationId="{78E7EED9-6F99-25FD-CA98-A09221A165F3}"/>
          </ac:spMkLst>
        </pc:spChg>
        <pc:spChg chg="mod">
          <ac:chgData name="中田 雄大" userId="62f770ad0d6c1cad" providerId="LiveId" clId="{7381F9F6-864F-407B-9978-D55AF63A8895}" dt="2022-07-30T06:18:53.329" v="1514" actId="20577"/>
          <ac:spMkLst>
            <pc:docMk/>
            <pc:sldMk cId="2583563938" sldId="480"/>
            <ac:spMk id="54" creationId="{0F07CE19-1143-4248-B981-490A98710D5A}"/>
          </ac:spMkLst>
        </pc:spChg>
        <pc:spChg chg="del">
          <ac:chgData name="中田 雄大" userId="62f770ad0d6c1cad" providerId="LiveId" clId="{7381F9F6-864F-407B-9978-D55AF63A8895}" dt="2022-07-30T06:18:59.341" v="1515" actId="478"/>
          <ac:spMkLst>
            <pc:docMk/>
            <pc:sldMk cId="2583563938" sldId="480"/>
            <ac:spMk id="55" creationId="{48BDC8B5-480F-E5B0-161D-4B937CF6620D}"/>
          </ac:spMkLst>
        </pc:spChg>
        <pc:spChg chg="add del mod">
          <ac:chgData name="中田 雄大" userId="62f770ad0d6c1cad" providerId="LiveId" clId="{7381F9F6-864F-407B-9978-D55AF63A8895}" dt="2022-07-30T07:21:36.865" v="4138" actId="1076"/>
          <ac:spMkLst>
            <pc:docMk/>
            <pc:sldMk cId="2583563938" sldId="480"/>
            <ac:spMk id="56" creationId="{4F8F448F-80CD-D484-C5A8-9B681429CF1D}"/>
          </ac:spMkLst>
        </pc:spChg>
        <pc:spChg chg="del">
          <ac:chgData name="中田 雄大" userId="62f770ad0d6c1cad" providerId="LiveId" clId="{7381F9F6-864F-407B-9978-D55AF63A8895}" dt="2022-07-30T06:18:59.341" v="1515" actId="478"/>
          <ac:spMkLst>
            <pc:docMk/>
            <pc:sldMk cId="2583563938" sldId="480"/>
            <ac:spMk id="57" creationId="{AFD38FD2-EAD9-11B5-9043-A95B98E981D3}"/>
          </ac:spMkLst>
        </pc:spChg>
        <pc:spChg chg="del">
          <ac:chgData name="中田 雄大" userId="62f770ad0d6c1cad" providerId="LiveId" clId="{7381F9F6-864F-407B-9978-D55AF63A8895}" dt="2022-07-30T06:18:59.341" v="1515" actId="478"/>
          <ac:spMkLst>
            <pc:docMk/>
            <pc:sldMk cId="2583563938" sldId="480"/>
            <ac:spMk id="58" creationId="{5C58B33E-15D7-414F-E90B-BE45ECCA9E82}"/>
          </ac:spMkLst>
        </pc:spChg>
        <pc:spChg chg="del">
          <ac:chgData name="中田 雄大" userId="62f770ad0d6c1cad" providerId="LiveId" clId="{7381F9F6-864F-407B-9978-D55AF63A8895}" dt="2022-07-30T06:18:59.341" v="1515" actId="478"/>
          <ac:spMkLst>
            <pc:docMk/>
            <pc:sldMk cId="2583563938" sldId="480"/>
            <ac:spMk id="60" creationId="{4B208613-0F4F-FD81-8EF2-939041F95CED}"/>
          </ac:spMkLst>
        </pc:spChg>
        <pc:spChg chg="del">
          <ac:chgData name="中田 雄大" userId="62f770ad0d6c1cad" providerId="LiveId" clId="{7381F9F6-864F-407B-9978-D55AF63A8895}" dt="2022-07-30T06:18:59.341" v="1515" actId="478"/>
          <ac:spMkLst>
            <pc:docMk/>
            <pc:sldMk cId="2583563938" sldId="480"/>
            <ac:spMk id="64" creationId="{F35445A7-E878-48D5-85BB-1B88C696B3CC}"/>
          </ac:spMkLst>
        </pc:spChg>
        <pc:spChg chg="del">
          <ac:chgData name="中田 雄大" userId="62f770ad0d6c1cad" providerId="LiveId" clId="{7381F9F6-864F-407B-9978-D55AF63A8895}" dt="2022-07-30T06:18:59.341" v="1515" actId="478"/>
          <ac:spMkLst>
            <pc:docMk/>
            <pc:sldMk cId="2583563938" sldId="480"/>
            <ac:spMk id="83" creationId="{1DE8962A-08DE-4EF4-B34E-F78898743B5C}"/>
          </ac:spMkLst>
        </pc:spChg>
        <pc:spChg chg="del">
          <ac:chgData name="中田 雄大" userId="62f770ad0d6c1cad" providerId="LiveId" clId="{7381F9F6-864F-407B-9978-D55AF63A8895}" dt="2022-07-30T06:18:59.341" v="1515" actId="478"/>
          <ac:spMkLst>
            <pc:docMk/>
            <pc:sldMk cId="2583563938" sldId="480"/>
            <ac:spMk id="87" creationId="{3FAA98B6-4EF2-4029-AFBC-88D339FFEAD1}"/>
          </ac:spMkLst>
        </pc:spChg>
        <pc:spChg chg="mod">
          <ac:chgData name="中田 雄大" userId="62f770ad0d6c1cad" providerId="LiveId" clId="{7381F9F6-864F-407B-9978-D55AF63A8895}" dt="2022-07-30T06:48:44.137" v="2620" actId="948"/>
          <ac:spMkLst>
            <pc:docMk/>
            <pc:sldMk cId="2583563938" sldId="480"/>
            <ac:spMk id="88" creationId="{23D70B17-C33B-4201-AC78-2A3E1860E950}"/>
          </ac:spMkLst>
        </pc:spChg>
        <pc:spChg chg="del">
          <ac:chgData name="中田 雄大" userId="62f770ad0d6c1cad" providerId="LiveId" clId="{7381F9F6-864F-407B-9978-D55AF63A8895}" dt="2022-07-30T06:18:59.341" v="1515" actId="478"/>
          <ac:spMkLst>
            <pc:docMk/>
            <pc:sldMk cId="2583563938" sldId="480"/>
            <ac:spMk id="110" creationId="{9078ECA4-3750-4796-916D-AB13F483105A}"/>
          </ac:spMkLst>
        </pc:spChg>
        <pc:spChg chg="del">
          <ac:chgData name="中田 雄大" userId="62f770ad0d6c1cad" providerId="LiveId" clId="{7381F9F6-864F-407B-9978-D55AF63A8895}" dt="2022-07-30T06:18:59.341" v="1515" actId="478"/>
          <ac:spMkLst>
            <pc:docMk/>
            <pc:sldMk cId="2583563938" sldId="480"/>
            <ac:spMk id="115" creationId="{ECBB0131-CBE7-4860-B821-05F7439FBAB4}"/>
          </ac:spMkLst>
        </pc:spChg>
        <pc:spChg chg="del">
          <ac:chgData name="中田 雄大" userId="62f770ad0d6c1cad" providerId="LiveId" clId="{7381F9F6-864F-407B-9978-D55AF63A8895}" dt="2022-07-30T06:18:59.341" v="1515" actId="478"/>
          <ac:spMkLst>
            <pc:docMk/>
            <pc:sldMk cId="2583563938" sldId="480"/>
            <ac:spMk id="120" creationId="{9A72FA6D-2D16-4C57-9A1E-FA9B64376E08}"/>
          </ac:spMkLst>
        </pc:spChg>
        <pc:spChg chg="del">
          <ac:chgData name="中田 雄大" userId="62f770ad0d6c1cad" providerId="LiveId" clId="{7381F9F6-864F-407B-9978-D55AF63A8895}" dt="2022-07-30T06:18:59.341" v="1515" actId="478"/>
          <ac:spMkLst>
            <pc:docMk/>
            <pc:sldMk cId="2583563938" sldId="480"/>
            <ac:spMk id="123" creationId="{0C88C98F-1B7B-4943-9779-C4AAAF663053}"/>
          </ac:spMkLst>
        </pc:spChg>
        <pc:spChg chg="del">
          <ac:chgData name="中田 雄大" userId="62f770ad0d6c1cad" providerId="LiveId" clId="{7381F9F6-864F-407B-9978-D55AF63A8895}" dt="2022-07-30T06:18:59.341" v="1515" actId="478"/>
          <ac:spMkLst>
            <pc:docMk/>
            <pc:sldMk cId="2583563938" sldId="480"/>
            <ac:spMk id="126" creationId="{A6AA4B9E-202A-4C66-A021-852792CB83B6}"/>
          </ac:spMkLst>
        </pc:spChg>
        <pc:spChg chg="del">
          <ac:chgData name="中田 雄大" userId="62f770ad0d6c1cad" providerId="LiveId" clId="{7381F9F6-864F-407B-9978-D55AF63A8895}" dt="2022-07-30T06:18:59.341" v="1515" actId="478"/>
          <ac:spMkLst>
            <pc:docMk/>
            <pc:sldMk cId="2583563938" sldId="480"/>
            <ac:spMk id="127" creationId="{73E59231-4ACE-4967-B055-73BF9C522D69}"/>
          </ac:spMkLst>
        </pc:spChg>
        <pc:spChg chg="del">
          <ac:chgData name="中田 雄大" userId="62f770ad0d6c1cad" providerId="LiveId" clId="{7381F9F6-864F-407B-9978-D55AF63A8895}" dt="2022-07-30T06:18:59.341" v="1515" actId="478"/>
          <ac:spMkLst>
            <pc:docMk/>
            <pc:sldMk cId="2583563938" sldId="480"/>
            <ac:spMk id="128" creationId="{766DFE7A-9FF9-4B74-9CCF-AB5DA2EBB2BC}"/>
          </ac:spMkLst>
        </pc:spChg>
        <pc:spChg chg="del">
          <ac:chgData name="中田 雄大" userId="62f770ad0d6c1cad" providerId="LiveId" clId="{7381F9F6-864F-407B-9978-D55AF63A8895}" dt="2022-07-30T06:18:59.341" v="1515" actId="478"/>
          <ac:spMkLst>
            <pc:docMk/>
            <pc:sldMk cId="2583563938" sldId="480"/>
            <ac:spMk id="134" creationId="{A42525FB-2311-496F-B949-1E8FC6AD2573}"/>
          </ac:spMkLst>
        </pc:spChg>
        <pc:spChg chg="del">
          <ac:chgData name="中田 雄大" userId="62f770ad0d6c1cad" providerId="LiveId" clId="{7381F9F6-864F-407B-9978-D55AF63A8895}" dt="2022-07-30T06:18:59.341" v="1515" actId="478"/>
          <ac:spMkLst>
            <pc:docMk/>
            <pc:sldMk cId="2583563938" sldId="480"/>
            <ac:spMk id="137" creationId="{BA34C233-C25D-4CCC-A86B-2B64F0F97C5D}"/>
          </ac:spMkLst>
        </pc:spChg>
        <pc:spChg chg="del">
          <ac:chgData name="中田 雄大" userId="62f770ad0d6c1cad" providerId="LiveId" clId="{7381F9F6-864F-407B-9978-D55AF63A8895}" dt="2022-07-30T06:18:59.341" v="1515" actId="478"/>
          <ac:spMkLst>
            <pc:docMk/>
            <pc:sldMk cId="2583563938" sldId="480"/>
            <ac:spMk id="140" creationId="{9305846F-71FE-467E-88C9-90ECBB85509A}"/>
          </ac:spMkLst>
        </pc:spChg>
        <pc:spChg chg="del">
          <ac:chgData name="中田 雄大" userId="62f770ad0d6c1cad" providerId="LiveId" clId="{7381F9F6-864F-407B-9978-D55AF63A8895}" dt="2022-07-30T06:18:59.341" v="1515" actId="478"/>
          <ac:spMkLst>
            <pc:docMk/>
            <pc:sldMk cId="2583563938" sldId="480"/>
            <ac:spMk id="142" creationId="{2A0D479A-A2BB-469C-904D-9671B08DC10E}"/>
          </ac:spMkLst>
        </pc:spChg>
        <pc:spChg chg="del">
          <ac:chgData name="中田 雄大" userId="62f770ad0d6c1cad" providerId="LiveId" clId="{7381F9F6-864F-407B-9978-D55AF63A8895}" dt="2022-07-30T06:18:59.341" v="1515" actId="478"/>
          <ac:spMkLst>
            <pc:docMk/>
            <pc:sldMk cId="2583563938" sldId="480"/>
            <ac:spMk id="147" creationId="{B63D6C07-CFAA-47EF-A7C4-92FD7EABA3E8}"/>
          </ac:spMkLst>
        </pc:spChg>
        <pc:spChg chg="del">
          <ac:chgData name="中田 雄大" userId="62f770ad0d6c1cad" providerId="LiveId" clId="{7381F9F6-864F-407B-9978-D55AF63A8895}" dt="2022-07-30T06:18:59.341" v="1515" actId="478"/>
          <ac:spMkLst>
            <pc:docMk/>
            <pc:sldMk cId="2583563938" sldId="480"/>
            <ac:spMk id="148" creationId="{055B4442-0386-4160-B4E5-63026E7A5C6F}"/>
          </ac:spMkLst>
        </pc:spChg>
        <pc:spChg chg="del">
          <ac:chgData name="中田 雄大" userId="62f770ad0d6c1cad" providerId="LiveId" clId="{7381F9F6-864F-407B-9978-D55AF63A8895}" dt="2022-07-30T06:18:59.341" v="1515" actId="478"/>
          <ac:spMkLst>
            <pc:docMk/>
            <pc:sldMk cId="2583563938" sldId="480"/>
            <ac:spMk id="158" creationId="{4429D305-20EA-4876-9309-2BCD04046923}"/>
          </ac:spMkLst>
        </pc:spChg>
        <pc:spChg chg="del">
          <ac:chgData name="中田 雄大" userId="62f770ad0d6c1cad" providerId="LiveId" clId="{7381F9F6-864F-407B-9978-D55AF63A8895}" dt="2022-07-30T06:18:59.341" v="1515" actId="478"/>
          <ac:spMkLst>
            <pc:docMk/>
            <pc:sldMk cId="2583563938" sldId="480"/>
            <ac:spMk id="159" creationId="{33CE64B3-DE58-4DBE-8196-2DB63DC0BC1E}"/>
          </ac:spMkLst>
        </pc:spChg>
        <pc:grpChg chg="del">
          <ac:chgData name="中田 雄大" userId="62f770ad0d6c1cad" providerId="LiveId" clId="{7381F9F6-864F-407B-9978-D55AF63A8895}" dt="2022-07-30T06:18:59.341" v="1515" actId="478"/>
          <ac:grpSpMkLst>
            <pc:docMk/>
            <pc:sldMk cId="2583563938" sldId="480"/>
            <ac:grpSpMk id="143" creationId="{FCD64F88-E247-4144-B4C9-85856B405E35}"/>
          </ac:grpSpMkLst>
        </pc:grpChg>
        <pc:picChg chg="del">
          <ac:chgData name="中田 雄大" userId="62f770ad0d6c1cad" providerId="LiveId" clId="{7381F9F6-864F-407B-9978-D55AF63A8895}" dt="2022-07-30T06:18:59.341" v="1515" actId="478"/>
          <ac:picMkLst>
            <pc:docMk/>
            <pc:sldMk cId="2583563938" sldId="480"/>
            <ac:picMk id="111" creationId="{1DEE7977-22EA-469D-B900-F598E5898478}"/>
          </ac:picMkLst>
        </pc:picChg>
        <pc:picChg chg="del">
          <ac:chgData name="中田 雄大" userId="62f770ad0d6c1cad" providerId="LiveId" clId="{7381F9F6-864F-407B-9978-D55AF63A8895}" dt="2022-07-30T06:18:59.341" v="1515" actId="478"/>
          <ac:picMkLst>
            <pc:docMk/>
            <pc:sldMk cId="2583563938" sldId="480"/>
            <ac:picMk id="132" creationId="{C740649B-7028-40BE-A52F-00D3820EA4AC}"/>
          </ac:picMkLst>
        </pc:picChg>
        <pc:picChg chg="del">
          <ac:chgData name="中田 雄大" userId="62f770ad0d6c1cad" providerId="LiveId" clId="{7381F9F6-864F-407B-9978-D55AF63A8895}" dt="2022-07-30T06:18:59.341" v="1515" actId="478"/>
          <ac:picMkLst>
            <pc:docMk/>
            <pc:sldMk cId="2583563938" sldId="480"/>
            <ac:picMk id="133" creationId="{E5AB2AA2-89AF-4751-A921-3C1B0AA9FBB4}"/>
          </ac:picMkLst>
        </pc:picChg>
        <pc:picChg chg="del">
          <ac:chgData name="中田 雄大" userId="62f770ad0d6c1cad" providerId="LiveId" clId="{7381F9F6-864F-407B-9978-D55AF63A8895}" dt="2022-07-30T06:18:59.341" v="1515" actId="478"/>
          <ac:picMkLst>
            <pc:docMk/>
            <pc:sldMk cId="2583563938" sldId="480"/>
            <ac:picMk id="141" creationId="{025C9469-83EB-46FE-9C51-0D6CA282306C}"/>
          </ac:picMkLst>
        </pc:picChg>
        <pc:picChg chg="del">
          <ac:chgData name="中田 雄大" userId="62f770ad0d6c1cad" providerId="LiveId" clId="{7381F9F6-864F-407B-9978-D55AF63A8895}" dt="2022-07-30T06:18:59.341" v="1515" actId="478"/>
          <ac:picMkLst>
            <pc:docMk/>
            <pc:sldMk cId="2583563938" sldId="480"/>
            <ac:picMk id="149" creationId="{8E7233E8-0BD2-4F9E-9ACD-006BCCC16410}"/>
          </ac:picMkLst>
        </pc:picChg>
        <pc:picChg chg="del">
          <ac:chgData name="中田 雄大" userId="62f770ad0d6c1cad" providerId="LiveId" clId="{7381F9F6-864F-407B-9978-D55AF63A8895}" dt="2022-07-30T06:18:59.341" v="1515" actId="478"/>
          <ac:picMkLst>
            <pc:docMk/>
            <pc:sldMk cId="2583563938" sldId="480"/>
            <ac:picMk id="150" creationId="{898E2A44-D039-4790-A9AF-2CB9A064A0B5}"/>
          </ac:picMkLst>
        </pc:picChg>
        <pc:cxnChg chg="del mod">
          <ac:chgData name="中田 雄大" userId="62f770ad0d6c1cad" providerId="LiveId" clId="{7381F9F6-864F-407B-9978-D55AF63A8895}" dt="2022-07-30T06:18:59.341" v="1515" actId="478"/>
          <ac:cxnSpMkLst>
            <pc:docMk/>
            <pc:sldMk cId="2583563938" sldId="480"/>
            <ac:cxnSpMk id="59" creationId="{3D21F327-EA8D-4B2C-9951-FBED6E2D92FC}"/>
          </ac:cxnSpMkLst>
        </pc:cxnChg>
        <pc:cxnChg chg="del">
          <ac:chgData name="中田 雄大" userId="62f770ad0d6c1cad" providerId="LiveId" clId="{7381F9F6-864F-407B-9978-D55AF63A8895}" dt="2022-07-30T06:18:59.341" v="1515" actId="478"/>
          <ac:cxnSpMkLst>
            <pc:docMk/>
            <pc:sldMk cId="2583563938" sldId="480"/>
            <ac:cxnSpMk id="112" creationId="{8F7F6EBD-AAF0-4580-A54A-26DC97E33884}"/>
          </ac:cxnSpMkLst>
        </pc:cxnChg>
        <pc:cxnChg chg="del mod">
          <ac:chgData name="中田 雄大" userId="62f770ad0d6c1cad" providerId="LiveId" clId="{7381F9F6-864F-407B-9978-D55AF63A8895}" dt="2022-07-30T06:18:59.341" v="1515" actId="478"/>
          <ac:cxnSpMkLst>
            <pc:docMk/>
            <pc:sldMk cId="2583563938" sldId="480"/>
            <ac:cxnSpMk id="113" creationId="{6392AC9E-A964-45E1-ABCB-30BFB569C3D6}"/>
          </ac:cxnSpMkLst>
        </pc:cxnChg>
        <pc:cxnChg chg="del mod">
          <ac:chgData name="中田 雄大" userId="62f770ad0d6c1cad" providerId="LiveId" clId="{7381F9F6-864F-407B-9978-D55AF63A8895}" dt="2022-07-30T06:18:59.341" v="1515" actId="478"/>
          <ac:cxnSpMkLst>
            <pc:docMk/>
            <pc:sldMk cId="2583563938" sldId="480"/>
            <ac:cxnSpMk id="114" creationId="{6C8C54CD-92C0-484A-9936-0C63B342A4BE}"/>
          </ac:cxnSpMkLst>
        </pc:cxnChg>
        <pc:cxnChg chg="del">
          <ac:chgData name="中田 雄大" userId="62f770ad0d6c1cad" providerId="LiveId" clId="{7381F9F6-864F-407B-9978-D55AF63A8895}" dt="2022-07-30T06:18:59.341" v="1515" actId="478"/>
          <ac:cxnSpMkLst>
            <pc:docMk/>
            <pc:sldMk cId="2583563938" sldId="480"/>
            <ac:cxnSpMk id="116" creationId="{17EE2F40-E42B-4185-8010-0C235DEF3A9F}"/>
          </ac:cxnSpMkLst>
        </pc:cxnChg>
        <pc:cxnChg chg="del">
          <ac:chgData name="中田 雄大" userId="62f770ad0d6c1cad" providerId="LiveId" clId="{7381F9F6-864F-407B-9978-D55AF63A8895}" dt="2022-07-30T06:18:59.341" v="1515" actId="478"/>
          <ac:cxnSpMkLst>
            <pc:docMk/>
            <pc:sldMk cId="2583563938" sldId="480"/>
            <ac:cxnSpMk id="117" creationId="{B817ABEA-49C4-46A2-B158-FCB6AEFF988A}"/>
          </ac:cxnSpMkLst>
        </pc:cxnChg>
        <pc:cxnChg chg="del">
          <ac:chgData name="中田 雄大" userId="62f770ad0d6c1cad" providerId="LiveId" clId="{7381F9F6-864F-407B-9978-D55AF63A8895}" dt="2022-07-30T06:18:59.341" v="1515" actId="478"/>
          <ac:cxnSpMkLst>
            <pc:docMk/>
            <pc:sldMk cId="2583563938" sldId="480"/>
            <ac:cxnSpMk id="118" creationId="{479213B8-F884-465F-BBC6-DE2D539E271F}"/>
          </ac:cxnSpMkLst>
        </pc:cxnChg>
        <pc:cxnChg chg="del mod">
          <ac:chgData name="中田 雄大" userId="62f770ad0d6c1cad" providerId="LiveId" clId="{7381F9F6-864F-407B-9978-D55AF63A8895}" dt="2022-07-30T06:18:59.341" v="1515" actId="478"/>
          <ac:cxnSpMkLst>
            <pc:docMk/>
            <pc:sldMk cId="2583563938" sldId="480"/>
            <ac:cxnSpMk id="122" creationId="{E0E4782D-0570-40DF-A50E-3AC4D35323E4}"/>
          </ac:cxnSpMkLst>
        </pc:cxnChg>
        <pc:cxnChg chg="del mod">
          <ac:chgData name="中田 雄大" userId="62f770ad0d6c1cad" providerId="LiveId" clId="{7381F9F6-864F-407B-9978-D55AF63A8895}" dt="2022-07-30T06:18:59.341" v="1515" actId="478"/>
          <ac:cxnSpMkLst>
            <pc:docMk/>
            <pc:sldMk cId="2583563938" sldId="480"/>
            <ac:cxnSpMk id="139" creationId="{C816C59A-D70B-4098-87CA-632B4B56DDC7}"/>
          </ac:cxnSpMkLst>
        </pc:cxnChg>
        <pc:cxnChg chg="del mod">
          <ac:chgData name="中田 雄大" userId="62f770ad0d6c1cad" providerId="LiveId" clId="{7381F9F6-864F-407B-9978-D55AF63A8895}" dt="2022-07-30T06:18:59.341" v="1515" actId="478"/>
          <ac:cxnSpMkLst>
            <pc:docMk/>
            <pc:sldMk cId="2583563938" sldId="480"/>
            <ac:cxnSpMk id="146" creationId="{B1B2CCF1-228B-4ACC-9775-30D7C31EBB50}"/>
          </ac:cxnSpMkLst>
        </pc:cxnChg>
        <pc:cxnChg chg="del mod">
          <ac:chgData name="中田 雄大" userId="62f770ad0d6c1cad" providerId="LiveId" clId="{7381F9F6-864F-407B-9978-D55AF63A8895}" dt="2022-07-30T06:18:59.341" v="1515" actId="478"/>
          <ac:cxnSpMkLst>
            <pc:docMk/>
            <pc:sldMk cId="2583563938" sldId="480"/>
            <ac:cxnSpMk id="151" creationId="{30266656-3A88-422A-8BA3-A85ACC20B093}"/>
          </ac:cxnSpMkLst>
        </pc:cxnChg>
        <pc:cxnChg chg="del">
          <ac:chgData name="中田 雄大" userId="62f770ad0d6c1cad" providerId="LiveId" clId="{7381F9F6-864F-407B-9978-D55AF63A8895}" dt="2022-07-30T06:18:59.341" v="1515" actId="478"/>
          <ac:cxnSpMkLst>
            <pc:docMk/>
            <pc:sldMk cId="2583563938" sldId="480"/>
            <ac:cxnSpMk id="153" creationId="{4B9426D3-7805-40AB-897E-599DCD84098B}"/>
          </ac:cxnSpMkLst>
        </pc:cxnChg>
        <pc:cxnChg chg="del">
          <ac:chgData name="中田 雄大" userId="62f770ad0d6c1cad" providerId="LiveId" clId="{7381F9F6-864F-407B-9978-D55AF63A8895}" dt="2022-07-30T06:18:59.341" v="1515" actId="478"/>
          <ac:cxnSpMkLst>
            <pc:docMk/>
            <pc:sldMk cId="2583563938" sldId="480"/>
            <ac:cxnSpMk id="155" creationId="{05CC5C7B-F410-421E-90E4-B2D12E2E208E}"/>
          </ac:cxnSpMkLst>
        </pc:cxnChg>
      </pc:sldChg>
      <pc:sldChg chg="addSp delSp modSp add mod">
        <pc:chgData name="中田 雄大" userId="62f770ad0d6c1cad" providerId="LiveId" clId="{7381F9F6-864F-407B-9978-D55AF63A8895}" dt="2022-08-01T06:33:48.998" v="10335" actId="20577"/>
        <pc:sldMkLst>
          <pc:docMk/>
          <pc:sldMk cId="793195055" sldId="481"/>
        </pc:sldMkLst>
        <pc:spChg chg="del mod">
          <ac:chgData name="中田 雄大" userId="62f770ad0d6c1cad" providerId="LiveId" clId="{7381F9F6-864F-407B-9978-D55AF63A8895}" dt="2022-08-01T06:16:31.365" v="9842"/>
          <ac:spMkLst>
            <pc:docMk/>
            <pc:sldMk cId="793195055" sldId="481"/>
            <ac:spMk id="3" creationId="{00000000-0000-0000-0000-000000000000}"/>
          </ac:spMkLst>
        </pc:spChg>
        <pc:spChg chg="add mod">
          <ac:chgData name="中田 雄大" userId="62f770ad0d6c1cad" providerId="LiveId" clId="{7381F9F6-864F-407B-9978-D55AF63A8895}" dt="2022-08-01T06:33:48.998" v="10335" actId="20577"/>
          <ac:spMkLst>
            <pc:docMk/>
            <pc:sldMk cId="793195055" sldId="481"/>
            <ac:spMk id="5" creationId="{C58C4F22-1A20-4CD5-F5C5-2FADBD821033}"/>
          </ac:spMkLst>
        </pc:spChg>
        <pc:spChg chg="mod">
          <ac:chgData name="中田 雄大" userId="62f770ad0d6c1cad" providerId="LiveId" clId="{7381F9F6-864F-407B-9978-D55AF63A8895}" dt="2022-08-01T06:17:47.887" v="9944" actId="20577"/>
          <ac:spMkLst>
            <pc:docMk/>
            <pc:sldMk cId="793195055" sldId="481"/>
            <ac:spMk id="7" creationId="{28150F63-0BCF-4294-8DB3-D682E058960F}"/>
          </ac:spMkLst>
        </pc:spChg>
      </pc:sldChg>
      <pc:sldChg chg="delSp modSp add mod">
        <pc:chgData name="中田 雄大" userId="62f770ad0d6c1cad" providerId="LiveId" clId="{7381F9F6-864F-407B-9978-D55AF63A8895}" dt="2022-08-02T09:35:13.996" v="13073" actId="1076"/>
        <pc:sldMkLst>
          <pc:docMk/>
          <pc:sldMk cId="1312712982" sldId="482"/>
        </pc:sldMkLst>
        <pc:spChg chg="mod">
          <ac:chgData name="中田 雄大" userId="62f770ad0d6c1cad" providerId="LiveId" clId="{7381F9F6-864F-407B-9978-D55AF63A8895}" dt="2022-08-02T09:35:13.996" v="13073" actId="1076"/>
          <ac:spMkLst>
            <pc:docMk/>
            <pc:sldMk cId="1312712982" sldId="482"/>
            <ac:spMk id="28" creationId="{2627DF03-BEAC-2EC8-287C-AB340F4A6F71}"/>
          </ac:spMkLst>
        </pc:spChg>
        <pc:spChg chg="del">
          <ac:chgData name="中田 雄大" userId="62f770ad0d6c1cad" providerId="LiveId" clId="{7381F9F6-864F-407B-9978-D55AF63A8895}" dt="2022-08-02T09:26:44.259" v="12459" actId="478"/>
          <ac:spMkLst>
            <pc:docMk/>
            <pc:sldMk cId="1312712982" sldId="482"/>
            <ac:spMk id="30" creationId="{F2315C54-F9B1-E735-C7FD-38C5160E3336}"/>
          </ac:spMkLst>
        </pc:spChg>
        <pc:spChg chg="mod">
          <ac:chgData name="中田 雄大" userId="62f770ad0d6c1cad" providerId="LiveId" clId="{7381F9F6-864F-407B-9978-D55AF63A8895}" dt="2022-08-02T09:32:24.652" v="12964" actId="1076"/>
          <ac:spMkLst>
            <pc:docMk/>
            <pc:sldMk cId="1312712982" sldId="482"/>
            <ac:spMk id="51" creationId="{8BDC5E45-ACAB-F1BA-DB6A-561C0B614505}"/>
          </ac:spMkLst>
        </pc:spChg>
        <pc:spChg chg="mod">
          <ac:chgData name="中田 雄大" userId="62f770ad0d6c1cad" providerId="LiveId" clId="{7381F9F6-864F-407B-9978-D55AF63A8895}" dt="2022-08-02T09:32:24.652" v="12964" actId="1076"/>
          <ac:spMkLst>
            <pc:docMk/>
            <pc:sldMk cId="1312712982" sldId="482"/>
            <ac:spMk id="52" creationId="{F626D3F2-943B-7958-DE32-A41EBE4F3C2C}"/>
          </ac:spMkLst>
        </pc:spChg>
        <pc:spChg chg="mod">
          <ac:chgData name="中田 雄大" userId="62f770ad0d6c1cad" providerId="LiveId" clId="{7381F9F6-864F-407B-9978-D55AF63A8895}" dt="2022-08-02T09:32:24.652" v="12964" actId="1076"/>
          <ac:spMkLst>
            <pc:docMk/>
            <pc:sldMk cId="1312712982" sldId="482"/>
            <ac:spMk id="53" creationId="{9D5E9173-DFD6-D05E-31E1-7A25B7B71AFB}"/>
          </ac:spMkLst>
        </pc:spChg>
        <pc:grpChg chg="mod">
          <ac:chgData name="中田 雄大" userId="62f770ad0d6c1cad" providerId="LiveId" clId="{7381F9F6-864F-407B-9978-D55AF63A8895}" dt="2022-08-02T09:32:24.652" v="12964" actId="1076"/>
          <ac:grpSpMkLst>
            <pc:docMk/>
            <pc:sldMk cId="1312712982" sldId="482"/>
            <ac:grpSpMk id="31" creationId="{E50F0B83-B70D-AEE5-FDE5-17FBF7FBAA44}"/>
          </ac:grpSpMkLst>
        </pc:grpChg>
        <pc:grpChg chg="mod">
          <ac:chgData name="中田 雄大" userId="62f770ad0d6c1cad" providerId="LiveId" clId="{7381F9F6-864F-407B-9978-D55AF63A8895}" dt="2022-08-02T09:32:24.652" v="12964" actId="1076"/>
          <ac:grpSpMkLst>
            <pc:docMk/>
            <pc:sldMk cId="1312712982" sldId="482"/>
            <ac:grpSpMk id="37" creationId="{444275CD-4959-9441-5B87-AE400602EAC4}"/>
          </ac:grpSpMkLst>
        </pc:grpChg>
        <pc:grpChg chg="mod">
          <ac:chgData name="中田 雄大" userId="62f770ad0d6c1cad" providerId="LiveId" clId="{7381F9F6-864F-407B-9978-D55AF63A8895}" dt="2022-08-02T09:32:24.652" v="12964" actId="1076"/>
          <ac:grpSpMkLst>
            <pc:docMk/>
            <pc:sldMk cId="1312712982" sldId="482"/>
            <ac:grpSpMk id="42" creationId="{29965A70-8479-AF18-CC03-F059D7208BC6}"/>
          </ac:grpSpMkLst>
        </pc:grpChg>
        <pc:picChg chg="mod">
          <ac:chgData name="中田 雄大" userId="62f770ad0d6c1cad" providerId="LiveId" clId="{7381F9F6-864F-407B-9978-D55AF63A8895}" dt="2022-08-02T09:32:24.652" v="12964" actId="1076"/>
          <ac:picMkLst>
            <pc:docMk/>
            <pc:sldMk cId="1312712982" sldId="482"/>
            <ac:picMk id="6" creationId="{E7DC1527-B8CC-3112-1AE2-DA0AA443561A}"/>
          </ac:picMkLst>
        </pc:picChg>
        <pc:picChg chg="mod">
          <ac:chgData name="中田 雄大" userId="62f770ad0d6c1cad" providerId="LiveId" clId="{7381F9F6-864F-407B-9978-D55AF63A8895}" dt="2022-08-02T09:32:24.652" v="12964" actId="1076"/>
          <ac:picMkLst>
            <pc:docMk/>
            <pc:sldMk cId="1312712982" sldId="482"/>
            <ac:picMk id="10" creationId="{4C223973-F57E-B567-57DA-9B2E382A6551}"/>
          </ac:picMkLst>
        </pc:picChg>
        <pc:picChg chg="mod">
          <ac:chgData name="中田 雄大" userId="62f770ad0d6c1cad" providerId="LiveId" clId="{7381F9F6-864F-407B-9978-D55AF63A8895}" dt="2022-08-02T09:32:24.652" v="12964" actId="1076"/>
          <ac:picMkLst>
            <pc:docMk/>
            <pc:sldMk cId="1312712982" sldId="482"/>
            <ac:picMk id="22" creationId="{8EE41762-765F-8E5A-3B7E-28BD693B6BEC}"/>
          </ac:picMkLst>
        </pc:picChg>
        <pc:picChg chg="mod">
          <ac:chgData name="中田 雄大" userId="62f770ad0d6c1cad" providerId="LiveId" clId="{7381F9F6-864F-407B-9978-D55AF63A8895}" dt="2022-08-02T09:32:24.652" v="12964" actId="1076"/>
          <ac:picMkLst>
            <pc:docMk/>
            <pc:sldMk cId="1312712982" sldId="482"/>
            <ac:picMk id="26" creationId="{C87FB21B-A55B-1453-1FBD-B1BD07CD344E}"/>
          </ac:picMkLst>
        </pc:picChg>
        <pc:picChg chg="mod">
          <ac:chgData name="中田 雄大" userId="62f770ad0d6c1cad" providerId="LiveId" clId="{7381F9F6-864F-407B-9978-D55AF63A8895}" dt="2022-08-02T09:32:24.652" v="12964" actId="1076"/>
          <ac:picMkLst>
            <pc:docMk/>
            <pc:sldMk cId="1312712982" sldId="482"/>
            <ac:picMk id="47" creationId="{74A99666-E8AD-232F-3A6A-6FA1B8EF90AC}"/>
          </ac:picMkLst>
        </pc:picChg>
      </pc:sldChg>
    </pc:docChg>
  </pc:docChgLst>
  <pc:docChgLst>
    <pc:chgData name="中田 雄大" userId="62f770ad0d6c1cad" providerId="LiveId" clId="{11DF0BA7-1562-43AB-BF10-C191000D08F5}"/>
    <pc:docChg chg="undo custSel delSld modSld">
      <pc:chgData name="中田 雄大" userId="62f770ad0d6c1cad" providerId="LiveId" clId="{11DF0BA7-1562-43AB-BF10-C191000D08F5}" dt="2022-05-24T08:33:39.509" v="3725"/>
      <pc:docMkLst>
        <pc:docMk/>
      </pc:docMkLst>
      <pc:sldChg chg="modSp mod">
        <pc:chgData name="中田 雄大" userId="62f770ad0d6c1cad" providerId="LiveId" clId="{11DF0BA7-1562-43AB-BF10-C191000D08F5}" dt="2022-05-24T06:21:46.990" v="79" actId="1076"/>
        <pc:sldMkLst>
          <pc:docMk/>
          <pc:sldMk cId="0" sldId="256"/>
        </pc:sldMkLst>
        <pc:spChg chg="mod">
          <ac:chgData name="中田 雄大" userId="62f770ad0d6c1cad" providerId="LiveId" clId="{11DF0BA7-1562-43AB-BF10-C191000D08F5}" dt="2022-05-24T06:21:46.990" v="79" actId="1076"/>
          <ac:spMkLst>
            <pc:docMk/>
            <pc:sldMk cId="0" sldId="256"/>
            <ac:spMk id="3" creationId="{00000000-0000-0000-0000-000000000000}"/>
          </ac:spMkLst>
        </pc:spChg>
        <pc:spChg chg="mod">
          <ac:chgData name="中田 雄大" userId="62f770ad0d6c1cad" providerId="LiveId" clId="{11DF0BA7-1562-43AB-BF10-C191000D08F5}" dt="2022-05-24T06:21:00.452" v="31" actId="20577"/>
          <ac:spMkLst>
            <pc:docMk/>
            <pc:sldMk cId="0" sldId="256"/>
            <ac:spMk id="7" creationId="{78BE3E78-D8C8-448A-B786-DFCEC30949CA}"/>
          </ac:spMkLst>
        </pc:spChg>
      </pc:sldChg>
      <pc:sldChg chg="addSp modSp mod">
        <pc:chgData name="中田 雄大" userId="62f770ad0d6c1cad" providerId="LiveId" clId="{11DF0BA7-1562-43AB-BF10-C191000D08F5}" dt="2022-05-24T08:33:39.509" v="3725"/>
        <pc:sldMkLst>
          <pc:docMk/>
          <pc:sldMk cId="0" sldId="323"/>
        </pc:sldMkLst>
        <pc:spChg chg="mod">
          <ac:chgData name="中田 雄大" userId="62f770ad0d6c1cad" providerId="LiveId" clId="{11DF0BA7-1562-43AB-BF10-C191000D08F5}" dt="2022-05-24T08:33:39.509" v="3725"/>
          <ac:spMkLst>
            <pc:docMk/>
            <pc:sldMk cId="0" sldId="323"/>
            <ac:spMk id="15" creationId="{1F64DC9F-2BED-42A3-9316-D972A73B213C}"/>
          </ac:spMkLst>
        </pc:spChg>
        <pc:spChg chg="add mod">
          <ac:chgData name="中田 雄大" userId="62f770ad0d6c1cad" providerId="LiveId" clId="{11DF0BA7-1562-43AB-BF10-C191000D08F5}" dt="2022-05-24T06:23:07.894" v="82" actId="14100"/>
          <ac:spMkLst>
            <pc:docMk/>
            <pc:sldMk cId="0" sldId="323"/>
            <ac:spMk id="22" creationId="{4BE82C6A-79B9-E538-B23C-AB9F7C701152}"/>
          </ac:spMkLst>
        </pc:spChg>
        <pc:spChg chg="add mod">
          <ac:chgData name="中田 雄大" userId="62f770ad0d6c1cad" providerId="LiveId" clId="{11DF0BA7-1562-43AB-BF10-C191000D08F5}" dt="2022-05-24T06:24:58.090" v="220" actId="20577"/>
          <ac:spMkLst>
            <pc:docMk/>
            <pc:sldMk cId="0" sldId="323"/>
            <ac:spMk id="25" creationId="{E973514E-8D05-764E-0063-08BE95BBAE7A}"/>
          </ac:spMkLst>
        </pc:spChg>
      </pc:sldChg>
      <pc:sldChg chg="modSp mod">
        <pc:chgData name="中田 雄大" userId="62f770ad0d6c1cad" providerId="LiveId" clId="{11DF0BA7-1562-43AB-BF10-C191000D08F5}" dt="2022-05-24T08:33:34.171" v="3720" actId="20577"/>
        <pc:sldMkLst>
          <pc:docMk/>
          <pc:sldMk cId="0" sldId="324"/>
        </pc:sldMkLst>
        <pc:spChg chg="mod">
          <ac:chgData name="中田 雄大" userId="62f770ad0d6c1cad" providerId="LiveId" clId="{11DF0BA7-1562-43AB-BF10-C191000D08F5}" dt="2022-05-24T08:33:34.171" v="3720" actId="20577"/>
          <ac:spMkLst>
            <pc:docMk/>
            <pc:sldMk cId="0" sldId="324"/>
            <ac:spMk id="30" creationId="{F575F65B-E18A-4A63-96B5-6E52972ACC3A}"/>
          </ac:spMkLst>
        </pc:spChg>
      </pc:sldChg>
      <pc:sldChg chg="modSp mod modNotesTx">
        <pc:chgData name="中田 雄大" userId="62f770ad0d6c1cad" providerId="LiveId" clId="{11DF0BA7-1562-43AB-BF10-C191000D08F5}" dt="2022-05-24T08:33:23.830" v="3714"/>
        <pc:sldMkLst>
          <pc:docMk/>
          <pc:sldMk cId="0" sldId="327"/>
        </pc:sldMkLst>
        <pc:spChg chg="mod">
          <ac:chgData name="中田 雄大" userId="62f770ad0d6c1cad" providerId="LiveId" clId="{11DF0BA7-1562-43AB-BF10-C191000D08F5}" dt="2022-05-24T08:33:23.830" v="3714"/>
          <ac:spMkLst>
            <pc:docMk/>
            <pc:sldMk cId="0" sldId="327"/>
            <ac:spMk id="16" creationId="{EA669EC8-67FB-44AD-8ED8-7F3460E6F3EC}"/>
          </ac:spMkLst>
        </pc:spChg>
      </pc:sldChg>
      <pc:sldChg chg="del">
        <pc:chgData name="中田 雄大" userId="62f770ad0d6c1cad" providerId="LiveId" clId="{11DF0BA7-1562-43AB-BF10-C191000D08F5}" dt="2022-05-24T08:08:52.625" v="2298" actId="47"/>
        <pc:sldMkLst>
          <pc:docMk/>
          <pc:sldMk cId="186116695" sldId="428"/>
        </pc:sldMkLst>
      </pc:sldChg>
      <pc:sldChg chg="del">
        <pc:chgData name="中田 雄大" userId="62f770ad0d6c1cad" providerId="LiveId" clId="{11DF0BA7-1562-43AB-BF10-C191000D08F5}" dt="2022-05-24T08:08:51.467" v="2297" actId="47"/>
        <pc:sldMkLst>
          <pc:docMk/>
          <pc:sldMk cId="4289829130" sldId="437"/>
        </pc:sldMkLst>
      </pc:sldChg>
      <pc:sldChg chg="modSp mod">
        <pc:chgData name="中田 雄大" userId="62f770ad0d6c1cad" providerId="LiveId" clId="{11DF0BA7-1562-43AB-BF10-C191000D08F5}" dt="2022-05-24T08:33:28.699" v="3717" actId="20577"/>
        <pc:sldMkLst>
          <pc:docMk/>
          <pc:sldMk cId="1868798627" sldId="444"/>
        </pc:sldMkLst>
        <pc:spChg chg="mod">
          <ac:chgData name="中田 雄大" userId="62f770ad0d6c1cad" providerId="LiveId" clId="{11DF0BA7-1562-43AB-BF10-C191000D08F5}" dt="2022-05-24T08:33:28.699" v="3717" actId="20577"/>
          <ac:spMkLst>
            <pc:docMk/>
            <pc:sldMk cId="1868798627" sldId="444"/>
            <ac:spMk id="5" creationId="{00000000-0000-0000-0000-000000000000}"/>
          </ac:spMkLst>
        </pc:spChg>
      </pc:sldChg>
      <pc:sldChg chg="addSp delSp modSp mod modNotesTx">
        <pc:chgData name="中田 雄大" userId="62f770ad0d6c1cad" providerId="LiveId" clId="{11DF0BA7-1562-43AB-BF10-C191000D08F5}" dt="2022-05-24T08:33:16.698" v="3709" actId="20577"/>
        <pc:sldMkLst>
          <pc:docMk/>
          <pc:sldMk cId="0" sldId="456"/>
        </pc:sldMkLst>
        <pc:spChg chg="add del mod">
          <ac:chgData name="中田 雄大" userId="62f770ad0d6c1cad" providerId="LiveId" clId="{11DF0BA7-1562-43AB-BF10-C191000D08F5}" dt="2022-05-24T06:57:09.550" v="843" actId="478"/>
          <ac:spMkLst>
            <pc:docMk/>
            <pc:sldMk cId="0" sldId="456"/>
            <ac:spMk id="3" creationId="{FBAA4C9A-B5F5-A885-28C7-5A0F82384002}"/>
          </ac:spMkLst>
        </pc:spChg>
        <pc:spChg chg="add mod ord">
          <ac:chgData name="中田 雄大" userId="62f770ad0d6c1cad" providerId="LiveId" clId="{11DF0BA7-1562-43AB-BF10-C191000D08F5}" dt="2022-05-24T08:14:36.474" v="2620" actId="20577"/>
          <ac:spMkLst>
            <pc:docMk/>
            <pc:sldMk cId="0" sldId="456"/>
            <ac:spMk id="4" creationId="{292BFDED-E507-73A8-2D08-D92A69E982B6}"/>
          </ac:spMkLst>
        </pc:spChg>
        <pc:spChg chg="add mod">
          <ac:chgData name="中田 雄大" userId="62f770ad0d6c1cad" providerId="LiveId" clId="{11DF0BA7-1562-43AB-BF10-C191000D08F5}" dt="2022-05-24T07:10:48.233" v="1129" actId="208"/>
          <ac:spMkLst>
            <pc:docMk/>
            <pc:sldMk cId="0" sldId="456"/>
            <ac:spMk id="5" creationId="{106F5F0A-3630-009B-C08E-51C820CFE2BD}"/>
          </ac:spMkLst>
        </pc:spChg>
        <pc:spChg chg="mod">
          <ac:chgData name="中田 雄大" userId="62f770ad0d6c1cad" providerId="LiveId" clId="{11DF0BA7-1562-43AB-BF10-C191000D08F5}" dt="2022-05-24T08:33:16.698" v="3709" actId="20577"/>
          <ac:spMkLst>
            <pc:docMk/>
            <pc:sldMk cId="0" sldId="456"/>
            <ac:spMk id="14" creationId="{58AE5EE8-5BB4-4934-9AC3-69C0D49CD1B1}"/>
          </ac:spMkLst>
        </pc:spChg>
        <pc:spChg chg="mod">
          <ac:chgData name="中田 雄大" userId="62f770ad0d6c1cad" providerId="LiveId" clId="{11DF0BA7-1562-43AB-BF10-C191000D08F5}" dt="2022-05-24T06:56:50.026" v="841" actId="20577"/>
          <ac:spMkLst>
            <pc:docMk/>
            <pc:sldMk cId="0" sldId="456"/>
            <ac:spMk id="16" creationId="{D81B82EF-2BAD-42E6-843E-D159B95C453F}"/>
          </ac:spMkLst>
        </pc:spChg>
        <pc:spChg chg="del">
          <ac:chgData name="中田 雄大" userId="62f770ad0d6c1cad" providerId="LiveId" clId="{11DF0BA7-1562-43AB-BF10-C191000D08F5}" dt="2022-05-24T06:57:06.731" v="842" actId="478"/>
          <ac:spMkLst>
            <pc:docMk/>
            <pc:sldMk cId="0" sldId="456"/>
            <ac:spMk id="19" creationId="{28F0E784-58CC-4B5A-A5A7-9E22591B7E45}"/>
          </ac:spMkLst>
        </pc:spChg>
        <pc:spChg chg="del">
          <ac:chgData name="中田 雄大" userId="62f770ad0d6c1cad" providerId="LiveId" clId="{11DF0BA7-1562-43AB-BF10-C191000D08F5}" dt="2022-05-24T06:57:06.731" v="842" actId="478"/>
          <ac:spMkLst>
            <pc:docMk/>
            <pc:sldMk cId="0" sldId="456"/>
            <ac:spMk id="20" creationId="{334F1377-5CDA-43A5-8648-15ECC5057863}"/>
          </ac:spMkLst>
        </pc:spChg>
        <pc:spChg chg="del">
          <ac:chgData name="中田 雄大" userId="62f770ad0d6c1cad" providerId="LiveId" clId="{11DF0BA7-1562-43AB-BF10-C191000D08F5}" dt="2022-05-24T06:57:06.731" v="842" actId="478"/>
          <ac:spMkLst>
            <pc:docMk/>
            <pc:sldMk cId="0" sldId="456"/>
            <ac:spMk id="23" creationId="{EDB7F5C0-0D3B-477B-A7A7-979780213942}"/>
          </ac:spMkLst>
        </pc:spChg>
        <pc:spChg chg="del">
          <ac:chgData name="中田 雄大" userId="62f770ad0d6c1cad" providerId="LiveId" clId="{11DF0BA7-1562-43AB-BF10-C191000D08F5}" dt="2022-05-24T06:57:06.731" v="842" actId="478"/>
          <ac:spMkLst>
            <pc:docMk/>
            <pc:sldMk cId="0" sldId="456"/>
            <ac:spMk id="24" creationId="{EFE61589-4776-49E2-BE43-BDC4CCEC8527}"/>
          </ac:spMkLst>
        </pc:spChg>
        <pc:spChg chg="add del mod">
          <ac:chgData name="中田 雄大" userId="62f770ad0d6c1cad" providerId="LiveId" clId="{11DF0BA7-1562-43AB-BF10-C191000D08F5}" dt="2022-05-24T07:50:30.810" v="2066" actId="478"/>
          <ac:spMkLst>
            <pc:docMk/>
            <pc:sldMk cId="0" sldId="456"/>
            <ac:spMk id="25" creationId="{67F96337-B932-EFD6-75E1-254D4126D76B}"/>
          </ac:spMkLst>
        </pc:spChg>
        <pc:spChg chg="del">
          <ac:chgData name="中田 雄大" userId="62f770ad0d6c1cad" providerId="LiveId" clId="{11DF0BA7-1562-43AB-BF10-C191000D08F5}" dt="2022-05-24T06:57:06.731" v="842" actId="478"/>
          <ac:spMkLst>
            <pc:docMk/>
            <pc:sldMk cId="0" sldId="456"/>
            <ac:spMk id="26" creationId="{201D9D05-F312-4F5B-B619-6A7A163D979D}"/>
          </ac:spMkLst>
        </pc:spChg>
        <pc:spChg chg="del">
          <ac:chgData name="中田 雄大" userId="62f770ad0d6c1cad" providerId="LiveId" clId="{11DF0BA7-1562-43AB-BF10-C191000D08F5}" dt="2022-05-24T06:57:06.731" v="842" actId="478"/>
          <ac:spMkLst>
            <pc:docMk/>
            <pc:sldMk cId="0" sldId="456"/>
            <ac:spMk id="27" creationId="{B36C24EB-A791-4DCA-90A4-D7AB9DFC5600}"/>
          </ac:spMkLst>
        </pc:spChg>
        <pc:spChg chg="del">
          <ac:chgData name="中田 雄大" userId="62f770ad0d6c1cad" providerId="LiveId" clId="{11DF0BA7-1562-43AB-BF10-C191000D08F5}" dt="2022-05-24T06:57:06.731" v="842" actId="478"/>
          <ac:spMkLst>
            <pc:docMk/>
            <pc:sldMk cId="0" sldId="456"/>
            <ac:spMk id="29" creationId="{FDEAE487-3573-48B8-A832-518A3354DF46}"/>
          </ac:spMkLst>
        </pc:spChg>
        <pc:spChg chg="del">
          <ac:chgData name="中田 雄大" userId="62f770ad0d6c1cad" providerId="LiveId" clId="{11DF0BA7-1562-43AB-BF10-C191000D08F5}" dt="2022-05-24T06:57:06.731" v="842" actId="478"/>
          <ac:spMkLst>
            <pc:docMk/>
            <pc:sldMk cId="0" sldId="456"/>
            <ac:spMk id="30" creationId="{B9FE3EB6-9647-4315-A5E7-3F6A57214377}"/>
          </ac:spMkLst>
        </pc:spChg>
        <pc:spChg chg="del">
          <ac:chgData name="中田 雄大" userId="62f770ad0d6c1cad" providerId="LiveId" clId="{11DF0BA7-1562-43AB-BF10-C191000D08F5}" dt="2022-05-24T06:57:06.731" v="842" actId="478"/>
          <ac:spMkLst>
            <pc:docMk/>
            <pc:sldMk cId="0" sldId="456"/>
            <ac:spMk id="31" creationId="{DFA44E01-73FF-4D0D-929A-224C174C1991}"/>
          </ac:spMkLst>
        </pc:spChg>
        <pc:spChg chg="add mod">
          <ac:chgData name="中田 雄大" userId="62f770ad0d6c1cad" providerId="LiveId" clId="{11DF0BA7-1562-43AB-BF10-C191000D08F5}" dt="2022-05-24T08:30:58.417" v="3565" actId="692"/>
          <ac:spMkLst>
            <pc:docMk/>
            <pc:sldMk cId="0" sldId="456"/>
            <ac:spMk id="32" creationId="{E2526981-D98C-DDF1-F1AD-8FB68C557B43}"/>
          </ac:spMkLst>
        </pc:spChg>
        <pc:spChg chg="del">
          <ac:chgData name="中田 雄大" userId="62f770ad0d6c1cad" providerId="LiveId" clId="{11DF0BA7-1562-43AB-BF10-C191000D08F5}" dt="2022-05-24T06:57:06.731" v="842" actId="478"/>
          <ac:spMkLst>
            <pc:docMk/>
            <pc:sldMk cId="0" sldId="456"/>
            <ac:spMk id="33" creationId="{5E937915-3509-47DA-AC19-2733DAA1E673}"/>
          </ac:spMkLst>
        </pc:spChg>
        <pc:spChg chg="del">
          <ac:chgData name="中田 雄大" userId="62f770ad0d6c1cad" providerId="LiveId" clId="{11DF0BA7-1562-43AB-BF10-C191000D08F5}" dt="2022-05-24T06:57:06.731" v="842" actId="478"/>
          <ac:spMkLst>
            <pc:docMk/>
            <pc:sldMk cId="0" sldId="456"/>
            <ac:spMk id="34" creationId="{1996C668-A3AB-40A2-9EE6-E30FDD2FE3B5}"/>
          </ac:spMkLst>
        </pc:spChg>
        <pc:spChg chg="del">
          <ac:chgData name="中田 雄大" userId="62f770ad0d6c1cad" providerId="LiveId" clId="{11DF0BA7-1562-43AB-BF10-C191000D08F5}" dt="2022-05-24T06:57:06.731" v="842" actId="478"/>
          <ac:spMkLst>
            <pc:docMk/>
            <pc:sldMk cId="0" sldId="456"/>
            <ac:spMk id="35" creationId="{6002DE00-C04C-4060-B43B-3EA0B902FDE9}"/>
          </ac:spMkLst>
        </pc:spChg>
        <pc:spChg chg="del">
          <ac:chgData name="中田 雄大" userId="62f770ad0d6c1cad" providerId="LiveId" clId="{11DF0BA7-1562-43AB-BF10-C191000D08F5}" dt="2022-05-24T06:57:06.731" v="842" actId="478"/>
          <ac:spMkLst>
            <pc:docMk/>
            <pc:sldMk cId="0" sldId="456"/>
            <ac:spMk id="36" creationId="{013EB79F-034E-498E-8366-EF6F5AD572FC}"/>
          </ac:spMkLst>
        </pc:spChg>
        <pc:spChg chg="del">
          <ac:chgData name="中田 雄大" userId="62f770ad0d6c1cad" providerId="LiveId" clId="{11DF0BA7-1562-43AB-BF10-C191000D08F5}" dt="2022-05-24T06:57:06.731" v="842" actId="478"/>
          <ac:spMkLst>
            <pc:docMk/>
            <pc:sldMk cId="0" sldId="456"/>
            <ac:spMk id="37" creationId="{1A9108C8-836C-4433-AAD9-21DE30A08F18}"/>
          </ac:spMkLst>
        </pc:spChg>
        <pc:spChg chg="del">
          <ac:chgData name="中田 雄大" userId="62f770ad0d6c1cad" providerId="LiveId" clId="{11DF0BA7-1562-43AB-BF10-C191000D08F5}" dt="2022-05-24T06:57:06.731" v="842" actId="478"/>
          <ac:spMkLst>
            <pc:docMk/>
            <pc:sldMk cId="0" sldId="456"/>
            <ac:spMk id="38" creationId="{64317BFB-39EB-4AD1-96E2-E1C177BCE940}"/>
          </ac:spMkLst>
        </pc:spChg>
        <pc:spChg chg="add mod">
          <ac:chgData name="中田 雄大" userId="62f770ad0d6c1cad" providerId="LiveId" clId="{11DF0BA7-1562-43AB-BF10-C191000D08F5}" dt="2022-05-24T08:17:15.480" v="2676" actId="6549"/>
          <ac:spMkLst>
            <pc:docMk/>
            <pc:sldMk cId="0" sldId="456"/>
            <ac:spMk id="39" creationId="{D99595E2-1E29-CBA3-7329-3664F6F14FA1}"/>
          </ac:spMkLst>
        </pc:spChg>
        <pc:spChg chg="add mod">
          <ac:chgData name="中田 雄大" userId="62f770ad0d6c1cad" providerId="LiveId" clId="{11DF0BA7-1562-43AB-BF10-C191000D08F5}" dt="2022-05-24T08:30:51.072" v="3564" actId="692"/>
          <ac:spMkLst>
            <pc:docMk/>
            <pc:sldMk cId="0" sldId="456"/>
            <ac:spMk id="40" creationId="{779D7BFC-1EBB-A245-A770-2AE69DD5E745}"/>
          </ac:spMkLst>
        </pc:spChg>
        <pc:spChg chg="add del mod">
          <ac:chgData name="中田 雄大" userId="62f770ad0d6c1cad" providerId="LiveId" clId="{11DF0BA7-1562-43AB-BF10-C191000D08F5}" dt="2022-05-24T08:01:44.599" v="2192" actId="478"/>
          <ac:spMkLst>
            <pc:docMk/>
            <pc:sldMk cId="0" sldId="456"/>
            <ac:spMk id="41" creationId="{C2475EC3-5C81-A188-AC69-E4F18ACCC4B3}"/>
          </ac:spMkLst>
        </pc:spChg>
        <pc:spChg chg="add mod">
          <ac:chgData name="中田 雄大" userId="62f770ad0d6c1cad" providerId="LiveId" clId="{11DF0BA7-1562-43AB-BF10-C191000D08F5}" dt="2022-05-24T08:06:37.880" v="2291" actId="20577"/>
          <ac:spMkLst>
            <pc:docMk/>
            <pc:sldMk cId="0" sldId="456"/>
            <ac:spMk id="42" creationId="{0D9E1ADB-2318-96DD-875E-39B08F1074B3}"/>
          </ac:spMkLst>
        </pc:spChg>
        <pc:spChg chg="add del mod">
          <ac:chgData name="中田 雄大" userId="62f770ad0d6c1cad" providerId="LiveId" clId="{11DF0BA7-1562-43AB-BF10-C191000D08F5}" dt="2022-05-24T08:02:59.921" v="2211" actId="478"/>
          <ac:spMkLst>
            <pc:docMk/>
            <pc:sldMk cId="0" sldId="456"/>
            <ac:spMk id="43" creationId="{CADF5D37-C60E-27B9-0DEC-03325EEAFD1B}"/>
          </ac:spMkLst>
        </pc:spChg>
        <pc:spChg chg="add mod">
          <ac:chgData name="中田 雄大" userId="62f770ad0d6c1cad" providerId="LiveId" clId="{11DF0BA7-1562-43AB-BF10-C191000D08F5}" dt="2022-05-24T08:23:06.504" v="2943" actId="20577"/>
          <ac:spMkLst>
            <pc:docMk/>
            <pc:sldMk cId="0" sldId="456"/>
            <ac:spMk id="51" creationId="{39F898B9-6E5B-D7EC-9380-9512C286951A}"/>
          </ac:spMkLst>
        </pc:spChg>
        <pc:spChg chg="add del mod">
          <ac:chgData name="中田 雄大" userId="62f770ad0d6c1cad" providerId="LiveId" clId="{11DF0BA7-1562-43AB-BF10-C191000D08F5}" dt="2022-05-24T07:25:22.049" v="1515" actId="478"/>
          <ac:spMkLst>
            <pc:docMk/>
            <pc:sldMk cId="0" sldId="456"/>
            <ac:spMk id="56" creationId="{63F43EB8-1EF2-534B-F30C-A21A3D7C9840}"/>
          </ac:spMkLst>
        </pc:spChg>
        <pc:spChg chg="add del mod">
          <ac:chgData name="中田 雄大" userId="62f770ad0d6c1cad" providerId="LiveId" clId="{11DF0BA7-1562-43AB-BF10-C191000D08F5}" dt="2022-05-24T08:02:59.921" v="2211" actId="478"/>
          <ac:spMkLst>
            <pc:docMk/>
            <pc:sldMk cId="0" sldId="456"/>
            <ac:spMk id="62" creationId="{F81C3E4D-8778-F7E5-4B4C-AE87C5948903}"/>
          </ac:spMkLst>
        </pc:spChg>
        <pc:spChg chg="add mod">
          <ac:chgData name="中田 雄大" userId="62f770ad0d6c1cad" providerId="LiveId" clId="{11DF0BA7-1562-43AB-BF10-C191000D08F5}" dt="2022-05-24T07:59:12.658" v="2160" actId="1038"/>
          <ac:spMkLst>
            <pc:docMk/>
            <pc:sldMk cId="0" sldId="456"/>
            <ac:spMk id="63" creationId="{717A94CE-4F09-28EB-40CA-F5005F1DD53F}"/>
          </ac:spMkLst>
        </pc:spChg>
        <pc:spChg chg="add mod">
          <ac:chgData name="中田 雄大" userId="62f770ad0d6c1cad" providerId="LiveId" clId="{11DF0BA7-1562-43AB-BF10-C191000D08F5}" dt="2022-05-24T08:03:20.518" v="2218" actId="1076"/>
          <ac:spMkLst>
            <pc:docMk/>
            <pc:sldMk cId="0" sldId="456"/>
            <ac:spMk id="64" creationId="{6BC43240-B457-AE42-63E4-927A7E509309}"/>
          </ac:spMkLst>
        </pc:spChg>
        <pc:spChg chg="add del mod">
          <ac:chgData name="中田 雄大" userId="62f770ad0d6c1cad" providerId="LiveId" clId="{11DF0BA7-1562-43AB-BF10-C191000D08F5}" dt="2022-05-24T07:50:31.678" v="2067" actId="478"/>
          <ac:spMkLst>
            <pc:docMk/>
            <pc:sldMk cId="0" sldId="456"/>
            <ac:spMk id="65" creationId="{CA5143DE-9D9F-2298-5960-2272A75CCEC4}"/>
          </ac:spMkLst>
        </pc:spChg>
        <pc:spChg chg="add mod">
          <ac:chgData name="中田 雄大" userId="62f770ad0d6c1cad" providerId="LiveId" clId="{11DF0BA7-1562-43AB-BF10-C191000D08F5}" dt="2022-05-24T08:31:10.247" v="3566" actId="1076"/>
          <ac:spMkLst>
            <pc:docMk/>
            <pc:sldMk cId="0" sldId="456"/>
            <ac:spMk id="66" creationId="{F7B3D14D-74D6-52AA-E336-B600A6F0DF2F}"/>
          </ac:spMkLst>
        </pc:spChg>
        <pc:spChg chg="add mod">
          <ac:chgData name="中田 雄大" userId="62f770ad0d6c1cad" providerId="LiveId" clId="{11DF0BA7-1562-43AB-BF10-C191000D08F5}" dt="2022-05-24T08:23:12.078" v="2944" actId="1076"/>
          <ac:spMkLst>
            <pc:docMk/>
            <pc:sldMk cId="0" sldId="456"/>
            <ac:spMk id="67" creationId="{2F4487C0-D243-7566-6193-9BD715B3C459}"/>
          </ac:spMkLst>
        </pc:spChg>
        <pc:spChg chg="add del mod">
          <ac:chgData name="中田 雄大" userId="62f770ad0d6c1cad" providerId="LiveId" clId="{11DF0BA7-1562-43AB-BF10-C191000D08F5}" dt="2022-05-24T07:39:16.370" v="1824" actId="478"/>
          <ac:spMkLst>
            <pc:docMk/>
            <pc:sldMk cId="0" sldId="456"/>
            <ac:spMk id="68" creationId="{A73407A6-326B-4FF0-810A-F54694CAD892}"/>
          </ac:spMkLst>
        </pc:spChg>
        <pc:spChg chg="add mod">
          <ac:chgData name="中田 雄大" userId="62f770ad0d6c1cad" providerId="LiveId" clId="{11DF0BA7-1562-43AB-BF10-C191000D08F5}" dt="2022-05-24T08:04:59.308" v="2261" actId="20577"/>
          <ac:spMkLst>
            <pc:docMk/>
            <pc:sldMk cId="0" sldId="456"/>
            <ac:spMk id="76" creationId="{4FE9BBF6-B894-A0B8-2753-82689D9461FB}"/>
          </ac:spMkLst>
        </pc:spChg>
        <pc:spChg chg="add mod">
          <ac:chgData name="中田 雄大" userId="62f770ad0d6c1cad" providerId="LiveId" clId="{11DF0BA7-1562-43AB-BF10-C191000D08F5}" dt="2022-05-24T07:56:08.142" v="2104" actId="1076"/>
          <ac:spMkLst>
            <pc:docMk/>
            <pc:sldMk cId="0" sldId="456"/>
            <ac:spMk id="79" creationId="{A550754C-04F7-ECFE-CA09-FB24B3FFF8AF}"/>
          </ac:spMkLst>
        </pc:spChg>
        <pc:spChg chg="add mod">
          <ac:chgData name="中田 雄大" userId="62f770ad0d6c1cad" providerId="LiveId" clId="{11DF0BA7-1562-43AB-BF10-C191000D08F5}" dt="2022-05-24T07:56:08.142" v="2104" actId="1076"/>
          <ac:spMkLst>
            <pc:docMk/>
            <pc:sldMk cId="0" sldId="456"/>
            <ac:spMk id="80" creationId="{7770BCDD-9AF8-6029-6EA2-36BF825FBC1C}"/>
          </ac:spMkLst>
        </pc:spChg>
        <pc:spChg chg="add mod">
          <ac:chgData name="中田 雄大" userId="62f770ad0d6c1cad" providerId="LiveId" clId="{11DF0BA7-1562-43AB-BF10-C191000D08F5}" dt="2022-05-24T07:56:03.072" v="2103" actId="1076"/>
          <ac:spMkLst>
            <pc:docMk/>
            <pc:sldMk cId="0" sldId="456"/>
            <ac:spMk id="81" creationId="{9BEC35B6-1CB4-F4A2-8B60-00EC838C7C5C}"/>
          </ac:spMkLst>
        </pc:spChg>
        <pc:spChg chg="add mod">
          <ac:chgData name="中田 雄大" userId="62f770ad0d6c1cad" providerId="LiveId" clId="{11DF0BA7-1562-43AB-BF10-C191000D08F5}" dt="2022-05-24T07:56:12.810" v="2108" actId="20577"/>
          <ac:spMkLst>
            <pc:docMk/>
            <pc:sldMk cId="0" sldId="456"/>
            <ac:spMk id="82" creationId="{0E63A22C-245C-76F3-3375-6376385F57B7}"/>
          </ac:spMkLst>
        </pc:spChg>
        <pc:spChg chg="add mod">
          <ac:chgData name="中田 雄大" userId="62f770ad0d6c1cad" providerId="LiveId" clId="{11DF0BA7-1562-43AB-BF10-C191000D08F5}" dt="2022-05-24T07:55:58.255" v="2102" actId="1076"/>
          <ac:spMkLst>
            <pc:docMk/>
            <pc:sldMk cId="0" sldId="456"/>
            <ac:spMk id="83" creationId="{5BA9A670-CE38-E237-9949-9D444F5A5A3B}"/>
          </ac:spMkLst>
        </pc:spChg>
        <pc:spChg chg="add mod">
          <ac:chgData name="中田 雄大" userId="62f770ad0d6c1cad" providerId="LiveId" clId="{11DF0BA7-1562-43AB-BF10-C191000D08F5}" dt="2022-05-24T07:56:16.842" v="2112" actId="20577"/>
          <ac:spMkLst>
            <pc:docMk/>
            <pc:sldMk cId="0" sldId="456"/>
            <ac:spMk id="84" creationId="{566B6FB3-C73B-5894-8373-6646E922A4AC}"/>
          </ac:spMkLst>
        </pc:spChg>
        <pc:spChg chg="add del mod">
          <ac:chgData name="中田 雄大" userId="62f770ad0d6c1cad" providerId="LiveId" clId="{11DF0BA7-1562-43AB-BF10-C191000D08F5}" dt="2022-05-24T07:57:54.852" v="2139" actId="478"/>
          <ac:spMkLst>
            <pc:docMk/>
            <pc:sldMk cId="0" sldId="456"/>
            <ac:spMk id="94" creationId="{B26087D9-C15F-61EF-DA33-D3C33D72BF6D}"/>
          </ac:spMkLst>
        </pc:spChg>
        <pc:spChg chg="mod">
          <ac:chgData name="中田 雄大" userId="62f770ad0d6c1cad" providerId="LiveId" clId="{11DF0BA7-1562-43AB-BF10-C191000D08F5}" dt="2022-05-24T08:06:19.033" v="2283" actId="20577"/>
          <ac:spMkLst>
            <pc:docMk/>
            <pc:sldMk cId="0" sldId="456"/>
            <ac:spMk id="104" creationId="{86425815-5C01-6086-2FEA-2D9B8881031F}"/>
          </ac:spMkLst>
        </pc:spChg>
        <pc:spChg chg="add mod">
          <ac:chgData name="中田 雄大" userId="62f770ad0d6c1cad" providerId="LiveId" clId="{11DF0BA7-1562-43AB-BF10-C191000D08F5}" dt="2022-05-24T08:06:40.948" v="2293" actId="20577"/>
          <ac:spMkLst>
            <pc:docMk/>
            <pc:sldMk cId="0" sldId="456"/>
            <ac:spMk id="109" creationId="{DB2396C5-A324-27AA-A49B-423AFDED2C99}"/>
          </ac:spMkLst>
        </pc:spChg>
        <pc:spChg chg="add mod">
          <ac:chgData name="中田 雄大" userId="62f770ad0d6c1cad" providerId="LiveId" clId="{11DF0BA7-1562-43AB-BF10-C191000D08F5}" dt="2022-05-24T08:06:43.608" v="2295" actId="20577"/>
          <ac:spMkLst>
            <pc:docMk/>
            <pc:sldMk cId="0" sldId="456"/>
            <ac:spMk id="111" creationId="{35AFD5C9-1C32-CA26-2E9D-49B5146D67FB}"/>
          </ac:spMkLst>
        </pc:spChg>
        <pc:spChg chg="add mod">
          <ac:chgData name="中田 雄大" userId="62f770ad0d6c1cad" providerId="LiveId" clId="{11DF0BA7-1562-43AB-BF10-C191000D08F5}" dt="2022-05-24T08:27:48.590" v="3366" actId="20577"/>
          <ac:spMkLst>
            <pc:docMk/>
            <pc:sldMk cId="0" sldId="456"/>
            <ac:spMk id="115" creationId="{91295DE9-2C4F-86E5-1896-96DFF4F74A27}"/>
          </ac:spMkLst>
        </pc:spChg>
        <pc:spChg chg="mod">
          <ac:chgData name="中田 雄大" userId="62f770ad0d6c1cad" providerId="LiveId" clId="{11DF0BA7-1562-43AB-BF10-C191000D08F5}" dt="2022-05-24T08:06:34.417" v="2289" actId="20577"/>
          <ac:spMkLst>
            <pc:docMk/>
            <pc:sldMk cId="0" sldId="456"/>
            <ac:spMk id="118" creationId="{1518B7A4-389E-CB4C-E9C7-63D2038E9547}"/>
          </ac:spMkLst>
        </pc:spChg>
        <pc:spChg chg="add mod">
          <ac:chgData name="中田 雄大" userId="62f770ad0d6c1cad" providerId="LiveId" clId="{11DF0BA7-1562-43AB-BF10-C191000D08F5}" dt="2022-05-24T08:14:56.760" v="2622" actId="1076"/>
          <ac:spMkLst>
            <pc:docMk/>
            <pc:sldMk cId="0" sldId="456"/>
            <ac:spMk id="121" creationId="{545ECCA1-DE6D-AB40-95E1-3CCDAB8A906E}"/>
          </ac:spMkLst>
        </pc:spChg>
        <pc:spChg chg="add mod">
          <ac:chgData name="中田 雄大" userId="62f770ad0d6c1cad" providerId="LiveId" clId="{11DF0BA7-1562-43AB-BF10-C191000D08F5}" dt="2022-05-24T08:15:01.792" v="2624" actId="1076"/>
          <ac:spMkLst>
            <pc:docMk/>
            <pc:sldMk cId="0" sldId="456"/>
            <ac:spMk id="122" creationId="{345D3D6A-4323-FAB9-DF2E-25E2335D8A01}"/>
          </ac:spMkLst>
        </pc:spChg>
        <pc:grpChg chg="add mod">
          <ac:chgData name="中田 雄大" userId="62f770ad0d6c1cad" providerId="LiveId" clId="{11DF0BA7-1562-43AB-BF10-C191000D08F5}" dt="2022-05-24T07:55:15.694" v="2078" actId="14100"/>
          <ac:grpSpMkLst>
            <pc:docMk/>
            <pc:sldMk cId="0" sldId="456"/>
            <ac:grpSpMk id="6" creationId="{A55D65B3-ADAA-2D3B-2AC5-2A8CD44399BA}"/>
          </ac:grpSpMkLst>
        </pc:grpChg>
        <pc:grpChg chg="add mod">
          <ac:chgData name="中田 雄大" userId="62f770ad0d6c1cad" providerId="LiveId" clId="{11DF0BA7-1562-43AB-BF10-C191000D08F5}" dt="2022-05-24T08:00:21.215" v="2171" actId="1076"/>
          <ac:grpSpMkLst>
            <pc:docMk/>
            <pc:sldMk cId="0" sldId="456"/>
            <ac:grpSpMk id="55" creationId="{DA5DECFC-80F9-882E-27ED-CC7FE51A5344}"/>
          </ac:grpSpMkLst>
        </pc:grpChg>
        <pc:grpChg chg="add mod">
          <ac:chgData name="中田 雄大" userId="62f770ad0d6c1cad" providerId="LiveId" clId="{11DF0BA7-1562-43AB-BF10-C191000D08F5}" dt="2022-05-24T08:01:52.959" v="2194" actId="1076"/>
          <ac:grpSpMkLst>
            <pc:docMk/>
            <pc:sldMk cId="0" sldId="456"/>
            <ac:grpSpMk id="103" creationId="{FDD5A76D-4858-DF08-BAB0-B9937CAA4874}"/>
          </ac:grpSpMkLst>
        </pc:grpChg>
        <pc:grpChg chg="add mod">
          <ac:chgData name="中田 雄大" userId="62f770ad0d6c1cad" providerId="LiveId" clId="{11DF0BA7-1562-43AB-BF10-C191000D08F5}" dt="2022-05-24T08:05:35.696" v="2263" actId="1076"/>
          <ac:grpSpMkLst>
            <pc:docMk/>
            <pc:sldMk cId="0" sldId="456"/>
            <ac:grpSpMk id="117" creationId="{54A41B90-6721-7398-D183-72B70EA97F4B}"/>
          </ac:grpSpMkLst>
        </pc:grpChg>
        <pc:cxnChg chg="add mod">
          <ac:chgData name="中田 雄大" userId="62f770ad0d6c1cad" providerId="LiveId" clId="{11DF0BA7-1562-43AB-BF10-C191000D08F5}" dt="2022-05-24T08:23:54.401" v="3021" actId="692"/>
          <ac:cxnSpMkLst>
            <pc:docMk/>
            <pc:sldMk cId="0" sldId="456"/>
            <ac:cxnSpMk id="8" creationId="{E009C9DC-09D8-E816-9B92-6C8AA69DBA18}"/>
          </ac:cxnSpMkLst>
        </pc:cxnChg>
        <pc:cxnChg chg="del">
          <ac:chgData name="中田 雄大" userId="62f770ad0d6c1cad" providerId="LiveId" clId="{11DF0BA7-1562-43AB-BF10-C191000D08F5}" dt="2022-05-24T06:57:06.731" v="842" actId="478"/>
          <ac:cxnSpMkLst>
            <pc:docMk/>
            <pc:sldMk cId="0" sldId="456"/>
            <ac:cxnSpMk id="21" creationId="{8D6AE068-5695-4F5A-9B8A-2245A50A6B17}"/>
          </ac:cxnSpMkLst>
        </pc:cxnChg>
        <pc:cxnChg chg="del">
          <ac:chgData name="中田 雄大" userId="62f770ad0d6c1cad" providerId="LiveId" clId="{11DF0BA7-1562-43AB-BF10-C191000D08F5}" dt="2022-05-24T06:57:06.731" v="842" actId="478"/>
          <ac:cxnSpMkLst>
            <pc:docMk/>
            <pc:sldMk cId="0" sldId="456"/>
            <ac:cxnSpMk id="28" creationId="{FCD4FC24-997D-44C7-A0AF-4E48F25AB968}"/>
          </ac:cxnSpMkLst>
        </pc:cxnChg>
        <pc:cxnChg chg="add del mod">
          <ac:chgData name="中田 雄大" userId="62f770ad0d6c1cad" providerId="LiveId" clId="{11DF0BA7-1562-43AB-BF10-C191000D08F5}" dt="2022-05-24T08:02:05.223" v="2200" actId="478"/>
          <ac:cxnSpMkLst>
            <pc:docMk/>
            <pc:sldMk cId="0" sldId="456"/>
            <ac:cxnSpMk id="44" creationId="{09E3A562-FA76-4E4A-B596-969DADF18884}"/>
          </ac:cxnSpMkLst>
        </pc:cxnChg>
        <pc:cxnChg chg="add mod">
          <ac:chgData name="中田 雄大" userId="62f770ad0d6c1cad" providerId="LiveId" clId="{11DF0BA7-1562-43AB-BF10-C191000D08F5}" dt="2022-05-24T08:02:49.136" v="2208" actId="14100"/>
          <ac:cxnSpMkLst>
            <pc:docMk/>
            <pc:sldMk cId="0" sldId="456"/>
            <ac:cxnSpMk id="45" creationId="{E0D5492B-73A4-5BBE-081C-3C4391703E6F}"/>
          </ac:cxnSpMkLst>
        </pc:cxnChg>
        <pc:cxnChg chg="add del mod">
          <ac:chgData name="中田 雄大" userId="62f770ad0d6c1cad" providerId="LiveId" clId="{11DF0BA7-1562-43AB-BF10-C191000D08F5}" dt="2022-05-24T08:02:59.921" v="2211" actId="478"/>
          <ac:cxnSpMkLst>
            <pc:docMk/>
            <pc:sldMk cId="0" sldId="456"/>
            <ac:cxnSpMk id="46" creationId="{60E44995-BE95-047F-F4A4-2E60DF63D567}"/>
          </ac:cxnSpMkLst>
        </pc:cxnChg>
        <pc:cxnChg chg="add del mod">
          <ac:chgData name="中田 雄大" userId="62f770ad0d6c1cad" providerId="LiveId" clId="{11DF0BA7-1562-43AB-BF10-C191000D08F5}" dt="2022-05-24T08:03:56.872" v="2229" actId="478"/>
          <ac:cxnSpMkLst>
            <pc:docMk/>
            <pc:sldMk cId="0" sldId="456"/>
            <ac:cxnSpMk id="47" creationId="{97AF1076-B32A-E9B1-BFFC-0ADC268FE40E}"/>
          </ac:cxnSpMkLst>
        </pc:cxnChg>
        <pc:cxnChg chg="add del mod">
          <ac:chgData name="中田 雄大" userId="62f770ad0d6c1cad" providerId="LiveId" clId="{11DF0BA7-1562-43AB-BF10-C191000D08F5}" dt="2022-05-24T08:02:04.427" v="2199" actId="478"/>
          <ac:cxnSpMkLst>
            <pc:docMk/>
            <pc:sldMk cId="0" sldId="456"/>
            <ac:cxnSpMk id="48" creationId="{A5D911DA-D2C7-5428-E25C-4923C1FA0AF0}"/>
          </ac:cxnSpMkLst>
        </pc:cxnChg>
        <pc:cxnChg chg="add del mod">
          <ac:chgData name="中田 雄大" userId="62f770ad0d6c1cad" providerId="LiveId" clId="{11DF0BA7-1562-43AB-BF10-C191000D08F5}" dt="2022-05-24T07:50:33.009" v="2068" actId="478"/>
          <ac:cxnSpMkLst>
            <pc:docMk/>
            <pc:sldMk cId="0" sldId="456"/>
            <ac:cxnSpMk id="49" creationId="{D05FBBA4-9F0B-96E1-1020-2AEC6691725F}"/>
          </ac:cxnSpMkLst>
        </pc:cxnChg>
        <pc:cxnChg chg="add mod">
          <ac:chgData name="中田 雄大" userId="62f770ad0d6c1cad" providerId="LiveId" clId="{11DF0BA7-1562-43AB-BF10-C191000D08F5}" dt="2022-05-24T08:00:43.360" v="2180" actId="14100"/>
          <ac:cxnSpMkLst>
            <pc:docMk/>
            <pc:sldMk cId="0" sldId="456"/>
            <ac:cxnSpMk id="52" creationId="{53363281-167F-251F-C8FA-DE4203A52BA1}"/>
          </ac:cxnSpMkLst>
        </pc:cxnChg>
        <pc:cxnChg chg="add mod">
          <ac:chgData name="中田 雄大" userId="62f770ad0d6c1cad" providerId="LiveId" clId="{11DF0BA7-1562-43AB-BF10-C191000D08F5}" dt="2022-05-24T07:56:51.910" v="2123" actId="1076"/>
          <ac:cxnSpMkLst>
            <pc:docMk/>
            <pc:sldMk cId="0" sldId="456"/>
            <ac:cxnSpMk id="86" creationId="{1799A731-A756-2062-42C5-A4AF723C8FB8}"/>
          </ac:cxnSpMkLst>
        </pc:cxnChg>
        <pc:cxnChg chg="add mod">
          <ac:chgData name="中田 雄大" userId="62f770ad0d6c1cad" providerId="LiveId" clId="{11DF0BA7-1562-43AB-BF10-C191000D08F5}" dt="2022-05-24T07:56:59.126" v="2127" actId="14100"/>
          <ac:cxnSpMkLst>
            <pc:docMk/>
            <pc:sldMk cId="0" sldId="456"/>
            <ac:cxnSpMk id="88" creationId="{E2687282-0003-F5D0-D559-A199FB5F65E4}"/>
          </ac:cxnSpMkLst>
        </pc:cxnChg>
        <pc:cxnChg chg="add mod">
          <ac:chgData name="中田 雄大" userId="62f770ad0d6c1cad" providerId="LiveId" clId="{11DF0BA7-1562-43AB-BF10-C191000D08F5}" dt="2022-05-24T07:57:06.094" v="2130" actId="14100"/>
          <ac:cxnSpMkLst>
            <pc:docMk/>
            <pc:sldMk cId="0" sldId="456"/>
            <ac:cxnSpMk id="91" creationId="{0E1A3350-E8E4-1940-CEEA-7E98363D131B}"/>
          </ac:cxnSpMkLst>
        </pc:cxnChg>
        <pc:cxnChg chg="add mod">
          <ac:chgData name="中田 雄大" userId="62f770ad0d6c1cad" providerId="LiveId" clId="{11DF0BA7-1562-43AB-BF10-C191000D08F5}" dt="2022-05-24T08:23:59.320" v="3022" actId="692"/>
          <ac:cxnSpMkLst>
            <pc:docMk/>
            <pc:sldMk cId="0" sldId="456"/>
            <ac:cxnSpMk id="95" creationId="{FBA17247-6913-66CF-B4E8-C15CC872DD28}"/>
          </ac:cxnSpMkLst>
        </pc:cxnChg>
        <pc:cxnChg chg="add mod">
          <ac:chgData name="中田 雄大" userId="62f770ad0d6c1cad" providerId="LiveId" clId="{11DF0BA7-1562-43AB-BF10-C191000D08F5}" dt="2022-05-24T07:59:01.434" v="2155" actId="208"/>
          <ac:cxnSpMkLst>
            <pc:docMk/>
            <pc:sldMk cId="0" sldId="456"/>
            <ac:cxnSpMk id="96" creationId="{A7FC3957-C8A8-01EA-D001-FEF2A2F91C41}"/>
          </ac:cxnSpMkLst>
        </pc:cxnChg>
        <pc:cxnChg chg="mod">
          <ac:chgData name="中田 雄大" userId="62f770ad0d6c1cad" providerId="LiveId" clId="{11DF0BA7-1562-43AB-BF10-C191000D08F5}" dt="2022-05-24T08:01:48.817" v="2193"/>
          <ac:cxnSpMkLst>
            <pc:docMk/>
            <pc:sldMk cId="0" sldId="456"/>
            <ac:cxnSpMk id="105" creationId="{5C275710-CA2C-811E-BA37-0F5362557E72}"/>
          </ac:cxnSpMkLst>
        </pc:cxnChg>
        <pc:cxnChg chg="add mod">
          <ac:chgData name="中田 雄大" userId="62f770ad0d6c1cad" providerId="LiveId" clId="{11DF0BA7-1562-43AB-BF10-C191000D08F5}" dt="2022-05-24T08:03:10.696" v="2214" actId="1076"/>
          <ac:cxnSpMkLst>
            <pc:docMk/>
            <pc:sldMk cId="0" sldId="456"/>
            <ac:cxnSpMk id="110" creationId="{EBF492A4-0299-D68E-527E-6D045A85BF76}"/>
          </ac:cxnSpMkLst>
        </pc:cxnChg>
        <pc:cxnChg chg="add mod">
          <ac:chgData name="中田 雄大" userId="62f770ad0d6c1cad" providerId="LiveId" clId="{11DF0BA7-1562-43AB-BF10-C191000D08F5}" dt="2022-05-24T08:03:47.718" v="2228" actId="14100"/>
          <ac:cxnSpMkLst>
            <pc:docMk/>
            <pc:sldMk cId="0" sldId="456"/>
            <ac:cxnSpMk id="112" creationId="{E4AA4F5B-B20F-EFA6-9C17-D80A4C4B2FC5}"/>
          </ac:cxnSpMkLst>
        </pc:cxnChg>
        <pc:cxnChg chg="add mod">
          <ac:chgData name="中田 雄大" userId="62f770ad0d6c1cad" providerId="LiveId" clId="{11DF0BA7-1562-43AB-BF10-C191000D08F5}" dt="2022-05-24T08:04:34.830" v="2238" actId="1076"/>
          <ac:cxnSpMkLst>
            <pc:docMk/>
            <pc:sldMk cId="0" sldId="456"/>
            <ac:cxnSpMk id="116" creationId="{181C8D93-881E-523B-DB33-3DFFE44B0963}"/>
          </ac:cxnSpMkLst>
        </pc:cxnChg>
        <pc:cxnChg chg="mod">
          <ac:chgData name="中田 雄大" userId="62f770ad0d6c1cad" providerId="LiveId" clId="{11DF0BA7-1562-43AB-BF10-C191000D08F5}" dt="2022-05-24T08:05:32.119" v="2262"/>
          <ac:cxnSpMkLst>
            <pc:docMk/>
            <pc:sldMk cId="0" sldId="456"/>
            <ac:cxnSpMk id="119" creationId="{DD885B4A-DE25-AC86-5C77-EAA85FE6C741}"/>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30563369526914"/>
          <c:y val="0.2933650265309739"/>
          <c:w val="0.85617206643960442"/>
          <c:h val="0.53652043430752461"/>
        </c:manualLayout>
      </c:layout>
      <c:barChart>
        <c:barDir val="col"/>
        <c:grouping val="clustered"/>
        <c:varyColors val="0"/>
        <c:ser>
          <c:idx val="0"/>
          <c:order val="0"/>
          <c:tx>
            <c:strRef>
              <c:f>PCSJ!$E$31</c:f>
              <c:strCache>
                <c:ptCount val="1"/>
                <c:pt idx="0">
                  <c:v>Proposed method</c:v>
                </c:pt>
              </c:strCache>
            </c:strRef>
          </c:tx>
          <c:spPr>
            <a:solidFill>
              <a:schemeClr val="accent2"/>
            </a:solidFill>
            <a:ln>
              <a:solidFill>
                <a:schemeClr val="accent2"/>
              </a:solidFill>
            </a:ln>
            <a:effectLst>
              <a:outerShdw blurRad="50800" dist="38100" dir="2700000" algn="tl" rotWithShape="0">
                <a:prstClr val="black">
                  <a:alpha val="40000"/>
                </a:prstClr>
              </a:outerShdw>
            </a:effectLst>
          </c:spPr>
          <c:invertIfNegative val="0"/>
          <c:val>
            <c:numRef>
              <c:f>PCSJ!$E$42:$E$50</c:f>
              <c:numCache>
                <c:formatCode>General</c:formatCode>
                <c:ptCount val="9"/>
                <c:pt idx="0">
                  <c:v>22.912063598632812</c:v>
                </c:pt>
                <c:pt idx="1">
                  <c:v>22.6361083984375</c:v>
                </c:pt>
                <c:pt idx="2">
                  <c:v>22.5550537109375</c:v>
                </c:pt>
                <c:pt idx="3">
                  <c:v>22.490203857421875</c:v>
                </c:pt>
                <c:pt idx="4">
                  <c:v>21.65631103515625</c:v>
                </c:pt>
                <c:pt idx="5">
                  <c:v>21.398696899414062</c:v>
                </c:pt>
                <c:pt idx="6">
                  <c:v>21.292724609375</c:v>
                </c:pt>
                <c:pt idx="7">
                  <c:v>20.7470703125</c:v>
                </c:pt>
                <c:pt idx="8">
                  <c:v>19.873321533203125</c:v>
                </c:pt>
              </c:numCache>
            </c:numRef>
          </c:val>
          <c:extLst>
            <c:ext xmlns:c16="http://schemas.microsoft.com/office/drawing/2014/chart" uri="{C3380CC4-5D6E-409C-BE32-E72D297353CC}">
              <c16:uniqueId val="{00000000-4C9B-4A52-AA85-513117BFE93F}"/>
            </c:ext>
          </c:extLst>
        </c:ser>
        <c:ser>
          <c:idx val="1"/>
          <c:order val="1"/>
          <c:tx>
            <c:strRef>
              <c:f>PCSJ!$F$31</c:f>
              <c:strCache>
                <c:ptCount val="1"/>
                <c:pt idx="0">
                  <c:v>Case of optimal only</c:v>
                </c:pt>
              </c:strCache>
            </c:strRef>
          </c:tx>
          <c:spPr>
            <a:solidFill>
              <a:schemeClr val="accent6"/>
            </a:solidFill>
            <a:ln>
              <a:no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1-4C9B-4A52-AA85-513117BFE93F}"/>
            </c:ext>
          </c:extLst>
        </c:ser>
        <c:dLbls>
          <c:showLegendKey val="0"/>
          <c:showVal val="0"/>
          <c:showCatName val="0"/>
          <c:showSerName val="0"/>
          <c:showPercent val="0"/>
          <c:showBubbleSize val="0"/>
        </c:dLbls>
        <c:gapWidth val="219"/>
        <c:overlap val="-27"/>
        <c:axId val="711804080"/>
        <c:axId val="711801168"/>
      </c:barChart>
      <c:catAx>
        <c:axId val="711804080"/>
        <c:scaling>
          <c:orientation val="minMax"/>
        </c:scaling>
        <c:delete val="0"/>
        <c:axPos val="b"/>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711801168"/>
        <c:crosses val="autoZero"/>
        <c:auto val="1"/>
        <c:lblAlgn val="ctr"/>
        <c:lblOffset val="100"/>
        <c:noMultiLvlLbl val="0"/>
      </c:catAx>
      <c:valAx>
        <c:axId val="71180116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Diminution of MSE</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5557618108250805E-2"/>
              <c:y val="0.1619659915283977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711804080"/>
        <c:crosses val="autoZero"/>
        <c:crossBetween val="between"/>
      </c:valAx>
      <c:spPr>
        <a:noFill/>
        <a:ln>
          <a:noFill/>
        </a:ln>
        <a:effectLst/>
      </c:spPr>
    </c:plotArea>
    <c:legend>
      <c:legendPos val="b"/>
      <c:layout>
        <c:manualLayout>
          <c:xMode val="edge"/>
          <c:yMode val="edge"/>
          <c:x val="0.43804045879048298"/>
          <c:y val="6.7075654060981926E-2"/>
          <c:w val="0.54947856517935256"/>
          <c:h val="0.2519098662829524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74565852234366E-2"/>
          <c:y val="3.9205356333686991E-2"/>
          <c:w val="0.89936679626934046"/>
          <c:h val="0.84551885820893458"/>
        </c:manualLayout>
      </c:layout>
      <c:scatterChart>
        <c:scatterStyle val="lineMarker"/>
        <c:varyColors val="0"/>
        <c:ser>
          <c:idx val="0"/>
          <c:order val="0"/>
          <c:tx>
            <c:strRef>
              <c:f>Airplane!$J$2</c:f>
              <c:strCache>
                <c:ptCount val="1"/>
                <c:pt idx="0">
                  <c:v>DCT Only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Airplane!$C$5:$C$14</c:f>
              <c:numCache>
                <c:formatCode>General</c:formatCode>
                <c:ptCount val="10"/>
                <c:pt idx="0">
                  <c:v>5.0871250000000003</c:v>
                </c:pt>
                <c:pt idx="1">
                  <c:v>2.7357680000000002</c:v>
                </c:pt>
                <c:pt idx="2">
                  <c:v>2.0042059999999999</c:v>
                </c:pt>
                <c:pt idx="3">
                  <c:v>1.665324</c:v>
                </c:pt>
                <c:pt idx="4">
                  <c:v>1.457184</c:v>
                </c:pt>
                <c:pt idx="5">
                  <c:v>1.294346</c:v>
                </c:pt>
                <c:pt idx="6">
                  <c:v>1.1223510000000001</c:v>
                </c:pt>
                <c:pt idx="7">
                  <c:v>0.95342400000000005</c:v>
                </c:pt>
                <c:pt idx="8">
                  <c:v>0.71657000000000004</c:v>
                </c:pt>
                <c:pt idx="9">
                  <c:v>0.42613200000000001</c:v>
                </c:pt>
              </c:numCache>
            </c:numRef>
          </c:xVal>
          <c:yVal>
            <c:numRef>
              <c:f>Airplane!$D$5:$D$14</c:f>
              <c:numCache>
                <c:formatCode>General</c:formatCode>
                <c:ptCount val="10"/>
                <c:pt idx="0">
                  <c:v>49.541853000000003</c:v>
                </c:pt>
                <c:pt idx="1">
                  <c:v>36.362422000000002</c:v>
                </c:pt>
                <c:pt idx="2">
                  <c:v>33.254558000000003</c:v>
                </c:pt>
                <c:pt idx="3">
                  <c:v>31.64545</c:v>
                </c:pt>
                <c:pt idx="4">
                  <c:v>30.542891000000001</c:v>
                </c:pt>
                <c:pt idx="5">
                  <c:v>29.852875999999998</c:v>
                </c:pt>
                <c:pt idx="6">
                  <c:v>29.085376</c:v>
                </c:pt>
                <c:pt idx="7">
                  <c:v>28.262195999999999</c:v>
                </c:pt>
                <c:pt idx="8">
                  <c:v>26.851299999999998</c:v>
                </c:pt>
                <c:pt idx="9">
                  <c:v>24.315009</c:v>
                </c:pt>
              </c:numCache>
            </c:numRef>
          </c:yVal>
          <c:smooth val="0"/>
          <c:extLst>
            <c:ext xmlns:c16="http://schemas.microsoft.com/office/drawing/2014/chart" uri="{C3380CC4-5D6E-409C-BE32-E72D297353CC}">
              <c16:uniqueId val="{00000000-405A-4B30-AD40-0174384872F5}"/>
            </c:ext>
          </c:extLst>
        </c:ser>
        <c:ser>
          <c:idx val="1"/>
          <c:order val="1"/>
          <c:tx>
            <c:strRef>
              <c:f>Airplane!$H$2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Airplane!$I$5:$I$14</c:f>
              <c:numCache>
                <c:formatCode>General</c:formatCode>
                <c:ptCount val="10"/>
                <c:pt idx="0">
                  <c:v>5.0082950000000004</c:v>
                </c:pt>
                <c:pt idx="1">
                  <c:v>2.6733639999999999</c:v>
                </c:pt>
                <c:pt idx="2">
                  <c:v>1.9620470000000001</c:v>
                </c:pt>
                <c:pt idx="3">
                  <c:v>1.647616</c:v>
                </c:pt>
                <c:pt idx="4">
                  <c:v>1.4496709999999999</c:v>
                </c:pt>
                <c:pt idx="5">
                  <c:v>1.2940670000000001</c:v>
                </c:pt>
                <c:pt idx="6">
                  <c:v>1.125305</c:v>
                </c:pt>
                <c:pt idx="7">
                  <c:v>0.948855</c:v>
                </c:pt>
                <c:pt idx="8">
                  <c:v>0.71585900000000002</c:v>
                </c:pt>
                <c:pt idx="9">
                  <c:v>0.45024700000000001</c:v>
                </c:pt>
              </c:numCache>
            </c:numRef>
          </c:xVal>
          <c:yVal>
            <c:numRef>
              <c:f>Airplane!$J$5:$J$14</c:f>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c:ext xmlns:c16="http://schemas.microsoft.com/office/drawing/2014/chart" uri="{C3380CC4-5D6E-409C-BE32-E72D297353CC}">
              <c16:uniqueId val="{00000001-405A-4B30-AD40-0174384872F5}"/>
            </c:ext>
          </c:extLst>
        </c:ser>
        <c:dLbls>
          <c:showLegendKey val="0"/>
          <c:showVal val="0"/>
          <c:showCatName val="0"/>
          <c:showSerName val="0"/>
          <c:showPercent val="0"/>
          <c:showBubbleSize val="0"/>
        </c:dLbls>
        <c:axId val="2062950784"/>
        <c:axId val="2062953696"/>
        <c:extLst>
          <c:ext xmlns:c15="http://schemas.microsoft.com/office/drawing/2012/chart" uri="{02D57815-91ED-43cb-92C2-25804820EDAC}">
            <c15:filteredScatterSeries>
              <c15:ser>
                <c:idx val="2"/>
                <c:order val="2"/>
                <c:tx>
                  <c:strRef>
                    <c:extLst>
                      <c:ext uri="{02D57815-91ED-43cb-92C2-25804820EDAC}">
                        <c15:formulaRef>
                          <c15:sqref>Airplane!$E$17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Airplane!$I$20:$I$29</c15:sqref>
                        </c15:formulaRef>
                      </c:ext>
                    </c:extLst>
                    <c:numCache>
                      <c:formatCode>General</c:formatCode>
                      <c:ptCount val="10"/>
                      <c:pt idx="1">
                        <c:v>2.671627</c:v>
                      </c:pt>
                      <c:pt idx="2">
                        <c:v>1.9463429999999999</c:v>
                      </c:pt>
                      <c:pt idx="3">
                        <c:v>1.6268359999999999</c:v>
                      </c:pt>
                      <c:pt idx="4">
                        <c:v>1.431473</c:v>
                      </c:pt>
                      <c:pt idx="5">
                        <c:v>1.2744530000000001</c:v>
                      </c:pt>
                      <c:pt idx="6">
                        <c:v>1.108492</c:v>
                      </c:pt>
                      <c:pt idx="7">
                        <c:v>0.94731299999999996</c:v>
                      </c:pt>
                      <c:pt idx="8">
                        <c:v>0.71585900000000002</c:v>
                      </c:pt>
                    </c:numCache>
                  </c:numRef>
                </c:xVal>
                <c:yVal>
                  <c:numRef>
                    <c:extLst>
                      <c:ext uri="{02D57815-91ED-43cb-92C2-25804820EDAC}">
                        <c15:formulaRef>
                          <c15:sqref>Airplane!$J$20:$J$29</c15:sqref>
                        </c15:formulaRef>
                      </c:ext>
                    </c:extLst>
                    <c:numCache>
                      <c:formatCode>General</c:formatCode>
                      <c:ptCount val="10"/>
                      <c:pt idx="1">
                        <c:v>36.369563999999997</c:v>
                      </c:pt>
                      <c:pt idx="2">
                        <c:v>33.272696000000003</c:v>
                      </c:pt>
                      <c:pt idx="3">
                        <c:v>31.671761</c:v>
                      </c:pt>
                      <c:pt idx="4">
                        <c:v>30.603311000000001</c:v>
                      </c:pt>
                      <c:pt idx="5">
                        <c:v>29.954962999999999</c:v>
                      </c:pt>
                      <c:pt idx="6">
                        <c:v>29.190556999999998</c:v>
                      </c:pt>
                      <c:pt idx="7">
                        <c:v>28.416257999999999</c:v>
                      </c:pt>
                      <c:pt idx="8">
                        <c:v>27.051577000000002</c:v>
                      </c:pt>
                    </c:numCache>
                  </c:numRef>
                </c:yVal>
                <c:smooth val="0"/>
                <c:extLst>
                  <c:ext xmlns:c16="http://schemas.microsoft.com/office/drawing/2014/chart" uri="{C3380CC4-5D6E-409C-BE32-E72D297353CC}">
                    <c16:uniqueId val="{00000002-405A-4B30-AD40-0174384872F5}"/>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Airplane!$E$32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Airplane!$I$35:$I$44</c15:sqref>
                        </c15:formulaRef>
                      </c:ext>
                    </c:extLst>
                    <c:numCache>
                      <c:formatCode>General</c:formatCode>
                      <c:ptCount val="10"/>
                      <c:pt idx="2">
                        <c:v>1.9462900000000001</c:v>
                      </c:pt>
                      <c:pt idx="3">
                        <c:v>1.6303609999999999</c:v>
                      </c:pt>
                      <c:pt idx="4">
                        <c:v>1.4323900000000001</c:v>
                      </c:pt>
                      <c:pt idx="5">
                        <c:v>1.2740039999999999</c:v>
                      </c:pt>
                      <c:pt idx="6">
                        <c:v>1.111685</c:v>
                      </c:pt>
                      <c:pt idx="7">
                        <c:v>0.94947300000000001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Airplane!$J$35:$J$44</c15:sqref>
                        </c15:formulaRef>
                      </c:ext>
                    </c:extLst>
                    <c:numCache>
                      <c:formatCode>General</c:formatCode>
                      <c:ptCount val="10"/>
                      <c:pt idx="2">
                        <c:v>33.266519000000002</c:v>
                      </c:pt>
                      <c:pt idx="3">
                        <c:v>31.674392999999998</c:v>
                      </c:pt>
                      <c:pt idx="4">
                        <c:v>30.592932000000001</c:v>
                      </c:pt>
                      <c:pt idx="5">
                        <c:v>29.935495</c:v>
                      </c:pt>
                      <c:pt idx="6">
                        <c:v>29.215897999999999</c:v>
                      </c:pt>
                      <c:pt idx="7">
                        <c:v>28.413795</c:v>
                      </c:pt>
                      <c:pt idx="8">
                        <c:v>27.051577000000002</c:v>
                      </c:pt>
                    </c:numCache>
                  </c:numRef>
                </c:yVal>
                <c:smooth val="0"/>
                <c:extLst xmlns:c15="http://schemas.microsoft.com/office/drawing/2012/chart">
                  <c:ext xmlns:c16="http://schemas.microsoft.com/office/drawing/2014/chart" uri="{C3380CC4-5D6E-409C-BE32-E72D297353CC}">
                    <c16:uniqueId val="{00000003-405A-4B30-AD40-0174384872F5}"/>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Airplane!$E$47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Airplane!$I$50:$I$59</c15:sqref>
                        </c15:formulaRef>
                      </c:ext>
                    </c:extLst>
                    <c:numCache>
                      <c:formatCode>General</c:formatCode>
                      <c:ptCount val="10"/>
                      <c:pt idx="2">
                        <c:v>1.9503729999999999</c:v>
                      </c:pt>
                      <c:pt idx="3">
                        <c:v>1.6325480000000001</c:v>
                      </c:pt>
                      <c:pt idx="4">
                        <c:v>1.429802</c:v>
                      </c:pt>
                      <c:pt idx="5">
                        <c:v>1.272475</c:v>
                      </c:pt>
                      <c:pt idx="6">
                        <c:v>1.106528</c:v>
                      </c:pt>
                      <c:pt idx="7">
                        <c:v>0.94875500000000001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Airplane!$J$50:$J$59</c15:sqref>
                        </c15:formulaRef>
                      </c:ext>
                    </c:extLst>
                    <c:numCache>
                      <c:formatCode>General</c:formatCode>
                      <c:ptCount val="10"/>
                      <c:pt idx="2">
                        <c:v>33.267014000000003</c:v>
                      </c:pt>
                      <c:pt idx="3">
                        <c:v>31.667200999999999</c:v>
                      </c:pt>
                      <c:pt idx="4">
                        <c:v>30.621082999999999</c:v>
                      </c:pt>
                      <c:pt idx="5">
                        <c:v>29.997798</c:v>
                      </c:pt>
                      <c:pt idx="6">
                        <c:v>29.198046000000001</c:v>
                      </c:pt>
                      <c:pt idx="7">
                        <c:v>28.392040000000001</c:v>
                      </c:pt>
                      <c:pt idx="8">
                        <c:v>27.051577000000002</c:v>
                      </c:pt>
                    </c:numCache>
                  </c:numRef>
                </c:yVal>
                <c:smooth val="0"/>
                <c:extLst xmlns:c15="http://schemas.microsoft.com/office/drawing/2012/chart">
                  <c:ext xmlns:c16="http://schemas.microsoft.com/office/drawing/2014/chart" uri="{C3380CC4-5D6E-409C-BE32-E72D297353CC}">
                    <c16:uniqueId val="{00000004-405A-4B30-AD40-0174384872F5}"/>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Airplane!$E$62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Airplane!$I$65:$I$74</c15:sqref>
                        </c15:formulaRef>
                      </c:ext>
                    </c:extLst>
                    <c:numCache>
                      <c:formatCode>General</c:formatCode>
                      <c:ptCount val="10"/>
                      <c:pt idx="0">
                        <c:v>5.0037050000000001</c:v>
                      </c:pt>
                      <c:pt idx="1">
                        <c:v>2.664558</c:v>
                      </c:pt>
                      <c:pt idx="2">
                        <c:v>1.9407030000000001</c:v>
                      </c:pt>
                      <c:pt idx="3">
                        <c:v>1.6212150000000001</c:v>
                      </c:pt>
                      <c:pt idx="4">
                        <c:v>1.4190240000000001</c:v>
                      </c:pt>
                      <c:pt idx="5">
                        <c:v>1.264529</c:v>
                      </c:pt>
                      <c:pt idx="6">
                        <c:v>1.096479</c:v>
                      </c:pt>
                      <c:pt idx="7">
                        <c:v>0.93746200000000002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Airplane!$J$65:$J$74</c15:sqref>
                        </c15:formulaRef>
                      </c:ext>
                    </c:extLst>
                    <c:numCache>
                      <c:formatCode>General</c:formatCode>
                      <c:ptCount val="10"/>
                      <c:pt idx="0">
                        <c:v>49.542769999999997</c:v>
                      </c:pt>
                      <c:pt idx="1">
                        <c:v>36.364879999999999</c:v>
                      </c:pt>
                      <c:pt idx="2">
                        <c:v>33.263502000000003</c:v>
                      </c:pt>
                      <c:pt idx="3">
                        <c:v>31.665158000000002</c:v>
                      </c:pt>
                      <c:pt idx="4">
                        <c:v>30.585899999999999</c:v>
                      </c:pt>
                      <c:pt idx="5">
                        <c:v>29.929317999999999</c:v>
                      </c:pt>
                      <c:pt idx="6">
                        <c:v>29.170076999999999</c:v>
                      </c:pt>
                      <c:pt idx="7">
                        <c:v>28.378834999999999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5-405A-4B30-AD40-0174384872F5}"/>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Airplane!$E$77</c15:sqref>
                        </c15:formulaRef>
                      </c:ext>
                    </c:extLst>
                    <c:strCache>
                      <c:ptCount val="1"/>
                      <c:pt idx="0">
                        <c:v>Q20で固定</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Airplane!$I$80:$I$89</c15:sqref>
                        </c15:formulaRef>
                      </c:ext>
                    </c:extLst>
                    <c:numCache>
                      <c:formatCode>General</c:formatCode>
                      <c:ptCount val="10"/>
                      <c:pt idx="0">
                        <c:v>5.0037050000000001</c:v>
                      </c:pt>
                      <c:pt idx="1">
                        <c:v>2.664558</c:v>
                      </c:pt>
                      <c:pt idx="2">
                        <c:v>1.93669</c:v>
                      </c:pt>
                      <c:pt idx="3">
                        <c:v>1.6209769999999999</c:v>
                      </c:pt>
                      <c:pt idx="4">
                        <c:v>1.417945</c:v>
                      </c:pt>
                      <c:pt idx="5">
                        <c:v>1.2659560000000001</c:v>
                      </c:pt>
                      <c:pt idx="6">
                        <c:v>1.1005320000000001</c:v>
                      </c:pt>
                      <c:pt idx="7">
                        <c:v>0.93780799999999997</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Airplane!$J$80:$J$89</c15:sqref>
                        </c15:formulaRef>
                      </c:ext>
                    </c:extLst>
                    <c:numCache>
                      <c:formatCode>General</c:formatCode>
                      <c:ptCount val="10"/>
                      <c:pt idx="0">
                        <c:v>49.542769999999997</c:v>
                      </c:pt>
                      <c:pt idx="1">
                        <c:v>36.364879999999999</c:v>
                      </c:pt>
                      <c:pt idx="2">
                        <c:v>33.267771000000003</c:v>
                      </c:pt>
                      <c:pt idx="3">
                        <c:v>31.669533999999999</c:v>
                      </c:pt>
                      <c:pt idx="4">
                        <c:v>30.599734999999999</c:v>
                      </c:pt>
                      <c:pt idx="5">
                        <c:v>29.949739999999998</c:v>
                      </c:pt>
                      <c:pt idx="6">
                        <c:v>29.189508</c:v>
                      </c:pt>
                      <c:pt idx="7">
                        <c:v>28.396156999999999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6-405A-4B30-AD40-0174384872F5}"/>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Airplane!$E$92</c15:sqref>
                        </c15:formulaRef>
                      </c:ext>
                    </c:extLst>
                    <c:strCache>
                      <c:ptCount val="1"/>
                      <c:pt idx="0">
                        <c:v>Q50で固定</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Airplane!$I$95:$I$104</c15:sqref>
                        </c15:formulaRef>
                      </c:ext>
                    </c:extLst>
                    <c:numCache>
                      <c:formatCode>General</c:formatCode>
                      <c:ptCount val="10"/>
                      <c:pt idx="0">
                        <c:v>5.0037050000000001</c:v>
                      </c:pt>
                      <c:pt idx="1">
                        <c:v>2.664949</c:v>
                      </c:pt>
                      <c:pt idx="2">
                        <c:v>1.9416599999999999</c:v>
                      </c:pt>
                      <c:pt idx="3">
                        <c:v>1.6229420000000001</c:v>
                      </c:pt>
                      <c:pt idx="4">
                        <c:v>1.42394</c:v>
                      </c:pt>
                      <c:pt idx="5">
                        <c:v>1.2740039999999999</c:v>
                      </c:pt>
                      <c:pt idx="6">
                        <c:v>1.10225</c:v>
                      </c:pt>
                      <c:pt idx="7">
                        <c:v>0.94834300000000005</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Airplane!$J$95:$J$104</c15:sqref>
                        </c15:formulaRef>
                      </c:ext>
                    </c:extLst>
                    <c:numCache>
                      <c:formatCode>General</c:formatCode>
                      <c:ptCount val="10"/>
                      <c:pt idx="0">
                        <c:v>49.542769999999997</c:v>
                      </c:pt>
                      <c:pt idx="1">
                        <c:v>36.365074</c:v>
                      </c:pt>
                      <c:pt idx="2">
                        <c:v>33.264360000000003</c:v>
                      </c:pt>
                      <c:pt idx="3">
                        <c:v>31.666412000000001</c:v>
                      </c:pt>
                      <c:pt idx="4">
                        <c:v>30.585349000000001</c:v>
                      </c:pt>
                      <c:pt idx="5">
                        <c:v>29.935495</c:v>
                      </c:pt>
                      <c:pt idx="6">
                        <c:v>29.174744</c:v>
                      </c:pt>
                      <c:pt idx="7">
                        <c:v>28.380582</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7-405A-4B30-AD40-0174384872F5}"/>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Airplane!$E$107</c15:sqref>
                        </c15:formulaRef>
                      </c:ext>
                    </c:extLst>
                    <c:strCache>
                      <c:ptCount val="1"/>
                      <c:pt idx="0">
                        <c:v>Q90で固定</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extLst xmlns:c15="http://schemas.microsoft.com/office/drawing/2012/chart">
                      <c:ext xmlns:c15="http://schemas.microsoft.com/office/drawing/2012/chart" uri="{02D57815-91ED-43cb-92C2-25804820EDAC}">
                        <c15:formulaRef>
                          <c15:sqref>Airplane!$I$110:$I$119</c15:sqref>
                        </c15:formulaRef>
                      </c:ext>
                    </c:extLst>
                    <c:numCache>
                      <c:formatCode>General</c:formatCode>
                      <c:ptCount val="10"/>
                      <c:pt idx="0">
                        <c:v>5.0049979999999996</c:v>
                      </c:pt>
                      <c:pt idx="1">
                        <c:v>2.6755800000000001</c:v>
                      </c:pt>
                      <c:pt idx="2">
                        <c:v>1.9485220000000001</c:v>
                      </c:pt>
                      <c:pt idx="3">
                        <c:v>1.627767</c:v>
                      </c:pt>
                      <c:pt idx="4">
                        <c:v>1.4258360000000001</c:v>
                      </c:pt>
                      <c:pt idx="5">
                        <c:v>1.268473</c:v>
                      </c:pt>
                      <c:pt idx="6">
                        <c:v>1.101785</c:v>
                      </c:pt>
                      <c:pt idx="7">
                        <c:v>0.94007200000000002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Airplane!$J$110:$J$119</c15:sqref>
                        </c15:formulaRef>
                      </c:ext>
                    </c:extLst>
                    <c:numCache>
                      <c:formatCode>General</c:formatCode>
                      <c:ptCount val="10"/>
                      <c:pt idx="0">
                        <c:v>49.544054000000003</c:v>
                      </c:pt>
                      <c:pt idx="1">
                        <c:v>36.368133</c:v>
                      </c:pt>
                      <c:pt idx="2">
                        <c:v>33.266742000000001</c:v>
                      </c:pt>
                      <c:pt idx="3">
                        <c:v>31.66535</c:v>
                      </c:pt>
                      <c:pt idx="4">
                        <c:v>30.571484999999999</c:v>
                      </c:pt>
                      <c:pt idx="5">
                        <c:v>29.911213</c:v>
                      </c:pt>
                      <c:pt idx="6">
                        <c:v>29.150548000000001</c:v>
                      </c:pt>
                      <c:pt idx="7">
                        <c:v>28.356802999999999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8-405A-4B30-AD40-0174384872F5}"/>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Airplane!$E$122</c15:sqref>
                        </c15:formulaRef>
                      </c:ext>
                    </c:extLst>
                    <c:strCache>
                      <c:ptCount val="1"/>
                      <c:pt idx="0">
                        <c:v>1～3のみのQ50で固定</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Airplane!$I$125:$I$134</c15:sqref>
                        </c15:formulaRef>
                      </c:ext>
                    </c:extLst>
                    <c:numCache>
                      <c:formatCode>General</c:formatCode>
                      <c:ptCount val="10"/>
                      <c:pt idx="0">
                        <c:v>5.0037050000000001</c:v>
                      </c:pt>
                      <c:pt idx="1">
                        <c:v>2.6605080000000001</c:v>
                      </c:pt>
                      <c:pt idx="2">
                        <c:v>1.9362269999999999</c:v>
                      </c:pt>
                      <c:pt idx="3">
                        <c:v>1.6179079999999999</c:v>
                      </c:pt>
                      <c:pt idx="4">
                        <c:v>1.421635</c:v>
                      </c:pt>
                      <c:pt idx="5">
                        <c:v>1.272475</c:v>
                      </c:pt>
                      <c:pt idx="6">
                        <c:v>1.1013850000000001</c:v>
                      </c:pt>
                      <c:pt idx="7">
                        <c:v>0.94619399999999998</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Airplane!$J$125:$J$134</c15:sqref>
                        </c15:formulaRef>
                      </c:ext>
                    </c:extLst>
                    <c:numCache>
                      <c:formatCode>General</c:formatCode>
                      <c:ptCount val="10"/>
                      <c:pt idx="0">
                        <c:v>49.542769999999997</c:v>
                      </c:pt>
                      <c:pt idx="1">
                        <c:v>36.372661999999998</c:v>
                      </c:pt>
                      <c:pt idx="2">
                        <c:v>33.282927999999998</c:v>
                      </c:pt>
                      <c:pt idx="3">
                        <c:v>31.704519999999999</c:v>
                      </c:pt>
                      <c:pt idx="4">
                        <c:v>30.656502</c:v>
                      </c:pt>
                      <c:pt idx="5">
                        <c:v>29.997798</c:v>
                      </c:pt>
                      <c:pt idx="6">
                        <c:v>29.229099000000001</c:v>
                      </c:pt>
                      <c:pt idx="7">
                        <c:v>28.436703000000001</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9-405A-4B30-AD40-0174384872F5}"/>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Airplane!$J$137</c15:sqref>
                        </c15:formulaRef>
                      </c:ext>
                    </c:extLst>
                    <c:strCache>
                      <c:ptCount val="1"/>
                      <c:pt idx="0">
                        <c:v>Proposed method (without additional information)</c:v>
                      </c:pt>
                    </c:strCache>
                  </c:strRef>
                </c:tx>
                <c:spPr>
                  <a:ln w="19050" cap="rnd">
                    <a:solidFill>
                      <a:schemeClr val="accent4">
                        <a:lumMod val="75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extLst xmlns:c15="http://schemas.microsoft.com/office/drawing/2012/chart">
                      <c:ext xmlns:c15="http://schemas.microsoft.com/office/drawing/2012/chart" uri="{02D57815-91ED-43cb-92C2-25804820EDAC}">
                        <c15:formulaRef>
                          <c15:sqref>Airplane!$I$140:$I$149</c15:sqref>
                        </c15:formulaRef>
                      </c:ext>
                    </c:extLst>
                    <c:numCache>
                      <c:formatCode>General</c:formatCode>
                      <c:ptCount val="10"/>
                      <c:pt idx="0">
                        <c:v>4.9998170000000002</c:v>
                      </c:pt>
                      <c:pt idx="1">
                        <c:v>2.6653549999999999</c:v>
                      </c:pt>
                      <c:pt idx="2">
                        <c:v>1.9451320000000001</c:v>
                      </c:pt>
                      <c:pt idx="3">
                        <c:v>1.6321650000000001</c:v>
                      </c:pt>
                      <c:pt idx="4">
                        <c:v>1.43204</c:v>
                      </c:pt>
                      <c:pt idx="5">
                        <c:v>1.275353</c:v>
                      </c:pt>
                      <c:pt idx="6">
                        <c:v>1.106894</c:v>
                      </c:pt>
                      <c:pt idx="7">
                        <c:v>0.93733900000000003</c:v>
                      </c:pt>
                      <c:pt idx="8">
                        <c:v>0.71124699999999996</c:v>
                      </c:pt>
                      <c:pt idx="9">
                        <c:v>0.44641900000000001</c:v>
                      </c:pt>
                    </c:numCache>
                  </c:numRef>
                </c:xVal>
                <c:yVal>
                  <c:numRef>
                    <c:extLst xmlns:c15="http://schemas.microsoft.com/office/drawing/2012/chart">
                      <c:ext xmlns:c15="http://schemas.microsoft.com/office/drawing/2012/chart" uri="{02D57815-91ED-43cb-92C2-25804820EDAC}">
                        <c15:formulaRef>
                          <c15:sqref>Airplane!$J$140:$J$149</c15:sqref>
                        </c15:formulaRef>
                      </c:ext>
                    </c:extLst>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A-405A-4B30-AD40-0174384872F5}"/>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Airplane!$H$152</c15:sqref>
                        </c15:formulaRef>
                      </c:ext>
                    </c:extLst>
                    <c:strCache>
                      <c:ptCount val="1"/>
                      <c:pt idx="0">
                        <c:v>Before limiting the ICA basis </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extLst xmlns:c15="http://schemas.microsoft.com/office/drawing/2012/chart">
                      <c:ext xmlns:c15="http://schemas.microsoft.com/office/drawing/2012/chart" uri="{02D57815-91ED-43cb-92C2-25804820EDAC}">
                        <c15:formulaRef>
                          <c15:sqref>Airplane!$I$155:$I$164</c15:sqref>
                        </c15:formulaRef>
                      </c:ext>
                    </c:extLst>
                    <c:numCache>
                      <c:formatCode>General</c:formatCode>
                      <c:ptCount val="10"/>
                      <c:pt idx="0">
                        <c:v>5.5609979999999997</c:v>
                      </c:pt>
                      <c:pt idx="1">
                        <c:v>3.185098</c:v>
                      </c:pt>
                      <c:pt idx="2">
                        <c:v>2.5456500000000002</c:v>
                      </c:pt>
                      <c:pt idx="3">
                        <c:v>2.254006</c:v>
                      </c:pt>
                      <c:pt idx="4">
                        <c:v>2.0210409999999999</c:v>
                      </c:pt>
                      <c:pt idx="5">
                        <c:v>1.8480840000000001</c:v>
                      </c:pt>
                      <c:pt idx="6">
                        <c:v>1.6517520000000001</c:v>
                      </c:pt>
                      <c:pt idx="7">
                        <c:v>1.4526019999999999</c:v>
                      </c:pt>
                      <c:pt idx="8">
                        <c:v>1.183697</c:v>
                      </c:pt>
                      <c:pt idx="9">
                        <c:v>0.81651499999999999</c:v>
                      </c:pt>
                    </c:numCache>
                  </c:numRef>
                </c:xVal>
                <c:yVal>
                  <c:numRef>
                    <c:extLst xmlns:c15="http://schemas.microsoft.com/office/drawing/2012/chart">
                      <c:ext xmlns:c15="http://schemas.microsoft.com/office/drawing/2012/chart" uri="{02D57815-91ED-43cb-92C2-25804820EDAC}">
                        <c15:formulaRef>
                          <c15:sqref>Airplane!$J$155:$J$164</c15:sqref>
                        </c15:formulaRef>
                      </c:ext>
                    </c:extLst>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xmlns:c15="http://schemas.microsoft.com/office/drawing/2012/chart">
                  <c:ext xmlns:c16="http://schemas.microsoft.com/office/drawing/2014/chart" uri="{C3380CC4-5D6E-409C-BE32-E72D297353CC}">
                    <c16:uniqueId val="{0000000B-405A-4B30-AD40-0174384872F5}"/>
                  </c:ext>
                </c:extLst>
              </c15:ser>
            </c15:filteredScatterSeries>
            <c15:filteredScatterSeries>
              <c15:ser>
                <c:idx val="12"/>
                <c:order val="12"/>
                <c:tx>
                  <c:strRef>
                    <c:extLst xmlns:c15="http://schemas.microsoft.com/office/drawing/2012/chart">
                      <c:ext xmlns:c15="http://schemas.microsoft.com/office/drawing/2012/chart" uri="{02D57815-91ED-43cb-92C2-25804820EDAC}">
                        <c15:formulaRef>
                          <c15:sqref>Airplane!$I$167</c15:sqref>
                        </c15:formulaRef>
                      </c:ext>
                    </c:extLst>
                    <c:strCache>
                      <c:ptCount val="1"/>
                      <c:pt idx="0">
                        <c:v>Before limiting the ICA basis (without additional information)</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extLst xmlns:c15="http://schemas.microsoft.com/office/drawing/2012/chart">
                      <c:ext xmlns:c15="http://schemas.microsoft.com/office/drawing/2012/chart" uri="{02D57815-91ED-43cb-92C2-25804820EDAC}">
                        <c15:formulaRef>
                          <c15:sqref>Airplane!$I$170:$I$179</c15:sqref>
                        </c15:formulaRef>
                      </c:ext>
                    </c:extLst>
                    <c:numCache>
                      <c:formatCode>General</c:formatCode>
                      <c:ptCount val="10"/>
                      <c:pt idx="0">
                        <c:v>5.0120040000000001</c:v>
                      </c:pt>
                      <c:pt idx="1">
                        <c:v>2.7687490000000001</c:v>
                      </c:pt>
                      <c:pt idx="2">
                        <c:v>2.1717200000000001</c:v>
                      </c:pt>
                      <c:pt idx="3">
                        <c:v>1.899373</c:v>
                      </c:pt>
                      <c:pt idx="4">
                        <c:v>1.6793389999999999</c:v>
                      </c:pt>
                      <c:pt idx="5">
                        <c:v>1.5158389999999999</c:v>
                      </c:pt>
                      <c:pt idx="6">
                        <c:v>1.331947</c:v>
                      </c:pt>
                      <c:pt idx="7">
                        <c:v>1.144746</c:v>
                      </c:pt>
                      <c:pt idx="8">
                        <c:v>0.89178199999999996</c:v>
                      </c:pt>
                      <c:pt idx="9">
                        <c:v>0.54640500000000003</c:v>
                      </c:pt>
                    </c:numCache>
                  </c:numRef>
                </c:xVal>
                <c:yVal>
                  <c:numRef>
                    <c:extLst xmlns:c15="http://schemas.microsoft.com/office/drawing/2012/chart">
                      <c:ext xmlns:c15="http://schemas.microsoft.com/office/drawing/2012/chart" uri="{02D57815-91ED-43cb-92C2-25804820EDAC}">
                        <c15:formulaRef>
                          <c15:sqref>Airplane!$J$170:$J$179</c15:sqref>
                        </c15:formulaRef>
                      </c:ext>
                    </c:extLst>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xmlns:c15="http://schemas.microsoft.com/office/drawing/2012/chart">
                  <c:ext xmlns:c16="http://schemas.microsoft.com/office/drawing/2014/chart" uri="{C3380CC4-5D6E-409C-BE32-E72D297353CC}">
                    <c16:uniqueId val="{0000000C-405A-4B30-AD40-0174384872F5}"/>
                  </c:ext>
                </c:extLst>
              </c15:ser>
            </c15:filteredScatterSeries>
          </c:ext>
        </c:extLst>
      </c:scatterChart>
      <c:valAx>
        <c:axId val="2062950784"/>
        <c:scaling>
          <c:orientation val="minMax"/>
          <c:max val="2.9"/>
          <c:min val="0.41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t>Entropy [bit/pel]</a:t>
                </a:r>
                <a:endParaRPr lang="ja-JP"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62953696"/>
        <c:crosses val="autoZero"/>
        <c:crossBetween val="midCat"/>
      </c:valAx>
      <c:valAx>
        <c:axId val="2062953696"/>
        <c:scaling>
          <c:orientation val="minMax"/>
          <c:max val="36.5"/>
          <c:min val="24.3"/>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t>PSNR [dB]</a:t>
                </a:r>
                <a:endParaRPr lang="ja-JP"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62950784"/>
        <c:crosses val="autoZero"/>
        <c:crossBetween val="midCat"/>
      </c:valAx>
      <c:spPr>
        <a:noFill/>
        <a:ln>
          <a:noFill/>
        </a:ln>
        <a:effectLst/>
      </c:spPr>
    </c:plotArea>
    <c:legend>
      <c:legendPos val="r"/>
      <c:layout>
        <c:manualLayout>
          <c:xMode val="edge"/>
          <c:yMode val="edge"/>
          <c:x val="0.7254482564524013"/>
          <c:y val="0.60083465929510516"/>
          <c:w val="0.23930203324026164"/>
          <c:h val="0.22384139996794356"/>
        </c:manualLayout>
      </c:layout>
      <c:overlay val="0"/>
      <c:spPr>
        <a:solidFill>
          <a:schemeClr val="bg1"/>
        </a:solid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889511308166403"/>
          <c:y val="0.43809402537393427"/>
          <c:w val="0.68644929960909717"/>
          <c:h val="0.35651717617606621"/>
        </c:manualLayout>
      </c:layout>
      <c:scatterChart>
        <c:scatterStyle val="lineMarker"/>
        <c:varyColors val="0"/>
        <c:ser>
          <c:idx val="0"/>
          <c:order val="0"/>
          <c:tx>
            <c:strRef>
              <c:f>Airplane!$J$2</c:f>
              <c:strCache>
                <c:ptCount val="1"/>
                <c:pt idx="0">
                  <c:v>DCT Only</c:v>
                </c:pt>
              </c:strCache>
            </c:strRef>
          </c:tx>
          <c:spPr>
            <a:ln w="19050" cap="rnd">
              <a:noFill/>
              <a:round/>
            </a:ln>
            <a:effectLst/>
          </c:spPr>
          <c:marker>
            <c:symbol val="triangle"/>
            <c:size val="5"/>
            <c:spPr>
              <a:solidFill>
                <a:schemeClr val="accent1"/>
              </a:solidFill>
              <a:ln w="9525">
                <a:solidFill>
                  <a:schemeClr val="accent1"/>
                </a:solidFill>
              </a:ln>
              <a:effectLst/>
            </c:spPr>
          </c:marker>
          <c:xVal>
            <c:numRef>
              <c:f>Airplane!$C$5:$C$14</c:f>
              <c:numCache>
                <c:formatCode>General</c:formatCode>
                <c:ptCount val="10"/>
                <c:pt idx="0">
                  <c:v>5.0871250000000003</c:v>
                </c:pt>
                <c:pt idx="1">
                  <c:v>2.7357680000000002</c:v>
                </c:pt>
                <c:pt idx="2">
                  <c:v>2.0042059999999999</c:v>
                </c:pt>
                <c:pt idx="3">
                  <c:v>1.665324</c:v>
                </c:pt>
                <c:pt idx="4">
                  <c:v>1.457184</c:v>
                </c:pt>
                <c:pt idx="5">
                  <c:v>1.294346</c:v>
                </c:pt>
                <c:pt idx="6">
                  <c:v>1.1223510000000001</c:v>
                </c:pt>
                <c:pt idx="7">
                  <c:v>0.95342400000000005</c:v>
                </c:pt>
                <c:pt idx="8">
                  <c:v>0.71657000000000004</c:v>
                </c:pt>
                <c:pt idx="9">
                  <c:v>0.42613200000000001</c:v>
                </c:pt>
              </c:numCache>
            </c:numRef>
          </c:xVal>
          <c:yVal>
            <c:numRef>
              <c:f>Airplane!$D$5:$D$14</c:f>
              <c:numCache>
                <c:formatCode>General</c:formatCode>
                <c:ptCount val="10"/>
                <c:pt idx="0">
                  <c:v>49.541853000000003</c:v>
                </c:pt>
                <c:pt idx="1">
                  <c:v>36.362422000000002</c:v>
                </c:pt>
                <c:pt idx="2">
                  <c:v>33.254558000000003</c:v>
                </c:pt>
                <c:pt idx="3">
                  <c:v>31.64545</c:v>
                </c:pt>
                <c:pt idx="4">
                  <c:v>30.542891000000001</c:v>
                </c:pt>
                <c:pt idx="5">
                  <c:v>29.852875999999998</c:v>
                </c:pt>
                <c:pt idx="6">
                  <c:v>29.085376</c:v>
                </c:pt>
                <c:pt idx="7">
                  <c:v>28.262195999999999</c:v>
                </c:pt>
                <c:pt idx="8">
                  <c:v>26.851299999999998</c:v>
                </c:pt>
                <c:pt idx="9">
                  <c:v>24.315009</c:v>
                </c:pt>
              </c:numCache>
            </c:numRef>
          </c:yVal>
          <c:smooth val="0"/>
          <c:extLst>
            <c:ext xmlns:c16="http://schemas.microsoft.com/office/drawing/2014/chart" uri="{C3380CC4-5D6E-409C-BE32-E72D297353CC}">
              <c16:uniqueId val="{00000000-B2F3-4320-9820-404C665ABA7C}"/>
            </c:ext>
          </c:extLst>
        </c:ser>
        <c:ser>
          <c:idx val="1"/>
          <c:order val="1"/>
          <c:tx>
            <c:strRef>
              <c:f>Airplane!$H$2</c:f>
              <c:strCache>
                <c:ptCount val="1"/>
                <c:pt idx="0">
                  <c:v>Proposed Method</c:v>
                </c:pt>
              </c:strCache>
            </c:strRef>
          </c:tx>
          <c:spPr>
            <a:ln w="19050" cap="rnd">
              <a:noFill/>
              <a:round/>
            </a:ln>
            <a:effectLst/>
          </c:spPr>
          <c:marker>
            <c:symbol val="circle"/>
            <c:size val="5"/>
            <c:spPr>
              <a:solidFill>
                <a:schemeClr val="accent2"/>
              </a:solidFill>
              <a:ln w="9525">
                <a:solidFill>
                  <a:schemeClr val="accent2"/>
                </a:solidFill>
              </a:ln>
              <a:effectLst/>
            </c:spPr>
          </c:marker>
          <c:xVal>
            <c:numRef>
              <c:f>Airplane!$I$5:$I$14</c:f>
              <c:numCache>
                <c:formatCode>General</c:formatCode>
                <c:ptCount val="10"/>
                <c:pt idx="0">
                  <c:v>5.0082950000000004</c:v>
                </c:pt>
                <c:pt idx="1">
                  <c:v>2.6733639999999999</c:v>
                </c:pt>
                <c:pt idx="2">
                  <c:v>1.9620470000000001</c:v>
                </c:pt>
                <c:pt idx="3">
                  <c:v>1.647616</c:v>
                </c:pt>
                <c:pt idx="4">
                  <c:v>1.4496709999999999</c:v>
                </c:pt>
                <c:pt idx="5">
                  <c:v>1.2940670000000001</c:v>
                </c:pt>
                <c:pt idx="6">
                  <c:v>1.125305</c:v>
                </c:pt>
                <c:pt idx="7">
                  <c:v>0.948855</c:v>
                </c:pt>
                <c:pt idx="8">
                  <c:v>0.71585900000000002</c:v>
                </c:pt>
                <c:pt idx="9">
                  <c:v>0.45024700000000001</c:v>
                </c:pt>
              </c:numCache>
            </c:numRef>
          </c:xVal>
          <c:yVal>
            <c:numRef>
              <c:f>Airplane!$J$5:$J$14</c:f>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c:ext xmlns:c16="http://schemas.microsoft.com/office/drawing/2014/chart" uri="{C3380CC4-5D6E-409C-BE32-E72D297353CC}">
              <c16:uniqueId val="{00000001-B2F3-4320-9820-404C665ABA7C}"/>
            </c:ext>
          </c:extLst>
        </c:ser>
        <c:ser>
          <c:idx val="11"/>
          <c:order val="10"/>
          <c:tx>
            <c:strRef>
              <c:f>Airplane!$H$152</c:f>
              <c:strCache>
                <c:ptCount val="1"/>
                <c:pt idx="0">
                  <c:v>Before limiting the ICA basis </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Airplane!$I$155:$I$164</c:f>
              <c:numCache>
                <c:formatCode>General</c:formatCode>
                <c:ptCount val="10"/>
                <c:pt idx="0">
                  <c:v>5.5609979999999997</c:v>
                </c:pt>
                <c:pt idx="1">
                  <c:v>3.185098</c:v>
                </c:pt>
                <c:pt idx="2">
                  <c:v>2.5456500000000002</c:v>
                </c:pt>
                <c:pt idx="3">
                  <c:v>2.254006</c:v>
                </c:pt>
                <c:pt idx="4">
                  <c:v>2.0210409999999999</c:v>
                </c:pt>
                <c:pt idx="5">
                  <c:v>1.8480840000000001</c:v>
                </c:pt>
                <c:pt idx="6">
                  <c:v>1.6517520000000001</c:v>
                </c:pt>
                <c:pt idx="7">
                  <c:v>1.4526019999999999</c:v>
                </c:pt>
                <c:pt idx="8">
                  <c:v>1.183697</c:v>
                </c:pt>
                <c:pt idx="9">
                  <c:v>0.81651499999999999</c:v>
                </c:pt>
              </c:numCache>
            </c:numRef>
          </c:xVal>
          <c:yVal>
            <c:numRef>
              <c:f>Airplane!$J$155:$J$164</c:f>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c:ext xmlns:c16="http://schemas.microsoft.com/office/drawing/2014/chart" uri="{C3380CC4-5D6E-409C-BE32-E72D297353CC}">
              <c16:uniqueId val="{00000003-B2F3-4320-9820-404C665ABA7C}"/>
            </c:ext>
          </c:extLst>
        </c:ser>
        <c:dLbls>
          <c:showLegendKey val="0"/>
          <c:showVal val="0"/>
          <c:showCatName val="0"/>
          <c:showSerName val="0"/>
          <c:showPercent val="0"/>
          <c:showBubbleSize val="0"/>
        </c:dLbls>
        <c:axId val="2062950784"/>
        <c:axId val="2062953696"/>
        <c:extLst>
          <c:ext xmlns:c15="http://schemas.microsoft.com/office/drawing/2012/chart" uri="{02D57815-91ED-43cb-92C2-25804820EDAC}">
            <c15:filteredScatterSeries>
              <c15:ser>
                <c:idx val="2"/>
                <c:order val="2"/>
                <c:tx>
                  <c:strRef>
                    <c:extLst>
                      <c:ext uri="{02D57815-91ED-43cb-92C2-25804820EDAC}">
                        <c15:formulaRef>
                          <c15:sqref>Airplane!$E$17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Airplane!$I$20:$I$29</c15:sqref>
                        </c15:formulaRef>
                      </c:ext>
                    </c:extLst>
                    <c:numCache>
                      <c:formatCode>General</c:formatCode>
                      <c:ptCount val="10"/>
                      <c:pt idx="1">
                        <c:v>2.671627</c:v>
                      </c:pt>
                      <c:pt idx="2">
                        <c:v>1.9463429999999999</c:v>
                      </c:pt>
                      <c:pt idx="3">
                        <c:v>1.6268359999999999</c:v>
                      </c:pt>
                      <c:pt idx="4">
                        <c:v>1.431473</c:v>
                      </c:pt>
                      <c:pt idx="5">
                        <c:v>1.2744530000000001</c:v>
                      </c:pt>
                      <c:pt idx="6">
                        <c:v>1.108492</c:v>
                      </c:pt>
                      <c:pt idx="7">
                        <c:v>0.94731299999999996</c:v>
                      </c:pt>
                      <c:pt idx="8">
                        <c:v>0.71585900000000002</c:v>
                      </c:pt>
                    </c:numCache>
                  </c:numRef>
                </c:xVal>
                <c:yVal>
                  <c:numRef>
                    <c:extLst>
                      <c:ext uri="{02D57815-91ED-43cb-92C2-25804820EDAC}">
                        <c15:formulaRef>
                          <c15:sqref>Airplane!$J$20:$J$29</c15:sqref>
                        </c15:formulaRef>
                      </c:ext>
                    </c:extLst>
                    <c:numCache>
                      <c:formatCode>General</c:formatCode>
                      <c:ptCount val="10"/>
                      <c:pt idx="1">
                        <c:v>36.369563999999997</c:v>
                      </c:pt>
                      <c:pt idx="2">
                        <c:v>33.272696000000003</c:v>
                      </c:pt>
                      <c:pt idx="3">
                        <c:v>31.671761</c:v>
                      </c:pt>
                      <c:pt idx="4">
                        <c:v>30.603311000000001</c:v>
                      </c:pt>
                      <c:pt idx="5">
                        <c:v>29.954962999999999</c:v>
                      </c:pt>
                      <c:pt idx="6">
                        <c:v>29.190556999999998</c:v>
                      </c:pt>
                      <c:pt idx="7">
                        <c:v>28.416257999999999</c:v>
                      </c:pt>
                      <c:pt idx="8">
                        <c:v>27.051577000000002</c:v>
                      </c:pt>
                    </c:numCache>
                  </c:numRef>
                </c:yVal>
                <c:smooth val="0"/>
                <c:extLst>
                  <c:ext xmlns:c16="http://schemas.microsoft.com/office/drawing/2014/chart" uri="{C3380CC4-5D6E-409C-BE32-E72D297353CC}">
                    <c16:uniqueId val="{00000004-B2F3-4320-9820-404C665ABA7C}"/>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Airplane!$E$32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Airplane!$I$35:$I$44</c15:sqref>
                        </c15:formulaRef>
                      </c:ext>
                    </c:extLst>
                    <c:numCache>
                      <c:formatCode>General</c:formatCode>
                      <c:ptCount val="10"/>
                      <c:pt idx="2">
                        <c:v>1.9462900000000001</c:v>
                      </c:pt>
                      <c:pt idx="3">
                        <c:v>1.6303609999999999</c:v>
                      </c:pt>
                      <c:pt idx="4">
                        <c:v>1.4323900000000001</c:v>
                      </c:pt>
                      <c:pt idx="5">
                        <c:v>1.2740039999999999</c:v>
                      </c:pt>
                      <c:pt idx="6">
                        <c:v>1.111685</c:v>
                      </c:pt>
                      <c:pt idx="7">
                        <c:v>0.94947300000000001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Airplane!$J$35:$J$44</c15:sqref>
                        </c15:formulaRef>
                      </c:ext>
                    </c:extLst>
                    <c:numCache>
                      <c:formatCode>General</c:formatCode>
                      <c:ptCount val="10"/>
                      <c:pt idx="2">
                        <c:v>33.266519000000002</c:v>
                      </c:pt>
                      <c:pt idx="3">
                        <c:v>31.674392999999998</c:v>
                      </c:pt>
                      <c:pt idx="4">
                        <c:v>30.592932000000001</c:v>
                      </c:pt>
                      <c:pt idx="5">
                        <c:v>29.935495</c:v>
                      </c:pt>
                      <c:pt idx="6">
                        <c:v>29.215897999999999</c:v>
                      </c:pt>
                      <c:pt idx="7">
                        <c:v>28.413795</c:v>
                      </c:pt>
                      <c:pt idx="8">
                        <c:v>27.051577000000002</c:v>
                      </c:pt>
                    </c:numCache>
                  </c:numRef>
                </c:yVal>
                <c:smooth val="0"/>
                <c:extLst xmlns:c15="http://schemas.microsoft.com/office/drawing/2012/chart">
                  <c:ext xmlns:c16="http://schemas.microsoft.com/office/drawing/2014/chart" uri="{C3380CC4-5D6E-409C-BE32-E72D297353CC}">
                    <c16:uniqueId val="{00000005-B2F3-4320-9820-404C665ABA7C}"/>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Airplane!$E$47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Airplane!$I$50:$I$59</c15:sqref>
                        </c15:formulaRef>
                      </c:ext>
                    </c:extLst>
                    <c:numCache>
                      <c:formatCode>General</c:formatCode>
                      <c:ptCount val="10"/>
                      <c:pt idx="2">
                        <c:v>1.9503729999999999</c:v>
                      </c:pt>
                      <c:pt idx="3">
                        <c:v>1.6325480000000001</c:v>
                      </c:pt>
                      <c:pt idx="4">
                        <c:v>1.429802</c:v>
                      </c:pt>
                      <c:pt idx="5">
                        <c:v>1.272475</c:v>
                      </c:pt>
                      <c:pt idx="6">
                        <c:v>1.106528</c:v>
                      </c:pt>
                      <c:pt idx="7">
                        <c:v>0.94875500000000001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Airplane!$J$50:$J$59</c15:sqref>
                        </c15:formulaRef>
                      </c:ext>
                    </c:extLst>
                    <c:numCache>
                      <c:formatCode>General</c:formatCode>
                      <c:ptCount val="10"/>
                      <c:pt idx="2">
                        <c:v>33.267014000000003</c:v>
                      </c:pt>
                      <c:pt idx="3">
                        <c:v>31.667200999999999</c:v>
                      </c:pt>
                      <c:pt idx="4">
                        <c:v>30.621082999999999</c:v>
                      </c:pt>
                      <c:pt idx="5">
                        <c:v>29.997798</c:v>
                      </c:pt>
                      <c:pt idx="6">
                        <c:v>29.198046000000001</c:v>
                      </c:pt>
                      <c:pt idx="7">
                        <c:v>28.392040000000001</c:v>
                      </c:pt>
                      <c:pt idx="8">
                        <c:v>27.051577000000002</c:v>
                      </c:pt>
                    </c:numCache>
                  </c:numRef>
                </c:yVal>
                <c:smooth val="0"/>
                <c:extLst xmlns:c15="http://schemas.microsoft.com/office/drawing/2012/chart">
                  <c:ext xmlns:c16="http://schemas.microsoft.com/office/drawing/2014/chart" uri="{C3380CC4-5D6E-409C-BE32-E72D297353CC}">
                    <c16:uniqueId val="{00000006-B2F3-4320-9820-404C665ABA7C}"/>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Airplane!$E$62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Airplane!$I$65:$I$74</c15:sqref>
                        </c15:formulaRef>
                      </c:ext>
                    </c:extLst>
                    <c:numCache>
                      <c:formatCode>General</c:formatCode>
                      <c:ptCount val="10"/>
                      <c:pt idx="0">
                        <c:v>5.0037050000000001</c:v>
                      </c:pt>
                      <c:pt idx="1">
                        <c:v>2.664558</c:v>
                      </c:pt>
                      <c:pt idx="2">
                        <c:v>1.9407030000000001</c:v>
                      </c:pt>
                      <c:pt idx="3">
                        <c:v>1.6212150000000001</c:v>
                      </c:pt>
                      <c:pt idx="4">
                        <c:v>1.4190240000000001</c:v>
                      </c:pt>
                      <c:pt idx="5">
                        <c:v>1.264529</c:v>
                      </c:pt>
                      <c:pt idx="6">
                        <c:v>1.096479</c:v>
                      </c:pt>
                      <c:pt idx="7">
                        <c:v>0.93746200000000002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Airplane!$J$65:$J$74</c15:sqref>
                        </c15:formulaRef>
                      </c:ext>
                    </c:extLst>
                    <c:numCache>
                      <c:formatCode>General</c:formatCode>
                      <c:ptCount val="10"/>
                      <c:pt idx="0">
                        <c:v>49.542769999999997</c:v>
                      </c:pt>
                      <c:pt idx="1">
                        <c:v>36.364879999999999</c:v>
                      </c:pt>
                      <c:pt idx="2">
                        <c:v>33.263502000000003</c:v>
                      </c:pt>
                      <c:pt idx="3">
                        <c:v>31.665158000000002</c:v>
                      </c:pt>
                      <c:pt idx="4">
                        <c:v>30.585899999999999</c:v>
                      </c:pt>
                      <c:pt idx="5">
                        <c:v>29.929317999999999</c:v>
                      </c:pt>
                      <c:pt idx="6">
                        <c:v>29.170076999999999</c:v>
                      </c:pt>
                      <c:pt idx="7">
                        <c:v>28.378834999999999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7-B2F3-4320-9820-404C665ABA7C}"/>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Airplane!$E$77</c15:sqref>
                        </c15:formulaRef>
                      </c:ext>
                    </c:extLst>
                    <c:strCache>
                      <c:ptCount val="1"/>
                      <c:pt idx="0">
                        <c:v>Q20で固定</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Airplane!$I$80:$I$89</c15:sqref>
                        </c15:formulaRef>
                      </c:ext>
                    </c:extLst>
                    <c:numCache>
                      <c:formatCode>General</c:formatCode>
                      <c:ptCount val="10"/>
                      <c:pt idx="0">
                        <c:v>5.0037050000000001</c:v>
                      </c:pt>
                      <c:pt idx="1">
                        <c:v>2.664558</c:v>
                      </c:pt>
                      <c:pt idx="2">
                        <c:v>1.93669</c:v>
                      </c:pt>
                      <c:pt idx="3">
                        <c:v>1.6209769999999999</c:v>
                      </c:pt>
                      <c:pt idx="4">
                        <c:v>1.417945</c:v>
                      </c:pt>
                      <c:pt idx="5">
                        <c:v>1.2659560000000001</c:v>
                      </c:pt>
                      <c:pt idx="6">
                        <c:v>1.1005320000000001</c:v>
                      </c:pt>
                      <c:pt idx="7">
                        <c:v>0.93780799999999997</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Airplane!$J$80:$J$89</c15:sqref>
                        </c15:formulaRef>
                      </c:ext>
                    </c:extLst>
                    <c:numCache>
                      <c:formatCode>General</c:formatCode>
                      <c:ptCount val="10"/>
                      <c:pt idx="0">
                        <c:v>49.542769999999997</c:v>
                      </c:pt>
                      <c:pt idx="1">
                        <c:v>36.364879999999999</c:v>
                      </c:pt>
                      <c:pt idx="2">
                        <c:v>33.267771000000003</c:v>
                      </c:pt>
                      <c:pt idx="3">
                        <c:v>31.669533999999999</c:v>
                      </c:pt>
                      <c:pt idx="4">
                        <c:v>30.599734999999999</c:v>
                      </c:pt>
                      <c:pt idx="5">
                        <c:v>29.949739999999998</c:v>
                      </c:pt>
                      <c:pt idx="6">
                        <c:v>29.189508</c:v>
                      </c:pt>
                      <c:pt idx="7">
                        <c:v>28.396156999999999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8-B2F3-4320-9820-404C665ABA7C}"/>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Airplane!$E$92</c15:sqref>
                        </c15:formulaRef>
                      </c:ext>
                    </c:extLst>
                    <c:strCache>
                      <c:ptCount val="1"/>
                      <c:pt idx="0">
                        <c:v>Q50で固定</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Airplane!$I$95:$I$104</c15:sqref>
                        </c15:formulaRef>
                      </c:ext>
                    </c:extLst>
                    <c:numCache>
                      <c:formatCode>General</c:formatCode>
                      <c:ptCount val="10"/>
                      <c:pt idx="0">
                        <c:v>5.0037050000000001</c:v>
                      </c:pt>
                      <c:pt idx="1">
                        <c:v>2.664949</c:v>
                      </c:pt>
                      <c:pt idx="2">
                        <c:v>1.9416599999999999</c:v>
                      </c:pt>
                      <c:pt idx="3">
                        <c:v>1.6229420000000001</c:v>
                      </c:pt>
                      <c:pt idx="4">
                        <c:v>1.42394</c:v>
                      </c:pt>
                      <c:pt idx="5">
                        <c:v>1.2740039999999999</c:v>
                      </c:pt>
                      <c:pt idx="6">
                        <c:v>1.10225</c:v>
                      </c:pt>
                      <c:pt idx="7">
                        <c:v>0.94834300000000005</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Airplane!$J$95:$J$104</c15:sqref>
                        </c15:formulaRef>
                      </c:ext>
                    </c:extLst>
                    <c:numCache>
                      <c:formatCode>General</c:formatCode>
                      <c:ptCount val="10"/>
                      <c:pt idx="0">
                        <c:v>49.542769999999997</c:v>
                      </c:pt>
                      <c:pt idx="1">
                        <c:v>36.365074</c:v>
                      </c:pt>
                      <c:pt idx="2">
                        <c:v>33.264360000000003</c:v>
                      </c:pt>
                      <c:pt idx="3">
                        <c:v>31.666412000000001</c:v>
                      </c:pt>
                      <c:pt idx="4">
                        <c:v>30.585349000000001</c:v>
                      </c:pt>
                      <c:pt idx="5">
                        <c:v>29.935495</c:v>
                      </c:pt>
                      <c:pt idx="6">
                        <c:v>29.174744</c:v>
                      </c:pt>
                      <c:pt idx="7">
                        <c:v>28.380582</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9-B2F3-4320-9820-404C665ABA7C}"/>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Airplane!$E$107</c15:sqref>
                        </c15:formulaRef>
                      </c:ext>
                    </c:extLst>
                    <c:strCache>
                      <c:ptCount val="1"/>
                      <c:pt idx="0">
                        <c:v>Q90で固定</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extLst xmlns:c15="http://schemas.microsoft.com/office/drawing/2012/chart">
                      <c:ext xmlns:c15="http://schemas.microsoft.com/office/drawing/2012/chart" uri="{02D57815-91ED-43cb-92C2-25804820EDAC}">
                        <c15:formulaRef>
                          <c15:sqref>Airplane!$I$110:$I$119</c15:sqref>
                        </c15:formulaRef>
                      </c:ext>
                    </c:extLst>
                    <c:numCache>
                      <c:formatCode>General</c:formatCode>
                      <c:ptCount val="10"/>
                      <c:pt idx="0">
                        <c:v>5.0049979999999996</c:v>
                      </c:pt>
                      <c:pt idx="1">
                        <c:v>2.6755800000000001</c:v>
                      </c:pt>
                      <c:pt idx="2">
                        <c:v>1.9485220000000001</c:v>
                      </c:pt>
                      <c:pt idx="3">
                        <c:v>1.627767</c:v>
                      </c:pt>
                      <c:pt idx="4">
                        <c:v>1.4258360000000001</c:v>
                      </c:pt>
                      <c:pt idx="5">
                        <c:v>1.268473</c:v>
                      </c:pt>
                      <c:pt idx="6">
                        <c:v>1.101785</c:v>
                      </c:pt>
                      <c:pt idx="7">
                        <c:v>0.94007200000000002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Airplane!$J$110:$J$119</c15:sqref>
                        </c15:formulaRef>
                      </c:ext>
                    </c:extLst>
                    <c:numCache>
                      <c:formatCode>General</c:formatCode>
                      <c:ptCount val="10"/>
                      <c:pt idx="0">
                        <c:v>49.544054000000003</c:v>
                      </c:pt>
                      <c:pt idx="1">
                        <c:v>36.368133</c:v>
                      </c:pt>
                      <c:pt idx="2">
                        <c:v>33.266742000000001</c:v>
                      </c:pt>
                      <c:pt idx="3">
                        <c:v>31.66535</c:v>
                      </c:pt>
                      <c:pt idx="4">
                        <c:v>30.571484999999999</c:v>
                      </c:pt>
                      <c:pt idx="5">
                        <c:v>29.911213</c:v>
                      </c:pt>
                      <c:pt idx="6">
                        <c:v>29.150548000000001</c:v>
                      </c:pt>
                      <c:pt idx="7">
                        <c:v>28.356802999999999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A-B2F3-4320-9820-404C665ABA7C}"/>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Airplane!$E$122</c15:sqref>
                        </c15:formulaRef>
                      </c:ext>
                    </c:extLst>
                    <c:strCache>
                      <c:ptCount val="1"/>
                      <c:pt idx="0">
                        <c:v>1～3のみのQ50で固定</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Airplane!$I$125:$I$134</c15:sqref>
                        </c15:formulaRef>
                      </c:ext>
                    </c:extLst>
                    <c:numCache>
                      <c:formatCode>General</c:formatCode>
                      <c:ptCount val="10"/>
                      <c:pt idx="0">
                        <c:v>5.0037050000000001</c:v>
                      </c:pt>
                      <c:pt idx="1">
                        <c:v>2.6605080000000001</c:v>
                      </c:pt>
                      <c:pt idx="2">
                        <c:v>1.9362269999999999</c:v>
                      </c:pt>
                      <c:pt idx="3">
                        <c:v>1.6179079999999999</c:v>
                      </c:pt>
                      <c:pt idx="4">
                        <c:v>1.421635</c:v>
                      </c:pt>
                      <c:pt idx="5">
                        <c:v>1.272475</c:v>
                      </c:pt>
                      <c:pt idx="6">
                        <c:v>1.1013850000000001</c:v>
                      </c:pt>
                      <c:pt idx="7">
                        <c:v>0.94619399999999998</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Airplane!$J$125:$J$134</c15:sqref>
                        </c15:formulaRef>
                      </c:ext>
                    </c:extLst>
                    <c:numCache>
                      <c:formatCode>General</c:formatCode>
                      <c:ptCount val="10"/>
                      <c:pt idx="0">
                        <c:v>49.542769999999997</c:v>
                      </c:pt>
                      <c:pt idx="1">
                        <c:v>36.372661999999998</c:v>
                      </c:pt>
                      <c:pt idx="2">
                        <c:v>33.282927999999998</c:v>
                      </c:pt>
                      <c:pt idx="3">
                        <c:v>31.704519999999999</c:v>
                      </c:pt>
                      <c:pt idx="4">
                        <c:v>30.656502</c:v>
                      </c:pt>
                      <c:pt idx="5">
                        <c:v>29.997798</c:v>
                      </c:pt>
                      <c:pt idx="6">
                        <c:v>29.229099000000001</c:v>
                      </c:pt>
                      <c:pt idx="7">
                        <c:v>28.436703000000001</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B-B2F3-4320-9820-404C665ABA7C}"/>
                  </c:ext>
                </c:extLst>
              </c15:ser>
            </c15:filteredScatterSeries>
            <c15:filteredScatterSeries>
              <c15:ser>
                <c:idx val="12"/>
                <c:order val="11"/>
                <c:tx>
                  <c:strRef>
                    <c:extLst xmlns:c15="http://schemas.microsoft.com/office/drawing/2012/chart">
                      <c:ext xmlns:c15="http://schemas.microsoft.com/office/drawing/2012/chart" uri="{02D57815-91ED-43cb-92C2-25804820EDAC}">
                        <c15:formulaRef>
                          <c15:sqref>Airplane!$I$167</c15:sqref>
                        </c15:formulaRef>
                      </c:ext>
                    </c:extLst>
                    <c:strCache>
                      <c:ptCount val="1"/>
                      <c:pt idx="0">
                        <c:v>Before limiting the ICA basis (without additional information)</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extLst xmlns:c15="http://schemas.microsoft.com/office/drawing/2012/chart">
                      <c:ext xmlns:c15="http://schemas.microsoft.com/office/drawing/2012/chart" uri="{02D57815-91ED-43cb-92C2-25804820EDAC}">
                        <c15:formulaRef>
                          <c15:sqref>Airplane!$I$170:$I$179</c15:sqref>
                        </c15:formulaRef>
                      </c:ext>
                    </c:extLst>
                    <c:numCache>
                      <c:formatCode>General</c:formatCode>
                      <c:ptCount val="10"/>
                      <c:pt idx="0">
                        <c:v>5.0120040000000001</c:v>
                      </c:pt>
                      <c:pt idx="1">
                        <c:v>2.7687490000000001</c:v>
                      </c:pt>
                      <c:pt idx="2">
                        <c:v>2.1717200000000001</c:v>
                      </c:pt>
                      <c:pt idx="3">
                        <c:v>1.899373</c:v>
                      </c:pt>
                      <c:pt idx="4">
                        <c:v>1.6793389999999999</c:v>
                      </c:pt>
                      <c:pt idx="5">
                        <c:v>1.5158389999999999</c:v>
                      </c:pt>
                      <c:pt idx="6">
                        <c:v>1.331947</c:v>
                      </c:pt>
                      <c:pt idx="7">
                        <c:v>1.144746</c:v>
                      </c:pt>
                      <c:pt idx="8">
                        <c:v>0.89178199999999996</c:v>
                      </c:pt>
                      <c:pt idx="9">
                        <c:v>0.54640500000000003</c:v>
                      </c:pt>
                    </c:numCache>
                  </c:numRef>
                </c:xVal>
                <c:yVal>
                  <c:numRef>
                    <c:extLst xmlns:c15="http://schemas.microsoft.com/office/drawing/2012/chart">
                      <c:ext xmlns:c15="http://schemas.microsoft.com/office/drawing/2012/chart" uri="{02D57815-91ED-43cb-92C2-25804820EDAC}">
                        <c15:formulaRef>
                          <c15:sqref>Airplane!$J$170:$J$179</c15:sqref>
                        </c15:formulaRef>
                      </c:ext>
                    </c:extLst>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xmlns:c15="http://schemas.microsoft.com/office/drawing/2012/chart">
                  <c:ext xmlns:c16="http://schemas.microsoft.com/office/drawing/2014/chart" uri="{C3380CC4-5D6E-409C-BE32-E72D297353CC}">
                    <c16:uniqueId val="{0000000C-B2F3-4320-9820-404C665ABA7C}"/>
                  </c:ext>
                </c:extLst>
              </c15:ser>
            </c15:filteredScatterSeries>
          </c:ext>
        </c:extLst>
      </c:scatterChart>
      <c:valAx>
        <c:axId val="2062950784"/>
        <c:scaling>
          <c:orientation val="minMax"/>
          <c:max val="5.1499999999999995"/>
          <c:min val="4.97000000000000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a:latin typeface="Times New Roman" panose="02020603050405020304" pitchFamily="18" charset="0"/>
                    <a:cs typeface="Times New Roman" panose="02020603050405020304" pitchFamily="18" charset="0"/>
                  </a:rPr>
                  <a:t>Entropy</a:t>
                </a:r>
                <a:r>
                  <a:rPr lang="en-US" altLang="ja-JP" baseline="0">
                    <a:latin typeface="Times New Roman" panose="02020603050405020304" pitchFamily="18" charset="0"/>
                    <a:cs typeface="Times New Roman" panose="02020603050405020304" pitchFamily="18" charset="0"/>
                  </a:rPr>
                  <a:t> [bit/pel]</a:t>
                </a:r>
                <a:endParaRPr lang="ja-JP" altLang="en-US">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2953696"/>
        <c:crosses val="autoZero"/>
        <c:crossBetween val="midCat"/>
      </c:valAx>
      <c:valAx>
        <c:axId val="2062953696"/>
        <c:scaling>
          <c:orientation val="minMax"/>
          <c:max val="49.545999999999999"/>
          <c:min val="49.54099999999999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a:latin typeface="Times New Roman" panose="02020603050405020304" pitchFamily="18" charset="0"/>
                    <a:cs typeface="Times New Roman" panose="02020603050405020304" pitchFamily="18" charset="0"/>
                  </a:rPr>
                  <a:t>PSNR [dB]</a:t>
                </a:r>
                <a:endParaRPr lang="ja-JP" altLang="en-US">
                  <a:latin typeface="Times New Roman" panose="02020603050405020304" pitchFamily="18" charset="0"/>
                  <a:cs typeface="Times New Roman" panose="02020603050405020304" pitchFamily="18" charset="0"/>
                </a:endParaRPr>
              </a:p>
            </c:rich>
          </c:tx>
          <c:layout>
            <c:manualLayout>
              <c:xMode val="edge"/>
              <c:yMode val="edge"/>
              <c:x val="3.6608259312525399E-2"/>
              <c:y val="0.4981569608538319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2950784"/>
        <c:crosses val="autoZero"/>
        <c:crossBetween val="midCat"/>
      </c:valAx>
      <c:spPr>
        <a:noFill/>
        <a:ln>
          <a:noFill/>
        </a:ln>
        <a:effectLst>
          <a:outerShdw blurRad="50800" dist="38100" dir="2700000" algn="tl" rotWithShape="0">
            <a:prstClr val="black">
              <a:alpha val="40000"/>
            </a:prstClr>
          </a:outerShdw>
        </a:effectLst>
      </c:spPr>
    </c:plotArea>
    <c:legend>
      <c:legendPos val="r"/>
      <c:legendEntry>
        <c:idx val="2"/>
        <c:delete val="1"/>
      </c:legendEntry>
      <c:layout>
        <c:manualLayout>
          <c:xMode val="edge"/>
          <c:yMode val="edge"/>
          <c:x val="4.8586961095999422E-2"/>
          <c:y val="0.18091287239461096"/>
          <c:w val="0.87265507583656532"/>
          <c:h val="0.22538591883137418"/>
        </c:manualLayout>
      </c:layout>
      <c:overlay val="0"/>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986345801837492E-2"/>
          <c:y val="1.7125200424134415E-2"/>
          <c:w val="0.8990204689302157"/>
          <c:h val="0.89453424880506593"/>
        </c:manualLayout>
      </c:layout>
      <c:scatterChart>
        <c:scatterStyle val="lineMarker"/>
        <c:varyColors val="0"/>
        <c:ser>
          <c:idx val="0"/>
          <c:order val="0"/>
          <c:tx>
            <c:strRef>
              <c:f>Barbara!$H$2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Barbara!$C$5:$C$14</c:f>
              <c:numCache>
                <c:formatCode>General</c:formatCode>
                <c:ptCount val="10"/>
                <c:pt idx="0">
                  <c:v>5.366053</c:v>
                </c:pt>
                <c:pt idx="1">
                  <c:v>3.0559409999999998</c:v>
                </c:pt>
                <c:pt idx="2">
                  <c:v>2.330298</c:v>
                </c:pt>
                <c:pt idx="3">
                  <c:v>1.9989319999999999</c:v>
                </c:pt>
                <c:pt idx="4">
                  <c:v>1.7775860000000001</c:v>
                </c:pt>
                <c:pt idx="5">
                  <c:v>1.5702989999999999</c:v>
                </c:pt>
                <c:pt idx="6">
                  <c:v>1.3553170000000001</c:v>
                </c:pt>
                <c:pt idx="7">
                  <c:v>1.112034</c:v>
                </c:pt>
                <c:pt idx="8">
                  <c:v>0.79795000000000005</c:v>
                </c:pt>
                <c:pt idx="9">
                  <c:v>0.41396699999999997</c:v>
                </c:pt>
              </c:numCache>
            </c:numRef>
          </c:xVal>
          <c:yVal>
            <c:numRef>
              <c:f>Barbara!$D$5:$D$14</c:f>
              <c:numCache>
                <c:formatCode>General</c:formatCode>
                <c:ptCount val="10"/>
                <c:pt idx="0">
                  <c:v>49.507325000000002</c:v>
                </c:pt>
                <c:pt idx="1">
                  <c:v>36.988337999999999</c:v>
                </c:pt>
                <c:pt idx="2">
                  <c:v>33.615788999999999</c:v>
                </c:pt>
                <c:pt idx="3">
                  <c:v>31.698204</c:v>
                </c:pt>
                <c:pt idx="4">
                  <c:v>30.315314000000001</c:v>
                </c:pt>
                <c:pt idx="5">
                  <c:v>29.289902999999999</c:v>
                </c:pt>
                <c:pt idx="6">
                  <c:v>28.243827</c:v>
                </c:pt>
                <c:pt idx="7">
                  <c:v>26.912395</c:v>
                </c:pt>
                <c:pt idx="8">
                  <c:v>25.107627999999998</c:v>
                </c:pt>
                <c:pt idx="9">
                  <c:v>22.432924</c:v>
                </c:pt>
              </c:numCache>
            </c:numRef>
          </c:yVal>
          <c:smooth val="0"/>
          <c:extLst>
            <c:ext xmlns:c16="http://schemas.microsoft.com/office/drawing/2014/chart" uri="{C3380CC4-5D6E-409C-BE32-E72D297353CC}">
              <c16:uniqueId val="{00000000-5564-4C26-9CA0-AA12A4F4EA92}"/>
            </c:ext>
          </c:extLst>
        </c:ser>
        <c:ser>
          <c:idx val="1"/>
          <c:order val="1"/>
          <c:tx>
            <c:strRef>
              <c:f>Barbara!$J$2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Barbara!$I$5:$I$14</c:f>
              <c:numCache>
                <c:formatCode>General</c:formatCode>
                <c:ptCount val="10"/>
                <c:pt idx="0">
                  <c:v>5.3057119999999998</c:v>
                </c:pt>
                <c:pt idx="1">
                  <c:v>3.0102380000000002</c:v>
                </c:pt>
                <c:pt idx="2">
                  <c:v>2.2904800000000001</c:v>
                </c:pt>
                <c:pt idx="3">
                  <c:v>1.9690190000000001</c:v>
                </c:pt>
                <c:pt idx="4">
                  <c:v>1.7542519999999999</c:v>
                </c:pt>
                <c:pt idx="5">
                  <c:v>1.539318</c:v>
                </c:pt>
                <c:pt idx="6">
                  <c:v>1.326783</c:v>
                </c:pt>
                <c:pt idx="7">
                  <c:v>1.0887279999999999</c:v>
                </c:pt>
                <c:pt idx="8">
                  <c:v>0.79769999999999996</c:v>
                </c:pt>
                <c:pt idx="9">
                  <c:v>0.43918699999999999</c:v>
                </c:pt>
              </c:numCache>
            </c:numRef>
          </c:xVal>
          <c:yVal>
            <c:numRef>
              <c:f>Barbara!$J$5:$J$14</c:f>
              <c:numCache>
                <c:formatCode>General</c:formatCode>
                <c:ptCount val="10"/>
                <c:pt idx="0">
                  <c:v>49.507325000000002</c:v>
                </c:pt>
                <c:pt idx="1">
                  <c:v>36.989066999999999</c:v>
                </c:pt>
                <c:pt idx="2">
                  <c:v>33.617579999999997</c:v>
                </c:pt>
                <c:pt idx="3">
                  <c:v>31.702079000000001</c:v>
                </c:pt>
                <c:pt idx="4">
                  <c:v>30.319666999999999</c:v>
                </c:pt>
                <c:pt idx="5">
                  <c:v>29.300128000000001</c:v>
                </c:pt>
                <c:pt idx="6">
                  <c:v>28.264361000000001</c:v>
                </c:pt>
                <c:pt idx="7">
                  <c:v>26.964623</c:v>
                </c:pt>
                <c:pt idx="8">
                  <c:v>25.287882</c:v>
                </c:pt>
                <c:pt idx="9">
                  <c:v>22.611898</c:v>
                </c:pt>
              </c:numCache>
            </c:numRef>
          </c:yVal>
          <c:smooth val="0"/>
          <c:extLst>
            <c:ext xmlns:c16="http://schemas.microsoft.com/office/drawing/2014/chart" uri="{C3380CC4-5D6E-409C-BE32-E72D297353CC}">
              <c16:uniqueId val="{00000001-5564-4C26-9CA0-AA12A4F4EA92}"/>
            </c:ext>
          </c:extLst>
        </c:ser>
        <c:dLbls>
          <c:showLegendKey val="0"/>
          <c:showVal val="0"/>
          <c:showCatName val="0"/>
          <c:showSerName val="0"/>
          <c:showPercent val="0"/>
          <c:showBubbleSize val="0"/>
        </c:dLbls>
        <c:axId val="351430992"/>
        <c:axId val="351432240"/>
        <c:extLst>
          <c:ext xmlns:c15="http://schemas.microsoft.com/office/drawing/2012/chart" uri="{02D57815-91ED-43cb-92C2-25804820EDAC}">
            <c15:filteredScatterSeries>
              <c15:ser>
                <c:idx val="5"/>
                <c:order val="2"/>
                <c:tx>
                  <c:strRef>
                    <c:extLst>
                      <c:ext uri="{02D57815-91ED-43cb-92C2-25804820EDAC}">
                        <c15:formulaRef>
                          <c15:sqref>Barbara!$E$17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Barbara!$I$20:$I$29</c15:sqref>
                        </c15:formulaRef>
                      </c:ext>
                    </c:extLst>
                    <c:numCache>
                      <c:formatCode>General</c:formatCode>
                      <c:ptCount val="10"/>
                      <c:pt idx="2">
                        <c:v>2.287363</c:v>
                      </c:pt>
                      <c:pt idx="3">
                        <c:v>1.963716</c:v>
                      </c:pt>
                      <c:pt idx="4">
                        <c:v>1.751436</c:v>
                      </c:pt>
                      <c:pt idx="5">
                        <c:v>1.535555</c:v>
                      </c:pt>
                      <c:pt idx="6">
                        <c:v>1.324722</c:v>
                      </c:pt>
                      <c:pt idx="7">
                        <c:v>1.0849470000000001</c:v>
                      </c:pt>
                      <c:pt idx="8">
                        <c:v>0.792543</c:v>
                      </c:pt>
                    </c:numCache>
                  </c:numRef>
                </c:xVal>
                <c:yVal>
                  <c:numRef>
                    <c:extLst>
                      <c:ext uri="{02D57815-91ED-43cb-92C2-25804820EDAC}">
                        <c15:formulaRef>
                          <c15:sqref>Barbara!$J$20:$J$29</c15:sqref>
                        </c15:formulaRef>
                      </c:ext>
                    </c:extLst>
                    <c:numCache>
                      <c:formatCode>General</c:formatCode>
                      <c:ptCount val="10"/>
                      <c:pt idx="2">
                        <c:v>33.617457999999999</c:v>
                      </c:pt>
                      <c:pt idx="3">
                        <c:v>31.707598999999998</c:v>
                      </c:pt>
                      <c:pt idx="4">
                        <c:v>30.324672</c:v>
                      </c:pt>
                      <c:pt idx="5">
                        <c:v>29.313779</c:v>
                      </c:pt>
                      <c:pt idx="6">
                        <c:v>28.281796</c:v>
                      </c:pt>
                      <c:pt idx="7">
                        <c:v>26.999378</c:v>
                      </c:pt>
                      <c:pt idx="8">
                        <c:v>25.349799000000001</c:v>
                      </c:pt>
                    </c:numCache>
                  </c:numRef>
                </c:yVal>
                <c:smooth val="0"/>
                <c:extLst>
                  <c:ext xmlns:c16="http://schemas.microsoft.com/office/drawing/2014/chart" uri="{C3380CC4-5D6E-409C-BE32-E72D297353CC}">
                    <c16:uniqueId val="{00000002-5564-4C26-9CA0-AA12A4F4EA92}"/>
                  </c:ext>
                </c:extLst>
              </c15:ser>
            </c15:filteredScatterSeries>
            <c15:filteredScatterSeries>
              <c15:ser>
                <c:idx val="2"/>
                <c:order val="3"/>
                <c:tx>
                  <c:strRef>
                    <c:extLst xmlns:c15="http://schemas.microsoft.com/office/drawing/2012/chart">
                      <c:ext xmlns:c15="http://schemas.microsoft.com/office/drawing/2012/chart" uri="{02D57815-91ED-43cb-92C2-25804820EDAC}">
                        <c15:formulaRef>
                          <c15:sqref>Barbara!$E$32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Barbara!$I$35:$I$44</c15:sqref>
                        </c15:formulaRef>
                      </c:ext>
                    </c:extLst>
                    <c:numCache>
                      <c:formatCode>General</c:formatCode>
                      <c:ptCount val="10"/>
                      <c:pt idx="2">
                        <c:v>2.283045</c:v>
                      </c:pt>
                      <c:pt idx="3">
                        <c:v>1.963957</c:v>
                      </c:pt>
                      <c:pt idx="4">
                        <c:v>1.751484</c:v>
                      </c:pt>
                      <c:pt idx="5">
                        <c:v>1.5326139999999999</c:v>
                      </c:pt>
                      <c:pt idx="6">
                        <c:v>1.3199639999999999</c:v>
                      </c:pt>
                      <c:pt idx="7">
                        <c:v>1.084805</c:v>
                      </c:pt>
                      <c:pt idx="8">
                        <c:v>0.79318500000000003</c:v>
                      </c:pt>
                    </c:numCache>
                  </c:numRef>
                </c:xVal>
                <c:yVal>
                  <c:numRef>
                    <c:extLst xmlns:c15="http://schemas.microsoft.com/office/drawing/2012/chart">
                      <c:ext xmlns:c15="http://schemas.microsoft.com/office/drawing/2012/chart" uri="{02D57815-91ED-43cb-92C2-25804820EDAC}">
                        <c15:formulaRef>
                          <c15:sqref>Barbara!$J$35:$J$44</c15:sqref>
                        </c15:formulaRef>
                      </c:ext>
                    </c:extLst>
                    <c:numCache>
                      <c:formatCode>General</c:formatCode>
                      <c:ptCount val="10"/>
                      <c:pt idx="2">
                        <c:v>33.621037000000001</c:v>
                      </c:pt>
                      <c:pt idx="3">
                        <c:v>31.705416</c:v>
                      </c:pt>
                      <c:pt idx="4">
                        <c:v>30.324341</c:v>
                      </c:pt>
                      <c:pt idx="5">
                        <c:v>29.313497000000002</c:v>
                      </c:pt>
                      <c:pt idx="6">
                        <c:v>28.299983999999998</c:v>
                      </c:pt>
                      <c:pt idx="7">
                        <c:v>27.013313</c:v>
                      </c:pt>
                      <c:pt idx="8">
                        <c:v>25.324477999999999</c:v>
                      </c:pt>
                    </c:numCache>
                  </c:numRef>
                </c:yVal>
                <c:smooth val="0"/>
                <c:extLst xmlns:c15="http://schemas.microsoft.com/office/drawing/2012/chart">
                  <c:ext xmlns:c16="http://schemas.microsoft.com/office/drawing/2014/chart" uri="{C3380CC4-5D6E-409C-BE32-E72D297353CC}">
                    <c16:uniqueId val="{00000003-5564-4C26-9CA0-AA12A4F4EA92}"/>
                  </c:ext>
                </c:extLst>
              </c15:ser>
            </c15:filteredScatterSeries>
            <c15:filteredScatterSeries>
              <c15:ser>
                <c:idx val="3"/>
                <c:order val="4"/>
                <c:tx>
                  <c:strRef>
                    <c:extLst xmlns:c15="http://schemas.microsoft.com/office/drawing/2012/chart">
                      <c:ext xmlns:c15="http://schemas.microsoft.com/office/drawing/2012/chart" uri="{02D57815-91ED-43cb-92C2-25804820EDAC}">
                        <c15:formulaRef>
                          <c15:sqref>Barbara!$E$47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Barbara!$I$50:$I$59</c15:sqref>
                        </c15:formulaRef>
                      </c:ext>
                    </c:extLst>
                    <c:numCache>
                      <c:formatCode>General</c:formatCode>
                      <c:ptCount val="10"/>
                      <c:pt idx="6">
                        <c:v>1.323242</c:v>
                      </c:pt>
                      <c:pt idx="7">
                        <c:v>1.088557</c:v>
                      </c:pt>
                      <c:pt idx="8">
                        <c:v>0.79536899999999999</c:v>
                      </c:pt>
                      <c:pt idx="9">
                        <c:v>0.43918699999999999</c:v>
                      </c:pt>
                    </c:numCache>
                  </c:numRef>
                </c:xVal>
                <c:yVal>
                  <c:numRef>
                    <c:extLst xmlns:c15="http://schemas.microsoft.com/office/drawing/2012/chart">
                      <c:ext xmlns:c15="http://schemas.microsoft.com/office/drawing/2012/chart" uri="{02D57815-91ED-43cb-92C2-25804820EDAC}">
                        <c15:formulaRef>
                          <c15:sqref>Barbara!$J$50:$J$59</c15:sqref>
                        </c15:formulaRef>
                      </c:ext>
                    </c:extLst>
                    <c:numCache>
                      <c:formatCode>General</c:formatCode>
                      <c:ptCount val="10"/>
                      <c:pt idx="6">
                        <c:v>28.294563</c:v>
                      </c:pt>
                      <c:pt idx="7">
                        <c:v>26.980751000000001</c:v>
                      </c:pt>
                      <c:pt idx="8">
                        <c:v>25.326709999999999</c:v>
                      </c:pt>
                      <c:pt idx="9">
                        <c:v>22.611898</c:v>
                      </c:pt>
                    </c:numCache>
                  </c:numRef>
                </c:yVal>
                <c:smooth val="0"/>
                <c:extLst xmlns:c15="http://schemas.microsoft.com/office/drawing/2012/chart">
                  <c:ext xmlns:c16="http://schemas.microsoft.com/office/drawing/2014/chart" uri="{C3380CC4-5D6E-409C-BE32-E72D297353CC}">
                    <c16:uniqueId val="{00000004-5564-4C26-9CA0-AA12A4F4EA92}"/>
                  </c:ext>
                </c:extLst>
              </c15:ser>
            </c15:filteredScatterSeries>
            <c15:filteredScatterSeries>
              <c15:ser>
                <c:idx val="6"/>
                <c:order val="5"/>
                <c:tx>
                  <c:strRef>
                    <c:extLst xmlns:c15="http://schemas.microsoft.com/office/drawing/2012/chart">
                      <c:ext xmlns:c15="http://schemas.microsoft.com/office/drawing/2012/chart" uri="{02D57815-91ED-43cb-92C2-25804820EDAC}">
                        <c15:formulaRef>
                          <c15:sqref>Barbara!$E$62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Barbara!$I$65:$I$74</c15:sqref>
                        </c15:formulaRef>
                      </c:ext>
                    </c:extLst>
                    <c:numCache>
                      <c:formatCode>General</c:formatCode>
                      <c:ptCount val="10"/>
                      <c:pt idx="0">
                        <c:v>5.3057119999999998</c:v>
                      </c:pt>
                      <c:pt idx="1">
                        <c:v>3.007844</c:v>
                      </c:pt>
                      <c:pt idx="2">
                        <c:v>2.284735</c:v>
                      </c:pt>
                      <c:pt idx="3">
                        <c:v>1.9639960000000001</c:v>
                      </c:pt>
                      <c:pt idx="4">
                        <c:v>1.7487630000000001</c:v>
                      </c:pt>
                      <c:pt idx="5">
                        <c:v>1.533965</c:v>
                      </c:pt>
                      <c:pt idx="6">
                        <c:v>1.3229869999999999</c:v>
                      </c:pt>
                      <c:pt idx="7">
                        <c:v>1.082417</c:v>
                      </c:pt>
                      <c:pt idx="8">
                        <c:v>0.78437699999999999</c:v>
                      </c:pt>
                      <c:pt idx="9">
                        <c:v>0.43918699999999999</c:v>
                      </c:pt>
                    </c:numCache>
                  </c:numRef>
                </c:xVal>
                <c:yVal>
                  <c:numRef>
                    <c:extLst xmlns:c15="http://schemas.microsoft.com/office/drawing/2012/chart">
                      <c:ext xmlns:c15="http://schemas.microsoft.com/office/drawing/2012/chart" uri="{02D57815-91ED-43cb-92C2-25804820EDAC}">
                        <c15:formulaRef>
                          <c15:sqref>Barbara!$J$65:$J$74</c15:sqref>
                        </c15:formulaRef>
                      </c:ext>
                    </c:extLst>
                    <c:numCache>
                      <c:formatCode>General</c:formatCode>
                      <c:ptCount val="10"/>
                      <c:pt idx="0">
                        <c:v>49.507325000000002</c:v>
                      </c:pt>
                      <c:pt idx="1">
                        <c:v>36.988439999999997</c:v>
                      </c:pt>
                      <c:pt idx="2">
                        <c:v>33.616750000000003</c:v>
                      </c:pt>
                      <c:pt idx="3">
                        <c:v>31.701461999999999</c:v>
                      </c:pt>
                      <c:pt idx="4">
                        <c:v>30.320768000000001</c:v>
                      </c:pt>
                      <c:pt idx="5">
                        <c:v>29.304067</c:v>
                      </c:pt>
                      <c:pt idx="6">
                        <c:v>28.264724999999999</c:v>
                      </c:pt>
                      <c:pt idx="7">
                        <c:v>26.950292999999999</c:v>
                      </c:pt>
                      <c:pt idx="8">
                        <c:v>25.229092000000001</c:v>
                      </c:pt>
                      <c:pt idx="9">
                        <c:v>22.611898</c:v>
                      </c:pt>
                    </c:numCache>
                  </c:numRef>
                </c:yVal>
                <c:smooth val="0"/>
                <c:extLst xmlns:c15="http://schemas.microsoft.com/office/drawing/2012/chart">
                  <c:ext xmlns:c16="http://schemas.microsoft.com/office/drawing/2014/chart" uri="{C3380CC4-5D6E-409C-BE32-E72D297353CC}">
                    <c16:uniqueId val="{00000005-5564-4C26-9CA0-AA12A4F4EA92}"/>
                  </c:ext>
                </c:extLst>
              </c15:ser>
            </c15:filteredScatterSeries>
            <c15:filteredScatterSeries>
              <c15:ser>
                <c:idx val="7"/>
                <c:order val="6"/>
                <c:tx>
                  <c:strRef>
                    <c:extLst xmlns:c15="http://schemas.microsoft.com/office/drawing/2012/chart">
                      <c:ext xmlns:c15="http://schemas.microsoft.com/office/drawing/2012/chart" uri="{02D57815-91ED-43cb-92C2-25804820EDAC}">
                        <c15:formulaRef>
                          <c15:sqref>Barbara!$E$77</c15:sqref>
                        </c15:formulaRef>
                      </c:ext>
                    </c:extLst>
                    <c:strCache>
                      <c:ptCount val="1"/>
                      <c:pt idx="0">
                        <c:v>Q20で固定</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extLst xmlns:c15="http://schemas.microsoft.com/office/drawing/2012/chart">
                      <c:ext xmlns:c15="http://schemas.microsoft.com/office/drawing/2012/chart" uri="{02D57815-91ED-43cb-92C2-25804820EDAC}">
                        <c15:formulaRef>
                          <c15:sqref>Barbara!$I$80:$I$89</c15:sqref>
                        </c15:formulaRef>
                      </c:ext>
                    </c:extLst>
                    <c:numCache>
                      <c:formatCode>General</c:formatCode>
                      <c:ptCount val="10"/>
                      <c:pt idx="0">
                        <c:v>5.3057119999999998</c:v>
                      </c:pt>
                      <c:pt idx="1">
                        <c:v>3.007844</c:v>
                      </c:pt>
                      <c:pt idx="2">
                        <c:v>2.284735</c:v>
                      </c:pt>
                      <c:pt idx="3">
                        <c:v>1.9643809999999999</c:v>
                      </c:pt>
                      <c:pt idx="4">
                        <c:v>1.74983</c:v>
                      </c:pt>
                      <c:pt idx="5">
                        <c:v>1.5365070000000001</c:v>
                      </c:pt>
                      <c:pt idx="6">
                        <c:v>1.320776</c:v>
                      </c:pt>
                      <c:pt idx="7">
                        <c:v>1.0815440000000001</c:v>
                      </c:pt>
                      <c:pt idx="8">
                        <c:v>0.79318500000000003</c:v>
                      </c:pt>
                      <c:pt idx="9">
                        <c:v>0.43918699999999999</c:v>
                      </c:pt>
                    </c:numCache>
                  </c:numRef>
                </c:xVal>
                <c:yVal>
                  <c:numRef>
                    <c:extLst xmlns:c15="http://schemas.microsoft.com/office/drawing/2012/chart">
                      <c:ext xmlns:c15="http://schemas.microsoft.com/office/drawing/2012/chart" uri="{02D57815-91ED-43cb-92C2-25804820EDAC}">
                        <c15:formulaRef>
                          <c15:sqref>Barbara!$J$80:$J$89</c15:sqref>
                        </c15:formulaRef>
                      </c:ext>
                    </c:extLst>
                    <c:numCache>
                      <c:formatCode>General</c:formatCode>
                      <c:ptCount val="10"/>
                      <c:pt idx="0">
                        <c:v>49.507325000000002</c:v>
                      </c:pt>
                      <c:pt idx="1">
                        <c:v>36.988439999999997</c:v>
                      </c:pt>
                      <c:pt idx="2">
                        <c:v>33.616750000000003</c:v>
                      </c:pt>
                      <c:pt idx="3">
                        <c:v>31.701767</c:v>
                      </c:pt>
                      <c:pt idx="4">
                        <c:v>30.322054000000001</c:v>
                      </c:pt>
                      <c:pt idx="5">
                        <c:v>29.304518999999999</c:v>
                      </c:pt>
                      <c:pt idx="6">
                        <c:v>28.286200999999998</c:v>
                      </c:pt>
                      <c:pt idx="7">
                        <c:v>26.997298000000001</c:v>
                      </c:pt>
                      <c:pt idx="8">
                        <c:v>25.324477999999999</c:v>
                      </c:pt>
                      <c:pt idx="9">
                        <c:v>22.611898</c:v>
                      </c:pt>
                    </c:numCache>
                  </c:numRef>
                </c:yVal>
                <c:smooth val="0"/>
                <c:extLst xmlns:c15="http://schemas.microsoft.com/office/drawing/2012/chart">
                  <c:ext xmlns:c16="http://schemas.microsoft.com/office/drawing/2014/chart" uri="{C3380CC4-5D6E-409C-BE32-E72D297353CC}">
                    <c16:uniqueId val="{00000006-5564-4C26-9CA0-AA12A4F4EA92}"/>
                  </c:ext>
                </c:extLst>
              </c15:ser>
            </c15:filteredScatterSeries>
            <c15:filteredScatterSeries>
              <c15:ser>
                <c:idx val="4"/>
                <c:order val="7"/>
                <c:tx>
                  <c:strRef>
                    <c:extLst xmlns:c15="http://schemas.microsoft.com/office/drawing/2012/chart">
                      <c:ext xmlns:c15="http://schemas.microsoft.com/office/drawing/2012/chart" uri="{02D57815-91ED-43cb-92C2-25804820EDAC}">
                        <c15:formulaRef>
                          <c15:sqref>Barbara!$E$92</c15:sqref>
                        </c15:formulaRef>
                      </c:ext>
                    </c:extLst>
                    <c:strCache>
                      <c:ptCount val="1"/>
                      <c:pt idx="0">
                        <c:v>Q50で固定</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extLst xmlns:c15="http://schemas.microsoft.com/office/drawing/2012/chart">
                      <c:ext xmlns:c15="http://schemas.microsoft.com/office/drawing/2012/chart" uri="{02D57815-91ED-43cb-92C2-25804820EDAC}">
                        <c15:formulaRef>
                          <c15:sqref>Barbara!$I$95:$I$104</c15:sqref>
                        </c15:formulaRef>
                      </c:ext>
                    </c:extLst>
                    <c:numCache>
                      <c:formatCode>General</c:formatCode>
                      <c:ptCount val="10"/>
                      <c:pt idx="0">
                        <c:v>5.3057119999999998</c:v>
                      </c:pt>
                      <c:pt idx="1">
                        <c:v>3.007844</c:v>
                      </c:pt>
                      <c:pt idx="2">
                        <c:v>2.2850470000000001</c:v>
                      </c:pt>
                      <c:pt idx="3">
                        <c:v>1.960636</c:v>
                      </c:pt>
                      <c:pt idx="4">
                        <c:v>1.7498359999999999</c:v>
                      </c:pt>
                      <c:pt idx="5">
                        <c:v>1.5326139999999999</c:v>
                      </c:pt>
                      <c:pt idx="6">
                        <c:v>1.319199</c:v>
                      </c:pt>
                      <c:pt idx="7">
                        <c:v>1.082956</c:v>
                      </c:pt>
                      <c:pt idx="8">
                        <c:v>0.78776999999999997</c:v>
                      </c:pt>
                      <c:pt idx="9">
                        <c:v>0.43918699999999999</c:v>
                      </c:pt>
                    </c:numCache>
                  </c:numRef>
                </c:xVal>
                <c:yVal>
                  <c:numRef>
                    <c:extLst xmlns:c15="http://schemas.microsoft.com/office/drawing/2012/chart">
                      <c:ext xmlns:c15="http://schemas.microsoft.com/office/drawing/2012/chart" uri="{02D57815-91ED-43cb-92C2-25804820EDAC}">
                        <c15:formulaRef>
                          <c15:sqref>Barbara!$J$95:$J$104</c15:sqref>
                        </c15:formulaRef>
                      </c:ext>
                    </c:extLst>
                    <c:numCache>
                      <c:formatCode>General</c:formatCode>
                      <c:ptCount val="10"/>
                      <c:pt idx="0">
                        <c:v>49.507325000000002</c:v>
                      </c:pt>
                      <c:pt idx="1">
                        <c:v>36.988439999999997</c:v>
                      </c:pt>
                      <c:pt idx="2">
                        <c:v>33.616928000000001</c:v>
                      </c:pt>
                      <c:pt idx="3">
                        <c:v>31.705732999999999</c:v>
                      </c:pt>
                      <c:pt idx="4">
                        <c:v>30.325897999999999</c:v>
                      </c:pt>
                      <c:pt idx="5">
                        <c:v>29.313497000000002</c:v>
                      </c:pt>
                      <c:pt idx="6">
                        <c:v>28.299949000000002</c:v>
                      </c:pt>
                      <c:pt idx="7">
                        <c:v>27.001380000000001</c:v>
                      </c:pt>
                      <c:pt idx="8">
                        <c:v>25.335284000000001</c:v>
                      </c:pt>
                      <c:pt idx="9">
                        <c:v>22.611898</c:v>
                      </c:pt>
                    </c:numCache>
                  </c:numRef>
                </c:yVal>
                <c:smooth val="0"/>
                <c:extLst xmlns:c15="http://schemas.microsoft.com/office/drawing/2012/chart">
                  <c:ext xmlns:c16="http://schemas.microsoft.com/office/drawing/2014/chart" uri="{C3380CC4-5D6E-409C-BE32-E72D297353CC}">
                    <c16:uniqueId val="{00000007-5564-4C26-9CA0-AA12A4F4EA92}"/>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Barbara!$E$107</c15:sqref>
                        </c15:formulaRef>
                      </c:ext>
                    </c:extLst>
                    <c:strCache>
                      <c:ptCount val="1"/>
                      <c:pt idx="0">
                        <c:v>Q80で固定</c:v>
                      </c:pt>
                    </c:strCache>
                  </c:strRef>
                </c:tx>
                <c:spPr>
                  <a:ln w="19050" cap="rnd">
                    <a:solidFill>
                      <a:schemeClr val="tx1">
                        <a:lumMod val="75000"/>
                        <a:lumOff val="25000"/>
                      </a:schemeClr>
                    </a:solidFill>
                    <a:round/>
                  </a:ln>
                  <a:effectLst/>
                </c:spPr>
                <c:marker>
                  <c:symbol val="circle"/>
                  <c:size val="5"/>
                  <c:spPr>
                    <a:solidFill>
                      <a:schemeClr val="tx1">
                        <a:lumMod val="75000"/>
                        <a:lumOff val="25000"/>
                      </a:schemeClr>
                    </a:solidFill>
                    <a:ln w="9525">
                      <a:solidFill>
                        <a:schemeClr val="tx1">
                          <a:lumMod val="75000"/>
                          <a:lumOff val="25000"/>
                        </a:schemeClr>
                      </a:solidFill>
                    </a:ln>
                    <a:effectLst/>
                  </c:spPr>
                </c:marker>
                <c:xVal>
                  <c:numRef>
                    <c:extLst xmlns:c15="http://schemas.microsoft.com/office/drawing/2012/chart">
                      <c:ext xmlns:c15="http://schemas.microsoft.com/office/drawing/2012/chart" uri="{02D57815-91ED-43cb-92C2-25804820EDAC}">
                        <c15:formulaRef>
                          <c15:sqref>Barbara!$I$110:$I$119</c15:sqref>
                        </c15:formulaRef>
                      </c:ext>
                    </c:extLst>
                    <c:numCache>
                      <c:formatCode>General</c:formatCode>
                      <c:ptCount val="10"/>
                      <c:pt idx="0">
                        <c:v>5.3057119999999998</c:v>
                      </c:pt>
                      <c:pt idx="1">
                        <c:v>3.0083389999999999</c:v>
                      </c:pt>
                      <c:pt idx="2">
                        <c:v>2.283045</c:v>
                      </c:pt>
                      <c:pt idx="3">
                        <c:v>1.9610780000000001</c:v>
                      </c:pt>
                      <c:pt idx="4">
                        <c:v>1.7476910000000001</c:v>
                      </c:pt>
                      <c:pt idx="5">
                        <c:v>1.534071</c:v>
                      </c:pt>
                      <c:pt idx="6">
                        <c:v>1.3216889999999999</c:v>
                      </c:pt>
                      <c:pt idx="7">
                        <c:v>1.084133</c:v>
                      </c:pt>
                      <c:pt idx="8">
                        <c:v>0.787632</c:v>
                      </c:pt>
                      <c:pt idx="9">
                        <c:v>0.43918699999999999</c:v>
                      </c:pt>
                    </c:numCache>
                  </c:numRef>
                </c:xVal>
                <c:yVal>
                  <c:numRef>
                    <c:extLst xmlns:c15="http://schemas.microsoft.com/office/drawing/2012/chart">
                      <c:ext xmlns:c15="http://schemas.microsoft.com/office/drawing/2012/chart" uri="{02D57815-91ED-43cb-92C2-25804820EDAC}">
                        <c15:formulaRef>
                          <c15:sqref>Barbara!$J$110:$J$119</c15:sqref>
                        </c15:formulaRef>
                      </c:ext>
                    </c:extLst>
                    <c:numCache>
                      <c:formatCode>General</c:formatCode>
                      <c:ptCount val="10"/>
                      <c:pt idx="0">
                        <c:v>49.507325000000002</c:v>
                      </c:pt>
                      <c:pt idx="1">
                        <c:v>36.988827000000001</c:v>
                      </c:pt>
                      <c:pt idx="2">
                        <c:v>33.621037000000001</c:v>
                      </c:pt>
                      <c:pt idx="3">
                        <c:v>31.712524999999999</c:v>
                      </c:pt>
                      <c:pt idx="4">
                        <c:v>30.336310000000001</c:v>
                      </c:pt>
                      <c:pt idx="5">
                        <c:v>29.319877999999999</c:v>
                      </c:pt>
                      <c:pt idx="6">
                        <c:v>28.289732000000001</c:v>
                      </c:pt>
                      <c:pt idx="7">
                        <c:v>26.965422</c:v>
                      </c:pt>
                      <c:pt idx="8">
                        <c:v>25.217300000000002</c:v>
                      </c:pt>
                      <c:pt idx="9">
                        <c:v>22.611898</c:v>
                      </c:pt>
                    </c:numCache>
                  </c:numRef>
                </c:yVal>
                <c:smooth val="0"/>
                <c:extLst xmlns:c15="http://schemas.microsoft.com/office/drawing/2012/chart">
                  <c:ext xmlns:c16="http://schemas.microsoft.com/office/drawing/2014/chart" uri="{C3380CC4-5D6E-409C-BE32-E72D297353CC}">
                    <c16:uniqueId val="{00000008-5564-4C26-9CA0-AA12A4F4EA92}"/>
                  </c:ext>
                </c:extLst>
              </c15:ser>
            </c15:filteredScatterSeries>
          </c:ext>
        </c:extLst>
      </c:scatterChart>
      <c:valAx>
        <c:axId val="351430992"/>
        <c:scaling>
          <c:orientation val="minMax"/>
          <c:max val="5.4"/>
          <c:min val="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 [bit/pel]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2240"/>
        <c:crosses val="autoZero"/>
        <c:crossBetween val="midCat"/>
      </c:valAx>
      <c:valAx>
        <c:axId val="351432240"/>
        <c:scaling>
          <c:orientation val="minMax"/>
          <c:max val="49.6"/>
          <c:min val="22.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 [dB]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0992"/>
        <c:crosses val="autoZero"/>
        <c:crossBetween val="midCat"/>
      </c:valAx>
      <c:spPr>
        <a:noFill/>
        <a:ln>
          <a:noFill/>
        </a:ln>
        <a:effectLst/>
      </c:spPr>
    </c:plotArea>
    <c:legend>
      <c:legendPos val="r"/>
      <c:layout>
        <c:manualLayout>
          <c:xMode val="edge"/>
          <c:yMode val="edge"/>
          <c:x val="0.63552170182296241"/>
          <c:y val="0.63621316412474893"/>
          <c:w val="0.33433522915290736"/>
          <c:h val="0.25761869491021516"/>
        </c:manualLayout>
      </c:layout>
      <c:overlay val="0"/>
      <c:spPr>
        <a:solidFill>
          <a:schemeClr val="bg1"/>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619328774934609E-2"/>
          <c:y val="1.5982335687017041E-2"/>
          <c:w val="0.87576957628734831"/>
          <c:h val="0.84651160979043216"/>
        </c:manualLayout>
      </c:layout>
      <c:scatterChart>
        <c:scatterStyle val="lineMarker"/>
        <c:varyColors val="0"/>
        <c:ser>
          <c:idx val="0"/>
          <c:order val="0"/>
          <c:tx>
            <c:strRef>
              <c:f>Cameraman!$H$2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Cameraman!$C$5:$C$14</c:f>
              <c:numCache>
                <c:formatCode>General</c:formatCode>
                <c:ptCount val="10"/>
                <c:pt idx="0">
                  <c:v>4.9210019999999997</c:v>
                </c:pt>
                <c:pt idx="1">
                  <c:v>2.5954229999999998</c:v>
                </c:pt>
                <c:pt idx="2">
                  <c:v>1.85992</c:v>
                </c:pt>
                <c:pt idx="3">
                  <c:v>1.528648</c:v>
                </c:pt>
                <c:pt idx="4">
                  <c:v>1.315801</c:v>
                </c:pt>
                <c:pt idx="5">
                  <c:v>1.1468929999999999</c:v>
                </c:pt>
                <c:pt idx="6">
                  <c:v>0.99116099999999996</c:v>
                </c:pt>
                <c:pt idx="7">
                  <c:v>0.83063500000000001</c:v>
                </c:pt>
                <c:pt idx="8">
                  <c:v>0.62801799999999997</c:v>
                </c:pt>
                <c:pt idx="9">
                  <c:v>0.392733</c:v>
                </c:pt>
              </c:numCache>
            </c:numRef>
          </c:xVal>
          <c:yVal>
            <c:numRef>
              <c:f>Cameraman!$D$5:$D$14</c:f>
              <c:numCache>
                <c:formatCode>General</c:formatCode>
                <c:ptCount val="10"/>
                <c:pt idx="0">
                  <c:v>49.553423000000002</c:v>
                </c:pt>
                <c:pt idx="1">
                  <c:v>36.294604</c:v>
                </c:pt>
                <c:pt idx="2">
                  <c:v>32.964281</c:v>
                </c:pt>
                <c:pt idx="3">
                  <c:v>31.321749000000001</c:v>
                </c:pt>
                <c:pt idx="4">
                  <c:v>30.238872000000001</c:v>
                </c:pt>
                <c:pt idx="5">
                  <c:v>29.413442</c:v>
                </c:pt>
                <c:pt idx="6">
                  <c:v>28.702840999999999</c:v>
                </c:pt>
                <c:pt idx="7">
                  <c:v>27.797930000000001</c:v>
                </c:pt>
                <c:pt idx="8">
                  <c:v>26.469605000000001</c:v>
                </c:pt>
                <c:pt idx="9">
                  <c:v>24.238780999999999</c:v>
                </c:pt>
              </c:numCache>
            </c:numRef>
          </c:yVal>
          <c:smooth val="0"/>
          <c:extLst>
            <c:ext xmlns:c16="http://schemas.microsoft.com/office/drawing/2014/chart" uri="{C3380CC4-5D6E-409C-BE32-E72D297353CC}">
              <c16:uniqueId val="{00000000-01BC-4FB1-AB15-10B37D6EFCB8}"/>
            </c:ext>
          </c:extLst>
        </c:ser>
        <c:ser>
          <c:idx val="1"/>
          <c:order val="1"/>
          <c:tx>
            <c:strRef>
              <c:f>Cameraman!$J$2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Cameraman!$I$5:$I$14</c:f>
              <c:numCache>
                <c:formatCode>General</c:formatCode>
                <c:ptCount val="10"/>
                <c:pt idx="0">
                  <c:v>4.8394599999999999</c:v>
                </c:pt>
                <c:pt idx="1">
                  <c:v>2.5286559999999998</c:v>
                </c:pt>
                <c:pt idx="2">
                  <c:v>1.8143069999999999</c:v>
                </c:pt>
                <c:pt idx="3">
                  <c:v>1.5068600000000001</c:v>
                </c:pt>
                <c:pt idx="4">
                  <c:v>1.294475</c:v>
                </c:pt>
                <c:pt idx="5">
                  <c:v>1.127923</c:v>
                </c:pt>
                <c:pt idx="6">
                  <c:v>0.97814500000000004</c:v>
                </c:pt>
                <c:pt idx="7">
                  <c:v>0.82030199999999998</c:v>
                </c:pt>
                <c:pt idx="8">
                  <c:v>0.63270000000000004</c:v>
                </c:pt>
                <c:pt idx="9">
                  <c:v>0.42678199999999999</c:v>
                </c:pt>
              </c:numCache>
            </c:numRef>
          </c:xVal>
          <c:yVal>
            <c:numRef>
              <c:f>Cameraman!$J$5:$J$14</c:f>
              <c:numCache>
                <c:formatCode>General</c:formatCode>
                <c:ptCount val="10"/>
                <c:pt idx="0">
                  <c:v>49.560417999999999</c:v>
                </c:pt>
                <c:pt idx="1">
                  <c:v>36.299112999999998</c:v>
                </c:pt>
                <c:pt idx="2">
                  <c:v>32.979413000000001</c:v>
                </c:pt>
                <c:pt idx="3">
                  <c:v>31.361381999999999</c:v>
                </c:pt>
                <c:pt idx="4">
                  <c:v>30.299766000000002</c:v>
                </c:pt>
                <c:pt idx="5">
                  <c:v>29.524211999999999</c:v>
                </c:pt>
                <c:pt idx="6">
                  <c:v>28.817443999999998</c:v>
                </c:pt>
                <c:pt idx="7">
                  <c:v>27.954668999999999</c:v>
                </c:pt>
                <c:pt idx="8">
                  <c:v>26.711154000000001</c:v>
                </c:pt>
                <c:pt idx="9">
                  <c:v>24.742377000000001</c:v>
                </c:pt>
              </c:numCache>
            </c:numRef>
          </c:yVal>
          <c:smooth val="0"/>
          <c:extLst>
            <c:ext xmlns:c16="http://schemas.microsoft.com/office/drawing/2014/chart" uri="{C3380CC4-5D6E-409C-BE32-E72D297353CC}">
              <c16:uniqueId val="{00000001-01BC-4FB1-AB15-10B37D6EFCB8}"/>
            </c:ext>
          </c:extLst>
        </c:ser>
        <c:dLbls>
          <c:showLegendKey val="0"/>
          <c:showVal val="0"/>
          <c:showCatName val="0"/>
          <c:showSerName val="0"/>
          <c:showPercent val="0"/>
          <c:showBubbleSize val="0"/>
        </c:dLbls>
        <c:axId val="337227712"/>
        <c:axId val="337227296"/>
      </c:scatterChart>
      <c:valAx>
        <c:axId val="337227712"/>
        <c:scaling>
          <c:orientation val="minMax"/>
          <c:max val="5"/>
          <c:min val="0.39000000000000007"/>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7227296"/>
        <c:crosses val="autoZero"/>
        <c:crossBetween val="midCat"/>
      </c:valAx>
      <c:valAx>
        <c:axId val="337227296"/>
        <c:scaling>
          <c:orientation val="minMax"/>
          <c:max val="49.6"/>
          <c:min val="24.2"/>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7227712"/>
        <c:crosses val="autoZero"/>
        <c:crossBetween val="midCat"/>
      </c:valAx>
      <c:spPr>
        <a:noFill/>
        <a:ln>
          <a:noFill/>
        </a:ln>
        <a:effectLst/>
      </c:spPr>
    </c:plotArea>
    <c:legend>
      <c:legendPos val="r"/>
      <c:layout>
        <c:manualLayout>
          <c:xMode val="edge"/>
          <c:yMode val="edge"/>
          <c:x val="0.67919958139428471"/>
          <c:y val="0.57779597507713365"/>
          <c:w val="0.26621943392285657"/>
          <c:h val="0.2227477748913623"/>
        </c:manualLayout>
      </c:layout>
      <c:overlay val="0"/>
      <c:spPr>
        <a:solidFill>
          <a:sysClr val="window" lastClr="FFFFFF"/>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61921118044365E-2"/>
          <c:y val="3.2448377581120944E-2"/>
          <c:w val="0.88484921824307627"/>
          <c:h val="0.82322044921375981"/>
        </c:manualLayout>
      </c:layout>
      <c:scatterChart>
        <c:scatterStyle val="lineMarker"/>
        <c:varyColors val="0"/>
        <c:ser>
          <c:idx val="0"/>
          <c:order val="0"/>
          <c:tx>
            <c:strRef>
              <c:f>Mandrill!$H$2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Mandrill!$C$5:$C$14</c:f>
              <c:numCache>
                <c:formatCode>General</c:formatCode>
                <c:ptCount val="10"/>
                <c:pt idx="0">
                  <c:v>6.3285270000000002</c:v>
                </c:pt>
                <c:pt idx="1">
                  <c:v>4.0047259999999998</c:v>
                </c:pt>
                <c:pt idx="2">
                  <c:v>2.9316620000000002</c:v>
                </c:pt>
                <c:pt idx="3">
                  <c:v>2.426828</c:v>
                </c:pt>
                <c:pt idx="4">
                  <c:v>2.077617</c:v>
                </c:pt>
                <c:pt idx="5">
                  <c:v>1.8066960000000001</c:v>
                </c:pt>
                <c:pt idx="6">
                  <c:v>1.5286310000000001</c:v>
                </c:pt>
                <c:pt idx="7">
                  <c:v>1.221975</c:v>
                </c:pt>
                <c:pt idx="8">
                  <c:v>0.84701400000000004</c:v>
                </c:pt>
                <c:pt idx="9">
                  <c:v>0.40440700000000002</c:v>
                </c:pt>
              </c:numCache>
            </c:numRef>
          </c:xVal>
          <c:yVal>
            <c:numRef>
              <c:f>Mandrill!$D$5:$D$14</c:f>
              <c:numCache>
                <c:formatCode>General</c:formatCode>
                <c:ptCount val="10"/>
                <c:pt idx="0">
                  <c:v>49.443472</c:v>
                </c:pt>
                <c:pt idx="1">
                  <c:v>33.135671000000002</c:v>
                </c:pt>
                <c:pt idx="2">
                  <c:v>29.400549999999999</c:v>
                </c:pt>
                <c:pt idx="3">
                  <c:v>27.724405999999998</c:v>
                </c:pt>
                <c:pt idx="4">
                  <c:v>26.672822</c:v>
                </c:pt>
                <c:pt idx="5">
                  <c:v>26.022949000000001</c:v>
                </c:pt>
                <c:pt idx="6">
                  <c:v>25.405560999999999</c:v>
                </c:pt>
                <c:pt idx="7">
                  <c:v>24.619931000000001</c:v>
                </c:pt>
                <c:pt idx="8">
                  <c:v>23.620968999999999</c:v>
                </c:pt>
                <c:pt idx="9">
                  <c:v>21.900344</c:v>
                </c:pt>
              </c:numCache>
            </c:numRef>
          </c:yVal>
          <c:smooth val="0"/>
          <c:extLst>
            <c:ext xmlns:c16="http://schemas.microsoft.com/office/drawing/2014/chart" uri="{C3380CC4-5D6E-409C-BE32-E72D297353CC}">
              <c16:uniqueId val="{00000000-8E7D-454D-9E3F-8D2EC02F2F3F}"/>
            </c:ext>
          </c:extLst>
        </c:ser>
        <c:ser>
          <c:idx val="1"/>
          <c:order val="1"/>
          <c:tx>
            <c:strRef>
              <c:f>Mandrill!$J$2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Mandrill!$I$5:$I$14</c:f>
              <c:numCache>
                <c:formatCode>General</c:formatCode>
                <c:ptCount val="10"/>
                <c:pt idx="0">
                  <c:v>6.2573169999999996</c:v>
                </c:pt>
                <c:pt idx="1">
                  <c:v>3.9431949999999998</c:v>
                </c:pt>
                <c:pt idx="2">
                  <c:v>2.8808349999999998</c:v>
                </c:pt>
                <c:pt idx="3">
                  <c:v>2.389411</c:v>
                </c:pt>
                <c:pt idx="4">
                  <c:v>2.044219</c:v>
                </c:pt>
                <c:pt idx="5">
                  <c:v>1.7714399999999999</c:v>
                </c:pt>
                <c:pt idx="6">
                  <c:v>1.5016780000000001</c:v>
                </c:pt>
                <c:pt idx="7">
                  <c:v>1.1955180000000001</c:v>
                </c:pt>
                <c:pt idx="8">
                  <c:v>0.841727</c:v>
                </c:pt>
                <c:pt idx="9">
                  <c:v>0.43143999999999999</c:v>
                </c:pt>
              </c:numCache>
            </c:numRef>
          </c:xVal>
          <c:yVal>
            <c:numRef>
              <c:f>Mandrill!$J$5:$J$14</c:f>
              <c:numCache>
                <c:formatCode>General</c:formatCode>
                <c:ptCount val="10"/>
                <c:pt idx="0">
                  <c:v>49.443472</c:v>
                </c:pt>
                <c:pt idx="1">
                  <c:v>33.135671000000002</c:v>
                </c:pt>
                <c:pt idx="2">
                  <c:v>29.400706</c:v>
                </c:pt>
                <c:pt idx="3">
                  <c:v>27.725156999999999</c:v>
                </c:pt>
                <c:pt idx="4">
                  <c:v>26.673860999999999</c:v>
                </c:pt>
                <c:pt idx="5">
                  <c:v>26.026799</c:v>
                </c:pt>
                <c:pt idx="6">
                  <c:v>25.411147</c:v>
                </c:pt>
                <c:pt idx="7">
                  <c:v>24.629570999999999</c:v>
                </c:pt>
                <c:pt idx="8">
                  <c:v>23.663160000000001</c:v>
                </c:pt>
                <c:pt idx="9">
                  <c:v>22.079053999999999</c:v>
                </c:pt>
              </c:numCache>
            </c:numRef>
          </c:yVal>
          <c:smooth val="0"/>
          <c:extLst>
            <c:ext xmlns:c16="http://schemas.microsoft.com/office/drawing/2014/chart" uri="{C3380CC4-5D6E-409C-BE32-E72D297353CC}">
              <c16:uniqueId val="{00000001-8E7D-454D-9E3F-8D2EC02F2F3F}"/>
            </c:ext>
          </c:extLst>
        </c:ser>
        <c:dLbls>
          <c:showLegendKey val="0"/>
          <c:showVal val="0"/>
          <c:showCatName val="0"/>
          <c:showSerName val="0"/>
          <c:showPercent val="0"/>
          <c:showBubbleSize val="0"/>
        </c:dLbls>
        <c:axId val="2067813760"/>
        <c:axId val="2075285120"/>
      </c:scatterChart>
      <c:valAx>
        <c:axId val="2067813760"/>
        <c:scaling>
          <c:orientation val="minMax"/>
          <c:max val="6.34"/>
          <c:min val="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75285120"/>
        <c:crosses val="autoZero"/>
        <c:crossBetween val="midCat"/>
      </c:valAx>
      <c:valAx>
        <c:axId val="2075285120"/>
        <c:scaling>
          <c:orientation val="minMax"/>
          <c:max val="49.5"/>
          <c:min val="21"/>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a:t>
                </a:r>
                <a:endParaRPr lang="ja-JP" altLang="en-US"/>
              </a:p>
            </c:rich>
          </c:tx>
          <c:layout>
            <c:manualLayout>
              <c:xMode val="edge"/>
              <c:yMode val="edge"/>
              <c:x val="1.7145949084147946E-2"/>
              <c:y val="0.4218499981839649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7813760"/>
        <c:crosses val="autoZero"/>
        <c:crossBetween val="midCat"/>
      </c:valAx>
      <c:spPr>
        <a:noFill/>
        <a:ln>
          <a:noFill/>
        </a:ln>
        <a:effectLst/>
      </c:spPr>
    </c:plotArea>
    <c:legend>
      <c:legendPos val="r"/>
      <c:layout>
        <c:manualLayout>
          <c:xMode val="edge"/>
          <c:yMode val="edge"/>
          <c:x val="0.67366643171416041"/>
          <c:y val="0.6552002440394501"/>
          <c:w val="0.28317958333396792"/>
          <c:h val="0.1745748862638456"/>
        </c:manualLayout>
      </c:layout>
      <c:overlay val="0"/>
      <c:spPr>
        <a:solidFill>
          <a:sysClr val="window" lastClr="FFFFFF"/>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054186342133541E-2"/>
          <c:y val="4.3599774821583094E-2"/>
          <c:w val="0.88612602446762179"/>
          <c:h val="0.83074339554181664"/>
        </c:manualLayout>
      </c:layout>
      <c:scatterChart>
        <c:scatterStyle val="lineMarker"/>
        <c:varyColors val="0"/>
        <c:ser>
          <c:idx val="0"/>
          <c:order val="0"/>
          <c:tx>
            <c:strRef>
              <c:f>Airplane!$J$2</c:f>
              <c:strCache>
                <c:ptCount val="1"/>
                <c:pt idx="0">
                  <c:v>DCT Only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Airplane!$C$5:$C$14</c:f>
              <c:numCache>
                <c:formatCode>General</c:formatCode>
                <c:ptCount val="10"/>
                <c:pt idx="0">
                  <c:v>5.0871250000000003</c:v>
                </c:pt>
                <c:pt idx="1">
                  <c:v>2.7357680000000002</c:v>
                </c:pt>
                <c:pt idx="2">
                  <c:v>2.0042059999999999</c:v>
                </c:pt>
                <c:pt idx="3">
                  <c:v>1.665324</c:v>
                </c:pt>
                <c:pt idx="4">
                  <c:v>1.457184</c:v>
                </c:pt>
                <c:pt idx="5">
                  <c:v>1.294346</c:v>
                </c:pt>
                <c:pt idx="6">
                  <c:v>1.1223510000000001</c:v>
                </c:pt>
                <c:pt idx="7">
                  <c:v>0.95342400000000005</c:v>
                </c:pt>
                <c:pt idx="8">
                  <c:v>0.71657000000000004</c:v>
                </c:pt>
                <c:pt idx="9">
                  <c:v>0.42613200000000001</c:v>
                </c:pt>
              </c:numCache>
            </c:numRef>
          </c:xVal>
          <c:yVal>
            <c:numRef>
              <c:f>Airplane!$E$5:$E$14</c:f>
              <c:numCache>
                <c:formatCode>General</c:formatCode>
                <c:ptCount val="10"/>
                <c:pt idx="0">
                  <c:v>0.997201</c:v>
                </c:pt>
                <c:pt idx="1">
                  <c:v>0.96072999999999997</c:v>
                </c:pt>
                <c:pt idx="2">
                  <c:v>0.93608499999999994</c:v>
                </c:pt>
                <c:pt idx="3">
                  <c:v>0.91552199999999995</c:v>
                </c:pt>
                <c:pt idx="4">
                  <c:v>0.89572499999999999</c:v>
                </c:pt>
                <c:pt idx="5">
                  <c:v>0.88379600000000003</c:v>
                </c:pt>
                <c:pt idx="6">
                  <c:v>0.86759699999999995</c:v>
                </c:pt>
                <c:pt idx="7">
                  <c:v>0.84732799999999997</c:v>
                </c:pt>
                <c:pt idx="8">
                  <c:v>0.80896699999999999</c:v>
                </c:pt>
                <c:pt idx="9">
                  <c:v>0.72723700000000002</c:v>
                </c:pt>
              </c:numCache>
            </c:numRef>
          </c:yVal>
          <c:smooth val="0"/>
          <c:extLst>
            <c:ext xmlns:c16="http://schemas.microsoft.com/office/drawing/2014/chart" uri="{C3380CC4-5D6E-409C-BE32-E72D297353CC}">
              <c16:uniqueId val="{00000000-5558-4AD1-9F88-F8DC08B0A97A}"/>
            </c:ext>
          </c:extLst>
        </c:ser>
        <c:ser>
          <c:idx val="1"/>
          <c:order val="1"/>
          <c:tx>
            <c:strRef>
              <c:f>Airplane!$H$2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Airplane!$I$5:$I$14</c:f>
              <c:numCache>
                <c:formatCode>General</c:formatCode>
                <c:ptCount val="10"/>
                <c:pt idx="0">
                  <c:v>5.0082950000000004</c:v>
                </c:pt>
                <c:pt idx="1">
                  <c:v>2.6733639999999999</c:v>
                </c:pt>
                <c:pt idx="2">
                  <c:v>1.9620470000000001</c:v>
                </c:pt>
                <c:pt idx="3">
                  <c:v>1.647616</c:v>
                </c:pt>
                <c:pt idx="4">
                  <c:v>1.4496709999999999</c:v>
                </c:pt>
                <c:pt idx="5">
                  <c:v>1.2940670000000001</c:v>
                </c:pt>
                <c:pt idx="6">
                  <c:v>1.125305</c:v>
                </c:pt>
                <c:pt idx="7">
                  <c:v>0.948855</c:v>
                </c:pt>
                <c:pt idx="8">
                  <c:v>0.71585900000000002</c:v>
                </c:pt>
                <c:pt idx="9">
                  <c:v>0.45024700000000001</c:v>
                </c:pt>
              </c:numCache>
            </c:numRef>
          </c:xVal>
          <c:yVal>
            <c:numRef>
              <c:f>Airplane!$K$5:$K$14</c:f>
              <c:numCache>
                <c:formatCode>General</c:formatCode>
                <c:ptCount val="10"/>
                <c:pt idx="0">
                  <c:v>0.99717900000000004</c:v>
                </c:pt>
                <c:pt idx="1">
                  <c:v>0.96066700000000005</c:v>
                </c:pt>
                <c:pt idx="2">
                  <c:v>0.93594100000000002</c:v>
                </c:pt>
                <c:pt idx="3">
                  <c:v>0.91497600000000001</c:v>
                </c:pt>
                <c:pt idx="4">
                  <c:v>0.896401</c:v>
                </c:pt>
                <c:pt idx="5">
                  <c:v>0.88453099999999996</c:v>
                </c:pt>
                <c:pt idx="6">
                  <c:v>0.86884700000000004</c:v>
                </c:pt>
                <c:pt idx="7">
                  <c:v>0.84751900000000002</c:v>
                </c:pt>
                <c:pt idx="8">
                  <c:v>0.80937599999999998</c:v>
                </c:pt>
                <c:pt idx="9">
                  <c:v>0.73484899999999997</c:v>
                </c:pt>
              </c:numCache>
            </c:numRef>
          </c:yVal>
          <c:smooth val="0"/>
          <c:extLst>
            <c:ext xmlns:c16="http://schemas.microsoft.com/office/drawing/2014/chart" uri="{C3380CC4-5D6E-409C-BE32-E72D297353CC}">
              <c16:uniqueId val="{00000001-5558-4AD1-9F88-F8DC08B0A97A}"/>
            </c:ext>
          </c:extLst>
        </c:ser>
        <c:dLbls>
          <c:showLegendKey val="0"/>
          <c:showVal val="0"/>
          <c:showCatName val="0"/>
          <c:showSerName val="0"/>
          <c:showPercent val="0"/>
          <c:showBubbleSize val="0"/>
        </c:dLbls>
        <c:axId val="2062950784"/>
        <c:axId val="2062953696"/>
        <c:extLst>
          <c:ext xmlns:c15="http://schemas.microsoft.com/office/drawing/2012/chart" uri="{02D57815-91ED-43cb-92C2-25804820EDAC}">
            <c15:filteredScatterSeries>
              <c15:ser>
                <c:idx val="2"/>
                <c:order val="2"/>
                <c:tx>
                  <c:strRef>
                    <c:extLst>
                      <c:ext uri="{02D57815-91ED-43cb-92C2-25804820EDAC}">
                        <c15:formulaRef>
                          <c15:sqref>Airplane!$E$17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Airplane!$I$20:$I$29</c15:sqref>
                        </c15:formulaRef>
                      </c:ext>
                    </c:extLst>
                    <c:numCache>
                      <c:formatCode>General</c:formatCode>
                      <c:ptCount val="10"/>
                      <c:pt idx="1">
                        <c:v>2.671627</c:v>
                      </c:pt>
                      <c:pt idx="2">
                        <c:v>1.9463429999999999</c:v>
                      </c:pt>
                      <c:pt idx="3">
                        <c:v>1.6268359999999999</c:v>
                      </c:pt>
                      <c:pt idx="4">
                        <c:v>1.431473</c:v>
                      </c:pt>
                      <c:pt idx="5">
                        <c:v>1.2744530000000001</c:v>
                      </c:pt>
                      <c:pt idx="6">
                        <c:v>1.108492</c:v>
                      </c:pt>
                      <c:pt idx="7">
                        <c:v>0.94731299999999996</c:v>
                      </c:pt>
                      <c:pt idx="8">
                        <c:v>0.71585900000000002</c:v>
                      </c:pt>
                    </c:numCache>
                  </c:numRef>
                </c:xVal>
                <c:yVal>
                  <c:numRef>
                    <c:extLst>
                      <c:ext uri="{02D57815-91ED-43cb-92C2-25804820EDAC}">
                        <c15:formulaRef>
                          <c15:sqref>Airplane!$K$20:$K$29</c15:sqref>
                        </c15:formulaRef>
                      </c:ext>
                    </c:extLst>
                    <c:numCache>
                      <c:formatCode>General</c:formatCode>
                      <c:ptCount val="10"/>
                      <c:pt idx="1">
                        <c:v>0.96072900000000006</c:v>
                      </c:pt>
                      <c:pt idx="2">
                        <c:v>0.93600499999999998</c:v>
                      </c:pt>
                      <c:pt idx="3">
                        <c:v>0.91509600000000002</c:v>
                      </c:pt>
                      <c:pt idx="4">
                        <c:v>0.89703500000000003</c:v>
                      </c:pt>
                      <c:pt idx="5">
                        <c:v>0.88636599999999999</c:v>
                      </c:pt>
                      <c:pt idx="6">
                        <c:v>0.86825699999999995</c:v>
                      </c:pt>
                      <c:pt idx="7">
                        <c:v>0.85226500000000005</c:v>
                      </c:pt>
                      <c:pt idx="8">
                        <c:v>0.80937599999999998</c:v>
                      </c:pt>
                    </c:numCache>
                  </c:numRef>
                </c:yVal>
                <c:smooth val="0"/>
                <c:extLst>
                  <c:ext xmlns:c16="http://schemas.microsoft.com/office/drawing/2014/chart" uri="{C3380CC4-5D6E-409C-BE32-E72D297353CC}">
                    <c16:uniqueId val="{00000002-5558-4AD1-9F88-F8DC08B0A97A}"/>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Airplane!$E$32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Airplane!$I$35:$I$44</c15:sqref>
                        </c15:formulaRef>
                      </c:ext>
                    </c:extLst>
                    <c:numCache>
                      <c:formatCode>General</c:formatCode>
                      <c:ptCount val="10"/>
                      <c:pt idx="2">
                        <c:v>1.9462900000000001</c:v>
                      </c:pt>
                      <c:pt idx="3">
                        <c:v>1.6303609999999999</c:v>
                      </c:pt>
                      <c:pt idx="4">
                        <c:v>1.4323900000000001</c:v>
                      </c:pt>
                      <c:pt idx="5">
                        <c:v>1.2740039999999999</c:v>
                      </c:pt>
                      <c:pt idx="6">
                        <c:v>1.111685</c:v>
                      </c:pt>
                      <c:pt idx="7">
                        <c:v>0.94947300000000001</c:v>
                      </c:pt>
                      <c:pt idx="8">
                        <c:v>0.71585900000000002</c:v>
                      </c:pt>
                    </c:numCache>
                  </c:numRef>
                </c:xVal>
                <c:yVal>
                  <c:numRef>
                    <c:extLst xmlns:c15="http://schemas.microsoft.com/office/drawing/2012/chart">
                      <c:ext xmlns:c15="http://schemas.microsoft.com/office/drawing/2012/chart" uri="{02D57815-91ED-43cb-92C2-25804820EDAC}">
                        <c15:formulaRef>
                          <c15:sqref>Airplane!$K$35:$K$44</c15:sqref>
                        </c15:formulaRef>
                      </c:ext>
                    </c:extLst>
                    <c:numCache>
                      <c:formatCode>General</c:formatCode>
                      <c:ptCount val="10"/>
                      <c:pt idx="2">
                        <c:v>0.93596299999999999</c:v>
                      </c:pt>
                      <c:pt idx="3">
                        <c:v>0.91583199999999998</c:v>
                      </c:pt>
                      <c:pt idx="4">
                        <c:v>0.89657500000000001</c:v>
                      </c:pt>
                      <c:pt idx="5">
                        <c:v>0.88463000000000003</c:v>
                      </c:pt>
                      <c:pt idx="6">
                        <c:v>0.87152399999999997</c:v>
                      </c:pt>
                      <c:pt idx="7">
                        <c:v>0.85237399999999997</c:v>
                      </c:pt>
                      <c:pt idx="8">
                        <c:v>0.80937599999999998</c:v>
                      </c:pt>
                    </c:numCache>
                  </c:numRef>
                </c:yVal>
                <c:smooth val="0"/>
                <c:extLst xmlns:c15="http://schemas.microsoft.com/office/drawing/2012/chart">
                  <c:ext xmlns:c16="http://schemas.microsoft.com/office/drawing/2014/chart" uri="{C3380CC4-5D6E-409C-BE32-E72D297353CC}">
                    <c16:uniqueId val="{00000003-5558-4AD1-9F88-F8DC08B0A97A}"/>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Airplane!$E$47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Airplane!$I$50:$I$59</c15:sqref>
                        </c15:formulaRef>
                      </c:ext>
                    </c:extLst>
                    <c:numCache>
                      <c:formatCode>General</c:formatCode>
                      <c:ptCount val="10"/>
                      <c:pt idx="2">
                        <c:v>1.9503729999999999</c:v>
                      </c:pt>
                      <c:pt idx="3">
                        <c:v>1.6325480000000001</c:v>
                      </c:pt>
                      <c:pt idx="4">
                        <c:v>1.429802</c:v>
                      </c:pt>
                      <c:pt idx="5">
                        <c:v>1.272475</c:v>
                      </c:pt>
                      <c:pt idx="6">
                        <c:v>1.106528</c:v>
                      </c:pt>
                      <c:pt idx="7">
                        <c:v>0.94875500000000001</c:v>
                      </c:pt>
                      <c:pt idx="8">
                        <c:v>0.71585900000000002</c:v>
                      </c:pt>
                    </c:numCache>
                  </c:numRef>
                </c:xVal>
                <c:yVal>
                  <c:numRef>
                    <c:extLst xmlns:c15="http://schemas.microsoft.com/office/drawing/2012/chart">
                      <c:ext xmlns:c15="http://schemas.microsoft.com/office/drawing/2012/chart" uri="{02D57815-91ED-43cb-92C2-25804820EDAC}">
                        <c15:formulaRef>
                          <c15:sqref>Airplane!$K$50:$K$59</c15:sqref>
                        </c15:formulaRef>
                      </c:ext>
                    </c:extLst>
                    <c:numCache>
                      <c:formatCode>General</c:formatCode>
                      <c:ptCount val="10"/>
                      <c:pt idx="2">
                        <c:v>0.93612700000000004</c:v>
                      </c:pt>
                      <c:pt idx="3">
                        <c:v>0.91533900000000001</c:v>
                      </c:pt>
                      <c:pt idx="4">
                        <c:v>0.89832699999999999</c:v>
                      </c:pt>
                      <c:pt idx="5">
                        <c:v>0.88673400000000002</c:v>
                      </c:pt>
                      <c:pt idx="6">
                        <c:v>0.86971600000000004</c:v>
                      </c:pt>
                      <c:pt idx="7">
                        <c:v>0.84999199999999997</c:v>
                      </c:pt>
                      <c:pt idx="8">
                        <c:v>0.80937599999999998</c:v>
                      </c:pt>
                    </c:numCache>
                  </c:numRef>
                </c:yVal>
                <c:smooth val="0"/>
                <c:extLst xmlns:c15="http://schemas.microsoft.com/office/drawing/2012/chart">
                  <c:ext xmlns:c16="http://schemas.microsoft.com/office/drawing/2014/chart" uri="{C3380CC4-5D6E-409C-BE32-E72D297353CC}">
                    <c16:uniqueId val="{00000004-5558-4AD1-9F88-F8DC08B0A97A}"/>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Airplane!$E$62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Airplane!$I$65:$I$74</c15:sqref>
                        </c15:formulaRef>
                      </c:ext>
                    </c:extLst>
                    <c:numCache>
                      <c:formatCode>General</c:formatCode>
                      <c:ptCount val="10"/>
                      <c:pt idx="0">
                        <c:v>5.0037050000000001</c:v>
                      </c:pt>
                      <c:pt idx="1">
                        <c:v>2.664558</c:v>
                      </c:pt>
                      <c:pt idx="2">
                        <c:v>1.9407030000000001</c:v>
                      </c:pt>
                      <c:pt idx="3">
                        <c:v>1.6212150000000001</c:v>
                      </c:pt>
                      <c:pt idx="4">
                        <c:v>1.4190240000000001</c:v>
                      </c:pt>
                      <c:pt idx="5">
                        <c:v>1.264529</c:v>
                      </c:pt>
                      <c:pt idx="6">
                        <c:v>1.096479</c:v>
                      </c:pt>
                      <c:pt idx="7">
                        <c:v>0.93746200000000002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Airplane!$K$65:$K$74</c15:sqref>
                        </c15:formulaRef>
                      </c:ext>
                    </c:extLst>
                    <c:numCache>
                      <c:formatCode>General</c:formatCode>
                      <c:ptCount val="10"/>
                      <c:pt idx="0">
                        <c:v>0.99719100000000005</c:v>
                      </c:pt>
                      <c:pt idx="1">
                        <c:v>0.96070100000000003</c:v>
                      </c:pt>
                      <c:pt idx="2">
                        <c:v>0.93596199999999996</c:v>
                      </c:pt>
                      <c:pt idx="3">
                        <c:v>0.91536600000000001</c:v>
                      </c:pt>
                      <c:pt idx="4">
                        <c:v>0.89632800000000001</c:v>
                      </c:pt>
                      <c:pt idx="5">
                        <c:v>0.88417800000000002</c:v>
                      </c:pt>
                      <c:pt idx="6">
                        <c:v>0.86805900000000003</c:v>
                      </c:pt>
                      <c:pt idx="7">
                        <c:v>0.84843500000000005</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5-5558-4AD1-9F88-F8DC08B0A97A}"/>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Airplane!$E$77</c15:sqref>
                        </c15:formulaRef>
                      </c:ext>
                    </c:extLst>
                    <c:strCache>
                      <c:ptCount val="1"/>
                      <c:pt idx="0">
                        <c:v>Q20で固定</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Airplane!$I$80:$I$89</c15:sqref>
                        </c15:formulaRef>
                      </c:ext>
                    </c:extLst>
                    <c:numCache>
                      <c:formatCode>General</c:formatCode>
                      <c:ptCount val="10"/>
                      <c:pt idx="0">
                        <c:v>5.0037050000000001</c:v>
                      </c:pt>
                      <c:pt idx="1">
                        <c:v>2.664558</c:v>
                      </c:pt>
                      <c:pt idx="2">
                        <c:v>1.93669</c:v>
                      </c:pt>
                      <c:pt idx="3">
                        <c:v>1.6209769999999999</c:v>
                      </c:pt>
                      <c:pt idx="4">
                        <c:v>1.417945</c:v>
                      </c:pt>
                      <c:pt idx="5">
                        <c:v>1.2659560000000001</c:v>
                      </c:pt>
                      <c:pt idx="6">
                        <c:v>1.1005320000000001</c:v>
                      </c:pt>
                      <c:pt idx="7">
                        <c:v>0.93780799999999997</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Airplane!$K$80:$K$89</c15:sqref>
                        </c15:formulaRef>
                      </c:ext>
                    </c:extLst>
                    <c:numCache>
                      <c:formatCode>General</c:formatCode>
                      <c:ptCount val="10"/>
                      <c:pt idx="0">
                        <c:v>0.99719100000000005</c:v>
                      </c:pt>
                      <c:pt idx="1">
                        <c:v>0.96070100000000003</c:v>
                      </c:pt>
                      <c:pt idx="2">
                        <c:v>0.93596500000000005</c:v>
                      </c:pt>
                      <c:pt idx="3">
                        <c:v>0.91551700000000003</c:v>
                      </c:pt>
                      <c:pt idx="4">
                        <c:v>0.89698599999999995</c:v>
                      </c:pt>
                      <c:pt idx="5">
                        <c:v>0.88478699999999999</c:v>
                      </c:pt>
                      <c:pt idx="6">
                        <c:v>0.86880500000000005</c:v>
                      </c:pt>
                      <c:pt idx="7">
                        <c:v>0.84895799999999999</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6-5558-4AD1-9F88-F8DC08B0A97A}"/>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Airplane!$E$92</c15:sqref>
                        </c15:formulaRef>
                      </c:ext>
                    </c:extLst>
                    <c:strCache>
                      <c:ptCount val="1"/>
                      <c:pt idx="0">
                        <c:v>Q50で固定</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Airplane!$I$95:$I$104</c15:sqref>
                        </c15:formulaRef>
                      </c:ext>
                    </c:extLst>
                    <c:numCache>
                      <c:formatCode>General</c:formatCode>
                      <c:ptCount val="10"/>
                      <c:pt idx="0">
                        <c:v>5.0037050000000001</c:v>
                      </c:pt>
                      <c:pt idx="1">
                        <c:v>2.664949</c:v>
                      </c:pt>
                      <c:pt idx="2">
                        <c:v>1.9416599999999999</c:v>
                      </c:pt>
                      <c:pt idx="3">
                        <c:v>1.6229420000000001</c:v>
                      </c:pt>
                      <c:pt idx="4">
                        <c:v>1.42394</c:v>
                      </c:pt>
                      <c:pt idx="5">
                        <c:v>1.2740039999999999</c:v>
                      </c:pt>
                      <c:pt idx="6">
                        <c:v>1.10225</c:v>
                      </c:pt>
                      <c:pt idx="7">
                        <c:v>0.94834300000000005</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Airplane!$K$95:$K$104</c15:sqref>
                        </c15:formulaRef>
                      </c:ext>
                    </c:extLst>
                    <c:numCache>
                      <c:formatCode>General</c:formatCode>
                      <c:ptCount val="10"/>
                      <c:pt idx="0">
                        <c:v>0.99719100000000005</c:v>
                      </c:pt>
                      <c:pt idx="1">
                        <c:v>0.96070599999999995</c:v>
                      </c:pt>
                      <c:pt idx="2">
                        <c:v>0.93600399999999995</c:v>
                      </c:pt>
                      <c:pt idx="3">
                        <c:v>0.91542999999999997</c:v>
                      </c:pt>
                      <c:pt idx="4">
                        <c:v>0.89669900000000002</c:v>
                      </c:pt>
                      <c:pt idx="5">
                        <c:v>0.88463000000000003</c:v>
                      </c:pt>
                      <c:pt idx="6">
                        <c:v>0.86849900000000002</c:v>
                      </c:pt>
                      <c:pt idx="7">
                        <c:v>0.84889000000000003</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7-5558-4AD1-9F88-F8DC08B0A97A}"/>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Airplane!$E$107</c15:sqref>
                        </c15:formulaRef>
                      </c:ext>
                    </c:extLst>
                    <c:strCache>
                      <c:ptCount val="1"/>
                      <c:pt idx="0">
                        <c:v>Q90で固定</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extLst xmlns:c15="http://schemas.microsoft.com/office/drawing/2012/chart">
                      <c:ext xmlns:c15="http://schemas.microsoft.com/office/drawing/2012/chart" uri="{02D57815-91ED-43cb-92C2-25804820EDAC}">
                        <c15:formulaRef>
                          <c15:sqref>Airplane!$I$110:$I$119</c15:sqref>
                        </c15:formulaRef>
                      </c:ext>
                    </c:extLst>
                    <c:numCache>
                      <c:formatCode>General</c:formatCode>
                      <c:ptCount val="10"/>
                      <c:pt idx="0">
                        <c:v>5.0049979999999996</c:v>
                      </c:pt>
                      <c:pt idx="1">
                        <c:v>2.6755800000000001</c:v>
                      </c:pt>
                      <c:pt idx="2">
                        <c:v>1.9485220000000001</c:v>
                      </c:pt>
                      <c:pt idx="3">
                        <c:v>1.627767</c:v>
                      </c:pt>
                      <c:pt idx="4">
                        <c:v>1.4258360000000001</c:v>
                      </c:pt>
                      <c:pt idx="5">
                        <c:v>1.268473</c:v>
                      </c:pt>
                      <c:pt idx="6">
                        <c:v>1.101785</c:v>
                      </c:pt>
                      <c:pt idx="7">
                        <c:v>0.94007200000000002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Airplane!$K$110:$K$119</c15:sqref>
                        </c15:formulaRef>
                      </c:ext>
                    </c:extLst>
                    <c:numCache>
                      <c:formatCode>General</c:formatCode>
                      <c:ptCount val="10"/>
                      <c:pt idx="0">
                        <c:v>0.99718799999999996</c:v>
                      </c:pt>
                      <c:pt idx="1">
                        <c:v>0.96076600000000001</c:v>
                      </c:pt>
                      <c:pt idx="2">
                        <c:v>0.93604799999999999</c:v>
                      </c:pt>
                      <c:pt idx="3">
                        <c:v>0.91524399999999995</c:v>
                      </c:pt>
                      <c:pt idx="4">
                        <c:v>0.89532500000000004</c:v>
                      </c:pt>
                      <c:pt idx="5">
                        <c:v>0.88317400000000001</c:v>
                      </c:pt>
                      <c:pt idx="6">
                        <c:v>0.867143</c:v>
                      </c:pt>
                      <c:pt idx="7">
                        <c:v>0.84722600000000003</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8-5558-4AD1-9F88-F8DC08B0A97A}"/>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Airplane!$E$122</c15:sqref>
                        </c15:formulaRef>
                      </c:ext>
                    </c:extLst>
                    <c:strCache>
                      <c:ptCount val="1"/>
                      <c:pt idx="0">
                        <c:v>1～3のみのQ50で固定</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Airplane!$I$125:$I$134</c15:sqref>
                        </c15:formulaRef>
                      </c:ext>
                    </c:extLst>
                    <c:numCache>
                      <c:formatCode>General</c:formatCode>
                      <c:ptCount val="10"/>
                      <c:pt idx="0">
                        <c:v>5.0037050000000001</c:v>
                      </c:pt>
                      <c:pt idx="1">
                        <c:v>2.6605080000000001</c:v>
                      </c:pt>
                      <c:pt idx="2">
                        <c:v>1.9362269999999999</c:v>
                      </c:pt>
                      <c:pt idx="3">
                        <c:v>1.6179079999999999</c:v>
                      </c:pt>
                      <c:pt idx="4">
                        <c:v>1.421635</c:v>
                      </c:pt>
                      <c:pt idx="5">
                        <c:v>1.272475</c:v>
                      </c:pt>
                      <c:pt idx="6">
                        <c:v>1.1013850000000001</c:v>
                      </c:pt>
                      <c:pt idx="7">
                        <c:v>0.94619399999999998</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Airplane!$K$125:$K$134</c15:sqref>
                        </c15:formulaRef>
                      </c:ext>
                    </c:extLst>
                    <c:numCache>
                      <c:formatCode>General</c:formatCode>
                      <c:ptCount val="10"/>
                      <c:pt idx="0">
                        <c:v>0.99719100000000005</c:v>
                      </c:pt>
                      <c:pt idx="1">
                        <c:v>0.96063200000000004</c:v>
                      </c:pt>
                      <c:pt idx="2">
                        <c:v>0.93614600000000003</c:v>
                      </c:pt>
                      <c:pt idx="3">
                        <c:v>0.91650699999999996</c:v>
                      </c:pt>
                      <c:pt idx="4">
                        <c:v>0.89905900000000005</c:v>
                      </c:pt>
                      <c:pt idx="5">
                        <c:v>0.88673400000000002</c:v>
                      </c:pt>
                      <c:pt idx="6">
                        <c:v>0.87104300000000001</c:v>
                      </c:pt>
                      <c:pt idx="7">
                        <c:v>0.85196499999999997</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9-5558-4AD1-9F88-F8DC08B0A97A}"/>
                  </c:ext>
                </c:extLst>
              </c15:ser>
            </c15:filteredScatterSeries>
          </c:ext>
        </c:extLst>
      </c:scatterChart>
      <c:valAx>
        <c:axId val="2062950784"/>
        <c:scaling>
          <c:orientation val="minMax"/>
          <c:max val="5.0999999999999996"/>
          <c:min val="0.41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a:t>
                </a:r>
                <a:r>
                  <a:rPr lang="en-US" altLang="ja-JP" baseline="0"/>
                  <a:t> [bit/pel]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62953696"/>
        <c:crosses val="autoZero"/>
        <c:crossBetween val="midCat"/>
      </c:valAx>
      <c:valAx>
        <c:axId val="2062953696"/>
        <c:scaling>
          <c:orientation val="minMax"/>
          <c:max val="1"/>
          <c:min val="0.72000000000000008"/>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SSIM</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62950784"/>
        <c:crosses val="autoZero"/>
        <c:crossBetween val="midCat"/>
      </c:valAx>
      <c:spPr>
        <a:noFill/>
        <a:ln>
          <a:noFill/>
        </a:ln>
        <a:effectLst/>
      </c:spPr>
    </c:plotArea>
    <c:legend>
      <c:legendPos val="r"/>
      <c:layout>
        <c:manualLayout>
          <c:xMode val="edge"/>
          <c:yMode val="edge"/>
          <c:x val="0.36785649960503308"/>
          <c:y val="0.62373669808884791"/>
          <c:w val="0.27642508368524232"/>
          <c:h val="0.20587548464726596"/>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752413504995913E-2"/>
          <c:y val="3.1949722069436332E-2"/>
          <c:w val="0.89604770899054431"/>
          <c:h val="0.83967551706748655"/>
        </c:manualLayout>
      </c:layout>
      <c:scatterChart>
        <c:scatterStyle val="lineMarker"/>
        <c:varyColors val="0"/>
        <c:ser>
          <c:idx val="0"/>
          <c:order val="0"/>
          <c:tx>
            <c:strRef>
              <c:f>Barbara!$H$2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Barbara!$C$5:$C$14</c:f>
              <c:numCache>
                <c:formatCode>General</c:formatCode>
                <c:ptCount val="10"/>
                <c:pt idx="0">
                  <c:v>5.366053</c:v>
                </c:pt>
                <c:pt idx="1">
                  <c:v>3.0559409999999998</c:v>
                </c:pt>
                <c:pt idx="2">
                  <c:v>2.330298</c:v>
                </c:pt>
                <c:pt idx="3">
                  <c:v>1.9989319999999999</c:v>
                </c:pt>
                <c:pt idx="4">
                  <c:v>1.7775860000000001</c:v>
                </c:pt>
                <c:pt idx="5">
                  <c:v>1.5702989999999999</c:v>
                </c:pt>
                <c:pt idx="6">
                  <c:v>1.3553170000000001</c:v>
                </c:pt>
                <c:pt idx="7">
                  <c:v>1.112034</c:v>
                </c:pt>
                <c:pt idx="8">
                  <c:v>0.79795000000000005</c:v>
                </c:pt>
                <c:pt idx="9">
                  <c:v>0.41396699999999997</c:v>
                </c:pt>
              </c:numCache>
            </c:numRef>
          </c:xVal>
          <c:yVal>
            <c:numRef>
              <c:f>Barbara!$E$5:$E$14</c:f>
              <c:numCache>
                <c:formatCode>General</c:formatCode>
                <c:ptCount val="10"/>
                <c:pt idx="0">
                  <c:v>0.99851900000000005</c:v>
                </c:pt>
                <c:pt idx="1">
                  <c:v>0.97380800000000001</c:v>
                </c:pt>
                <c:pt idx="2">
                  <c:v>0.95150699999999999</c:v>
                </c:pt>
                <c:pt idx="3">
                  <c:v>0.93015499999999995</c:v>
                </c:pt>
                <c:pt idx="4">
                  <c:v>0.90978000000000003</c:v>
                </c:pt>
                <c:pt idx="5">
                  <c:v>0.89047399999999999</c:v>
                </c:pt>
                <c:pt idx="6">
                  <c:v>0.86590400000000001</c:v>
                </c:pt>
                <c:pt idx="7">
                  <c:v>0.828565</c:v>
                </c:pt>
                <c:pt idx="8">
                  <c:v>0.75587899999999997</c:v>
                </c:pt>
                <c:pt idx="9">
                  <c:v>0.59659399999999996</c:v>
                </c:pt>
              </c:numCache>
            </c:numRef>
          </c:yVal>
          <c:smooth val="0"/>
          <c:extLst>
            <c:ext xmlns:c16="http://schemas.microsoft.com/office/drawing/2014/chart" uri="{C3380CC4-5D6E-409C-BE32-E72D297353CC}">
              <c16:uniqueId val="{00000000-FAE5-49A3-98AC-9C34C616B7AC}"/>
            </c:ext>
          </c:extLst>
        </c:ser>
        <c:ser>
          <c:idx val="1"/>
          <c:order val="1"/>
          <c:tx>
            <c:strRef>
              <c:f>Barbara!$J$2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Barbara!$I$5:$I$14</c:f>
              <c:numCache>
                <c:formatCode>General</c:formatCode>
                <c:ptCount val="10"/>
                <c:pt idx="0">
                  <c:v>5.3057119999999998</c:v>
                </c:pt>
                <c:pt idx="1">
                  <c:v>3.0102380000000002</c:v>
                </c:pt>
                <c:pt idx="2">
                  <c:v>2.2904800000000001</c:v>
                </c:pt>
                <c:pt idx="3">
                  <c:v>1.9690190000000001</c:v>
                </c:pt>
                <c:pt idx="4">
                  <c:v>1.7542519999999999</c:v>
                </c:pt>
                <c:pt idx="5">
                  <c:v>1.539318</c:v>
                </c:pt>
                <c:pt idx="6">
                  <c:v>1.326783</c:v>
                </c:pt>
                <c:pt idx="7">
                  <c:v>1.0887279999999999</c:v>
                </c:pt>
                <c:pt idx="8">
                  <c:v>0.79769999999999996</c:v>
                </c:pt>
                <c:pt idx="9">
                  <c:v>0.43918699999999999</c:v>
                </c:pt>
              </c:numCache>
            </c:numRef>
          </c:xVal>
          <c:yVal>
            <c:numRef>
              <c:f>Barbara!$K$5:$K$14</c:f>
              <c:numCache>
                <c:formatCode>General</c:formatCode>
                <c:ptCount val="10"/>
                <c:pt idx="0">
                  <c:v>0.99851900000000005</c:v>
                </c:pt>
                <c:pt idx="1">
                  <c:v>0.97382599999999997</c:v>
                </c:pt>
                <c:pt idx="2">
                  <c:v>0.95149600000000001</c:v>
                </c:pt>
                <c:pt idx="3">
                  <c:v>0.93019600000000002</c:v>
                </c:pt>
                <c:pt idx="4">
                  <c:v>0.909829</c:v>
                </c:pt>
                <c:pt idx="5">
                  <c:v>0.89055499999999999</c:v>
                </c:pt>
                <c:pt idx="6">
                  <c:v>0.86606099999999997</c:v>
                </c:pt>
                <c:pt idx="7">
                  <c:v>0.82983399999999996</c:v>
                </c:pt>
                <c:pt idx="8">
                  <c:v>0.76052399999999998</c:v>
                </c:pt>
                <c:pt idx="9">
                  <c:v>0.593889</c:v>
                </c:pt>
              </c:numCache>
            </c:numRef>
          </c:yVal>
          <c:smooth val="0"/>
          <c:extLst>
            <c:ext xmlns:c16="http://schemas.microsoft.com/office/drawing/2014/chart" uri="{C3380CC4-5D6E-409C-BE32-E72D297353CC}">
              <c16:uniqueId val="{00000001-FAE5-49A3-98AC-9C34C616B7AC}"/>
            </c:ext>
          </c:extLst>
        </c:ser>
        <c:dLbls>
          <c:showLegendKey val="0"/>
          <c:showVal val="0"/>
          <c:showCatName val="0"/>
          <c:showSerName val="0"/>
          <c:showPercent val="0"/>
          <c:showBubbleSize val="0"/>
        </c:dLbls>
        <c:axId val="351430992"/>
        <c:axId val="351432240"/>
        <c:extLst>
          <c:ext xmlns:c15="http://schemas.microsoft.com/office/drawing/2012/chart" uri="{02D57815-91ED-43cb-92C2-25804820EDAC}">
            <c15:filteredScatterSeries>
              <c15:ser>
                <c:idx val="2"/>
                <c:order val="2"/>
                <c:tx>
                  <c:strRef>
                    <c:extLst>
                      <c:ext uri="{02D57815-91ED-43cb-92C2-25804820EDAC}">
                        <c15:formulaRef>
                          <c15:sqref>Barbara!$E$17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Barbara!$I$20:$I$29</c15:sqref>
                        </c15:formulaRef>
                      </c:ext>
                    </c:extLst>
                    <c:numCache>
                      <c:formatCode>General</c:formatCode>
                      <c:ptCount val="10"/>
                      <c:pt idx="2">
                        <c:v>2.287363</c:v>
                      </c:pt>
                      <c:pt idx="3">
                        <c:v>1.963716</c:v>
                      </c:pt>
                      <c:pt idx="4">
                        <c:v>1.751436</c:v>
                      </c:pt>
                      <c:pt idx="5">
                        <c:v>1.535555</c:v>
                      </c:pt>
                      <c:pt idx="6">
                        <c:v>1.324722</c:v>
                      </c:pt>
                      <c:pt idx="7">
                        <c:v>1.0849470000000001</c:v>
                      </c:pt>
                      <c:pt idx="8">
                        <c:v>0.792543</c:v>
                      </c:pt>
                    </c:numCache>
                  </c:numRef>
                </c:xVal>
                <c:yVal>
                  <c:numRef>
                    <c:extLst>
                      <c:ext uri="{02D57815-91ED-43cb-92C2-25804820EDAC}">
                        <c15:formulaRef>
                          <c15:sqref>Barbara!$K$20:$K$29</c15:sqref>
                        </c15:formulaRef>
                      </c:ext>
                    </c:extLst>
                    <c:numCache>
                      <c:formatCode>General</c:formatCode>
                      <c:ptCount val="10"/>
                      <c:pt idx="2">
                        <c:v>0.951488</c:v>
                      </c:pt>
                      <c:pt idx="3">
                        <c:v>0.93017799999999995</c:v>
                      </c:pt>
                      <c:pt idx="4">
                        <c:v>0.90981000000000001</c:v>
                      </c:pt>
                      <c:pt idx="5">
                        <c:v>0.890845</c:v>
                      </c:pt>
                      <c:pt idx="6">
                        <c:v>0.86703600000000003</c:v>
                      </c:pt>
                      <c:pt idx="7">
                        <c:v>0.83056399999999997</c:v>
                      </c:pt>
                      <c:pt idx="8">
                        <c:v>0.76196600000000003</c:v>
                      </c:pt>
                    </c:numCache>
                  </c:numRef>
                </c:yVal>
                <c:smooth val="0"/>
                <c:extLst>
                  <c:ext xmlns:c16="http://schemas.microsoft.com/office/drawing/2014/chart" uri="{C3380CC4-5D6E-409C-BE32-E72D297353CC}">
                    <c16:uniqueId val="{00000002-FAE5-49A3-98AC-9C34C616B7AC}"/>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Barbara!$E$32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Barbara!$I$35:$I$44</c15:sqref>
                        </c15:formulaRef>
                      </c:ext>
                    </c:extLst>
                    <c:numCache>
                      <c:formatCode>General</c:formatCode>
                      <c:ptCount val="10"/>
                      <c:pt idx="2">
                        <c:v>2.283045</c:v>
                      </c:pt>
                      <c:pt idx="3">
                        <c:v>1.963957</c:v>
                      </c:pt>
                      <c:pt idx="4">
                        <c:v>1.751484</c:v>
                      </c:pt>
                      <c:pt idx="5">
                        <c:v>1.5326139999999999</c:v>
                      </c:pt>
                      <c:pt idx="6">
                        <c:v>1.3199639999999999</c:v>
                      </c:pt>
                      <c:pt idx="7">
                        <c:v>1.084805</c:v>
                      </c:pt>
                      <c:pt idx="8">
                        <c:v>0.79318500000000003</c:v>
                      </c:pt>
                    </c:numCache>
                  </c:numRef>
                </c:xVal>
                <c:yVal>
                  <c:numRef>
                    <c:extLst xmlns:c15="http://schemas.microsoft.com/office/drawing/2012/chart">
                      <c:ext xmlns:c15="http://schemas.microsoft.com/office/drawing/2012/chart" uri="{02D57815-91ED-43cb-92C2-25804820EDAC}">
                        <c15:formulaRef>
                          <c15:sqref>Barbara!$K$35:$K$44</c15:sqref>
                        </c15:formulaRef>
                      </c:ext>
                    </c:extLst>
                    <c:numCache>
                      <c:formatCode>General</c:formatCode>
                      <c:ptCount val="10"/>
                      <c:pt idx="2">
                        <c:v>0.95150299999999999</c:v>
                      </c:pt>
                      <c:pt idx="3">
                        <c:v>0.93015400000000004</c:v>
                      </c:pt>
                      <c:pt idx="4">
                        <c:v>0.90985899999999997</c:v>
                      </c:pt>
                      <c:pt idx="5">
                        <c:v>0.891069</c:v>
                      </c:pt>
                      <c:pt idx="6">
                        <c:v>0.866784</c:v>
                      </c:pt>
                      <c:pt idx="7">
                        <c:v>0.83057199999999998</c:v>
                      </c:pt>
                      <c:pt idx="8">
                        <c:v>0.762073</c:v>
                      </c:pt>
                    </c:numCache>
                  </c:numRef>
                </c:yVal>
                <c:smooth val="0"/>
                <c:extLst xmlns:c15="http://schemas.microsoft.com/office/drawing/2012/chart">
                  <c:ext xmlns:c16="http://schemas.microsoft.com/office/drawing/2014/chart" uri="{C3380CC4-5D6E-409C-BE32-E72D297353CC}">
                    <c16:uniqueId val="{00000003-FAE5-49A3-98AC-9C34C616B7AC}"/>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Barbara!$E$47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Barbara!$I$50:$I$59</c15:sqref>
                        </c15:formulaRef>
                      </c:ext>
                    </c:extLst>
                    <c:numCache>
                      <c:formatCode>General</c:formatCode>
                      <c:ptCount val="10"/>
                      <c:pt idx="6">
                        <c:v>1.323242</c:v>
                      </c:pt>
                      <c:pt idx="7">
                        <c:v>1.088557</c:v>
                      </c:pt>
                      <c:pt idx="8">
                        <c:v>0.79536899999999999</c:v>
                      </c:pt>
                      <c:pt idx="9">
                        <c:v>0.43918699999999999</c:v>
                      </c:pt>
                    </c:numCache>
                  </c:numRef>
                </c:xVal>
                <c:yVal>
                  <c:numRef>
                    <c:extLst xmlns:c15="http://schemas.microsoft.com/office/drawing/2012/chart">
                      <c:ext xmlns:c15="http://schemas.microsoft.com/office/drawing/2012/chart" uri="{02D57815-91ED-43cb-92C2-25804820EDAC}">
                        <c15:formulaRef>
                          <c15:sqref>Barbara!$K$50:$K$59</c15:sqref>
                        </c15:formulaRef>
                      </c:ext>
                    </c:extLst>
                    <c:numCache>
                      <c:formatCode>General</c:formatCode>
                      <c:ptCount val="10"/>
                      <c:pt idx="6">
                        <c:v>0.86675500000000005</c:v>
                      </c:pt>
                      <c:pt idx="7">
                        <c:v>0.83139300000000005</c:v>
                      </c:pt>
                      <c:pt idx="8">
                        <c:v>0.76237600000000005</c:v>
                      </c:pt>
                      <c:pt idx="9">
                        <c:v>0.593889</c:v>
                      </c:pt>
                    </c:numCache>
                  </c:numRef>
                </c:yVal>
                <c:smooth val="0"/>
                <c:extLst xmlns:c15="http://schemas.microsoft.com/office/drawing/2012/chart">
                  <c:ext xmlns:c16="http://schemas.microsoft.com/office/drawing/2014/chart" uri="{C3380CC4-5D6E-409C-BE32-E72D297353CC}">
                    <c16:uniqueId val="{00000004-FAE5-49A3-98AC-9C34C616B7AC}"/>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Barbara!$E$62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Barbara!$I$65:$I$74</c15:sqref>
                        </c15:formulaRef>
                      </c:ext>
                    </c:extLst>
                    <c:numCache>
                      <c:formatCode>General</c:formatCode>
                      <c:ptCount val="10"/>
                      <c:pt idx="0">
                        <c:v>5.3057119999999998</c:v>
                      </c:pt>
                      <c:pt idx="1">
                        <c:v>3.007844</c:v>
                      </c:pt>
                      <c:pt idx="2">
                        <c:v>2.284735</c:v>
                      </c:pt>
                      <c:pt idx="3">
                        <c:v>1.9639960000000001</c:v>
                      </c:pt>
                      <c:pt idx="4">
                        <c:v>1.7487630000000001</c:v>
                      </c:pt>
                      <c:pt idx="5">
                        <c:v>1.533965</c:v>
                      </c:pt>
                      <c:pt idx="6">
                        <c:v>1.3229869999999999</c:v>
                      </c:pt>
                      <c:pt idx="7">
                        <c:v>1.082417</c:v>
                      </c:pt>
                      <c:pt idx="8">
                        <c:v>0.78437699999999999</c:v>
                      </c:pt>
                      <c:pt idx="9">
                        <c:v>0.43918699999999999</c:v>
                      </c:pt>
                    </c:numCache>
                  </c:numRef>
                </c:xVal>
                <c:yVal>
                  <c:numRef>
                    <c:extLst xmlns:c15="http://schemas.microsoft.com/office/drawing/2012/chart">
                      <c:ext xmlns:c15="http://schemas.microsoft.com/office/drawing/2012/chart" uri="{02D57815-91ED-43cb-92C2-25804820EDAC}">
                        <c15:formulaRef>
                          <c15:sqref>Barbara!$K$65:$K$74</c15:sqref>
                        </c15:formulaRef>
                      </c:ext>
                    </c:extLst>
                    <c:numCache>
                      <c:formatCode>General</c:formatCode>
                      <c:ptCount val="10"/>
                      <c:pt idx="0">
                        <c:v>0.99851900000000005</c:v>
                      </c:pt>
                      <c:pt idx="1">
                        <c:v>0.97380699999999998</c:v>
                      </c:pt>
                      <c:pt idx="2">
                        <c:v>0.95148699999999997</c:v>
                      </c:pt>
                      <c:pt idx="3">
                        <c:v>0.93013199999999996</c:v>
                      </c:pt>
                      <c:pt idx="4">
                        <c:v>0.90977300000000005</c:v>
                      </c:pt>
                      <c:pt idx="5">
                        <c:v>0.89058999999999999</c:v>
                      </c:pt>
                      <c:pt idx="6">
                        <c:v>0.86608600000000002</c:v>
                      </c:pt>
                      <c:pt idx="7">
                        <c:v>0.82890900000000001</c:v>
                      </c:pt>
                      <c:pt idx="8">
                        <c:v>0.756996</c:v>
                      </c:pt>
                      <c:pt idx="9">
                        <c:v>0.593889</c:v>
                      </c:pt>
                    </c:numCache>
                  </c:numRef>
                </c:yVal>
                <c:smooth val="0"/>
                <c:extLst xmlns:c15="http://schemas.microsoft.com/office/drawing/2012/chart">
                  <c:ext xmlns:c16="http://schemas.microsoft.com/office/drawing/2014/chart" uri="{C3380CC4-5D6E-409C-BE32-E72D297353CC}">
                    <c16:uniqueId val="{00000005-FAE5-49A3-98AC-9C34C616B7AC}"/>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Barbara!$E$77</c15:sqref>
                        </c15:formulaRef>
                      </c:ext>
                    </c:extLst>
                    <c:strCache>
                      <c:ptCount val="1"/>
                      <c:pt idx="0">
                        <c:v>Q20で固定</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extLst xmlns:c15="http://schemas.microsoft.com/office/drawing/2012/chart">
                      <c:ext xmlns:c15="http://schemas.microsoft.com/office/drawing/2012/chart" uri="{02D57815-91ED-43cb-92C2-25804820EDAC}">
                        <c15:formulaRef>
                          <c15:sqref>Barbara!$I$80:$I$89</c15:sqref>
                        </c15:formulaRef>
                      </c:ext>
                    </c:extLst>
                    <c:numCache>
                      <c:formatCode>General</c:formatCode>
                      <c:ptCount val="10"/>
                      <c:pt idx="0">
                        <c:v>5.3057119999999998</c:v>
                      </c:pt>
                      <c:pt idx="1">
                        <c:v>3.007844</c:v>
                      </c:pt>
                      <c:pt idx="2">
                        <c:v>2.284735</c:v>
                      </c:pt>
                      <c:pt idx="3">
                        <c:v>1.9643809999999999</c:v>
                      </c:pt>
                      <c:pt idx="4">
                        <c:v>1.74983</c:v>
                      </c:pt>
                      <c:pt idx="5">
                        <c:v>1.5365070000000001</c:v>
                      </c:pt>
                      <c:pt idx="6">
                        <c:v>1.320776</c:v>
                      </c:pt>
                      <c:pt idx="7">
                        <c:v>1.0815440000000001</c:v>
                      </c:pt>
                      <c:pt idx="8">
                        <c:v>0.79318500000000003</c:v>
                      </c:pt>
                      <c:pt idx="9">
                        <c:v>0.43918699999999999</c:v>
                      </c:pt>
                    </c:numCache>
                  </c:numRef>
                </c:xVal>
                <c:yVal>
                  <c:numRef>
                    <c:extLst xmlns:c15="http://schemas.microsoft.com/office/drawing/2012/chart">
                      <c:ext xmlns:c15="http://schemas.microsoft.com/office/drawing/2012/chart" uri="{02D57815-91ED-43cb-92C2-25804820EDAC}">
                        <c15:formulaRef>
                          <c15:sqref>Barbara!$K$80:$K$89</c15:sqref>
                        </c15:formulaRef>
                      </c:ext>
                    </c:extLst>
                    <c:numCache>
                      <c:formatCode>General</c:formatCode>
                      <c:ptCount val="10"/>
                      <c:pt idx="0">
                        <c:v>0.99851900000000005</c:v>
                      </c:pt>
                      <c:pt idx="1">
                        <c:v>0.97380699999999998</c:v>
                      </c:pt>
                      <c:pt idx="2">
                        <c:v>0.95148699999999997</c:v>
                      </c:pt>
                      <c:pt idx="3">
                        <c:v>0.93019499999999999</c:v>
                      </c:pt>
                      <c:pt idx="4">
                        <c:v>0.90976800000000002</c:v>
                      </c:pt>
                      <c:pt idx="5">
                        <c:v>0.89062600000000003</c:v>
                      </c:pt>
                      <c:pt idx="6">
                        <c:v>0.86647200000000002</c:v>
                      </c:pt>
                      <c:pt idx="7">
                        <c:v>0.83049799999999996</c:v>
                      </c:pt>
                      <c:pt idx="8">
                        <c:v>0.762073</c:v>
                      </c:pt>
                      <c:pt idx="9">
                        <c:v>0.593889</c:v>
                      </c:pt>
                    </c:numCache>
                  </c:numRef>
                </c:yVal>
                <c:smooth val="0"/>
                <c:extLst xmlns:c15="http://schemas.microsoft.com/office/drawing/2012/chart">
                  <c:ext xmlns:c16="http://schemas.microsoft.com/office/drawing/2014/chart" uri="{C3380CC4-5D6E-409C-BE32-E72D297353CC}">
                    <c16:uniqueId val="{00000006-FAE5-49A3-98AC-9C34C616B7AC}"/>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Barbara!$E$92</c15:sqref>
                        </c15:formulaRef>
                      </c:ext>
                    </c:extLst>
                    <c:strCache>
                      <c:ptCount val="1"/>
                      <c:pt idx="0">
                        <c:v>Q50で固定</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extLst xmlns:c15="http://schemas.microsoft.com/office/drawing/2012/chart">
                      <c:ext xmlns:c15="http://schemas.microsoft.com/office/drawing/2012/chart" uri="{02D57815-91ED-43cb-92C2-25804820EDAC}">
                        <c15:formulaRef>
                          <c15:sqref>Barbara!$I$95:$I$104</c15:sqref>
                        </c15:formulaRef>
                      </c:ext>
                    </c:extLst>
                    <c:numCache>
                      <c:formatCode>General</c:formatCode>
                      <c:ptCount val="10"/>
                      <c:pt idx="0">
                        <c:v>5.3057119999999998</c:v>
                      </c:pt>
                      <c:pt idx="1">
                        <c:v>3.007844</c:v>
                      </c:pt>
                      <c:pt idx="2">
                        <c:v>2.2850470000000001</c:v>
                      </c:pt>
                      <c:pt idx="3">
                        <c:v>1.960636</c:v>
                      </c:pt>
                      <c:pt idx="4">
                        <c:v>1.7498359999999999</c:v>
                      </c:pt>
                      <c:pt idx="5">
                        <c:v>1.5326139999999999</c:v>
                      </c:pt>
                      <c:pt idx="6">
                        <c:v>1.319199</c:v>
                      </c:pt>
                      <c:pt idx="7">
                        <c:v>1.082956</c:v>
                      </c:pt>
                      <c:pt idx="8">
                        <c:v>0.78776999999999997</c:v>
                      </c:pt>
                      <c:pt idx="9">
                        <c:v>0.43918699999999999</c:v>
                      </c:pt>
                    </c:numCache>
                  </c:numRef>
                </c:xVal>
                <c:yVal>
                  <c:numRef>
                    <c:extLst xmlns:c15="http://schemas.microsoft.com/office/drawing/2012/chart">
                      <c:ext xmlns:c15="http://schemas.microsoft.com/office/drawing/2012/chart" uri="{02D57815-91ED-43cb-92C2-25804820EDAC}">
                        <c15:formulaRef>
                          <c15:sqref>Barbara!$K$95:$K$104</c15:sqref>
                        </c15:formulaRef>
                      </c:ext>
                    </c:extLst>
                    <c:numCache>
                      <c:formatCode>General</c:formatCode>
                      <c:ptCount val="10"/>
                      <c:pt idx="0">
                        <c:v>0.99851900000000005</c:v>
                      </c:pt>
                      <c:pt idx="1">
                        <c:v>0.97380699999999998</c:v>
                      </c:pt>
                      <c:pt idx="2">
                        <c:v>0.95148900000000003</c:v>
                      </c:pt>
                      <c:pt idx="3">
                        <c:v>0.93021799999999999</c:v>
                      </c:pt>
                      <c:pt idx="4">
                        <c:v>0.90972799999999998</c:v>
                      </c:pt>
                      <c:pt idx="5">
                        <c:v>0.891069</c:v>
                      </c:pt>
                      <c:pt idx="6">
                        <c:v>0.86735700000000004</c:v>
                      </c:pt>
                      <c:pt idx="7">
                        <c:v>0.83075299999999996</c:v>
                      </c:pt>
                      <c:pt idx="8">
                        <c:v>0.76175099999999996</c:v>
                      </c:pt>
                      <c:pt idx="9">
                        <c:v>0.593889</c:v>
                      </c:pt>
                    </c:numCache>
                  </c:numRef>
                </c:yVal>
                <c:smooth val="0"/>
                <c:extLst xmlns:c15="http://schemas.microsoft.com/office/drawing/2012/chart">
                  <c:ext xmlns:c16="http://schemas.microsoft.com/office/drawing/2014/chart" uri="{C3380CC4-5D6E-409C-BE32-E72D297353CC}">
                    <c16:uniqueId val="{00000007-FAE5-49A3-98AC-9C34C616B7AC}"/>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Barbara!$E$107</c15:sqref>
                        </c15:formulaRef>
                      </c:ext>
                    </c:extLst>
                    <c:strCache>
                      <c:ptCount val="1"/>
                      <c:pt idx="0">
                        <c:v>Q80で固定</c:v>
                      </c:pt>
                    </c:strCache>
                  </c:strRef>
                </c:tx>
                <c:spPr>
                  <a:ln w="19050" cap="rnd">
                    <a:solidFill>
                      <a:schemeClr val="tx1">
                        <a:lumMod val="75000"/>
                        <a:lumOff val="25000"/>
                      </a:schemeClr>
                    </a:solidFill>
                    <a:round/>
                  </a:ln>
                  <a:effectLst/>
                </c:spPr>
                <c:marker>
                  <c:symbol val="circle"/>
                  <c:size val="5"/>
                  <c:spPr>
                    <a:solidFill>
                      <a:schemeClr val="tx1">
                        <a:lumMod val="75000"/>
                        <a:lumOff val="25000"/>
                      </a:schemeClr>
                    </a:solidFill>
                    <a:ln w="9525">
                      <a:solidFill>
                        <a:schemeClr val="tx1">
                          <a:lumMod val="75000"/>
                          <a:lumOff val="25000"/>
                        </a:schemeClr>
                      </a:solidFill>
                    </a:ln>
                    <a:effectLst/>
                  </c:spPr>
                </c:marker>
                <c:xVal>
                  <c:numRef>
                    <c:extLst xmlns:c15="http://schemas.microsoft.com/office/drawing/2012/chart">
                      <c:ext xmlns:c15="http://schemas.microsoft.com/office/drawing/2012/chart" uri="{02D57815-91ED-43cb-92C2-25804820EDAC}">
                        <c15:formulaRef>
                          <c15:sqref>Barbara!$I$110:$I$119</c15:sqref>
                        </c15:formulaRef>
                      </c:ext>
                    </c:extLst>
                    <c:numCache>
                      <c:formatCode>General</c:formatCode>
                      <c:ptCount val="10"/>
                      <c:pt idx="0">
                        <c:v>5.3057119999999998</c:v>
                      </c:pt>
                      <c:pt idx="1">
                        <c:v>3.0083389999999999</c:v>
                      </c:pt>
                      <c:pt idx="2">
                        <c:v>2.283045</c:v>
                      </c:pt>
                      <c:pt idx="3">
                        <c:v>1.9610780000000001</c:v>
                      </c:pt>
                      <c:pt idx="4">
                        <c:v>1.7476910000000001</c:v>
                      </c:pt>
                      <c:pt idx="5">
                        <c:v>1.534071</c:v>
                      </c:pt>
                      <c:pt idx="6">
                        <c:v>1.3216889999999999</c:v>
                      </c:pt>
                      <c:pt idx="7">
                        <c:v>1.084133</c:v>
                      </c:pt>
                      <c:pt idx="8">
                        <c:v>0.787632</c:v>
                      </c:pt>
                      <c:pt idx="9">
                        <c:v>0.43918699999999999</c:v>
                      </c:pt>
                    </c:numCache>
                  </c:numRef>
                </c:xVal>
                <c:yVal>
                  <c:numRef>
                    <c:extLst xmlns:c15="http://schemas.microsoft.com/office/drawing/2012/chart">
                      <c:ext xmlns:c15="http://schemas.microsoft.com/office/drawing/2012/chart" uri="{02D57815-91ED-43cb-92C2-25804820EDAC}">
                        <c15:formulaRef>
                          <c15:sqref>Barbara!$K$110:$K$119</c15:sqref>
                        </c15:formulaRef>
                      </c:ext>
                    </c:extLst>
                    <c:numCache>
                      <c:formatCode>General</c:formatCode>
                      <c:ptCount val="10"/>
                      <c:pt idx="0">
                        <c:v>0.99851900000000005</c:v>
                      </c:pt>
                      <c:pt idx="1">
                        <c:v>0.97381899999999999</c:v>
                      </c:pt>
                      <c:pt idx="2">
                        <c:v>0.95150299999999999</c:v>
                      </c:pt>
                      <c:pt idx="3">
                        <c:v>0.93017399999999995</c:v>
                      </c:pt>
                      <c:pt idx="4">
                        <c:v>0.90984200000000004</c:v>
                      </c:pt>
                      <c:pt idx="5">
                        <c:v>0.89068499999999995</c:v>
                      </c:pt>
                      <c:pt idx="6">
                        <c:v>0.86633800000000005</c:v>
                      </c:pt>
                      <c:pt idx="7">
                        <c:v>0.82905799999999996</c:v>
                      </c:pt>
                      <c:pt idx="8">
                        <c:v>0.75691299999999995</c:v>
                      </c:pt>
                      <c:pt idx="9">
                        <c:v>0.593889</c:v>
                      </c:pt>
                    </c:numCache>
                  </c:numRef>
                </c:yVal>
                <c:smooth val="0"/>
                <c:extLst xmlns:c15="http://schemas.microsoft.com/office/drawing/2012/chart">
                  <c:ext xmlns:c16="http://schemas.microsoft.com/office/drawing/2014/chart" uri="{C3380CC4-5D6E-409C-BE32-E72D297353CC}">
                    <c16:uniqueId val="{00000008-FAE5-49A3-98AC-9C34C616B7AC}"/>
                  </c:ext>
                </c:extLst>
              </c15:ser>
            </c15:filteredScatterSeries>
          </c:ext>
        </c:extLst>
      </c:scatterChart>
      <c:valAx>
        <c:axId val="351430992"/>
        <c:scaling>
          <c:orientation val="minMax"/>
          <c:max val="5.4"/>
          <c:min val="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a:t>Entropy[bit/pel]</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2240"/>
        <c:crosses val="autoZero"/>
        <c:crossBetween val="midCat"/>
      </c:valAx>
      <c:valAx>
        <c:axId val="351432240"/>
        <c:scaling>
          <c:orientation val="minMax"/>
          <c:max val="1"/>
          <c:min val="0.59000000000000008"/>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a:t>SSIM</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0992"/>
        <c:crosses val="autoZero"/>
        <c:crossBetween val="midCat"/>
      </c:valAx>
      <c:spPr>
        <a:noFill/>
        <a:ln>
          <a:noFill/>
        </a:ln>
        <a:effectLst/>
      </c:spPr>
    </c:plotArea>
    <c:legend>
      <c:legendPos val="r"/>
      <c:layout>
        <c:manualLayout>
          <c:xMode val="edge"/>
          <c:yMode val="edge"/>
          <c:x val="0.42950874778178583"/>
          <c:y val="0.63106601608463819"/>
          <c:w val="0.25889782040898368"/>
          <c:h val="0.21130452979363037"/>
        </c:manualLayout>
      </c:layout>
      <c:overlay val="0"/>
      <c:spPr>
        <a:solidFill>
          <a:schemeClr val="bg1"/>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9"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6" y="2"/>
            <a:ext cx="4275403" cy="337958"/>
          </a:xfrm>
          <a:prstGeom prst="rect">
            <a:avLst/>
          </a:prstGeom>
        </p:spPr>
        <p:txBody>
          <a:bodyPr vert="horz" lIns="91427" tIns="45714" rIns="91427" bIns="45714" rtlCol="0"/>
          <a:lstStyle>
            <a:lvl1pPr algn="r">
              <a:defRPr sz="1200"/>
            </a:lvl1pPr>
          </a:lstStyle>
          <a:p>
            <a:fld id="{8C299C16-A4A6-4B4C-8068-84FA9CEC43E6}" type="datetime1">
              <a:rPr kumimoji="1" lang="ja-JP" altLang="en-US" smtClean="0"/>
              <a:t>2022/8/3</a:t>
            </a:fld>
            <a:endParaRPr kumimoji="1" lang="ja-JP" altLang="en-US"/>
          </a:p>
        </p:txBody>
      </p:sp>
      <p:sp>
        <p:nvSpPr>
          <p:cNvPr id="4" name="フッター プレースホルダー 3"/>
          <p:cNvSpPr>
            <a:spLocks noGrp="1"/>
          </p:cNvSpPr>
          <p:nvPr>
            <p:ph type="ftr" sz="quarter" idx="2"/>
          </p:nvPr>
        </p:nvSpPr>
        <p:spPr>
          <a:xfrm>
            <a:off x="9"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6"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9"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6" y="2"/>
            <a:ext cx="4275403" cy="337958"/>
          </a:xfrm>
          <a:prstGeom prst="rect">
            <a:avLst/>
          </a:prstGeom>
        </p:spPr>
        <p:txBody>
          <a:bodyPr vert="horz" lIns="91427" tIns="45714" rIns="91427" bIns="45714" rtlCol="0"/>
          <a:lstStyle>
            <a:lvl1pPr algn="r">
              <a:defRPr sz="1200"/>
            </a:lvl1pPr>
          </a:lstStyle>
          <a:p>
            <a:fld id="{653AF1B0-4B06-48E3-BDC5-40273A314EE4}" type="datetime1">
              <a:rPr kumimoji="1" lang="ja-JP" altLang="en-US" smtClean="0"/>
              <a:t>2022/8/3</a:t>
            </a:fld>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91"/>
            <a:ext cx="7893050" cy="2652207"/>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9"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6"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p:txBody>
      </p:sp>
      <p:sp>
        <p:nvSpPr>
          <p:cNvPr id="6" name="日付プレースホルダー 5"/>
          <p:cNvSpPr>
            <a:spLocks noGrp="1"/>
          </p:cNvSpPr>
          <p:nvPr>
            <p:ph type="dt" idx="10"/>
          </p:nvPr>
        </p:nvSpPr>
        <p:spPr/>
        <p:txBody>
          <a:bodyPr/>
          <a:lstStyle/>
          <a:p>
            <a:fld id="{B137C2DB-F689-4A9D-AF39-A10EFC66C7ED}"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5.10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一つ目の手法の説明です。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ブロックの保存に適した基底の選択は全探索をすればよいのですが、</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ビットレートごとにもとめると時間がかかってしまうため、</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使用する基底の優先度をブロックごとにあらかじめ決めておきます。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例えば、基底</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個使える場合、基底を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個使える条件で最適な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1st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基底があり、</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それと組み合わせた時に画質を最適に出来る基底を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2nd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3</a:t>
            </a:r>
            <a:r>
              <a:rPr lang="en-US" altLang="ja-JP" sz="1800" kern="100" baseline="30000" dirty="0">
                <a:effectLst/>
                <a:latin typeface="Times New Roman" panose="02020603050405020304" pitchFamily="18" charset="0"/>
                <a:ea typeface="ＭＳ 明朝" panose="02020609040205080304" pitchFamily="17" charset="-128"/>
                <a:cs typeface="Times New Roman" panose="02020603050405020304" pitchFamily="18" charset="0"/>
              </a:rPr>
              <a:t>rd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以降も同様の処理を繰り返すことで、</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ビットレートに対応する最適な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基底の組み合わせを決定できます．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6" name="日付プレースホルダー 5"/>
          <p:cNvSpPr>
            <a:spLocks noGrp="1"/>
          </p:cNvSpPr>
          <p:nvPr>
            <p:ph type="dt" idx="10"/>
          </p:nvPr>
        </p:nvSpPr>
        <p:spPr/>
        <p:txBody>
          <a:bodyPr/>
          <a:lstStyle/>
          <a:p>
            <a:fld id="{E02E434D-6DE4-4B28-B577-9F4A8A3E43F0}"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6.30</a:t>
            </a:r>
          </a:p>
          <a:p>
            <a:r>
              <a:rPr kumimoji="1" lang="ja-JP" altLang="en-US" sz="1200" kern="1200" dirty="0">
                <a:solidFill>
                  <a:schemeClr val="tx1"/>
                </a:solidFill>
                <a:effectLst/>
                <a:latin typeface="+mn-lt"/>
                <a:ea typeface="+mn-ea"/>
                <a:cs typeface="+mn-cs"/>
              </a:rPr>
              <a:t>　</a:t>
            </a:r>
            <a:r>
              <a:rPr kumimoji="1" lang="ja-JP" altLang="en-US" sz="1200" kern="1200">
                <a:solidFill>
                  <a:schemeClr val="tx1"/>
                </a:solidFill>
                <a:effectLst/>
                <a:latin typeface="+mn-lt"/>
                <a:ea typeface="+mn-ea"/>
                <a:cs typeface="+mn-cs"/>
              </a:rPr>
              <a:t>手法①の</a:t>
            </a:r>
            <a:r>
              <a:rPr kumimoji="1" lang="ja-JP" altLang="en-US" sz="1200" kern="1200" dirty="0">
                <a:solidFill>
                  <a:schemeClr val="tx1"/>
                </a:solidFill>
                <a:effectLst/>
                <a:latin typeface="+mn-lt"/>
                <a:ea typeface="+mn-ea"/>
                <a:cs typeface="+mn-cs"/>
              </a:rPr>
              <a:t>有効性を示す実験です。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まず、</a:t>
            </a:r>
            <a:r>
              <a:rPr kumimoji="1" lang="en-US" altLang="ja-JP" sz="1200" kern="1200" dirty="0">
                <a:solidFill>
                  <a:schemeClr val="tx1"/>
                </a:solidFill>
                <a:effectLst/>
                <a:latin typeface="+mn-lt"/>
                <a:ea typeface="+mn-ea"/>
                <a:cs typeface="+mn-cs"/>
              </a:rPr>
              <a:t>n</a:t>
            </a:r>
            <a:r>
              <a:rPr kumimoji="1" lang="ja-JP" altLang="en-US" sz="1200" kern="1200" dirty="0">
                <a:solidFill>
                  <a:schemeClr val="tx1"/>
                </a:solidFill>
                <a:effectLst/>
                <a:latin typeface="+mn-lt"/>
                <a:ea typeface="+mn-ea"/>
                <a:cs typeface="+mn-cs"/>
              </a:rPr>
              <a:t>番目の基底まで求めるときの計算量の比較なんですが、提案手法は全探索よりも大幅に計算量を減らすことができます。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加えて　この表は基底を</a:t>
            </a:r>
            <a:r>
              <a:rPr kumimoji="1" lang="en-US" altLang="ja-JP" sz="1200" kern="1200" dirty="0">
                <a:solidFill>
                  <a:schemeClr val="tx1"/>
                </a:solidFill>
                <a:effectLst/>
                <a:latin typeface="+mn-lt"/>
                <a:ea typeface="+mn-ea"/>
                <a:cs typeface="+mn-cs"/>
              </a:rPr>
              <a:t>1</a:t>
            </a:r>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2</a:t>
            </a:r>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3</a:t>
            </a:r>
            <a:r>
              <a:rPr kumimoji="1" lang="ja-JP" altLang="en-US" sz="1200" kern="1200" dirty="0">
                <a:solidFill>
                  <a:schemeClr val="tx1"/>
                </a:solidFill>
                <a:effectLst/>
                <a:latin typeface="+mn-lt"/>
                <a:ea typeface="+mn-ea"/>
                <a:cs typeface="+mn-cs"/>
              </a:rPr>
              <a:t>個使用した時の提案手法と全探索、従来手法の</a:t>
            </a:r>
            <a:r>
              <a:rPr kumimoji="1" lang="en-US" altLang="ja-JP" sz="1200" kern="1200" dirty="0">
                <a:solidFill>
                  <a:schemeClr val="tx1"/>
                </a:solidFill>
                <a:effectLst/>
                <a:latin typeface="+mn-lt"/>
                <a:ea typeface="+mn-ea"/>
                <a:cs typeface="+mn-cs"/>
              </a:rPr>
              <a:t>MSE</a:t>
            </a:r>
            <a:r>
              <a:rPr kumimoji="1" lang="ja-JP" altLang="en-US" sz="1200" kern="1200" dirty="0">
                <a:solidFill>
                  <a:schemeClr val="tx1"/>
                </a:solidFill>
                <a:effectLst/>
                <a:latin typeface="+mn-lt"/>
                <a:ea typeface="+mn-ea"/>
                <a:cs typeface="+mn-cs"/>
              </a:rPr>
              <a:t>の比較です。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提案手法は全探索とほぼ同じ</a:t>
            </a:r>
            <a:r>
              <a:rPr kumimoji="1" lang="en-US" altLang="ja-JP" sz="1200" kern="1200" dirty="0">
                <a:solidFill>
                  <a:schemeClr val="tx1"/>
                </a:solidFill>
                <a:effectLst/>
                <a:latin typeface="+mn-lt"/>
                <a:ea typeface="+mn-ea"/>
                <a:cs typeface="+mn-cs"/>
              </a:rPr>
              <a:t>MSE</a:t>
            </a:r>
            <a:r>
              <a:rPr kumimoji="1" lang="ja-JP" altLang="en-US" sz="1200" kern="1200" dirty="0">
                <a:solidFill>
                  <a:schemeClr val="tx1"/>
                </a:solidFill>
                <a:effectLst/>
                <a:latin typeface="+mn-lt"/>
                <a:ea typeface="+mn-ea"/>
                <a:cs typeface="+mn-cs"/>
              </a:rPr>
              <a:t>であることが分かります。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これにより、複数個の基底が選択される場合の従来手法の課題を提案手法により解決できます。</a:t>
            </a: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FA6595A9-829D-43D2-B619-862DF7F7E779}"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7.50</a:t>
            </a:r>
          </a:p>
          <a:p>
            <a:r>
              <a:rPr kumimoji="1" lang="ja-JP" altLang="en-US" sz="1200" kern="1200" dirty="0">
                <a:solidFill>
                  <a:schemeClr val="tx1"/>
                </a:solidFill>
                <a:effectLst/>
                <a:latin typeface="+mn-lt"/>
                <a:ea typeface="+mn-ea"/>
                <a:cs typeface="+mn-cs"/>
              </a:rPr>
              <a:t>　次に、デコーダーへ送るための付加情報を減らすため，少数個の</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基底の組み合わせた時の</a:t>
            </a:r>
            <a:r>
              <a:rPr kumimoji="1" lang="en-US" altLang="ja-JP" sz="1200" kern="1200" dirty="0">
                <a:solidFill>
                  <a:schemeClr val="tx1"/>
                </a:solidFill>
                <a:effectLst/>
                <a:latin typeface="+mn-lt"/>
                <a:ea typeface="+mn-ea"/>
                <a:cs typeface="+mn-cs"/>
              </a:rPr>
              <a:t>MSE</a:t>
            </a:r>
            <a:r>
              <a:rPr kumimoji="1" lang="ja-JP" altLang="en-US" sz="1200" kern="1200" dirty="0">
                <a:solidFill>
                  <a:schemeClr val="tx1"/>
                </a:solidFill>
                <a:effectLst/>
                <a:latin typeface="+mn-lt"/>
                <a:ea typeface="+mn-ea"/>
                <a:cs typeface="+mn-cs"/>
              </a:rPr>
              <a:t>を評価します．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提案手法では画像全体で最大</a:t>
            </a:r>
            <a:r>
              <a:rPr kumimoji="1" lang="en-US" altLang="ja-JP" sz="1200" kern="1200" dirty="0">
                <a:solidFill>
                  <a:schemeClr val="tx1"/>
                </a:solidFill>
                <a:effectLst/>
                <a:latin typeface="+mn-lt"/>
                <a:ea typeface="+mn-ea"/>
                <a:cs typeface="+mn-cs"/>
              </a:rPr>
              <a:t>3</a:t>
            </a:r>
            <a:r>
              <a:rPr kumimoji="1" lang="ja-JP" altLang="en-US" sz="1200" kern="1200" dirty="0">
                <a:solidFill>
                  <a:schemeClr val="tx1"/>
                </a:solidFill>
                <a:effectLst/>
                <a:latin typeface="+mn-lt"/>
                <a:ea typeface="+mn-ea"/>
                <a:cs typeface="+mn-cs"/>
              </a:rPr>
              <a:t>個までの</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基底を使用します．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この</a:t>
            </a:r>
            <a:r>
              <a:rPr kumimoji="1" lang="en-US" altLang="ja-JP" sz="1200" kern="1200" dirty="0">
                <a:solidFill>
                  <a:schemeClr val="tx1"/>
                </a:solidFill>
                <a:effectLst/>
                <a:latin typeface="+mn-lt"/>
                <a:ea typeface="+mn-ea"/>
                <a:cs typeface="+mn-cs"/>
              </a:rPr>
              <a:t>3</a:t>
            </a:r>
            <a:r>
              <a:rPr kumimoji="1" lang="ja-JP" altLang="en-US" sz="1200" kern="1200" dirty="0">
                <a:solidFill>
                  <a:schemeClr val="tx1"/>
                </a:solidFill>
                <a:effectLst/>
                <a:latin typeface="+mn-lt"/>
                <a:ea typeface="+mn-ea"/>
                <a:cs typeface="+mn-cs"/>
              </a:rPr>
              <a:t>つの基底を使用するときに画質を最適に出来るブロックを赤、</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最適に出来なくとも改善できるブロックを青で示しています。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右のグラフは、これらのブロックにより画像全体の画質をどれくらい改善できるのかを表したものです。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赤ブロックのみに着目していた従来手法よりも、青と赤両方に着目する提案手法により大幅に画質を改善できることが分かります。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これ以外の基底でも同じように改善しています。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これにより、画像全体に対する各</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基底の影響を比較することができます。</a:t>
            </a: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7DE609FE-3A84-4D61-B233-2147927DF0F7}"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4096252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9.10</a:t>
            </a:r>
          </a:p>
          <a:p>
            <a:r>
              <a:rPr kumimoji="1" lang="ja-JP" altLang="en-US" sz="1200" kern="1200" dirty="0">
                <a:solidFill>
                  <a:schemeClr val="tx1"/>
                </a:solidFill>
                <a:effectLst/>
                <a:latin typeface="+mn-lt"/>
                <a:ea typeface="+mn-ea"/>
                <a:cs typeface="+mn-cs"/>
              </a:rPr>
              <a:t>　最後に</a:t>
            </a:r>
            <a:r>
              <a:rPr kumimoji="1" lang="ja-JP" altLang="en-US" sz="1200" kern="1200">
                <a:solidFill>
                  <a:schemeClr val="tx1"/>
                </a:solidFill>
                <a:effectLst/>
                <a:latin typeface="+mn-lt"/>
                <a:ea typeface="+mn-ea"/>
                <a:cs typeface="+mn-cs"/>
              </a:rPr>
              <a:t>最終的</a:t>
            </a:r>
            <a:r>
              <a:rPr kumimoji="1" lang="ja-JP" altLang="en-US" sz="1200" kern="1200" dirty="0">
                <a:solidFill>
                  <a:schemeClr val="tx1"/>
                </a:solidFill>
                <a:effectLst/>
                <a:latin typeface="+mn-lt"/>
                <a:ea typeface="+mn-ea"/>
                <a:cs typeface="+mn-cs"/>
              </a:rPr>
              <a:t>に使用する</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基底とその適用ブロックを決定します。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ここでは、手法②で</a:t>
            </a:r>
            <a:r>
              <a:rPr kumimoji="1" lang="ja-JP" altLang="en-US" sz="1200" kern="1200">
                <a:solidFill>
                  <a:schemeClr val="tx1"/>
                </a:solidFill>
                <a:effectLst/>
                <a:latin typeface="+mn-lt"/>
                <a:ea typeface="+mn-ea"/>
                <a:cs typeface="+mn-cs"/>
              </a:rPr>
              <a:t>求めた</a:t>
            </a:r>
            <a:r>
              <a:rPr kumimoji="1" lang="en-US" altLang="ja-JP" sz="1200" kern="1200" dirty="0">
                <a:solidFill>
                  <a:schemeClr val="tx1"/>
                </a:solidFill>
                <a:effectLst/>
                <a:latin typeface="+mn-lt"/>
                <a:ea typeface="+mn-ea"/>
                <a:cs typeface="+mn-cs"/>
              </a:rPr>
              <a:t>MSE</a:t>
            </a:r>
            <a:r>
              <a:rPr kumimoji="1" lang="ja-JP" altLang="en-US" sz="1200" kern="1200" dirty="0">
                <a:solidFill>
                  <a:schemeClr val="tx1"/>
                </a:solidFill>
                <a:effectLst/>
                <a:latin typeface="+mn-lt"/>
                <a:ea typeface="+mn-ea"/>
                <a:cs typeface="+mn-cs"/>
              </a:rPr>
              <a:t>の改善値が最も高い</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基底から順に付加情報を含めたビットレートをもとめ，</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と比較します。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そして，最初に</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からビットレートを削減できた</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基底を使用する</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基底，その適用ブロックを最終的な適用ブロックに決定します．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これにより，付加情報の課題が解決されます．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11739B93-40E8-4858-B57B-449454FA1BF7}"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ここからは，提案手法を自然画像に適用させた実験の結果です．</a:t>
            </a:r>
            <a:endParaRPr kumimoji="1" lang="en-US" altLang="ja-JP" dirty="0"/>
          </a:p>
          <a:p>
            <a:r>
              <a:rPr kumimoji="1" lang="ja-JP" altLang="en-US" dirty="0"/>
              <a:t>　</a:t>
            </a:r>
            <a:r>
              <a:rPr kumimoji="1" lang="en-US" altLang="ja-JP" dirty="0"/>
              <a:t>Airplane</a:t>
            </a:r>
            <a:r>
              <a:rPr kumimoji="1" lang="ja-JP" altLang="en-US" dirty="0"/>
              <a:t>に対して提案手法をビットレートごとに適用させたときの</a:t>
            </a:r>
            <a:endParaRPr kumimoji="1" lang="en-US" altLang="ja-JP" dirty="0"/>
          </a:p>
          <a:p>
            <a:r>
              <a:rPr kumimoji="1" lang="ja-JP" altLang="en-US" dirty="0"/>
              <a:t>　最適な基底と適用ブロックを示しています．</a:t>
            </a:r>
            <a:endParaRPr kumimoji="1" lang="en-US" altLang="ja-JP" dirty="0"/>
          </a:p>
          <a:p>
            <a:endParaRPr kumimoji="1" lang="en-US" altLang="ja-JP" dirty="0"/>
          </a:p>
          <a:p>
            <a:r>
              <a:rPr kumimoji="1" lang="ja-JP" altLang="en-US" dirty="0"/>
              <a:t>　結果をみるとビットレートごとに最適な</a:t>
            </a:r>
            <a:r>
              <a:rPr kumimoji="1" lang="en-US" altLang="ja-JP" dirty="0"/>
              <a:t>ICA</a:t>
            </a:r>
            <a:r>
              <a:rPr kumimoji="1" lang="ja-JP" altLang="en-US" dirty="0"/>
              <a:t>基底と適用ブロックが異なっているため，</a:t>
            </a:r>
            <a:endParaRPr kumimoji="1" lang="en-US" altLang="ja-JP" dirty="0"/>
          </a:p>
          <a:p>
            <a:r>
              <a:rPr kumimoji="1" lang="ja-JP" altLang="en-US" dirty="0"/>
              <a:t>　適切な基底の選択と領域分類が行われたと考えられます．</a:t>
            </a:r>
            <a:endParaRPr kumimoji="1" lang="en-US" altLang="ja-JP" dirty="0"/>
          </a:p>
          <a:p>
            <a:r>
              <a:rPr kumimoji="1" lang="ja-JP" altLang="en-US" dirty="0"/>
              <a:t>　また，実用的なビットレートにおいて，提案手法の最大である</a:t>
            </a:r>
            <a:r>
              <a:rPr kumimoji="1" lang="en-US" altLang="ja-JP" dirty="0"/>
              <a:t>3</a:t>
            </a:r>
            <a:r>
              <a:rPr kumimoji="1" lang="ja-JP" altLang="en-US" dirty="0"/>
              <a:t>個の</a:t>
            </a:r>
            <a:r>
              <a:rPr kumimoji="1" lang="en-US" altLang="ja-JP" dirty="0"/>
              <a:t>ICA</a:t>
            </a:r>
            <a:r>
              <a:rPr kumimoji="1" lang="ja-JP" altLang="en-US" dirty="0"/>
              <a:t>基底が使用されているため，</a:t>
            </a:r>
            <a:endParaRPr kumimoji="1" lang="en-US" altLang="ja-JP" dirty="0"/>
          </a:p>
          <a:p>
            <a:r>
              <a:rPr kumimoji="1" lang="ja-JP" altLang="en-US" dirty="0"/>
              <a:t>　付加情報を考慮できるほど，多くのビットレートが削減されたと考えられます．</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p:txBody>
      </p:sp>
      <p:sp>
        <p:nvSpPr>
          <p:cNvPr id="6" name="日付プレースホルダー 5"/>
          <p:cNvSpPr>
            <a:spLocks noGrp="1"/>
          </p:cNvSpPr>
          <p:nvPr>
            <p:ph type="dt" idx="10"/>
          </p:nvPr>
        </p:nvSpPr>
        <p:spPr/>
        <p:txBody>
          <a:bodyPr/>
          <a:lstStyle/>
          <a:p>
            <a:fld id="{D76E3CEE-CEEC-4681-9E9E-724D11E207D5}"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1977281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10.00</a:t>
            </a:r>
          </a:p>
          <a:p>
            <a:r>
              <a:rPr kumimoji="1" lang="ja-JP" altLang="en-US" dirty="0"/>
              <a:t>　次に符号化性能の比較です．</a:t>
            </a:r>
            <a:endParaRPr kumimoji="1" lang="en-US" altLang="ja-JP" dirty="0"/>
          </a:p>
          <a:p>
            <a:r>
              <a:rPr kumimoji="1" lang="ja-JP" altLang="en-US" dirty="0"/>
              <a:t>　従来手法はビットレートが極端に低い場合のみであり，</a:t>
            </a:r>
            <a:endParaRPr kumimoji="1" lang="en-US" altLang="ja-JP" dirty="0"/>
          </a:p>
          <a:p>
            <a:r>
              <a:rPr kumimoji="1" lang="ja-JP" altLang="en-US" dirty="0"/>
              <a:t>　提案手法のビットレートが極端に低いものと同等なので比較していません．</a:t>
            </a:r>
            <a:endParaRPr kumimoji="1" lang="en-US" altLang="ja-JP" dirty="0"/>
          </a:p>
          <a:p>
            <a:endParaRPr kumimoji="1" lang="en-US" altLang="ja-JP" dirty="0"/>
          </a:p>
          <a:p>
            <a:r>
              <a:rPr kumimoji="1" lang="ja-JP" altLang="en-US" dirty="0"/>
              <a:t>　縦軸，横軸</a:t>
            </a:r>
            <a:endParaRPr kumimoji="1" lang="en-US" altLang="ja-JP" dirty="0"/>
          </a:p>
          <a:p>
            <a:r>
              <a:rPr kumimoji="1" lang="ja-JP" altLang="en-US" dirty="0"/>
              <a:t>　提案手法は</a:t>
            </a:r>
            <a:r>
              <a:rPr kumimoji="1" lang="en-US" altLang="ja-JP" dirty="0"/>
              <a:t>DCT</a:t>
            </a:r>
            <a:r>
              <a:rPr kumimoji="1" lang="ja-JP" altLang="en-US" dirty="0"/>
              <a:t>と比較してすべてのビットレートにおいて符号化性能が改善していることが分かります．</a:t>
            </a:r>
            <a:endParaRPr kumimoji="1" lang="en-US" altLang="ja-JP" dirty="0"/>
          </a:p>
          <a:p>
            <a:r>
              <a:rPr kumimoji="1" lang="ja-JP" altLang="en-US" dirty="0"/>
              <a:t>　また，高ビットレートではエントロピーが大きく削減され，低ビットレートでは画質が大きく向上しているため，</a:t>
            </a:r>
            <a:endParaRPr kumimoji="1" lang="en-US" altLang="ja-JP" dirty="0"/>
          </a:p>
          <a:p>
            <a:r>
              <a:rPr kumimoji="1" lang="ja-JP" altLang="en-US" dirty="0"/>
              <a:t>　少数個の基底で画質を保存できるという</a:t>
            </a:r>
            <a:r>
              <a:rPr kumimoji="1" lang="en-US" altLang="ja-JP" dirty="0"/>
              <a:t>ICA</a:t>
            </a:r>
            <a:r>
              <a:rPr kumimoji="1" lang="ja-JP" altLang="en-US" dirty="0"/>
              <a:t>の特性が反映されていることが分かります．</a:t>
            </a:r>
            <a:endParaRPr kumimoji="1" lang="en-US" altLang="ja-JP" dirty="0"/>
          </a:p>
          <a:p>
            <a:r>
              <a:rPr kumimoji="1" lang="ja-JP" altLang="en-US" dirty="0"/>
              <a:t>　異なる特徴を持つ他の画像でも同様の結果が得られています．</a:t>
            </a:r>
            <a:endParaRPr kumimoji="1" lang="en-US" altLang="ja-JP" dirty="0"/>
          </a:p>
          <a:p>
            <a:r>
              <a:rPr kumimoji="1" lang="en-US" altLang="ja-JP" dirty="0"/>
              <a:t>  </a:t>
            </a:r>
          </a:p>
          <a:p>
            <a:r>
              <a:rPr kumimoji="1" lang="ja-JP" altLang="en-US" dirty="0"/>
              <a:t>　</a:t>
            </a:r>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fld id="{9543D5E1-C907-46A3-AD5F-58528F08BBC5}"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275991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次に，高ビットレートでの符号化性能です．</a:t>
            </a:r>
            <a:endParaRPr kumimoji="1" lang="en-US" altLang="ja-JP" dirty="0"/>
          </a:p>
          <a:p>
            <a:r>
              <a:rPr kumimoji="1" lang="ja-JP" altLang="en-US" dirty="0"/>
              <a:t>　</a:t>
            </a:r>
            <a:r>
              <a:rPr kumimoji="1" lang="en-US" altLang="ja-JP" dirty="0"/>
              <a:t>50dB</a:t>
            </a:r>
            <a:r>
              <a:rPr kumimoji="1" lang="ja-JP" altLang="en-US" dirty="0"/>
              <a:t>付近でも同様に符号化性能が改善されています．</a:t>
            </a:r>
            <a:endParaRPr kumimoji="1" lang="en-US" altLang="ja-JP" dirty="0"/>
          </a:p>
          <a:p>
            <a:endParaRPr kumimoji="1" lang="en-US" altLang="ja-JP" dirty="0"/>
          </a:p>
          <a:p>
            <a:r>
              <a:rPr kumimoji="1" lang="ja-JP" altLang="en-US" dirty="0"/>
              <a:t>　最後に，主観評価です．</a:t>
            </a:r>
            <a:endParaRPr kumimoji="1" lang="en-US" altLang="ja-JP" dirty="0"/>
          </a:p>
          <a:p>
            <a:r>
              <a:rPr kumimoji="1" lang="ja-JP" altLang="en-US" dirty="0"/>
              <a:t>　</a:t>
            </a:r>
            <a:r>
              <a:rPr kumimoji="1" lang="en-US" altLang="ja-JP" dirty="0"/>
              <a:t>30dB</a:t>
            </a:r>
            <a:r>
              <a:rPr kumimoji="1" lang="ja-JP" altLang="en-US" dirty="0"/>
              <a:t>で保存された提案手法，</a:t>
            </a:r>
            <a:r>
              <a:rPr kumimoji="1" lang="en-US" altLang="ja-JP" dirty="0"/>
              <a:t>DCT</a:t>
            </a:r>
            <a:r>
              <a:rPr kumimoji="1" lang="ja-JP" altLang="en-US" dirty="0"/>
              <a:t>の再構成画像と原画像を比較すると，</a:t>
            </a:r>
            <a:endParaRPr kumimoji="1" lang="en-US" altLang="ja-JP" dirty="0"/>
          </a:p>
          <a:p>
            <a:r>
              <a:rPr kumimoji="1" lang="ja-JP" altLang="en-US" dirty="0"/>
              <a:t>　</a:t>
            </a:r>
            <a:r>
              <a:rPr kumimoji="1" lang="en-US" altLang="ja-JP" dirty="0"/>
              <a:t>DCT</a:t>
            </a:r>
            <a:r>
              <a:rPr kumimoji="1" lang="ja-JP" altLang="en-US" dirty="0"/>
              <a:t>では保存できていなかった特徴を提案手法によって保存できていることが分かります．</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fld id="{F6F6782D-81F3-4444-A57F-CD1552972224}" type="datetime1">
              <a:rPr kumimoji="1" lang="ja-JP" altLang="en-US" smtClean="0"/>
              <a:t>2022/8/3</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433450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最後に、まとめです。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本研究では，従来手法で行われていなかった，実用的なビットレートにおける</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の特徴を考慮した手法を提案しました．</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その結果，適用できるビットレートの範囲の拡大を実現させました．</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今後の展望ですが、最適な</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基底の組み合わせはビットレートごとに異なるため，ビットレートごとに処理が必要であり，その処理コストは高いです．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そのため，基底選出の処理コストの削減が今後の目標になります．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現状では，ビットレートごとに共通する特徴を明らかにすることを目標に実験を行っています．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725EFF59-E3CB-4265-BF12-3F63D821F6B0}"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4A8851F8-AE80-419E-9283-175D14949FF1}"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04A3117B-A84A-404C-B301-BF7E25CE75B6}"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391142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solidFill>
                  <a:schemeClr val="tx1"/>
                </a:solidFill>
              </a:rPr>
              <a:t>　</a:t>
            </a:r>
            <a:r>
              <a:rPr kumimoji="1" lang="en-US" altLang="ja-JP" dirty="0">
                <a:solidFill>
                  <a:schemeClr val="tx1"/>
                </a:solidFill>
              </a:rPr>
              <a:t>30</a:t>
            </a:r>
          </a:p>
          <a:p>
            <a:r>
              <a:rPr kumimoji="1" lang="ja-JP" altLang="en-US" dirty="0">
                <a:solidFill>
                  <a:schemeClr val="tx1"/>
                </a:solidFill>
              </a:rPr>
              <a:t>　私が研究している画像圧縮の目的は、画像中の余分な情報を減らすことで、画像の効率的な伝送・保存を行うことです。</a:t>
            </a:r>
            <a:endParaRPr kumimoji="1" lang="en-US" altLang="ja-JP" dirty="0">
              <a:solidFill>
                <a:schemeClr val="tx1"/>
              </a:solidFill>
            </a:endParaRPr>
          </a:p>
          <a:p>
            <a:r>
              <a:rPr kumimoji="1" lang="ja-JP" altLang="en-US" dirty="0">
                <a:solidFill>
                  <a:schemeClr val="tx1"/>
                </a:solidFill>
              </a:rPr>
              <a:t>　この画像は、実は情報量が</a:t>
            </a:r>
            <a:r>
              <a:rPr kumimoji="1" lang="en-US" altLang="ja-JP" dirty="0">
                <a:solidFill>
                  <a:schemeClr val="tx1"/>
                </a:solidFill>
              </a:rPr>
              <a:t>1/8</a:t>
            </a:r>
            <a:r>
              <a:rPr kumimoji="1" lang="ja-JP" altLang="en-US" dirty="0">
                <a:solidFill>
                  <a:schemeClr val="tx1"/>
                </a:solidFill>
              </a:rPr>
              <a:t>にまで減らされています。　</a:t>
            </a:r>
            <a:endParaRPr kumimoji="1" lang="en-US" altLang="ja-JP" dirty="0">
              <a:solidFill>
                <a:schemeClr val="tx1"/>
              </a:solidFill>
            </a:endParaRPr>
          </a:p>
          <a:p>
            <a:r>
              <a:rPr kumimoji="1" lang="ja-JP" altLang="en-US" dirty="0">
                <a:solidFill>
                  <a:schemeClr val="tx1"/>
                </a:solidFill>
              </a:rPr>
              <a:t>　そんな画像符号化では、離散コサイン変換（</a:t>
            </a:r>
            <a:r>
              <a:rPr kumimoji="1" lang="en-US" altLang="ja-JP" dirty="0">
                <a:solidFill>
                  <a:schemeClr val="tx1"/>
                </a:solidFill>
              </a:rPr>
              <a:t>DCT</a:t>
            </a:r>
            <a:r>
              <a:rPr kumimoji="1" lang="ja-JP" altLang="en-US" dirty="0">
                <a:solidFill>
                  <a:schemeClr val="tx1"/>
                </a:solidFill>
              </a:rPr>
              <a:t>）という手法が有名です。</a:t>
            </a:r>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fld id="{0026ACCB-FB8F-4C7E-9624-066C608A6760}"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バーバラ版</a:t>
            </a:r>
            <a:r>
              <a:rPr kumimoji="1" lang="en-US" altLang="ja-JP" dirty="0"/>
              <a:t>ICA</a:t>
            </a:r>
            <a:r>
              <a:rPr kumimoji="1" lang="ja-JP" altLang="en-US" dirty="0"/>
              <a:t>ブロック</a:t>
            </a:r>
            <a:endParaRPr kumimoji="1" lang="en-US" altLang="ja-JP" dirty="0"/>
          </a:p>
          <a:p>
            <a:br>
              <a:rPr lang="en-US" altLang="ja-JP" dirty="0"/>
            </a:br>
            <a:r>
              <a:rPr lang="en-US" altLang="ja-JP" b="0" i="0" dirty="0">
                <a:solidFill>
                  <a:srgbClr val="202124"/>
                </a:solidFill>
                <a:effectLst/>
                <a:latin typeface="arial" panose="020B0604020202020204" pitchFamily="34" charset="0"/>
              </a:rPr>
              <a:t>This slide shows the </a:t>
            </a:r>
            <a:r>
              <a:rPr lang="en-US" altLang="ja-JP" b="0" i="0" dirty="0" err="1">
                <a:solidFill>
                  <a:srgbClr val="202124"/>
                </a:solidFill>
                <a:effectLst/>
                <a:latin typeface="arial" panose="020B0604020202020204" pitchFamily="34" charset="0"/>
              </a:rPr>
              <a:t>ICA_Block</a:t>
            </a:r>
            <a:r>
              <a:rPr lang="en-US" altLang="ja-JP" b="0" i="0" dirty="0">
                <a:solidFill>
                  <a:srgbClr val="202124"/>
                </a:solidFill>
                <a:effectLst/>
                <a:latin typeface="arial" panose="020B0604020202020204" pitchFamily="34" charset="0"/>
              </a:rPr>
              <a:t> and important ICA bases when applying the proposed method to the image “Barbara”.</a:t>
            </a:r>
            <a:endParaRPr kumimoji="1" lang="en-US" altLang="ja-JP" dirty="0"/>
          </a:p>
          <a:p>
            <a:endParaRPr kumimoji="1" lang="en-US" altLang="ja-JP" dirty="0"/>
          </a:p>
          <a:p>
            <a:endParaRPr kumimoji="1" lang="en-US" altLang="ja-JP" dirty="0"/>
          </a:p>
          <a:p>
            <a:r>
              <a:rPr kumimoji="1" lang="ja-JP" altLang="en-US" dirty="0"/>
              <a:t>結果に対する理由：</a:t>
            </a:r>
            <a:endParaRPr kumimoji="1" lang="en-US" altLang="ja-JP" dirty="0"/>
          </a:p>
          <a:p>
            <a:r>
              <a:rPr kumimoji="1" lang="ja-JP" altLang="en-US" dirty="0"/>
              <a:t>今回は基底を</a:t>
            </a:r>
            <a:r>
              <a:rPr kumimoji="1" lang="en-US" altLang="ja-JP" dirty="0"/>
              <a:t>3</a:t>
            </a:r>
            <a:r>
              <a:rPr kumimoji="1" lang="ja-JP" altLang="en-US" dirty="0"/>
              <a:t>個以下に限定しており、その制限下では、局所特徴を保存できないから。</a:t>
            </a:r>
            <a:endParaRPr kumimoji="1" lang="en-US" altLang="ja-JP" dirty="0"/>
          </a:p>
          <a:p>
            <a:r>
              <a:rPr kumimoji="1" lang="ja-JP" altLang="en-US" dirty="0"/>
              <a:t>平坦に見えるが細かな輝度の変化が起こっているため、その微細な変化に</a:t>
            </a:r>
            <a:r>
              <a:rPr kumimoji="1" lang="en-US" altLang="ja-JP" dirty="0"/>
              <a:t>ICA</a:t>
            </a:r>
            <a:r>
              <a:rPr kumimoji="1" lang="ja-JP" altLang="en-US" dirty="0"/>
              <a:t>が有効であったから。</a:t>
            </a:r>
            <a:endParaRPr kumimoji="1" lang="en-US" altLang="ja-JP" dirty="0"/>
          </a:p>
          <a:p>
            <a:r>
              <a:rPr kumimoji="1" lang="ja-JP" altLang="en-US" dirty="0"/>
              <a:t>中・高レートでは</a:t>
            </a:r>
            <a:r>
              <a:rPr kumimoji="1" lang="en-US" altLang="ja-JP" dirty="0"/>
              <a:t>3</a:t>
            </a:r>
            <a:r>
              <a:rPr kumimoji="1" lang="ja-JP" altLang="en-US" dirty="0"/>
              <a:t>個以下の基底で画質を再現することは難しいため。通常</a:t>
            </a:r>
          </a:p>
        </p:txBody>
      </p:sp>
      <p:sp>
        <p:nvSpPr>
          <p:cNvPr id="6" name="日付プレースホルダー 5"/>
          <p:cNvSpPr>
            <a:spLocks noGrp="1"/>
          </p:cNvSpPr>
          <p:nvPr>
            <p:ph type="dt" idx="10"/>
          </p:nvPr>
        </p:nvSpPr>
        <p:spPr/>
        <p:txBody>
          <a:bodyPr/>
          <a:lstStyle/>
          <a:p>
            <a:fld id="{56795D19-D6B9-4168-9024-47A197FF7496}"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3635216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a:t>
            </a:r>
            <a:r>
              <a:rPr kumimoji="1" lang="en-US" altLang="ja-JP"/>
              <a:t>SSIM</a:t>
            </a:r>
            <a:r>
              <a:rPr kumimoji="1" lang="ja-JP" altLang="en-US"/>
              <a:t>版</a:t>
            </a:r>
          </a:p>
        </p:txBody>
      </p:sp>
      <p:sp>
        <p:nvSpPr>
          <p:cNvPr id="6" name="日付プレースホルダー 5"/>
          <p:cNvSpPr>
            <a:spLocks noGrp="1"/>
          </p:cNvSpPr>
          <p:nvPr>
            <p:ph type="dt" idx="10"/>
          </p:nvPr>
        </p:nvSpPr>
        <p:spPr/>
        <p:txBody>
          <a:bodyPr/>
          <a:lstStyle/>
          <a:p>
            <a:fld id="{014CF9AF-4AE2-4A82-BBB6-94BFF7178F78}"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3849338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バーバラ版（付加情報無しも表示）　</a:t>
            </a:r>
            <a:r>
              <a:rPr kumimoji="1" lang="en-US" altLang="ja-JP"/>
              <a:t>cameraman </a:t>
            </a:r>
          </a:p>
          <a:p>
            <a:r>
              <a:rPr lang="en-US" altLang="ja-JP"/>
              <a:t>This slide shows the result of applying the proposed method to the image “cameraman”.</a:t>
            </a:r>
          </a:p>
          <a:p>
            <a:r>
              <a:rPr lang="en-US" altLang="ja-JP" b="0" i="0">
                <a:solidFill>
                  <a:srgbClr val="202124"/>
                </a:solidFill>
                <a:effectLst/>
                <a:latin typeface="arial" panose="020B0604020202020204" pitchFamily="34" charset="0"/>
              </a:rPr>
              <a:t>Looking at the graph, We can see that the coding performance is improved as well as the image “Airplane”.</a:t>
            </a:r>
          </a:p>
          <a:p>
            <a:endParaRPr kumimoji="1" lang="en-US" altLang="ja-JP" b="0" i="0">
              <a:solidFill>
                <a:srgbClr val="202124"/>
              </a:solidFill>
              <a:effectLst/>
              <a:latin typeface="arial" panose="020B0604020202020204" pitchFamily="34" charset="0"/>
            </a:endParaRPr>
          </a:p>
          <a:p>
            <a:r>
              <a:rPr kumimoji="1" lang="en-US" altLang="ja-JP"/>
              <a:t>Image “cameraman” also use 3 ICA bases at low rates and 2 ICA bases at medium rates, similar to the image Airplane.</a:t>
            </a:r>
          </a:p>
          <a:p>
            <a:endParaRPr kumimoji="1" lang="ja-JP" altLang="en-US"/>
          </a:p>
        </p:txBody>
      </p:sp>
      <p:sp>
        <p:nvSpPr>
          <p:cNvPr id="6" name="日付プレースホルダー 5"/>
          <p:cNvSpPr>
            <a:spLocks noGrp="1"/>
          </p:cNvSpPr>
          <p:nvPr>
            <p:ph type="dt" idx="10"/>
          </p:nvPr>
        </p:nvSpPr>
        <p:spPr/>
        <p:txBody>
          <a:bodyPr/>
          <a:lstStyle/>
          <a:p>
            <a:fld id="{674B36E1-A8F0-463E-8A13-C4295B96355C}"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420025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fld id="{8FE019E3-DED9-42D0-A7F6-8A6AC688FD01}"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3047657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SSIM</a:t>
            </a:r>
            <a:r>
              <a:rPr kumimoji="1" lang="ja-JP" altLang="en-US"/>
              <a:t>版</a:t>
            </a:r>
            <a:endParaRPr kumimoji="1" lang="en-US" altLang="ja-JP"/>
          </a:p>
          <a:p>
            <a:r>
              <a:rPr lang="en-US" altLang="ja-JP"/>
              <a:t>This slide shows assess of the proposed method by SSIM.</a:t>
            </a:r>
          </a:p>
          <a:p>
            <a:r>
              <a:rPr lang="en-US" altLang="ja-JP" b="0" i="0">
                <a:solidFill>
                  <a:srgbClr val="202124"/>
                </a:solidFill>
                <a:effectLst/>
                <a:latin typeface="arial" panose="020B0604020202020204" pitchFamily="34" charset="0"/>
              </a:rPr>
              <a:t>Looking at the graph, we can see that the coding performance has improved as well as PSNR.</a:t>
            </a:r>
          </a:p>
          <a:p>
            <a:endParaRPr kumimoji="1" lang="ja-JP" altLang="en-US"/>
          </a:p>
        </p:txBody>
      </p:sp>
      <p:sp>
        <p:nvSpPr>
          <p:cNvPr id="4" name="日付プレースホルダー 3"/>
          <p:cNvSpPr>
            <a:spLocks noGrp="1"/>
          </p:cNvSpPr>
          <p:nvPr>
            <p:ph type="dt" idx="1"/>
          </p:nvPr>
        </p:nvSpPr>
        <p:spPr/>
        <p:txBody>
          <a:bodyPr/>
          <a:lstStyle/>
          <a:p>
            <a:fld id="{DEC8E403-A633-41C9-AD68-296381834C1A}" type="datetime1">
              <a:rPr kumimoji="1" lang="ja-JP" altLang="en-US" smtClean="0"/>
              <a:t>2022/8/3</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1350236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a:t>
            </a:r>
            <a:r>
              <a:rPr kumimoji="1" lang="en-US" altLang="ja-JP"/>
              <a:t>SSIM</a:t>
            </a:r>
            <a:r>
              <a:rPr kumimoji="1" lang="ja-JP" altLang="en-US"/>
              <a:t>版</a:t>
            </a:r>
          </a:p>
        </p:txBody>
      </p:sp>
      <p:sp>
        <p:nvSpPr>
          <p:cNvPr id="6" name="日付プレースホルダー 5"/>
          <p:cNvSpPr>
            <a:spLocks noGrp="1"/>
          </p:cNvSpPr>
          <p:nvPr>
            <p:ph type="dt" idx="10"/>
          </p:nvPr>
        </p:nvSpPr>
        <p:spPr/>
        <p:txBody>
          <a:bodyPr/>
          <a:lstStyle/>
          <a:p>
            <a:fld id="{19C536C3-8093-4B4E-A93F-AAAD1D126BD6}"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658798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a:t>
            </a:r>
            <a:r>
              <a:rPr kumimoji="1" lang="en-US" altLang="ja-JP"/>
              <a:t>ICA</a:t>
            </a:r>
            <a:r>
              <a:rPr kumimoji="1" lang="ja-JP" altLang="en-US"/>
              <a:t>ブロック</a:t>
            </a:r>
            <a:endParaRPr kumimoji="1" lang="en-US" altLang="ja-JP"/>
          </a:p>
          <a:p>
            <a:br>
              <a:rPr lang="en-US" altLang="ja-JP"/>
            </a:br>
            <a:r>
              <a:rPr lang="en-US" altLang="ja-JP" b="0" i="0">
                <a:solidFill>
                  <a:srgbClr val="202124"/>
                </a:solidFill>
                <a:effectLst/>
                <a:latin typeface="arial" panose="020B0604020202020204" pitchFamily="34" charset="0"/>
              </a:rPr>
              <a:t>This slide shows the </a:t>
            </a:r>
            <a:r>
              <a:rPr lang="en-US" altLang="ja-JP" b="0" i="0" err="1">
                <a:solidFill>
                  <a:srgbClr val="202124"/>
                </a:solidFill>
                <a:effectLst/>
                <a:latin typeface="arial" panose="020B0604020202020204" pitchFamily="34" charset="0"/>
              </a:rPr>
              <a:t>ICA_Block</a:t>
            </a:r>
            <a:r>
              <a:rPr lang="en-US" altLang="ja-JP" b="0" i="0">
                <a:solidFill>
                  <a:srgbClr val="202124"/>
                </a:solidFill>
                <a:effectLst/>
                <a:latin typeface="arial" panose="020B0604020202020204" pitchFamily="34" charset="0"/>
              </a:rPr>
              <a:t> and important ICA bases when applying the proposed method to the image “Barbara”.</a:t>
            </a:r>
            <a:endParaRPr kumimoji="1" lang="en-US" altLang="ja-JP"/>
          </a:p>
          <a:p>
            <a:endParaRPr kumimoji="1" lang="en-US" altLang="ja-JP"/>
          </a:p>
          <a:p>
            <a:endParaRPr kumimoji="1" lang="en-US" altLang="ja-JP"/>
          </a:p>
          <a:p>
            <a:r>
              <a:rPr kumimoji="1" lang="ja-JP" altLang="en-US"/>
              <a:t>結果に対する理由：</a:t>
            </a:r>
            <a:endParaRPr kumimoji="1" lang="en-US" altLang="ja-JP"/>
          </a:p>
          <a:p>
            <a:r>
              <a:rPr kumimoji="1" lang="ja-JP" altLang="en-US"/>
              <a:t>今回は基底を</a:t>
            </a:r>
            <a:r>
              <a:rPr kumimoji="1" lang="en-US" altLang="ja-JP"/>
              <a:t>3</a:t>
            </a:r>
            <a:r>
              <a:rPr kumimoji="1" lang="ja-JP" altLang="en-US"/>
              <a:t>個以下に限定しており、その制限下では、局所特徴を保存できないから。</a:t>
            </a:r>
            <a:endParaRPr kumimoji="1" lang="en-US" altLang="ja-JP"/>
          </a:p>
          <a:p>
            <a:r>
              <a:rPr kumimoji="1" lang="ja-JP" altLang="en-US"/>
              <a:t>平坦に見えるが細かな輝度の変化が起こっているため、その微細な変化に</a:t>
            </a:r>
            <a:r>
              <a:rPr kumimoji="1" lang="en-US" altLang="ja-JP"/>
              <a:t>ICA</a:t>
            </a:r>
            <a:r>
              <a:rPr kumimoji="1" lang="ja-JP" altLang="en-US"/>
              <a:t>が有効であったから。</a:t>
            </a:r>
            <a:endParaRPr kumimoji="1" lang="en-US" altLang="ja-JP"/>
          </a:p>
          <a:p>
            <a:r>
              <a:rPr kumimoji="1" lang="ja-JP" altLang="en-US"/>
              <a:t>中・高レートでは</a:t>
            </a:r>
            <a:r>
              <a:rPr kumimoji="1" lang="en-US" altLang="ja-JP"/>
              <a:t>3</a:t>
            </a:r>
            <a:r>
              <a:rPr kumimoji="1" lang="ja-JP" altLang="en-US"/>
              <a:t>個以下の基底で画質を再現することは難しいため。</a:t>
            </a:r>
          </a:p>
        </p:txBody>
      </p:sp>
      <p:sp>
        <p:nvSpPr>
          <p:cNvPr id="6" name="日付プレースホルダー 5"/>
          <p:cNvSpPr>
            <a:spLocks noGrp="1"/>
          </p:cNvSpPr>
          <p:nvPr>
            <p:ph type="dt" idx="10"/>
          </p:nvPr>
        </p:nvSpPr>
        <p:spPr/>
        <p:txBody>
          <a:bodyPr/>
          <a:lstStyle/>
          <a:p>
            <a:fld id="{F6EE39D2-8DE1-426A-B666-8679F7B13FAB}"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1356830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5D106480-DE01-4B37-802F-A3E5A6E3306C}"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平坦であるほど効果的であった。</a:t>
            </a:r>
            <a:endParaRPr kumimoji="1" lang="en-US" altLang="ja-JP" dirty="0"/>
          </a:p>
          <a:p>
            <a:r>
              <a:rPr kumimoji="1" lang="ja-JP" altLang="en-US" dirty="0"/>
              <a:t>　理由として、平坦な領域も</a:t>
            </a:r>
            <a:r>
              <a:rPr kumimoji="1" lang="en-US" altLang="ja-JP" dirty="0"/>
              <a:t>ICA</a:t>
            </a:r>
            <a:r>
              <a:rPr kumimoji="1" lang="ja-JP" altLang="en-US" dirty="0"/>
              <a:t>の方が効果的であることが多い。</a:t>
            </a:r>
            <a:endParaRPr kumimoji="1" lang="en-US" altLang="ja-JP" dirty="0"/>
          </a:p>
          <a:p>
            <a:r>
              <a:rPr kumimoji="1" lang="ja-JP" altLang="en-US" dirty="0"/>
              <a:t>　また、想定する基底数では、強い局所特徴を表現できない。</a:t>
            </a:r>
            <a:endParaRPr kumimoji="1" lang="en-US" altLang="ja-JP" dirty="0"/>
          </a:p>
          <a:p>
            <a:r>
              <a:rPr kumimoji="1" lang="ja-JP" altLang="en-US" dirty="0"/>
              <a:t>　といった理由から、平坦な特徴を持つ画像の方が効果的です。</a:t>
            </a:r>
          </a:p>
        </p:txBody>
      </p:sp>
      <p:sp>
        <p:nvSpPr>
          <p:cNvPr id="6" name="日付プレースホルダー 5"/>
          <p:cNvSpPr>
            <a:spLocks noGrp="1"/>
          </p:cNvSpPr>
          <p:nvPr>
            <p:ph type="dt" idx="10"/>
          </p:nvPr>
        </p:nvSpPr>
        <p:spPr/>
        <p:txBody>
          <a:bodyPr/>
          <a:lstStyle/>
          <a:p>
            <a:fld id="{B82BD9D3-85E2-4E67-8721-69119EDBE18B}"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113925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1.00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そんな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について何ですが、この規則的な基底により、画像中の周波数成分を抽出することができます。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画像の主要な要素は、低周波成分に集中するという統計的な性質を利用し、雑音だとされている高周波成分の情報を重点的に削ることで、高い圧縮率が実現されています。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ほどほどに削るのは問題ないが、たくさん圧縮した場合、高周波成分の情報が必要な柄などの領域にノイズが発生してしまいます。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つまり、人間の視覚が必要とする情報を、削ってしまっているわけです。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A127389D-0CB8-467A-8880-A106101E6292}"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1.50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そこで、人の視覚が必要とする情報を、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と同様に基底を用いて抽出する、独立成分分析（</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）があります。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は、人間の視覚の初期（第一次視覚野）がどう特徴を処理しているのかをモデル化したもので、入力画像をなるべく少ない基底で表現することを目的としています。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これですと、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つの基底でおおよそ再現できます。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そのため、たくさん圧縮しても、視覚が必要とする情報を保存できます。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5DE77F23-47CD-441F-8E51-EDC35FF406DD}"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extLst>
      <p:ext uri="{BB962C8B-B14F-4D97-AF65-F5344CB8AC3E}">
        <p14:creationId xmlns:p14="http://schemas.microsoft.com/office/powerpoint/2010/main" val="237696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2.40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先ほど説明した、</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が得意とする特徴は、異なっているため、</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で、また、人間が必要とする情報を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で、それぞれ保存することを目指した、人間中心の符号化方式が検討されています。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僕はこの手法をどう実現させればいいのかなってのを研究しています。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A2B4B083-8A3A-4C27-A620-D6DD273BF204}"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3.10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手法の課題についてです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を併用したハイブリット符号化を実現させるためには、</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ブロックに対して</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または</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のどちらを適用させるのが最適なのか</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また、</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を適用させる場合、ブロックの保存にはどの種類の</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基底を、それをいくつ使用するのが最適なのかを決定する必要があります。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これらを解決するための手法を提案していきます。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E4CD5167-3119-4836-9F7D-238377A08F95}"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extLst>
      <p:ext uri="{BB962C8B-B14F-4D97-AF65-F5344CB8AC3E}">
        <p14:creationId xmlns:p14="http://schemas.microsoft.com/office/powerpoint/2010/main" val="65895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kumimoji="1" lang="en-US" altLang="ja-JP" sz="1200" kern="1200" dirty="0">
                <a:solidFill>
                  <a:schemeClr val="tx1"/>
                </a:solidFill>
                <a:effectLst/>
                <a:latin typeface="+mn-lt"/>
                <a:ea typeface="+mn-ea"/>
                <a:cs typeface="+mn-cs"/>
              </a:rPr>
              <a:t>3.40</a:t>
            </a:r>
          </a:p>
          <a:p>
            <a:pPr marL="133350" algn="just"/>
            <a:r>
              <a:rPr kumimoji="1" lang="ja-JP" altLang="en-US" sz="1200" kern="1200" dirty="0">
                <a:solidFill>
                  <a:schemeClr val="tx1"/>
                </a:solidFill>
                <a:effectLst/>
                <a:latin typeface="+mn-lt"/>
                <a:ea typeface="+mn-ea"/>
                <a:cs typeface="+mn-cs"/>
              </a:rPr>
              <a:t>これは同じ画質を保存するために必要な情報量を表しています。</a:t>
            </a:r>
            <a:endParaRPr kumimoji="1" lang="en-US" altLang="ja-JP" sz="1200" kern="1200" dirty="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先ほど説明した課題を解決するために考えなければいけないもう一つの課題が、</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a:t>
            </a:r>
            <a:r>
              <a:rPr kumimoji="1" lang="ja-JP" altLang="en-US" sz="1200" kern="1200">
                <a:solidFill>
                  <a:schemeClr val="tx1"/>
                </a:solidFill>
                <a:effectLst/>
                <a:latin typeface="+mn-lt"/>
                <a:ea typeface="+mn-ea"/>
                <a:cs typeface="+mn-cs"/>
              </a:rPr>
              <a:t>付加</a:t>
            </a:r>
            <a:r>
              <a:rPr kumimoji="1" lang="ja-JP" altLang="en-US" sz="1200" kern="1200" dirty="0">
                <a:solidFill>
                  <a:schemeClr val="tx1"/>
                </a:solidFill>
                <a:effectLst/>
                <a:latin typeface="+mn-lt"/>
                <a:ea typeface="+mn-ea"/>
                <a:cs typeface="+mn-cs"/>
              </a:rPr>
              <a:t>情報です。</a:t>
            </a:r>
            <a:endParaRPr kumimoji="1" lang="en-US" altLang="ja-JP" sz="1200" kern="1200" dirty="0">
              <a:solidFill>
                <a:schemeClr val="tx1"/>
              </a:solidFill>
              <a:effectLst/>
              <a:latin typeface="+mn-lt"/>
              <a:ea typeface="+mn-ea"/>
              <a:cs typeface="+mn-cs"/>
            </a:endParaRPr>
          </a:p>
          <a:p>
            <a:pPr marL="133350" algn="just"/>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基底は画像に固有の形状となるため、送信先と共有しなければなりません。</a:t>
            </a:r>
            <a:endParaRPr kumimoji="1" lang="en-US" altLang="ja-JP" sz="1200" kern="1200" dirty="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また，付加情報は基底の種類に比例して増加する</a:t>
            </a:r>
            <a:r>
              <a:rPr kumimoji="1" lang="ja-JP" altLang="en-US" sz="1200" kern="1200" dirty="0">
                <a:solidFill>
                  <a:schemeClr val="tx1"/>
                </a:solidFill>
                <a:effectLst/>
                <a:latin typeface="+mn-lt"/>
                <a:ea typeface="+mn-ea"/>
                <a:cs typeface="+mn-cs"/>
              </a:rPr>
              <a:t>ため、</a:t>
            </a:r>
            <a:endParaRPr kumimoji="1" lang="en-US" altLang="ja-JP" sz="1200" kern="120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画像全体で使用する</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基底の種類を制限せずに課題を解決すると、付加情報により情報量が増加してしまいます。</a:t>
            </a:r>
            <a:endParaRPr kumimoji="1" lang="en-US" altLang="ja-JP" sz="1200" kern="1200" dirty="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なので、画像全体で使用する基底の数を制限することで、情報量を削減できると考えています。</a:t>
            </a:r>
            <a:endParaRPr kumimoji="1" lang="en-US" altLang="ja-JP" sz="1200" kern="1200" dirty="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このように、ハイブリッド手法を実現させるためには、付加情報を考慮した上で、最適な適用ブロック、種類、個数を明らかにする必要があります。</a:t>
            </a:r>
            <a:endParaRPr kumimoji="1" lang="en-US" altLang="ja-JP" sz="1200" kern="1200" dirty="0">
              <a:solidFill>
                <a:schemeClr val="tx1"/>
              </a:solidFill>
              <a:effectLst/>
              <a:latin typeface="+mn-lt"/>
              <a:ea typeface="+mn-ea"/>
              <a:cs typeface="+mn-cs"/>
            </a:endParaRPr>
          </a:p>
          <a:p>
            <a:pPr marL="133350" algn="just"/>
            <a:endParaRPr kumimoji="1" lang="en-US" altLang="ja-JP" sz="1200" kern="1200" dirty="0">
              <a:solidFill>
                <a:schemeClr val="tx1"/>
              </a:solidFill>
              <a:effectLst/>
              <a:latin typeface="+mn-lt"/>
              <a:ea typeface="+mn-ea"/>
              <a:cs typeface="+mn-cs"/>
            </a:endParaRPr>
          </a:p>
          <a:p>
            <a:pPr marL="133350" algn="just"/>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FF2E19CE-9F3C-4705-A8DA-37E250131F24}"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4.40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次に提案手法の目的です．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従来手法はビットレートが極端に低い場合にのみ有効であったため，</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実用的なビットレートに適用させた場合に符号化性能が劣化してしまう課題がありました．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（先行研究で，できていることと，できていないことです．）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そのため，提案手法では実用的なビットレートで明らかになっている</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ブロックの保存には複数個の基底が使用される，ブロックの保存に適した</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基底はビットレートごとに異なる</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という特徴を考慮することで，</a:t>
            </a:r>
            <a:r>
              <a:rPr kumimoji="1" lang="en-US" altLang="ja-JP" sz="1200" kern="1200" dirty="0">
                <a:solidFill>
                  <a:schemeClr val="tx1"/>
                </a:solidFill>
                <a:effectLst/>
                <a:latin typeface="+mn-lt"/>
                <a:ea typeface="+mn-ea"/>
                <a:cs typeface="+mn-cs"/>
              </a:rPr>
              <a:t>DCT-ICA</a:t>
            </a:r>
            <a:r>
              <a:rPr kumimoji="1" lang="ja-JP" altLang="en-US" sz="1200" kern="1200" dirty="0">
                <a:solidFill>
                  <a:schemeClr val="tx1"/>
                </a:solidFill>
                <a:effectLst/>
                <a:latin typeface="+mn-lt"/>
                <a:ea typeface="+mn-ea"/>
                <a:cs typeface="+mn-cs"/>
              </a:rPr>
              <a:t>ハイブリット符号化手法をすべてのビットレートで実現させることが本研究の目的です．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2B0005C9-D5A2-4A2D-B36E-D0A8FC3F2227}"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338362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4.40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これはハイブリット手法の構成図になっています。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提案手法では①～③の改善を行います。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提案手法①により、領域分割のための</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基底を決定します。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この制限前というのは前スライドのこれに当たります。このままでは付加情報が多すぎるため、</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提案手法</a:t>
            </a:r>
            <a:r>
              <a:rPr kumimoji="1" lang="en-US" altLang="ja-JP" sz="1200" kern="1200" dirty="0">
                <a:solidFill>
                  <a:schemeClr val="tx1"/>
                </a:solidFill>
                <a:effectLst/>
                <a:latin typeface="+mn-lt"/>
                <a:ea typeface="+mn-ea"/>
                <a:cs typeface="+mn-cs"/>
              </a:rPr>
              <a:t>②</a:t>
            </a:r>
            <a:r>
              <a:rPr kumimoji="1" lang="ja-JP" altLang="en-US" sz="1200" kern="1200" dirty="0">
                <a:solidFill>
                  <a:schemeClr val="tx1"/>
                </a:solidFill>
                <a:effectLst/>
                <a:latin typeface="+mn-lt"/>
                <a:ea typeface="+mn-ea"/>
                <a:cs typeface="+mn-cs"/>
              </a:rPr>
              <a:t>により画像全体で使用する基底の種類を制限するために各</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基底を評価しまして、</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提案手法</a:t>
            </a:r>
            <a:r>
              <a:rPr kumimoji="1" lang="en-US" altLang="ja-JP" sz="1200" kern="1200" dirty="0">
                <a:solidFill>
                  <a:schemeClr val="tx1"/>
                </a:solidFill>
                <a:effectLst/>
                <a:latin typeface="+mn-lt"/>
                <a:ea typeface="+mn-ea"/>
                <a:cs typeface="+mn-cs"/>
              </a:rPr>
              <a:t>③</a:t>
            </a:r>
            <a:r>
              <a:rPr kumimoji="1" lang="ja-JP" altLang="en-US" sz="1200" kern="1200" dirty="0">
                <a:solidFill>
                  <a:schemeClr val="tx1"/>
                </a:solidFill>
                <a:effectLst/>
                <a:latin typeface="+mn-lt"/>
                <a:ea typeface="+mn-ea"/>
                <a:cs typeface="+mn-cs"/>
              </a:rPr>
              <a:t>により使用する</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基底とその適用領域を決定します。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前のスライドで挙げたように，ブロックの保存に適した</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基底はビットレートごとに異なるため，</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提案手法はビットレートごとに適用させます．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F5BCA822-D950-4A78-AFF4-9642A5FBFD97}" type="datetime1">
              <a:rPr kumimoji="1" lang="ja-JP" altLang="en-US" smtClean="0"/>
              <a:t>2022/8/3</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9534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hart" Target="../charts/chart1.xml"/><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34.png"/><Relationship Id="rId3" Type="http://schemas.openxmlformats.org/officeDocument/2006/relationships/image" Target="../media/image40.png"/><Relationship Id="rId7" Type="http://schemas.openxmlformats.org/officeDocument/2006/relationships/image" Target="../media/image36.png"/><Relationship Id="rId12"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33.png"/><Relationship Id="rId5" Type="http://schemas.openxmlformats.org/officeDocument/2006/relationships/image" Target="../media/image42.png"/><Relationship Id="rId10" Type="http://schemas.openxmlformats.org/officeDocument/2006/relationships/image" Target="../media/image31.png"/><Relationship Id="rId4" Type="http://schemas.openxmlformats.org/officeDocument/2006/relationships/image" Target="../media/image41.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hart" Target="../charts/chart2.xml"/><Relationship Id="rId7" Type="http://schemas.openxmlformats.org/officeDocument/2006/relationships/image" Target="../media/image43.png"/><Relationship Id="rId12"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4.png"/><Relationship Id="rId7" Type="http://schemas.openxmlformats.org/officeDocument/2006/relationships/image" Target="../media/image38.png"/><Relationship Id="rId12" Type="http://schemas.openxmlformats.org/officeDocument/2006/relationships/image" Target="../media/image52.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hart" Target="../charts/chart3.xml"/><Relationship Id="rId11" Type="http://schemas.openxmlformats.org/officeDocument/2006/relationships/image" Target="../media/image51.JPG"/><Relationship Id="rId5" Type="http://schemas.openxmlformats.org/officeDocument/2006/relationships/image" Target="../media/image47.png"/><Relationship Id="rId10" Type="http://schemas.openxmlformats.org/officeDocument/2006/relationships/image" Target="../media/image50.JPG"/><Relationship Id="rId4" Type="http://schemas.openxmlformats.org/officeDocument/2006/relationships/image" Target="../media/image46.png"/><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20.png"/><Relationship Id="rId12"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image" Target="../media/image21.png"/><Relationship Id="rId4" Type="http://schemas.openxmlformats.org/officeDocument/2006/relationships/image" Target="../media/image54.png"/><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9.png"/><Relationship Id="rId3" Type="http://schemas.openxmlformats.org/officeDocument/2006/relationships/chart" Target="../charts/chart4.xml"/><Relationship Id="rId7" Type="http://schemas.openxmlformats.org/officeDocument/2006/relationships/image" Target="../media/image58.png"/><Relationship Id="rId12"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62.png"/><Relationship Id="rId5" Type="http://schemas.openxmlformats.org/officeDocument/2006/relationships/image" Target="../media/image57.png"/><Relationship Id="rId10" Type="http://schemas.openxmlformats.org/officeDocument/2006/relationships/image" Target="../media/image20.png"/><Relationship Id="rId4" Type="http://schemas.openxmlformats.org/officeDocument/2006/relationships/image" Target="../media/image61.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chart" Target="../charts/chart5.xml"/><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2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chart" Target="../charts/chart6.xml"/><Relationship Id="rId7" Type="http://schemas.openxmlformats.org/officeDocument/2006/relationships/image" Target="../media/image7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2.png"/><Relationship Id="rId10" Type="http://schemas.openxmlformats.org/officeDocument/2006/relationships/image" Target="../media/image78.png"/><Relationship Id="rId4" Type="http://schemas.openxmlformats.org/officeDocument/2006/relationships/image" Target="../media/image73.png"/><Relationship Id="rId9" Type="http://schemas.openxmlformats.org/officeDocument/2006/relationships/image" Target="../media/image77.png"/></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20.png"/><Relationship Id="rId12"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image" Target="../media/image21.png"/><Relationship Id="rId4" Type="http://schemas.openxmlformats.org/officeDocument/2006/relationships/image" Target="../media/image54.png"/><Relationship Id="rId9"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46.png"/><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1355060"/>
            <a:ext cx="8361892" cy="2761519"/>
          </a:xfrm>
        </p:spPr>
        <p:txBody>
          <a:bodyPr>
            <a:noAutofit/>
          </a:bodyPr>
          <a:lstStyle/>
          <a:p>
            <a:br>
              <a:rPr lang="en-US" altLang="ja-JP" sz="2800" dirty="0"/>
            </a:br>
            <a:r>
              <a:rPr lang="ja-JP" altLang="en-US" sz="4000" dirty="0"/>
              <a:t>離散コサイン変換と</a:t>
            </a:r>
            <a:br>
              <a:rPr lang="en-US" altLang="ja-JP" sz="4000" dirty="0"/>
            </a:br>
            <a:r>
              <a:rPr lang="ja-JP" altLang="en-US" sz="4000" dirty="0"/>
              <a:t>独立成分分析を併用した</a:t>
            </a:r>
            <a:br>
              <a:rPr lang="en-US" altLang="ja-JP" sz="4000" dirty="0"/>
            </a:br>
            <a:r>
              <a:rPr lang="ja-JP" altLang="en-US" sz="4000" dirty="0"/>
              <a:t>画像符号化手法の性能改善</a:t>
            </a:r>
            <a:br>
              <a:rPr lang="en-US" altLang="ja-JP" sz="2800" dirty="0"/>
            </a:br>
            <a:endParaRPr kumimoji="1" lang="ja-JP" altLang="en-US" sz="2400" dirty="0"/>
          </a:p>
        </p:txBody>
      </p:sp>
      <p:sp>
        <p:nvSpPr>
          <p:cNvPr id="3" name="サブタイトル 2"/>
          <p:cNvSpPr>
            <a:spLocks noGrp="1"/>
          </p:cNvSpPr>
          <p:nvPr>
            <p:ph type="subTitle" idx="1"/>
          </p:nvPr>
        </p:nvSpPr>
        <p:spPr>
          <a:xfrm>
            <a:off x="653538" y="4340993"/>
            <a:ext cx="8190406" cy="2190945"/>
          </a:xfrm>
        </p:spPr>
        <p:txBody>
          <a:bodyPr>
            <a:normAutofit/>
          </a:bodyPr>
          <a:lstStyle/>
          <a:p>
            <a:pPr>
              <a:spcBef>
                <a:spcPts val="1200"/>
              </a:spcBef>
            </a:pPr>
            <a:r>
              <a:rPr lang="ja-JP" altLang="en-US" sz="2800" dirty="0">
                <a:latin typeface="Times New Roman" panose="02020603050405020304" pitchFamily="18" charset="0"/>
                <a:cs typeface="Times New Roman" panose="02020603050405020304" pitchFamily="18" charset="0"/>
              </a:rPr>
              <a:t>岩手県立大学大学院</a:t>
            </a:r>
            <a:endParaRPr lang="en-US" altLang="ja-JP" sz="2800" dirty="0">
              <a:latin typeface="Times New Roman" panose="02020603050405020304" pitchFamily="18" charset="0"/>
              <a:cs typeface="Times New Roman" panose="02020603050405020304" pitchFamily="18" charset="0"/>
            </a:endParaRPr>
          </a:p>
          <a:p>
            <a:pPr>
              <a:spcBef>
                <a:spcPts val="1200"/>
              </a:spcBef>
            </a:pPr>
            <a:r>
              <a:rPr lang="ja-JP" altLang="en-US" sz="2800" dirty="0">
                <a:latin typeface="Times New Roman" panose="02020603050405020304" pitchFamily="18" charset="0"/>
                <a:cs typeface="Times New Roman" panose="02020603050405020304" pitchFamily="18" charset="0"/>
              </a:rPr>
              <a:t>博士前期課程 </a:t>
            </a:r>
            <a:r>
              <a:rPr lang="en-US" altLang="ja-JP" sz="2800" dirty="0">
                <a:latin typeface="Times New Roman" panose="02020603050405020304" pitchFamily="18" charset="0"/>
                <a:cs typeface="Times New Roman" panose="02020603050405020304" pitchFamily="18" charset="0"/>
              </a:rPr>
              <a:t>2</a:t>
            </a:r>
            <a:r>
              <a:rPr lang="ja-JP" altLang="en-US" sz="2800" dirty="0">
                <a:latin typeface="Times New Roman" panose="02020603050405020304" pitchFamily="18" charset="0"/>
                <a:cs typeface="Times New Roman" panose="02020603050405020304" pitchFamily="18" charset="0"/>
              </a:rPr>
              <a:t>年 亀田研究室</a:t>
            </a:r>
            <a:endParaRPr lang="en-US" altLang="ja-JP" sz="2800" dirty="0">
              <a:latin typeface="Times New Roman" panose="02020603050405020304" pitchFamily="18" charset="0"/>
              <a:cs typeface="Times New Roman" panose="02020603050405020304" pitchFamily="18" charset="0"/>
            </a:endParaRPr>
          </a:p>
          <a:p>
            <a:pPr>
              <a:spcBef>
                <a:spcPts val="1200"/>
              </a:spcBef>
            </a:pPr>
            <a:r>
              <a:rPr lang="ja-JP" altLang="en-US" sz="2800" dirty="0">
                <a:latin typeface="Times New Roman" panose="02020603050405020304" pitchFamily="18" charset="0"/>
                <a:cs typeface="Times New Roman" panose="02020603050405020304" pitchFamily="18" charset="0"/>
              </a:rPr>
              <a:t>　中田 雄大</a:t>
            </a:r>
            <a:endParaRPr lang="en-US" altLang="ja-JP" sz="2800" dirty="0">
              <a:latin typeface="Times New Roman" panose="02020603050405020304" pitchFamily="18" charset="0"/>
              <a:cs typeface="Times New Roman" panose="02020603050405020304" pitchFamily="18" charset="0"/>
            </a:endParaRPr>
          </a:p>
        </p:txBody>
      </p:sp>
      <p:sp>
        <p:nvSpPr>
          <p:cNvPr id="7" name="サブタイトル 2">
            <a:extLst>
              <a:ext uri="{FF2B5EF4-FFF2-40B4-BE49-F238E27FC236}">
                <a16:creationId xmlns:a16="http://schemas.microsoft.com/office/drawing/2014/main" id="{78BE3E78-D8C8-448A-B786-DFCEC30949CA}"/>
              </a:ext>
            </a:extLst>
          </p:cNvPr>
          <p:cNvSpPr txBox="1">
            <a:spLocks/>
          </p:cNvSpPr>
          <p:nvPr/>
        </p:nvSpPr>
        <p:spPr>
          <a:xfrm>
            <a:off x="391054" y="326061"/>
            <a:ext cx="7401224" cy="103072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kumimoji="1" sz="3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spcBef>
                <a:spcPts val="1200"/>
              </a:spcBef>
            </a:pPr>
            <a:r>
              <a:rPr lang="en-US" altLang="ja-JP" sz="2800" dirty="0">
                <a:latin typeface="Times New Roman" panose="02020603050405020304" pitchFamily="18" charset="0"/>
                <a:cs typeface="Times New Roman" panose="02020603050405020304" pitchFamily="18" charset="0"/>
              </a:rPr>
              <a:t>2022/ 8/ 3</a:t>
            </a:r>
          </a:p>
          <a:p>
            <a:pPr algn="l">
              <a:spcBef>
                <a:spcPts val="1200"/>
              </a:spcBef>
            </a:pPr>
            <a:r>
              <a:rPr lang="ja-JP" altLang="en-US" sz="2800" dirty="0">
                <a:latin typeface="Times New Roman" panose="02020603050405020304" pitchFamily="18" charset="0"/>
                <a:cs typeface="Times New Roman" panose="02020603050405020304" pitchFamily="18" charset="0"/>
              </a:rPr>
              <a:t>公開ゼミナール</a:t>
            </a:r>
            <a:endParaRPr lang="en-US" altLang="ja-JP"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A18CEF08-F9AB-4806-9B55-4D250E2B5C39}"/>
              </a:ext>
            </a:extLst>
          </p:cNvPr>
          <p:cNvGrpSpPr/>
          <p:nvPr/>
        </p:nvGrpSpPr>
        <p:grpSpPr>
          <a:xfrm rot="5400000">
            <a:off x="5692737" y="2992275"/>
            <a:ext cx="971303" cy="646331"/>
            <a:chOff x="7481454" y="1451459"/>
            <a:chExt cx="971303" cy="975474"/>
          </a:xfrm>
        </p:grpSpPr>
        <p:sp>
          <p:nvSpPr>
            <p:cNvPr id="51" name="大かっこ 50">
              <a:extLst>
                <a:ext uri="{FF2B5EF4-FFF2-40B4-BE49-F238E27FC236}">
                  <a16:creationId xmlns:a16="http://schemas.microsoft.com/office/drawing/2014/main" id="{D8EF6AA1-7F9F-490F-9F55-C9CD926FCF98}"/>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BDEDF0B3-6C95-420D-9B65-904C50F395B0}"/>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コンテンツ プレースホルダー 18" descr="C:\Users\kawamura\study\ゼミ\基底画像（永久保存版）\barbara.bmp">
            <a:extLst>
              <a:ext uri="{FF2B5EF4-FFF2-40B4-BE49-F238E27FC236}">
                <a16:creationId xmlns:a16="http://schemas.microsoft.com/office/drawing/2014/main" id="{7C3BF4D0-D5CC-4936-99B0-C4C5CF079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44" y="2798075"/>
            <a:ext cx="2013372" cy="2013372"/>
          </a:xfrm>
          <a:prstGeom prst="rect">
            <a:avLst/>
          </a:prstGeom>
          <a:noFill/>
          <a:ln w="25400">
            <a:noFill/>
          </a:ln>
        </p:spPr>
      </p:pic>
      <p:grpSp>
        <p:nvGrpSpPr>
          <p:cNvPr id="37" name="グループ化 36">
            <a:extLst>
              <a:ext uri="{FF2B5EF4-FFF2-40B4-BE49-F238E27FC236}">
                <a16:creationId xmlns:a16="http://schemas.microsoft.com/office/drawing/2014/main" id="{DEFF8CF7-A193-964A-A83E-C13B5D5A73CB}"/>
              </a:ext>
            </a:extLst>
          </p:cNvPr>
          <p:cNvGrpSpPr/>
          <p:nvPr/>
        </p:nvGrpSpPr>
        <p:grpSpPr>
          <a:xfrm>
            <a:off x="732469" y="3242993"/>
            <a:ext cx="3534640" cy="1348123"/>
            <a:chOff x="-2279078" y="8191654"/>
            <a:chExt cx="4865902" cy="1853667"/>
          </a:xfrm>
        </p:grpSpPr>
        <p:sp>
          <p:nvSpPr>
            <p:cNvPr id="39" name="正方形/長方形 38">
              <a:extLst>
                <a:ext uri="{FF2B5EF4-FFF2-40B4-BE49-F238E27FC236}">
                  <a16:creationId xmlns:a16="http://schemas.microsoft.com/office/drawing/2014/main" id="{E5D53A6D-C11A-9549-9D66-118104C341CA}"/>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128768" y="9118488"/>
              <a:ext cx="2824094" cy="528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26" y="8191654"/>
              <a:ext cx="1891498" cy="1853667"/>
            </a:xfrm>
            <a:prstGeom prst="rect">
              <a:avLst/>
            </a:prstGeom>
            <a:ln w="28575">
              <a:solidFill>
                <a:srgbClr val="FF0000"/>
              </a:solidFill>
            </a:ln>
          </p:spPr>
        </p:pic>
      </p:grpSp>
      <p:sp>
        <p:nvSpPr>
          <p:cNvPr id="36" name="タイトル 1">
            <a:extLst>
              <a:ext uri="{FF2B5EF4-FFF2-40B4-BE49-F238E27FC236}">
                <a16:creationId xmlns:a16="http://schemas.microsoft.com/office/drawing/2014/main" id="{13B62C7C-89E8-4A7A-9094-4CFF8580785E}"/>
              </a:ext>
            </a:extLst>
          </p:cNvPr>
          <p:cNvSpPr>
            <a:spLocks noGrp="1"/>
          </p:cNvSpPr>
          <p:nvPr>
            <p:ph type="title"/>
          </p:nvPr>
        </p:nvSpPr>
        <p:spPr>
          <a:xfrm>
            <a:off x="273049" y="88900"/>
            <a:ext cx="8219197"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領域分割のための</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ICA</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基底を決定 ①</a:t>
            </a:r>
          </a:p>
        </p:txBody>
      </p:sp>
      <p:sp>
        <p:nvSpPr>
          <p:cNvPr id="38" name="コンテンツ プレースホルダー 2">
            <a:extLst>
              <a:ext uri="{FF2B5EF4-FFF2-40B4-BE49-F238E27FC236}">
                <a16:creationId xmlns:a16="http://schemas.microsoft.com/office/drawing/2014/main" id="{EE9F0268-D8A6-47A1-95A6-CD63B2649B84}"/>
              </a:ext>
            </a:extLst>
          </p:cNvPr>
          <p:cNvSpPr>
            <a:spLocks noGrp="1"/>
          </p:cNvSpPr>
          <p:nvPr>
            <p:ph idx="1"/>
          </p:nvPr>
        </p:nvSpPr>
        <p:spPr>
          <a:xfrm>
            <a:off x="321589" y="836810"/>
            <a:ext cx="8675961" cy="832596"/>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全探索による</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基底の決定が最適だが，</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ビットレートごとに求めると</a:t>
            </a:r>
            <a:r>
              <a:rPr lang="ja-JP" altLang="en-US" sz="2000" dirty="0">
                <a:solidFill>
                  <a:schemeClr val="accent2"/>
                </a:solidFill>
                <a:latin typeface="Times New Roman" panose="02020603050405020304" pitchFamily="18" charset="0"/>
              </a:rPr>
              <a:t>時間</a:t>
            </a:r>
            <a:r>
              <a:rPr lang="ja-JP" altLang="en-US" sz="2000" dirty="0">
                <a:latin typeface="Times New Roman" panose="02020603050405020304" pitchFamily="18" charset="0"/>
              </a:rPr>
              <a:t>がかかってしまう</a:t>
            </a:r>
            <a:r>
              <a:rPr lang="en-US" altLang="ja-JP" sz="2000" dirty="0">
                <a:latin typeface="Times New Roman" panose="02020603050405020304" pitchFamily="18" charset="0"/>
              </a:rPr>
              <a:t>...</a:t>
            </a:r>
          </a:p>
        </p:txBody>
      </p:sp>
      <p:sp>
        <p:nvSpPr>
          <p:cNvPr id="48" name="正方形/長方形 47">
            <a:extLst>
              <a:ext uri="{FF2B5EF4-FFF2-40B4-BE49-F238E27FC236}">
                <a16:creationId xmlns:a16="http://schemas.microsoft.com/office/drawing/2014/main" id="{A83C710A-3E54-44ED-81F1-9035CBA2442C}"/>
              </a:ext>
            </a:extLst>
          </p:cNvPr>
          <p:cNvSpPr/>
          <p:nvPr/>
        </p:nvSpPr>
        <p:spPr>
          <a:xfrm>
            <a:off x="493472" y="5920095"/>
            <a:ext cx="8332197" cy="78384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solidFill>
                <a:latin typeface="Times New Roman" panose="02020603050405020304" pitchFamily="18" charset="0"/>
                <a:cs typeface="Times New Roman" panose="02020603050405020304" pitchFamily="18" charset="0"/>
              </a:rPr>
              <a:t>ビットレートに対応する</a:t>
            </a:r>
            <a:r>
              <a:rPr lang="ja-JP" altLang="en-US" sz="2400" dirty="0">
                <a:solidFill>
                  <a:schemeClr val="accent2"/>
                </a:solidFill>
                <a:latin typeface="Times New Roman" panose="02020603050405020304" pitchFamily="18" charset="0"/>
                <a:cs typeface="Times New Roman" panose="02020603050405020304" pitchFamily="18" charset="0"/>
              </a:rPr>
              <a:t>最適</a:t>
            </a:r>
            <a:r>
              <a:rPr lang="ja-JP" altLang="en-US" sz="2400" dirty="0">
                <a:solidFill>
                  <a:schemeClr val="bg1"/>
                </a:solidFill>
                <a:latin typeface="Times New Roman" panose="02020603050405020304" pitchFamily="18" charset="0"/>
                <a:cs typeface="Times New Roman" panose="02020603050405020304" pitchFamily="18" charset="0"/>
              </a:rPr>
              <a:t>な</a:t>
            </a:r>
            <a:r>
              <a:rPr lang="en-US" altLang="ja-JP" sz="2400" dirty="0">
                <a:solidFill>
                  <a:schemeClr val="bg1"/>
                </a:solidFill>
                <a:latin typeface="Times New Roman" panose="02020603050405020304" pitchFamily="18" charset="0"/>
                <a:cs typeface="Times New Roman" panose="02020603050405020304" pitchFamily="18" charset="0"/>
              </a:rPr>
              <a:t>ICA</a:t>
            </a:r>
            <a:r>
              <a:rPr lang="ja-JP" altLang="en-US" sz="2400" dirty="0">
                <a:solidFill>
                  <a:schemeClr val="bg1"/>
                </a:solidFill>
                <a:latin typeface="Times New Roman" panose="02020603050405020304" pitchFamily="18" charset="0"/>
                <a:cs typeface="Times New Roman" panose="02020603050405020304" pitchFamily="18" charset="0"/>
              </a:rPr>
              <a:t>基底の組み合わせを決定</a:t>
            </a:r>
          </a:p>
        </p:txBody>
      </p:sp>
      <p:pic>
        <p:nvPicPr>
          <p:cNvPr id="57" name="図 56" descr="C:\Users\togashi\Documents\togashi\富樫研究\ICA40.PNG">
            <a:extLst>
              <a:ext uri="{FF2B5EF4-FFF2-40B4-BE49-F238E27FC236}">
                <a16:creationId xmlns:a16="http://schemas.microsoft.com/office/drawing/2014/main" id="{0D3A77F0-3777-4E17-A6FD-4BD80C389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2364" y="3255344"/>
            <a:ext cx="373711" cy="368594"/>
          </a:xfrm>
          <a:prstGeom prst="rect">
            <a:avLst/>
          </a:prstGeom>
          <a:noFill/>
          <a:ln>
            <a:noFill/>
          </a:ln>
          <a:effectLst>
            <a:outerShdw blurRad="50800" dist="38100" dir="2700000" algn="tl" rotWithShape="0">
              <a:prstClr val="black">
                <a:alpha val="40000"/>
              </a:prstClr>
            </a:outerShdw>
          </a:effectLst>
        </p:spPr>
      </p:pic>
      <p:sp>
        <p:nvSpPr>
          <p:cNvPr id="65" name="正方形/長方形 64">
            <a:extLst>
              <a:ext uri="{FF2B5EF4-FFF2-40B4-BE49-F238E27FC236}">
                <a16:creationId xmlns:a16="http://schemas.microsoft.com/office/drawing/2014/main" id="{CFB9049D-A818-4369-938F-32321C96D56C}"/>
              </a:ext>
            </a:extLst>
          </p:cNvPr>
          <p:cNvSpPr/>
          <p:nvPr/>
        </p:nvSpPr>
        <p:spPr>
          <a:xfrm>
            <a:off x="8281373" y="2660512"/>
            <a:ext cx="646331" cy="338554"/>
          </a:xfrm>
          <a:prstGeom prst="rect">
            <a:avLst/>
          </a:prstGeom>
        </p:spPr>
        <p:txBody>
          <a:bodyPr wrap="square">
            <a:spAutoFit/>
          </a:bodyPr>
          <a:lstStyle/>
          <a:p>
            <a:pPr algn="ctr"/>
            <a:r>
              <a:rPr lang="ja-JP" alt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dirty="0">
              <a:solidFill>
                <a:srgbClr val="FF0000"/>
              </a:solidFill>
              <a:latin typeface="Times New Roman" panose="02020603050405020304" pitchFamily="18" charset="0"/>
              <a:cs typeface="Times New Roman" panose="02020603050405020304" pitchFamily="18" charset="0"/>
            </a:endParaRPr>
          </a:p>
        </p:txBody>
      </p:sp>
      <p:sp>
        <p:nvSpPr>
          <p:cNvPr id="66" name="正方形/長方形 65">
            <a:extLst>
              <a:ext uri="{FF2B5EF4-FFF2-40B4-BE49-F238E27FC236}">
                <a16:creationId xmlns:a16="http://schemas.microsoft.com/office/drawing/2014/main" id="{DFECD8AB-630A-4A2D-A02A-59C211DBF9E8}"/>
              </a:ext>
            </a:extLst>
          </p:cNvPr>
          <p:cNvSpPr/>
          <p:nvPr/>
        </p:nvSpPr>
        <p:spPr>
          <a:xfrm>
            <a:off x="5185777" y="2660512"/>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2439067A-20F2-47BD-BE6A-E0FF8BED927E}"/>
              </a:ext>
            </a:extLst>
          </p:cNvPr>
          <p:cNvSpPr txBox="1">
            <a:spLocks/>
          </p:cNvSpPr>
          <p:nvPr/>
        </p:nvSpPr>
        <p:spPr>
          <a:xfrm>
            <a:off x="493472" y="1932432"/>
            <a:ext cx="3944763" cy="748838"/>
          </a:xfrm>
          <a:prstGeom prst="rect">
            <a:avLst/>
          </a:prstGeom>
          <a:solidFill>
            <a:schemeClr val="bg1"/>
          </a:solidFill>
          <a:ln w="28575">
            <a:solidFill>
              <a:schemeClr val="accent6"/>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mn-ea"/>
                <a:ea typeface="+mn-ea"/>
              </a:rPr>
              <a:t>基底を</a:t>
            </a:r>
            <a:r>
              <a:rPr lang="en-US" altLang="ja-JP" sz="1800" dirty="0">
                <a:latin typeface="+mn-ea"/>
                <a:ea typeface="+mn-ea"/>
              </a:rPr>
              <a:t>2</a:t>
            </a:r>
            <a:r>
              <a:rPr lang="ja-JP" altLang="en-US" sz="1800" dirty="0">
                <a:latin typeface="+mn-ea"/>
                <a:ea typeface="+mn-ea"/>
              </a:rPr>
              <a:t>個使えるとき，</a:t>
            </a:r>
            <a:endParaRPr lang="en-US" altLang="ja-JP" sz="1800" dirty="0">
              <a:latin typeface="+mn-ea"/>
              <a:ea typeface="+mn-ea"/>
            </a:endParaRPr>
          </a:p>
          <a:p>
            <a:pPr marL="0" indent="0" algn="ctr">
              <a:buNone/>
            </a:pPr>
            <a:r>
              <a:rPr lang="ja-JP" altLang="en-US" sz="1800" dirty="0">
                <a:latin typeface="+mn-ea"/>
                <a:ea typeface="+mn-ea"/>
              </a:rPr>
              <a:t>最適な組み合わせは？</a:t>
            </a:r>
            <a:endParaRPr lang="en-US" altLang="ja-JP" sz="1800" dirty="0">
              <a:latin typeface="+mn-ea"/>
              <a:ea typeface="+mn-ea"/>
            </a:endParaRPr>
          </a:p>
        </p:txBody>
      </p:sp>
      <p:sp>
        <p:nvSpPr>
          <p:cNvPr id="68" name="テキスト ボックス 67">
            <a:extLst>
              <a:ext uri="{FF2B5EF4-FFF2-40B4-BE49-F238E27FC236}">
                <a16:creationId xmlns:a16="http://schemas.microsoft.com/office/drawing/2014/main" id="{18419DA8-EFDF-4D67-90A5-48DFF9A20367}"/>
              </a:ext>
            </a:extLst>
          </p:cNvPr>
          <p:cNvSpPr txBox="1"/>
          <p:nvPr/>
        </p:nvSpPr>
        <p:spPr>
          <a:xfrm>
            <a:off x="6885200" y="3228693"/>
            <a:ext cx="470561" cy="430248"/>
          </a:xfrm>
          <a:prstGeom prst="rect">
            <a:avLst/>
          </a:prstGeom>
          <a:noFill/>
          <a:ln w="19050">
            <a:solidFill>
              <a:schemeClr val="accent2"/>
            </a:solidFill>
            <a:prstDash val="sysDash"/>
          </a:ln>
          <a:effectLst>
            <a:outerShdw blurRad="50800" dist="38100" dir="2700000" algn="tl" rotWithShape="0">
              <a:prstClr val="black">
                <a:alpha val="40000"/>
              </a:prstClr>
            </a:outerShdw>
          </a:effectLst>
        </p:spPr>
        <p:txBody>
          <a:bodyPr wrap="square" rtlCol="0">
            <a:spAutoFit/>
          </a:bodyPr>
          <a:lstStyle/>
          <a:p>
            <a:endParaRPr kumimoji="1" lang="en-US" altLang="ja-JP">
              <a:latin typeface="Times New Roman" panose="02020603050405020304" pitchFamily="18" charset="0"/>
              <a:cs typeface="Times New Roman" panose="02020603050405020304" pitchFamily="18" charset="0"/>
            </a:endParaRPr>
          </a:p>
        </p:txBody>
      </p:sp>
      <p:sp>
        <p:nvSpPr>
          <p:cNvPr id="45" name="コンテンツ プレースホルダー 2">
            <a:extLst>
              <a:ext uri="{FF2B5EF4-FFF2-40B4-BE49-F238E27FC236}">
                <a16:creationId xmlns:a16="http://schemas.microsoft.com/office/drawing/2014/main" id="{573AE015-9938-4FD3-B1CE-88E9A26E9687}"/>
              </a:ext>
            </a:extLst>
          </p:cNvPr>
          <p:cNvSpPr txBox="1">
            <a:spLocks/>
          </p:cNvSpPr>
          <p:nvPr/>
        </p:nvSpPr>
        <p:spPr>
          <a:xfrm>
            <a:off x="6593796" y="2470005"/>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Bit rate</a:t>
            </a:r>
          </a:p>
        </p:txBody>
      </p:sp>
      <p:sp>
        <p:nvSpPr>
          <p:cNvPr id="53" name="コンテンツ プレースホルダー 2">
            <a:extLst>
              <a:ext uri="{FF2B5EF4-FFF2-40B4-BE49-F238E27FC236}">
                <a16:creationId xmlns:a16="http://schemas.microsoft.com/office/drawing/2014/main" id="{1D596C0C-6E0B-4130-9458-927DD942BD36}"/>
              </a:ext>
            </a:extLst>
          </p:cNvPr>
          <p:cNvSpPr txBox="1">
            <a:spLocks/>
          </p:cNvSpPr>
          <p:nvPr/>
        </p:nvSpPr>
        <p:spPr>
          <a:xfrm>
            <a:off x="6411502" y="3218485"/>
            <a:ext cx="1475177" cy="822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a:t>
            </a:r>
          </a:p>
        </p:txBody>
      </p:sp>
      <p:sp>
        <p:nvSpPr>
          <p:cNvPr id="55" name="コンテンツ プレースホルダー 2">
            <a:extLst>
              <a:ext uri="{FF2B5EF4-FFF2-40B4-BE49-F238E27FC236}">
                <a16:creationId xmlns:a16="http://schemas.microsoft.com/office/drawing/2014/main" id="{42515D06-24BE-4188-A414-E712FE042A4A}"/>
              </a:ext>
            </a:extLst>
          </p:cNvPr>
          <p:cNvSpPr txBox="1">
            <a:spLocks/>
          </p:cNvSpPr>
          <p:nvPr/>
        </p:nvSpPr>
        <p:spPr>
          <a:xfrm>
            <a:off x="7720475" y="320884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0" name="カギ線コネクタ 44">
            <a:extLst>
              <a:ext uri="{FF2B5EF4-FFF2-40B4-BE49-F238E27FC236}">
                <a16:creationId xmlns:a16="http://schemas.microsoft.com/office/drawing/2014/main" id="{298B90A9-8299-4C09-AE24-111D0A78C6F1}"/>
              </a:ext>
            </a:extLst>
          </p:cNvPr>
          <p:cNvCxnSpPr>
            <a:cxnSpLocks/>
            <a:stCxn id="68" idx="2"/>
          </p:cNvCxnSpPr>
          <p:nvPr/>
        </p:nvCxnSpPr>
        <p:spPr>
          <a:xfrm rot="5400000">
            <a:off x="6564607" y="3267593"/>
            <a:ext cx="164526" cy="947222"/>
          </a:xfrm>
          <a:prstGeom prst="bentConnector3">
            <a:avLst>
              <a:gd name="adj1" fmla="val 3282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矢印: 右 62">
            <a:extLst>
              <a:ext uri="{FF2B5EF4-FFF2-40B4-BE49-F238E27FC236}">
                <a16:creationId xmlns:a16="http://schemas.microsoft.com/office/drawing/2014/main" id="{F6674883-FF6D-4BD3-8BE0-52907AF04420}"/>
              </a:ext>
            </a:extLst>
          </p:cNvPr>
          <p:cNvSpPr/>
          <p:nvPr/>
        </p:nvSpPr>
        <p:spPr>
          <a:xfrm rot="5400000">
            <a:off x="4582948" y="4893547"/>
            <a:ext cx="327988"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コンテンツ プレースホルダー 2">
            <a:extLst>
              <a:ext uri="{FF2B5EF4-FFF2-40B4-BE49-F238E27FC236}">
                <a16:creationId xmlns:a16="http://schemas.microsoft.com/office/drawing/2014/main" id="{61899131-509C-4525-B5DC-89047923D445}"/>
              </a:ext>
            </a:extLst>
          </p:cNvPr>
          <p:cNvSpPr txBox="1">
            <a:spLocks/>
          </p:cNvSpPr>
          <p:nvPr/>
        </p:nvSpPr>
        <p:spPr>
          <a:xfrm>
            <a:off x="6120186" y="3888438"/>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Combine</a:t>
            </a:r>
          </a:p>
        </p:txBody>
      </p:sp>
      <p:sp>
        <p:nvSpPr>
          <p:cNvPr id="31" name="コンテンツ プレースホルダー 2">
            <a:extLst>
              <a:ext uri="{FF2B5EF4-FFF2-40B4-BE49-F238E27FC236}">
                <a16:creationId xmlns:a16="http://schemas.microsoft.com/office/drawing/2014/main" id="{D5E09D11-1517-3B42-84FE-0DF2A384647C}"/>
              </a:ext>
            </a:extLst>
          </p:cNvPr>
          <p:cNvSpPr txBox="1">
            <a:spLocks/>
          </p:cNvSpPr>
          <p:nvPr/>
        </p:nvSpPr>
        <p:spPr>
          <a:xfrm>
            <a:off x="6467496" y="3284631"/>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sp>
        <p:nvSpPr>
          <p:cNvPr id="32" name="コンテンツ プレースホルダー 2">
            <a:extLst>
              <a:ext uri="{FF2B5EF4-FFF2-40B4-BE49-F238E27FC236}">
                <a16:creationId xmlns:a16="http://schemas.microsoft.com/office/drawing/2014/main" id="{494CC248-B48F-3149-8F38-F963072E23F1}"/>
              </a:ext>
            </a:extLst>
          </p:cNvPr>
          <p:cNvSpPr txBox="1">
            <a:spLocks/>
          </p:cNvSpPr>
          <p:nvPr/>
        </p:nvSpPr>
        <p:spPr>
          <a:xfrm>
            <a:off x="7419322" y="329893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 name="直線矢印コネクタ 5">
            <a:extLst>
              <a:ext uri="{FF2B5EF4-FFF2-40B4-BE49-F238E27FC236}">
                <a16:creationId xmlns:a16="http://schemas.microsoft.com/office/drawing/2014/main" id="{BF4DA359-66D9-B148-A3B2-0C465A778533}"/>
              </a:ext>
            </a:extLst>
          </p:cNvPr>
          <p:cNvCxnSpPr>
            <a:cxnSpLocks/>
            <a:stCxn id="66" idx="3"/>
            <a:endCxn id="65" idx="1"/>
          </p:cNvCxnSpPr>
          <p:nvPr/>
        </p:nvCxnSpPr>
        <p:spPr>
          <a:xfrm>
            <a:off x="5832108" y="2829789"/>
            <a:ext cx="2449265"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吹き出し: 角を丸めた四角形 60">
            <a:extLst>
              <a:ext uri="{FF2B5EF4-FFF2-40B4-BE49-F238E27FC236}">
                <a16:creationId xmlns:a16="http://schemas.microsoft.com/office/drawing/2014/main" id="{D08F73AE-37B9-41B2-8519-E97955EBE326}"/>
              </a:ext>
            </a:extLst>
          </p:cNvPr>
          <p:cNvSpPr/>
          <p:nvPr/>
        </p:nvSpPr>
        <p:spPr>
          <a:xfrm>
            <a:off x="4935643" y="1745174"/>
            <a:ext cx="3227905" cy="695100"/>
          </a:xfrm>
          <a:prstGeom prst="wedgeRoundRectCallout">
            <a:avLst>
              <a:gd name="adj1" fmla="val -13273"/>
              <a:gd name="adj2" fmla="val 127697"/>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dirty="0">
                <a:solidFill>
                  <a:schemeClr val="tx1"/>
                </a:solidFill>
                <a:latin typeface="+mn-ea"/>
              </a:rPr>
              <a:t>基底を</a:t>
            </a:r>
            <a:r>
              <a:rPr lang="en-US" altLang="ja-JP" dirty="0">
                <a:solidFill>
                  <a:schemeClr val="tx1"/>
                </a:solidFill>
                <a:latin typeface="+mn-ea"/>
              </a:rPr>
              <a:t>1</a:t>
            </a:r>
            <a:r>
              <a:rPr lang="ja-JP" altLang="en-US" dirty="0">
                <a:solidFill>
                  <a:schemeClr val="tx1"/>
                </a:solidFill>
                <a:latin typeface="+mn-ea"/>
              </a:rPr>
              <a:t>つ使える条件で最適</a:t>
            </a:r>
            <a:endParaRPr lang="en-US" altLang="ja-JP" sz="1800" dirty="0">
              <a:solidFill>
                <a:schemeClr val="tx1"/>
              </a:solidFill>
              <a:latin typeface="+mn-ea"/>
            </a:endParaRPr>
          </a:p>
        </p:txBody>
      </p:sp>
      <p:sp>
        <p:nvSpPr>
          <p:cNvPr id="33" name="コンテンツ プレースホルダー 2">
            <a:extLst>
              <a:ext uri="{FF2B5EF4-FFF2-40B4-BE49-F238E27FC236}">
                <a16:creationId xmlns:a16="http://schemas.microsoft.com/office/drawing/2014/main" id="{B2E0DB7C-E8AB-84EA-B200-077460FA0970}"/>
              </a:ext>
            </a:extLst>
          </p:cNvPr>
          <p:cNvSpPr txBox="1">
            <a:spLocks/>
          </p:cNvSpPr>
          <p:nvPr/>
        </p:nvSpPr>
        <p:spPr>
          <a:xfrm>
            <a:off x="6002523" y="2955982"/>
            <a:ext cx="471041"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1</a:t>
            </a:r>
            <a:r>
              <a:rPr lang="en-US" altLang="ja-JP" sz="1800" baseline="30000" dirty="0">
                <a:latin typeface="Times New Roman" panose="02020603050405020304" pitchFamily="18" charset="0"/>
              </a:rPr>
              <a:t>st</a:t>
            </a:r>
            <a:r>
              <a:rPr lang="en-US" altLang="ja-JP" sz="1800" dirty="0">
                <a:latin typeface="Times New Roman" panose="02020603050405020304" pitchFamily="18" charset="0"/>
              </a:rPr>
              <a:t> </a:t>
            </a:r>
          </a:p>
        </p:txBody>
      </p:sp>
      <p:sp>
        <p:nvSpPr>
          <p:cNvPr id="34" name="コンテンツ プレースホルダー 2">
            <a:extLst>
              <a:ext uri="{FF2B5EF4-FFF2-40B4-BE49-F238E27FC236}">
                <a16:creationId xmlns:a16="http://schemas.microsoft.com/office/drawing/2014/main" id="{F19BFA2B-4D71-5A1B-A715-6F2316714B0C}"/>
              </a:ext>
            </a:extLst>
          </p:cNvPr>
          <p:cNvSpPr txBox="1">
            <a:spLocks/>
          </p:cNvSpPr>
          <p:nvPr/>
        </p:nvSpPr>
        <p:spPr>
          <a:xfrm>
            <a:off x="6925567" y="2950174"/>
            <a:ext cx="471041" cy="375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a:t>
            </a:r>
            <a:r>
              <a:rPr lang="en-US" altLang="ja-JP" sz="1800" baseline="30000" dirty="0">
                <a:latin typeface="Times New Roman" panose="02020603050405020304" pitchFamily="18" charset="0"/>
              </a:rPr>
              <a:t>nd</a:t>
            </a:r>
            <a:endParaRPr lang="en-US" altLang="ja-JP" sz="1800" dirty="0">
              <a:latin typeface="Times New Roman" panose="02020603050405020304" pitchFamily="18" charset="0"/>
            </a:endParaRPr>
          </a:p>
        </p:txBody>
      </p:sp>
      <p:sp>
        <p:nvSpPr>
          <p:cNvPr id="35" name="コンテンツ プレースホルダー 2">
            <a:extLst>
              <a:ext uri="{FF2B5EF4-FFF2-40B4-BE49-F238E27FC236}">
                <a16:creationId xmlns:a16="http://schemas.microsoft.com/office/drawing/2014/main" id="{5288AA62-A391-7A49-D2CD-A9A85D210753}"/>
              </a:ext>
            </a:extLst>
          </p:cNvPr>
          <p:cNvSpPr txBox="1">
            <a:spLocks/>
          </p:cNvSpPr>
          <p:nvPr/>
        </p:nvSpPr>
        <p:spPr>
          <a:xfrm>
            <a:off x="7720475" y="2958113"/>
            <a:ext cx="696557" cy="375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a:t>
            </a:r>
            <a:r>
              <a:rPr lang="en-US" altLang="ja-JP" sz="1800" baseline="30000" dirty="0">
                <a:latin typeface="Times New Roman" panose="02020603050405020304" pitchFamily="18" charset="0"/>
              </a:rPr>
              <a:t>rd</a:t>
            </a:r>
            <a:r>
              <a:rPr lang="en-US" altLang="ja-JP" sz="1800" dirty="0">
                <a:latin typeface="Times New Roman" panose="02020603050405020304" pitchFamily="18" charset="0"/>
              </a:rPr>
              <a:t>…</a:t>
            </a:r>
          </a:p>
        </p:txBody>
      </p:sp>
      <p:sp>
        <p:nvSpPr>
          <p:cNvPr id="42" name="テキスト ボックス 41">
            <a:extLst>
              <a:ext uri="{FF2B5EF4-FFF2-40B4-BE49-F238E27FC236}">
                <a16:creationId xmlns:a16="http://schemas.microsoft.com/office/drawing/2014/main" id="{96E56A6E-BD18-7E5D-CCE6-7D4A880C1EC4}"/>
              </a:ext>
            </a:extLst>
          </p:cNvPr>
          <p:cNvSpPr txBox="1"/>
          <p:nvPr/>
        </p:nvSpPr>
        <p:spPr>
          <a:xfrm>
            <a:off x="4659570" y="4271754"/>
            <a:ext cx="4078621" cy="646331"/>
          </a:xfrm>
          <a:prstGeom prst="rect">
            <a:avLst/>
          </a:prstGeom>
          <a:noFill/>
          <a:ln w="19050">
            <a:noFill/>
            <a:prstDash val="sysDash"/>
          </a:ln>
          <a:effectLst/>
        </p:spPr>
        <p:txBody>
          <a:bodyPr wrap="square" rtlCol="0">
            <a:spAutoFit/>
          </a:bodyPr>
          <a:lstStyle/>
          <a:p>
            <a:pPr marL="133350" algn="ctr"/>
            <a:r>
              <a:rPr lang="en-US" altLang="ja-JP" sz="1800" b="0" i="0" dirty="0">
                <a:solidFill>
                  <a:srgbClr val="202124"/>
                </a:solidFill>
                <a:effectLst/>
                <a:latin typeface="Times New Roman" panose="02020603050405020304" pitchFamily="18" charset="0"/>
                <a:cs typeface="Times New Roman" panose="02020603050405020304" pitchFamily="18" charset="0"/>
              </a:rPr>
              <a:t>1</a:t>
            </a:r>
            <a:r>
              <a:rPr lang="en-US" altLang="ja-JP" sz="1800" b="0" i="0" baseline="30000" dirty="0">
                <a:solidFill>
                  <a:srgbClr val="202124"/>
                </a:solidFill>
                <a:effectLst/>
                <a:latin typeface="Times New Roman" panose="02020603050405020304" pitchFamily="18" charset="0"/>
                <a:cs typeface="Times New Roman" panose="02020603050405020304" pitchFamily="18" charset="0"/>
              </a:rPr>
              <a:t>st</a:t>
            </a:r>
            <a:r>
              <a:rPr lang="en-US" altLang="ja-JP" sz="1800" b="0" i="0" dirty="0">
                <a:solidFill>
                  <a:srgbClr val="202124"/>
                </a:solidFill>
                <a:effectLst/>
                <a:latin typeface="Times New Roman" panose="02020603050405020304" pitchFamily="18" charset="0"/>
                <a:cs typeface="Times New Roman" panose="02020603050405020304" pitchFamily="18" charset="0"/>
              </a:rPr>
              <a:t> </a:t>
            </a:r>
            <a:r>
              <a:rPr lang="ja-JP" altLang="en-US" sz="1800" b="0" i="0" dirty="0">
                <a:solidFill>
                  <a:srgbClr val="202124"/>
                </a:solidFill>
                <a:effectLst/>
                <a:latin typeface="Times New Roman" panose="02020603050405020304" pitchFamily="18" charset="0"/>
                <a:cs typeface="Times New Roman" panose="02020603050405020304" pitchFamily="18" charset="0"/>
              </a:rPr>
              <a:t>基底と組み合わせた時に</a:t>
            </a:r>
            <a:endParaRPr lang="en-US" altLang="ja-JP" sz="1800" b="0" i="0" dirty="0">
              <a:solidFill>
                <a:srgbClr val="202124"/>
              </a:solidFill>
              <a:effectLst/>
              <a:latin typeface="Times New Roman" panose="02020603050405020304" pitchFamily="18" charset="0"/>
              <a:cs typeface="Times New Roman" panose="02020603050405020304" pitchFamily="18" charset="0"/>
            </a:endParaRPr>
          </a:p>
          <a:p>
            <a:pPr marL="133350" algn="ctr"/>
            <a:r>
              <a:rPr lang="ja-JP" altLang="en-US" sz="1800" b="0" i="0" dirty="0">
                <a:solidFill>
                  <a:schemeClr val="accent2"/>
                </a:solidFill>
                <a:effectLst/>
                <a:latin typeface="Times New Roman" panose="02020603050405020304" pitchFamily="18" charset="0"/>
                <a:cs typeface="Times New Roman" panose="02020603050405020304" pitchFamily="18" charset="0"/>
              </a:rPr>
              <a:t>画質</a:t>
            </a:r>
            <a:r>
              <a:rPr lang="ja-JP" altLang="en-US" sz="1800" b="0" i="0" dirty="0">
                <a:solidFill>
                  <a:srgbClr val="202124"/>
                </a:solidFill>
                <a:effectLst/>
                <a:latin typeface="Times New Roman" panose="02020603050405020304" pitchFamily="18" charset="0"/>
                <a:cs typeface="Times New Roman" panose="02020603050405020304" pitchFamily="18" charset="0"/>
              </a:rPr>
              <a:t>を最も向上できるできる基底を</a:t>
            </a:r>
            <a:r>
              <a:rPr lang="en-US" altLang="ja-JP" sz="1800" dirty="0">
                <a:solidFill>
                  <a:schemeClr val="accent2"/>
                </a:solidFill>
                <a:latin typeface="Times New Roman" panose="02020603050405020304" pitchFamily="18" charset="0"/>
              </a:rPr>
              <a:t>2</a:t>
            </a:r>
            <a:r>
              <a:rPr lang="en-US" altLang="ja-JP" sz="1800" baseline="30000" dirty="0">
                <a:solidFill>
                  <a:schemeClr val="accent2"/>
                </a:solidFill>
                <a:latin typeface="Times New Roman" panose="02020603050405020304" pitchFamily="18" charset="0"/>
              </a:rPr>
              <a:t>nd</a:t>
            </a:r>
            <a:r>
              <a:rPr lang="en-US" altLang="ja-JP" dirty="0">
                <a:solidFill>
                  <a:srgbClr val="202124"/>
                </a:solidFill>
                <a:latin typeface="Times New Roman" panose="02020603050405020304" pitchFamily="18" charset="0"/>
                <a:cs typeface="Times New Roman" panose="02020603050405020304" pitchFamily="18" charset="0"/>
              </a:rPr>
              <a:t> </a:t>
            </a:r>
            <a:endParaRPr lang="en-US" altLang="ja-JP" sz="12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402CE72E-B2FF-FE36-6053-AD5D2040C9A9}"/>
              </a:ext>
            </a:extLst>
          </p:cNvPr>
          <p:cNvSpPr txBox="1"/>
          <p:nvPr/>
        </p:nvSpPr>
        <p:spPr>
          <a:xfrm>
            <a:off x="2066175" y="5242391"/>
            <a:ext cx="5580988" cy="646331"/>
          </a:xfrm>
          <a:prstGeom prst="rect">
            <a:avLst/>
          </a:prstGeom>
          <a:noFill/>
          <a:ln w="19050">
            <a:noFill/>
            <a:prstDash val="sysDash"/>
          </a:ln>
          <a:effectLst/>
        </p:spPr>
        <p:txBody>
          <a:bodyPr wrap="square" rtlCol="0">
            <a:spAutoFit/>
          </a:bodyPr>
          <a:lstStyle/>
          <a:p>
            <a:pPr marL="133350" algn="ctr"/>
            <a:r>
              <a:rPr lang="en-US" altLang="ja-JP" dirty="0">
                <a:solidFill>
                  <a:schemeClr val="accent2"/>
                </a:solidFill>
                <a:latin typeface="Times New Roman" panose="02020603050405020304" pitchFamily="18" charset="0"/>
                <a:cs typeface="Times New Roman" panose="02020603050405020304" pitchFamily="18" charset="0"/>
              </a:rPr>
              <a:t>3</a:t>
            </a:r>
            <a:r>
              <a:rPr lang="en-US" altLang="ja-JP" baseline="30000" dirty="0">
                <a:solidFill>
                  <a:schemeClr val="accent2"/>
                </a:solidFill>
                <a:latin typeface="Times New Roman" panose="02020603050405020304" pitchFamily="18" charset="0"/>
                <a:cs typeface="Times New Roman" panose="02020603050405020304" pitchFamily="18" charset="0"/>
              </a:rPr>
              <a:t>rd</a:t>
            </a:r>
            <a:r>
              <a:rPr lang="ja-JP" altLang="en-US" sz="1800" b="0" i="0" dirty="0">
                <a:solidFill>
                  <a:srgbClr val="202124"/>
                </a:solidFill>
                <a:effectLst/>
                <a:latin typeface="Times New Roman" panose="02020603050405020304" pitchFamily="18" charset="0"/>
                <a:cs typeface="Times New Roman" panose="02020603050405020304" pitchFamily="18" charset="0"/>
              </a:rPr>
              <a:t>以降でも，同様の処理を繰り返し，</a:t>
            </a:r>
            <a:endParaRPr lang="en-US" altLang="ja-JP" sz="1800" b="0" i="0" dirty="0">
              <a:solidFill>
                <a:srgbClr val="202124"/>
              </a:solidFill>
              <a:effectLst/>
              <a:latin typeface="Times New Roman" panose="02020603050405020304" pitchFamily="18" charset="0"/>
              <a:cs typeface="Times New Roman" panose="02020603050405020304" pitchFamily="18" charset="0"/>
            </a:endParaRPr>
          </a:p>
          <a:p>
            <a:pPr marL="133350" algn="ctr"/>
            <a:r>
              <a:rPr lang="ja-JP" altLang="en-US" sz="1800" b="0" i="0" dirty="0">
                <a:solidFill>
                  <a:srgbClr val="202124"/>
                </a:solidFill>
                <a:effectLst/>
                <a:latin typeface="Times New Roman" panose="02020603050405020304" pitchFamily="18" charset="0"/>
                <a:cs typeface="Times New Roman" panose="02020603050405020304" pitchFamily="18" charset="0"/>
              </a:rPr>
              <a:t>全てのブロックにおいて</a:t>
            </a:r>
            <a:r>
              <a:rPr lang="en-US" altLang="ja-JP" sz="1800" b="0" i="0" dirty="0">
                <a:solidFill>
                  <a:srgbClr val="202124"/>
                </a:solidFill>
                <a:effectLst/>
                <a:latin typeface="Times New Roman" panose="02020603050405020304" pitchFamily="18" charset="0"/>
                <a:cs typeface="Times New Roman" panose="02020603050405020304" pitchFamily="18" charset="0"/>
              </a:rPr>
              <a:t>64</a:t>
            </a:r>
            <a:r>
              <a:rPr lang="en-US" altLang="ja-JP" sz="1800" b="0" i="0" baseline="30000" dirty="0">
                <a:solidFill>
                  <a:srgbClr val="202124"/>
                </a:solidFill>
                <a:effectLst/>
                <a:latin typeface="Times New Roman" panose="02020603050405020304" pitchFamily="18" charset="0"/>
                <a:cs typeface="Times New Roman" panose="02020603050405020304" pitchFamily="18" charset="0"/>
              </a:rPr>
              <a:t>th</a:t>
            </a:r>
            <a:r>
              <a:rPr lang="en-US" altLang="ja-JP" sz="1800" b="0" i="0" dirty="0">
                <a:solidFill>
                  <a:srgbClr val="202124"/>
                </a:solidFill>
                <a:effectLst/>
                <a:latin typeface="Times New Roman" panose="02020603050405020304" pitchFamily="18" charset="0"/>
                <a:cs typeface="Times New Roman" panose="02020603050405020304" pitchFamily="18" charset="0"/>
              </a:rPr>
              <a:t> </a:t>
            </a:r>
            <a:r>
              <a:rPr lang="ja-JP" altLang="en-US" sz="1800" b="0" i="0" dirty="0">
                <a:solidFill>
                  <a:srgbClr val="202124"/>
                </a:solidFill>
                <a:effectLst/>
                <a:latin typeface="Times New Roman" panose="02020603050405020304" pitchFamily="18" charset="0"/>
                <a:cs typeface="Times New Roman" panose="02020603050405020304" pitchFamily="18" charset="0"/>
              </a:rPr>
              <a:t>まであらかじめ求めておく．</a:t>
            </a:r>
            <a:endParaRPr lang="en-US" altLang="ja-JP" sz="12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B0969185-BB4F-821E-40D7-CBBB907D7C5E}"/>
              </a:ext>
            </a:extLst>
          </p:cNvPr>
          <p:cNvSpPr>
            <a:spLocks noGrp="1"/>
          </p:cNvSpPr>
          <p:nvPr>
            <p:ph type="sldNum" sz="quarter" idx="12"/>
          </p:nvPr>
        </p:nvSpPr>
        <p:spPr/>
        <p:txBody>
          <a:bodyPr/>
          <a:lstStyle/>
          <a:p>
            <a:fld id="{EED84C72-A00F-41D9-8911-FDA808E68C33}" type="slidenum">
              <a:rPr lang="ja-JP" altLang="en-US" smtClean="0"/>
              <a:t>10</a:t>
            </a:fld>
            <a:endParaRPr lang="ja-JP" altLang="en-US"/>
          </a:p>
        </p:txBody>
      </p: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線コネクタ 72">
            <a:extLst>
              <a:ext uri="{FF2B5EF4-FFF2-40B4-BE49-F238E27FC236}">
                <a16:creationId xmlns:a16="http://schemas.microsoft.com/office/drawing/2014/main" id="{2E9C5174-6367-6A73-95EB-600432DAAA30}"/>
              </a:ext>
            </a:extLst>
          </p:cNvPr>
          <p:cNvCxnSpPr>
            <a:cxnSpLocks/>
          </p:cNvCxnSpPr>
          <p:nvPr/>
        </p:nvCxnSpPr>
        <p:spPr>
          <a:xfrm>
            <a:off x="692233" y="1038345"/>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5DCB4F11-767C-872F-C2EF-1DAF6F82EDD8}"/>
              </a:ext>
            </a:extLst>
          </p:cNvPr>
          <p:cNvCxnSpPr>
            <a:cxnSpLocks/>
          </p:cNvCxnSpPr>
          <p:nvPr/>
        </p:nvCxnSpPr>
        <p:spPr>
          <a:xfrm>
            <a:off x="684771" y="3033345"/>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3" name="正方形/長方形 112">
            <a:extLst>
              <a:ext uri="{FF2B5EF4-FFF2-40B4-BE49-F238E27FC236}">
                <a16:creationId xmlns:a16="http://schemas.microsoft.com/office/drawing/2014/main" id="{5286A193-6E51-44C0-964A-F91E35929938}"/>
              </a:ext>
            </a:extLst>
          </p:cNvPr>
          <p:cNvSpPr/>
          <p:nvPr/>
        </p:nvSpPr>
        <p:spPr>
          <a:xfrm>
            <a:off x="888039" y="5819655"/>
            <a:ext cx="7560636" cy="84821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latin typeface="Times New Roman" panose="02020603050405020304" pitchFamily="18" charset="0"/>
                <a:cs typeface="Times New Roman" panose="02020603050405020304" pitchFamily="18" charset="0"/>
              </a:rPr>
              <a:t>複数個の基底が選択される場合の従来手法の</a:t>
            </a:r>
            <a:r>
              <a:rPr lang="ja-JP" altLang="en-US" sz="2400" dirty="0">
                <a:solidFill>
                  <a:schemeClr val="accent2"/>
                </a:solidFill>
                <a:latin typeface="Times New Roman" panose="02020603050405020304" pitchFamily="18" charset="0"/>
                <a:cs typeface="Times New Roman" panose="02020603050405020304" pitchFamily="18" charset="0"/>
              </a:rPr>
              <a:t>課題</a:t>
            </a:r>
            <a:r>
              <a:rPr lang="ja-JP" altLang="en-US" sz="2400" dirty="0">
                <a:solidFill>
                  <a:schemeClr val="bg1"/>
                </a:solidFill>
                <a:latin typeface="Times New Roman" panose="02020603050405020304" pitchFamily="18" charset="0"/>
                <a:cs typeface="Times New Roman" panose="02020603050405020304" pitchFamily="18" charset="0"/>
              </a:rPr>
              <a:t>を</a:t>
            </a:r>
            <a:endParaRPr lang="en-US" altLang="ja-JP" sz="2400" dirty="0">
              <a:solidFill>
                <a:schemeClr val="bg1"/>
              </a:solidFill>
              <a:latin typeface="Times New Roman" panose="02020603050405020304" pitchFamily="18" charset="0"/>
              <a:cs typeface="Times New Roman" panose="02020603050405020304" pitchFamily="18" charset="0"/>
            </a:endParaRPr>
          </a:p>
          <a:p>
            <a:pPr algn="ctr">
              <a:buClr>
                <a:srgbClr val="002060"/>
              </a:buClr>
              <a:buSzPct val="90000"/>
            </a:pPr>
            <a:r>
              <a:rPr lang="ja-JP" altLang="en-US" sz="2400" dirty="0">
                <a:solidFill>
                  <a:schemeClr val="bg1"/>
                </a:solidFill>
                <a:latin typeface="Times New Roman" panose="02020603050405020304" pitchFamily="18" charset="0"/>
                <a:cs typeface="Times New Roman" panose="02020603050405020304" pitchFamily="18" charset="0"/>
              </a:rPr>
              <a:t>提案手法により </a:t>
            </a:r>
            <a:r>
              <a:rPr lang="ja-JP" altLang="en-US" sz="2400" dirty="0">
                <a:solidFill>
                  <a:schemeClr val="accent2"/>
                </a:solidFill>
                <a:latin typeface="Times New Roman" panose="02020603050405020304" pitchFamily="18" charset="0"/>
                <a:cs typeface="Times New Roman" panose="02020603050405020304" pitchFamily="18" charset="0"/>
              </a:rPr>
              <a:t>解決</a:t>
            </a:r>
            <a:r>
              <a:rPr lang="ja-JP" altLang="en-US" sz="2400" dirty="0">
                <a:solidFill>
                  <a:schemeClr val="bg1"/>
                </a:solidFill>
                <a:latin typeface="Times New Roman" panose="02020603050405020304" pitchFamily="18" charset="0"/>
                <a:cs typeface="Times New Roman" panose="02020603050405020304" pitchFamily="18" charset="0"/>
              </a:rPr>
              <a:t>できる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8690706"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領域分割のための</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ICA</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基底を決定 ①</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848871"/>
            <a:ext cx="8596789" cy="428998"/>
          </a:xfrm>
        </p:spPr>
        <p:txBody>
          <a:bodyPr>
            <a:normAutofit/>
          </a:bodyPr>
          <a:lstStyle/>
          <a:p>
            <a:pPr>
              <a:buFont typeface="Wingdings" panose="05000000000000000000" pitchFamily="2" charset="2"/>
              <a:buChar char="ü"/>
            </a:pPr>
            <a:r>
              <a:rPr lang="ja-JP" altLang="en-US" sz="2000" dirty="0">
                <a:highlight>
                  <a:srgbClr val="FFFFFF"/>
                </a:highlight>
                <a:latin typeface="ＭＳ Ｐゴシック" panose="020B0600070205080204" pitchFamily="50" charset="-128"/>
                <a:ea typeface="ＭＳ Ｐゴシック" panose="020B0600070205080204" pitchFamily="50" charset="-128"/>
              </a:rPr>
              <a:t> 全探索との</a:t>
            </a:r>
            <a:r>
              <a:rPr lang="ja-JP" altLang="en-US" sz="2000" dirty="0">
                <a:solidFill>
                  <a:schemeClr val="accent2"/>
                </a:solidFill>
                <a:highlight>
                  <a:srgbClr val="FFFFFF"/>
                </a:highlight>
                <a:latin typeface="ＭＳ Ｐゴシック" panose="020B0600070205080204" pitchFamily="50" charset="-128"/>
                <a:ea typeface="ＭＳ Ｐゴシック" panose="020B0600070205080204" pitchFamily="50" charset="-128"/>
              </a:rPr>
              <a:t>計算量</a:t>
            </a:r>
            <a:r>
              <a:rPr lang="ja-JP" altLang="en-US" sz="2000" dirty="0">
                <a:highlight>
                  <a:srgbClr val="FFFFFF"/>
                </a:highlight>
                <a:latin typeface="ＭＳ Ｐゴシック" panose="020B0600070205080204" pitchFamily="50" charset="-128"/>
                <a:ea typeface="ＭＳ Ｐゴシック" panose="020B0600070205080204" pitchFamily="50" charset="-128"/>
              </a:rPr>
              <a:t>の比較</a:t>
            </a:r>
            <a:endParaRPr lang="en-US" altLang="ja-JP" sz="2000" dirty="0">
              <a:highlight>
                <a:srgbClr val="FFFFFF"/>
              </a:highlight>
              <a:latin typeface="ＭＳ Ｐゴシック" panose="020B0600070205080204" pitchFamily="50" charset="-128"/>
              <a:ea typeface="ＭＳ Ｐゴシック" panose="020B0600070205080204" pitchFamily="50" charset="-128"/>
            </a:endParaRPr>
          </a:p>
        </p:txBody>
      </p:sp>
      <p:graphicFrame>
        <p:nvGraphicFramePr>
          <p:cNvPr id="3" name="表 3">
            <a:extLst>
              <a:ext uri="{FF2B5EF4-FFF2-40B4-BE49-F238E27FC236}">
                <a16:creationId xmlns:a16="http://schemas.microsoft.com/office/drawing/2014/main" id="{36CC2AE2-DFA8-2E4D-9903-DE65B055AA35}"/>
              </a:ext>
            </a:extLst>
          </p:cNvPr>
          <p:cNvGraphicFramePr>
            <a:graphicFrameLocks noGrp="1"/>
          </p:cNvGraphicFramePr>
          <p:nvPr>
            <p:extLst>
              <p:ext uri="{D42A27DB-BD31-4B8C-83A1-F6EECF244321}">
                <p14:modId xmlns:p14="http://schemas.microsoft.com/office/powerpoint/2010/main" val="2383814113"/>
              </p:ext>
            </p:extLst>
          </p:nvPr>
        </p:nvGraphicFramePr>
        <p:xfrm>
          <a:off x="1221177" y="3595576"/>
          <a:ext cx="7131141" cy="2011954"/>
        </p:xfrm>
        <a:graphic>
          <a:graphicData uri="http://schemas.openxmlformats.org/drawingml/2006/table">
            <a:tbl>
              <a:tblPr firstRow="1" bandRow="1">
                <a:tableStyleId>{9D7B26C5-4107-4FEC-AEDC-1716B250A1EF}</a:tableStyleId>
              </a:tblPr>
              <a:tblGrid>
                <a:gridCol w="1712119">
                  <a:extLst>
                    <a:ext uri="{9D8B030D-6E8A-4147-A177-3AD203B41FA5}">
                      <a16:colId xmlns:a16="http://schemas.microsoft.com/office/drawing/2014/main" val="4115507573"/>
                    </a:ext>
                  </a:extLst>
                </a:gridCol>
                <a:gridCol w="1857676">
                  <a:extLst>
                    <a:ext uri="{9D8B030D-6E8A-4147-A177-3AD203B41FA5}">
                      <a16:colId xmlns:a16="http://schemas.microsoft.com/office/drawing/2014/main" val="3962876341"/>
                    </a:ext>
                  </a:extLst>
                </a:gridCol>
                <a:gridCol w="1790299">
                  <a:extLst>
                    <a:ext uri="{9D8B030D-6E8A-4147-A177-3AD203B41FA5}">
                      <a16:colId xmlns:a16="http://schemas.microsoft.com/office/drawing/2014/main" val="3705634469"/>
                    </a:ext>
                  </a:extLst>
                </a:gridCol>
                <a:gridCol w="1771047">
                  <a:extLst>
                    <a:ext uri="{9D8B030D-6E8A-4147-A177-3AD203B41FA5}">
                      <a16:colId xmlns:a16="http://schemas.microsoft.com/office/drawing/2014/main" val="2491959291"/>
                    </a:ext>
                  </a:extLst>
                </a:gridCol>
              </a:tblGrid>
              <a:tr h="477899">
                <a:tc>
                  <a:txBody>
                    <a:bodyPr/>
                    <a:lstStyle/>
                    <a:p>
                      <a:pPr algn="ctr"/>
                      <a:endParaRPr kumimoji="1" lang="ja-JP" altLang="en-US" b="0"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endParaRPr kumimoji="1" lang="ja-JP" altLang="en-US" b="0"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b="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b="0"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510302"/>
                  </a:ext>
                </a:extLst>
              </a:tr>
              <a:tr h="421535">
                <a:tc>
                  <a:txBody>
                    <a:bodyPr/>
                    <a:lstStyle/>
                    <a:p>
                      <a:pPr algn="ctr"/>
                      <a:r>
                        <a:rPr kumimoji="1" lang="en-US" altLang="ja-JP" b="0" dirty="0">
                          <a:latin typeface="+mn-ea"/>
                          <a:ea typeface="+mn-ea"/>
                        </a:rPr>
                        <a:t>ICA</a:t>
                      </a:r>
                      <a:r>
                        <a:rPr kumimoji="1" lang="ja-JP" altLang="en-US" b="0" dirty="0">
                          <a:latin typeface="+mn-ea"/>
                          <a:ea typeface="+mn-ea"/>
                        </a:rPr>
                        <a:t>基底の数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algn="ctr"/>
                      <a:r>
                        <a:rPr kumimoji="1" lang="ja-JP" altLang="en-US" sz="1600" b="0" dirty="0">
                          <a:latin typeface="+mn-ea"/>
                          <a:ea typeface="+mn-ea"/>
                        </a:rPr>
                        <a:t>提案手法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algn="ctr"/>
                      <a:r>
                        <a:rPr kumimoji="1" lang="ja-JP" altLang="en-US" sz="1600" b="0" dirty="0">
                          <a:latin typeface="+mn-ea"/>
                          <a:ea typeface="+mn-ea"/>
                        </a:rPr>
                        <a:t>従来手法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algn="ctr"/>
                      <a:r>
                        <a:rPr kumimoji="1" lang="ja-JP" altLang="en-US" sz="1600" b="0" dirty="0">
                          <a:latin typeface="+mn-ea"/>
                          <a:ea typeface="+mn-ea"/>
                        </a:rPr>
                        <a:t>全探索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2241101083"/>
                  </a:ext>
                </a:extLst>
              </a:tr>
              <a:tr h="370840">
                <a:tc>
                  <a:txBody>
                    <a:bodyPr/>
                    <a:lstStyle/>
                    <a:p>
                      <a:pPr algn="ctr"/>
                      <a:r>
                        <a:rPr kumimoji="1" lang="en-US" altLang="ja-JP" b="0" dirty="0">
                          <a:latin typeface="Times New Roman" panose="02020603050405020304" pitchFamily="18" charset="0"/>
                          <a:ea typeface="+mn-ea"/>
                          <a:cs typeface="Times New Roman" panose="02020603050405020304" pitchFamily="18" charset="0"/>
                        </a:rPr>
                        <a:t>1</a:t>
                      </a:r>
                      <a:endParaRPr kumimoji="1" lang="ja-JP" altLang="en-US"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382.9</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440.2</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382.9</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0635559"/>
                  </a:ext>
                </a:extLst>
              </a:tr>
              <a:tr h="370840">
                <a:tc>
                  <a:txBody>
                    <a:bodyPr/>
                    <a:lstStyle/>
                    <a:p>
                      <a:pPr algn="ctr"/>
                      <a:r>
                        <a:rPr kumimoji="1" lang="en-US" altLang="ja-JP" b="0" dirty="0">
                          <a:latin typeface="Times New Roman" panose="02020603050405020304" pitchFamily="18" charset="0"/>
                          <a:ea typeface="+mn-ea"/>
                          <a:cs typeface="Times New Roman" panose="02020603050405020304" pitchFamily="18" charset="0"/>
                        </a:rPr>
                        <a:t>2</a:t>
                      </a:r>
                      <a:endParaRPr kumimoji="1" lang="ja-JP" altLang="en-US"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277.9</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351.2</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276.9</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484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latin typeface="Times New Roman" panose="02020603050405020304" pitchFamily="18" charset="0"/>
                          <a:ea typeface="+mn-ea"/>
                          <a:cs typeface="Times New Roman" panose="02020603050405020304" pitchFamily="18" charset="0"/>
                        </a:rPr>
                        <a:t>3</a:t>
                      </a:r>
                      <a:endParaRPr kumimoji="1" lang="ja-JP" altLang="en-US"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216.5</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297.3</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dirty="0">
                          <a:latin typeface="Times New Roman" panose="02020603050405020304" pitchFamily="18" charset="0"/>
                          <a:ea typeface="+mn-ea"/>
                          <a:cs typeface="Times New Roman" panose="02020603050405020304" pitchFamily="18" charset="0"/>
                        </a:rPr>
                        <a:t>214.6</a:t>
                      </a:r>
                      <a:endParaRPr kumimoji="1" lang="ja-JP" altLang="en-US" sz="18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5178850"/>
                  </a:ext>
                </a:extLst>
              </a:tr>
            </a:tbl>
          </a:graphicData>
        </a:graphic>
      </p:graphicFrame>
      <p:sp>
        <p:nvSpPr>
          <p:cNvPr id="70" name="コンテンツ プレースホルダー 2">
            <a:extLst>
              <a:ext uri="{FF2B5EF4-FFF2-40B4-BE49-F238E27FC236}">
                <a16:creationId xmlns:a16="http://schemas.microsoft.com/office/drawing/2014/main" id="{9BCBFEE1-D414-2F8C-FB9F-7612E43A79D4}"/>
              </a:ext>
            </a:extLst>
          </p:cNvPr>
          <p:cNvSpPr txBox="1">
            <a:spLocks/>
          </p:cNvSpPr>
          <p:nvPr/>
        </p:nvSpPr>
        <p:spPr>
          <a:xfrm>
            <a:off x="273050" y="2841179"/>
            <a:ext cx="8596789" cy="428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highlight>
                  <a:srgbClr val="FFFFFF"/>
                </a:highlight>
                <a:latin typeface="ＭＳ Ｐゴシック" panose="020B0600070205080204" pitchFamily="50" charset="-128"/>
                <a:ea typeface="ＭＳ Ｐゴシック" panose="020B0600070205080204" pitchFamily="50" charset="-128"/>
              </a:rPr>
              <a:t> 全探索，</a:t>
            </a:r>
            <a:r>
              <a:rPr lang="ja-JP" altLang="en-US" sz="2000" dirty="0">
                <a:solidFill>
                  <a:schemeClr val="accent6"/>
                </a:solidFill>
                <a:highlight>
                  <a:srgbClr val="FFFFFF"/>
                </a:highlight>
                <a:latin typeface="ＭＳ Ｐゴシック" panose="020B0600070205080204" pitchFamily="50" charset="-128"/>
                <a:ea typeface="ＭＳ Ｐゴシック" panose="020B0600070205080204" pitchFamily="50" charset="-128"/>
              </a:rPr>
              <a:t>従来</a:t>
            </a:r>
            <a:r>
              <a:rPr lang="ja-JP" altLang="en-US" sz="2000" dirty="0">
                <a:highlight>
                  <a:srgbClr val="FFFFFF"/>
                </a:highlight>
                <a:latin typeface="ＭＳ Ｐゴシック" panose="020B0600070205080204" pitchFamily="50" charset="-128"/>
                <a:ea typeface="ＭＳ Ｐゴシック" panose="020B0600070205080204" pitchFamily="50" charset="-128"/>
              </a:rPr>
              <a:t>手法</a:t>
            </a:r>
            <a:r>
              <a:rPr lang="en-US" altLang="ja-JP" sz="1600" dirty="0">
                <a:highlight>
                  <a:srgbClr val="FFFFFF"/>
                </a:highlight>
                <a:latin typeface="ＭＳ Ｐゴシック" panose="020B0600070205080204" pitchFamily="50" charset="-128"/>
                <a:ea typeface="ＭＳ Ｐゴシック" panose="020B0600070205080204" pitchFamily="50" charset="-128"/>
              </a:rPr>
              <a:t>[3]</a:t>
            </a:r>
            <a:r>
              <a:rPr lang="ja-JP" altLang="en-US" sz="2000" dirty="0">
                <a:highlight>
                  <a:srgbClr val="FFFFFF"/>
                </a:highlight>
                <a:latin typeface="ＭＳ Ｐゴシック" panose="020B0600070205080204" pitchFamily="50" charset="-128"/>
                <a:ea typeface="ＭＳ Ｐゴシック" panose="020B0600070205080204" pitchFamily="50" charset="-128"/>
              </a:rPr>
              <a:t>との</a:t>
            </a:r>
            <a:r>
              <a:rPr lang="en-US" altLang="ja-JP" sz="2000" dirty="0">
                <a:solidFill>
                  <a:schemeClr val="accent2"/>
                </a:solidFill>
                <a:highlight>
                  <a:srgbClr val="FFFFFF"/>
                </a:highlight>
                <a:latin typeface="ＭＳ Ｐゴシック" panose="020B0600070205080204" pitchFamily="50" charset="-128"/>
                <a:ea typeface="ＭＳ Ｐゴシック" panose="020B0600070205080204" pitchFamily="50" charset="-128"/>
              </a:rPr>
              <a:t>MSE</a:t>
            </a:r>
            <a:r>
              <a:rPr lang="ja-JP" altLang="en-US" sz="2000" dirty="0">
                <a:highlight>
                  <a:srgbClr val="FFFFFF"/>
                </a:highlight>
                <a:latin typeface="ＭＳ Ｐゴシック" panose="020B0600070205080204" pitchFamily="50" charset="-128"/>
                <a:ea typeface="ＭＳ Ｐゴシック" panose="020B0600070205080204" pitchFamily="50" charset="-128"/>
              </a:rPr>
              <a:t>の比較</a:t>
            </a:r>
            <a:endParaRPr lang="en-US" altLang="ja-JP" sz="2000" dirty="0">
              <a:highlight>
                <a:srgbClr val="FFFFFF"/>
              </a:highlight>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81" name="コンテンツ プレースホルダー 2">
                <a:extLst>
                  <a:ext uri="{FF2B5EF4-FFF2-40B4-BE49-F238E27FC236}">
                    <a16:creationId xmlns:a16="http://schemas.microsoft.com/office/drawing/2014/main" id="{904978AF-F1D6-9307-A2A4-68804B1F5BF7}"/>
                  </a:ext>
                </a:extLst>
              </p:cNvPr>
              <p:cNvSpPr txBox="1">
                <a:spLocks/>
              </p:cNvSpPr>
              <p:nvPr/>
            </p:nvSpPr>
            <p:spPr>
              <a:xfrm>
                <a:off x="692233" y="1665752"/>
                <a:ext cx="6806868" cy="969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r>
                        <a:rPr lang="en-US" altLang="ja-JP" sz="3600" b="0" i="1" smtClean="0">
                          <a:highlight>
                            <a:srgbClr val="FFFFFF"/>
                          </a:highlight>
                          <a:latin typeface="Cambria Math" panose="02040503050406030204" pitchFamily="18" charset="0"/>
                          <a:ea typeface="ＭＳ Ｐゴシック" panose="020B0600070205080204" pitchFamily="50" charset="-128"/>
                        </a:rPr>
                        <m:t>𝑂</m:t>
                      </m:r>
                      <m:d>
                        <m:dPr>
                          <m:ctrlPr>
                            <a:rPr lang="en-US" altLang="ja-JP" sz="3600" b="0" i="1" smtClean="0">
                              <a:highlight>
                                <a:srgbClr val="FFFFFF"/>
                              </a:highlight>
                              <a:latin typeface="Cambria Math" panose="02040503050406030204" pitchFamily="18" charset="0"/>
                              <a:ea typeface="ＭＳ Ｐゴシック" panose="020B0600070205080204" pitchFamily="50" charset="-128"/>
                            </a:rPr>
                          </m:ctrlPr>
                        </m:dPr>
                        <m:e>
                          <m:r>
                            <a:rPr lang="en-US" altLang="ja-JP" sz="3600" b="0" i="1" smtClean="0">
                              <a:highlight>
                                <a:srgbClr val="FFFFFF"/>
                              </a:highlight>
                              <a:latin typeface="Cambria Math" panose="02040503050406030204" pitchFamily="18" charset="0"/>
                              <a:ea typeface="ＭＳ Ｐゴシック" panose="020B0600070205080204" pitchFamily="50" charset="-128"/>
                            </a:rPr>
                            <m:t>𝑛</m:t>
                          </m:r>
                          <m:r>
                            <a:rPr lang="en-US" altLang="ja-JP" sz="3600" b="0" i="1" smtClean="0">
                              <a:highlight>
                                <a:srgbClr val="FFFFFF"/>
                              </a:highlight>
                              <a:latin typeface="Cambria Math" panose="02040503050406030204" pitchFamily="18" charset="0"/>
                              <a:ea typeface="Cambria Math" panose="02040503050406030204" pitchFamily="18" charset="0"/>
                            </a:rPr>
                            <m:t>!</m:t>
                          </m:r>
                        </m:e>
                      </m:d>
                      <m:r>
                        <a:rPr lang="en-US" altLang="ja-JP" sz="3600" b="0" i="1" smtClean="0">
                          <a:highlight>
                            <a:srgbClr val="FFFFFF"/>
                          </a:highlight>
                          <a:latin typeface="Cambria Math" panose="02040503050406030204" pitchFamily="18" charset="0"/>
                          <a:ea typeface="ＭＳ Ｐゴシック" panose="020B0600070205080204" pitchFamily="50" charset="-128"/>
                        </a:rPr>
                        <m:t>  </m:t>
                      </m:r>
                      <m:r>
                        <a:rPr lang="en-US" altLang="ja-JP" sz="3600" b="0" i="1" smtClean="0">
                          <a:highlight>
                            <a:srgbClr val="FFFFFF"/>
                          </a:highlight>
                          <a:latin typeface="Cambria Math" panose="02040503050406030204" pitchFamily="18" charset="0"/>
                          <a:ea typeface="Cambria Math" panose="02040503050406030204" pitchFamily="18" charset="0"/>
                        </a:rPr>
                        <m:t>&gt;  </m:t>
                      </m:r>
                      <m:r>
                        <a:rPr lang="en-US" altLang="ja-JP" sz="3600" b="0" i="1" smtClean="0">
                          <a:highlight>
                            <a:srgbClr val="FFFFFF"/>
                          </a:highlight>
                          <a:latin typeface="Cambria Math" panose="02040503050406030204" pitchFamily="18" charset="0"/>
                          <a:ea typeface="ＭＳ Ｐゴシック" panose="020B0600070205080204" pitchFamily="50" charset="-128"/>
                        </a:rPr>
                        <m:t>𝑂</m:t>
                      </m:r>
                      <m:d>
                        <m:dPr>
                          <m:ctrlPr>
                            <a:rPr lang="en-US" altLang="ja-JP" sz="3600" b="0" i="1" smtClean="0">
                              <a:highlight>
                                <a:srgbClr val="FFFFFF"/>
                              </a:highlight>
                              <a:latin typeface="Cambria Math" panose="02040503050406030204" pitchFamily="18" charset="0"/>
                              <a:ea typeface="ＭＳ Ｐゴシック" panose="020B0600070205080204" pitchFamily="50" charset="-128"/>
                            </a:rPr>
                          </m:ctrlPr>
                        </m:dPr>
                        <m:e>
                          <m:r>
                            <a:rPr lang="en-US" altLang="ja-JP" sz="3600" b="0" i="1" smtClean="0">
                              <a:highlight>
                                <a:srgbClr val="FFFFFF"/>
                              </a:highlight>
                              <a:latin typeface="Cambria Math" panose="02040503050406030204" pitchFamily="18" charset="0"/>
                              <a:ea typeface="ＭＳ Ｐゴシック" panose="020B0600070205080204" pitchFamily="50" charset="-128"/>
                            </a:rPr>
                            <m:t>𝑛</m:t>
                          </m:r>
                        </m:e>
                      </m:d>
                    </m:oMath>
                  </m:oMathPara>
                </a14:m>
                <a:endParaRPr lang="en-US" altLang="ja-JP" sz="3600" dirty="0">
                  <a:highlight>
                    <a:srgbClr val="FFFFFF"/>
                  </a:highlight>
                  <a:latin typeface="ＭＳ Ｐゴシック" panose="020B0600070205080204" pitchFamily="50" charset="-128"/>
                  <a:ea typeface="ＭＳ Ｐゴシック" panose="020B0600070205080204" pitchFamily="50" charset="-128"/>
                </a:endParaRPr>
              </a:p>
            </p:txBody>
          </p:sp>
        </mc:Choice>
        <mc:Fallback xmlns="">
          <p:sp>
            <p:nvSpPr>
              <p:cNvPr id="81" name="コンテンツ プレースホルダー 2">
                <a:extLst>
                  <a:ext uri="{FF2B5EF4-FFF2-40B4-BE49-F238E27FC236}">
                    <a16:creationId xmlns:a16="http://schemas.microsoft.com/office/drawing/2014/main" id="{904978AF-F1D6-9307-A2A4-68804B1F5BF7}"/>
                  </a:ext>
                </a:extLst>
              </p:cNvPr>
              <p:cNvSpPr txBox="1">
                <a:spLocks noRot="1" noChangeAspect="1" noMove="1" noResize="1" noEditPoints="1" noAdjustHandles="1" noChangeArrowheads="1" noChangeShapeType="1" noTextEdit="1"/>
              </p:cNvSpPr>
              <p:nvPr/>
            </p:nvSpPr>
            <p:spPr>
              <a:xfrm>
                <a:off x="692233" y="1665752"/>
                <a:ext cx="6806868" cy="969225"/>
              </a:xfrm>
              <a:prstGeom prst="rect">
                <a:avLst/>
              </a:prstGeom>
              <a:blipFill>
                <a:blip r:embed="rId3"/>
                <a:stretch>
                  <a:fillRect/>
                </a:stretch>
              </a:blipFill>
            </p:spPr>
            <p:txBody>
              <a:bodyPr/>
              <a:lstStyle/>
              <a:p>
                <a:r>
                  <a:rPr lang="en-US">
                    <a:noFill/>
                  </a:rPr>
                  <a:t> </a:t>
                </a:r>
              </a:p>
            </p:txBody>
          </p:sp>
        </mc:Fallback>
      </mc:AlternateContent>
      <p:sp>
        <p:nvSpPr>
          <p:cNvPr id="82" name="コンテンツ プレースホルダー 2">
            <a:extLst>
              <a:ext uri="{FF2B5EF4-FFF2-40B4-BE49-F238E27FC236}">
                <a16:creationId xmlns:a16="http://schemas.microsoft.com/office/drawing/2014/main" id="{40C2CC46-3340-12B1-F7A2-CDF862A6B804}"/>
              </a:ext>
            </a:extLst>
          </p:cNvPr>
          <p:cNvSpPr txBox="1">
            <a:spLocks/>
          </p:cNvSpPr>
          <p:nvPr/>
        </p:nvSpPr>
        <p:spPr>
          <a:xfrm>
            <a:off x="5563744" y="2255537"/>
            <a:ext cx="1189357" cy="343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a:highlight>
                  <a:srgbClr val="FFFFFF"/>
                </a:highlight>
                <a:latin typeface="ＭＳ Ｐゴシック" panose="020B0600070205080204" pitchFamily="50" charset="-128"/>
                <a:ea typeface="ＭＳ Ｐゴシック" panose="020B0600070205080204" pitchFamily="50" charset="-128"/>
              </a:rPr>
              <a:t>提案手法</a:t>
            </a:r>
            <a:endParaRPr lang="en-US" altLang="ja-JP" sz="1600" dirty="0">
              <a:highlight>
                <a:srgbClr val="FFFFFF"/>
              </a:highlight>
              <a:latin typeface="ＭＳ Ｐゴシック" panose="020B0600070205080204" pitchFamily="50" charset="-128"/>
              <a:ea typeface="ＭＳ Ｐゴシック" panose="020B0600070205080204" pitchFamily="50" charset="-128"/>
            </a:endParaRPr>
          </a:p>
        </p:txBody>
      </p:sp>
      <p:sp>
        <p:nvSpPr>
          <p:cNvPr id="83" name="コンテンツ プレースホルダー 2">
            <a:extLst>
              <a:ext uri="{FF2B5EF4-FFF2-40B4-BE49-F238E27FC236}">
                <a16:creationId xmlns:a16="http://schemas.microsoft.com/office/drawing/2014/main" id="{782952D4-567D-1133-1188-928CD0776666}"/>
              </a:ext>
            </a:extLst>
          </p:cNvPr>
          <p:cNvSpPr txBox="1">
            <a:spLocks/>
          </p:cNvSpPr>
          <p:nvPr/>
        </p:nvSpPr>
        <p:spPr>
          <a:xfrm>
            <a:off x="1509172" y="2260940"/>
            <a:ext cx="1189357" cy="343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a:highlight>
                  <a:srgbClr val="FFFFFF"/>
                </a:highlight>
                <a:latin typeface="ＭＳ Ｐゴシック" panose="020B0600070205080204" pitchFamily="50" charset="-128"/>
                <a:ea typeface="ＭＳ Ｐゴシック" panose="020B0600070205080204" pitchFamily="50" charset="-128"/>
              </a:rPr>
              <a:t>全探索</a:t>
            </a:r>
            <a:endParaRPr lang="en-US" altLang="ja-JP" sz="1600" dirty="0">
              <a:highlight>
                <a:srgbClr val="FFFFFF"/>
              </a:highlight>
              <a:latin typeface="ＭＳ Ｐゴシック" panose="020B0600070205080204" pitchFamily="50" charset="-128"/>
              <a:ea typeface="ＭＳ Ｐゴシック" panose="020B0600070205080204" pitchFamily="50" charset="-128"/>
            </a:endParaRPr>
          </a:p>
        </p:txBody>
      </p:sp>
      <p:sp>
        <p:nvSpPr>
          <p:cNvPr id="84" name="吹き出し: 角を丸めた四角形 83">
            <a:extLst>
              <a:ext uri="{FF2B5EF4-FFF2-40B4-BE49-F238E27FC236}">
                <a16:creationId xmlns:a16="http://schemas.microsoft.com/office/drawing/2014/main" id="{281281EE-E3C9-FDB4-939F-CA3BF98105F8}"/>
              </a:ext>
            </a:extLst>
          </p:cNvPr>
          <p:cNvSpPr/>
          <p:nvPr/>
        </p:nvSpPr>
        <p:spPr>
          <a:xfrm>
            <a:off x="5563744" y="1184426"/>
            <a:ext cx="3400012" cy="478379"/>
          </a:xfrm>
          <a:prstGeom prst="wedgeRoundRectCallout">
            <a:avLst>
              <a:gd name="adj1" fmla="val -39892"/>
              <a:gd name="adj2" fmla="val 9140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sz="1600" dirty="0">
                <a:solidFill>
                  <a:schemeClr val="tx1"/>
                </a:solidFill>
                <a:latin typeface="Times New Roman" panose="02020603050405020304" pitchFamily="18" charset="0"/>
              </a:rPr>
              <a:t>全探索よりも計算量を減らせる</a:t>
            </a:r>
            <a:endParaRPr lang="en-US" altLang="ja-JP" sz="1600" dirty="0">
              <a:solidFill>
                <a:schemeClr val="tx1"/>
              </a:solidFill>
              <a:latin typeface="Times New Roman" panose="02020603050405020304" pitchFamily="18" charset="0"/>
            </a:endParaRPr>
          </a:p>
        </p:txBody>
      </p:sp>
      <p:sp>
        <p:nvSpPr>
          <p:cNvPr id="85" name="吹き出し: 角を丸めた四角形 84">
            <a:extLst>
              <a:ext uri="{FF2B5EF4-FFF2-40B4-BE49-F238E27FC236}">
                <a16:creationId xmlns:a16="http://schemas.microsoft.com/office/drawing/2014/main" id="{A2EE170C-6006-F678-2FC8-7FC3B26F5782}"/>
              </a:ext>
            </a:extLst>
          </p:cNvPr>
          <p:cNvSpPr/>
          <p:nvPr/>
        </p:nvSpPr>
        <p:spPr>
          <a:xfrm>
            <a:off x="4245745" y="3359937"/>
            <a:ext cx="2216369" cy="478379"/>
          </a:xfrm>
          <a:prstGeom prst="wedgeRoundRectCallout">
            <a:avLst>
              <a:gd name="adj1" fmla="val -37758"/>
              <a:gd name="adj2" fmla="val 117773"/>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sz="1600" dirty="0">
                <a:solidFill>
                  <a:schemeClr val="tx1"/>
                </a:solidFill>
                <a:latin typeface="Times New Roman" panose="02020603050405020304" pitchFamily="18" charset="0"/>
              </a:rPr>
              <a:t>全探索とほぼ同じ画質</a:t>
            </a:r>
            <a:endParaRPr lang="en-US" altLang="ja-JP" sz="1600" dirty="0">
              <a:solidFill>
                <a:schemeClr val="tx1"/>
              </a:solidFill>
              <a:latin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B98105AB-5A10-BEF2-3476-09C381B5A60C}"/>
              </a:ext>
            </a:extLst>
          </p:cNvPr>
          <p:cNvSpPr>
            <a:spLocks noGrp="1"/>
          </p:cNvSpPr>
          <p:nvPr>
            <p:ph type="sldNum" sz="quarter" idx="12"/>
          </p:nvPr>
        </p:nvSpPr>
        <p:spPr/>
        <p:txBody>
          <a:bodyPr/>
          <a:lstStyle/>
          <a:p>
            <a:fld id="{EED84C72-A00F-41D9-8911-FDA808E68C33}" type="slidenum">
              <a:rPr lang="ja-JP" altLang="en-US" smtClean="0"/>
              <a:t>11</a:t>
            </a:fld>
            <a:endParaRPr lang="ja-JP" altLang="en-US"/>
          </a:p>
        </p:txBody>
      </p:sp>
    </p:spTree>
    <p:extLst>
      <p:ext uri="{BB962C8B-B14F-4D97-AF65-F5344CB8AC3E}">
        <p14:creationId xmlns:p14="http://schemas.microsoft.com/office/powerpoint/2010/main" val="92933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グラフ 93">
            <a:extLst>
              <a:ext uri="{FF2B5EF4-FFF2-40B4-BE49-F238E27FC236}">
                <a16:creationId xmlns:a16="http://schemas.microsoft.com/office/drawing/2014/main" id="{42A82974-5C73-4F2D-B452-1E0E7012BD21}"/>
              </a:ext>
            </a:extLst>
          </p:cNvPr>
          <p:cNvGraphicFramePr>
            <a:graphicFrameLocks/>
          </p:cNvGraphicFramePr>
          <p:nvPr/>
        </p:nvGraphicFramePr>
        <p:xfrm>
          <a:off x="3880248" y="2337302"/>
          <a:ext cx="4897922" cy="3408092"/>
        </p:xfrm>
        <a:graphic>
          <a:graphicData uri="http://schemas.openxmlformats.org/drawingml/2006/chart">
            <c:chart xmlns:c="http://schemas.openxmlformats.org/drawingml/2006/chart" xmlns:r="http://schemas.openxmlformats.org/officeDocument/2006/relationships" r:id="rId3"/>
          </a:graphicData>
        </a:graphic>
      </p:graphicFrame>
      <p:sp>
        <p:nvSpPr>
          <p:cNvPr id="113" name="正方形/長方形 112">
            <a:extLst>
              <a:ext uri="{FF2B5EF4-FFF2-40B4-BE49-F238E27FC236}">
                <a16:creationId xmlns:a16="http://schemas.microsoft.com/office/drawing/2014/main" id="{5286A193-6E51-44C0-964A-F91E35929938}"/>
              </a:ext>
            </a:extLst>
          </p:cNvPr>
          <p:cNvSpPr/>
          <p:nvPr/>
        </p:nvSpPr>
        <p:spPr>
          <a:xfrm>
            <a:off x="565229" y="5988541"/>
            <a:ext cx="8352318" cy="6858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latin typeface="Times New Roman" panose="02020603050405020304" pitchFamily="18" charset="0"/>
                <a:cs typeface="Times New Roman" panose="02020603050405020304" pitchFamily="18" charset="0"/>
              </a:rPr>
              <a:t>画像全体に対する各</a:t>
            </a:r>
            <a:r>
              <a:rPr lang="en-US" altLang="ja-JP" sz="2400" dirty="0">
                <a:solidFill>
                  <a:schemeClr val="bg1"/>
                </a:solidFill>
                <a:latin typeface="Times New Roman" panose="02020603050405020304" pitchFamily="18" charset="0"/>
                <a:cs typeface="Times New Roman" panose="02020603050405020304" pitchFamily="18" charset="0"/>
              </a:rPr>
              <a:t>ICA</a:t>
            </a:r>
            <a:r>
              <a:rPr lang="ja-JP" altLang="en-US" sz="2400" dirty="0">
                <a:solidFill>
                  <a:schemeClr val="bg1"/>
                </a:solidFill>
                <a:latin typeface="Times New Roman" panose="02020603050405020304" pitchFamily="18" charset="0"/>
                <a:cs typeface="Times New Roman" panose="02020603050405020304" pitchFamily="18" charset="0"/>
              </a:rPr>
              <a:t>基底の</a:t>
            </a:r>
            <a:r>
              <a:rPr lang="ja-JP" altLang="en-US" sz="2400" dirty="0">
                <a:solidFill>
                  <a:schemeClr val="accent2"/>
                </a:solidFill>
                <a:latin typeface="Times New Roman" panose="02020603050405020304" pitchFamily="18" charset="0"/>
                <a:cs typeface="Times New Roman" panose="02020603050405020304" pitchFamily="18" charset="0"/>
              </a:rPr>
              <a:t>影響</a:t>
            </a:r>
            <a:r>
              <a:rPr lang="ja-JP" altLang="en-US" sz="2400" dirty="0">
                <a:solidFill>
                  <a:schemeClr val="bg1"/>
                </a:solidFill>
                <a:latin typeface="Times New Roman" panose="02020603050405020304" pitchFamily="18" charset="0"/>
                <a:cs typeface="Times New Roman" panose="02020603050405020304" pitchFamily="18" charset="0"/>
              </a:rPr>
              <a:t>を求めることができる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67169A7C-431E-4A03-905E-F6A095A2D641}"/>
              </a:ext>
            </a:extLst>
          </p:cNvPr>
          <p:cNvGrpSpPr/>
          <p:nvPr/>
        </p:nvGrpSpPr>
        <p:grpSpPr>
          <a:xfrm>
            <a:off x="4600774" y="5237152"/>
            <a:ext cx="3964697" cy="355427"/>
            <a:chOff x="4880413" y="4160549"/>
            <a:chExt cx="3792983" cy="327815"/>
          </a:xfrm>
        </p:grpSpPr>
        <p:pic>
          <p:nvPicPr>
            <p:cNvPr id="129" name="図 128" descr="小さい, 流し, 座る, タイル張り が含まれている画像&#10;&#10;自動的に生成された説明">
              <a:extLst>
                <a:ext uri="{FF2B5EF4-FFF2-40B4-BE49-F238E27FC236}">
                  <a16:creationId xmlns:a16="http://schemas.microsoft.com/office/drawing/2014/main" id="{2482254D-20BC-4C9F-AB49-8BD5BC5E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0051" y="4183420"/>
              <a:ext cx="120834" cy="120834"/>
            </a:xfrm>
            <a:prstGeom prst="rect">
              <a:avLst/>
            </a:prstGeom>
          </p:spPr>
        </p:pic>
        <p:pic>
          <p:nvPicPr>
            <p:cNvPr id="130" name="図 129" descr="座る, 小さい, 流し, タイル張り が含まれている画像&#10;&#10;自動的に生成された説明">
              <a:extLst>
                <a:ext uri="{FF2B5EF4-FFF2-40B4-BE49-F238E27FC236}">
                  <a16:creationId xmlns:a16="http://schemas.microsoft.com/office/drawing/2014/main" id="{C6E6C200-81B7-426F-BF9D-D53E11DF59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0413" y="4321513"/>
              <a:ext cx="120834" cy="120834"/>
            </a:xfrm>
            <a:prstGeom prst="rect">
              <a:avLst/>
            </a:prstGeom>
          </p:spPr>
        </p:pic>
        <p:pic>
          <p:nvPicPr>
            <p:cNvPr id="131" name="図 130" descr="ツリーマップ図 が含まれている画像&#10;&#10;自動的に生成された説明">
              <a:extLst>
                <a:ext uri="{FF2B5EF4-FFF2-40B4-BE49-F238E27FC236}">
                  <a16:creationId xmlns:a16="http://schemas.microsoft.com/office/drawing/2014/main" id="{5C8CA30C-4E73-40E9-9814-188F6C9C40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910" y="4321513"/>
              <a:ext cx="120834" cy="120834"/>
            </a:xfrm>
            <a:prstGeom prst="rect">
              <a:avLst/>
            </a:prstGeom>
          </p:spPr>
        </p:pic>
        <p:pic>
          <p:nvPicPr>
            <p:cNvPr id="132" name="図 131" descr="座る, 小さい, タイル張り, 流し が含まれている画像&#10;&#10;自動的に生成された説明">
              <a:extLst>
                <a:ext uri="{FF2B5EF4-FFF2-40B4-BE49-F238E27FC236}">
                  <a16:creationId xmlns:a16="http://schemas.microsoft.com/office/drawing/2014/main" id="{BADF8234-4002-4CAD-8356-9FA2FAA75C6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4971" y="4192833"/>
              <a:ext cx="120834" cy="120834"/>
            </a:xfrm>
            <a:prstGeom prst="rect">
              <a:avLst/>
            </a:prstGeom>
          </p:spPr>
        </p:pic>
        <p:pic>
          <p:nvPicPr>
            <p:cNvPr id="133" name="図 132" descr="小さい, 流し, 座る, タイル張り が含まれている画像&#10;&#10;自動的に生成された説明">
              <a:extLst>
                <a:ext uri="{FF2B5EF4-FFF2-40B4-BE49-F238E27FC236}">
                  <a16:creationId xmlns:a16="http://schemas.microsoft.com/office/drawing/2014/main" id="{0B8002CB-3613-4904-9EFA-5A3F0135C2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2267" y="4330601"/>
              <a:ext cx="120834" cy="120834"/>
            </a:xfrm>
            <a:prstGeom prst="rect">
              <a:avLst/>
            </a:prstGeom>
          </p:spPr>
        </p:pic>
        <p:pic>
          <p:nvPicPr>
            <p:cNvPr id="134" name="図 133" descr="ツリーマップ図 が含まれている画像&#10;&#10;自動的に生成された説明">
              <a:extLst>
                <a:ext uri="{FF2B5EF4-FFF2-40B4-BE49-F238E27FC236}">
                  <a16:creationId xmlns:a16="http://schemas.microsoft.com/office/drawing/2014/main" id="{E2D498C9-5338-4C71-95F8-9FDA8E745C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3145" y="4328077"/>
              <a:ext cx="120834" cy="120834"/>
            </a:xfrm>
            <a:prstGeom prst="rect">
              <a:avLst/>
            </a:prstGeom>
          </p:spPr>
        </p:pic>
        <p:pic>
          <p:nvPicPr>
            <p:cNvPr id="135" name="図 134" descr="背景パターン&#10;&#10;自動的に生成された説明">
              <a:extLst>
                <a:ext uri="{FF2B5EF4-FFF2-40B4-BE49-F238E27FC236}">
                  <a16:creationId xmlns:a16="http://schemas.microsoft.com/office/drawing/2014/main" id="{30D98C41-6AC2-4DA6-A4EB-0469481914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9348" y="4326695"/>
              <a:ext cx="120835" cy="120835"/>
            </a:xfrm>
            <a:prstGeom prst="rect">
              <a:avLst/>
            </a:prstGeom>
          </p:spPr>
        </p:pic>
        <p:pic>
          <p:nvPicPr>
            <p:cNvPr id="136" name="図 135" descr="小さい, 流し, 座る, タイル張り が含まれている画像&#10;&#10;自動的に生成された説明">
              <a:extLst>
                <a:ext uri="{FF2B5EF4-FFF2-40B4-BE49-F238E27FC236}">
                  <a16:creationId xmlns:a16="http://schemas.microsoft.com/office/drawing/2014/main" id="{047AE59B-79E8-4A85-A14A-1918E4FD0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2258" y="4192833"/>
              <a:ext cx="120834" cy="120834"/>
            </a:xfrm>
            <a:prstGeom prst="rect">
              <a:avLst/>
            </a:prstGeom>
          </p:spPr>
        </p:pic>
        <p:pic>
          <p:nvPicPr>
            <p:cNvPr id="137" name="図 136" descr="ツリーマップ図 が含まれている画像&#10;&#10;自動的に生成された説明">
              <a:extLst>
                <a:ext uri="{FF2B5EF4-FFF2-40B4-BE49-F238E27FC236}">
                  <a16:creationId xmlns:a16="http://schemas.microsoft.com/office/drawing/2014/main" id="{61542BDE-68DE-4983-9AE4-56E5FA9B55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2045" y="4324571"/>
              <a:ext cx="120834" cy="120834"/>
            </a:xfrm>
            <a:prstGeom prst="rect">
              <a:avLst/>
            </a:prstGeom>
          </p:spPr>
        </p:pic>
        <p:pic>
          <p:nvPicPr>
            <p:cNvPr id="138" name="図 137" descr="小さい, 流し, 座る, タイル張り が含まれている画像&#10;&#10;自動的に生成された説明">
              <a:extLst>
                <a:ext uri="{FF2B5EF4-FFF2-40B4-BE49-F238E27FC236}">
                  <a16:creationId xmlns:a16="http://schemas.microsoft.com/office/drawing/2014/main" id="{9B98BDF7-B2A3-4787-A719-1FF50B0132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267" y="4160549"/>
              <a:ext cx="147939" cy="147939"/>
            </a:xfrm>
            <a:prstGeom prst="rect">
              <a:avLst/>
            </a:prstGeom>
          </p:spPr>
        </p:pic>
        <p:pic>
          <p:nvPicPr>
            <p:cNvPr id="139" name="図 138" descr="ツリーマップ図 が含まれている画像&#10;&#10;自動的に生成された説明">
              <a:extLst>
                <a:ext uri="{FF2B5EF4-FFF2-40B4-BE49-F238E27FC236}">
                  <a16:creationId xmlns:a16="http://schemas.microsoft.com/office/drawing/2014/main" id="{67B2CDC8-6FAE-43A5-9759-0876513468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9134" y="4325725"/>
              <a:ext cx="141695" cy="141695"/>
            </a:xfrm>
            <a:prstGeom prst="rect">
              <a:avLst/>
            </a:prstGeom>
          </p:spPr>
        </p:pic>
        <p:pic>
          <p:nvPicPr>
            <p:cNvPr id="140" name="図 139" descr="小さい, タイル張り, 流し, 時計 が含まれている画像&#10;&#10;自動的に生成された説明">
              <a:extLst>
                <a:ext uri="{FF2B5EF4-FFF2-40B4-BE49-F238E27FC236}">
                  <a16:creationId xmlns:a16="http://schemas.microsoft.com/office/drawing/2014/main" id="{1161214C-BEE8-4A11-84D0-5AE778969B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99015" y="4165367"/>
              <a:ext cx="148300" cy="148300"/>
            </a:xfrm>
            <a:prstGeom prst="rect">
              <a:avLst/>
            </a:prstGeom>
          </p:spPr>
        </p:pic>
        <p:pic>
          <p:nvPicPr>
            <p:cNvPr id="141" name="図 140" descr="小さい, 流し, 座る, タイル張り が含まれている画像&#10;&#10;自動的に生成された説明">
              <a:extLst>
                <a:ext uri="{FF2B5EF4-FFF2-40B4-BE49-F238E27FC236}">
                  <a16:creationId xmlns:a16="http://schemas.microsoft.com/office/drawing/2014/main" id="{A2ED2EC2-4D5A-41F5-B762-8BEE776EC8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896" y="4328945"/>
              <a:ext cx="147939" cy="147939"/>
            </a:xfrm>
            <a:prstGeom prst="rect">
              <a:avLst/>
            </a:prstGeom>
          </p:spPr>
        </p:pic>
        <p:pic>
          <p:nvPicPr>
            <p:cNvPr id="142" name="図 141" descr="小さい, 流し, 座る, タイル張り が含まれている画像&#10;&#10;自動的に生成された説明">
              <a:extLst>
                <a:ext uri="{FF2B5EF4-FFF2-40B4-BE49-F238E27FC236}">
                  <a16:creationId xmlns:a16="http://schemas.microsoft.com/office/drawing/2014/main" id="{878704B1-B52B-46B8-BDC1-59C1CC33DD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24895" y="4170323"/>
              <a:ext cx="147939" cy="147939"/>
            </a:xfrm>
            <a:prstGeom prst="rect">
              <a:avLst/>
            </a:prstGeom>
          </p:spPr>
        </p:pic>
        <p:pic>
          <p:nvPicPr>
            <p:cNvPr id="143" name="図 142" descr="小さい, 流し, 座る, タイル張り が含まれている画像&#10;&#10;自動的に生成された説明">
              <a:extLst>
                <a:ext uri="{FF2B5EF4-FFF2-40B4-BE49-F238E27FC236}">
                  <a16:creationId xmlns:a16="http://schemas.microsoft.com/office/drawing/2014/main" id="{4B068BDC-9375-438B-9E58-77966CF1D2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4895" y="4340425"/>
              <a:ext cx="147939" cy="147939"/>
            </a:xfrm>
            <a:prstGeom prst="rect">
              <a:avLst/>
            </a:prstGeom>
          </p:spPr>
        </p:pic>
        <p:pic>
          <p:nvPicPr>
            <p:cNvPr id="144" name="図 143" descr="小さい, 流し, 座る, タイル張り が含まれている画像&#10;&#10;自動的に生成された説明">
              <a:extLst>
                <a:ext uri="{FF2B5EF4-FFF2-40B4-BE49-F238E27FC236}">
                  <a16:creationId xmlns:a16="http://schemas.microsoft.com/office/drawing/2014/main" id="{0BED09AA-B3A3-4036-A593-A3436F76B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95" y="4177640"/>
              <a:ext cx="300873" cy="300873"/>
            </a:xfrm>
            <a:prstGeom prst="rect">
              <a:avLst/>
            </a:prstGeom>
          </p:spPr>
        </p:pic>
        <p:pic>
          <p:nvPicPr>
            <p:cNvPr id="145" name="図 144" descr="ツリーマップ図 が含まれている画像&#10;&#10;自動的に生成された説明">
              <a:extLst>
                <a:ext uri="{FF2B5EF4-FFF2-40B4-BE49-F238E27FC236}">
                  <a16:creationId xmlns:a16="http://schemas.microsoft.com/office/drawing/2014/main" id="{6161F522-4EC7-4958-9460-9E8ED9961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32738" y="4183420"/>
              <a:ext cx="300874" cy="300874"/>
            </a:xfrm>
            <a:prstGeom prst="rect">
              <a:avLst/>
            </a:prstGeom>
          </p:spPr>
        </p:pic>
        <p:pic>
          <p:nvPicPr>
            <p:cNvPr id="146" name="図 145" descr="ツリーマップ図 が含まれている画像&#10;&#10;自動的に生成された説明">
              <a:extLst>
                <a:ext uri="{FF2B5EF4-FFF2-40B4-BE49-F238E27FC236}">
                  <a16:creationId xmlns:a16="http://schemas.microsoft.com/office/drawing/2014/main" id="{9DA2FDB1-F507-4C1B-994D-3A597505EC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2523" y="4176011"/>
              <a:ext cx="300873" cy="300873"/>
            </a:xfrm>
            <a:prstGeom prst="rect">
              <a:avLst/>
            </a:prstGeom>
          </p:spPr>
        </p:pic>
      </p:gr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各</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ICA</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基底の組み合わせを評価</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②</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91128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付加情報を削減するため，各</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基底が改善可能な</a:t>
            </a:r>
            <a:r>
              <a:rPr lang="en-US" altLang="ja-JP" sz="2000" dirty="0">
                <a:solidFill>
                  <a:schemeClr val="accent2"/>
                </a:solidFill>
                <a:latin typeface="Times New Roman" panose="02020603050405020304" pitchFamily="18" charset="0"/>
              </a:rPr>
              <a:t>MSE</a:t>
            </a:r>
            <a:r>
              <a:rPr lang="ja-JP" altLang="en-US" sz="2000" dirty="0">
                <a:latin typeface="Times New Roman" panose="02020603050405020304" pitchFamily="18" charset="0"/>
              </a:rPr>
              <a:t>を比較</a:t>
            </a:r>
            <a:endParaRPr lang="en-US" altLang="ja-JP" sz="2000" dirty="0">
              <a:latin typeface="Times New Roman" panose="02020603050405020304" pitchFamily="18" charset="0"/>
            </a:endParaRPr>
          </a:p>
        </p:txBody>
      </p:sp>
      <p:sp>
        <p:nvSpPr>
          <p:cNvPr id="52" name="正方形/長方形 51">
            <a:extLst>
              <a:ext uri="{FF2B5EF4-FFF2-40B4-BE49-F238E27FC236}">
                <a16:creationId xmlns:a16="http://schemas.microsoft.com/office/drawing/2014/main" id="{CFA89D75-42DE-42E9-B85B-8BCEFBA22453}"/>
              </a:ext>
            </a:extLst>
          </p:cNvPr>
          <p:cNvSpPr/>
          <p:nvPr/>
        </p:nvSpPr>
        <p:spPr>
          <a:xfrm>
            <a:off x="337474" y="2222283"/>
            <a:ext cx="3926717"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Blocks</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 は</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MSE</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を最適にできる</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3" name="正方形/長方形 52">
            <a:extLst>
              <a:ext uri="{FF2B5EF4-FFF2-40B4-BE49-F238E27FC236}">
                <a16:creationId xmlns:a16="http://schemas.microsoft.com/office/drawing/2014/main" id="{EB98929A-08B3-4FDE-83E9-FE369E1907CA}"/>
              </a:ext>
            </a:extLst>
          </p:cNvPr>
          <p:cNvSpPr/>
          <p:nvPr/>
        </p:nvSpPr>
        <p:spPr>
          <a:xfrm>
            <a:off x="382297" y="2263471"/>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54" name="図 53" descr="小さい, 流し, 座る, タイル張り が含まれている画像&#10;&#10;自動的に生成された説明">
            <a:extLst>
              <a:ext uri="{FF2B5EF4-FFF2-40B4-BE49-F238E27FC236}">
                <a16:creationId xmlns:a16="http://schemas.microsoft.com/office/drawing/2014/main" id="{9A849870-287F-4706-8360-82B11B3B4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030" y="1375896"/>
            <a:ext cx="331483" cy="331483"/>
          </a:xfrm>
          <a:prstGeom prst="rect">
            <a:avLst/>
          </a:prstGeom>
        </p:spPr>
      </p:pic>
      <p:pic>
        <p:nvPicPr>
          <p:cNvPr id="55" name="図 54" descr="座る, 小さい, 流し, タイル張り が含まれている画像&#10;&#10;自動的に生成された説明">
            <a:extLst>
              <a:ext uri="{FF2B5EF4-FFF2-40B4-BE49-F238E27FC236}">
                <a16:creationId xmlns:a16="http://schemas.microsoft.com/office/drawing/2014/main" id="{D51B2693-6CF6-451C-B61F-CEF4182A5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961" y="1741382"/>
            <a:ext cx="331484" cy="331484"/>
          </a:xfrm>
          <a:prstGeom prst="rect">
            <a:avLst/>
          </a:prstGeom>
        </p:spPr>
      </p:pic>
      <p:pic>
        <p:nvPicPr>
          <p:cNvPr id="56" name="図 55" descr="ツリーマップ図 が含まれている画像&#10;&#10;自動的に生成された説明">
            <a:extLst>
              <a:ext uri="{FF2B5EF4-FFF2-40B4-BE49-F238E27FC236}">
                <a16:creationId xmlns:a16="http://schemas.microsoft.com/office/drawing/2014/main" id="{6FE2C1DA-D20A-45BA-97EE-59765D240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9529" y="1749265"/>
            <a:ext cx="331484" cy="331484"/>
          </a:xfrm>
          <a:prstGeom prst="rect">
            <a:avLst/>
          </a:prstGeom>
        </p:spPr>
      </p:pic>
      <p:sp>
        <p:nvSpPr>
          <p:cNvPr id="57" name="正方形/長方形 56">
            <a:extLst>
              <a:ext uri="{FF2B5EF4-FFF2-40B4-BE49-F238E27FC236}">
                <a16:creationId xmlns:a16="http://schemas.microsoft.com/office/drawing/2014/main" id="{0C874658-37B9-40D0-AB98-3E8CB4D57351}"/>
              </a:ext>
            </a:extLst>
          </p:cNvPr>
          <p:cNvSpPr/>
          <p:nvPr/>
        </p:nvSpPr>
        <p:spPr>
          <a:xfrm>
            <a:off x="2549001" y="1873419"/>
            <a:ext cx="1407667"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使用するとき</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DF734FB7-852B-420C-93E8-12545F58AE78}"/>
              </a:ext>
            </a:extLst>
          </p:cNvPr>
          <p:cNvSpPr/>
          <p:nvPr/>
        </p:nvSpPr>
        <p:spPr>
          <a:xfrm>
            <a:off x="337474" y="2573954"/>
            <a:ext cx="4023909"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Blocks</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 は</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MSE</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を改善できる</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9" name="正方形/長方形 58">
            <a:extLst>
              <a:ext uri="{FF2B5EF4-FFF2-40B4-BE49-F238E27FC236}">
                <a16:creationId xmlns:a16="http://schemas.microsoft.com/office/drawing/2014/main" id="{8CD93885-FACE-45AF-B400-40A50B10E975}"/>
              </a:ext>
            </a:extLst>
          </p:cNvPr>
          <p:cNvSpPr/>
          <p:nvPr/>
        </p:nvSpPr>
        <p:spPr>
          <a:xfrm>
            <a:off x="382297" y="2615142"/>
            <a:ext cx="622626" cy="252102"/>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BF9DE6EB-C815-4016-B7A9-D1AC97DA4993}"/>
              </a:ext>
            </a:extLst>
          </p:cNvPr>
          <p:cNvSpPr/>
          <p:nvPr/>
        </p:nvSpPr>
        <p:spPr>
          <a:xfrm>
            <a:off x="4590307" y="2239983"/>
            <a:ext cx="4425944"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画像全体に対する </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からの</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MSE</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改善値の和</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48" name="図 47" descr="設計図 が含まれている画像&#10;&#10;自動的に生成された説明">
            <a:extLst>
              <a:ext uri="{FF2B5EF4-FFF2-40B4-BE49-F238E27FC236}">
                <a16:creationId xmlns:a16="http://schemas.microsoft.com/office/drawing/2014/main" id="{A5FB2080-B1A1-4482-ABF1-CCE144F1FC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2686" y="2920841"/>
            <a:ext cx="2438400" cy="2438400"/>
          </a:xfrm>
          <a:prstGeom prst="rect">
            <a:avLst/>
          </a:prstGeom>
          <a:effectLst>
            <a:outerShdw blurRad="50800" dist="38100" dir="2700000" algn="tl" rotWithShape="0">
              <a:prstClr val="black">
                <a:alpha val="40000"/>
              </a:prstClr>
            </a:outerShdw>
          </a:effectLst>
        </p:spPr>
      </p:pic>
      <p:sp>
        <p:nvSpPr>
          <p:cNvPr id="61" name="正方形/長方形 60">
            <a:extLst>
              <a:ext uri="{FF2B5EF4-FFF2-40B4-BE49-F238E27FC236}">
                <a16:creationId xmlns:a16="http://schemas.microsoft.com/office/drawing/2014/main" id="{AD81D8DA-0727-4760-9599-787C5AAFD374}"/>
              </a:ext>
            </a:extLst>
          </p:cNvPr>
          <p:cNvSpPr/>
          <p:nvPr/>
        </p:nvSpPr>
        <p:spPr>
          <a:xfrm>
            <a:off x="2276847" y="493597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85B03C96-896C-4FBF-BAAD-B9AE4EF17D27}"/>
              </a:ext>
            </a:extLst>
          </p:cNvPr>
          <p:cNvSpPr/>
          <p:nvPr/>
        </p:nvSpPr>
        <p:spPr>
          <a:xfrm>
            <a:off x="1968597" y="481718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3" name="正方形/長方形 62">
            <a:extLst>
              <a:ext uri="{FF2B5EF4-FFF2-40B4-BE49-F238E27FC236}">
                <a16:creationId xmlns:a16="http://schemas.microsoft.com/office/drawing/2014/main" id="{3E42CB9B-C74C-4CE2-8B87-A6B4B1A222A1}"/>
              </a:ext>
            </a:extLst>
          </p:cNvPr>
          <p:cNvSpPr/>
          <p:nvPr/>
        </p:nvSpPr>
        <p:spPr>
          <a:xfrm>
            <a:off x="1433759" y="4579920"/>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4" name="正方形/長方形 63">
            <a:extLst>
              <a:ext uri="{FF2B5EF4-FFF2-40B4-BE49-F238E27FC236}">
                <a16:creationId xmlns:a16="http://schemas.microsoft.com/office/drawing/2014/main" id="{7172C173-5321-44C4-A512-859B8444C370}"/>
              </a:ext>
            </a:extLst>
          </p:cNvPr>
          <p:cNvSpPr/>
          <p:nvPr/>
        </p:nvSpPr>
        <p:spPr>
          <a:xfrm>
            <a:off x="2424623" y="473191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5" name="正方形/長方形 64">
            <a:extLst>
              <a:ext uri="{FF2B5EF4-FFF2-40B4-BE49-F238E27FC236}">
                <a16:creationId xmlns:a16="http://schemas.microsoft.com/office/drawing/2014/main" id="{BAAE634E-1EEC-4A34-9F7C-12F24CCA1798}"/>
              </a:ext>
            </a:extLst>
          </p:cNvPr>
          <p:cNvSpPr/>
          <p:nvPr/>
        </p:nvSpPr>
        <p:spPr>
          <a:xfrm>
            <a:off x="2872979" y="4519476"/>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6" name="正方形/長方形 65">
            <a:extLst>
              <a:ext uri="{FF2B5EF4-FFF2-40B4-BE49-F238E27FC236}">
                <a16:creationId xmlns:a16="http://schemas.microsoft.com/office/drawing/2014/main" id="{7D2190A8-DD44-4F7B-B807-2B5BBCB070C6}"/>
              </a:ext>
            </a:extLst>
          </p:cNvPr>
          <p:cNvSpPr/>
          <p:nvPr/>
        </p:nvSpPr>
        <p:spPr>
          <a:xfrm>
            <a:off x="899233" y="5378404"/>
            <a:ext cx="2742934"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基底制限前の</a:t>
            </a:r>
            <a:r>
              <a:rPr lang="en-US" altLang="ja-JP" sz="1600" dirty="0" err="1">
                <a:latin typeface="Times New Roman" panose="02020603050405020304" pitchFamily="18" charset="0"/>
                <a:ea typeface="ＭＳ ゴシック" panose="020B0609070205080204" pitchFamily="49" charset="-128"/>
                <a:cs typeface="Times New Roman" panose="02020603050405020304" pitchFamily="18" charset="0"/>
              </a:rPr>
              <a:t>ICA_Block</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67" name="正方形/長方形 66">
            <a:extLst>
              <a:ext uri="{FF2B5EF4-FFF2-40B4-BE49-F238E27FC236}">
                <a16:creationId xmlns:a16="http://schemas.microsoft.com/office/drawing/2014/main" id="{132152E5-7C46-4811-B59C-D1508AB02034}"/>
              </a:ext>
            </a:extLst>
          </p:cNvPr>
          <p:cNvSpPr/>
          <p:nvPr/>
        </p:nvSpPr>
        <p:spPr>
          <a:xfrm>
            <a:off x="3112046" y="491403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9" name="正方形/長方形 68">
            <a:extLst>
              <a:ext uri="{FF2B5EF4-FFF2-40B4-BE49-F238E27FC236}">
                <a16:creationId xmlns:a16="http://schemas.microsoft.com/office/drawing/2014/main" id="{D0D9A872-3206-4F7A-B21F-3700C44E24A5}"/>
              </a:ext>
            </a:extLst>
          </p:cNvPr>
          <p:cNvSpPr/>
          <p:nvPr/>
        </p:nvSpPr>
        <p:spPr>
          <a:xfrm>
            <a:off x="6618807" y="2810345"/>
            <a:ext cx="2344949"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(Red blocks and Blue blocks)</a:t>
            </a:r>
          </a:p>
        </p:txBody>
      </p:sp>
      <p:sp>
        <p:nvSpPr>
          <p:cNvPr id="71" name="正方形/長方形 70">
            <a:extLst>
              <a:ext uri="{FF2B5EF4-FFF2-40B4-BE49-F238E27FC236}">
                <a16:creationId xmlns:a16="http://schemas.microsoft.com/office/drawing/2014/main" id="{D3FC80C3-A20D-4C8C-A1C9-33FF378E3D46}"/>
              </a:ext>
            </a:extLst>
          </p:cNvPr>
          <p:cNvSpPr/>
          <p:nvPr/>
        </p:nvSpPr>
        <p:spPr>
          <a:xfrm>
            <a:off x="2726275" y="429811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4" name="正方形/長方形 73">
            <a:extLst>
              <a:ext uri="{FF2B5EF4-FFF2-40B4-BE49-F238E27FC236}">
                <a16:creationId xmlns:a16="http://schemas.microsoft.com/office/drawing/2014/main" id="{CBA2B5A4-8555-461C-844F-B8BD4C8AFA61}"/>
              </a:ext>
            </a:extLst>
          </p:cNvPr>
          <p:cNvSpPr/>
          <p:nvPr/>
        </p:nvSpPr>
        <p:spPr>
          <a:xfrm>
            <a:off x="2499208" y="4355769"/>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5" name="正方形/長方形 74">
            <a:extLst>
              <a:ext uri="{FF2B5EF4-FFF2-40B4-BE49-F238E27FC236}">
                <a16:creationId xmlns:a16="http://schemas.microsoft.com/office/drawing/2014/main" id="{9EE81403-9E30-45C0-8E26-0EBFB1225958}"/>
              </a:ext>
            </a:extLst>
          </p:cNvPr>
          <p:cNvSpPr/>
          <p:nvPr/>
        </p:nvSpPr>
        <p:spPr>
          <a:xfrm>
            <a:off x="1433063" y="420126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6" name="正方形/長方形 75">
            <a:extLst>
              <a:ext uri="{FF2B5EF4-FFF2-40B4-BE49-F238E27FC236}">
                <a16:creationId xmlns:a16="http://schemas.microsoft.com/office/drawing/2014/main" id="{379EBC33-083D-4BA7-86CD-101CD083D94A}"/>
              </a:ext>
            </a:extLst>
          </p:cNvPr>
          <p:cNvSpPr/>
          <p:nvPr/>
        </p:nvSpPr>
        <p:spPr>
          <a:xfrm>
            <a:off x="2800860" y="504472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7" name="正方形/長方形 76">
            <a:extLst>
              <a:ext uri="{FF2B5EF4-FFF2-40B4-BE49-F238E27FC236}">
                <a16:creationId xmlns:a16="http://schemas.microsoft.com/office/drawing/2014/main" id="{7BD2073D-A084-44FC-8072-5D8640E69EE3}"/>
              </a:ext>
            </a:extLst>
          </p:cNvPr>
          <p:cNvSpPr/>
          <p:nvPr/>
        </p:nvSpPr>
        <p:spPr>
          <a:xfrm>
            <a:off x="1894012" y="435852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8" name="正方形/長方形 77">
            <a:extLst>
              <a:ext uri="{FF2B5EF4-FFF2-40B4-BE49-F238E27FC236}">
                <a16:creationId xmlns:a16="http://schemas.microsoft.com/office/drawing/2014/main" id="{29428D1E-F599-40C9-9579-2BC260610310}"/>
              </a:ext>
            </a:extLst>
          </p:cNvPr>
          <p:cNvSpPr/>
          <p:nvPr/>
        </p:nvSpPr>
        <p:spPr>
          <a:xfrm>
            <a:off x="1590181" y="498439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6" name="正方形/長方形 85">
            <a:extLst>
              <a:ext uri="{FF2B5EF4-FFF2-40B4-BE49-F238E27FC236}">
                <a16:creationId xmlns:a16="http://schemas.microsoft.com/office/drawing/2014/main" id="{628262BB-B2E4-4942-BF6B-C9FBAD388038}"/>
              </a:ext>
            </a:extLst>
          </p:cNvPr>
          <p:cNvSpPr/>
          <p:nvPr/>
        </p:nvSpPr>
        <p:spPr>
          <a:xfrm>
            <a:off x="2979101" y="3731017"/>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9" name="正方形/長方形 88">
            <a:extLst>
              <a:ext uri="{FF2B5EF4-FFF2-40B4-BE49-F238E27FC236}">
                <a16:creationId xmlns:a16="http://schemas.microsoft.com/office/drawing/2014/main" id="{D03BB716-1563-441A-9870-CABDE760822F}"/>
              </a:ext>
            </a:extLst>
          </p:cNvPr>
          <p:cNvSpPr/>
          <p:nvPr/>
        </p:nvSpPr>
        <p:spPr>
          <a:xfrm>
            <a:off x="3087415" y="360428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0" name="正方形/長方形 89">
            <a:extLst>
              <a:ext uri="{FF2B5EF4-FFF2-40B4-BE49-F238E27FC236}">
                <a16:creationId xmlns:a16="http://schemas.microsoft.com/office/drawing/2014/main" id="{A6D29417-87B6-496A-936D-C3314C475346}"/>
              </a:ext>
            </a:extLst>
          </p:cNvPr>
          <p:cNvSpPr/>
          <p:nvPr/>
        </p:nvSpPr>
        <p:spPr>
          <a:xfrm>
            <a:off x="2581568" y="345111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5" name="正方形/長方形 94">
            <a:extLst>
              <a:ext uri="{FF2B5EF4-FFF2-40B4-BE49-F238E27FC236}">
                <a16:creationId xmlns:a16="http://schemas.microsoft.com/office/drawing/2014/main" id="{8A3E7EFD-8F1B-4006-BA46-1D6387F6C0F4}"/>
              </a:ext>
            </a:extLst>
          </p:cNvPr>
          <p:cNvSpPr/>
          <p:nvPr/>
        </p:nvSpPr>
        <p:spPr>
          <a:xfrm>
            <a:off x="5930078" y="5533114"/>
            <a:ext cx="1257486"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ICA Bases</a:t>
            </a:r>
          </a:p>
        </p:txBody>
      </p:sp>
      <p:sp>
        <p:nvSpPr>
          <p:cNvPr id="72" name="正方形/長方形 71">
            <a:extLst>
              <a:ext uri="{FF2B5EF4-FFF2-40B4-BE49-F238E27FC236}">
                <a16:creationId xmlns:a16="http://schemas.microsoft.com/office/drawing/2014/main" id="{F2BA3CA6-949B-4D04-A34E-DD0BC5770A74}"/>
              </a:ext>
            </a:extLst>
          </p:cNvPr>
          <p:cNvSpPr/>
          <p:nvPr/>
        </p:nvSpPr>
        <p:spPr>
          <a:xfrm>
            <a:off x="6628488" y="3243280"/>
            <a:ext cx="1391562"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(Only red blocks)</a:t>
            </a:r>
          </a:p>
        </p:txBody>
      </p:sp>
      <p:sp>
        <p:nvSpPr>
          <p:cNvPr id="2" name="楕円 1">
            <a:extLst>
              <a:ext uri="{FF2B5EF4-FFF2-40B4-BE49-F238E27FC236}">
                <a16:creationId xmlns:a16="http://schemas.microsoft.com/office/drawing/2014/main" id="{B211F737-AA15-4E99-8F81-D963E67EFF6C}"/>
              </a:ext>
            </a:extLst>
          </p:cNvPr>
          <p:cNvSpPr/>
          <p:nvPr/>
        </p:nvSpPr>
        <p:spPr>
          <a:xfrm>
            <a:off x="1582214" y="1204725"/>
            <a:ext cx="1073939" cy="1033231"/>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6D0544AB-79C4-4B83-92E0-22F3B0B457A8}"/>
              </a:ext>
            </a:extLst>
          </p:cNvPr>
          <p:cNvSpPr/>
          <p:nvPr/>
        </p:nvSpPr>
        <p:spPr>
          <a:xfrm>
            <a:off x="4481810" y="5201175"/>
            <a:ext cx="478561" cy="462007"/>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880ADF5-7B33-41AF-AFA9-5D3912112604}"/>
              </a:ext>
            </a:extLst>
          </p:cNvPr>
          <p:cNvCxnSpPr>
            <a:cxnSpLocks/>
            <a:stCxn id="2" idx="5"/>
            <a:endCxn id="68" idx="2"/>
          </p:cNvCxnSpPr>
          <p:nvPr/>
        </p:nvCxnSpPr>
        <p:spPr>
          <a:xfrm>
            <a:off x="2498878" y="2086643"/>
            <a:ext cx="1982932" cy="334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4DEA5B56-62E1-4194-9152-498BBD2CCFAA}"/>
              </a:ext>
            </a:extLst>
          </p:cNvPr>
          <p:cNvSpPr/>
          <p:nvPr/>
        </p:nvSpPr>
        <p:spPr>
          <a:xfrm>
            <a:off x="9179537" y="2387802"/>
            <a:ext cx="3675491" cy="212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130E55DC-FA79-88E9-CB55-B8645FA418A8}"/>
              </a:ext>
            </a:extLst>
          </p:cNvPr>
          <p:cNvSpPr>
            <a:spLocks noGrp="1"/>
          </p:cNvSpPr>
          <p:nvPr>
            <p:ph type="sldNum" sz="quarter" idx="12"/>
          </p:nvPr>
        </p:nvSpPr>
        <p:spPr/>
        <p:txBody>
          <a:bodyPr/>
          <a:lstStyle/>
          <a:p>
            <a:fld id="{EED84C72-A00F-41D9-8911-FDA808E68C33}" type="slidenum">
              <a:rPr lang="ja-JP" altLang="en-US" smtClean="0"/>
              <a:t>12</a:t>
            </a:fld>
            <a:endParaRPr lang="ja-JP" altLang="en-US"/>
          </a:p>
        </p:txBody>
      </p:sp>
    </p:spTree>
    <p:extLst>
      <p:ext uri="{BB962C8B-B14F-4D97-AF65-F5344CB8AC3E}">
        <p14:creationId xmlns:p14="http://schemas.microsoft.com/office/powerpoint/2010/main" val="305966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FCDEF842-A01C-4DB6-96A4-EAD645B9B04F}"/>
              </a:ext>
            </a:extLst>
          </p:cNvPr>
          <p:cNvSpPr/>
          <p:nvPr/>
        </p:nvSpPr>
        <p:spPr>
          <a:xfrm>
            <a:off x="438084" y="6060747"/>
            <a:ext cx="8466254" cy="618114"/>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付加情報を含めたビットレートを比較することで</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付加情報</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の</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課題</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解決</a:t>
            </a:r>
            <a:endPar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9" name="正方形/長方形 18">
            <a:extLst>
              <a:ext uri="{FF2B5EF4-FFF2-40B4-BE49-F238E27FC236}">
                <a16:creationId xmlns:a16="http://schemas.microsoft.com/office/drawing/2014/main" id="{A6BA3751-8E9A-44AE-A9B5-25155CB232C9}"/>
              </a:ext>
            </a:extLst>
          </p:cNvPr>
          <p:cNvSpPr/>
          <p:nvPr/>
        </p:nvSpPr>
        <p:spPr>
          <a:xfrm>
            <a:off x="2951737" y="3126940"/>
            <a:ext cx="1661013"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14369EE-2E0C-413D-8AE2-40C70CBCAF2E}"/>
              </a:ext>
            </a:extLst>
          </p:cNvPr>
          <p:cNvSpPr/>
          <p:nvPr/>
        </p:nvSpPr>
        <p:spPr>
          <a:xfrm>
            <a:off x="2948930" y="4201195"/>
            <a:ext cx="1666138"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C42B01B-316C-4E98-84A2-F416090DB392}"/>
              </a:ext>
            </a:extLst>
          </p:cNvPr>
          <p:cNvSpPr/>
          <p:nvPr/>
        </p:nvSpPr>
        <p:spPr>
          <a:xfrm>
            <a:off x="985536" y="2214767"/>
            <a:ext cx="1666138"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6365AAF-A7C3-40C7-8B8D-98A6E24A5F7A}"/>
              </a:ext>
            </a:extLst>
          </p:cNvPr>
          <p:cNvCxnSpPr>
            <a:cxnSpLocks/>
          </p:cNvCxnSpPr>
          <p:nvPr/>
        </p:nvCxnSpPr>
        <p:spPr>
          <a:xfrm>
            <a:off x="650984" y="2222147"/>
            <a:ext cx="7548702" cy="37958"/>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BCC0F4F-8609-4D5E-BB41-65252129E51B}"/>
              </a:ext>
            </a:extLst>
          </p:cNvPr>
          <p:cNvGrpSpPr/>
          <p:nvPr/>
        </p:nvGrpSpPr>
        <p:grpSpPr>
          <a:xfrm>
            <a:off x="3752485" y="2224980"/>
            <a:ext cx="3793" cy="880577"/>
            <a:chOff x="4817372" y="2577695"/>
            <a:chExt cx="3793" cy="880577"/>
          </a:xfrm>
        </p:grpSpPr>
        <p:cxnSp>
          <p:nvCxnSpPr>
            <p:cNvPr id="47" name="直線矢印コネクタ 46">
              <a:extLst>
                <a:ext uri="{FF2B5EF4-FFF2-40B4-BE49-F238E27FC236}">
                  <a16:creationId xmlns:a16="http://schemas.microsoft.com/office/drawing/2014/main" id="{E11432D8-715E-48E9-9051-B34C11D8BCA1}"/>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C97F2EB-1068-4D69-BF61-FD5B20BC3BA1}"/>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テキスト ボックス 50">
            <a:extLst>
              <a:ext uri="{FF2B5EF4-FFF2-40B4-BE49-F238E27FC236}">
                <a16:creationId xmlns:a16="http://schemas.microsoft.com/office/drawing/2014/main" id="{1FB4EAE6-2078-452A-A8B8-8C6E3AF3861E}"/>
              </a:ext>
            </a:extLst>
          </p:cNvPr>
          <p:cNvSpPr txBox="1"/>
          <p:nvPr/>
        </p:nvSpPr>
        <p:spPr>
          <a:xfrm>
            <a:off x="6748322" y="2654597"/>
            <a:ext cx="1210588" cy="400110"/>
          </a:xfrm>
          <a:prstGeom prst="rect">
            <a:avLst/>
          </a:prstGeom>
          <a:noFill/>
        </p:spPr>
        <p:txBody>
          <a:bodyPr wrap="none" rtlCol="0">
            <a:spAutoFit/>
          </a:bodyPr>
          <a:lstStyle/>
          <a:p>
            <a:pPr algn="ctr"/>
            <a:r>
              <a:rPr kumimoji="1" lang="ja-JP" altLang="en-US" sz="2000" dirty="0">
                <a:solidFill>
                  <a:schemeClr val="bg1"/>
                </a:solidFill>
                <a:latin typeface="Times New Roman" panose="02020603050405020304" pitchFamily="18" charset="0"/>
                <a:cs typeface="Times New Roman" panose="02020603050405020304" pitchFamily="18" charset="0"/>
              </a:rPr>
              <a:t>付加情報</a:t>
            </a:r>
          </a:p>
        </p:txBody>
      </p:sp>
      <p:sp>
        <p:nvSpPr>
          <p:cNvPr id="52" name="テキスト ボックス 51">
            <a:extLst>
              <a:ext uri="{FF2B5EF4-FFF2-40B4-BE49-F238E27FC236}">
                <a16:creationId xmlns:a16="http://schemas.microsoft.com/office/drawing/2014/main" id="{7FC071D3-1280-4841-94EC-7E55339007B3}"/>
              </a:ext>
            </a:extLst>
          </p:cNvPr>
          <p:cNvSpPr txBox="1"/>
          <p:nvPr/>
        </p:nvSpPr>
        <p:spPr>
          <a:xfrm>
            <a:off x="2856179" y="2488918"/>
            <a:ext cx="1766829" cy="338554"/>
          </a:xfrm>
          <a:prstGeom prst="rect">
            <a:avLst/>
          </a:prstGeom>
          <a:solidFill>
            <a:schemeClr val="bg1"/>
          </a:solidFill>
        </p:spPr>
        <p:txBody>
          <a:bodyPr wrap="none" rtlCol="0">
            <a:spAutoFit/>
          </a:bodyPr>
          <a:lstStyle/>
          <a:p>
            <a:pPr algn="ctr"/>
            <a:r>
              <a:rPr lang="ja-JP" altLang="en-US" sz="1600" dirty="0">
                <a:latin typeface="Times New Roman" panose="02020603050405020304" pitchFamily="18" charset="0"/>
                <a:cs typeface="Times New Roman" panose="02020603050405020304" pitchFamily="18" charset="0"/>
              </a:rPr>
              <a:t>ビットレート</a:t>
            </a:r>
            <a:r>
              <a:rPr kumimoji="1" lang="ja-JP" altLang="en-US" sz="1600" dirty="0">
                <a:latin typeface="Times New Roman" panose="02020603050405020304" pitchFamily="18" charset="0"/>
                <a:cs typeface="Times New Roman" panose="02020603050405020304" pitchFamily="18" charset="0"/>
              </a:rPr>
              <a:t>の削減</a:t>
            </a:r>
          </a:p>
        </p:txBody>
      </p:sp>
      <p:sp>
        <p:nvSpPr>
          <p:cNvPr id="53" name="吹き出し: 角を丸めた四角形 52">
            <a:extLst>
              <a:ext uri="{FF2B5EF4-FFF2-40B4-BE49-F238E27FC236}">
                <a16:creationId xmlns:a16="http://schemas.microsoft.com/office/drawing/2014/main" id="{542F6350-09C7-4F1F-B599-0335B6D39848}"/>
              </a:ext>
            </a:extLst>
          </p:cNvPr>
          <p:cNvSpPr/>
          <p:nvPr/>
        </p:nvSpPr>
        <p:spPr>
          <a:xfrm>
            <a:off x="4671210" y="1595822"/>
            <a:ext cx="3069087" cy="564881"/>
          </a:xfrm>
          <a:prstGeom prst="wedgeRoundRectCallout">
            <a:avLst>
              <a:gd name="adj1" fmla="val -3048"/>
              <a:gd name="adj2" fmla="val 12857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Times New Roman" panose="02020603050405020304" pitchFamily="18" charset="0"/>
                <a:cs typeface="Times New Roman" panose="02020603050405020304" pitchFamily="18" charset="0"/>
              </a:rPr>
              <a:t>MSE</a:t>
            </a:r>
            <a:r>
              <a:rPr lang="ja-JP" altLang="en-US" dirty="0">
                <a:solidFill>
                  <a:schemeClr val="tx1"/>
                </a:solidFill>
                <a:latin typeface="Times New Roman" panose="02020603050405020304" pitchFamily="18" charset="0"/>
                <a:cs typeface="Times New Roman" panose="02020603050405020304" pitchFamily="18" charset="0"/>
              </a:rPr>
              <a:t>改善値が高い順に比較</a:t>
            </a:r>
            <a:endParaRPr lang="en-US" altLang="ja-JP" dirty="0">
              <a:solidFill>
                <a:schemeClr val="tx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436A1FE5-5047-4E2C-9730-0369B4E577EC}"/>
              </a:ext>
            </a:extLst>
          </p:cNvPr>
          <p:cNvGrpSpPr/>
          <p:nvPr/>
        </p:nvGrpSpPr>
        <p:grpSpPr>
          <a:xfrm>
            <a:off x="3275078" y="3427730"/>
            <a:ext cx="665986" cy="648616"/>
            <a:chOff x="5693797" y="1735206"/>
            <a:chExt cx="833500" cy="778072"/>
          </a:xfrm>
        </p:grpSpPr>
        <p:pic>
          <p:nvPicPr>
            <p:cNvPr id="42" name="図 41" descr="小さい, 流し, 座る, タイル張り が含まれている画像&#10;&#10;自動的に生成された説明">
              <a:extLst>
                <a:ext uri="{FF2B5EF4-FFF2-40B4-BE49-F238E27FC236}">
                  <a16:creationId xmlns:a16="http://schemas.microsoft.com/office/drawing/2014/main" id="{0298F951-7903-4A6B-97BC-ACFBDABB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441" y="1735206"/>
              <a:ext cx="334519" cy="334520"/>
            </a:xfrm>
            <a:prstGeom prst="rect">
              <a:avLst/>
            </a:prstGeom>
          </p:spPr>
        </p:pic>
        <p:pic>
          <p:nvPicPr>
            <p:cNvPr id="43" name="図 42" descr="座る, 小さい, 流し, タイル張り が含まれている画像&#10;&#10;自動的に生成された説明">
              <a:extLst>
                <a:ext uri="{FF2B5EF4-FFF2-40B4-BE49-F238E27FC236}">
                  <a16:creationId xmlns:a16="http://schemas.microsoft.com/office/drawing/2014/main" id="{65D8ED80-93C7-437E-B721-1ADC8A915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97" y="2164006"/>
              <a:ext cx="349272" cy="349272"/>
            </a:xfrm>
            <a:prstGeom prst="rect">
              <a:avLst/>
            </a:prstGeom>
          </p:spPr>
        </p:pic>
        <p:pic>
          <p:nvPicPr>
            <p:cNvPr id="44" name="図 43" descr="ツリーマップ図 が含まれている画像&#10;&#10;自動的に生成された説明">
              <a:extLst>
                <a:ext uri="{FF2B5EF4-FFF2-40B4-BE49-F238E27FC236}">
                  <a16:creationId xmlns:a16="http://schemas.microsoft.com/office/drawing/2014/main" id="{C6F02B52-E60D-4467-8A92-4BF2B79D8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8025" y="2157473"/>
              <a:ext cx="349272" cy="349272"/>
            </a:xfrm>
            <a:prstGeom prst="rect">
              <a:avLst/>
            </a:prstGeom>
          </p:spPr>
        </p:pic>
      </p:grpSp>
      <p:sp>
        <p:nvSpPr>
          <p:cNvPr id="33" name="タイトル 1">
            <a:extLst>
              <a:ext uri="{FF2B5EF4-FFF2-40B4-BE49-F238E27FC236}">
                <a16:creationId xmlns:a16="http://schemas.microsoft.com/office/drawing/2014/main" id="{6A302A46-FD0D-4891-A8AE-8508B2CE565E}"/>
              </a:ext>
            </a:extLst>
          </p:cNvPr>
          <p:cNvSpPr>
            <a:spLocks noGrp="1"/>
          </p:cNvSpPr>
          <p:nvPr>
            <p:ph type="title"/>
          </p:nvPr>
        </p:nvSpPr>
        <p:spPr>
          <a:xfrm>
            <a:off x="273049" y="88900"/>
            <a:ext cx="8114205"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使用する</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基底と適用ブロックを決定</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③</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F9E43F20-E4FD-42E2-A0E1-B00F55CDA656}"/>
              </a:ext>
            </a:extLst>
          </p:cNvPr>
          <p:cNvSpPr txBox="1"/>
          <p:nvPr/>
        </p:nvSpPr>
        <p:spPr>
          <a:xfrm>
            <a:off x="1153420" y="3292581"/>
            <a:ext cx="1393330"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ja-JP" altLang="en-US" sz="2000" dirty="0">
                <a:solidFill>
                  <a:schemeClr val="bg1"/>
                </a:solidFill>
                <a:latin typeface="Times New Roman" panose="02020603050405020304" pitchFamily="18" charset="0"/>
                <a:cs typeface="Times New Roman" panose="02020603050405020304" pitchFamily="18" charset="0"/>
              </a:rPr>
              <a:t>ビットレート</a:t>
            </a:r>
            <a:endParaRPr lang="en-US" altLang="ja-JP" sz="2000" dirty="0">
              <a:solidFill>
                <a:schemeClr val="bg1"/>
              </a:solidFill>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BBFA4370-3D30-4D5B-BBA7-A1194EDE875A}"/>
              </a:ext>
            </a:extLst>
          </p:cNvPr>
          <p:cNvSpPr txBox="1"/>
          <p:nvPr/>
        </p:nvSpPr>
        <p:spPr>
          <a:xfrm>
            <a:off x="2869115" y="3769360"/>
            <a:ext cx="1802096" cy="1015663"/>
          </a:xfrm>
          <a:prstGeom prst="rect">
            <a:avLst/>
          </a:prstGeom>
          <a:noFill/>
        </p:spPr>
        <p:txBody>
          <a:bodyPr wrap="none" rtlCol="0">
            <a:spAutoFit/>
          </a:bodyPr>
          <a:lstStyle/>
          <a:p>
            <a:pPr algn="ctr"/>
            <a:r>
              <a:rPr lang="ja-JP" altLang="en-US" sz="2000" dirty="0">
                <a:solidFill>
                  <a:schemeClr val="bg1"/>
                </a:solidFill>
                <a:latin typeface="Times New Roman" panose="02020603050405020304" pitchFamily="18" charset="0"/>
                <a:cs typeface="Times New Roman" panose="02020603050405020304" pitchFamily="18" charset="0"/>
              </a:rPr>
              <a:t>　　　　　を</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ja-JP" altLang="en-US" sz="2000" dirty="0">
                <a:solidFill>
                  <a:schemeClr val="bg1"/>
                </a:solidFill>
                <a:latin typeface="Times New Roman" panose="02020603050405020304" pitchFamily="18" charset="0"/>
                <a:cs typeface="Times New Roman" panose="02020603050405020304" pitchFamily="18" charset="0"/>
              </a:rPr>
              <a:t>使用したときの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ja-JP" altLang="en-US" sz="2000" dirty="0">
                <a:solidFill>
                  <a:schemeClr val="bg1"/>
                </a:solidFill>
                <a:latin typeface="Times New Roman" panose="02020603050405020304" pitchFamily="18" charset="0"/>
                <a:cs typeface="Times New Roman" panose="02020603050405020304" pitchFamily="18" charset="0"/>
              </a:rPr>
              <a:t>ビットレート</a:t>
            </a:r>
            <a:endParaRPr lang="en-US" altLang="ja-JP" sz="2000" dirty="0">
              <a:solidFill>
                <a:schemeClr val="bg1"/>
              </a:solidFill>
              <a:latin typeface="Times New Roman" panose="02020603050405020304" pitchFamily="18" charset="0"/>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8E899C06-E6C6-A1FF-570B-B4E33007215E}"/>
              </a:ext>
            </a:extLst>
          </p:cNvPr>
          <p:cNvSpPr txBox="1"/>
          <p:nvPr/>
        </p:nvSpPr>
        <p:spPr>
          <a:xfrm>
            <a:off x="6645011" y="3549902"/>
            <a:ext cx="1467068" cy="707886"/>
          </a:xfrm>
          <a:prstGeom prst="rect">
            <a:avLst/>
          </a:prstGeom>
          <a:noFill/>
        </p:spPr>
        <p:txBody>
          <a:bodyPr wrap="none" rtlCol="0">
            <a:spAutoFit/>
          </a:bodyPr>
          <a:lstStyle/>
          <a:p>
            <a:pPr algn="ctr"/>
            <a:r>
              <a:rPr lang="ja-JP" altLang="en-US" sz="2000" dirty="0">
                <a:solidFill>
                  <a:schemeClr val="bg1"/>
                </a:solidFill>
                <a:latin typeface="Times New Roman" panose="02020603050405020304" pitchFamily="18" charset="0"/>
                <a:cs typeface="Times New Roman" panose="02020603050405020304" pitchFamily="18" charset="0"/>
              </a:rPr>
              <a:t>提案手法の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ja-JP" altLang="en-US" sz="2000" dirty="0">
                <a:solidFill>
                  <a:schemeClr val="bg1"/>
                </a:solidFill>
                <a:latin typeface="Times New Roman" panose="02020603050405020304" pitchFamily="18" charset="0"/>
                <a:cs typeface="Times New Roman" panose="02020603050405020304" pitchFamily="18" charset="0"/>
              </a:rPr>
              <a:t>ビットレート</a:t>
            </a:r>
            <a:endParaRPr lang="en-US" altLang="ja-JP" sz="2000" dirty="0">
              <a:solidFill>
                <a:schemeClr val="bg1"/>
              </a:solidFill>
              <a:latin typeface="Times New Roman" panose="02020603050405020304" pitchFamily="18" charset="0"/>
              <a:cs typeface="Times New Roman" panose="02020603050405020304" pitchFamily="18" charset="0"/>
            </a:endParaRPr>
          </a:p>
        </p:txBody>
      </p:sp>
      <p:sp>
        <p:nvSpPr>
          <p:cNvPr id="55" name="コンテンツ プレースホルダー 2">
            <a:extLst>
              <a:ext uri="{FF2B5EF4-FFF2-40B4-BE49-F238E27FC236}">
                <a16:creationId xmlns:a16="http://schemas.microsoft.com/office/drawing/2014/main" id="{201C8B8D-2C3B-6F27-5B39-BDEBAFCD7BB2}"/>
              </a:ext>
            </a:extLst>
          </p:cNvPr>
          <p:cNvSpPr>
            <a:spLocks noGrp="1"/>
          </p:cNvSpPr>
          <p:nvPr>
            <p:ph idx="1"/>
          </p:nvPr>
        </p:nvSpPr>
        <p:spPr>
          <a:xfrm>
            <a:off x="286274" y="1075434"/>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MSE</a:t>
            </a:r>
            <a:r>
              <a:rPr lang="ja-JP" altLang="en-US" sz="2000" dirty="0">
                <a:latin typeface="Times New Roman" panose="02020603050405020304" pitchFamily="18" charset="0"/>
              </a:rPr>
              <a:t>改善値が最も高い</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基底から</a:t>
            </a:r>
            <a:r>
              <a:rPr lang="ja-JP" altLang="en-US" sz="2000" dirty="0">
                <a:solidFill>
                  <a:schemeClr val="accent2"/>
                </a:solidFill>
                <a:latin typeface="Times New Roman" panose="02020603050405020304" pitchFamily="18" charset="0"/>
              </a:rPr>
              <a:t>ビットレート</a:t>
            </a:r>
            <a:r>
              <a:rPr lang="ja-JP" altLang="en-US" sz="2000" dirty="0">
                <a:latin typeface="Times New Roman" panose="02020603050405020304" pitchFamily="18" charset="0"/>
              </a:rPr>
              <a:t>を比較</a:t>
            </a:r>
            <a:endParaRPr lang="en-US" altLang="ja-JP" sz="2000" dirty="0">
              <a:latin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B643A19A-2238-1047-BC09-71400E2B9195}"/>
              </a:ext>
            </a:extLst>
          </p:cNvPr>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45" name="正方形/長方形 44">
            <a:extLst>
              <a:ext uri="{FF2B5EF4-FFF2-40B4-BE49-F238E27FC236}">
                <a16:creationId xmlns:a16="http://schemas.microsoft.com/office/drawing/2014/main" id="{38335A23-4676-90A6-D480-4486F7EAAE26}"/>
              </a:ext>
            </a:extLst>
          </p:cNvPr>
          <p:cNvSpPr/>
          <p:nvPr/>
        </p:nvSpPr>
        <p:spPr>
          <a:xfrm>
            <a:off x="6453873" y="3157119"/>
            <a:ext cx="1661013"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74241718-92A6-A013-3E2F-641EAEB9C397}"/>
              </a:ext>
            </a:extLst>
          </p:cNvPr>
          <p:cNvSpPr/>
          <p:nvPr/>
        </p:nvSpPr>
        <p:spPr>
          <a:xfrm>
            <a:off x="6451066" y="4197245"/>
            <a:ext cx="1666138"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AAD044F-4938-12D3-BF20-0CADB8C529A1}"/>
              </a:ext>
            </a:extLst>
          </p:cNvPr>
          <p:cNvSpPr txBox="1"/>
          <p:nvPr/>
        </p:nvSpPr>
        <p:spPr>
          <a:xfrm>
            <a:off x="6532801" y="3535969"/>
            <a:ext cx="1579278" cy="1015663"/>
          </a:xfrm>
          <a:prstGeom prst="rect">
            <a:avLst/>
          </a:prstGeom>
          <a:noFill/>
        </p:spPr>
        <p:txBody>
          <a:bodyPr wrap="none" rtlCol="0">
            <a:spAutoFit/>
          </a:bodyPr>
          <a:lstStyle/>
          <a:p>
            <a:pPr algn="ctr"/>
            <a:r>
              <a:rPr lang="ja-JP" altLang="en-US" sz="2000" dirty="0">
                <a:solidFill>
                  <a:schemeClr val="bg1"/>
                </a:solidFill>
                <a:latin typeface="Times New Roman" panose="02020603050405020304" pitchFamily="18" charset="0"/>
                <a:cs typeface="Times New Roman" panose="02020603050405020304" pitchFamily="18" charset="0"/>
              </a:rPr>
              <a:t>付加情報を</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ja-JP" altLang="en-US" sz="2000" dirty="0">
                <a:solidFill>
                  <a:schemeClr val="bg1"/>
                </a:solidFill>
                <a:latin typeface="Times New Roman" panose="02020603050405020304" pitchFamily="18" charset="0"/>
                <a:cs typeface="Times New Roman" panose="02020603050405020304" pitchFamily="18" charset="0"/>
              </a:rPr>
              <a:t>加えたときの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ja-JP" altLang="en-US" sz="2000" dirty="0">
                <a:solidFill>
                  <a:schemeClr val="bg1"/>
                </a:solidFill>
                <a:latin typeface="Times New Roman" panose="02020603050405020304" pitchFamily="18" charset="0"/>
                <a:cs typeface="Times New Roman" panose="02020603050405020304" pitchFamily="18" charset="0"/>
              </a:rPr>
              <a:t>ビットレート</a:t>
            </a:r>
            <a:endParaRPr lang="en-US" altLang="ja-JP" sz="2000" dirty="0">
              <a:solidFill>
                <a:schemeClr val="bg1"/>
              </a:solidFill>
              <a:latin typeface="Times New Roman" panose="02020603050405020304" pitchFamily="18" charset="0"/>
              <a:cs typeface="Times New Roman" panose="02020603050405020304" pitchFamily="18" charset="0"/>
            </a:endParaRPr>
          </a:p>
        </p:txBody>
      </p:sp>
      <p:sp>
        <p:nvSpPr>
          <p:cNvPr id="63" name="正方形/長方形 62">
            <a:extLst>
              <a:ext uri="{FF2B5EF4-FFF2-40B4-BE49-F238E27FC236}">
                <a16:creationId xmlns:a16="http://schemas.microsoft.com/office/drawing/2014/main" id="{45D01102-D588-B3C6-9DED-BEECAA201C92}"/>
              </a:ext>
            </a:extLst>
          </p:cNvPr>
          <p:cNvSpPr/>
          <p:nvPr/>
        </p:nvSpPr>
        <p:spPr>
          <a:xfrm>
            <a:off x="6451066" y="2644611"/>
            <a:ext cx="1661013" cy="51250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66B34BB-DFD0-EEBA-D8D5-264EE330B7C3}"/>
              </a:ext>
            </a:extLst>
          </p:cNvPr>
          <p:cNvSpPr txBox="1"/>
          <p:nvPr/>
        </p:nvSpPr>
        <p:spPr>
          <a:xfrm>
            <a:off x="6698368" y="2713238"/>
            <a:ext cx="1210588" cy="400110"/>
          </a:xfrm>
          <a:prstGeom prst="rect">
            <a:avLst/>
          </a:prstGeom>
          <a:noFill/>
        </p:spPr>
        <p:txBody>
          <a:bodyPr wrap="none" rtlCol="0">
            <a:spAutoFit/>
          </a:bodyPr>
          <a:lstStyle/>
          <a:p>
            <a:pPr algn="ctr"/>
            <a:r>
              <a:rPr lang="ja-JP" altLang="en-US" sz="2000" dirty="0">
                <a:solidFill>
                  <a:schemeClr val="bg1"/>
                </a:solidFill>
                <a:latin typeface="Times New Roman" panose="02020603050405020304" pitchFamily="18" charset="0"/>
                <a:cs typeface="Times New Roman" panose="02020603050405020304" pitchFamily="18" charset="0"/>
              </a:rPr>
              <a:t>付加情報</a:t>
            </a:r>
            <a:endParaRPr lang="en-US" altLang="ja-JP" sz="2000" dirty="0">
              <a:solidFill>
                <a:schemeClr val="bg1"/>
              </a:solidFill>
              <a:latin typeface="Times New Roman" panose="02020603050405020304" pitchFamily="18" charset="0"/>
              <a:cs typeface="Times New Roman" panose="02020603050405020304" pitchFamily="18" charset="0"/>
            </a:endParaRPr>
          </a:p>
        </p:txBody>
      </p:sp>
      <p:cxnSp>
        <p:nvCxnSpPr>
          <p:cNvPr id="70" name="直線矢印コネクタ 69">
            <a:extLst>
              <a:ext uri="{FF2B5EF4-FFF2-40B4-BE49-F238E27FC236}">
                <a16:creationId xmlns:a16="http://schemas.microsoft.com/office/drawing/2014/main" id="{BF698D60-2344-927B-497D-05E0E0471490}"/>
              </a:ext>
            </a:extLst>
          </p:cNvPr>
          <p:cNvCxnSpPr>
            <a:cxnSpLocks/>
          </p:cNvCxnSpPr>
          <p:nvPr/>
        </p:nvCxnSpPr>
        <p:spPr>
          <a:xfrm>
            <a:off x="4768118" y="4201195"/>
            <a:ext cx="149393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グループ化 70">
            <a:extLst>
              <a:ext uri="{FF2B5EF4-FFF2-40B4-BE49-F238E27FC236}">
                <a16:creationId xmlns:a16="http://schemas.microsoft.com/office/drawing/2014/main" id="{46306C2B-72A0-D26C-6720-F09B7443ED65}"/>
              </a:ext>
            </a:extLst>
          </p:cNvPr>
          <p:cNvGrpSpPr/>
          <p:nvPr/>
        </p:nvGrpSpPr>
        <p:grpSpPr>
          <a:xfrm>
            <a:off x="4943537" y="3471041"/>
            <a:ext cx="665986" cy="648616"/>
            <a:chOff x="5693797" y="1735206"/>
            <a:chExt cx="833500" cy="778072"/>
          </a:xfrm>
        </p:grpSpPr>
        <p:pic>
          <p:nvPicPr>
            <p:cNvPr id="72" name="図 71" descr="小さい, 流し, 座る, タイル張り が含まれている画像&#10;&#10;自動的に生成された説明">
              <a:extLst>
                <a:ext uri="{FF2B5EF4-FFF2-40B4-BE49-F238E27FC236}">
                  <a16:creationId xmlns:a16="http://schemas.microsoft.com/office/drawing/2014/main" id="{EF64A9A5-A877-DE2F-0C4C-37304C4EA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441" y="1735206"/>
              <a:ext cx="334519" cy="334520"/>
            </a:xfrm>
            <a:prstGeom prst="rect">
              <a:avLst/>
            </a:prstGeom>
          </p:spPr>
        </p:pic>
        <p:pic>
          <p:nvPicPr>
            <p:cNvPr id="73" name="図 72" descr="座る, 小さい, 流し, タイル張り が含まれている画像&#10;&#10;自動的に生成された説明">
              <a:extLst>
                <a:ext uri="{FF2B5EF4-FFF2-40B4-BE49-F238E27FC236}">
                  <a16:creationId xmlns:a16="http://schemas.microsoft.com/office/drawing/2014/main" id="{103152F8-E626-94FC-E9F2-6039E4041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97" y="2164006"/>
              <a:ext cx="349272" cy="349272"/>
            </a:xfrm>
            <a:prstGeom prst="rect">
              <a:avLst/>
            </a:prstGeom>
          </p:spPr>
        </p:pic>
        <p:pic>
          <p:nvPicPr>
            <p:cNvPr id="74" name="図 73" descr="ツリーマップ図 が含まれている画像&#10;&#10;自動的に生成された説明">
              <a:extLst>
                <a:ext uri="{FF2B5EF4-FFF2-40B4-BE49-F238E27FC236}">
                  <a16:creationId xmlns:a16="http://schemas.microsoft.com/office/drawing/2014/main" id="{9247EF74-4C95-88F3-E9EA-ED3A6C200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8025" y="2157473"/>
              <a:ext cx="349272" cy="349272"/>
            </a:xfrm>
            <a:prstGeom prst="rect">
              <a:avLst/>
            </a:prstGeom>
          </p:spPr>
        </p:pic>
      </p:grpSp>
      <p:sp>
        <p:nvSpPr>
          <p:cNvPr id="75" name="テキスト ボックス 74">
            <a:extLst>
              <a:ext uri="{FF2B5EF4-FFF2-40B4-BE49-F238E27FC236}">
                <a16:creationId xmlns:a16="http://schemas.microsoft.com/office/drawing/2014/main" id="{036C08E5-3A38-1291-786C-C81763604188}"/>
              </a:ext>
            </a:extLst>
          </p:cNvPr>
          <p:cNvSpPr txBox="1"/>
          <p:nvPr/>
        </p:nvSpPr>
        <p:spPr>
          <a:xfrm>
            <a:off x="5670844" y="3810732"/>
            <a:ext cx="389851" cy="338554"/>
          </a:xfrm>
          <a:prstGeom prst="rect">
            <a:avLst/>
          </a:prstGeom>
          <a:solidFill>
            <a:schemeClr val="bg1"/>
          </a:solidFill>
        </p:spPr>
        <p:txBody>
          <a:bodyPr wrap="none" rtlCol="0">
            <a:spAutoFit/>
          </a:bodyPr>
          <a:lstStyle/>
          <a:p>
            <a:pPr algn="ctr"/>
            <a:r>
              <a:rPr kumimoji="1" lang="ja-JP" altLang="en-US" sz="1600" dirty="0">
                <a:latin typeface="Times New Roman" panose="02020603050405020304" pitchFamily="18" charset="0"/>
                <a:cs typeface="Times New Roman" panose="02020603050405020304" pitchFamily="18" charset="0"/>
              </a:rPr>
              <a:t>の</a:t>
            </a:r>
            <a:endParaRPr kumimoji="1" lang="en-US" altLang="ja-JP" sz="1600" dirty="0">
              <a:latin typeface="Times New Roman" panose="02020603050405020304" pitchFamily="18" charset="0"/>
              <a:cs typeface="Times New Roman" panose="02020603050405020304" pitchFamily="18" charset="0"/>
            </a:endParaRPr>
          </a:p>
        </p:txBody>
      </p:sp>
      <p:sp>
        <p:nvSpPr>
          <p:cNvPr id="76" name="テキスト ボックス 75">
            <a:extLst>
              <a:ext uri="{FF2B5EF4-FFF2-40B4-BE49-F238E27FC236}">
                <a16:creationId xmlns:a16="http://schemas.microsoft.com/office/drawing/2014/main" id="{F8F47E9E-2251-385A-4DDD-F1C8B04AFA1E}"/>
              </a:ext>
            </a:extLst>
          </p:cNvPr>
          <p:cNvSpPr txBox="1"/>
          <p:nvPr/>
        </p:nvSpPr>
        <p:spPr>
          <a:xfrm>
            <a:off x="4750139" y="4277191"/>
            <a:ext cx="1593163" cy="338554"/>
          </a:xfrm>
          <a:prstGeom prst="rect">
            <a:avLst/>
          </a:prstGeom>
          <a:solidFill>
            <a:schemeClr val="bg1"/>
          </a:solidFill>
        </p:spPr>
        <p:txBody>
          <a:bodyPr wrap="square" rtlCol="0">
            <a:spAutoFit/>
          </a:bodyPr>
          <a:lstStyle/>
          <a:p>
            <a:pPr algn="ctr"/>
            <a:r>
              <a:rPr lang="ja-JP" altLang="en-US" sz="1600" dirty="0">
                <a:latin typeface="Times New Roman" panose="02020603050405020304" pitchFamily="18" charset="0"/>
                <a:cs typeface="Times New Roman" panose="02020603050405020304" pitchFamily="18" charset="0"/>
              </a:rPr>
              <a:t>付加情報を考慮</a:t>
            </a:r>
            <a:endParaRPr kumimoji="1" lang="en-US" altLang="ja-JP" sz="1600" dirty="0">
              <a:latin typeface="Times New Roman" panose="02020603050405020304" pitchFamily="18" charset="0"/>
              <a:cs typeface="Times New Roman" panose="02020603050405020304" pitchFamily="18" charset="0"/>
            </a:endParaRPr>
          </a:p>
        </p:txBody>
      </p:sp>
      <p:sp>
        <p:nvSpPr>
          <p:cNvPr id="77" name="正方形/長方形 76">
            <a:extLst>
              <a:ext uri="{FF2B5EF4-FFF2-40B4-BE49-F238E27FC236}">
                <a16:creationId xmlns:a16="http://schemas.microsoft.com/office/drawing/2014/main" id="{20A7612B-F416-DF37-9654-10ABD1E6538B}"/>
              </a:ext>
            </a:extLst>
          </p:cNvPr>
          <p:cNvSpPr/>
          <p:nvPr/>
        </p:nvSpPr>
        <p:spPr>
          <a:xfrm>
            <a:off x="1211134" y="5349803"/>
            <a:ext cx="6920153"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最初に</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からビットレートを削減できた</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基底を使用する基底に決定</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正方形/長方形 36">
            <a:extLst>
              <a:ext uri="{FF2B5EF4-FFF2-40B4-BE49-F238E27FC236}">
                <a16:creationId xmlns:a16="http://schemas.microsoft.com/office/drawing/2014/main" id="{B74929B2-FC5E-E325-4FF6-72AFB2906E03}"/>
              </a:ext>
            </a:extLst>
          </p:cNvPr>
          <p:cNvSpPr/>
          <p:nvPr/>
        </p:nvSpPr>
        <p:spPr>
          <a:xfrm>
            <a:off x="851477" y="2077587"/>
            <a:ext cx="1937235" cy="3272216"/>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56F4AF0-56CD-EE16-604B-C523ADE63A70}"/>
              </a:ext>
            </a:extLst>
          </p:cNvPr>
          <p:cNvSpPr/>
          <p:nvPr/>
        </p:nvSpPr>
        <p:spPr>
          <a:xfrm>
            <a:off x="6310635" y="2510300"/>
            <a:ext cx="1937235" cy="283215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各レートの最適な基底と適用ブロック</a:t>
            </a:r>
          </a:p>
        </p:txBody>
      </p:sp>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869912" y="4726026"/>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28</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61029" y="5339238"/>
            <a:ext cx="8460308" cy="483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ビットレートごとに最適な</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基底と適用ブロックが異なっている</a:t>
            </a:r>
            <a:endParaRPr lang="en-US" altLang="ja-JP" sz="2000" dirty="0">
              <a:latin typeface="Times New Roman" panose="02020603050405020304" pitchFamily="18" charset="0"/>
            </a:endParaRP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61029" y="5987562"/>
            <a:ext cx="7933684"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実用的なビットレートにおいて</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基底が</a:t>
            </a:r>
            <a:r>
              <a:rPr lang="en-US" altLang="ja-JP" sz="2000" dirty="0">
                <a:latin typeface="Times New Roman" panose="02020603050405020304" pitchFamily="18" charset="0"/>
              </a:rPr>
              <a:t>3</a:t>
            </a:r>
            <a:r>
              <a:rPr lang="ja-JP" altLang="en-US" sz="2000" dirty="0">
                <a:latin typeface="Times New Roman" panose="02020603050405020304" pitchFamily="18" charset="0"/>
              </a:rPr>
              <a:t>個使用されている</a:t>
            </a:r>
            <a:endParaRPr lang="en-US" altLang="ja-JP" sz="2000" dirty="0">
              <a:latin typeface="Times New Roman" panose="02020603050405020304" pitchFamily="18" charset="0"/>
            </a:endParaRPr>
          </a:p>
        </p:txBody>
      </p:sp>
      <p:pic>
        <p:nvPicPr>
          <p:cNvPr id="6" name="図 5" descr="QR コード&#10;&#10;自動的に生成された説明">
            <a:extLst>
              <a:ext uri="{FF2B5EF4-FFF2-40B4-BE49-F238E27FC236}">
                <a16:creationId xmlns:a16="http://schemas.microsoft.com/office/drawing/2014/main" id="{6D1FB091-2D40-2A37-DF2F-2F1BF9C17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977" y="2530853"/>
            <a:ext cx="2034540" cy="2034540"/>
          </a:xfrm>
          <a:prstGeom prst="rect">
            <a:avLst/>
          </a:prstGeom>
          <a:effectLst>
            <a:outerShdw blurRad="50800" dist="38100" dir="2700000" algn="tl" rotWithShape="0">
              <a:prstClr val="black">
                <a:alpha val="40000"/>
              </a:prstClr>
            </a:outerShdw>
          </a:effectLst>
        </p:spPr>
      </p:pic>
      <p:pic>
        <p:nvPicPr>
          <p:cNvPr id="8" name="図 7" descr="QR コード&#10;&#10;自動的に生成された説明">
            <a:extLst>
              <a:ext uri="{FF2B5EF4-FFF2-40B4-BE49-F238E27FC236}">
                <a16:creationId xmlns:a16="http://schemas.microsoft.com/office/drawing/2014/main" id="{D9F2C61E-BCE5-3D17-DB12-8FDFA104C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725" y="2530853"/>
            <a:ext cx="2034540" cy="2034540"/>
          </a:xfrm>
          <a:prstGeom prst="rect">
            <a:avLst/>
          </a:prstGeom>
          <a:effectLst>
            <a:outerShdw blurRad="50800" dist="38100" dir="2700000" algn="tl" rotWithShape="0">
              <a:prstClr val="black">
                <a:alpha val="40000"/>
              </a:prstClr>
            </a:outerShdw>
          </a:effectLst>
        </p:spPr>
      </p:pic>
      <p:pic>
        <p:nvPicPr>
          <p:cNvPr id="10" name="図 9" descr="QR コード&#10;&#10;自動的に生成された説明">
            <a:extLst>
              <a:ext uri="{FF2B5EF4-FFF2-40B4-BE49-F238E27FC236}">
                <a16:creationId xmlns:a16="http://schemas.microsoft.com/office/drawing/2014/main" id="{61A128D6-44C7-FFED-4182-86E620209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605" y="2530853"/>
            <a:ext cx="2034540" cy="2034540"/>
          </a:xfrm>
          <a:prstGeom prst="rect">
            <a:avLst/>
          </a:prstGeom>
          <a:effectLst>
            <a:outerShdw blurRad="50800" dist="38100" dir="2700000" algn="tl" rotWithShape="0">
              <a:prstClr val="black">
                <a:alpha val="40000"/>
              </a:prstClr>
            </a:outerShdw>
          </a:effectLst>
        </p:spPr>
      </p:pic>
      <p:grpSp>
        <p:nvGrpSpPr>
          <p:cNvPr id="23" name="グループ化 22">
            <a:extLst>
              <a:ext uri="{FF2B5EF4-FFF2-40B4-BE49-F238E27FC236}">
                <a16:creationId xmlns:a16="http://schemas.microsoft.com/office/drawing/2014/main" id="{26833C7A-DC8E-F478-FB76-B3D27D4D28F6}"/>
              </a:ext>
            </a:extLst>
          </p:cNvPr>
          <p:cNvGrpSpPr/>
          <p:nvPr/>
        </p:nvGrpSpPr>
        <p:grpSpPr>
          <a:xfrm>
            <a:off x="6439856" y="1515099"/>
            <a:ext cx="2337330" cy="778735"/>
            <a:chOff x="6219930" y="1645370"/>
            <a:chExt cx="2337330" cy="778735"/>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219930" y="1645370"/>
              <a:ext cx="233733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ツリーマップ図 が含まれている画像&#10;&#10;自動的に生成された説明">
              <a:extLst>
                <a:ext uri="{FF2B5EF4-FFF2-40B4-BE49-F238E27FC236}">
                  <a16:creationId xmlns:a16="http://schemas.microsoft.com/office/drawing/2014/main" id="{52C3010F-43FE-F933-7C18-4D547B3910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7321" y="1729937"/>
              <a:ext cx="609600" cy="609600"/>
            </a:xfrm>
            <a:prstGeom prst="rect">
              <a:avLst/>
            </a:prstGeom>
          </p:spPr>
        </p:pic>
        <p:pic>
          <p:nvPicPr>
            <p:cNvPr id="14" name="図 13" descr="小さい, タイル張り, 流し, 時計 が含まれている画像&#10;&#10;自動的に生成された説明">
              <a:extLst>
                <a:ext uri="{FF2B5EF4-FFF2-40B4-BE49-F238E27FC236}">
                  <a16:creationId xmlns:a16="http://schemas.microsoft.com/office/drawing/2014/main" id="{00026161-D283-B26B-6DB2-D3E3DD428B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2961" y="1730260"/>
              <a:ext cx="609600" cy="609600"/>
            </a:xfrm>
            <a:prstGeom prst="rect">
              <a:avLst/>
            </a:prstGeom>
          </p:spPr>
        </p:pic>
        <p:pic>
          <p:nvPicPr>
            <p:cNvPr id="17" name="図 16" descr="タイル張り, 小さい, 流し, 座る が含まれている画像&#10;&#10;自動的に生成された説明">
              <a:extLst>
                <a:ext uri="{FF2B5EF4-FFF2-40B4-BE49-F238E27FC236}">
                  <a16:creationId xmlns:a16="http://schemas.microsoft.com/office/drawing/2014/main" id="{6051DE1E-C5D7-9A68-3941-737B33DD37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59280" y="1726911"/>
              <a:ext cx="609600" cy="609600"/>
            </a:xfrm>
            <a:prstGeom prst="rect">
              <a:avLst/>
            </a:prstGeom>
          </p:spPr>
        </p:pic>
      </p:grpSp>
      <p:grpSp>
        <p:nvGrpSpPr>
          <p:cNvPr id="38" name="グループ化 37">
            <a:extLst>
              <a:ext uri="{FF2B5EF4-FFF2-40B4-BE49-F238E27FC236}">
                <a16:creationId xmlns:a16="http://schemas.microsoft.com/office/drawing/2014/main" id="{E32CE20F-D02F-D3D2-C708-5AF2DA6C1EF0}"/>
              </a:ext>
            </a:extLst>
          </p:cNvPr>
          <p:cNvGrpSpPr/>
          <p:nvPr/>
        </p:nvGrpSpPr>
        <p:grpSpPr>
          <a:xfrm>
            <a:off x="3514330" y="1515099"/>
            <a:ext cx="2337330" cy="778735"/>
            <a:chOff x="3551474" y="1624899"/>
            <a:chExt cx="2337330" cy="778735"/>
          </a:xfrm>
        </p:grpSpPr>
        <p:sp>
          <p:nvSpPr>
            <p:cNvPr id="41" name="吹き出し: 四角形 40">
              <a:extLst>
                <a:ext uri="{FF2B5EF4-FFF2-40B4-BE49-F238E27FC236}">
                  <a16:creationId xmlns:a16="http://schemas.microsoft.com/office/drawing/2014/main" id="{8742BDE0-B8D9-19A9-63FD-1E3A68566FBD}"/>
                </a:ext>
              </a:extLst>
            </p:cNvPr>
            <p:cNvSpPr/>
            <p:nvPr/>
          </p:nvSpPr>
          <p:spPr>
            <a:xfrm>
              <a:off x="3551474" y="1624899"/>
              <a:ext cx="233733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descr="シャワーカーテンが開いている画面&#10;&#10;中程度の精度で自動的に生成された説明">
              <a:extLst>
                <a:ext uri="{FF2B5EF4-FFF2-40B4-BE49-F238E27FC236}">
                  <a16:creationId xmlns:a16="http://schemas.microsoft.com/office/drawing/2014/main" id="{5344BE4F-B994-FBDE-D89E-ADE3307644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3526" y="1706440"/>
              <a:ext cx="609600" cy="609600"/>
            </a:xfrm>
            <a:prstGeom prst="rect">
              <a:avLst/>
            </a:prstGeom>
          </p:spPr>
        </p:pic>
        <p:pic>
          <p:nvPicPr>
            <p:cNvPr id="35" name="図 34" descr="小さい, 流し, 座る, タイル張り が含まれている画像&#10;&#10;自動的に生成された説明">
              <a:extLst>
                <a:ext uri="{FF2B5EF4-FFF2-40B4-BE49-F238E27FC236}">
                  <a16:creationId xmlns:a16="http://schemas.microsoft.com/office/drawing/2014/main" id="{22B48A99-47B7-A80A-A25C-D7BDAF35EC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19166" y="1706440"/>
              <a:ext cx="609600" cy="609600"/>
            </a:xfrm>
            <a:prstGeom prst="rect">
              <a:avLst/>
            </a:prstGeom>
          </p:spPr>
        </p:pic>
        <p:pic>
          <p:nvPicPr>
            <p:cNvPr id="37" name="図 36" descr="ツリーマップ図 が含まれている画像&#10;&#10;自動的に生成された説明">
              <a:extLst>
                <a:ext uri="{FF2B5EF4-FFF2-40B4-BE49-F238E27FC236}">
                  <a16:creationId xmlns:a16="http://schemas.microsoft.com/office/drawing/2014/main" id="{8FE79949-B4F8-EB85-BF5D-31CC152A6E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74806" y="1706440"/>
              <a:ext cx="609600" cy="609600"/>
            </a:xfrm>
            <a:prstGeom prst="rect">
              <a:avLst/>
            </a:prstGeom>
          </p:spPr>
        </p:pic>
      </p:grpSp>
      <p:grpSp>
        <p:nvGrpSpPr>
          <p:cNvPr id="61" name="グループ化 60">
            <a:extLst>
              <a:ext uri="{FF2B5EF4-FFF2-40B4-BE49-F238E27FC236}">
                <a16:creationId xmlns:a16="http://schemas.microsoft.com/office/drawing/2014/main" id="{121F08A3-6BCC-5B01-FD7C-82AD4E2B77A5}"/>
              </a:ext>
            </a:extLst>
          </p:cNvPr>
          <p:cNvGrpSpPr/>
          <p:nvPr/>
        </p:nvGrpSpPr>
        <p:grpSpPr>
          <a:xfrm>
            <a:off x="871964" y="1534678"/>
            <a:ext cx="1637896" cy="778735"/>
            <a:chOff x="592838" y="1621872"/>
            <a:chExt cx="1637896" cy="778735"/>
          </a:xfrm>
        </p:grpSpPr>
        <p:sp>
          <p:nvSpPr>
            <p:cNvPr id="53" name="吹き出し: 四角形 52">
              <a:extLst>
                <a:ext uri="{FF2B5EF4-FFF2-40B4-BE49-F238E27FC236}">
                  <a16:creationId xmlns:a16="http://schemas.microsoft.com/office/drawing/2014/main" id="{B42C7BAC-A0F7-DCB0-70F8-365B0A63C998}"/>
                </a:ext>
              </a:extLst>
            </p:cNvPr>
            <p:cNvSpPr/>
            <p:nvPr/>
          </p:nvSpPr>
          <p:spPr>
            <a:xfrm>
              <a:off x="592838" y="1621872"/>
              <a:ext cx="1637896"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descr="背景パターン&#10;&#10;自動的に生成された説明">
              <a:extLst>
                <a:ext uri="{FF2B5EF4-FFF2-40B4-BE49-F238E27FC236}">
                  <a16:creationId xmlns:a16="http://schemas.microsoft.com/office/drawing/2014/main" id="{C418C35B-E0EA-6326-90B3-60E505F2D4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7812" y="1726331"/>
              <a:ext cx="609600" cy="609600"/>
            </a:xfrm>
            <a:prstGeom prst="rect">
              <a:avLst/>
            </a:prstGeom>
          </p:spPr>
        </p:pic>
        <p:pic>
          <p:nvPicPr>
            <p:cNvPr id="60" name="図 59" descr="座る, 小さい, タイル張り, 流し が含まれている画像&#10;&#10;自動的に生成された説明">
              <a:extLst>
                <a:ext uri="{FF2B5EF4-FFF2-40B4-BE49-F238E27FC236}">
                  <a16:creationId xmlns:a16="http://schemas.microsoft.com/office/drawing/2014/main" id="{CADDAC34-31BF-F8AA-1D35-D44ED08E010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3653" y="1726331"/>
              <a:ext cx="609600" cy="609600"/>
            </a:xfrm>
            <a:prstGeom prst="rect">
              <a:avLst/>
            </a:prstGeom>
          </p:spPr>
        </p:pic>
      </p:grpSp>
      <p:sp>
        <p:nvSpPr>
          <p:cNvPr id="28" name="コンテンツ プレースホルダー 2">
            <a:extLst>
              <a:ext uri="{FF2B5EF4-FFF2-40B4-BE49-F238E27FC236}">
                <a16:creationId xmlns:a16="http://schemas.microsoft.com/office/drawing/2014/main" id="{FCF317F4-4AAA-1440-7CC3-3D2ECCD1D49B}"/>
              </a:ext>
            </a:extLst>
          </p:cNvPr>
          <p:cNvSpPr txBox="1">
            <a:spLocks/>
          </p:cNvSpPr>
          <p:nvPr/>
        </p:nvSpPr>
        <p:spPr>
          <a:xfrm>
            <a:off x="3805969" y="4698072"/>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32</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9" name="コンテンツ プレースホルダー 2">
            <a:extLst>
              <a:ext uri="{FF2B5EF4-FFF2-40B4-BE49-F238E27FC236}">
                <a16:creationId xmlns:a16="http://schemas.microsoft.com/office/drawing/2014/main" id="{334226DE-D7BE-CFD1-3F5B-370A40AD0767}"/>
              </a:ext>
            </a:extLst>
          </p:cNvPr>
          <p:cNvSpPr txBox="1">
            <a:spLocks/>
          </p:cNvSpPr>
          <p:nvPr/>
        </p:nvSpPr>
        <p:spPr>
          <a:xfrm>
            <a:off x="6654267" y="4698072"/>
            <a:ext cx="2034539" cy="483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36[dB]</a:t>
            </a:r>
          </a:p>
        </p:txBody>
      </p:sp>
      <p:sp>
        <p:nvSpPr>
          <p:cNvPr id="30" name="コンテンツ プレースホルダー 2">
            <a:extLst>
              <a:ext uri="{FF2B5EF4-FFF2-40B4-BE49-F238E27FC236}">
                <a16:creationId xmlns:a16="http://schemas.microsoft.com/office/drawing/2014/main" id="{D8B9CE4A-0559-F180-D92E-57E53CE65B6F}"/>
              </a:ext>
            </a:extLst>
          </p:cNvPr>
          <p:cNvSpPr txBox="1">
            <a:spLocks/>
          </p:cNvSpPr>
          <p:nvPr/>
        </p:nvSpPr>
        <p:spPr>
          <a:xfrm>
            <a:off x="230312" y="905499"/>
            <a:ext cx="6870826"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ü"/>
            </a:pPr>
            <a:r>
              <a:rPr lang="ja-JP" altLang="en-US" sz="2000" dirty="0">
                <a:latin typeface="Times New Roman" panose="02020603050405020304" pitchFamily="18" charset="0"/>
              </a:rPr>
              <a:t>提案手法を</a:t>
            </a:r>
            <a:r>
              <a:rPr lang="en-US" altLang="ja-JP" sz="2000" dirty="0">
                <a:latin typeface="Times New Roman" panose="02020603050405020304" pitchFamily="18" charset="0"/>
              </a:rPr>
              <a:t>Airplane</a:t>
            </a:r>
            <a:r>
              <a:rPr lang="ja-JP" altLang="en-US" sz="2000" dirty="0">
                <a:latin typeface="Times New Roman" panose="02020603050405020304" pitchFamily="18" charset="0"/>
              </a:rPr>
              <a:t>（</a:t>
            </a:r>
            <a:r>
              <a:rPr lang="en-US" altLang="ja-JP" sz="2000" dirty="0">
                <a:latin typeface="Times New Roman" panose="02020603050405020304" pitchFamily="18" charset="0"/>
              </a:rPr>
              <a:t>256×256</a:t>
            </a:r>
            <a:r>
              <a:rPr lang="ja-JP" altLang="en-US" sz="2000" dirty="0">
                <a:latin typeface="Times New Roman" panose="02020603050405020304" pitchFamily="18" charset="0"/>
              </a:rPr>
              <a:t>画素）に適用させた結果</a:t>
            </a:r>
            <a:endParaRPr lang="en-US" altLang="ja-JP" sz="2000" dirty="0">
              <a:latin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DA3F8052-7A02-4726-6FF1-F431D6922965}"/>
              </a:ext>
            </a:extLst>
          </p:cNvPr>
          <p:cNvSpPr>
            <a:spLocks noGrp="1"/>
          </p:cNvSpPr>
          <p:nvPr>
            <p:ph type="sldNum" sz="quarter" idx="12"/>
          </p:nvPr>
        </p:nvSpPr>
        <p:spPr/>
        <p:txBody>
          <a:bodyPr/>
          <a:lstStyle/>
          <a:p>
            <a:fld id="{EED84C72-A00F-41D9-8911-FDA808E68C33}" type="slidenum">
              <a:rPr lang="ja-JP" altLang="en-US" smtClean="0"/>
              <a:t>14</a:t>
            </a:fld>
            <a:endParaRPr lang="ja-JP" altLang="en-US"/>
          </a:p>
        </p:txBody>
      </p:sp>
    </p:spTree>
    <p:extLst>
      <p:ext uri="{BB962C8B-B14F-4D97-AF65-F5344CB8AC3E}">
        <p14:creationId xmlns:p14="http://schemas.microsoft.com/office/powerpoint/2010/main" val="1915785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E3D99E09-2622-4EEE-889E-1384810CEDD2}"/>
              </a:ext>
            </a:extLst>
          </p:cNvPr>
          <p:cNvGraphicFramePr>
            <a:graphicFrameLocks/>
          </p:cNvGraphicFramePr>
          <p:nvPr>
            <p:extLst>
              <p:ext uri="{D42A27DB-BD31-4B8C-83A1-F6EECF244321}">
                <p14:modId xmlns:p14="http://schemas.microsoft.com/office/powerpoint/2010/main" val="552373880"/>
              </p:ext>
            </p:extLst>
          </p:nvPr>
        </p:nvGraphicFramePr>
        <p:xfrm>
          <a:off x="482321" y="1457012"/>
          <a:ext cx="8179358" cy="436955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960" y="1596030"/>
            <a:ext cx="1950509" cy="1950509"/>
          </a:xfrm>
          <a:prstGeom prst="rect">
            <a:avLst/>
          </a:prstGeom>
        </p:spPr>
      </p:pic>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Airplane</a:t>
            </a:r>
            <a:r>
              <a:rPr lang="ja-JP" altLang="en-US" sz="2000" dirty="0">
                <a:latin typeface="Times New Roman" panose="02020603050405020304" pitchFamily="18" charset="0"/>
              </a:rPr>
              <a:t> </a:t>
            </a:r>
            <a:r>
              <a:rPr lang="en-US" altLang="ja-JP" sz="2000" dirty="0">
                <a:latin typeface="Times New Roman" panose="02020603050405020304" pitchFamily="18" charset="0"/>
              </a:rPr>
              <a:t>(256×256) </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のビットレートで </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DCT </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から符号化性能が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改善</a:t>
            </a:r>
            <a:endPar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タイトル 1">
            <a:extLst>
              <a:ext uri="{FF2B5EF4-FFF2-40B4-BE49-F238E27FC236}">
                <a16:creationId xmlns:a16="http://schemas.microsoft.com/office/drawing/2014/main" id="{674CDE5E-4AA6-4398-0E3C-39D310D87412}"/>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ＭＳ Ｐゴシック" panose="020B0600070205080204" pitchFamily="50" charset="-128"/>
                <a:ea typeface="ＭＳ Ｐゴシック" panose="020B0600070205080204" pitchFamily="50" charset="-128"/>
                <a:cs typeface="Times New Roman" panose="02020603050405020304" pitchFamily="18" charset="0"/>
              </a:rPr>
              <a:t>符号化性能（</a:t>
            </a:r>
            <a:r>
              <a:rPr kumimoji="1" lang="en-US" altLang="ja-JP" sz="2700" dirty="0">
                <a:latin typeface="Times New Roman" panose="02020603050405020304" pitchFamily="18" charset="0"/>
                <a:ea typeface="ＭＳ Ｐゴシック" panose="020B0600070205080204" pitchFamily="50" charset="-128"/>
                <a:cs typeface="Times New Roman" panose="02020603050405020304" pitchFamily="18" charset="0"/>
              </a:rPr>
              <a:t>PSNR</a:t>
            </a:r>
            <a:r>
              <a:rPr kumimoji="1" lang="ja-JP" altLang="en-US" sz="2700" dirty="0">
                <a:latin typeface="Times New Roman" panose="02020603050405020304" pitchFamily="18" charset="0"/>
                <a:ea typeface="ＭＳ Ｐゴシック" panose="020B0600070205080204" pitchFamily="50" charset="-128"/>
                <a:cs typeface="Times New Roman" panose="02020603050405020304" pitchFamily="18" charset="0"/>
              </a:rPr>
              <a:t>対</a:t>
            </a:r>
            <a:r>
              <a:rPr kumimoji="1" lang="en-US" altLang="ja-JP" sz="2700" dirty="0">
                <a:latin typeface="Times New Roman" panose="02020603050405020304" pitchFamily="18" charset="0"/>
                <a:ea typeface="ＭＳ Ｐゴシック" panose="020B0600070205080204" pitchFamily="50" charset="-128"/>
                <a:cs typeface="Times New Roman" panose="02020603050405020304" pitchFamily="18" charset="0"/>
              </a:rPr>
              <a:t>Entropy</a:t>
            </a:r>
            <a:r>
              <a:rPr kumimoji="1" lang="ja-JP" altLang="en-US" sz="2700" dirty="0">
                <a:latin typeface="ＭＳ Ｐゴシック" panose="020B0600070205080204" pitchFamily="50" charset="-128"/>
                <a:ea typeface="ＭＳ Ｐゴシック" panose="020B0600070205080204" pitchFamily="50" charset="-128"/>
                <a:cs typeface="Times New Roman" panose="02020603050405020304" pitchFamily="18" charset="0"/>
              </a:rPr>
              <a:t>）の比較</a:t>
            </a:r>
            <a:endParaRPr kumimoji="1" lang="ja-JP" altLang="en-US"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7" name="コンテンツ プレースホルダー 2">
            <a:extLst>
              <a:ext uri="{FF2B5EF4-FFF2-40B4-BE49-F238E27FC236}">
                <a16:creationId xmlns:a16="http://schemas.microsoft.com/office/drawing/2014/main" id="{65E951EC-17C2-0016-BB60-60C6ABF8E725}"/>
              </a:ext>
            </a:extLst>
          </p:cNvPr>
          <p:cNvSpPr txBox="1">
            <a:spLocks/>
          </p:cNvSpPr>
          <p:nvPr/>
        </p:nvSpPr>
        <p:spPr>
          <a:xfrm>
            <a:off x="1502839" y="3520544"/>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2" name="スライド番号プレースホルダー 1">
            <a:extLst>
              <a:ext uri="{FF2B5EF4-FFF2-40B4-BE49-F238E27FC236}">
                <a16:creationId xmlns:a16="http://schemas.microsoft.com/office/drawing/2014/main" id="{7C0A992B-9AC0-717D-D457-2F91FBBCDE92}"/>
              </a:ext>
            </a:extLst>
          </p:cNvPr>
          <p:cNvSpPr>
            <a:spLocks noGrp="1"/>
          </p:cNvSpPr>
          <p:nvPr>
            <p:ph type="sldNum" sz="quarter" idx="12"/>
          </p:nvPr>
        </p:nvSpPr>
        <p:spPr/>
        <p:txBody>
          <a:bodyPr/>
          <a:lstStyle/>
          <a:p>
            <a:fld id="{EED84C72-A00F-41D9-8911-FDA808E68C33}" type="slidenum">
              <a:rPr lang="ja-JP" altLang="en-US" smtClean="0"/>
              <a:t>15</a:t>
            </a:fld>
            <a:endParaRPr lang="ja-JP" altLang="en-US"/>
          </a:p>
        </p:txBody>
      </p:sp>
      <p:grpSp>
        <p:nvGrpSpPr>
          <p:cNvPr id="32" name="グループ化 31">
            <a:extLst>
              <a:ext uri="{FF2B5EF4-FFF2-40B4-BE49-F238E27FC236}">
                <a16:creationId xmlns:a16="http://schemas.microsoft.com/office/drawing/2014/main" id="{EDE1C207-42B1-58A2-13E7-20C76D44028E}"/>
              </a:ext>
            </a:extLst>
          </p:cNvPr>
          <p:cNvGrpSpPr/>
          <p:nvPr/>
        </p:nvGrpSpPr>
        <p:grpSpPr>
          <a:xfrm>
            <a:off x="3942108" y="1428200"/>
            <a:ext cx="2337330" cy="778735"/>
            <a:chOff x="6219930" y="1645370"/>
            <a:chExt cx="2337330" cy="778735"/>
          </a:xfrm>
        </p:grpSpPr>
        <p:sp>
          <p:nvSpPr>
            <p:cNvPr id="33" name="吹き出し: 四角形 32">
              <a:extLst>
                <a:ext uri="{FF2B5EF4-FFF2-40B4-BE49-F238E27FC236}">
                  <a16:creationId xmlns:a16="http://schemas.microsoft.com/office/drawing/2014/main" id="{C05EF600-2684-AD3B-3F36-C56C539875D7}"/>
                </a:ext>
              </a:extLst>
            </p:cNvPr>
            <p:cNvSpPr/>
            <p:nvPr/>
          </p:nvSpPr>
          <p:spPr>
            <a:xfrm>
              <a:off x="6219930" y="1645370"/>
              <a:ext cx="2337330" cy="778735"/>
            </a:xfrm>
            <a:prstGeom prst="wedgeRectCallout">
              <a:avLst>
                <a:gd name="adj1" fmla="val 108690"/>
                <a:gd name="adj2" fmla="val -1878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ツリーマップ図 が含まれている画像&#10;&#10;自動的に生成された説明">
              <a:extLst>
                <a:ext uri="{FF2B5EF4-FFF2-40B4-BE49-F238E27FC236}">
                  <a16:creationId xmlns:a16="http://schemas.microsoft.com/office/drawing/2014/main" id="{52A99029-20AA-DAA4-ED9C-D9AA514003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7321" y="1729937"/>
              <a:ext cx="609600" cy="609600"/>
            </a:xfrm>
            <a:prstGeom prst="rect">
              <a:avLst/>
            </a:prstGeom>
          </p:spPr>
        </p:pic>
        <p:pic>
          <p:nvPicPr>
            <p:cNvPr id="35" name="図 34" descr="小さい, タイル張り, 流し, 時計 が含まれている画像&#10;&#10;自動的に生成された説明">
              <a:extLst>
                <a:ext uri="{FF2B5EF4-FFF2-40B4-BE49-F238E27FC236}">
                  <a16:creationId xmlns:a16="http://schemas.microsoft.com/office/drawing/2014/main" id="{60295E0C-F84E-CF31-142A-116B9A71B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2961" y="1730260"/>
              <a:ext cx="609600" cy="609600"/>
            </a:xfrm>
            <a:prstGeom prst="rect">
              <a:avLst/>
            </a:prstGeom>
          </p:spPr>
        </p:pic>
        <p:pic>
          <p:nvPicPr>
            <p:cNvPr id="36" name="図 35" descr="タイル張り, 小さい, 流し, 座る が含まれている画像&#10;&#10;自動的に生成された説明">
              <a:extLst>
                <a:ext uri="{FF2B5EF4-FFF2-40B4-BE49-F238E27FC236}">
                  <a16:creationId xmlns:a16="http://schemas.microsoft.com/office/drawing/2014/main" id="{80A869C3-5792-C2F9-B329-CE8F3A9B8B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9280" y="1726911"/>
              <a:ext cx="609600" cy="609600"/>
            </a:xfrm>
            <a:prstGeom prst="rect">
              <a:avLst/>
            </a:prstGeom>
          </p:spPr>
        </p:pic>
      </p:grpSp>
      <p:grpSp>
        <p:nvGrpSpPr>
          <p:cNvPr id="37" name="グループ化 36">
            <a:extLst>
              <a:ext uri="{FF2B5EF4-FFF2-40B4-BE49-F238E27FC236}">
                <a16:creationId xmlns:a16="http://schemas.microsoft.com/office/drawing/2014/main" id="{D5D75556-ADF7-113E-2F59-7EDA6C706DBB}"/>
              </a:ext>
            </a:extLst>
          </p:cNvPr>
          <p:cNvGrpSpPr/>
          <p:nvPr/>
        </p:nvGrpSpPr>
        <p:grpSpPr>
          <a:xfrm>
            <a:off x="5123253" y="3099514"/>
            <a:ext cx="2337330" cy="778735"/>
            <a:chOff x="3551474" y="1624899"/>
            <a:chExt cx="2337330" cy="778735"/>
          </a:xfrm>
        </p:grpSpPr>
        <p:sp>
          <p:nvSpPr>
            <p:cNvPr id="38" name="吹き出し: 四角形 37">
              <a:extLst>
                <a:ext uri="{FF2B5EF4-FFF2-40B4-BE49-F238E27FC236}">
                  <a16:creationId xmlns:a16="http://schemas.microsoft.com/office/drawing/2014/main" id="{8BCEB822-773E-9EAF-5111-D629BD89FFC1}"/>
                </a:ext>
              </a:extLst>
            </p:cNvPr>
            <p:cNvSpPr/>
            <p:nvPr/>
          </p:nvSpPr>
          <p:spPr>
            <a:xfrm>
              <a:off x="3551474" y="1624899"/>
              <a:ext cx="2337330" cy="778735"/>
            </a:xfrm>
            <a:prstGeom prst="wedgeRectCallout">
              <a:avLst>
                <a:gd name="adj1" fmla="val -61983"/>
                <a:gd name="adj2" fmla="val -4459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descr="シャワーカーテンが開いている画面&#10;&#10;中程度の精度で自動的に生成された説明">
              <a:extLst>
                <a:ext uri="{FF2B5EF4-FFF2-40B4-BE49-F238E27FC236}">
                  <a16:creationId xmlns:a16="http://schemas.microsoft.com/office/drawing/2014/main" id="{DE702977-A6D9-0D69-EEC3-0BDC830859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3526" y="1706440"/>
              <a:ext cx="609600" cy="609600"/>
            </a:xfrm>
            <a:prstGeom prst="rect">
              <a:avLst/>
            </a:prstGeom>
          </p:spPr>
        </p:pic>
        <p:pic>
          <p:nvPicPr>
            <p:cNvPr id="40" name="図 39" descr="小さい, 流し, 座る, タイル張り が含まれている画像&#10;&#10;自動的に生成された説明">
              <a:extLst>
                <a:ext uri="{FF2B5EF4-FFF2-40B4-BE49-F238E27FC236}">
                  <a16:creationId xmlns:a16="http://schemas.microsoft.com/office/drawing/2014/main" id="{61C02131-6DF2-EC39-36F2-408139AA4F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166" y="1706440"/>
              <a:ext cx="609600" cy="609600"/>
            </a:xfrm>
            <a:prstGeom prst="rect">
              <a:avLst/>
            </a:prstGeom>
          </p:spPr>
        </p:pic>
        <p:pic>
          <p:nvPicPr>
            <p:cNvPr id="41" name="図 40" descr="ツリーマップ図 が含まれている画像&#10;&#10;自動的に生成された説明">
              <a:extLst>
                <a:ext uri="{FF2B5EF4-FFF2-40B4-BE49-F238E27FC236}">
                  <a16:creationId xmlns:a16="http://schemas.microsoft.com/office/drawing/2014/main" id="{5489E993-ADA0-F1CA-1E1A-D04C89C949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4806" y="1706440"/>
              <a:ext cx="609600" cy="609600"/>
            </a:xfrm>
            <a:prstGeom prst="rect">
              <a:avLst/>
            </a:prstGeom>
          </p:spPr>
        </p:pic>
      </p:grpSp>
      <p:grpSp>
        <p:nvGrpSpPr>
          <p:cNvPr id="42" name="グループ化 41">
            <a:extLst>
              <a:ext uri="{FF2B5EF4-FFF2-40B4-BE49-F238E27FC236}">
                <a16:creationId xmlns:a16="http://schemas.microsoft.com/office/drawing/2014/main" id="{4E82A194-D9D6-934E-50A4-01FB717DF3D6}"/>
              </a:ext>
            </a:extLst>
          </p:cNvPr>
          <p:cNvGrpSpPr/>
          <p:nvPr/>
        </p:nvGrpSpPr>
        <p:grpSpPr>
          <a:xfrm>
            <a:off x="3031203" y="4094502"/>
            <a:ext cx="1637896" cy="778735"/>
            <a:chOff x="592838" y="1621872"/>
            <a:chExt cx="1637896" cy="778735"/>
          </a:xfrm>
        </p:grpSpPr>
        <p:sp>
          <p:nvSpPr>
            <p:cNvPr id="43" name="吹き出し: 四角形 42">
              <a:extLst>
                <a:ext uri="{FF2B5EF4-FFF2-40B4-BE49-F238E27FC236}">
                  <a16:creationId xmlns:a16="http://schemas.microsoft.com/office/drawing/2014/main" id="{9ADCD494-0EAA-62C3-14B0-4FF980AD10CE}"/>
                </a:ext>
              </a:extLst>
            </p:cNvPr>
            <p:cNvSpPr/>
            <p:nvPr/>
          </p:nvSpPr>
          <p:spPr>
            <a:xfrm>
              <a:off x="592838" y="1621872"/>
              <a:ext cx="1637896" cy="778735"/>
            </a:xfrm>
            <a:prstGeom prst="wedgeRectCallout">
              <a:avLst>
                <a:gd name="adj1" fmla="val -65313"/>
                <a:gd name="adj2" fmla="val -47177"/>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descr="背景パターン&#10;&#10;自動的に生成された説明">
              <a:extLst>
                <a:ext uri="{FF2B5EF4-FFF2-40B4-BE49-F238E27FC236}">
                  <a16:creationId xmlns:a16="http://schemas.microsoft.com/office/drawing/2014/main" id="{570427E1-D627-20C6-D5F3-D255DFA832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67812" y="1726331"/>
              <a:ext cx="609600" cy="609600"/>
            </a:xfrm>
            <a:prstGeom prst="rect">
              <a:avLst/>
            </a:prstGeom>
          </p:spPr>
        </p:pic>
        <p:pic>
          <p:nvPicPr>
            <p:cNvPr id="45" name="図 44" descr="座る, 小さい, タイル張り, 流し が含まれている画像&#10;&#10;自動的に生成された説明">
              <a:extLst>
                <a:ext uri="{FF2B5EF4-FFF2-40B4-BE49-F238E27FC236}">
                  <a16:creationId xmlns:a16="http://schemas.microsoft.com/office/drawing/2014/main" id="{EA553B97-49F3-1804-FE36-EE80B97ADD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3653" y="1726331"/>
              <a:ext cx="609600" cy="609600"/>
            </a:xfrm>
            <a:prstGeom prst="rect">
              <a:avLst/>
            </a:prstGeom>
          </p:spPr>
        </p:pic>
      </p:grpSp>
    </p:spTree>
    <p:extLst>
      <p:ext uri="{BB962C8B-B14F-4D97-AF65-F5344CB8AC3E}">
        <p14:creationId xmlns:p14="http://schemas.microsoft.com/office/powerpoint/2010/main" val="35679953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3211CEA-9FC4-4DF6-A869-76DC5ED317CA}"/>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高ビットレートでの性能と主観評価</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7" name="直線コネクタ 6">
            <a:extLst>
              <a:ext uri="{FF2B5EF4-FFF2-40B4-BE49-F238E27FC236}">
                <a16:creationId xmlns:a16="http://schemas.microsoft.com/office/drawing/2014/main" id="{AF884C7C-A248-48F4-9DB0-9E543D8537C4}"/>
              </a:ext>
            </a:extLst>
          </p:cNvPr>
          <p:cNvCxnSpPr>
            <a:cxnSpLocks/>
          </p:cNvCxnSpPr>
          <p:nvPr/>
        </p:nvCxnSpPr>
        <p:spPr>
          <a:xfrm>
            <a:off x="333872" y="368732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273050" y="3824163"/>
            <a:ext cx="4238149" cy="3500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主観評価</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627A9C9D-847D-4B84-B950-5858C1A3715D}"/>
              </a:ext>
            </a:extLst>
          </p:cNvPr>
          <p:cNvSpPr txBox="1">
            <a:spLocks/>
          </p:cNvSpPr>
          <p:nvPr/>
        </p:nvSpPr>
        <p:spPr>
          <a:xfrm>
            <a:off x="280511" y="91426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高ビットレートにおける符号化性能の比較</a:t>
            </a:r>
            <a:endParaRPr lang="en-US" altLang="ja-JP" sz="2000" dirty="0">
              <a:latin typeface="Times New Roman" panose="02020603050405020304" pitchFamily="18" charset="0"/>
            </a:endParaRPr>
          </a:p>
        </p:txBody>
      </p:sp>
      <p:sp>
        <p:nvSpPr>
          <p:cNvPr id="12" name="正方形/長方形 11">
            <a:extLst>
              <a:ext uri="{FF2B5EF4-FFF2-40B4-BE49-F238E27FC236}">
                <a16:creationId xmlns:a16="http://schemas.microsoft.com/office/drawing/2014/main" id="{518D20B2-1579-4EBA-8835-C8EEEEBA5CD9}"/>
              </a:ext>
            </a:extLst>
          </p:cNvPr>
          <p:cNvSpPr/>
          <p:nvPr/>
        </p:nvSpPr>
        <p:spPr>
          <a:xfrm>
            <a:off x="1495207" y="3222286"/>
            <a:ext cx="5789513" cy="34495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50[dB]</a:t>
            </a:r>
            <a:r>
              <a:rPr lang="ja-JP" altLang="en-US"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付近でも符号化性能が改善</a:t>
            </a:r>
            <a:endParaRPr lang="en-US" altLang="ja-JP"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14" name="図 13" descr="雪の上を飛ぶ飛行機の白黒写真&#10;&#10;自動的に生成された説明">
            <a:extLst>
              <a:ext uri="{FF2B5EF4-FFF2-40B4-BE49-F238E27FC236}">
                <a16:creationId xmlns:a16="http://schemas.microsoft.com/office/drawing/2014/main" id="{3F788CD3-AE40-49AB-A40B-4240B6C49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892" y="1350860"/>
            <a:ext cx="1464505" cy="1464505"/>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538264F4-0E8A-4BB2-BDF0-A1E59B998C52}"/>
              </a:ext>
            </a:extLst>
          </p:cNvPr>
          <p:cNvSpPr txBox="1">
            <a:spLocks/>
          </p:cNvSpPr>
          <p:nvPr/>
        </p:nvSpPr>
        <p:spPr>
          <a:xfrm>
            <a:off x="906648" y="283115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6" name="コンテンツ プレースホルダー 2">
            <a:extLst>
              <a:ext uri="{FF2B5EF4-FFF2-40B4-BE49-F238E27FC236}">
                <a16:creationId xmlns:a16="http://schemas.microsoft.com/office/drawing/2014/main" id="{A56A95B5-0ACF-4C89-A48E-2E3E559FCE49}"/>
              </a:ext>
            </a:extLst>
          </p:cNvPr>
          <p:cNvSpPr txBox="1">
            <a:spLocks/>
          </p:cNvSpPr>
          <p:nvPr/>
        </p:nvSpPr>
        <p:spPr>
          <a:xfrm>
            <a:off x="6333315" y="2865458"/>
            <a:ext cx="1322484" cy="35917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latin typeface="Times New Roman" panose="02020603050405020304" pitchFamily="18" charset="0"/>
              </a:rPr>
              <a:t>適用ブロック</a:t>
            </a:r>
            <a:endParaRPr lang="en-US" altLang="ja-JP" sz="1800" dirty="0">
              <a:latin typeface="Times New Roman" panose="02020603050405020304" pitchFamily="18" charset="0"/>
            </a:endParaRP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32" y="4734000"/>
            <a:ext cx="1857070" cy="1857070"/>
          </a:xfrm>
          <a:prstGeom prst="rect">
            <a:avLst/>
          </a:prstGeom>
        </p:spPr>
      </p:pic>
      <p:sp>
        <p:nvSpPr>
          <p:cNvPr id="25" name="正方形/長方形 24">
            <a:extLst>
              <a:ext uri="{FF2B5EF4-FFF2-40B4-BE49-F238E27FC236}">
                <a16:creationId xmlns:a16="http://schemas.microsoft.com/office/drawing/2014/main" id="{8B057CE5-581E-4E89-87CD-FD5CD2DF878F}"/>
              </a:ext>
            </a:extLst>
          </p:cNvPr>
          <p:cNvSpPr/>
          <p:nvPr/>
        </p:nvSpPr>
        <p:spPr>
          <a:xfrm>
            <a:off x="869062" y="6347161"/>
            <a:ext cx="75171" cy="7381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60892" y="442358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2741538" y="4001881"/>
            <a:ext cx="1785473" cy="843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提案手法</a:t>
            </a:r>
            <a:endParaRPr lang="en-US" altLang="ja-JP" sz="1800" dirty="0">
              <a:latin typeface="Times New Roman" panose="02020603050405020304" pitchFamily="18" charset="0"/>
            </a:endParaRPr>
          </a:p>
          <a:p>
            <a:pPr marL="0" indent="0" algn="ctr">
              <a:buNone/>
            </a:pPr>
            <a:r>
              <a:rPr lang="en-US" altLang="ja-JP" sz="1800" dirty="0">
                <a:latin typeface="Times New Roman" panose="02020603050405020304" pitchFamily="18" charset="0"/>
              </a:rPr>
              <a:t>30[dB]</a:t>
            </a: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423617" y="4000099"/>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DCT Only</a:t>
            </a:r>
          </a:p>
          <a:p>
            <a:pPr marL="0" indent="0" algn="ctr">
              <a:buNone/>
            </a:pPr>
            <a:r>
              <a:rPr lang="en-US" altLang="ja-JP" sz="1800" dirty="0">
                <a:latin typeface="Times New Roman" panose="02020603050405020304" pitchFamily="18" charset="0"/>
              </a:rPr>
              <a:t>30[dB]</a:t>
            </a: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7076717" y="399356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原画像</a:t>
            </a:r>
            <a:endParaRPr lang="en-US" altLang="ja-JP" sz="1800" dirty="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a:stCxn id="25" idx="3"/>
          </p:cNvCxnSpPr>
          <p:nvPr/>
        </p:nvCxnSpPr>
        <p:spPr>
          <a:xfrm flipV="1">
            <a:off x="944233" y="4754360"/>
            <a:ext cx="1785472" cy="16297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a:stCxn id="25" idx="2"/>
          </p:cNvCxnSpPr>
          <p:nvPr/>
        </p:nvCxnSpPr>
        <p:spPr>
          <a:xfrm>
            <a:off x="906648" y="6420980"/>
            <a:ext cx="1823057" cy="1292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図 2" descr="ロゴ が含まれている画像&#10;&#10;自動的に生成された説明">
            <a:extLst>
              <a:ext uri="{FF2B5EF4-FFF2-40B4-BE49-F238E27FC236}">
                <a16:creationId xmlns:a16="http://schemas.microsoft.com/office/drawing/2014/main" id="{B4C20587-F042-90EF-3207-F14A1C8619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3108" y="1315761"/>
            <a:ext cx="1472013" cy="1472013"/>
          </a:xfrm>
          <a:prstGeom prst="rect">
            <a:avLst/>
          </a:prstGeom>
          <a:effectLst>
            <a:outerShdw blurRad="50800" dist="38100" dir="2700000" algn="tl" rotWithShape="0">
              <a:prstClr val="black">
                <a:alpha val="40000"/>
              </a:prstClr>
            </a:outerShdw>
          </a:effectLst>
        </p:spPr>
      </p:pic>
      <p:graphicFrame>
        <p:nvGraphicFramePr>
          <p:cNvPr id="26" name="グラフ 25">
            <a:extLst>
              <a:ext uri="{FF2B5EF4-FFF2-40B4-BE49-F238E27FC236}">
                <a16:creationId xmlns:a16="http://schemas.microsoft.com/office/drawing/2014/main" id="{2EB33963-CC5B-4C05-B775-D263214663D1}"/>
              </a:ext>
            </a:extLst>
          </p:cNvPr>
          <p:cNvGraphicFramePr>
            <a:graphicFrameLocks/>
          </p:cNvGraphicFramePr>
          <p:nvPr>
            <p:extLst>
              <p:ext uri="{D42A27DB-BD31-4B8C-83A1-F6EECF244321}">
                <p14:modId xmlns:p14="http://schemas.microsoft.com/office/powerpoint/2010/main" val="3228244503"/>
              </p:ext>
            </p:extLst>
          </p:nvPr>
        </p:nvGraphicFramePr>
        <p:xfrm>
          <a:off x="2729705" y="814964"/>
          <a:ext cx="3398031" cy="2403096"/>
        </p:xfrm>
        <a:graphic>
          <a:graphicData uri="http://schemas.openxmlformats.org/drawingml/2006/chart">
            <c:chart xmlns:c="http://schemas.openxmlformats.org/drawingml/2006/chart" xmlns:r="http://schemas.openxmlformats.org/officeDocument/2006/relationships" r:id="rId6"/>
          </a:graphicData>
        </a:graphic>
      </p:graphicFrame>
      <p:sp>
        <p:nvSpPr>
          <p:cNvPr id="24" name="吹き出し: 四角形 23">
            <a:extLst>
              <a:ext uri="{FF2B5EF4-FFF2-40B4-BE49-F238E27FC236}">
                <a16:creationId xmlns:a16="http://schemas.microsoft.com/office/drawing/2014/main" id="{CC40D81B-F096-D919-4011-33FC0E65B284}"/>
              </a:ext>
            </a:extLst>
          </p:cNvPr>
          <p:cNvSpPr/>
          <p:nvPr/>
        </p:nvSpPr>
        <p:spPr>
          <a:xfrm rot="5400000">
            <a:off x="7224698" y="1782499"/>
            <a:ext cx="2337330" cy="778735"/>
          </a:xfrm>
          <a:prstGeom prst="wedgeRectCallout">
            <a:avLst>
              <a:gd name="adj1" fmla="val -20130"/>
              <a:gd name="adj2" fmla="val 79911"/>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ツリーマップ図 が含まれている画像&#10;&#10;自動的に生成された説明">
            <a:extLst>
              <a:ext uri="{FF2B5EF4-FFF2-40B4-BE49-F238E27FC236}">
                <a16:creationId xmlns:a16="http://schemas.microsoft.com/office/drawing/2014/main" id="{49E2CFF2-4929-9C70-2494-A4DCBBD2DC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89339" y="1118999"/>
            <a:ext cx="609600" cy="609600"/>
          </a:xfrm>
          <a:prstGeom prst="rect">
            <a:avLst/>
          </a:prstGeom>
        </p:spPr>
      </p:pic>
      <p:pic>
        <p:nvPicPr>
          <p:cNvPr id="8" name="図 7" descr="タイル張り, 流し, 光, レンガ が含まれている画像&#10;&#10;自動的に生成された説明">
            <a:extLst>
              <a:ext uri="{FF2B5EF4-FFF2-40B4-BE49-F238E27FC236}">
                <a16:creationId xmlns:a16="http://schemas.microsoft.com/office/drawing/2014/main" id="{07BCC354-6EBF-D833-1439-F7AC592B4C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88563" y="1867066"/>
            <a:ext cx="609600" cy="609600"/>
          </a:xfrm>
          <a:prstGeom prst="rect">
            <a:avLst/>
          </a:prstGeom>
        </p:spPr>
      </p:pic>
      <p:pic>
        <p:nvPicPr>
          <p:cNvPr id="13" name="図 12" descr="小さい, タイル張り, 流し, レンガ が含まれている画像&#10;&#10;自動的に生成された説明">
            <a:extLst>
              <a:ext uri="{FF2B5EF4-FFF2-40B4-BE49-F238E27FC236}">
                <a16:creationId xmlns:a16="http://schemas.microsoft.com/office/drawing/2014/main" id="{837D2040-4B5C-BC8E-EC89-9D8E66F36A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9339" y="2630745"/>
            <a:ext cx="609600" cy="609600"/>
          </a:xfrm>
          <a:prstGeom prst="rect">
            <a:avLst/>
          </a:prstGeom>
        </p:spPr>
      </p:pic>
      <p:sp>
        <p:nvSpPr>
          <p:cNvPr id="2" name="スライド番号プレースホルダー 1">
            <a:extLst>
              <a:ext uri="{FF2B5EF4-FFF2-40B4-BE49-F238E27FC236}">
                <a16:creationId xmlns:a16="http://schemas.microsoft.com/office/drawing/2014/main" id="{239896D3-23E8-7149-FC3A-2143842773B5}"/>
              </a:ext>
            </a:extLst>
          </p:cNvPr>
          <p:cNvSpPr>
            <a:spLocks noGrp="1"/>
          </p:cNvSpPr>
          <p:nvPr>
            <p:ph type="sldNum" sz="quarter" idx="12"/>
          </p:nvPr>
        </p:nvSpPr>
        <p:spPr/>
        <p:txBody>
          <a:bodyPr/>
          <a:lstStyle/>
          <a:p>
            <a:fld id="{EED84C72-A00F-41D9-8911-FDA808E68C33}" type="slidenum">
              <a:rPr lang="ja-JP" altLang="en-US" smtClean="0"/>
              <a:t>16</a:t>
            </a:fld>
            <a:endParaRPr lang="ja-JP" altLang="en-US"/>
          </a:p>
        </p:txBody>
      </p:sp>
      <p:pic>
        <p:nvPicPr>
          <p:cNvPr id="10" name="図 9" descr="白黒の写真&#10;&#10;中程度の精度で自動的に生成された説明">
            <a:extLst>
              <a:ext uri="{FF2B5EF4-FFF2-40B4-BE49-F238E27FC236}">
                <a16:creationId xmlns:a16="http://schemas.microsoft.com/office/drawing/2014/main" id="{44268E42-8440-6A4A-B1C4-4909F87806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7962" y="4737782"/>
            <a:ext cx="1809050" cy="1812556"/>
          </a:xfrm>
          <a:prstGeom prst="rect">
            <a:avLst/>
          </a:prstGeom>
          <a:ln w="25400">
            <a:solidFill>
              <a:srgbClr val="FF0000"/>
            </a:solidFill>
          </a:ln>
          <a:effectLst>
            <a:outerShdw blurRad="50800" dist="38100" dir="2700000" algn="tl" rotWithShape="0">
              <a:prstClr val="black">
                <a:alpha val="40000"/>
              </a:prstClr>
            </a:outerShdw>
          </a:effectLst>
        </p:spPr>
      </p:pic>
      <p:pic>
        <p:nvPicPr>
          <p:cNvPr id="29" name="図 28" descr="背景パターン が含まれている画像&#10;&#10;自動的に生成された説明">
            <a:extLst>
              <a:ext uri="{FF2B5EF4-FFF2-40B4-BE49-F238E27FC236}">
                <a16:creationId xmlns:a16="http://schemas.microsoft.com/office/drawing/2014/main" id="{F092056F-3D68-163E-B5FE-5EB18D580EF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94917" y="4756710"/>
            <a:ext cx="1812556" cy="1812556"/>
          </a:xfrm>
          <a:prstGeom prst="rect">
            <a:avLst/>
          </a:prstGeom>
          <a:ln w="25400">
            <a:solidFill>
              <a:srgbClr val="FF0000"/>
            </a:solidFill>
          </a:ln>
          <a:effectLst>
            <a:outerShdw blurRad="50800" dist="38100" dir="2700000" algn="tl" rotWithShape="0">
              <a:prstClr val="black">
                <a:alpha val="40000"/>
              </a:prstClr>
            </a:outerShdw>
          </a:effectLst>
        </p:spPr>
      </p:pic>
      <p:pic>
        <p:nvPicPr>
          <p:cNvPr id="36" name="図 35" descr="白黒の写真&#10;&#10;低い精度で自動的に生成された説明">
            <a:extLst>
              <a:ext uri="{FF2B5EF4-FFF2-40B4-BE49-F238E27FC236}">
                <a16:creationId xmlns:a16="http://schemas.microsoft.com/office/drawing/2014/main" id="{A9DDD448-C4E3-7D4F-5698-734E82F41FE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3736" y="4754360"/>
            <a:ext cx="1816035" cy="1812556"/>
          </a:xfrm>
          <a:prstGeom prst="rect">
            <a:avLst/>
          </a:prstGeom>
          <a:ln w="25400">
            <a:solidFill>
              <a:srgbClr val="FF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1509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コネクタ 38">
            <a:extLst>
              <a:ext uri="{FF2B5EF4-FFF2-40B4-BE49-F238E27FC236}">
                <a16:creationId xmlns:a16="http://schemas.microsoft.com/office/drawing/2014/main" id="{0EEB4044-E2F9-5FE6-18EE-ADA4939FE5D1}"/>
              </a:ext>
            </a:extLst>
          </p:cNvPr>
          <p:cNvCxnSpPr>
            <a:cxnSpLocks/>
          </p:cNvCxnSpPr>
          <p:nvPr/>
        </p:nvCxnSpPr>
        <p:spPr>
          <a:xfrm>
            <a:off x="742332" y="3564949"/>
            <a:ext cx="7648808" cy="0"/>
          </a:xfrm>
          <a:prstGeom prst="line">
            <a:avLst/>
          </a:prstGeom>
          <a:ln w="25400">
            <a:solidFill>
              <a:schemeClr val="tx1">
                <a:lumMod val="75000"/>
                <a:lumOff val="2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4EF25E07-CE75-CE16-EBD4-A846091412E9}"/>
              </a:ext>
            </a:extLst>
          </p:cNvPr>
          <p:cNvSpPr txBox="1">
            <a:spLocks/>
          </p:cNvSpPr>
          <p:nvPr/>
        </p:nvSpPr>
        <p:spPr>
          <a:xfrm>
            <a:off x="267786" y="3359139"/>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今後の展望</a:t>
            </a:r>
            <a:r>
              <a:rPr lang="en-US" altLang="ja-JP" sz="2000" dirty="0">
                <a:highlight>
                  <a:srgbClr val="FFFFFF"/>
                </a:highlight>
                <a:latin typeface="Times New Roman" panose="02020603050405020304" pitchFamily="18" charset="0"/>
              </a:rPr>
              <a:t> </a:t>
            </a:r>
          </a:p>
        </p:txBody>
      </p:sp>
      <p:cxnSp>
        <p:nvCxnSpPr>
          <p:cNvPr id="38" name="直線コネクタ 37">
            <a:extLst>
              <a:ext uri="{FF2B5EF4-FFF2-40B4-BE49-F238E27FC236}">
                <a16:creationId xmlns:a16="http://schemas.microsoft.com/office/drawing/2014/main" id="{B0001F37-6369-660C-232A-A6D5F1AD8997}"/>
              </a:ext>
            </a:extLst>
          </p:cNvPr>
          <p:cNvCxnSpPr>
            <a:cxnSpLocks/>
          </p:cNvCxnSpPr>
          <p:nvPr/>
        </p:nvCxnSpPr>
        <p:spPr>
          <a:xfrm>
            <a:off x="747596" y="1185335"/>
            <a:ext cx="7648808" cy="0"/>
          </a:xfrm>
          <a:prstGeom prst="line">
            <a:avLst/>
          </a:prstGeom>
          <a:ln w="25400">
            <a:solidFill>
              <a:schemeClr val="tx1">
                <a:lumMod val="75000"/>
                <a:lumOff val="2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タイトル 1">
            <a:extLst>
              <a:ext uri="{FF2B5EF4-FFF2-40B4-BE49-F238E27FC236}">
                <a16:creationId xmlns:a16="http://schemas.microsoft.com/office/drawing/2014/main" id="{9FF8A307-148A-49C2-8BF9-121C071F7767}"/>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Conclusion</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4667B119-078B-4530-A7CD-60BDFC4AD25E}"/>
              </a:ext>
            </a:extLst>
          </p:cNvPr>
          <p:cNvSpPr txBox="1">
            <a:spLocks/>
          </p:cNvSpPr>
          <p:nvPr/>
        </p:nvSpPr>
        <p:spPr>
          <a:xfrm>
            <a:off x="273050" y="979525"/>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まとめ</a:t>
            </a:r>
            <a:r>
              <a:rPr lang="en-US" altLang="ja-JP" sz="2000" dirty="0">
                <a:highlight>
                  <a:srgbClr val="FFFFFF"/>
                </a:highlight>
                <a:latin typeface="Times New Roman" panose="02020603050405020304" pitchFamily="18" charset="0"/>
              </a:rPr>
              <a:t> </a:t>
            </a:r>
          </a:p>
        </p:txBody>
      </p:sp>
      <p:sp>
        <p:nvSpPr>
          <p:cNvPr id="25" name="コンテンツ プレースホルダー 2">
            <a:extLst>
              <a:ext uri="{FF2B5EF4-FFF2-40B4-BE49-F238E27FC236}">
                <a16:creationId xmlns:a16="http://schemas.microsoft.com/office/drawing/2014/main" id="{5E71C892-5FFA-1706-38AC-38472DBD00A4}"/>
              </a:ext>
            </a:extLst>
          </p:cNvPr>
          <p:cNvSpPr txBox="1">
            <a:spLocks/>
          </p:cNvSpPr>
          <p:nvPr/>
        </p:nvSpPr>
        <p:spPr>
          <a:xfrm>
            <a:off x="742332" y="1554726"/>
            <a:ext cx="7741268" cy="474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ea typeface="ＭＳ Ｐゴシック" panose="020B0600070205080204" pitchFamily="50" charset="-128"/>
              </a:rPr>
              <a:t>実用的なビットレートにおける</a:t>
            </a:r>
            <a:r>
              <a:rPr lang="en-US" altLang="ja-JP" sz="2000" dirty="0">
                <a:latin typeface="Times New Roman" panose="02020603050405020304" pitchFamily="18" charset="0"/>
                <a:ea typeface="ＭＳ Ｐゴシック" panose="020B0600070205080204" pitchFamily="50" charset="-128"/>
              </a:rPr>
              <a:t>ICA</a:t>
            </a:r>
            <a:r>
              <a:rPr lang="ja-JP" altLang="en-US" sz="2000" dirty="0">
                <a:latin typeface="Times New Roman" panose="02020603050405020304" pitchFamily="18" charset="0"/>
                <a:ea typeface="ＭＳ Ｐゴシック" panose="020B0600070205080204" pitchFamily="50" charset="-128"/>
              </a:rPr>
              <a:t>の</a:t>
            </a:r>
            <a:r>
              <a:rPr lang="ja-JP" altLang="en-US" sz="2000" dirty="0">
                <a:solidFill>
                  <a:schemeClr val="accent2"/>
                </a:solidFill>
                <a:latin typeface="Times New Roman" panose="02020603050405020304" pitchFamily="18" charset="0"/>
                <a:ea typeface="ＭＳ Ｐゴシック" panose="020B0600070205080204" pitchFamily="50" charset="-128"/>
              </a:rPr>
              <a:t>特徴</a:t>
            </a:r>
            <a:r>
              <a:rPr lang="ja-JP" altLang="en-US" sz="2000" dirty="0">
                <a:latin typeface="Times New Roman" panose="02020603050405020304" pitchFamily="18" charset="0"/>
                <a:ea typeface="ＭＳ Ｐゴシック" panose="020B0600070205080204" pitchFamily="50" charset="-128"/>
              </a:rPr>
              <a:t>を考慮した手法を提案</a:t>
            </a:r>
            <a:endParaRPr lang="en-US" altLang="ja-JP" sz="2000" dirty="0">
              <a:latin typeface="ＭＳ Ｐゴシック" panose="020B0600070205080204" pitchFamily="50" charset="-128"/>
              <a:ea typeface="ＭＳ Ｐゴシック" panose="020B0600070205080204" pitchFamily="50" charset="-128"/>
            </a:endParaRPr>
          </a:p>
        </p:txBody>
      </p:sp>
      <p:sp>
        <p:nvSpPr>
          <p:cNvPr id="34" name="コンテンツ プレースホルダー 2">
            <a:extLst>
              <a:ext uri="{FF2B5EF4-FFF2-40B4-BE49-F238E27FC236}">
                <a16:creationId xmlns:a16="http://schemas.microsoft.com/office/drawing/2014/main" id="{EEADA10E-0553-1D86-8CAD-5F18615243FC}"/>
              </a:ext>
            </a:extLst>
          </p:cNvPr>
          <p:cNvSpPr txBox="1">
            <a:spLocks/>
          </p:cNvSpPr>
          <p:nvPr/>
        </p:nvSpPr>
        <p:spPr>
          <a:xfrm>
            <a:off x="742332" y="2177652"/>
            <a:ext cx="7741268" cy="934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en-US" altLang="ja-JP" sz="2000" dirty="0">
                <a:latin typeface="Times New Roman" panose="02020603050405020304" pitchFamily="18" charset="0"/>
                <a:ea typeface="ＭＳ Ｐゴシック" panose="020B0600070205080204" pitchFamily="50" charset="-128"/>
              </a:rPr>
              <a:t>DCT-ICA</a:t>
            </a:r>
            <a:r>
              <a:rPr lang="ja-JP" altLang="en-US" sz="2000" dirty="0">
                <a:latin typeface="Times New Roman" panose="02020603050405020304" pitchFamily="18" charset="0"/>
                <a:ea typeface="ＭＳ Ｐゴシック" panose="020B0600070205080204" pitchFamily="50" charset="-128"/>
              </a:rPr>
              <a:t>ハイブリッド符号化方式を適用できる</a:t>
            </a:r>
            <a:endParaRPr lang="en-US" altLang="ja-JP" sz="2000" dirty="0">
              <a:latin typeface="Times New Roman" panose="02020603050405020304" pitchFamily="18" charset="0"/>
              <a:ea typeface="ＭＳ Ｐゴシック" panose="020B0600070205080204" pitchFamily="50" charset="-128"/>
            </a:endParaRPr>
          </a:p>
          <a:p>
            <a:pPr marL="0" indent="0">
              <a:buNone/>
            </a:pPr>
            <a:r>
              <a:rPr lang="ja-JP" altLang="en-US" sz="2000" dirty="0">
                <a:latin typeface="Times New Roman" panose="02020603050405020304" pitchFamily="18" charset="0"/>
                <a:ea typeface="ＭＳ Ｐゴシック" panose="020B0600070205080204" pitchFamily="50" charset="-128"/>
              </a:rPr>
              <a:t>　 　　　　　　　　　　　　　　　　　　　ビットレート範囲の</a:t>
            </a:r>
            <a:r>
              <a:rPr lang="ja-JP" altLang="en-US" sz="2000" dirty="0">
                <a:solidFill>
                  <a:schemeClr val="accent2"/>
                </a:solidFill>
                <a:latin typeface="Times New Roman" panose="02020603050405020304" pitchFamily="18" charset="0"/>
                <a:ea typeface="ＭＳ Ｐゴシック" panose="020B0600070205080204" pitchFamily="50" charset="-128"/>
              </a:rPr>
              <a:t>拡大</a:t>
            </a:r>
            <a:r>
              <a:rPr lang="ja-JP" altLang="en-US" sz="2000" dirty="0">
                <a:latin typeface="Times New Roman" panose="02020603050405020304" pitchFamily="18" charset="0"/>
                <a:ea typeface="ＭＳ Ｐゴシック" panose="020B0600070205080204" pitchFamily="50" charset="-128"/>
              </a:rPr>
              <a:t>を実現させた</a:t>
            </a:r>
            <a:endParaRPr lang="en-US" altLang="ja-JP" sz="2000" dirty="0">
              <a:latin typeface="ＭＳ Ｐゴシック" panose="020B0600070205080204" pitchFamily="50" charset="-128"/>
              <a:ea typeface="ＭＳ Ｐゴシック" panose="020B0600070205080204" pitchFamily="50" charset="-128"/>
            </a:endParaRPr>
          </a:p>
        </p:txBody>
      </p:sp>
      <p:sp>
        <p:nvSpPr>
          <p:cNvPr id="35" name="コンテンツ プレースホルダー 2">
            <a:extLst>
              <a:ext uri="{FF2B5EF4-FFF2-40B4-BE49-F238E27FC236}">
                <a16:creationId xmlns:a16="http://schemas.microsoft.com/office/drawing/2014/main" id="{B6958AD3-07DE-F138-9FE6-4118787C8C81}"/>
              </a:ext>
            </a:extLst>
          </p:cNvPr>
          <p:cNvSpPr txBox="1">
            <a:spLocks/>
          </p:cNvSpPr>
          <p:nvPr/>
        </p:nvSpPr>
        <p:spPr>
          <a:xfrm>
            <a:off x="742332" y="3937674"/>
            <a:ext cx="7124660" cy="465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ea typeface="ＭＳ Ｐゴシック" panose="020B0600070205080204" pitchFamily="50" charset="-128"/>
                <a:cs typeface="Times New Roman" panose="02020603050405020304" pitchFamily="18" charset="0"/>
              </a:rPr>
              <a:t>最適な</a:t>
            </a:r>
            <a:r>
              <a:rPr lang="en-US" altLang="ja-JP" sz="2000" dirty="0">
                <a:latin typeface="Times New Roman" panose="02020603050405020304" pitchFamily="18" charset="0"/>
                <a:ea typeface="ＭＳ Ｐゴシック" panose="020B0600070205080204" pitchFamily="50" charset="-128"/>
                <a:cs typeface="Times New Roman" panose="02020603050405020304" pitchFamily="18" charset="0"/>
              </a:rPr>
              <a:t>ICA</a:t>
            </a:r>
            <a:r>
              <a:rPr lang="ja-JP" altLang="en-US" sz="2000" dirty="0">
                <a:latin typeface="Times New Roman" panose="02020603050405020304" pitchFamily="18" charset="0"/>
                <a:ea typeface="ＭＳ Ｐゴシック" panose="020B0600070205080204" pitchFamily="50" charset="-128"/>
                <a:cs typeface="Times New Roman" panose="02020603050405020304" pitchFamily="18" charset="0"/>
              </a:rPr>
              <a:t>基底の組み合わせはビットレートごとに</a:t>
            </a:r>
            <a:r>
              <a:rPr lang="ja-JP" altLang="en-US" sz="2000" dirty="0">
                <a:solidFill>
                  <a:schemeClr val="accent2"/>
                </a:solidFill>
                <a:latin typeface="Times New Roman" panose="02020603050405020304" pitchFamily="18" charset="0"/>
                <a:ea typeface="ＭＳ Ｐゴシック" panose="020B0600070205080204" pitchFamily="50" charset="-128"/>
                <a:cs typeface="Times New Roman" panose="02020603050405020304" pitchFamily="18" charset="0"/>
              </a:rPr>
              <a:t>異なる</a:t>
            </a:r>
            <a:endParaRPr lang="en-US" altLang="ja-JP" sz="2000" dirty="0">
              <a:solidFill>
                <a:schemeClr val="accent2"/>
              </a:solidFill>
              <a:latin typeface="ＭＳ Ｐゴシック" panose="020B0600070205080204" pitchFamily="50" charset="-128"/>
              <a:ea typeface="ＭＳ Ｐゴシック" panose="020B0600070205080204" pitchFamily="50" charset="-128"/>
            </a:endParaRPr>
          </a:p>
        </p:txBody>
      </p:sp>
      <p:sp>
        <p:nvSpPr>
          <p:cNvPr id="36" name="コンテンツ プレースホルダー 2">
            <a:extLst>
              <a:ext uri="{FF2B5EF4-FFF2-40B4-BE49-F238E27FC236}">
                <a16:creationId xmlns:a16="http://schemas.microsoft.com/office/drawing/2014/main" id="{14C9F6CD-A800-D3B3-A9FD-533809BFA422}"/>
              </a:ext>
            </a:extLst>
          </p:cNvPr>
          <p:cNvSpPr txBox="1">
            <a:spLocks/>
          </p:cNvSpPr>
          <p:nvPr/>
        </p:nvSpPr>
        <p:spPr>
          <a:xfrm>
            <a:off x="1005541" y="4403309"/>
            <a:ext cx="6088595"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ビットレートごとの適用は処理コストが高い</a:t>
            </a:r>
            <a:endParaRPr lang="en-US" altLang="ja-JP" sz="2000" dirty="0">
              <a:latin typeface="Times New Roman" panose="02020603050405020304" pitchFamily="18" charset="0"/>
            </a:endParaRPr>
          </a:p>
        </p:txBody>
      </p:sp>
      <p:sp>
        <p:nvSpPr>
          <p:cNvPr id="37" name="正方形/長方形 36">
            <a:extLst>
              <a:ext uri="{FF2B5EF4-FFF2-40B4-BE49-F238E27FC236}">
                <a16:creationId xmlns:a16="http://schemas.microsoft.com/office/drawing/2014/main" id="{D5ACC0EE-6B21-5F36-8534-F2CA89349972}"/>
              </a:ext>
            </a:extLst>
          </p:cNvPr>
          <p:cNvSpPr/>
          <p:nvPr/>
        </p:nvSpPr>
        <p:spPr>
          <a:xfrm>
            <a:off x="1353620" y="4918944"/>
            <a:ext cx="6426232" cy="76865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基底選出の</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処理コスト</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の削減</a:t>
            </a:r>
            <a:endParaRPr lang="en-US" altLang="ja-JP"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1A266452-B58F-19E4-AA5A-31346E7470F5}"/>
              </a:ext>
            </a:extLst>
          </p:cNvPr>
          <p:cNvSpPr>
            <a:spLocks noGrp="1"/>
          </p:cNvSpPr>
          <p:nvPr>
            <p:ph type="sldNum" sz="quarter" idx="12"/>
          </p:nvPr>
        </p:nvSpPr>
        <p:spPr/>
        <p:txBody>
          <a:bodyPr/>
          <a:lstStyle/>
          <a:p>
            <a:fld id="{EED84C72-A00F-41D9-8911-FDA808E68C33}" type="slidenum">
              <a:rPr lang="ja-JP" altLang="en-US" smtClean="0"/>
              <a:t>17</a:t>
            </a:fld>
            <a:endParaRPr lang="ja-JP" altLang="en-US"/>
          </a:p>
        </p:txBody>
      </p:sp>
      <p:sp>
        <p:nvSpPr>
          <p:cNvPr id="15" name="コンテンツ プレースホルダー 2">
            <a:extLst>
              <a:ext uri="{FF2B5EF4-FFF2-40B4-BE49-F238E27FC236}">
                <a16:creationId xmlns:a16="http://schemas.microsoft.com/office/drawing/2014/main" id="{A0C7C3E0-C878-FA0F-71C4-7C80A1658E95}"/>
              </a:ext>
            </a:extLst>
          </p:cNvPr>
          <p:cNvSpPr txBox="1">
            <a:spLocks/>
          </p:cNvSpPr>
          <p:nvPr/>
        </p:nvSpPr>
        <p:spPr>
          <a:xfrm>
            <a:off x="1944870" y="6173093"/>
            <a:ext cx="5244561" cy="474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ea typeface="ＭＳ Ｐゴシック" panose="020B0600070205080204" pitchFamily="50" charset="-128"/>
                <a:cs typeface="Times New Roman" panose="02020603050405020304" pitchFamily="18" charset="0"/>
              </a:rPr>
              <a:t>ビットレートごとに</a:t>
            </a:r>
            <a:r>
              <a:rPr lang="ja-JP" altLang="en-US" sz="2000" dirty="0">
                <a:solidFill>
                  <a:schemeClr val="accent2"/>
                </a:solidFill>
                <a:latin typeface="Times New Roman" panose="02020603050405020304" pitchFamily="18" charset="0"/>
                <a:ea typeface="ＭＳ Ｐゴシック" panose="020B0600070205080204" pitchFamily="50" charset="-128"/>
                <a:cs typeface="Times New Roman" panose="02020603050405020304" pitchFamily="18" charset="0"/>
              </a:rPr>
              <a:t>共通</a:t>
            </a:r>
            <a:r>
              <a:rPr lang="ja-JP" altLang="en-US" sz="2000" dirty="0">
                <a:latin typeface="Times New Roman" panose="02020603050405020304" pitchFamily="18" charset="0"/>
                <a:ea typeface="ＭＳ Ｐゴシック" panose="020B0600070205080204" pitchFamily="50" charset="-128"/>
                <a:cs typeface="Times New Roman" panose="02020603050405020304" pitchFamily="18" charset="0"/>
              </a:rPr>
              <a:t>する特徴を明らかにする</a:t>
            </a:r>
            <a:endParaRPr lang="en-US" altLang="ja-JP" sz="2000" dirty="0">
              <a:latin typeface="ＭＳ Ｐゴシック" panose="020B0600070205080204" pitchFamily="50" charset="-128"/>
              <a:ea typeface="ＭＳ Ｐゴシック" panose="020B0600070205080204" pitchFamily="50" charset="-128"/>
            </a:endParaRPr>
          </a:p>
        </p:txBody>
      </p:sp>
      <p:cxnSp>
        <p:nvCxnSpPr>
          <p:cNvPr id="16" name="直線矢印コネクタ 15">
            <a:extLst>
              <a:ext uri="{FF2B5EF4-FFF2-40B4-BE49-F238E27FC236}">
                <a16:creationId xmlns:a16="http://schemas.microsoft.com/office/drawing/2014/main" id="{464DDD40-DD38-8C1B-E172-0CADB89B3B59}"/>
              </a:ext>
            </a:extLst>
          </p:cNvPr>
          <p:cNvCxnSpPr>
            <a:cxnSpLocks/>
          </p:cNvCxnSpPr>
          <p:nvPr/>
        </p:nvCxnSpPr>
        <p:spPr>
          <a:xfrm>
            <a:off x="4567151" y="5687603"/>
            <a:ext cx="0" cy="3514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32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73050" y="1086719"/>
            <a:ext cx="8604250" cy="2462213"/>
          </a:xfrm>
          <a:prstGeom prst="rect">
            <a:avLst/>
          </a:prstGeom>
        </p:spPr>
        <p:txBody>
          <a:bodyPr wrap="square">
            <a:spAutoFit/>
          </a:bodyPr>
          <a:lstStyle/>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[1]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村田 昇</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入門 独立成分分析</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東京電機大学出版局</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2004.</a:t>
            </a:r>
          </a:p>
          <a:p>
            <a:pPr algn="just"/>
            <a:endPar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[2]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亀田 昌志</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川村 </a:t>
            </a:r>
            <a:r>
              <a:rPr lang="ja-JP" altLang="en-US"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和也</a:t>
            </a:r>
            <a:r>
              <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離散コサイン変換と独立成分分析の基底を併用した静止画像符号化</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a:t>
            </a:r>
          </a:p>
          <a:p>
            <a:pPr algn="just"/>
            <a:r>
              <a:rPr lang="ja-JP" altLang="en-US"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画像電子学会誌</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vol.45,</a:t>
            </a:r>
            <a:r>
              <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no.2, pp.201-211, 2016.</a:t>
            </a:r>
          </a:p>
          <a:p>
            <a:pPr algn="just"/>
            <a:endPar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[3] </a:t>
            </a:r>
            <a:r>
              <a:rPr lang="ja-JP" altLang="en-US"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富樫 篤士</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亀田 昌志</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独立成分分析の基底を用いた静止画像符号化における画質改善量の比較に</a:t>
            </a:r>
            <a:endPar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ja-JP" altLang="en-US"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基づく重要な</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基底の選出</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i="1"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IEICE technical report</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vol.118, no.501, pp.153-158, 2019.</a:t>
            </a:r>
          </a:p>
          <a:p>
            <a:pPr algn="just"/>
            <a:endPar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[4] Y.</a:t>
            </a:r>
            <a:r>
              <a:rPr lang="ja-JP" altLang="en-US" sz="1400" dirty="0">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Nakada, M. Kameda, “Important od Coding Performance by Optimal Basis Selection in Image Compression </a:t>
            </a:r>
          </a:p>
          <a:p>
            <a:pPr algn="just"/>
            <a:r>
              <a:rPr lang="en-US" altLang="ja-JP" sz="1400" dirty="0">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Method using ICA Basis, ” </a:t>
            </a:r>
            <a:r>
              <a:rPr lang="en-US" altLang="ja-JP" sz="1400" i="1" dirty="0">
                <a:effectLst/>
                <a:latin typeface="Times New Roman" panose="02020603050405020304" pitchFamily="18" charset="0"/>
                <a:ea typeface="Meiryo UI" panose="020B0604030504040204" pitchFamily="50" charset="-128"/>
                <a:cs typeface="Times New Roman" panose="02020603050405020304" pitchFamily="18" charset="0"/>
              </a:rPr>
              <a:t>Proc</a:t>
            </a:r>
            <a:r>
              <a:rPr lang="ja-JP" altLang="en-US" sz="1400" i="1" dirty="0">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i="1" dirty="0">
                <a:latin typeface="Times New Roman" panose="02020603050405020304" pitchFamily="18" charset="0"/>
                <a:ea typeface="Meiryo UI" panose="020B0604030504040204" pitchFamily="50" charset="-128"/>
                <a:cs typeface="Times New Roman" panose="02020603050405020304" pitchFamily="18" charset="0"/>
              </a:rPr>
              <a:t>of</a:t>
            </a:r>
            <a:r>
              <a:rPr lang="ja-JP" altLang="en-US" sz="1400" i="1" dirty="0">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b="0" i="1" dirty="0">
                <a:solidFill>
                  <a:srgbClr val="000000"/>
                </a:solidFill>
                <a:effectLst/>
                <a:latin typeface="Times New Roman" panose="02020603050405020304" pitchFamily="18" charset="0"/>
              </a:rPr>
              <a:t>International</a:t>
            </a:r>
            <a:r>
              <a:rPr lang="ja-JP" altLang="ja-JP" sz="1400" b="0" i="1" dirty="0">
                <a:solidFill>
                  <a:srgbClr val="000000"/>
                </a:solidFill>
                <a:effectLst/>
              </a:rPr>
              <a:t> </a:t>
            </a:r>
            <a:r>
              <a:rPr lang="en-US" altLang="ja-JP" sz="1400" b="0" i="1" dirty="0">
                <a:solidFill>
                  <a:srgbClr val="000000"/>
                </a:solidFill>
                <a:effectLst/>
                <a:latin typeface="Times New Roman" panose="02020603050405020304" pitchFamily="18" charset="0"/>
              </a:rPr>
              <a:t>Workshop on Image</a:t>
            </a:r>
            <a:r>
              <a:rPr lang="ja-JP" altLang="ja-JP" sz="1400" b="0" i="1" dirty="0">
                <a:solidFill>
                  <a:srgbClr val="000000"/>
                </a:solidFill>
                <a:effectLst/>
              </a:rPr>
              <a:t> </a:t>
            </a:r>
            <a:r>
              <a:rPr lang="en-US" altLang="ja-JP" sz="1400" b="0" i="1" dirty="0">
                <a:solidFill>
                  <a:srgbClr val="000000"/>
                </a:solidFill>
                <a:effectLst/>
                <a:latin typeface="Times New Roman" panose="02020603050405020304" pitchFamily="18" charset="0"/>
              </a:rPr>
              <a:t>Media Quality and its Applications</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1400" b="0" i="1" dirty="0">
                <a:solidFill>
                  <a:srgbClr val="000000"/>
                </a:solidFill>
                <a:effectLst/>
                <a:latin typeface="Times New Roman" panose="02020603050405020304" pitchFamily="18" charset="0"/>
              </a:rPr>
              <a:t> </a:t>
            </a:r>
          </a:p>
          <a:p>
            <a:pPr algn="just"/>
            <a:r>
              <a:rPr lang="en-US" altLang="ja-JP" sz="1400" i="1" dirty="0">
                <a:solidFill>
                  <a:srgbClr val="000000"/>
                </a:solidFill>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pp.36-42, 2022.</a:t>
            </a:r>
            <a:endParaRPr lang="ja-JP" altLang="ja-JP" sz="1400" dirty="0">
              <a:effectLst/>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7" name="タイトル 1">
            <a:extLst>
              <a:ext uri="{FF2B5EF4-FFF2-40B4-BE49-F238E27FC236}">
                <a16:creationId xmlns:a16="http://schemas.microsoft.com/office/drawing/2014/main" id="{28150F63-0BCF-4294-8DB3-D682E058960F}"/>
              </a:ext>
            </a:extLst>
          </p:cNvPr>
          <p:cNvSpPr>
            <a:spLocks noGrp="1"/>
          </p:cNvSpPr>
          <p:nvPr>
            <p:ph type="title"/>
          </p:nvPr>
        </p:nvSpPr>
        <p:spPr>
          <a:xfrm>
            <a:off x="273050" y="88900"/>
            <a:ext cx="5612551"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References</a:t>
            </a:r>
            <a:endPar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6" name="スライド番号プレースホルダー 5">
            <a:extLst>
              <a:ext uri="{FF2B5EF4-FFF2-40B4-BE49-F238E27FC236}">
                <a16:creationId xmlns:a16="http://schemas.microsoft.com/office/drawing/2014/main" id="{68A24341-D65C-8643-8DA5-9C0ABB187CC3}"/>
              </a:ext>
            </a:extLst>
          </p:cNvPr>
          <p:cNvSpPr>
            <a:spLocks noGrp="1"/>
          </p:cNvSpPr>
          <p:nvPr>
            <p:ph type="sldNum" sz="quarter" idx="12"/>
          </p:nvPr>
        </p:nvSpPr>
        <p:spPr/>
        <p:txBody>
          <a:bodyPr/>
          <a:lstStyle/>
          <a:p>
            <a:fld id="{EED84C72-A00F-41D9-8911-FDA808E68C33}" type="slidenum">
              <a:rPr lang="ja-JP" altLang="en-US" smtClean="0"/>
              <a:t>18</a:t>
            </a:fld>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28150F63-0BCF-4294-8DB3-D682E058960F}"/>
              </a:ext>
            </a:extLst>
          </p:cNvPr>
          <p:cNvSpPr>
            <a:spLocks noGrp="1"/>
          </p:cNvSpPr>
          <p:nvPr>
            <p:ph type="title"/>
          </p:nvPr>
        </p:nvSpPr>
        <p:spPr>
          <a:xfrm>
            <a:off x="273050" y="88900"/>
            <a:ext cx="5612551" cy="578427"/>
          </a:xfrm>
        </p:spPr>
        <p:txBody>
          <a:bodyPr>
            <a:noAutofit/>
          </a:bodyPr>
          <a:lstStyle/>
          <a:p>
            <a:r>
              <a:rPr kumimoji="1"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研究実績</a:t>
            </a:r>
          </a:p>
        </p:txBody>
      </p:sp>
      <p:sp>
        <p:nvSpPr>
          <p:cNvPr id="6" name="スライド番号プレースホルダー 5">
            <a:extLst>
              <a:ext uri="{FF2B5EF4-FFF2-40B4-BE49-F238E27FC236}">
                <a16:creationId xmlns:a16="http://schemas.microsoft.com/office/drawing/2014/main" id="{68A24341-D65C-8643-8DA5-9C0ABB187CC3}"/>
              </a:ext>
            </a:extLst>
          </p:cNvPr>
          <p:cNvSpPr>
            <a:spLocks noGrp="1"/>
          </p:cNvSpPr>
          <p:nvPr>
            <p:ph type="sldNum" sz="quarter" idx="12"/>
          </p:nvPr>
        </p:nvSpPr>
        <p:spPr/>
        <p:txBody>
          <a:bodyPr/>
          <a:lstStyle/>
          <a:p>
            <a:fld id="{EED84C72-A00F-41D9-8911-FDA808E68C33}" type="slidenum">
              <a:rPr lang="ja-JP" altLang="en-US" smtClean="0"/>
              <a:t>19</a:t>
            </a:fld>
            <a:endParaRPr lang="ja-JP" altLang="en-US"/>
          </a:p>
        </p:txBody>
      </p:sp>
      <p:sp>
        <p:nvSpPr>
          <p:cNvPr id="5" name="コンテンツ プレースホルダー 2">
            <a:extLst>
              <a:ext uri="{FF2B5EF4-FFF2-40B4-BE49-F238E27FC236}">
                <a16:creationId xmlns:a16="http://schemas.microsoft.com/office/drawing/2014/main" id="{C58C4F22-1A20-4CD5-F5C5-2FADBD821033}"/>
              </a:ext>
            </a:extLst>
          </p:cNvPr>
          <p:cNvSpPr txBox="1">
            <a:spLocks/>
          </p:cNvSpPr>
          <p:nvPr/>
        </p:nvSpPr>
        <p:spPr>
          <a:xfrm>
            <a:off x="591607" y="1303516"/>
            <a:ext cx="7778670" cy="27359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u="sng" dirty="0">
                <a:latin typeface="ＭＳ Ｐゴシック" panose="020B0600070205080204" pitchFamily="50" charset="-128"/>
                <a:ea typeface="ＭＳ Ｐゴシック" panose="020B0600070205080204" pitchFamily="50" charset="-128"/>
              </a:rPr>
              <a:t>中田 雄大</a:t>
            </a:r>
            <a:r>
              <a:rPr lang="en-US" altLang="ja-JP" sz="2000" dirty="0">
                <a:latin typeface="ＭＳ Ｐゴシック" panose="020B0600070205080204" pitchFamily="50" charset="-128"/>
                <a:ea typeface="ＭＳ Ｐゴシック" panose="020B0600070205080204" pitchFamily="50" charset="-128"/>
              </a:rPr>
              <a:t>, </a:t>
            </a:r>
            <a:r>
              <a:rPr lang="ja-JP" altLang="en-US" sz="2000" dirty="0">
                <a:latin typeface="ＭＳ Ｐゴシック" panose="020B0600070205080204" pitchFamily="50" charset="-128"/>
                <a:ea typeface="ＭＳ Ｐゴシック" panose="020B0600070205080204" pitchFamily="50" charset="-128"/>
              </a:rPr>
              <a:t>亀田昌志</a:t>
            </a:r>
            <a:r>
              <a:rPr lang="en-US" altLang="ja-JP" sz="2000" dirty="0">
                <a:latin typeface="ＭＳ Ｐゴシック" panose="020B0600070205080204" pitchFamily="50" charset="-128"/>
                <a:ea typeface="ＭＳ Ｐゴシック" panose="020B0600070205080204" pitchFamily="50" charset="-128"/>
              </a:rPr>
              <a:t>, “ICA</a:t>
            </a:r>
            <a:r>
              <a:rPr lang="ja-JP" altLang="en-US" sz="2000" dirty="0">
                <a:latin typeface="ＭＳ Ｐゴシック" panose="020B0600070205080204" pitchFamily="50" charset="-128"/>
                <a:ea typeface="ＭＳ Ｐゴシック" panose="020B0600070205080204" pitchFamily="50" charset="-128"/>
              </a:rPr>
              <a:t>基底を用いた符号化方式における性能改善のための最適基底の選出</a:t>
            </a:r>
            <a:r>
              <a:rPr lang="en-US" altLang="ja-JP" sz="2000" dirty="0">
                <a:latin typeface="ＭＳ Ｐゴシック" panose="020B0600070205080204" pitchFamily="50" charset="-128"/>
                <a:ea typeface="ＭＳ Ｐゴシック" panose="020B0600070205080204" pitchFamily="50" charset="-128"/>
              </a:rPr>
              <a:t>,” </a:t>
            </a:r>
            <a:r>
              <a:rPr lang="ja-JP" altLang="en-US" sz="2000" dirty="0">
                <a:latin typeface="ＭＳ Ｐゴシック" panose="020B0600070205080204" pitchFamily="50" charset="-128"/>
                <a:ea typeface="ＭＳ Ｐゴシック" panose="020B0600070205080204" pitchFamily="50" charset="-128"/>
              </a:rPr>
              <a:t>画像符号化シンポジウム </a:t>
            </a:r>
            <a:r>
              <a:rPr lang="en-US" altLang="ja-JP" sz="2000" dirty="0">
                <a:latin typeface="ＭＳ Ｐゴシック" panose="020B0600070205080204" pitchFamily="50" charset="-128"/>
                <a:ea typeface="ＭＳ Ｐゴシック" panose="020B0600070205080204" pitchFamily="50" charset="-128"/>
              </a:rPr>
              <a:t>(PCSJ2021), 2021.11</a:t>
            </a:r>
          </a:p>
          <a:p>
            <a:pPr>
              <a:buFont typeface="Wingdings" panose="05000000000000000000" pitchFamily="2" charset="2"/>
              <a:buChar char="l"/>
            </a:pPr>
            <a:endParaRPr lang="en-US" altLang="ja-JP" sz="2000" dirty="0">
              <a:latin typeface="ＭＳ Ｐゴシック" panose="020B0600070205080204" pitchFamily="50" charset="-128"/>
              <a:ea typeface="ＭＳ Ｐゴシック" panose="020B0600070205080204" pitchFamily="50" charset="-128"/>
            </a:endParaRPr>
          </a:p>
          <a:p>
            <a:pPr>
              <a:buFont typeface="Wingdings" panose="05000000000000000000" pitchFamily="2" charset="2"/>
              <a:buChar char="l"/>
            </a:pPr>
            <a:r>
              <a:rPr lang="en-US" altLang="ja-JP" sz="2000" u="sng" dirty="0" err="1">
                <a:latin typeface="ＭＳ Ｐゴシック" panose="020B0600070205080204" pitchFamily="50" charset="-128"/>
                <a:ea typeface="ＭＳ Ｐゴシック" panose="020B0600070205080204" pitchFamily="50" charset="-128"/>
              </a:rPr>
              <a:t>Yudai</a:t>
            </a:r>
            <a:r>
              <a:rPr lang="en-US" altLang="ja-JP" sz="2000" u="sng" dirty="0">
                <a:latin typeface="ＭＳ Ｐゴシック" panose="020B0600070205080204" pitchFamily="50" charset="-128"/>
                <a:ea typeface="ＭＳ Ｐゴシック" panose="020B0600070205080204" pitchFamily="50" charset="-128"/>
              </a:rPr>
              <a:t> Nakada</a:t>
            </a:r>
            <a:r>
              <a:rPr lang="en-US" altLang="ja-JP" sz="2000" dirty="0">
                <a:latin typeface="ＭＳ Ｐゴシック" panose="020B0600070205080204" pitchFamily="50" charset="-128"/>
                <a:ea typeface="ＭＳ Ｐゴシック" panose="020B0600070205080204" pitchFamily="50" charset="-128"/>
              </a:rPr>
              <a:t>, Masashi Kameda, “Important of Coding Performance by Optimal Basis Selection in Image Compression Method Using ICA Basis,” The Eleventh </a:t>
            </a:r>
            <a:r>
              <a:rPr lang="en-US" altLang="ja-JP" sz="2000" dirty="0">
                <a:effectLst/>
                <a:latin typeface="+mn-ea"/>
                <a:ea typeface="+mn-ea"/>
              </a:rPr>
              <a:t>International Workshop on Image Media Quality and its Applications (IMQA2022), 2022.3</a:t>
            </a:r>
          </a:p>
          <a:p>
            <a:pPr>
              <a:buFont typeface="Wingdings" panose="05000000000000000000" pitchFamily="2" charset="2"/>
              <a:buChar char="l"/>
            </a:pPr>
            <a:endParaRPr lang="en-US" altLang="ja-JP"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9319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a:latin typeface="Times New Roman" panose="02020603050405020304" pitchFamily="18" charset="0"/>
                <a:cs typeface="Times New Roman" panose="02020603050405020304" pitchFamily="18" charset="0"/>
              </a:rPr>
              <a:t>画像符号化：</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endParaRPr kumimoji="1" lang="en-US" altLang="ja-JP">
              <a:latin typeface="Times New Roman" panose="02020603050405020304" pitchFamily="18" charset="0"/>
              <a:cs typeface="Times New Roman" panose="02020603050405020304" pitchFamily="18" charset="0"/>
            </a:endParaRPr>
          </a:p>
          <a:p>
            <a:endParaRPr kumimoji="1" lang="ja-JP" altLang="en-US">
              <a:latin typeface="Times New Roman" panose="02020603050405020304" pitchFamily="18" charset="0"/>
              <a:cs typeface="Times New Roman" panose="02020603050405020304" pitchFamily="18" charset="0"/>
            </a:endParaRPr>
          </a:p>
        </p:txBody>
      </p:sp>
      <p:sp>
        <p:nvSpPr>
          <p:cNvPr id="14" name="正方形/長方形 13"/>
          <p:cNvSpPr/>
          <p:nvPr/>
        </p:nvSpPr>
        <p:spPr>
          <a:xfrm>
            <a:off x="609844" y="1369648"/>
            <a:ext cx="7688867" cy="400110"/>
          </a:xfrm>
          <a:prstGeom prst="rect">
            <a:avLst/>
          </a:prstGeom>
        </p:spPr>
        <p:txBody>
          <a:bodyPr wrap="square">
            <a:spAutoFit/>
          </a:bodyPr>
          <a:lstStyle/>
          <a:p>
            <a:pPr marL="342900" indent="-342900">
              <a:buFont typeface="Wingdings" panose="05000000000000000000" pitchFamily="2" charset="2"/>
              <a:buChar char="ü"/>
            </a:pPr>
            <a:r>
              <a:rPr lang="ja-JP" altLang="en-US" sz="2000">
                <a:latin typeface="+mn-ea"/>
                <a:cs typeface="Times New Roman" panose="02020603050405020304" pitchFamily="18" charset="0"/>
              </a:rPr>
              <a:t>画像中の余分な情報を減らし、画像の効率的な伝送・保存を行う</a:t>
            </a:r>
            <a:endParaRPr lang="en-US" altLang="ja-JP" sz="2000">
              <a:latin typeface="+mn-ea"/>
              <a:cs typeface="Times New Roman" panose="02020603050405020304" pitchFamily="18" charset="0"/>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88" y="2377701"/>
            <a:ext cx="2438400" cy="2438400"/>
          </a:xfrm>
          <a:prstGeom prst="rect">
            <a:avLst/>
          </a:prstGeom>
          <a:effectLst>
            <a:outerShdw blurRad="50800" dist="38100" dir="2700000" algn="tl" rotWithShape="0">
              <a:prstClr val="black">
                <a:alpha val="40000"/>
              </a:prstClr>
            </a:outerShdw>
          </a:effectLst>
        </p:spPr>
      </p:pic>
      <p:sp>
        <p:nvSpPr>
          <p:cNvPr id="16" name="正方形/長方形 15"/>
          <p:cNvSpPr/>
          <p:nvPr/>
        </p:nvSpPr>
        <p:spPr>
          <a:xfrm>
            <a:off x="609844" y="4856943"/>
            <a:ext cx="3177230"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Original</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(66KB)</a:t>
            </a:r>
            <a:endParaRPr lang="ja-JP" altLang="en-US" sz="2400">
              <a:latin typeface="Times New Roman" panose="02020603050405020304" pitchFamily="18" charset="0"/>
              <a:cs typeface="Times New Roman" panose="02020603050405020304" pitchFamily="18" charset="0"/>
            </a:endParaRPr>
          </a:p>
        </p:txBody>
      </p:sp>
      <p:sp>
        <p:nvSpPr>
          <p:cNvPr id="17" name="正方形/長方形 16"/>
          <p:cNvSpPr/>
          <p:nvPr/>
        </p:nvSpPr>
        <p:spPr>
          <a:xfrm>
            <a:off x="5279138" y="4855161"/>
            <a:ext cx="3019573"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JPEG</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(8.27KB)</a:t>
            </a:r>
            <a:endParaRPr lang="ja-JP" altLang="en-US" sz="2400">
              <a:latin typeface="Times New Roman" panose="02020603050405020304" pitchFamily="18" charset="0"/>
              <a:cs typeface="Times New Roman" panose="02020603050405020304" pitchFamily="18"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935" y="2384734"/>
            <a:ext cx="2438400" cy="2438400"/>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4148877" y="3181918"/>
            <a:ext cx="800219" cy="461665"/>
          </a:xfrm>
          <a:prstGeom prst="rect">
            <a:avLst/>
          </a:prstGeom>
        </p:spPr>
        <p:txBody>
          <a:bodyPr wrap="none">
            <a:spAutoFit/>
          </a:bodyPr>
          <a:lstStyle/>
          <a:p>
            <a:r>
              <a:rPr lang="ja-JP" altLang="en-US" sz="2400"/>
              <a:t>圧縮</a:t>
            </a:r>
          </a:p>
        </p:txBody>
      </p:sp>
      <p:cxnSp>
        <p:nvCxnSpPr>
          <p:cNvPr id="20" name="直線矢印コネクタ 19"/>
          <p:cNvCxnSpPr>
            <a:cxnSpLocks/>
          </p:cNvCxnSpPr>
          <p:nvPr/>
        </p:nvCxnSpPr>
        <p:spPr>
          <a:xfrm>
            <a:off x="3668488" y="3676082"/>
            <a:ext cx="1760999"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一般的な手法として</a:t>
            </a:r>
            <a:r>
              <a:rPr lang="ja-JP" altLang="en-US" sz="2400">
                <a:solidFill>
                  <a:schemeClr val="accent2"/>
                </a:solidFill>
                <a:latin typeface="Times New Roman" panose="02020603050405020304" pitchFamily="18" charset="0"/>
                <a:cs typeface="Times New Roman" panose="02020603050405020304" pitchFamily="18" charset="0"/>
              </a:rPr>
              <a:t>離散コサイン変換（</a:t>
            </a:r>
            <a:r>
              <a:rPr lang="en-US" altLang="ja-JP" sz="2400">
                <a:solidFill>
                  <a:schemeClr val="accent2"/>
                </a:solidFill>
                <a:latin typeface="Times New Roman" panose="02020603050405020304" pitchFamily="18" charset="0"/>
                <a:cs typeface="Times New Roman" panose="02020603050405020304" pitchFamily="18" charset="0"/>
              </a:rPr>
              <a:t>DCT</a:t>
            </a:r>
            <a:r>
              <a:rPr lang="ja-JP" altLang="en-US" sz="2400">
                <a:solidFill>
                  <a:schemeClr val="accent2"/>
                </a:solidFill>
                <a:latin typeface="Times New Roman" panose="02020603050405020304" pitchFamily="18" charset="0"/>
                <a:cs typeface="Times New Roman" panose="02020603050405020304" pitchFamily="18" charset="0"/>
              </a:rPr>
              <a:t>）</a:t>
            </a:r>
            <a:r>
              <a:rPr lang="ja-JP" altLang="en-US" sz="2400">
                <a:solidFill>
                  <a:schemeClr val="bg1"/>
                </a:solidFill>
                <a:latin typeface="Times New Roman" panose="02020603050405020304" pitchFamily="18" charset="0"/>
                <a:cs typeface="Times New Roman" panose="02020603050405020304" pitchFamily="18" charset="0"/>
              </a:rPr>
              <a:t>がある</a:t>
            </a:r>
          </a:p>
        </p:txBody>
      </p:sp>
      <p:sp>
        <p:nvSpPr>
          <p:cNvPr id="21" name="タイトル 1">
            <a:extLst>
              <a:ext uri="{FF2B5EF4-FFF2-40B4-BE49-F238E27FC236}">
                <a16:creationId xmlns:a16="http://schemas.microsoft.com/office/drawing/2014/main" id="{64B74526-5CFA-4A85-9225-8C33520475D5}"/>
              </a:ext>
            </a:extLst>
          </p:cNvPr>
          <p:cNvSpPr>
            <a:spLocks noGrp="1"/>
          </p:cNvSpPr>
          <p:nvPr>
            <p:ph type="title"/>
          </p:nvPr>
        </p:nvSpPr>
        <p:spPr>
          <a:xfrm>
            <a:off x="273050" y="88900"/>
            <a:ext cx="867609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研究背景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思考の吹き出し: 雲形 21">
            <a:extLst>
              <a:ext uri="{FF2B5EF4-FFF2-40B4-BE49-F238E27FC236}">
                <a16:creationId xmlns:a16="http://schemas.microsoft.com/office/drawing/2014/main" id="{4BE82C6A-79B9-E538-B23C-AB9F7C701152}"/>
              </a:ext>
            </a:extLst>
          </p:cNvPr>
          <p:cNvSpPr/>
          <p:nvPr/>
        </p:nvSpPr>
        <p:spPr>
          <a:xfrm>
            <a:off x="6668940" y="1804129"/>
            <a:ext cx="2300742" cy="942651"/>
          </a:xfrm>
          <a:prstGeom prst="cloudCallout">
            <a:avLst>
              <a:gd name="adj1" fmla="val -12556"/>
              <a:gd name="adj2" fmla="val 66891"/>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973514E-8D05-764E-0063-08BE95BBAE7A}"/>
              </a:ext>
            </a:extLst>
          </p:cNvPr>
          <p:cNvSpPr/>
          <p:nvPr/>
        </p:nvSpPr>
        <p:spPr>
          <a:xfrm>
            <a:off x="6880508" y="1989608"/>
            <a:ext cx="1990442" cy="646331"/>
          </a:xfrm>
          <a:prstGeom prst="rect">
            <a:avLst/>
          </a:prstGeom>
        </p:spPr>
        <p:txBody>
          <a:bodyPr wrap="square">
            <a:spAutoFit/>
          </a:bodyPr>
          <a:lstStyle/>
          <a:p>
            <a:pPr algn="ctr"/>
            <a:r>
              <a:rPr lang="ja-JP" altLang="en-US" dirty="0">
                <a:latin typeface="+mn-ea"/>
                <a:cs typeface="Times New Roman" panose="02020603050405020304" pitchFamily="18" charset="0"/>
              </a:rPr>
              <a:t>目に見えないけど</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削られている</a:t>
            </a:r>
            <a:endParaRPr lang="en-US" altLang="ja-JP" dirty="0">
              <a:latin typeface="+mn-ea"/>
              <a:cs typeface="Times New Roman" panose="02020603050405020304" pitchFamily="18" charset="0"/>
            </a:endParaRPr>
          </a:p>
        </p:txBody>
      </p:sp>
      <p:cxnSp>
        <p:nvCxnSpPr>
          <p:cNvPr id="4" name="直線コネクタ 3">
            <a:extLst>
              <a:ext uri="{FF2B5EF4-FFF2-40B4-BE49-F238E27FC236}">
                <a16:creationId xmlns:a16="http://schemas.microsoft.com/office/drawing/2014/main" id="{C6065C7E-2028-E49E-985F-B3CB997F2CA5}"/>
              </a:ext>
            </a:extLst>
          </p:cNvPr>
          <p:cNvCxnSpPr>
            <a:cxnSpLocks/>
          </p:cNvCxnSpPr>
          <p:nvPr/>
        </p:nvCxnSpPr>
        <p:spPr>
          <a:xfrm>
            <a:off x="2799456" y="5231704"/>
            <a:ext cx="29979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FDBFD3C-079F-D5CF-48ED-8B2B57C89014}"/>
              </a:ext>
            </a:extLst>
          </p:cNvPr>
          <p:cNvCxnSpPr>
            <a:cxnSpLocks/>
          </p:cNvCxnSpPr>
          <p:nvPr/>
        </p:nvCxnSpPr>
        <p:spPr>
          <a:xfrm>
            <a:off x="7119255" y="5234604"/>
            <a:ext cx="47916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a:extLst>
              <a:ext uri="{FF2B5EF4-FFF2-40B4-BE49-F238E27FC236}">
                <a16:creationId xmlns:a16="http://schemas.microsoft.com/office/drawing/2014/main" id="{3A79F59B-C21D-4A07-CB79-E7FA2C204BF0}"/>
              </a:ext>
            </a:extLst>
          </p:cNvPr>
          <p:cNvSpPr>
            <a:spLocks noGrp="1"/>
          </p:cNvSpPr>
          <p:nvPr>
            <p:ph type="sldNum" sz="quarter" idx="12"/>
          </p:nvPr>
        </p:nvSpPr>
        <p:spPr/>
        <p:txBody>
          <a:bodyPr/>
          <a:lstStyle/>
          <a:p>
            <a:fld id="{EED84C72-A00F-41D9-8911-FDA808E68C33}" type="slidenum">
              <a:rPr lang="ja-JP" altLang="en-US" smtClean="0"/>
              <a:t>2</a:t>
            </a:fld>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6" name="図 5" descr="アプリケーション&#10;&#10;中程度の精度で自動的に生成された説明">
            <a:extLst>
              <a:ext uri="{FF2B5EF4-FFF2-40B4-BE49-F238E27FC236}">
                <a16:creationId xmlns:a16="http://schemas.microsoft.com/office/drawing/2014/main" id="{E7DC1527-B8CC-3112-1AE2-DA0AA4435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071" y="3746316"/>
            <a:ext cx="2034542" cy="2034542"/>
          </a:xfrm>
          <a:prstGeom prst="rect">
            <a:avLst/>
          </a:prstGeom>
          <a:effectLst>
            <a:outerShdw blurRad="50800" dist="38100" dir="2700000" algn="tl" rotWithShape="0">
              <a:prstClr val="black">
                <a:alpha val="40000"/>
              </a:prstClr>
            </a:outerShdw>
          </a:effectLst>
        </p:spPr>
      </p:pic>
      <p:pic>
        <p:nvPicPr>
          <p:cNvPr id="10" name="図 9" descr="グラフィカル ユーザー インターフェイス が含まれている画像&#10;&#10;自動的に生成された説明">
            <a:extLst>
              <a:ext uri="{FF2B5EF4-FFF2-40B4-BE49-F238E27FC236}">
                <a16:creationId xmlns:a16="http://schemas.microsoft.com/office/drawing/2014/main" id="{4C223973-F57E-B567-57DA-9B2E382A6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7590" y="3756710"/>
            <a:ext cx="2034543" cy="2034543"/>
          </a:xfrm>
          <a:prstGeom prst="rect">
            <a:avLst/>
          </a:prstGeom>
          <a:effectLst>
            <a:outerShdw blurRad="50800" dist="38100" dir="2700000" algn="tl" rotWithShape="0">
              <a:prstClr val="black">
                <a:alpha val="40000"/>
              </a:prstClr>
            </a:outerShdw>
          </a:effectLst>
        </p:spPr>
      </p:pic>
      <p:sp>
        <p:nvSpPr>
          <p:cNvPr id="30" name="コンテンツ プレースホルダー 2">
            <a:extLst>
              <a:ext uri="{FF2B5EF4-FFF2-40B4-BE49-F238E27FC236}">
                <a16:creationId xmlns:a16="http://schemas.microsoft.com/office/drawing/2014/main" id="{F2315C54-F9B1-E735-C7FD-38C5160E3336}"/>
              </a:ext>
            </a:extLst>
          </p:cNvPr>
          <p:cNvSpPr txBox="1">
            <a:spLocks/>
          </p:cNvSpPr>
          <p:nvPr/>
        </p:nvSpPr>
        <p:spPr>
          <a:xfrm>
            <a:off x="548109" y="1110808"/>
            <a:ext cx="6210995" cy="6883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各レートにおける最適な</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基底と</a:t>
            </a:r>
            <a:r>
              <a:rPr lang="ja-JP" altLang="en-US" sz="2000" dirty="0">
                <a:latin typeface="ＭＳ Ｐゴシック" panose="020B0600070205080204" pitchFamily="50" charset="-128"/>
                <a:ea typeface="ＭＳ Ｐゴシック" panose="020B0600070205080204" pitchFamily="50" charset="-128"/>
              </a:rPr>
              <a:t>適用ブロック</a:t>
            </a:r>
            <a:endParaRPr lang="en-US" altLang="ja-JP" sz="2000" dirty="0">
              <a:latin typeface="Times New Roman" panose="02020603050405020304" pitchFamily="18" charset="0"/>
            </a:endParaRPr>
          </a:p>
        </p:txBody>
      </p:sp>
      <p:grpSp>
        <p:nvGrpSpPr>
          <p:cNvPr id="31" name="グループ化 30">
            <a:extLst>
              <a:ext uri="{FF2B5EF4-FFF2-40B4-BE49-F238E27FC236}">
                <a16:creationId xmlns:a16="http://schemas.microsoft.com/office/drawing/2014/main" id="{E50F0B83-B70D-AEE5-FDE5-17FBF7FBAA44}"/>
              </a:ext>
            </a:extLst>
          </p:cNvPr>
          <p:cNvGrpSpPr/>
          <p:nvPr/>
        </p:nvGrpSpPr>
        <p:grpSpPr>
          <a:xfrm>
            <a:off x="429448" y="2715602"/>
            <a:ext cx="2251816" cy="778735"/>
            <a:chOff x="3253980" y="4409110"/>
            <a:chExt cx="2251816" cy="778735"/>
          </a:xfrm>
        </p:grpSpPr>
        <p:sp>
          <p:nvSpPr>
            <p:cNvPr id="32" name="吹き出し: 四角形 31">
              <a:extLst>
                <a:ext uri="{FF2B5EF4-FFF2-40B4-BE49-F238E27FC236}">
                  <a16:creationId xmlns:a16="http://schemas.microsoft.com/office/drawing/2014/main" id="{BE8D5BEB-D54F-F9A9-9BAB-6576088CEB3F}"/>
                </a:ext>
              </a:extLst>
            </p:cNvPr>
            <p:cNvSpPr/>
            <p:nvPr/>
          </p:nvSpPr>
          <p:spPr>
            <a:xfrm>
              <a:off x="3253980" y="4409110"/>
              <a:ext cx="2251816" cy="778735"/>
            </a:xfrm>
            <a:prstGeom prst="wedgeRectCallout">
              <a:avLst>
                <a:gd name="adj1" fmla="val 19890"/>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descr="タイル張り, 横, 座る, 鏡 が含まれている画像&#10;&#10;自動的に生成された説明">
              <a:extLst>
                <a:ext uri="{FF2B5EF4-FFF2-40B4-BE49-F238E27FC236}">
                  <a16:creationId xmlns:a16="http://schemas.microsoft.com/office/drawing/2014/main" id="{4F402F74-0173-31FD-D10B-E7497F7539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7738" y="4493677"/>
              <a:ext cx="609600" cy="609600"/>
            </a:xfrm>
            <a:prstGeom prst="rect">
              <a:avLst/>
            </a:prstGeom>
          </p:spPr>
        </p:pic>
        <p:pic>
          <p:nvPicPr>
            <p:cNvPr id="34" name="図 33" descr="図形 が含まれている画像&#10;&#10;自動的に生成された説明">
              <a:extLst>
                <a:ext uri="{FF2B5EF4-FFF2-40B4-BE49-F238E27FC236}">
                  <a16:creationId xmlns:a16="http://schemas.microsoft.com/office/drawing/2014/main" id="{7970E9A0-129A-AA86-5D99-DCC587E358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0327" y="4491258"/>
              <a:ext cx="609600" cy="609600"/>
            </a:xfrm>
            <a:prstGeom prst="rect">
              <a:avLst/>
            </a:prstGeom>
          </p:spPr>
        </p:pic>
        <p:pic>
          <p:nvPicPr>
            <p:cNvPr id="35" name="図 34" descr="タイル床の上にある&#10;&#10;中程度の精度で自動的に生成された説明">
              <a:extLst>
                <a:ext uri="{FF2B5EF4-FFF2-40B4-BE49-F238E27FC236}">
                  <a16:creationId xmlns:a16="http://schemas.microsoft.com/office/drawing/2014/main" id="{C3ED6290-5402-9F1C-C4EA-14DFD97919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381" y="4489521"/>
              <a:ext cx="609600" cy="609600"/>
            </a:xfrm>
            <a:prstGeom prst="rect">
              <a:avLst/>
            </a:prstGeom>
          </p:spPr>
        </p:pic>
      </p:grpSp>
      <p:pic>
        <p:nvPicPr>
          <p:cNvPr id="22" name="図 21" descr="グラフィカル ユーザー インターフェイス が含まれている画像&#10;&#10;自動的に生成された説明">
            <a:extLst>
              <a:ext uri="{FF2B5EF4-FFF2-40B4-BE49-F238E27FC236}">
                <a16:creationId xmlns:a16="http://schemas.microsoft.com/office/drawing/2014/main" id="{8EE41762-765F-8E5A-3B7E-28BD693B6B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109" y="3756710"/>
            <a:ext cx="2034543" cy="2034543"/>
          </a:xfrm>
          <a:prstGeom prst="rect">
            <a:avLst/>
          </a:prstGeom>
          <a:effectLst>
            <a:outerShdw blurRad="50800" dist="38100" dir="2700000" algn="tl" rotWithShape="0">
              <a:prstClr val="black">
                <a:alpha val="40000"/>
              </a:prstClr>
            </a:outerShdw>
          </a:effectLst>
        </p:spPr>
      </p:pic>
      <p:grpSp>
        <p:nvGrpSpPr>
          <p:cNvPr id="37" name="グループ化 36">
            <a:extLst>
              <a:ext uri="{FF2B5EF4-FFF2-40B4-BE49-F238E27FC236}">
                <a16:creationId xmlns:a16="http://schemas.microsoft.com/office/drawing/2014/main" id="{444275CD-4959-9441-5B87-AE400602EAC4}"/>
              </a:ext>
            </a:extLst>
          </p:cNvPr>
          <p:cNvGrpSpPr/>
          <p:nvPr/>
        </p:nvGrpSpPr>
        <p:grpSpPr>
          <a:xfrm>
            <a:off x="6398434" y="2711445"/>
            <a:ext cx="2251816" cy="778735"/>
            <a:chOff x="6493173" y="2893423"/>
            <a:chExt cx="2251816" cy="778735"/>
          </a:xfrm>
        </p:grpSpPr>
        <p:sp>
          <p:nvSpPr>
            <p:cNvPr id="38" name="吹き出し: 四角形 37">
              <a:extLst>
                <a:ext uri="{FF2B5EF4-FFF2-40B4-BE49-F238E27FC236}">
                  <a16:creationId xmlns:a16="http://schemas.microsoft.com/office/drawing/2014/main" id="{302A24B7-0BF1-CCCC-2D13-EE002A2AF51D}"/>
                </a:ext>
              </a:extLst>
            </p:cNvPr>
            <p:cNvSpPr/>
            <p:nvPr/>
          </p:nvSpPr>
          <p:spPr>
            <a:xfrm>
              <a:off x="6493173" y="2893423"/>
              <a:ext cx="2251816" cy="778735"/>
            </a:xfrm>
            <a:prstGeom prst="wedgeRectCallout">
              <a:avLst>
                <a:gd name="adj1" fmla="val 21367"/>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descr="QR コード が含まれている画像&#10;&#10;自動的に生成された説明">
              <a:extLst>
                <a:ext uri="{FF2B5EF4-FFF2-40B4-BE49-F238E27FC236}">
                  <a16:creationId xmlns:a16="http://schemas.microsoft.com/office/drawing/2014/main" id="{819462F1-986A-124D-13BA-A35521E2F4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2382" y="2977990"/>
              <a:ext cx="609600" cy="609600"/>
            </a:xfrm>
            <a:prstGeom prst="rect">
              <a:avLst/>
            </a:prstGeom>
          </p:spPr>
        </p:pic>
        <p:pic>
          <p:nvPicPr>
            <p:cNvPr id="40" name="図 39" descr="白い背景にある&#10;&#10;低い精度で自動的に生成された説明">
              <a:extLst>
                <a:ext uri="{FF2B5EF4-FFF2-40B4-BE49-F238E27FC236}">
                  <a16:creationId xmlns:a16="http://schemas.microsoft.com/office/drawing/2014/main" id="{0EC40F24-010C-735C-C797-C9B34189C8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4705" y="2977990"/>
              <a:ext cx="609600" cy="609600"/>
            </a:xfrm>
            <a:prstGeom prst="rect">
              <a:avLst/>
            </a:prstGeom>
          </p:spPr>
        </p:pic>
        <p:pic>
          <p:nvPicPr>
            <p:cNvPr id="41" name="図 40" descr="タイル張り, 光, 横, 流し が含まれている画像&#10;&#10;自動的に生成された説明">
              <a:extLst>
                <a:ext uri="{FF2B5EF4-FFF2-40B4-BE49-F238E27FC236}">
                  <a16:creationId xmlns:a16="http://schemas.microsoft.com/office/drawing/2014/main" id="{9B75B0DC-71B9-02A1-6304-C0BFF5BCBF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grpSp>
        <p:nvGrpSpPr>
          <p:cNvPr id="42" name="グループ化 41">
            <a:extLst>
              <a:ext uri="{FF2B5EF4-FFF2-40B4-BE49-F238E27FC236}">
                <a16:creationId xmlns:a16="http://schemas.microsoft.com/office/drawing/2014/main" id="{29965A70-8479-AF18-CC03-F059D7208BC6}"/>
              </a:ext>
            </a:extLst>
          </p:cNvPr>
          <p:cNvGrpSpPr/>
          <p:nvPr/>
        </p:nvGrpSpPr>
        <p:grpSpPr>
          <a:xfrm>
            <a:off x="3409371" y="2708590"/>
            <a:ext cx="2251816" cy="778735"/>
            <a:chOff x="6493173" y="2893423"/>
            <a:chExt cx="2251816" cy="778735"/>
          </a:xfrm>
        </p:grpSpPr>
        <p:sp>
          <p:nvSpPr>
            <p:cNvPr id="43" name="吹き出し: 四角形 42">
              <a:extLst>
                <a:ext uri="{FF2B5EF4-FFF2-40B4-BE49-F238E27FC236}">
                  <a16:creationId xmlns:a16="http://schemas.microsoft.com/office/drawing/2014/main" id="{E8F9FBF1-13B1-4997-F680-C1F4801884B5}"/>
                </a:ext>
              </a:extLst>
            </p:cNvPr>
            <p:cNvSpPr/>
            <p:nvPr/>
          </p:nvSpPr>
          <p:spPr>
            <a:xfrm>
              <a:off x="6493173" y="2893423"/>
              <a:ext cx="2251816" cy="778735"/>
            </a:xfrm>
            <a:prstGeom prst="wedgeRectCallout">
              <a:avLst>
                <a:gd name="adj1" fmla="val 21367"/>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図 45" descr="タイル張り, 光, 横, 流し が含まれている画像&#10;&#10;自動的に生成された説明">
              <a:extLst>
                <a:ext uri="{FF2B5EF4-FFF2-40B4-BE49-F238E27FC236}">
                  <a16:creationId xmlns:a16="http://schemas.microsoft.com/office/drawing/2014/main" id="{245B9F56-3254-02CF-DAFF-BC86025C01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pic>
        <p:nvPicPr>
          <p:cNvPr id="26" name="図 25">
            <a:extLst>
              <a:ext uri="{FF2B5EF4-FFF2-40B4-BE49-F238E27FC236}">
                <a16:creationId xmlns:a16="http://schemas.microsoft.com/office/drawing/2014/main" id="{C87FB21B-A55B-1453-1FBD-B1BD07CD34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27590" y="2785360"/>
            <a:ext cx="609600" cy="609600"/>
          </a:xfrm>
          <a:prstGeom prst="rect">
            <a:avLst/>
          </a:prstGeom>
        </p:spPr>
      </p:pic>
      <p:pic>
        <p:nvPicPr>
          <p:cNvPr id="47" name="図 46">
            <a:extLst>
              <a:ext uri="{FF2B5EF4-FFF2-40B4-BE49-F238E27FC236}">
                <a16:creationId xmlns:a16="http://schemas.microsoft.com/office/drawing/2014/main" id="{74A99666-E8AD-232F-3A6A-6FA1B8EF90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30479" y="2793157"/>
            <a:ext cx="609600" cy="609600"/>
          </a:xfrm>
          <a:prstGeom prst="rect">
            <a:avLst/>
          </a:prstGeom>
        </p:spPr>
      </p:pic>
      <p:sp>
        <p:nvSpPr>
          <p:cNvPr id="51" name="コンテンツ プレースホルダー 2">
            <a:extLst>
              <a:ext uri="{FF2B5EF4-FFF2-40B4-BE49-F238E27FC236}">
                <a16:creationId xmlns:a16="http://schemas.microsoft.com/office/drawing/2014/main" id="{8BDC5E45-ACAB-F1BA-DB6A-561C0B614505}"/>
              </a:ext>
            </a:extLst>
          </p:cNvPr>
          <p:cNvSpPr txBox="1">
            <a:spLocks/>
          </p:cNvSpPr>
          <p:nvPr/>
        </p:nvSpPr>
        <p:spPr>
          <a:xfrm>
            <a:off x="754565" y="5928650"/>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25</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2" name="コンテンツ プレースホルダー 2">
            <a:extLst>
              <a:ext uri="{FF2B5EF4-FFF2-40B4-BE49-F238E27FC236}">
                <a16:creationId xmlns:a16="http://schemas.microsoft.com/office/drawing/2014/main" id="{F626D3F2-943B-7958-DE32-A41EBE4F3C2C}"/>
              </a:ext>
            </a:extLst>
          </p:cNvPr>
          <p:cNvSpPr txBox="1">
            <a:spLocks/>
          </p:cNvSpPr>
          <p:nvPr/>
        </p:nvSpPr>
        <p:spPr>
          <a:xfrm>
            <a:off x="3667835" y="5907448"/>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32</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3" name="コンテンツ プレースホルダー 2">
            <a:extLst>
              <a:ext uri="{FF2B5EF4-FFF2-40B4-BE49-F238E27FC236}">
                <a16:creationId xmlns:a16="http://schemas.microsoft.com/office/drawing/2014/main" id="{9D5E9173-DFD6-D05E-31E1-7A25B7B71AFB}"/>
              </a:ext>
            </a:extLst>
          </p:cNvPr>
          <p:cNvSpPr txBox="1">
            <a:spLocks/>
          </p:cNvSpPr>
          <p:nvPr/>
        </p:nvSpPr>
        <p:spPr>
          <a:xfrm>
            <a:off x="6759104" y="5902215"/>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37</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03099EE6-C626-2823-7559-C5A5B7D0F433}"/>
              </a:ext>
            </a:extLst>
          </p:cNvPr>
          <p:cNvSpPr>
            <a:spLocks noGrp="1"/>
          </p:cNvSpPr>
          <p:nvPr>
            <p:ph type="sldNum" sz="quarter" idx="12"/>
          </p:nvPr>
        </p:nvSpPr>
        <p:spPr/>
        <p:txBody>
          <a:bodyPr/>
          <a:lstStyle/>
          <a:p>
            <a:fld id="{EED84C72-A00F-41D9-8911-FDA808E68C33}" type="slidenum">
              <a:rPr lang="ja-JP" altLang="en-US" smtClean="0"/>
              <a:t>20</a:t>
            </a:fld>
            <a:endParaRPr lang="ja-JP" altLang="en-US"/>
          </a:p>
        </p:txBody>
      </p:sp>
      <p:sp>
        <p:nvSpPr>
          <p:cNvPr id="28" name="コンテンツ プレースホルダー 2">
            <a:extLst>
              <a:ext uri="{FF2B5EF4-FFF2-40B4-BE49-F238E27FC236}">
                <a16:creationId xmlns:a16="http://schemas.microsoft.com/office/drawing/2014/main" id="{2627DF03-BEAC-2EC8-287C-AB340F4A6F71}"/>
              </a:ext>
            </a:extLst>
          </p:cNvPr>
          <p:cNvSpPr txBox="1">
            <a:spLocks/>
          </p:cNvSpPr>
          <p:nvPr/>
        </p:nvSpPr>
        <p:spPr>
          <a:xfrm>
            <a:off x="796691" y="1711098"/>
            <a:ext cx="6867576" cy="6883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Barbara</a:t>
            </a:r>
            <a:r>
              <a:rPr lang="ja-JP" altLang="en-US" sz="2000" dirty="0">
                <a:latin typeface="Times New Roman" panose="02020603050405020304" pitchFamily="18" charset="0"/>
              </a:rPr>
              <a:t>（</a:t>
            </a:r>
            <a:r>
              <a:rPr lang="en-US" altLang="ja-JP" sz="2000" dirty="0">
                <a:latin typeface="Times New Roman" panose="02020603050405020304" pitchFamily="18" charset="0"/>
              </a:rPr>
              <a:t>256×256</a:t>
            </a:r>
            <a:r>
              <a:rPr lang="ja-JP" altLang="en-US" sz="2000" dirty="0">
                <a:latin typeface="Times New Roman" panose="02020603050405020304" pitchFamily="18" charset="0"/>
              </a:rPr>
              <a:t>）に対して提案手法を適用させた結果</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1020639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 name="グラフ 15">
            <a:extLst>
              <a:ext uri="{FF2B5EF4-FFF2-40B4-BE49-F238E27FC236}">
                <a16:creationId xmlns:a16="http://schemas.microsoft.com/office/drawing/2014/main" id="{9A213237-5B46-4E8F-A68B-528EE29CC20E}"/>
              </a:ext>
            </a:extLst>
          </p:cNvPr>
          <p:cNvGraphicFramePr>
            <a:graphicFrameLocks/>
          </p:cNvGraphicFramePr>
          <p:nvPr>
            <p:extLst>
              <p:ext uri="{D42A27DB-BD31-4B8C-83A1-F6EECF244321}">
                <p14:modId xmlns:p14="http://schemas.microsoft.com/office/powerpoint/2010/main" val="2774166332"/>
              </p:ext>
            </p:extLst>
          </p:nvPr>
        </p:nvGraphicFramePr>
        <p:xfrm>
          <a:off x="569421" y="1579418"/>
          <a:ext cx="8005157" cy="4073237"/>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389" y="1579418"/>
            <a:ext cx="1958296" cy="1958296"/>
          </a:xfrm>
          <a:prstGeom prst="rect">
            <a:avLst/>
          </a:prstGeom>
          <a:effectLst>
            <a:outerShdw blurRad="50800" dist="38100" dir="2700000" algn="tl" rotWithShape="0">
              <a:prstClr val="black">
                <a:alpha val="40000"/>
              </a:prstClr>
            </a:outerShdw>
          </a:effectLst>
        </p:spPr>
      </p:pic>
      <p:sp>
        <p:nvSpPr>
          <p:cNvPr id="14" name="コンテンツ プレースホルダー 2">
            <a:extLst>
              <a:ext uri="{FF2B5EF4-FFF2-40B4-BE49-F238E27FC236}">
                <a16:creationId xmlns:a16="http://schemas.microsoft.com/office/drawing/2014/main" id="{DE4FA9EE-954F-DCD7-BEE1-A3BAF0464714}"/>
              </a:ext>
            </a:extLst>
          </p:cNvPr>
          <p:cNvSpPr txBox="1">
            <a:spLocks/>
          </p:cNvSpPr>
          <p:nvPr/>
        </p:nvSpPr>
        <p:spPr>
          <a:xfrm>
            <a:off x="412257" y="101487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Barbara</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15" name="コンテンツ プレースホルダー 2">
            <a:extLst>
              <a:ext uri="{FF2B5EF4-FFF2-40B4-BE49-F238E27FC236}">
                <a16:creationId xmlns:a16="http://schemas.microsoft.com/office/drawing/2014/main" id="{4F3AE9F8-3825-E613-9A6C-2DCE32D466EB}"/>
              </a:ext>
            </a:extLst>
          </p:cNvPr>
          <p:cNvSpPr txBox="1">
            <a:spLocks/>
          </p:cNvSpPr>
          <p:nvPr/>
        </p:nvSpPr>
        <p:spPr>
          <a:xfrm>
            <a:off x="1482162" y="3537714"/>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7" name="正方形/長方形 16">
            <a:extLst>
              <a:ext uri="{FF2B5EF4-FFF2-40B4-BE49-F238E27FC236}">
                <a16:creationId xmlns:a16="http://schemas.microsoft.com/office/drawing/2014/main" id="{56BE9986-1E40-A5F3-6F6F-2C19096AE194}"/>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同様に</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のビットレートで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符号化性能が改善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29" name="グループ化 28">
            <a:extLst>
              <a:ext uri="{FF2B5EF4-FFF2-40B4-BE49-F238E27FC236}">
                <a16:creationId xmlns:a16="http://schemas.microsoft.com/office/drawing/2014/main" id="{FD3C6106-7B14-7F8B-D980-A82B65BFC1FE}"/>
              </a:ext>
            </a:extLst>
          </p:cNvPr>
          <p:cNvGrpSpPr/>
          <p:nvPr/>
        </p:nvGrpSpPr>
        <p:grpSpPr>
          <a:xfrm>
            <a:off x="6493173" y="2893423"/>
            <a:ext cx="2251816" cy="778735"/>
            <a:chOff x="6493173" y="2893423"/>
            <a:chExt cx="2251816" cy="778735"/>
          </a:xfrm>
        </p:grpSpPr>
        <p:sp>
          <p:nvSpPr>
            <p:cNvPr id="19" name="吹き出し: 四角形 18">
              <a:extLst>
                <a:ext uri="{FF2B5EF4-FFF2-40B4-BE49-F238E27FC236}">
                  <a16:creationId xmlns:a16="http://schemas.microsoft.com/office/drawing/2014/main" id="{8A89B1CE-CF7A-50C5-0A7A-40041FD67EBC}"/>
                </a:ext>
              </a:extLst>
            </p:cNvPr>
            <p:cNvSpPr/>
            <p:nvPr/>
          </p:nvSpPr>
          <p:spPr>
            <a:xfrm>
              <a:off x="6493173" y="2893423"/>
              <a:ext cx="2251816" cy="778735"/>
            </a:xfrm>
            <a:prstGeom prst="wedgeRectCallout">
              <a:avLst>
                <a:gd name="adj1" fmla="val -110053"/>
                <a:gd name="adj2" fmla="val -189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QR コード が含まれている画像&#10;&#10;自動的に生成された説明">
              <a:extLst>
                <a:ext uri="{FF2B5EF4-FFF2-40B4-BE49-F238E27FC236}">
                  <a16:creationId xmlns:a16="http://schemas.microsoft.com/office/drawing/2014/main" id="{03394D5D-0F53-57BE-7D86-C1266FC679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2382" y="2977990"/>
              <a:ext cx="609600" cy="609600"/>
            </a:xfrm>
            <a:prstGeom prst="rect">
              <a:avLst/>
            </a:prstGeom>
          </p:spPr>
        </p:pic>
        <p:pic>
          <p:nvPicPr>
            <p:cNvPr id="24" name="図 23" descr="白い背景にある&#10;&#10;低い精度で自動的に生成された説明">
              <a:extLst>
                <a:ext uri="{FF2B5EF4-FFF2-40B4-BE49-F238E27FC236}">
                  <a16:creationId xmlns:a16="http://schemas.microsoft.com/office/drawing/2014/main" id="{54B17A74-481B-DE23-6C82-C19DC613A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4705" y="2977990"/>
              <a:ext cx="609600" cy="609600"/>
            </a:xfrm>
            <a:prstGeom prst="rect">
              <a:avLst/>
            </a:prstGeom>
          </p:spPr>
        </p:pic>
        <p:pic>
          <p:nvPicPr>
            <p:cNvPr id="28" name="図 27" descr="タイル張り, 光, 横, 流し が含まれている画像&#10;&#10;自動的に生成された説明">
              <a:extLst>
                <a:ext uri="{FF2B5EF4-FFF2-40B4-BE49-F238E27FC236}">
                  <a16:creationId xmlns:a16="http://schemas.microsoft.com/office/drawing/2014/main" id="{970BABB4-9D9A-7E55-4784-475E9A809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grpSp>
        <p:nvGrpSpPr>
          <p:cNvPr id="41" name="グループ化 40">
            <a:extLst>
              <a:ext uri="{FF2B5EF4-FFF2-40B4-BE49-F238E27FC236}">
                <a16:creationId xmlns:a16="http://schemas.microsoft.com/office/drawing/2014/main" id="{DB9481AE-4EB5-F145-F35E-DFC24EA3A888}"/>
              </a:ext>
            </a:extLst>
          </p:cNvPr>
          <p:cNvGrpSpPr/>
          <p:nvPr/>
        </p:nvGrpSpPr>
        <p:grpSpPr>
          <a:xfrm>
            <a:off x="3253980" y="4409110"/>
            <a:ext cx="2251816" cy="778735"/>
            <a:chOff x="3253980" y="4409110"/>
            <a:chExt cx="2251816" cy="778735"/>
          </a:xfrm>
        </p:grpSpPr>
        <p:sp>
          <p:nvSpPr>
            <p:cNvPr id="31" name="吹き出し: 四角形 30">
              <a:extLst>
                <a:ext uri="{FF2B5EF4-FFF2-40B4-BE49-F238E27FC236}">
                  <a16:creationId xmlns:a16="http://schemas.microsoft.com/office/drawing/2014/main" id="{182D02E4-9C0C-2756-DBE9-F605577AC79F}"/>
                </a:ext>
              </a:extLst>
            </p:cNvPr>
            <p:cNvSpPr/>
            <p:nvPr/>
          </p:nvSpPr>
          <p:spPr>
            <a:xfrm>
              <a:off x="3253980" y="4409110"/>
              <a:ext cx="2251816" cy="778735"/>
            </a:xfrm>
            <a:prstGeom prst="wedgeRectCallout">
              <a:avLst>
                <a:gd name="adj1" fmla="val -91226"/>
                <a:gd name="adj2" fmla="val -21113"/>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descr="タイル張り, 横, 座る, 鏡 が含まれている画像&#10;&#10;自動的に生成された説明">
              <a:extLst>
                <a:ext uri="{FF2B5EF4-FFF2-40B4-BE49-F238E27FC236}">
                  <a16:creationId xmlns:a16="http://schemas.microsoft.com/office/drawing/2014/main" id="{8C465BDE-140E-B7DD-F7C5-4D8B39F5CE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7738" y="4493677"/>
              <a:ext cx="609600" cy="609600"/>
            </a:xfrm>
            <a:prstGeom prst="rect">
              <a:avLst/>
            </a:prstGeom>
          </p:spPr>
        </p:pic>
        <p:pic>
          <p:nvPicPr>
            <p:cNvPr id="38" name="図 37" descr="図形 が含まれている画像&#10;&#10;自動的に生成された説明">
              <a:extLst>
                <a:ext uri="{FF2B5EF4-FFF2-40B4-BE49-F238E27FC236}">
                  <a16:creationId xmlns:a16="http://schemas.microsoft.com/office/drawing/2014/main" id="{CFAA55FB-1B0B-FB50-3CCC-19208E42FC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0327" y="4491258"/>
              <a:ext cx="609600" cy="609600"/>
            </a:xfrm>
            <a:prstGeom prst="rect">
              <a:avLst/>
            </a:prstGeom>
          </p:spPr>
        </p:pic>
        <p:pic>
          <p:nvPicPr>
            <p:cNvPr id="40" name="図 39" descr="タイル床の上にある&#10;&#10;中程度の精度で自動的に生成された説明">
              <a:extLst>
                <a:ext uri="{FF2B5EF4-FFF2-40B4-BE49-F238E27FC236}">
                  <a16:creationId xmlns:a16="http://schemas.microsoft.com/office/drawing/2014/main" id="{0C1D99E2-92A3-F5B7-ADC9-7536BCD58A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1381" y="4489521"/>
              <a:ext cx="609600" cy="609600"/>
            </a:xfrm>
            <a:prstGeom prst="rect">
              <a:avLst/>
            </a:prstGeom>
          </p:spPr>
        </p:pic>
      </p:grpSp>
      <p:grpSp>
        <p:nvGrpSpPr>
          <p:cNvPr id="53" name="グループ化 52">
            <a:extLst>
              <a:ext uri="{FF2B5EF4-FFF2-40B4-BE49-F238E27FC236}">
                <a16:creationId xmlns:a16="http://schemas.microsoft.com/office/drawing/2014/main" id="{2AB7399B-0AA9-FE22-3C82-9804012F2A72}"/>
              </a:ext>
            </a:extLst>
          </p:cNvPr>
          <p:cNvGrpSpPr/>
          <p:nvPr/>
        </p:nvGrpSpPr>
        <p:grpSpPr>
          <a:xfrm>
            <a:off x="3574019" y="1959627"/>
            <a:ext cx="2251816" cy="778735"/>
            <a:chOff x="3574019" y="1959627"/>
            <a:chExt cx="2251816" cy="778735"/>
          </a:xfrm>
        </p:grpSpPr>
        <p:sp>
          <p:nvSpPr>
            <p:cNvPr id="43" name="吹き出し: 四角形 42">
              <a:extLst>
                <a:ext uri="{FF2B5EF4-FFF2-40B4-BE49-F238E27FC236}">
                  <a16:creationId xmlns:a16="http://schemas.microsoft.com/office/drawing/2014/main" id="{B14D0B4D-01DC-39EE-A005-AFC81E338036}"/>
                </a:ext>
              </a:extLst>
            </p:cNvPr>
            <p:cNvSpPr/>
            <p:nvPr/>
          </p:nvSpPr>
          <p:spPr>
            <a:xfrm>
              <a:off x="3574019" y="1959627"/>
              <a:ext cx="2251816" cy="778735"/>
            </a:xfrm>
            <a:prstGeom prst="wedgeRectCallout">
              <a:avLst>
                <a:gd name="adj1" fmla="val -55418"/>
                <a:gd name="adj2" fmla="val 197717"/>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descr="タイル張りの壁&#10;&#10;中程度の精度で自動的に生成された説明">
              <a:extLst>
                <a:ext uri="{FF2B5EF4-FFF2-40B4-BE49-F238E27FC236}">
                  <a16:creationId xmlns:a16="http://schemas.microsoft.com/office/drawing/2014/main" id="{1BC22ABA-C6B9-B728-3123-4ACF1691B3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26181" y="2033275"/>
              <a:ext cx="609600" cy="609600"/>
            </a:xfrm>
            <a:prstGeom prst="rect">
              <a:avLst/>
            </a:prstGeom>
          </p:spPr>
        </p:pic>
        <p:pic>
          <p:nvPicPr>
            <p:cNvPr id="50" name="図 49" descr="シャワーカーテンが閉まっている&#10;&#10;中程度の精度で自動的に生成された説明">
              <a:extLst>
                <a:ext uri="{FF2B5EF4-FFF2-40B4-BE49-F238E27FC236}">
                  <a16:creationId xmlns:a16="http://schemas.microsoft.com/office/drawing/2014/main" id="{453A8CFE-BD74-F7EC-DB4C-6B235EB252D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05851" y="2044194"/>
              <a:ext cx="609600" cy="609600"/>
            </a:xfrm>
            <a:prstGeom prst="rect">
              <a:avLst/>
            </a:prstGeom>
          </p:spPr>
        </p:pic>
        <p:pic>
          <p:nvPicPr>
            <p:cNvPr id="52" name="図 51" descr="座る, タイル張り, 光, シャワー が含まれている画像&#10;&#10;自動的に生成された説明">
              <a:extLst>
                <a:ext uri="{FF2B5EF4-FFF2-40B4-BE49-F238E27FC236}">
                  <a16:creationId xmlns:a16="http://schemas.microsoft.com/office/drawing/2014/main" id="{44AD39AD-07CC-61AF-60BC-828EF28F28A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88947" y="2037102"/>
              <a:ext cx="609600" cy="609600"/>
            </a:xfrm>
            <a:prstGeom prst="rect">
              <a:avLst/>
            </a:prstGeom>
          </p:spPr>
        </p:pic>
      </p:grpSp>
      <p:sp>
        <p:nvSpPr>
          <p:cNvPr id="2" name="スライド番号プレースホルダー 1">
            <a:extLst>
              <a:ext uri="{FF2B5EF4-FFF2-40B4-BE49-F238E27FC236}">
                <a16:creationId xmlns:a16="http://schemas.microsoft.com/office/drawing/2014/main" id="{07941259-A021-CCE7-05E0-F0BE81F578CA}"/>
              </a:ext>
            </a:extLst>
          </p:cNvPr>
          <p:cNvSpPr>
            <a:spLocks noGrp="1"/>
          </p:cNvSpPr>
          <p:nvPr>
            <p:ph type="sldNum" sz="quarter" idx="12"/>
          </p:nvPr>
        </p:nvSpPr>
        <p:spPr/>
        <p:txBody>
          <a:bodyPr/>
          <a:lstStyle/>
          <a:p>
            <a:fld id="{EED84C72-A00F-41D9-8911-FDA808E68C33}" type="slidenum">
              <a:rPr lang="ja-JP" altLang="en-US" smtClean="0"/>
              <a:t>21</a:t>
            </a:fld>
            <a:endParaRPr lang="ja-JP" altLang="en-US"/>
          </a:p>
        </p:txBody>
      </p:sp>
    </p:spTree>
    <p:extLst>
      <p:ext uri="{BB962C8B-B14F-4D97-AF65-F5344CB8AC3E}">
        <p14:creationId xmlns:p14="http://schemas.microsoft.com/office/powerpoint/2010/main" val="23175696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グラフ 9">
            <a:extLst>
              <a:ext uri="{FF2B5EF4-FFF2-40B4-BE49-F238E27FC236}">
                <a16:creationId xmlns:a16="http://schemas.microsoft.com/office/drawing/2014/main" id="{5E28C6CB-98AD-4E6E-9254-4DBF0FA9D695}"/>
              </a:ext>
            </a:extLst>
          </p:cNvPr>
          <p:cNvGraphicFramePr>
            <a:graphicFrameLocks/>
          </p:cNvGraphicFramePr>
          <p:nvPr>
            <p:extLst>
              <p:ext uri="{D42A27DB-BD31-4B8C-83A1-F6EECF244321}">
                <p14:modId xmlns:p14="http://schemas.microsoft.com/office/powerpoint/2010/main" val="1458795673"/>
              </p:ext>
            </p:extLst>
          </p:nvPr>
        </p:nvGraphicFramePr>
        <p:xfrm>
          <a:off x="273050" y="1487979"/>
          <a:ext cx="8405437" cy="4364506"/>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同様に</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のビットレートで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符号化性能が改善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447" y="1499054"/>
            <a:ext cx="1929946" cy="1929946"/>
          </a:xfrm>
          <a:prstGeom prst="rect">
            <a:avLst/>
          </a:prstGeom>
          <a:effectLst>
            <a:outerShdw blurRad="50800" dist="38100" dir="2700000" algn="tl" rotWithShape="0">
              <a:prstClr val="black">
                <a:alpha val="40000"/>
              </a:prstClr>
            </a:outerShdw>
          </a:effectLst>
        </p:spPr>
      </p:pic>
      <p:sp>
        <p:nvSpPr>
          <p:cNvPr id="9" name="コンテンツ プレースホルダー 2">
            <a:extLst>
              <a:ext uri="{FF2B5EF4-FFF2-40B4-BE49-F238E27FC236}">
                <a16:creationId xmlns:a16="http://schemas.microsoft.com/office/drawing/2014/main" id="{085A6610-457D-6163-8BF1-2BEDA7A3BB78}"/>
              </a:ext>
            </a:extLst>
          </p:cNvPr>
          <p:cNvSpPr txBox="1">
            <a:spLocks/>
          </p:cNvSpPr>
          <p:nvPr/>
        </p:nvSpPr>
        <p:spPr>
          <a:xfrm>
            <a:off x="280511" y="1005515"/>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Cameraman</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8019CBA7-390A-817A-7E85-697C3AC2DEC0}"/>
              </a:ext>
            </a:extLst>
          </p:cNvPr>
          <p:cNvSpPr txBox="1">
            <a:spLocks/>
          </p:cNvSpPr>
          <p:nvPr/>
        </p:nvSpPr>
        <p:spPr>
          <a:xfrm>
            <a:off x="1385045" y="3429000"/>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3" name="吹き出し: 四角形 12">
            <a:extLst>
              <a:ext uri="{FF2B5EF4-FFF2-40B4-BE49-F238E27FC236}">
                <a16:creationId xmlns:a16="http://schemas.microsoft.com/office/drawing/2014/main" id="{025CC88C-6CB3-6737-2D6E-0133CB065369}"/>
              </a:ext>
            </a:extLst>
          </p:cNvPr>
          <p:cNvSpPr/>
          <p:nvPr/>
        </p:nvSpPr>
        <p:spPr>
          <a:xfrm>
            <a:off x="6688435" y="2409196"/>
            <a:ext cx="2337330" cy="778735"/>
          </a:xfrm>
          <a:prstGeom prst="wedgeRectCallout">
            <a:avLst>
              <a:gd name="adj1" fmla="val 9800"/>
              <a:gd name="adj2" fmla="val -13319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吹き出し: 四角形 16">
            <a:extLst>
              <a:ext uri="{FF2B5EF4-FFF2-40B4-BE49-F238E27FC236}">
                <a16:creationId xmlns:a16="http://schemas.microsoft.com/office/drawing/2014/main" id="{29799D97-E9DD-302C-FEBA-BAEF39C64E7B}"/>
              </a:ext>
            </a:extLst>
          </p:cNvPr>
          <p:cNvSpPr/>
          <p:nvPr/>
        </p:nvSpPr>
        <p:spPr>
          <a:xfrm>
            <a:off x="3234722" y="1879952"/>
            <a:ext cx="2337330" cy="778735"/>
          </a:xfrm>
          <a:prstGeom prst="wedgeRectCallout">
            <a:avLst>
              <a:gd name="adj1" fmla="val -46393"/>
              <a:gd name="adj2" fmla="val 19451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タイル張り, 座る, 流し, シャワー が含まれている画像&#10;&#10;自動的に生成された説明">
            <a:extLst>
              <a:ext uri="{FF2B5EF4-FFF2-40B4-BE49-F238E27FC236}">
                <a16:creationId xmlns:a16="http://schemas.microsoft.com/office/drawing/2014/main" id="{778BB999-BA36-9874-4157-B42F1F2E8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5956" y="2493763"/>
            <a:ext cx="609600" cy="609600"/>
          </a:xfrm>
          <a:prstGeom prst="rect">
            <a:avLst/>
          </a:prstGeom>
        </p:spPr>
      </p:pic>
      <p:pic>
        <p:nvPicPr>
          <p:cNvPr id="18" name="図 17" descr="白い背景にある&#10;&#10;低い精度で自動的に生成された説明">
            <a:extLst>
              <a:ext uri="{FF2B5EF4-FFF2-40B4-BE49-F238E27FC236}">
                <a16:creationId xmlns:a16="http://schemas.microsoft.com/office/drawing/2014/main" id="{CCE5C25D-6603-B72F-32BF-3DB32C5DA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2300" y="2493763"/>
            <a:ext cx="609600" cy="609600"/>
          </a:xfrm>
          <a:prstGeom prst="rect">
            <a:avLst/>
          </a:prstGeom>
        </p:spPr>
      </p:pic>
      <p:pic>
        <p:nvPicPr>
          <p:cNvPr id="20" name="図 19" descr="QR コード が含まれている画像&#10;&#10;自動的に生成された説明">
            <a:extLst>
              <a:ext uri="{FF2B5EF4-FFF2-40B4-BE49-F238E27FC236}">
                <a16:creationId xmlns:a16="http://schemas.microsoft.com/office/drawing/2014/main" id="{2E3420B3-78DB-C289-7C51-8CC52974FF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4472" y="2493763"/>
            <a:ext cx="609600" cy="609600"/>
          </a:xfrm>
          <a:prstGeom prst="rect">
            <a:avLst/>
          </a:prstGeom>
        </p:spPr>
      </p:pic>
      <p:sp>
        <p:nvSpPr>
          <p:cNvPr id="24" name="吹き出し: 四角形 23">
            <a:extLst>
              <a:ext uri="{FF2B5EF4-FFF2-40B4-BE49-F238E27FC236}">
                <a16:creationId xmlns:a16="http://schemas.microsoft.com/office/drawing/2014/main" id="{9BCA8C65-7DDA-2E07-3859-23366BEF5EDA}"/>
              </a:ext>
            </a:extLst>
          </p:cNvPr>
          <p:cNvSpPr/>
          <p:nvPr/>
        </p:nvSpPr>
        <p:spPr>
          <a:xfrm>
            <a:off x="2896410" y="4351602"/>
            <a:ext cx="2337330" cy="778735"/>
          </a:xfrm>
          <a:prstGeom prst="wedgeRectCallout">
            <a:avLst>
              <a:gd name="adj1" fmla="val -84803"/>
              <a:gd name="adj2" fmla="val -1790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descr="図形 が含まれている画像&#10;&#10;自動的に生成された説明">
            <a:extLst>
              <a:ext uri="{FF2B5EF4-FFF2-40B4-BE49-F238E27FC236}">
                <a16:creationId xmlns:a16="http://schemas.microsoft.com/office/drawing/2014/main" id="{DB0C6C8E-E206-4688-BE9C-8645832868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3787" y="4436169"/>
            <a:ext cx="609600" cy="609600"/>
          </a:xfrm>
          <a:prstGeom prst="rect">
            <a:avLst/>
          </a:prstGeom>
        </p:spPr>
      </p:pic>
      <p:pic>
        <p:nvPicPr>
          <p:cNvPr id="27" name="図 26" descr="白黒の写真&#10;&#10;低い精度で自動的に生成された説明">
            <a:extLst>
              <a:ext uri="{FF2B5EF4-FFF2-40B4-BE49-F238E27FC236}">
                <a16:creationId xmlns:a16="http://schemas.microsoft.com/office/drawing/2014/main" id="{D43152E1-E603-1C28-EC52-7270094003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9393" y="4436169"/>
            <a:ext cx="609600" cy="609600"/>
          </a:xfrm>
          <a:prstGeom prst="rect">
            <a:avLst/>
          </a:prstGeom>
        </p:spPr>
      </p:pic>
      <p:pic>
        <p:nvPicPr>
          <p:cNvPr id="30" name="図 29" descr="図形 が含まれている画像&#10;&#10;自動的に生成された説明">
            <a:extLst>
              <a:ext uri="{FF2B5EF4-FFF2-40B4-BE49-F238E27FC236}">
                <a16:creationId xmlns:a16="http://schemas.microsoft.com/office/drawing/2014/main" id="{169D4DDF-F276-7DC4-1585-637E5A1AED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25644" y="4436169"/>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96178DDE-ACF6-C27E-E590-B8C240E43D6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64193" y="1964519"/>
            <a:ext cx="609600" cy="609600"/>
          </a:xfrm>
          <a:prstGeom prst="rect">
            <a:avLst/>
          </a:prstGeom>
        </p:spPr>
      </p:pic>
      <p:pic>
        <p:nvPicPr>
          <p:cNvPr id="34" name="図 33" descr="背景パターン が含まれている画像&#10;&#10;自動的に生成された説明">
            <a:extLst>
              <a:ext uri="{FF2B5EF4-FFF2-40B4-BE49-F238E27FC236}">
                <a16:creationId xmlns:a16="http://schemas.microsoft.com/office/drawing/2014/main" id="{9073F334-EB79-DA89-0441-41C2DE9A7A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09295" y="1959426"/>
            <a:ext cx="609600" cy="609600"/>
          </a:xfrm>
          <a:prstGeom prst="rect">
            <a:avLst/>
          </a:prstGeom>
        </p:spPr>
      </p:pic>
      <p:pic>
        <p:nvPicPr>
          <p:cNvPr id="36" name="図 35" descr="タイル張り, 座る, 流し, 鏡 が含まれている画像&#10;&#10;自動的に生成された説明">
            <a:extLst>
              <a:ext uri="{FF2B5EF4-FFF2-40B4-BE49-F238E27FC236}">
                <a16:creationId xmlns:a16="http://schemas.microsoft.com/office/drawing/2014/main" id="{999D2EA0-C278-9D9E-EB2D-925267F9217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47728" y="1959426"/>
            <a:ext cx="609600" cy="609600"/>
          </a:xfrm>
          <a:prstGeom prst="rect">
            <a:avLst/>
          </a:prstGeom>
        </p:spPr>
      </p:pic>
      <p:sp>
        <p:nvSpPr>
          <p:cNvPr id="2" name="スライド番号プレースホルダー 1">
            <a:extLst>
              <a:ext uri="{FF2B5EF4-FFF2-40B4-BE49-F238E27FC236}">
                <a16:creationId xmlns:a16="http://schemas.microsoft.com/office/drawing/2014/main" id="{8CAF3C30-1AAD-D863-5E00-7E3A5D8FDB4E}"/>
              </a:ext>
            </a:extLst>
          </p:cNvPr>
          <p:cNvSpPr>
            <a:spLocks noGrp="1"/>
          </p:cNvSpPr>
          <p:nvPr>
            <p:ph type="sldNum" sz="quarter" idx="12"/>
          </p:nvPr>
        </p:nvSpPr>
        <p:spPr/>
        <p:txBody>
          <a:bodyPr/>
          <a:lstStyle/>
          <a:p>
            <a:fld id="{EED84C72-A00F-41D9-8911-FDA808E68C33}" type="slidenum">
              <a:rPr lang="ja-JP" altLang="en-US" smtClean="0"/>
              <a:t>22</a:t>
            </a:fld>
            <a:endParaRPr lang="ja-JP" altLang="en-US"/>
          </a:p>
        </p:txBody>
      </p:sp>
    </p:spTree>
    <p:extLst>
      <p:ext uri="{BB962C8B-B14F-4D97-AF65-F5344CB8AC3E}">
        <p14:creationId xmlns:p14="http://schemas.microsoft.com/office/powerpoint/2010/main" val="39872229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 name="グラフ 16">
            <a:extLst>
              <a:ext uri="{FF2B5EF4-FFF2-40B4-BE49-F238E27FC236}">
                <a16:creationId xmlns:a16="http://schemas.microsoft.com/office/drawing/2014/main" id="{2E563583-6F93-4BD6-878C-797E2A463E80}"/>
              </a:ext>
            </a:extLst>
          </p:cNvPr>
          <p:cNvGraphicFramePr>
            <a:graphicFrameLocks/>
          </p:cNvGraphicFramePr>
          <p:nvPr>
            <p:extLst>
              <p:ext uri="{D42A27DB-BD31-4B8C-83A1-F6EECF244321}">
                <p14:modId xmlns:p14="http://schemas.microsoft.com/office/powerpoint/2010/main" val="1332944942"/>
              </p:ext>
            </p:extLst>
          </p:nvPr>
        </p:nvGraphicFramePr>
        <p:xfrm>
          <a:off x="266700" y="1364685"/>
          <a:ext cx="8536477" cy="4487799"/>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同様に</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のビットレートで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改善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085A6610-457D-6163-8BF1-2BEDA7A3BB78}"/>
              </a:ext>
            </a:extLst>
          </p:cNvPr>
          <p:cNvSpPr txBox="1">
            <a:spLocks/>
          </p:cNvSpPr>
          <p:nvPr/>
        </p:nvSpPr>
        <p:spPr>
          <a:xfrm>
            <a:off x="280511" y="1005515"/>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Mandrill</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8019CBA7-390A-817A-7E85-697C3AC2DEC0}"/>
              </a:ext>
            </a:extLst>
          </p:cNvPr>
          <p:cNvSpPr txBox="1">
            <a:spLocks/>
          </p:cNvSpPr>
          <p:nvPr/>
        </p:nvSpPr>
        <p:spPr>
          <a:xfrm>
            <a:off x="1385045" y="3429000"/>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3" name="吹き出し: 四角形 12">
            <a:extLst>
              <a:ext uri="{FF2B5EF4-FFF2-40B4-BE49-F238E27FC236}">
                <a16:creationId xmlns:a16="http://schemas.microsoft.com/office/drawing/2014/main" id="{025CC88C-6CB3-6737-2D6E-0133CB065369}"/>
              </a:ext>
            </a:extLst>
          </p:cNvPr>
          <p:cNvSpPr/>
          <p:nvPr/>
        </p:nvSpPr>
        <p:spPr>
          <a:xfrm>
            <a:off x="3230341" y="2650265"/>
            <a:ext cx="2337330" cy="778735"/>
          </a:xfrm>
          <a:prstGeom prst="wedgeRectCallout">
            <a:avLst>
              <a:gd name="adj1" fmla="val -15096"/>
              <a:gd name="adj2" fmla="val 11765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猿の顔の白黒写真&#10;&#10;自動的に生成された説明">
            <a:extLst>
              <a:ext uri="{FF2B5EF4-FFF2-40B4-BE49-F238E27FC236}">
                <a16:creationId xmlns:a16="http://schemas.microsoft.com/office/drawing/2014/main" id="{00A249CA-49C6-DF3F-588D-6C108A11F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51" y="1481168"/>
            <a:ext cx="1950136" cy="1950136"/>
          </a:xfrm>
          <a:prstGeom prst="rect">
            <a:avLst/>
          </a:prstGeom>
          <a:effectLst>
            <a:outerShdw blurRad="50800" dist="38100" dir="2700000" algn="tl" rotWithShape="0">
              <a:prstClr val="black">
                <a:alpha val="40000"/>
              </a:prstClr>
            </a:outerShdw>
          </a:effectLst>
        </p:spPr>
      </p:pic>
      <p:pic>
        <p:nvPicPr>
          <p:cNvPr id="6" name="図 5" descr="タイル張り, 座る, 流し, 鏡 が含まれている画像&#10;&#10;自動的に生成された説明">
            <a:extLst>
              <a:ext uri="{FF2B5EF4-FFF2-40B4-BE49-F238E27FC236}">
                <a16:creationId xmlns:a16="http://schemas.microsoft.com/office/drawing/2014/main" id="{1D945C5B-1F37-0863-6FA1-87629DB8AA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0499" y="2744062"/>
            <a:ext cx="609600" cy="609600"/>
          </a:xfrm>
          <a:prstGeom prst="rect">
            <a:avLst/>
          </a:prstGeom>
        </p:spPr>
      </p:pic>
      <p:pic>
        <p:nvPicPr>
          <p:cNvPr id="8" name="図 7" descr="背景パターン&#10;&#10;自動的に生成された説明">
            <a:extLst>
              <a:ext uri="{FF2B5EF4-FFF2-40B4-BE49-F238E27FC236}">
                <a16:creationId xmlns:a16="http://schemas.microsoft.com/office/drawing/2014/main" id="{F6F59EF8-7CFB-6D6D-3739-34170C754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4970" y="2744062"/>
            <a:ext cx="609600" cy="609600"/>
          </a:xfrm>
          <a:prstGeom prst="rect">
            <a:avLst/>
          </a:prstGeom>
        </p:spPr>
      </p:pic>
      <p:pic>
        <p:nvPicPr>
          <p:cNvPr id="19" name="図 18" descr="図形&#10;&#10;中程度の精度で自動的に生成された説明">
            <a:extLst>
              <a:ext uri="{FF2B5EF4-FFF2-40B4-BE49-F238E27FC236}">
                <a16:creationId xmlns:a16="http://schemas.microsoft.com/office/drawing/2014/main" id="{382415B2-B9F2-A43B-73CB-441BF36B9B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8032" y="2744062"/>
            <a:ext cx="609600" cy="609600"/>
          </a:xfrm>
          <a:prstGeom prst="rect">
            <a:avLst/>
          </a:prstGeom>
        </p:spPr>
      </p:pic>
      <p:sp>
        <p:nvSpPr>
          <p:cNvPr id="22" name="吹き出し: 四角形 21">
            <a:extLst>
              <a:ext uri="{FF2B5EF4-FFF2-40B4-BE49-F238E27FC236}">
                <a16:creationId xmlns:a16="http://schemas.microsoft.com/office/drawing/2014/main" id="{3588EA4A-B66E-7277-C854-95B05C26B28C}"/>
              </a:ext>
            </a:extLst>
          </p:cNvPr>
          <p:cNvSpPr/>
          <p:nvPr/>
        </p:nvSpPr>
        <p:spPr>
          <a:xfrm>
            <a:off x="3535905" y="4383401"/>
            <a:ext cx="2337330" cy="778735"/>
          </a:xfrm>
          <a:prstGeom prst="wedgeRectCallout">
            <a:avLst>
              <a:gd name="adj1" fmla="val -97962"/>
              <a:gd name="adj2" fmla="val -17911"/>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背景パターン&#10;&#10;中程度の精度で自動的に生成された説明">
            <a:extLst>
              <a:ext uri="{FF2B5EF4-FFF2-40B4-BE49-F238E27FC236}">
                <a16:creationId xmlns:a16="http://schemas.microsoft.com/office/drawing/2014/main" id="{CA4F7FA3-45E5-C946-C93C-BB42F47B6E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6764" y="4467968"/>
            <a:ext cx="609600" cy="609600"/>
          </a:xfrm>
          <a:prstGeom prst="rect">
            <a:avLst/>
          </a:prstGeom>
        </p:spPr>
      </p:pic>
      <p:pic>
        <p:nvPicPr>
          <p:cNvPr id="24" name="図 23" descr="タイル張り, 座る, 時計, 流し が含まれている画像&#10;&#10;自動的に生成された説明">
            <a:extLst>
              <a:ext uri="{FF2B5EF4-FFF2-40B4-BE49-F238E27FC236}">
                <a16:creationId xmlns:a16="http://schemas.microsoft.com/office/drawing/2014/main" id="{4336E947-C51A-5F76-3061-ECE68A3632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0293" y="4467968"/>
            <a:ext cx="609600" cy="60960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0D6ACC6D-7BE5-EF16-2D46-615C8D7044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3299" y="4467968"/>
            <a:ext cx="609600" cy="609600"/>
          </a:xfrm>
          <a:prstGeom prst="rect">
            <a:avLst/>
          </a:prstGeom>
        </p:spPr>
      </p:pic>
      <p:sp>
        <p:nvSpPr>
          <p:cNvPr id="2" name="スライド番号プレースホルダー 1">
            <a:extLst>
              <a:ext uri="{FF2B5EF4-FFF2-40B4-BE49-F238E27FC236}">
                <a16:creationId xmlns:a16="http://schemas.microsoft.com/office/drawing/2014/main" id="{2CEFF829-8D3E-E8C0-BAC9-D77BEE688011}"/>
              </a:ext>
            </a:extLst>
          </p:cNvPr>
          <p:cNvSpPr>
            <a:spLocks noGrp="1"/>
          </p:cNvSpPr>
          <p:nvPr>
            <p:ph type="sldNum" sz="quarter" idx="12"/>
          </p:nvPr>
        </p:nvSpPr>
        <p:spPr/>
        <p:txBody>
          <a:bodyPr/>
          <a:lstStyle/>
          <a:p>
            <a:fld id="{EED84C72-A00F-41D9-8911-FDA808E68C33}" type="slidenum">
              <a:rPr lang="ja-JP" altLang="en-US" smtClean="0"/>
              <a:t>23</a:t>
            </a:fld>
            <a:endParaRPr lang="ja-JP" altLang="en-US"/>
          </a:p>
        </p:txBody>
      </p:sp>
    </p:spTree>
    <p:extLst>
      <p:ext uri="{BB962C8B-B14F-4D97-AF65-F5344CB8AC3E}">
        <p14:creationId xmlns:p14="http://schemas.microsoft.com/office/powerpoint/2010/main" val="26592492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グラフ 9">
            <a:extLst>
              <a:ext uri="{FF2B5EF4-FFF2-40B4-BE49-F238E27FC236}">
                <a16:creationId xmlns:a16="http://schemas.microsoft.com/office/drawing/2014/main" id="{A33E5E99-3311-42F1-A668-C0330B18E7F0}"/>
              </a:ext>
            </a:extLst>
          </p:cNvPr>
          <p:cNvGraphicFramePr>
            <a:graphicFrameLocks/>
          </p:cNvGraphicFramePr>
          <p:nvPr>
            <p:extLst>
              <p:ext uri="{D42A27DB-BD31-4B8C-83A1-F6EECF244321}">
                <p14:modId xmlns:p14="http://schemas.microsoft.com/office/powerpoint/2010/main" val="1486805366"/>
              </p:ext>
            </p:extLst>
          </p:nvPr>
        </p:nvGraphicFramePr>
        <p:xfrm>
          <a:off x="266700" y="1166648"/>
          <a:ext cx="8461468" cy="4922319"/>
        </p:xfrm>
        <a:graphic>
          <a:graphicData uri="http://schemas.openxmlformats.org/drawingml/2006/chart">
            <c:chart xmlns:c="http://schemas.openxmlformats.org/drawingml/2006/chart" xmlns:r="http://schemas.openxmlformats.org/officeDocument/2006/relationships" r:id="rId3"/>
          </a:graphicData>
        </a:graphic>
      </p:graphicFrame>
      <p:sp>
        <p:nvSpPr>
          <p:cNvPr id="7" name="タイトル 1">
            <a:extLst>
              <a:ext uri="{FF2B5EF4-FFF2-40B4-BE49-F238E27FC236}">
                <a16:creationId xmlns:a16="http://schemas.microsoft.com/office/drawing/2014/main" id="{1C86134C-58E3-4A3E-96C4-6F950BF1C663}"/>
              </a:ext>
            </a:extLst>
          </p:cNvPr>
          <p:cNvSpPr>
            <a:spLocks noGrp="1"/>
          </p:cNvSpPr>
          <p:nvPr>
            <p:ph type="title"/>
          </p:nvPr>
        </p:nvSpPr>
        <p:spPr>
          <a:xfrm>
            <a:off x="266700" y="96351"/>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正方形/長方形 8">
            <a:extLst>
              <a:ext uri="{FF2B5EF4-FFF2-40B4-BE49-F238E27FC236}">
                <a16:creationId xmlns:a16="http://schemas.microsoft.com/office/drawing/2014/main" id="{5DBF991F-E220-4196-AE64-653D42B97FE1}"/>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でも</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のビットレートで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符号化性能が改善</a:t>
            </a:r>
            <a:endPar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D139B818-82E2-958C-21D0-1970C899ED87}"/>
              </a:ext>
            </a:extLst>
          </p:cNvPr>
          <p:cNvSpPr txBox="1">
            <a:spLocks/>
          </p:cNvSpPr>
          <p:nvPr/>
        </p:nvSpPr>
        <p:spPr>
          <a:xfrm>
            <a:off x="547211" y="930192"/>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PSNR</a:t>
            </a:r>
            <a:r>
              <a:rPr lang="ja-JP" altLang="en-US" sz="2000">
                <a:latin typeface="Times New Roman" panose="02020603050405020304" pitchFamily="18" charset="0"/>
              </a:rPr>
              <a:t>以外の評価手法による符号化性能の比較</a:t>
            </a:r>
            <a:endParaRPr lang="en-US" altLang="ja-JP" sz="2000" dirty="0">
              <a:latin typeface="Times New Roman" panose="02020603050405020304" pitchFamily="18" charset="0"/>
            </a:endParaRPr>
          </a:p>
        </p:txBody>
      </p:sp>
      <p:grpSp>
        <p:nvGrpSpPr>
          <p:cNvPr id="2" name="グループ化 1">
            <a:extLst>
              <a:ext uri="{FF2B5EF4-FFF2-40B4-BE49-F238E27FC236}">
                <a16:creationId xmlns:a16="http://schemas.microsoft.com/office/drawing/2014/main" id="{26DB4DB0-2427-BA0C-ADA8-69763CBBEFED}"/>
              </a:ext>
            </a:extLst>
          </p:cNvPr>
          <p:cNvGrpSpPr/>
          <p:nvPr/>
        </p:nvGrpSpPr>
        <p:grpSpPr>
          <a:xfrm>
            <a:off x="6090676" y="2798983"/>
            <a:ext cx="2269177" cy="2628347"/>
            <a:chOff x="6040800" y="2867036"/>
            <a:chExt cx="2269177" cy="2628347"/>
          </a:xfrm>
        </p:grpSpPr>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800" y="2867036"/>
              <a:ext cx="2269177" cy="2269177"/>
            </a:xfrm>
            <a:prstGeom prst="rect">
              <a:avLst/>
            </a:prstGeom>
            <a:effectLst>
              <a:outerShdw blurRad="50800" dist="38100" dir="2700000" algn="tl" rotWithShape="0">
                <a:prstClr val="black">
                  <a:alpha val="40000"/>
                </a:prstClr>
              </a:outerShdw>
            </a:effectLst>
          </p:spPr>
        </p:pic>
        <p:sp>
          <p:nvSpPr>
            <p:cNvPr id="8" name="コンテンツ プレースホルダー 2">
              <a:extLst>
                <a:ext uri="{FF2B5EF4-FFF2-40B4-BE49-F238E27FC236}">
                  <a16:creationId xmlns:a16="http://schemas.microsoft.com/office/drawing/2014/main" id="{20AA897E-7960-4231-5339-B913224F8BFE}"/>
                </a:ext>
              </a:extLst>
            </p:cNvPr>
            <p:cNvSpPr txBox="1">
              <a:spLocks/>
            </p:cNvSpPr>
            <p:nvPr/>
          </p:nvSpPr>
          <p:spPr>
            <a:xfrm>
              <a:off x="6466015" y="5136213"/>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grpSp>
      <p:sp>
        <p:nvSpPr>
          <p:cNvPr id="3" name="スライド番号プレースホルダー 2">
            <a:extLst>
              <a:ext uri="{FF2B5EF4-FFF2-40B4-BE49-F238E27FC236}">
                <a16:creationId xmlns:a16="http://schemas.microsoft.com/office/drawing/2014/main" id="{37688541-446C-9CCC-EB74-FE8B63C031BF}"/>
              </a:ext>
            </a:extLst>
          </p:cNvPr>
          <p:cNvSpPr>
            <a:spLocks noGrp="1"/>
          </p:cNvSpPr>
          <p:nvPr>
            <p:ph type="sldNum" sz="quarter" idx="12"/>
          </p:nvPr>
        </p:nvSpPr>
        <p:spPr/>
        <p:txBody>
          <a:bodyPr/>
          <a:lstStyle/>
          <a:p>
            <a:fld id="{EED84C72-A00F-41D9-8911-FDA808E68C33}" type="slidenum">
              <a:rPr lang="ja-JP" altLang="en-US" smtClean="0"/>
              <a:t>24</a:t>
            </a:fld>
            <a:endParaRPr lang="ja-JP" altLang="en-US"/>
          </a:p>
        </p:txBody>
      </p:sp>
    </p:spTree>
    <p:extLst>
      <p:ext uri="{BB962C8B-B14F-4D97-AF65-F5344CB8AC3E}">
        <p14:creationId xmlns:p14="http://schemas.microsoft.com/office/powerpoint/2010/main" val="1138573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 name="グラフ 26">
            <a:extLst>
              <a:ext uri="{FF2B5EF4-FFF2-40B4-BE49-F238E27FC236}">
                <a16:creationId xmlns:a16="http://schemas.microsoft.com/office/drawing/2014/main" id="{AB591CD2-C46A-4BB8-98F6-D69559EDCDE6}"/>
              </a:ext>
            </a:extLst>
          </p:cNvPr>
          <p:cNvGraphicFramePr>
            <a:graphicFrameLocks/>
          </p:cNvGraphicFramePr>
          <p:nvPr>
            <p:extLst>
              <p:ext uri="{D42A27DB-BD31-4B8C-83A1-F6EECF244321}">
                <p14:modId xmlns:p14="http://schemas.microsoft.com/office/powerpoint/2010/main" val="4252109751"/>
              </p:ext>
            </p:extLst>
          </p:nvPr>
        </p:nvGraphicFramePr>
        <p:xfrm>
          <a:off x="473825" y="1421476"/>
          <a:ext cx="8370917" cy="4372495"/>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060" y="2837905"/>
            <a:ext cx="1958296" cy="1958296"/>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4F3AE9F8-3825-E613-9A6C-2DCE32D466EB}"/>
              </a:ext>
            </a:extLst>
          </p:cNvPr>
          <p:cNvSpPr txBox="1">
            <a:spLocks/>
          </p:cNvSpPr>
          <p:nvPr/>
        </p:nvSpPr>
        <p:spPr>
          <a:xfrm>
            <a:off x="6773833" y="4806208"/>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23" name="コンテンツ プレースホルダー 2">
            <a:extLst>
              <a:ext uri="{FF2B5EF4-FFF2-40B4-BE49-F238E27FC236}">
                <a16:creationId xmlns:a16="http://schemas.microsoft.com/office/drawing/2014/main" id="{45B01BDF-18A4-6589-DEE4-E023662B1D1F}"/>
              </a:ext>
            </a:extLst>
          </p:cNvPr>
          <p:cNvSpPr txBox="1">
            <a:spLocks/>
          </p:cNvSpPr>
          <p:nvPr/>
        </p:nvSpPr>
        <p:spPr>
          <a:xfrm>
            <a:off x="473825" y="1022036"/>
            <a:ext cx="7790454"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PSNR</a:t>
            </a:r>
            <a:r>
              <a:rPr lang="ja-JP" altLang="en-US" sz="2000" dirty="0">
                <a:latin typeface="Times New Roman" panose="02020603050405020304" pitchFamily="18" charset="0"/>
              </a:rPr>
              <a:t>以外の評価手法による符号化性能の比較</a:t>
            </a:r>
            <a:endParaRPr lang="en-US" altLang="ja-JP" sz="2000" dirty="0">
              <a:latin typeface="Times New Roman" panose="02020603050405020304" pitchFamily="18" charset="0"/>
            </a:endParaRPr>
          </a:p>
        </p:txBody>
      </p:sp>
      <p:sp>
        <p:nvSpPr>
          <p:cNvPr id="30" name="正方形/長方形 29">
            <a:extLst>
              <a:ext uri="{FF2B5EF4-FFF2-40B4-BE49-F238E27FC236}">
                <a16:creationId xmlns:a16="http://schemas.microsoft.com/office/drawing/2014/main" id="{404659BA-DEA3-E39D-32BA-245D042508F1}"/>
              </a:ext>
            </a:extLst>
          </p:cNvPr>
          <p:cNvSpPr/>
          <p:nvPr/>
        </p:nvSpPr>
        <p:spPr>
          <a:xfrm>
            <a:off x="1209825" y="5881811"/>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でもすべてのビットレートで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改善</a:t>
            </a:r>
            <a:endPar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98D6F95D-9A11-CC25-5111-496446DE92F5}"/>
              </a:ext>
            </a:extLst>
          </p:cNvPr>
          <p:cNvSpPr>
            <a:spLocks noGrp="1"/>
          </p:cNvSpPr>
          <p:nvPr>
            <p:ph type="sldNum" sz="quarter" idx="12"/>
          </p:nvPr>
        </p:nvSpPr>
        <p:spPr/>
        <p:txBody>
          <a:bodyPr/>
          <a:lstStyle/>
          <a:p>
            <a:fld id="{EED84C72-A00F-41D9-8911-FDA808E68C33}" type="slidenum">
              <a:rPr lang="ja-JP" altLang="en-US" smtClean="0"/>
              <a:t>25</a:t>
            </a:fld>
            <a:endParaRPr lang="ja-JP" altLang="en-US"/>
          </a:p>
        </p:txBody>
      </p:sp>
    </p:spTree>
    <p:extLst>
      <p:ext uri="{BB962C8B-B14F-4D97-AF65-F5344CB8AC3E}">
        <p14:creationId xmlns:p14="http://schemas.microsoft.com/office/powerpoint/2010/main" val="35784932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6" name="図 5" descr="アプリケーション&#10;&#10;中程度の精度で自動的に生成された説明">
            <a:extLst>
              <a:ext uri="{FF2B5EF4-FFF2-40B4-BE49-F238E27FC236}">
                <a16:creationId xmlns:a16="http://schemas.microsoft.com/office/drawing/2014/main" id="{E7DC1527-B8CC-3112-1AE2-DA0AA4435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619" y="2030531"/>
            <a:ext cx="2034542" cy="2034542"/>
          </a:xfrm>
          <a:prstGeom prst="rect">
            <a:avLst/>
          </a:prstGeom>
          <a:effectLst>
            <a:outerShdw blurRad="50800" dist="38100" dir="2700000" algn="tl" rotWithShape="0">
              <a:prstClr val="black">
                <a:alpha val="40000"/>
              </a:prstClr>
            </a:outerShdw>
          </a:effectLst>
        </p:spPr>
      </p:pic>
      <p:pic>
        <p:nvPicPr>
          <p:cNvPr id="10" name="図 9" descr="グラフィカル ユーザー インターフェイス が含まれている画像&#10;&#10;自動的に生成された説明">
            <a:extLst>
              <a:ext uri="{FF2B5EF4-FFF2-40B4-BE49-F238E27FC236}">
                <a16:creationId xmlns:a16="http://schemas.microsoft.com/office/drawing/2014/main" id="{4C223973-F57E-B567-57DA-9B2E382A6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138" y="2040925"/>
            <a:ext cx="2034543" cy="2034543"/>
          </a:xfrm>
          <a:prstGeom prst="rect">
            <a:avLst/>
          </a:prstGeom>
          <a:effectLst>
            <a:outerShdw blurRad="50800" dist="38100" dir="2700000" algn="tl" rotWithShape="0">
              <a:prstClr val="black">
                <a:alpha val="40000"/>
              </a:prstClr>
            </a:outerShdw>
          </a:effectLst>
        </p:spPr>
      </p:pic>
      <p:grpSp>
        <p:nvGrpSpPr>
          <p:cNvPr id="31" name="グループ化 30">
            <a:extLst>
              <a:ext uri="{FF2B5EF4-FFF2-40B4-BE49-F238E27FC236}">
                <a16:creationId xmlns:a16="http://schemas.microsoft.com/office/drawing/2014/main" id="{E50F0B83-B70D-AEE5-FDE5-17FBF7FBAA44}"/>
              </a:ext>
            </a:extLst>
          </p:cNvPr>
          <p:cNvGrpSpPr/>
          <p:nvPr/>
        </p:nvGrpSpPr>
        <p:grpSpPr>
          <a:xfrm>
            <a:off x="449996" y="999817"/>
            <a:ext cx="2251816" cy="778735"/>
            <a:chOff x="3253980" y="4409110"/>
            <a:chExt cx="2251816" cy="778735"/>
          </a:xfrm>
        </p:grpSpPr>
        <p:sp>
          <p:nvSpPr>
            <p:cNvPr id="32" name="吹き出し: 四角形 31">
              <a:extLst>
                <a:ext uri="{FF2B5EF4-FFF2-40B4-BE49-F238E27FC236}">
                  <a16:creationId xmlns:a16="http://schemas.microsoft.com/office/drawing/2014/main" id="{BE8D5BEB-D54F-F9A9-9BAB-6576088CEB3F}"/>
                </a:ext>
              </a:extLst>
            </p:cNvPr>
            <p:cNvSpPr/>
            <p:nvPr/>
          </p:nvSpPr>
          <p:spPr>
            <a:xfrm>
              <a:off x="3253980" y="4409110"/>
              <a:ext cx="2251816" cy="778735"/>
            </a:xfrm>
            <a:prstGeom prst="wedgeRectCallout">
              <a:avLst>
                <a:gd name="adj1" fmla="val 19890"/>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descr="タイル張り, 横, 座る, 鏡 が含まれている画像&#10;&#10;自動的に生成された説明">
              <a:extLst>
                <a:ext uri="{FF2B5EF4-FFF2-40B4-BE49-F238E27FC236}">
                  <a16:creationId xmlns:a16="http://schemas.microsoft.com/office/drawing/2014/main" id="{4F402F74-0173-31FD-D10B-E7497F7539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7738" y="4493677"/>
              <a:ext cx="609600" cy="609600"/>
            </a:xfrm>
            <a:prstGeom prst="rect">
              <a:avLst/>
            </a:prstGeom>
          </p:spPr>
        </p:pic>
        <p:pic>
          <p:nvPicPr>
            <p:cNvPr id="34" name="図 33" descr="図形 が含まれている画像&#10;&#10;自動的に生成された説明">
              <a:extLst>
                <a:ext uri="{FF2B5EF4-FFF2-40B4-BE49-F238E27FC236}">
                  <a16:creationId xmlns:a16="http://schemas.microsoft.com/office/drawing/2014/main" id="{7970E9A0-129A-AA86-5D99-DCC587E358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0327" y="4491258"/>
              <a:ext cx="609600" cy="609600"/>
            </a:xfrm>
            <a:prstGeom prst="rect">
              <a:avLst/>
            </a:prstGeom>
          </p:spPr>
        </p:pic>
        <p:pic>
          <p:nvPicPr>
            <p:cNvPr id="35" name="図 34" descr="タイル床の上にある&#10;&#10;中程度の精度で自動的に生成された説明">
              <a:extLst>
                <a:ext uri="{FF2B5EF4-FFF2-40B4-BE49-F238E27FC236}">
                  <a16:creationId xmlns:a16="http://schemas.microsoft.com/office/drawing/2014/main" id="{C3ED6290-5402-9F1C-C4EA-14DFD97919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381" y="4489521"/>
              <a:ext cx="609600" cy="609600"/>
            </a:xfrm>
            <a:prstGeom prst="rect">
              <a:avLst/>
            </a:prstGeom>
          </p:spPr>
        </p:pic>
      </p:grpSp>
      <p:pic>
        <p:nvPicPr>
          <p:cNvPr id="22" name="図 21" descr="グラフィカル ユーザー インターフェイス が含まれている画像&#10;&#10;自動的に生成された説明">
            <a:extLst>
              <a:ext uri="{FF2B5EF4-FFF2-40B4-BE49-F238E27FC236}">
                <a16:creationId xmlns:a16="http://schemas.microsoft.com/office/drawing/2014/main" id="{8EE41762-765F-8E5A-3B7E-28BD693B6B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657" y="2040925"/>
            <a:ext cx="2034543" cy="2034543"/>
          </a:xfrm>
          <a:prstGeom prst="rect">
            <a:avLst/>
          </a:prstGeom>
          <a:effectLst>
            <a:outerShdw blurRad="50800" dist="38100" dir="2700000" algn="tl" rotWithShape="0">
              <a:prstClr val="black">
                <a:alpha val="40000"/>
              </a:prstClr>
            </a:outerShdw>
          </a:effectLst>
        </p:spPr>
      </p:pic>
      <p:grpSp>
        <p:nvGrpSpPr>
          <p:cNvPr id="37" name="グループ化 36">
            <a:extLst>
              <a:ext uri="{FF2B5EF4-FFF2-40B4-BE49-F238E27FC236}">
                <a16:creationId xmlns:a16="http://schemas.microsoft.com/office/drawing/2014/main" id="{444275CD-4959-9441-5B87-AE400602EAC4}"/>
              </a:ext>
            </a:extLst>
          </p:cNvPr>
          <p:cNvGrpSpPr/>
          <p:nvPr/>
        </p:nvGrpSpPr>
        <p:grpSpPr>
          <a:xfrm>
            <a:off x="6418982" y="995660"/>
            <a:ext cx="2251816" cy="778735"/>
            <a:chOff x="6493173" y="2893423"/>
            <a:chExt cx="2251816" cy="778735"/>
          </a:xfrm>
        </p:grpSpPr>
        <p:sp>
          <p:nvSpPr>
            <p:cNvPr id="38" name="吹き出し: 四角形 37">
              <a:extLst>
                <a:ext uri="{FF2B5EF4-FFF2-40B4-BE49-F238E27FC236}">
                  <a16:creationId xmlns:a16="http://schemas.microsoft.com/office/drawing/2014/main" id="{302A24B7-0BF1-CCCC-2D13-EE002A2AF51D}"/>
                </a:ext>
              </a:extLst>
            </p:cNvPr>
            <p:cNvSpPr/>
            <p:nvPr/>
          </p:nvSpPr>
          <p:spPr>
            <a:xfrm>
              <a:off x="6493173" y="2893423"/>
              <a:ext cx="2251816" cy="778735"/>
            </a:xfrm>
            <a:prstGeom prst="wedgeRectCallout">
              <a:avLst>
                <a:gd name="adj1" fmla="val 21367"/>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descr="QR コード が含まれている画像&#10;&#10;自動的に生成された説明">
              <a:extLst>
                <a:ext uri="{FF2B5EF4-FFF2-40B4-BE49-F238E27FC236}">
                  <a16:creationId xmlns:a16="http://schemas.microsoft.com/office/drawing/2014/main" id="{819462F1-986A-124D-13BA-A35521E2F4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2382" y="2977990"/>
              <a:ext cx="609600" cy="609600"/>
            </a:xfrm>
            <a:prstGeom prst="rect">
              <a:avLst/>
            </a:prstGeom>
          </p:spPr>
        </p:pic>
        <p:pic>
          <p:nvPicPr>
            <p:cNvPr id="40" name="図 39" descr="白い背景にある&#10;&#10;低い精度で自動的に生成された説明">
              <a:extLst>
                <a:ext uri="{FF2B5EF4-FFF2-40B4-BE49-F238E27FC236}">
                  <a16:creationId xmlns:a16="http://schemas.microsoft.com/office/drawing/2014/main" id="{0EC40F24-010C-735C-C797-C9B34189C8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4705" y="2977990"/>
              <a:ext cx="609600" cy="609600"/>
            </a:xfrm>
            <a:prstGeom prst="rect">
              <a:avLst/>
            </a:prstGeom>
          </p:spPr>
        </p:pic>
        <p:pic>
          <p:nvPicPr>
            <p:cNvPr id="41" name="図 40" descr="タイル張り, 光, 横, 流し が含まれている画像&#10;&#10;自動的に生成された説明">
              <a:extLst>
                <a:ext uri="{FF2B5EF4-FFF2-40B4-BE49-F238E27FC236}">
                  <a16:creationId xmlns:a16="http://schemas.microsoft.com/office/drawing/2014/main" id="{9B75B0DC-71B9-02A1-6304-C0BFF5BCBF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grpSp>
        <p:nvGrpSpPr>
          <p:cNvPr id="42" name="グループ化 41">
            <a:extLst>
              <a:ext uri="{FF2B5EF4-FFF2-40B4-BE49-F238E27FC236}">
                <a16:creationId xmlns:a16="http://schemas.microsoft.com/office/drawing/2014/main" id="{29965A70-8479-AF18-CC03-F059D7208BC6}"/>
              </a:ext>
            </a:extLst>
          </p:cNvPr>
          <p:cNvGrpSpPr/>
          <p:nvPr/>
        </p:nvGrpSpPr>
        <p:grpSpPr>
          <a:xfrm>
            <a:off x="3429919" y="992805"/>
            <a:ext cx="2251816" cy="778735"/>
            <a:chOff x="6493173" y="2893423"/>
            <a:chExt cx="2251816" cy="778735"/>
          </a:xfrm>
        </p:grpSpPr>
        <p:sp>
          <p:nvSpPr>
            <p:cNvPr id="43" name="吹き出し: 四角形 42">
              <a:extLst>
                <a:ext uri="{FF2B5EF4-FFF2-40B4-BE49-F238E27FC236}">
                  <a16:creationId xmlns:a16="http://schemas.microsoft.com/office/drawing/2014/main" id="{E8F9FBF1-13B1-4997-F680-C1F4801884B5}"/>
                </a:ext>
              </a:extLst>
            </p:cNvPr>
            <p:cNvSpPr/>
            <p:nvPr/>
          </p:nvSpPr>
          <p:spPr>
            <a:xfrm>
              <a:off x="6493173" y="2893423"/>
              <a:ext cx="2251816" cy="778735"/>
            </a:xfrm>
            <a:prstGeom prst="wedgeRectCallout">
              <a:avLst>
                <a:gd name="adj1" fmla="val 21367"/>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図 45" descr="タイル張り, 光, 横, 流し が含まれている画像&#10;&#10;自動的に生成された説明">
              <a:extLst>
                <a:ext uri="{FF2B5EF4-FFF2-40B4-BE49-F238E27FC236}">
                  <a16:creationId xmlns:a16="http://schemas.microsoft.com/office/drawing/2014/main" id="{245B9F56-3254-02CF-DAFF-BC86025C01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pic>
        <p:nvPicPr>
          <p:cNvPr id="26" name="図 25">
            <a:extLst>
              <a:ext uri="{FF2B5EF4-FFF2-40B4-BE49-F238E27FC236}">
                <a16:creationId xmlns:a16="http://schemas.microsoft.com/office/drawing/2014/main" id="{C87FB21B-A55B-1453-1FBD-B1BD07CD34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8138" y="1069575"/>
            <a:ext cx="609600" cy="609600"/>
          </a:xfrm>
          <a:prstGeom prst="rect">
            <a:avLst/>
          </a:prstGeom>
        </p:spPr>
      </p:pic>
      <p:pic>
        <p:nvPicPr>
          <p:cNvPr id="47" name="図 46">
            <a:extLst>
              <a:ext uri="{FF2B5EF4-FFF2-40B4-BE49-F238E27FC236}">
                <a16:creationId xmlns:a16="http://schemas.microsoft.com/office/drawing/2014/main" id="{74A99666-E8AD-232F-3A6A-6FA1B8EF90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027" y="1077372"/>
            <a:ext cx="609600" cy="609600"/>
          </a:xfrm>
          <a:prstGeom prst="rect">
            <a:avLst/>
          </a:prstGeom>
        </p:spPr>
      </p:pic>
      <p:sp>
        <p:nvSpPr>
          <p:cNvPr id="51" name="コンテンツ プレースホルダー 2">
            <a:extLst>
              <a:ext uri="{FF2B5EF4-FFF2-40B4-BE49-F238E27FC236}">
                <a16:creationId xmlns:a16="http://schemas.microsoft.com/office/drawing/2014/main" id="{8BDC5E45-ACAB-F1BA-DB6A-561C0B614505}"/>
              </a:ext>
            </a:extLst>
          </p:cNvPr>
          <p:cNvSpPr txBox="1">
            <a:spLocks/>
          </p:cNvSpPr>
          <p:nvPr/>
        </p:nvSpPr>
        <p:spPr>
          <a:xfrm>
            <a:off x="775113" y="4212865"/>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25</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2" name="コンテンツ プレースホルダー 2">
            <a:extLst>
              <a:ext uri="{FF2B5EF4-FFF2-40B4-BE49-F238E27FC236}">
                <a16:creationId xmlns:a16="http://schemas.microsoft.com/office/drawing/2014/main" id="{F626D3F2-943B-7958-DE32-A41EBE4F3C2C}"/>
              </a:ext>
            </a:extLst>
          </p:cNvPr>
          <p:cNvSpPr txBox="1">
            <a:spLocks/>
          </p:cNvSpPr>
          <p:nvPr/>
        </p:nvSpPr>
        <p:spPr>
          <a:xfrm>
            <a:off x="3688383" y="4191663"/>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32</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3" name="コンテンツ プレースホルダー 2">
            <a:extLst>
              <a:ext uri="{FF2B5EF4-FFF2-40B4-BE49-F238E27FC236}">
                <a16:creationId xmlns:a16="http://schemas.microsoft.com/office/drawing/2014/main" id="{9D5E9173-DFD6-D05E-31E1-7A25B7B71AFB}"/>
              </a:ext>
            </a:extLst>
          </p:cNvPr>
          <p:cNvSpPr txBox="1">
            <a:spLocks/>
          </p:cNvSpPr>
          <p:nvPr/>
        </p:nvSpPr>
        <p:spPr>
          <a:xfrm>
            <a:off x="6779652" y="4186430"/>
            <a:ext cx="175405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37</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03099EE6-C626-2823-7559-C5A5B7D0F433}"/>
              </a:ext>
            </a:extLst>
          </p:cNvPr>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28" name="コンテンツ プレースホルダー 2">
            <a:extLst>
              <a:ext uri="{FF2B5EF4-FFF2-40B4-BE49-F238E27FC236}">
                <a16:creationId xmlns:a16="http://schemas.microsoft.com/office/drawing/2014/main" id="{2627DF03-BEAC-2EC8-287C-AB340F4A6F71}"/>
              </a:ext>
            </a:extLst>
          </p:cNvPr>
          <p:cNvSpPr txBox="1">
            <a:spLocks/>
          </p:cNvSpPr>
          <p:nvPr/>
        </p:nvSpPr>
        <p:spPr>
          <a:xfrm>
            <a:off x="978111" y="4798967"/>
            <a:ext cx="7584050" cy="1772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latin typeface="Times New Roman" panose="02020603050405020304" pitchFamily="18" charset="0"/>
              </a:rPr>
              <a:t> ICA</a:t>
            </a:r>
            <a:r>
              <a:rPr lang="ja-JP" altLang="en-US" sz="2000" dirty="0">
                <a:latin typeface="Times New Roman" panose="02020603050405020304" pitchFamily="18" charset="0"/>
              </a:rPr>
              <a:t>基底は</a:t>
            </a:r>
            <a:r>
              <a:rPr lang="en-US" altLang="ja-JP" sz="2000" dirty="0">
                <a:latin typeface="Times New Roman" panose="02020603050405020304" pitchFamily="18" charset="0"/>
              </a:rPr>
              <a:t>DCT</a:t>
            </a:r>
            <a:r>
              <a:rPr lang="ja-JP" altLang="en-US" sz="2000" dirty="0">
                <a:latin typeface="Times New Roman" panose="02020603050405020304" pitchFamily="18" charset="0"/>
              </a:rPr>
              <a:t>基底よりもスパース</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少ない基底数で</a:t>
            </a:r>
            <a:r>
              <a:rPr lang="en-US" altLang="ja-JP" sz="2000" dirty="0">
                <a:latin typeface="Times New Roman" panose="02020603050405020304" pitchFamily="18" charset="0"/>
              </a:rPr>
              <a:t>DCT</a:t>
            </a:r>
            <a:r>
              <a:rPr lang="ja-JP" altLang="en-US" sz="2000" dirty="0">
                <a:latin typeface="Times New Roman" panose="02020603050405020304" pitchFamily="18" charset="0"/>
              </a:rPr>
              <a:t>よりも高い画質を保存できる．</a:t>
            </a:r>
            <a:endParaRPr lang="en-US" altLang="ja-JP" sz="2000" dirty="0">
              <a:latin typeface="Times New Roman" panose="02020603050405020304" pitchFamily="18" charset="0"/>
            </a:endParaRPr>
          </a:p>
          <a:p>
            <a:r>
              <a:rPr lang="ja-JP" altLang="en-US" sz="2000" dirty="0">
                <a:latin typeface="Times New Roman" panose="02020603050405020304" pitchFamily="18" charset="0"/>
              </a:rPr>
              <a:t> 高ビットレートであるほど多くの基底が必要</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提案手法</a:t>
            </a:r>
            <a:r>
              <a:rPr lang="en-US" altLang="ja-JP" sz="2000" dirty="0">
                <a:latin typeface="Times New Roman" panose="02020603050405020304" pitchFamily="18" charset="0"/>
              </a:rPr>
              <a:t>(</a:t>
            </a:r>
            <a:r>
              <a:rPr lang="ja-JP" altLang="en-US" sz="2000" dirty="0">
                <a:latin typeface="Times New Roman" panose="02020603050405020304" pitchFamily="18" charset="0"/>
              </a:rPr>
              <a:t>最大</a:t>
            </a:r>
            <a:r>
              <a:rPr lang="en-US" altLang="ja-JP" sz="2000" dirty="0">
                <a:latin typeface="Times New Roman" panose="02020603050405020304" pitchFamily="18" charset="0"/>
              </a:rPr>
              <a:t>3</a:t>
            </a:r>
            <a:r>
              <a:rPr lang="ja-JP" altLang="en-US" sz="2000" dirty="0">
                <a:latin typeface="Times New Roman" panose="02020603050405020304" pitchFamily="18" charset="0"/>
              </a:rPr>
              <a:t>個</a:t>
            </a:r>
            <a:r>
              <a:rPr lang="en-US" altLang="ja-JP" sz="2000" dirty="0">
                <a:latin typeface="Times New Roman" panose="02020603050405020304" pitchFamily="18" charset="0"/>
              </a:rPr>
              <a:t>)</a:t>
            </a:r>
            <a:r>
              <a:rPr lang="ja-JP" altLang="en-US" sz="2000" dirty="0">
                <a:latin typeface="Times New Roman" panose="02020603050405020304" pitchFamily="18" charset="0"/>
              </a:rPr>
              <a:t>では保存できない場合が多くなる．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1312712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個とは？</a:t>
            </a:r>
            <a:endParaRPr lang="ja-JP" altLang="en-US" sz="320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原画像の画素値の平均</a:t>
            </a:r>
          </a:p>
        </p:txBody>
      </p:sp>
      <p:sp>
        <p:nvSpPr>
          <p:cNvPr id="3" name="スライド番号プレースホルダー 2">
            <a:extLst>
              <a:ext uri="{FF2B5EF4-FFF2-40B4-BE49-F238E27FC236}">
                <a16:creationId xmlns:a16="http://schemas.microsoft.com/office/drawing/2014/main" id="{C19E90FB-CE44-0101-1891-5EBC7CAFA0BF}"/>
              </a:ext>
            </a:extLst>
          </p:cNvPr>
          <p:cNvSpPr>
            <a:spLocks noGrp="1"/>
          </p:cNvSpPr>
          <p:nvPr>
            <p:ph type="sldNum" sz="quarter" idx="12"/>
          </p:nvPr>
        </p:nvSpPr>
        <p:spPr/>
        <p:txBody>
          <a:bodyPr/>
          <a:lstStyle/>
          <a:p>
            <a:fld id="{EED84C72-A00F-41D9-8911-FDA808E68C33}" type="slidenum">
              <a:rPr lang="ja-JP" altLang="en-US" smtClean="0"/>
              <a:t>27</a:t>
            </a:fld>
            <a:endParaRPr lang="ja-JP" altLang="en-US"/>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効果的な画像は？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1112710" y="5920579"/>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平坦</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な特徴を多く持つ画像の方が効果的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7" name="図 6" descr="猿の顔の白黒写真&#10;&#10;自動的に生成された説明">
            <a:extLst>
              <a:ext uri="{FF2B5EF4-FFF2-40B4-BE49-F238E27FC236}">
                <a16:creationId xmlns:a16="http://schemas.microsoft.com/office/drawing/2014/main" id="{97A53981-1235-4BB1-AD5E-901D1B58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150" y="1203836"/>
            <a:ext cx="1686693" cy="1686693"/>
          </a:xfrm>
          <a:prstGeom prst="rect">
            <a:avLst/>
          </a:prstGeom>
        </p:spPr>
      </p:pic>
      <p:pic>
        <p:nvPicPr>
          <p:cNvPr id="11" name="図 10" descr="三脚の上に立っている男性の白黒写真&#10;&#10;中程度の精度で自動的に生成された説明">
            <a:extLst>
              <a:ext uri="{FF2B5EF4-FFF2-40B4-BE49-F238E27FC236}">
                <a16:creationId xmlns:a16="http://schemas.microsoft.com/office/drawing/2014/main" id="{0531F9B9-872B-4956-AC66-88F0FD40F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728" y="1203834"/>
            <a:ext cx="1686693" cy="1686693"/>
          </a:xfrm>
          <a:prstGeom prst="rect">
            <a:avLst/>
          </a:prstGeom>
        </p:spPr>
      </p:pic>
      <p:pic>
        <p:nvPicPr>
          <p:cNvPr id="16" name="図 15" descr="雪の上を飛ぶ飛行機の白黒写真&#10;&#10;自動的に生成された説明">
            <a:extLst>
              <a:ext uri="{FF2B5EF4-FFF2-40B4-BE49-F238E27FC236}">
                <a16:creationId xmlns:a16="http://schemas.microsoft.com/office/drawing/2014/main" id="{12DD08F1-56A4-4D5A-B2C5-794406597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17" y="1203834"/>
            <a:ext cx="1686693" cy="1686693"/>
          </a:xfrm>
          <a:prstGeom prst="rect">
            <a:avLst/>
          </a:prstGeom>
        </p:spPr>
      </p:pic>
      <p:pic>
        <p:nvPicPr>
          <p:cNvPr id="18" name="図 17" descr="縞のシャツを着ている女性の白黒写真&#10;&#10;自動的に生成された説明">
            <a:extLst>
              <a:ext uri="{FF2B5EF4-FFF2-40B4-BE49-F238E27FC236}">
                <a16:creationId xmlns:a16="http://schemas.microsoft.com/office/drawing/2014/main" id="{0393405D-B4DF-42CD-BA81-51B70E2B7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3439" y="1203835"/>
            <a:ext cx="1686693" cy="1686693"/>
          </a:xfrm>
          <a:prstGeom prst="rect">
            <a:avLst/>
          </a:prstGeom>
        </p:spPr>
      </p:pic>
      <p:sp>
        <p:nvSpPr>
          <p:cNvPr id="19" name="コンテンツ プレースホルダー 2">
            <a:extLst>
              <a:ext uri="{FF2B5EF4-FFF2-40B4-BE49-F238E27FC236}">
                <a16:creationId xmlns:a16="http://schemas.microsoft.com/office/drawing/2014/main" id="{714946D1-2309-4BB0-A9D2-E57E012703EA}"/>
              </a:ext>
            </a:extLst>
          </p:cNvPr>
          <p:cNvSpPr>
            <a:spLocks noGrp="1"/>
          </p:cNvSpPr>
          <p:nvPr>
            <p:ph idx="1"/>
          </p:nvPr>
        </p:nvSpPr>
        <p:spPr>
          <a:xfrm>
            <a:off x="3946804" y="3114368"/>
            <a:ext cx="1230728" cy="359170"/>
          </a:xfrm>
        </p:spPr>
        <p:txBody>
          <a:bodyPr>
            <a:normAutofit lnSpcReduction="10000"/>
          </a:bodyPr>
          <a:lstStyle/>
          <a:p>
            <a:pPr marL="0" indent="0">
              <a:buNone/>
            </a:pPr>
            <a:r>
              <a:rPr lang="ja-JP" altLang="en-US" sz="2000" dirty="0">
                <a:latin typeface="Times New Roman" panose="02020603050405020304" pitchFamily="18" charset="0"/>
              </a:rPr>
              <a:t>性能改善</a:t>
            </a:r>
            <a:endParaRPr lang="en-US" altLang="ja-JP" sz="2000" dirty="0">
              <a:latin typeface="Times New Roman" panose="02020603050405020304" pitchFamily="18" charset="0"/>
            </a:endParaRPr>
          </a:p>
        </p:txBody>
      </p:sp>
      <p:sp>
        <p:nvSpPr>
          <p:cNvPr id="20" name="コンテンツ プレースホルダー 2">
            <a:extLst>
              <a:ext uri="{FF2B5EF4-FFF2-40B4-BE49-F238E27FC236}">
                <a16:creationId xmlns:a16="http://schemas.microsoft.com/office/drawing/2014/main" id="{A8624E14-62E1-46EF-9B96-B8E84D2F5906}"/>
              </a:ext>
            </a:extLst>
          </p:cNvPr>
          <p:cNvSpPr txBox="1">
            <a:spLocks/>
          </p:cNvSpPr>
          <p:nvPr/>
        </p:nvSpPr>
        <p:spPr>
          <a:xfrm>
            <a:off x="391037"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2"/>
                </a:solidFill>
                <a:latin typeface="Times New Roman" panose="02020603050405020304" pitchFamily="18" charset="0"/>
              </a:rPr>
              <a:t>大</a:t>
            </a:r>
            <a:endParaRPr lang="en-US" altLang="ja-JP" dirty="0">
              <a:solidFill>
                <a:schemeClr val="accent2"/>
              </a:solidFill>
              <a:latin typeface="Times New Roman" panose="02020603050405020304" pitchFamily="18" charset="0"/>
            </a:endParaRPr>
          </a:p>
        </p:txBody>
      </p:sp>
      <p:sp>
        <p:nvSpPr>
          <p:cNvPr id="21" name="コンテンツ プレースホルダー 2">
            <a:extLst>
              <a:ext uri="{FF2B5EF4-FFF2-40B4-BE49-F238E27FC236}">
                <a16:creationId xmlns:a16="http://schemas.microsoft.com/office/drawing/2014/main" id="{725DB778-CFA0-4925-8510-9D526DF35F44}"/>
              </a:ext>
            </a:extLst>
          </p:cNvPr>
          <p:cNvSpPr txBox="1">
            <a:spLocks/>
          </p:cNvSpPr>
          <p:nvPr/>
        </p:nvSpPr>
        <p:spPr>
          <a:xfrm>
            <a:off x="8073863"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5"/>
                </a:solidFill>
                <a:latin typeface="Times New Roman" panose="02020603050405020304" pitchFamily="18" charset="0"/>
              </a:rPr>
              <a:t>小</a:t>
            </a:r>
            <a:endParaRPr lang="en-US" altLang="ja-JP" dirty="0">
              <a:solidFill>
                <a:schemeClr val="accent5"/>
              </a:solidFill>
              <a:latin typeface="Times New Roman" panose="02020603050405020304" pitchFamily="18" charset="0"/>
            </a:endParaRPr>
          </a:p>
        </p:txBody>
      </p:sp>
      <p:sp>
        <p:nvSpPr>
          <p:cNvPr id="22" name="コンテンツ プレースホルダー 2">
            <a:extLst>
              <a:ext uri="{FF2B5EF4-FFF2-40B4-BE49-F238E27FC236}">
                <a16:creationId xmlns:a16="http://schemas.microsoft.com/office/drawing/2014/main" id="{B68081BB-6E69-40A2-94ED-6EA800603A45}"/>
              </a:ext>
            </a:extLst>
          </p:cNvPr>
          <p:cNvSpPr txBox="1">
            <a:spLocks/>
          </p:cNvSpPr>
          <p:nvPr/>
        </p:nvSpPr>
        <p:spPr>
          <a:xfrm>
            <a:off x="700927" y="4849946"/>
            <a:ext cx="7674927" cy="975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想定</a:t>
            </a:r>
            <a:r>
              <a:rPr lang="ja-JP" altLang="en-US" sz="2000" dirty="0">
                <a:latin typeface="Times New Roman" panose="02020603050405020304" pitchFamily="18" charset="0"/>
              </a:rPr>
              <a:t>する少数基底では、大部分の局所特徴を表現しきれない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現状は</a:t>
            </a:r>
            <a:r>
              <a:rPr lang="en-US" altLang="ja-JP" sz="1800" dirty="0">
                <a:latin typeface="Times New Roman" panose="02020603050405020304" pitchFamily="18" charset="0"/>
              </a:rPr>
              <a:t>3</a:t>
            </a:r>
            <a:r>
              <a:rPr lang="ja-JP" altLang="en-US" sz="1800" dirty="0">
                <a:latin typeface="Times New Roman" panose="02020603050405020304" pitchFamily="18" charset="0"/>
              </a:rPr>
              <a:t>個まで。表現可能な局所特徴は限られる</a:t>
            </a:r>
            <a:endParaRPr lang="en-US" altLang="ja-JP" sz="2000" dirty="0">
              <a:latin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8F330197-F1CA-49EF-9A34-6EF0E2485849}"/>
              </a:ext>
            </a:extLst>
          </p:cNvPr>
          <p:cNvSpPr txBox="1">
            <a:spLocks/>
          </p:cNvSpPr>
          <p:nvPr/>
        </p:nvSpPr>
        <p:spPr>
          <a:xfrm>
            <a:off x="700927" y="3814875"/>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平坦領域も </a:t>
            </a:r>
            <a:r>
              <a:rPr lang="en-US" altLang="ja-JP" sz="2000" dirty="0">
                <a:solidFill>
                  <a:schemeClr val="accent2"/>
                </a:solidFill>
                <a:latin typeface="Times New Roman" panose="02020603050405020304" pitchFamily="18" charset="0"/>
              </a:rPr>
              <a:t>ICA</a:t>
            </a:r>
            <a:r>
              <a:rPr lang="ja-JP" altLang="en-US" sz="2000" dirty="0">
                <a:latin typeface="Times New Roman" panose="02020603050405020304" pitchFamily="18" charset="0"/>
              </a:rPr>
              <a:t>の方が効果的であることが多い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平坦に見えても 実は細かく変化している</a:t>
            </a:r>
            <a:endParaRPr lang="en-US" altLang="ja-JP" sz="2000" dirty="0">
              <a:latin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79C29E56-462E-037E-25A2-C92120ED77E4}"/>
              </a:ext>
            </a:extLst>
          </p:cNvPr>
          <p:cNvSpPr>
            <a:spLocks noGrp="1"/>
          </p:cNvSpPr>
          <p:nvPr>
            <p:ph type="sldNum" sz="quarter" idx="12"/>
          </p:nvPr>
        </p:nvSpPr>
        <p:spPr/>
        <p:txBody>
          <a:bodyPr/>
          <a:lstStyle/>
          <a:p>
            <a:fld id="{EED84C72-A00F-41D9-8911-FDA808E68C33}" type="slidenum">
              <a:rPr lang="ja-JP" altLang="en-US" smtClean="0"/>
              <a:t>28</a:t>
            </a:fld>
            <a:endParaRPr lang="ja-JP" altLang="en-US"/>
          </a:p>
        </p:txBody>
      </p:sp>
    </p:spTree>
    <p:extLst>
      <p:ext uri="{BB962C8B-B14F-4D97-AF65-F5344CB8AC3E}">
        <p14:creationId xmlns:p14="http://schemas.microsoft.com/office/powerpoint/2010/main" val="2625064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コネクタ 43">
            <a:extLst>
              <a:ext uri="{FF2B5EF4-FFF2-40B4-BE49-F238E27FC236}">
                <a16:creationId xmlns:a16="http://schemas.microsoft.com/office/drawing/2014/main" id="{5EC5ABE8-3F4F-2636-A8CC-D317DE087E50}"/>
              </a:ext>
            </a:extLst>
          </p:cNvPr>
          <p:cNvCxnSpPr>
            <a:cxnSpLocks/>
          </p:cNvCxnSpPr>
          <p:nvPr/>
        </p:nvCxnSpPr>
        <p:spPr>
          <a:xfrm>
            <a:off x="855655" y="1083294"/>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3E03487-4BBF-0D8A-0CF2-1C3397195FC6}"/>
              </a:ext>
            </a:extLst>
          </p:cNvPr>
          <p:cNvCxnSpPr>
            <a:cxnSpLocks/>
          </p:cNvCxnSpPr>
          <p:nvPr/>
        </p:nvCxnSpPr>
        <p:spPr>
          <a:xfrm>
            <a:off x="855654" y="3625997"/>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dirty="0">
                <a:highlight>
                  <a:srgbClr val="FFFFFF"/>
                </a:highlight>
                <a:latin typeface="Times New Roman" panose="02020603050405020304" pitchFamily="18" charset="0"/>
              </a:rPr>
              <a:t> </a:t>
            </a:r>
            <a:r>
              <a:rPr lang="ja-JP" altLang="en-US" sz="2000" dirty="0">
                <a:highlight>
                  <a:srgbClr val="FFFFFF"/>
                </a:highlight>
                <a:latin typeface="Times New Roman" panose="02020603050405020304" pitchFamily="18" charset="0"/>
              </a:rPr>
              <a:t>画像が必要とする</a:t>
            </a:r>
            <a:r>
              <a:rPr lang="ja-JP" altLang="en-US" sz="2000" dirty="0">
                <a:solidFill>
                  <a:schemeClr val="accent2"/>
                </a:solidFill>
                <a:highlight>
                  <a:srgbClr val="FFFFFF"/>
                </a:highlight>
                <a:latin typeface="Times New Roman" panose="02020603050405020304" pitchFamily="18" charset="0"/>
              </a:rPr>
              <a:t>統計的</a:t>
            </a:r>
            <a:r>
              <a:rPr lang="ja-JP" altLang="en-US" sz="2000" dirty="0">
                <a:highlight>
                  <a:srgbClr val="FFFFFF"/>
                </a:highlight>
                <a:latin typeface="Times New Roman" panose="02020603050405020304" pitchFamily="18" charset="0"/>
              </a:rPr>
              <a:t>な情報を抽出・保存可能</a:t>
            </a:r>
            <a:endParaRPr lang="en-US" altLang="ja-JP" sz="2000" dirty="0">
              <a:highlight>
                <a:srgbClr val="FFFFFF"/>
              </a:highlight>
              <a:latin typeface="Times New Roman" panose="02020603050405020304" pitchFamily="18" charset="0"/>
            </a:endParaRPr>
          </a:p>
          <a:p>
            <a:pPr>
              <a:buFont typeface="Wingdings" panose="05000000000000000000" pitchFamily="2" charset="2"/>
              <a:buChar char="ü"/>
            </a:pPr>
            <a:endParaRPr lang="en-US" altLang="ja-JP" sz="20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marL="0" indent="0">
              <a:buNone/>
            </a:pPr>
            <a:endParaRPr lang="en-US" altLang="ja-JP" sz="1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a:buFont typeface="Wingdings" panose="05000000000000000000" pitchFamily="2" charset="2"/>
              <a:buChar char="ü"/>
            </a:pPr>
            <a:r>
              <a:rPr lang="en-US" altLang="ja-JP" sz="2000" dirty="0">
                <a:highlight>
                  <a:srgbClr val="FFFFFF"/>
                </a:highlight>
                <a:latin typeface="Times New Roman" panose="02020603050405020304" pitchFamily="18" charset="0"/>
              </a:rPr>
              <a:t> </a:t>
            </a:r>
            <a:r>
              <a:rPr lang="ja-JP" altLang="en-US" sz="2000" dirty="0">
                <a:highlight>
                  <a:srgbClr val="FFFFFF"/>
                </a:highlight>
                <a:latin typeface="Times New Roman" panose="02020603050405020304" pitchFamily="18" charset="0"/>
              </a:rPr>
              <a:t>たくさん圧縮するとノイズが発生</a:t>
            </a:r>
          </a:p>
        </p:txBody>
      </p:sp>
      <p:grpSp>
        <p:nvGrpSpPr>
          <p:cNvPr id="31" name="グループ化 30"/>
          <p:cNvGrpSpPr/>
          <p:nvPr/>
        </p:nvGrpSpPr>
        <p:grpSpPr>
          <a:xfrm>
            <a:off x="2062728" y="4015130"/>
            <a:ext cx="4792857" cy="1785676"/>
            <a:chOff x="1415550" y="3829772"/>
            <a:chExt cx="6860136" cy="2374375"/>
          </a:xfrm>
        </p:grpSpPr>
        <p:pic>
          <p:nvPicPr>
            <p:cNvPr id="32" name="図 31" descr="C:\Users\kawamura\Desktop\DCT_q.bmp"/>
            <p:cNvPicPr/>
            <p:nvPr/>
          </p:nvPicPr>
          <p:blipFill>
            <a:blip r:embed="rId3">
              <a:extLst>
                <a:ext uri="{28A0092B-C50C-407E-A947-70E740481C1C}">
                  <a14:useLocalDpi xmlns:a14="http://schemas.microsoft.com/office/drawing/2010/main" val="0"/>
                </a:ext>
              </a:extLst>
            </a:blip>
            <a:srcRect/>
            <a:stretch>
              <a:fillRect/>
            </a:stretch>
          </p:blipFill>
          <p:spPr bwMode="auto">
            <a:xfrm>
              <a:off x="3449968" y="3856717"/>
              <a:ext cx="2100999" cy="2010401"/>
            </a:xfrm>
            <a:prstGeom prst="rect">
              <a:avLst/>
            </a:prstGeom>
            <a:noFill/>
            <a:ln>
              <a:noFill/>
            </a:ln>
            <a:effectLst>
              <a:outerShdw blurRad="50800" dist="38100" dir="2700000" algn="tl" rotWithShape="0">
                <a:prstClr val="black">
                  <a:alpha val="40000"/>
                </a:prstClr>
              </a:outerShdw>
            </a:effectLst>
          </p:spPr>
        </p:pic>
        <p:grpSp>
          <p:nvGrpSpPr>
            <p:cNvPr id="33" name="グループ化 32"/>
            <p:cNvGrpSpPr/>
            <p:nvPr/>
          </p:nvGrpSpPr>
          <p:grpSpPr>
            <a:xfrm>
              <a:off x="3745751" y="3846874"/>
              <a:ext cx="4529935" cy="2166982"/>
              <a:chOff x="3745751" y="3846874"/>
              <a:chExt cx="4529935" cy="2166982"/>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8" y="4930365"/>
                <a:ext cx="2064300" cy="5145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4948" y="3846874"/>
                <a:ext cx="2160738" cy="2166982"/>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35" name="グループ化 34"/>
            <p:cNvGrpSpPr/>
            <p:nvPr/>
          </p:nvGrpSpPr>
          <p:grpSpPr>
            <a:xfrm>
              <a:off x="1415550" y="3829772"/>
              <a:ext cx="3269300" cy="2374375"/>
              <a:chOff x="1415550" y="3829772"/>
              <a:chExt cx="3269300" cy="2374375"/>
            </a:xfrm>
          </p:grpSpPr>
          <p:sp>
            <p:nvSpPr>
              <p:cNvPr id="36" name="正方形/長方形 35"/>
              <p:cNvSpPr/>
              <p:nvPr/>
            </p:nvSpPr>
            <p:spPr>
              <a:xfrm>
                <a:off x="3909800" y="4036480"/>
                <a:ext cx="775050" cy="1252191"/>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5550" y="3829772"/>
                <a:ext cx="1433741" cy="2374375"/>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cxnSpLocks/>
                <a:stCxn id="36" idx="1"/>
                <a:endCxn id="37" idx="3"/>
              </p:cNvCxnSpPr>
              <p:nvPr/>
            </p:nvCxnSpPr>
            <p:spPr>
              <a:xfrm flipH="1">
                <a:off x="2849291" y="4662576"/>
                <a:ext cx="1060509" cy="35438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5" name="タイトル 1">
            <a:extLst>
              <a:ext uri="{FF2B5EF4-FFF2-40B4-BE49-F238E27FC236}">
                <a16:creationId xmlns:a16="http://schemas.microsoft.com/office/drawing/2014/main" id="{E26D2F89-FCA2-4FD1-A167-C8247E0E53D3}"/>
              </a:ext>
            </a:extLst>
          </p:cNvPr>
          <p:cNvSpPr>
            <a:spLocks noGrp="1"/>
          </p:cNvSpPr>
          <p:nvPr>
            <p:ph type="title"/>
          </p:nvPr>
        </p:nvSpPr>
        <p:spPr>
          <a:xfrm>
            <a:off x="273050" y="88900"/>
            <a:ext cx="867609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離散コサイン</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変換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(DCT)</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が必要とする特徴も削ってしまう</a:t>
            </a:r>
          </a:p>
        </p:txBody>
      </p:sp>
      <p:sp>
        <p:nvSpPr>
          <p:cNvPr id="56" name="正方形/長方形 55">
            <a:extLst>
              <a:ext uri="{FF2B5EF4-FFF2-40B4-BE49-F238E27FC236}">
                <a16:creationId xmlns:a16="http://schemas.microsoft.com/office/drawing/2014/main" id="{215DF7E9-A694-4760-9077-7817AF618DD9}"/>
              </a:ext>
            </a:extLst>
          </p:cNvPr>
          <p:cNvSpPr/>
          <p:nvPr/>
        </p:nvSpPr>
        <p:spPr>
          <a:xfrm>
            <a:off x="3164066" y="5590155"/>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57" name="楕円 56">
            <a:extLst>
              <a:ext uri="{FF2B5EF4-FFF2-40B4-BE49-F238E27FC236}">
                <a16:creationId xmlns:a16="http://schemas.microsoft.com/office/drawing/2014/main" id="{6C6FFD3E-9308-41FB-8F8B-CD0D3DCB6DB0}"/>
              </a:ext>
            </a:extLst>
          </p:cNvPr>
          <p:cNvSpPr>
            <a:spLocks noChangeAspect="1"/>
          </p:cNvSpPr>
          <p:nvPr/>
        </p:nvSpPr>
        <p:spPr>
          <a:xfrm>
            <a:off x="1902107" y="3808995"/>
            <a:ext cx="369331" cy="36933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a:extLst>
              <a:ext uri="{FF2B5EF4-FFF2-40B4-BE49-F238E27FC236}">
                <a16:creationId xmlns:a16="http://schemas.microsoft.com/office/drawing/2014/main" id="{B997F11D-3211-4D93-9E47-D23A278336AD}"/>
              </a:ext>
            </a:extLst>
          </p:cNvPr>
          <p:cNvSpPr>
            <a:spLocks noChangeAspect="1"/>
          </p:cNvSpPr>
          <p:nvPr/>
        </p:nvSpPr>
        <p:spPr>
          <a:xfrm>
            <a:off x="6387809" y="3706072"/>
            <a:ext cx="756957" cy="756957"/>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BB627799-0BEC-47A9-94CC-B13AAAB49168}"/>
              </a:ext>
            </a:extLst>
          </p:cNvPr>
          <p:cNvSpPr/>
          <p:nvPr/>
        </p:nvSpPr>
        <p:spPr>
          <a:xfrm>
            <a:off x="172856" y="2903578"/>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5" name="Picture 4" descr="C:\Users\isago_000\Documents\EasyLibrary\BARBARA.bmp">
            <a:extLst>
              <a:ext uri="{FF2B5EF4-FFF2-40B4-BE49-F238E27FC236}">
                <a16:creationId xmlns:a16="http://schemas.microsoft.com/office/drawing/2014/main" id="{0F74D092-3FC4-4942-B057-FE1F6B0B1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449" y="1471157"/>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グループ化 47">
            <a:extLst>
              <a:ext uri="{FF2B5EF4-FFF2-40B4-BE49-F238E27FC236}">
                <a16:creationId xmlns:a16="http://schemas.microsoft.com/office/drawing/2014/main" id="{6EDBB6F8-58F9-46CD-B0D8-926D5A77B5AF}"/>
              </a:ext>
            </a:extLst>
          </p:cNvPr>
          <p:cNvGrpSpPr/>
          <p:nvPr/>
        </p:nvGrpSpPr>
        <p:grpSpPr>
          <a:xfrm>
            <a:off x="514769" y="1626747"/>
            <a:ext cx="2951980" cy="1348123"/>
            <a:chOff x="-2279078" y="8207055"/>
            <a:chExt cx="4063793" cy="1853667"/>
          </a:xfrm>
        </p:grpSpPr>
        <p:sp>
          <p:nvSpPr>
            <p:cNvPr id="49" name="正方形/長方形 48">
              <a:extLst>
                <a:ext uri="{FF2B5EF4-FFF2-40B4-BE49-F238E27FC236}">
                  <a16:creationId xmlns:a16="http://schemas.microsoft.com/office/drawing/2014/main" id="{11CF89B2-B7BB-493A-9CDC-00B62F8E7003}"/>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CEEB1000-7037-468C-9E91-5F807EC35FF2}"/>
                </a:ext>
              </a:extLst>
            </p:cNvPr>
            <p:cNvCxnSpPr>
              <a:cxnSpLocks/>
              <a:stCxn id="49" idx="3"/>
              <a:endCxn id="5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44FF0BB1-DB13-44C0-A94D-13E618AE63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pic>
        <p:nvPicPr>
          <p:cNvPr id="64" name="図 63">
            <a:extLst>
              <a:ext uri="{FF2B5EF4-FFF2-40B4-BE49-F238E27FC236}">
                <a16:creationId xmlns:a16="http://schemas.microsoft.com/office/drawing/2014/main" id="{726E8F6B-4FB7-4A60-AC8B-92CE4124E3F9}"/>
              </a:ext>
            </a:extLst>
          </p:cNvPr>
          <p:cNvPicPr>
            <a:picLocks noChangeAspect="1"/>
          </p:cNvPicPr>
          <p:nvPr/>
        </p:nvPicPr>
        <p:blipFill>
          <a:blip r:embed="rId8"/>
          <a:stretch>
            <a:fillRect/>
          </a:stretch>
        </p:blipFill>
        <p:spPr>
          <a:xfrm>
            <a:off x="5841652" y="1730820"/>
            <a:ext cx="3207810" cy="1557829"/>
          </a:xfrm>
          <a:prstGeom prst="rect">
            <a:avLst/>
          </a:prstGeom>
        </p:spPr>
      </p:pic>
      <p:cxnSp>
        <p:nvCxnSpPr>
          <p:cNvPr id="65" name="直線矢印コネクタ 64">
            <a:extLst>
              <a:ext uri="{FF2B5EF4-FFF2-40B4-BE49-F238E27FC236}">
                <a16:creationId xmlns:a16="http://schemas.microsoft.com/office/drawing/2014/main" id="{D4E62827-98AE-4F14-AFD4-A02C5C13DF62}"/>
              </a:ext>
            </a:extLst>
          </p:cNvPr>
          <p:cNvCxnSpPr>
            <a:cxnSpLocks/>
            <a:stCxn id="52" idx="3"/>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3" name="図 62">
            <a:extLst>
              <a:ext uri="{FF2B5EF4-FFF2-40B4-BE49-F238E27FC236}">
                <a16:creationId xmlns:a16="http://schemas.microsoft.com/office/drawing/2014/main" id="{39B84C34-14BF-43BA-9723-50582543A5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15279" y="1630731"/>
            <a:ext cx="1309275" cy="1309275"/>
          </a:xfrm>
          <a:prstGeom prst="rect">
            <a:avLst/>
          </a:prstGeom>
        </p:spPr>
      </p:pic>
      <p:sp>
        <p:nvSpPr>
          <p:cNvPr id="66" name="正方形/長方形 65">
            <a:extLst>
              <a:ext uri="{FF2B5EF4-FFF2-40B4-BE49-F238E27FC236}">
                <a16:creationId xmlns:a16="http://schemas.microsoft.com/office/drawing/2014/main" id="{2485D8DE-EA0A-4349-84AE-FA61B5870087}"/>
              </a:ext>
            </a:extLst>
          </p:cNvPr>
          <p:cNvSpPr/>
          <p:nvPr/>
        </p:nvSpPr>
        <p:spPr>
          <a:xfrm>
            <a:off x="3774919" y="2927314"/>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周波数変換</a:t>
            </a:r>
            <a:endParaRPr lang="en-US" altLang="ja-JP">
              <a:latin typeface="+mn-ea"/>
              <a:cs typeface="Times New Roman" panose="02020603050405020304" pitchFamily="18" charset="0"/>
            </a:endParaRPr>
          </a:p>
        </p:txBody>
      </p:sp>
      <p:sp>
        <p:nvSpPr>
          <p:cNvPr id="67" name="正方形/長方形 66">
            <a:extLst>
              <a:ext uri="{FF2B5EF4-FFF2-40B4-BE49-F238E27FC236}">
                <a16:creationId xmlns:a16="http://schemas.microsoft.com/office/drawing/2014/main" id="{8494F7AE-7405-400E-9729-042B7EDFCA0D}"/>
              </a:ext>
            </a:extLst>
          </p:cNvPr>
          <p:cNvSpPr/>
          <p:nvPr/>
        </p:nvSpPr>
        <p:spPr>
          <a:xfrm>
            <a:off x="6572690" y="1315664"/>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係数</a:t>
            </a:r>
            <a:endParaRPr lang="en-US" altLang="ja-JP">
              <a:latin typeface="+mn-ea"/>
              <a:cs typeface="Times New Roman" panose="02020603050405020304" pitchFamily="18" charset="0"/>
            </a:endParaRPr>
          </a:p>
        </p:txBody>
      </p:sp>
      <p:sp>
        <p:nvSpPr>
          <p:cNvPr id="7" name="正方形/長方形 6">
            <a:extLst>
              <a:ext uri="{FF2B5EF4-FFF2-40B4-BE49-F238E27FC236}">
                <a16:creationId xmlns:a16="http://schemas.microsoft.com/office/drawing/2014/main" id="{76108EF6-4BE2-4B3A-967B-FC53EEE11D7B}"/>
              </a:ext>
            </a:extLst>
          </p:cNvPr>
          <p:cNvSpPr/>
          <p:nvPr/>
        </p:nvSpPr>
        <p:spPr>
          <a:xfrm>
            <a:off x="7133535" y="1721023"/>
            <a:ext cx="1803869"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25E9396F-B714-483C-9020-4DFE8EDB137A}"/>
              </a:ext>
            </a:extLst>
          </p:cNvPr>
          <p:cNvSpPr/>
          <p:nvPr/>
        </p:nvSpPr>
        <p:spPr>
          <a:xfrm>
            <a:off x="6276632" y="1721022"/>
            <a:ext cx="834907"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88E95A62-52E6-4F54-BA50-0FD2D41A0866}"/>
              </a:ext>
            </a:extLst>
          </p:cNvPr>
          <p:cNvSpPr/>
          <p:nvPr/>
        </p:nvSpPr>
        <p:spPr>
          <a:xfrm>
            <a:off x="6243404"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71" name="正方形/長方形 70">
            <a:extLst>
              <a:ext uri="{FF2B5EF4-FFF2-40B4-BE49-F238E27FC236}">
                <a16:creationId xmlns:a16="http://schemas.microsoft.com/office/drawing/2014/main" id="{5418BAE1-F7E9-4C52-971D-F777DAE82533}"/>
              </a:ext>
            </a:extLst>
          </p:cNvPr>
          <p:cNvSpPr/>
          <p:nvPr/>
        </p:nvSpPr>
        <p:spPr>
          <a:xfrm>
            <a:off x="7546518"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72" name="正方形/長方形 71">
            <a:extLst>
              <a:ext uri="{FF2B5EF4-FFF2-40B4-BE49-F238E27FC236}">
                <a16:creationId xmlns:a16="http://schemas.microsoft.com/office/drawing/2014/main" id="{69252636-0F70-458C-887C-006AEAD120D3}"/>
              </a:ext>
            </a:extLst>
          </p:cNvPr>
          <p:cNvSpPr/>
          <p:nvPr/>
        </p:nvSpPr>
        <p:spPr>
          <a:xfrm>
            <a:off x="3753253" y="1251631"/>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sp>
        <p:nvSpPr>
          <p:cNvPr id="42" name="正方形/長方形 41">
            <a:extLst>
              <a:ext uri="{FF2B5EF4-FFF2-40B4-BE49-F238E27FC236}">
                <a16:creationId xmlns:a16="http://schemas.microsoft.com/office/drawing/2014/main" id="{4675CCDE-04AE-4249-8296-DD3207DD0A68}"/>
              </a:ext>
            </a:extLst>
          </p:cNvPr>
          <p:cNvSpPr/>
          <p:nvPr/>
        </p:nvSpPr>
        <p:spPr>
          <a:xfrm>
            <a:off x="292950" y="4885607"/>
            <a:ext cx="1669021" cy="923330"/>
          </a:xfrm>
          <a:prstGeom prst="rect">
            <a:avLst/>
          </a:prstGeom>
        </p:spPr>
        <p:txBody>
          <a:bodyPr wrap="square">
            <a:spAutoFit/>
          </a:bodyPr>
          <a:lstStyle/>
          <a:p>
            <a:pPr algn="ctr"/>
            <a:r>
              <a:rPr lang="ja-JP" altLang="en-US">
                <a:latin typeface="+mn-ea"/>
                <a:cs typeface="Times New Roman" panose="02020603050405020304" pitchFamily="18" charset="0"/>
              </a:rPr>
              <a:t>低周波成分を保存できる！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3E85A323-425C-4BBA-8931-C86901FCD90E}"/>
              </a:ext>
            </a:extLst>
          </p:cNvPr>
          <p:cNvSpPr/>
          <p:nvPr/>
        </p:nvSpPr>
        <p:spPr>
          <a:xfrm>
            <a:off x="7056939" y="4791366"/>
            <a:ext cx="1669021" cy="923330"/>
          </a:xfrm>
          <a:prstGeom prst="rect">
            <a:avLst/>
          </a:prstGeom>
        </p:spPr>
        <p:txBody>
          <a:bodyPr wrap="square">
            <a:spAutoFit/>
          </a:bodyPr>
          <a:lstStyle/>
          <a:p>
            <a:pPr algn="ctr"/>
            <a:r>
              <a:rPr lang="ja-JP" altLang="en-US" dirty="0">
                <a:latin typeface="+mn-ea"/>
                <a:cs typeface="Times New Roman" panose="02020603050405020304" pitchFamily="18" charset="0"/>
              </a:rPr>
              <a:t>高周波成分を保存できない</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a:t>
            </a:r>
            <a:r>
              <a:rPr lang="ja-JP" altLang="en-US" dirty="0">
                <a:solidFill>
                  <a:schemeClr val="accent2"/>
                </a:solidFill>
                <a:latin typeface="+mn-ea"/>
                <a:cs typeface="Times New Roman" panose="02020603050405020304" pitchFamily="18" charset="0"/>
              </a:rPr>
              <a:t>苦手</a:t>
            </a:r>
            <a:r>
              <a:rPr lang="ja-JP" altLang="en-US" dirty="0">
                <a:latin typeface="+mn-ea"/>
                <a:cs typeface="Times New Roman" panose="02020603050405020304" pitchFamily="18" charset="0"/>
              </a:rPr>
              <a:t>な領域）</a:t>
            </a:r>
            <a:endParaRPr lang="en-US" altLang="ja-JP" dirty="0">
              <a:latin typeface="+mn-ea"/>
              <a:cs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9FB6FCE3-DE44-47F5-D67E-08B1AF7C3DEC}"/>
              </a:ext>
            </a:extLst>
          </p:cNvPr>
          <p:cNvSpPr>
            <a:spLocks noGrp="1"/>
          </p:cNvSpPr>
          <p:nvPr>
            <p:ph type="sldNum" sz="quarter" idx="12"/>
          </p:nvPr>
        </p:nvSpPr>
        <p:spPr/>
        <p:txBody>
          <a:bodyPr/>
          <a:lstStyle/>
          <a:p>
            <a:fld id="{EED84C72-A00F-41D9-8911-FDA808E68C33}" type="slidenum">
              <a:rPr lang="ja-JP" altLang="en-US" smtClean="0"/>
              <a:t>3</a:t>
            </a:fld>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コネクタ 42">
            <a:extLst>
              <a:ext uri="{FF2B5EF4-FFF2-40B4-BE49-F238E27FC236}">
                <a16:creationId xmlns:a16="http://schemas.microsoft.com/office/drawing/2014/main" id="{FAE63DF7-4C9E-BEDB-05F1-0C2EC9DD1CCC}"/>
              </a:ext>
            </a:extLst>
          </p:cNvPr>
          <p:cNvCxnSpPr>
            <a:cxnSpLocks/>
          </p:cNvCxnSpPr>
          <p:nvPr/>
        </p:nvCxnSpPr>
        <p:spPr>
          <a:xfrm>
            <a:off x="779455" y="3610180"/>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C43BC15-8E9C-FC43-1497-97ABF65285E5}"/>
              </a:ext>
            </a:extLst>
          </p:cNvPr>
          <p:cNvCxnSpPr>
            <a:cxnSpLocks/>
          </p:cNvCxnSpPr>
          <p:nvPr/>
        </p:nvCxnSpPr>
        <p:spPr>
          <a:xfrm>
            <a:off x="855655" y="1083294"/>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1" name="図 80" descr="C:\Users\kawamura\Desktop\ICA_q_mp.bmp">
            <a:extLst>
              <a:ext uri="{FF2B5EF4-FFF2-40B4-BE49-F238E27FC236}">
                <a16:creationId xmlns:a16="http://schemas.microsoft.com/office/drawing/2014/main" id="{54B8469D-100F-4D42-8CE4-72A6CEAC6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59114" y="4016585"/>
            <a:ext cx="1468790" cy="1571701"/>
          </a:xfrm>
          <a:prstGeom prst="rect">
            <a:avLst/>
          </a:prstGeom>
          <a:noFill/>
          <a:ln>
            <a:noFill/>
          </a:ln>
          <a:effectLst>
            <a:outerShdw blurRad="50800" dist="38100" dir="2700000" algn="tl" rotWithShape="0">
              <a:prstClr val="black">
                <a:alpha val="40000"/>
              </a:prstClr>
            </a:outerShdw>
          </a:effectLst>
        </p:spPr>
      </p:pic>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ja-JP" altLang="en-US" sz="2000" dirty="0">
                <a:highlight>
                  <a:srgbClr val="FFFFFF"/>
                </a:highlight>
                <a:latin typeface="Times New Roman" panose="02020603050405020304" pitchFamily="18" charset="0"/>
              </a:rPr>
              <a:t>人の視覚が必要とする情報を抽出・保存可能 </a:t>
            </a:r>
            <a:endParaRPr lang="en-US" altLang="ja-JP" sz="2000" dirty="0">
              <a:highlight>
                <a:srgbClr val="FFFFFF"/>
              </a:highlight>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1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たくさん圧縮しても、局所特徴を保存できる</a:t>
            </a:r>
            <a:endParaRPr lang="en-US" altLang="ja-JP" sz="2000" dirty="0">
              <a:highlight>
                <a:srgbClr val="FFFFFF"/>
              </a:highlight>
              <a:latin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が必要とする情報を保存できる</a:t>
            </a:r>
          </a:p>
        </p:txBody>
      </p:sp>
      <p:sp>
        <p:nvSpPr>
          <p:cNvPr id="42" name="タイトル 1">
            <a:extLst>
              <a:ext uri="{FF2B5EF4-FFF2-40B4-BE49-F238E27FC236}">
                <a16:creationId xmlns:a16="http://schemas.microsoft.com/office/drawing/2014/main" id="{19B54CB9-2933-4754-A41D-E3B86A3AC562}"/>
              </a:ext>
            </a:extLst>
          </p:cNvPr>
          <p:cNvSpPr>
            <a:spLocks noGrp="1"/>
          </p:cNvSpPr>
          <p:nvPr>
            <p:ph type="title"/>
          </p:nvPr>
        </p:nvSpPr>
        <p:spPr>
          <a:xfrm>
            <a:off x="273050" y="88900"/>
            <a:ext cx="806627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独立成分分析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(ICA)</a:t>
            </a:r>
            <a:r>
              <a:rPr kumimoji="1"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[1]</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71" name="グループ化 70">
            <a:extLst>
              <a:ext uri="{FF2B5EF4-FFF2-40B4-BE49-F238E27FC236}">
                <a16:creationId xmlns:a16="http://schemas.microsoft.com/office/drawing/2014/main" id="{87BB3D91-E4CD-4412-93B1-B14579101767}"/>
              </a:ext>
            </a:extLst>
          </p:cNvPr>
          <p:cNvGrpSpPr/>
          <p:nvPr/>
        </p:nvGrpSpPr>
        <p:grpSpPr>
          <a:xfrm>
            <a:off x="3331603" y="4235299"/>
            <a:ext cx="2281562" cy="1103172"/>
            <a:chOff x="2849291" y="4134374"/>
            <a:chExt cx="3265657" cy="1466864"/>
          </a:xfrm>
        </p:grpSpPr>
        <p:grpSp>
          <p:nvGrpSpPr>
            <p:cNvPr id="73" name="グループ化 72">
              <a:extLst>
                <a:ext uri="{FF2B5EF4-FFF2-40B4-BE49-F238E27FC236}">
                  <a16:creationId xmlns:a16="http://schemas.microsoft.com/office/drawing/2014/main" id="{ED3FC66B-DF5E-4E4C-9A6C-08D7CA2B9D46}"/>
                </a:ext>
              </a:extLst>
            </p:cNvPr>
            <p:cNvGrpSpPr/>
            <p:nvPr/>
          </p:nvGrpSpPr>
          <p:grpSpPr>
            <a:xfrm>
              <a:off x="3745751" y="5084758"/>
              <a:ext cx="2369197" cy="516480"/>
              <a:chOff x="3745751" y="5084758"/>
              <a:chExt cx="2369197" cy="516480"/>
            </a:xfrm>
          </p:grpSpPr>
          <p:sp>
            <p:nvSpPr>
              <p:cNvPr id="78" name="正方形/長方形 77">
                <a:extLst>
                  <a:ext uri="{FF2B5EF4-FFF2-40B4-BE49-F238E27FC236}">
                    <a16:creationId xmlns:a16="http://schemas.microsoft.com/office/drawing/2014/main" id="{FAB4581F-7CF2-4573-BC30-97E8020A9730}"/>
                  </a:ext>
                </a:extLst>
              </p:cNvPr>
              <p:cNvSpPr/>
              <p:nvPr/>
            </p:nvSpPr>
            <p:spPr>
              <a:xfrm>
                <a:off x="3745751" y="5288671"/>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9" name="直線コネクタ 78">
                <a:extLst>
                  <a:ext uri="{FF2B5EF4-FFF2-40B4-BE49-F238E27FC236}">
                    <a16:creationId xmlns:a16="http://schemas.microsoft.com/office/drawing/2014/main" id="{0F60FF71-920C-4849-828F-CDE2F730F05A}"/>
                  </a:ext>
                </a:extLst>
              </p:cNvPr>
              <p:cNvCxnSpPr>
                <a:endCxn id="78" idx="3"/>
              </p:cNvCxnSpPr>
              <p:nvPr/>
            </p:nvCxnSpPr>
            <p:spPr>
              <a:xfrm flipH="1">
                <a:off x="4050648" y="5084758"/>
                <a:ext cx="2064300" cy="36019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A1292D58-1AA2-459B-91D6-930C44346505}"/>
                </a:ext>
              </a:extLst>
            </p:cNvPr>
            <p:cNvGrpSpPr/>
            <p:nvPr/>
          </p:nvGrpSpPr>
          <p:grpSpPr>
            <a:xfrm>
              <a:off x="2849291" y="4134374"/>
              <a:ext cx="1865999" cy="1154296"/>
              <a:chOff x="2849291" y="4134374"/>
              <a:chExt cx="1865999" cy="1154296"/>
            </a:xfrm>
          </p:grpSpPr>
          <p:sp>
            <p:nvSpPr>
              <p:cNvPr id="75" name="正方形/長方形 74">
                <a:extLst>
                  <a:ext uri="{FF2B5EF4-FFF2-40B4-BE49-F238E27FC236}">
                    <a16:creationId xmlns:a16="http://schemas.microsoft.com/office/drawing/2014/main" id="{EF0E4097-B06F-4231-99ED-CFA0D63A86A7}"/>
                  </a:ext>
                </a:extLst>
              </p:cNvPr>
              <p:cNvSpPr/>
              <p:nvPr/>
            </p:nvSpPr>
            <p:spPr>
              <a:xfrm>
                <a:off x="3906681" y="4134374"/>
                <a:ext cx="808609" cy="1154296"/>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7" name="直線コネクタ 76">
                <a:extLst>
                  <a:ext uri="{FF2B5EF4-FFF2-40B4-BE49-F238E27FC236}">
                    <a16:creationId xmlns:a16="http://schemas.microsoft.com/office/drawing/2014/main" id="{598ADDD6-4AE3-437A-B97D-D5CCFE429557}"/>
                  </a:ext>
                </a:extLst>
              </p:cNvPr>
              <p:cNvCxnSpPr>
                <a:cxnSpLocks/>
                <a:stCxn id="75" idx="1"/>
              </p:cNvCxnSpPr>
              <p:nvPr/>
            </p:nvCxnSpPr>
            <p:spPr>
              <a:xfrm flipH="1">
                <a:off x="2849291" y="4711522"/>
                <a:ext cx="1057390" cy="3054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82" name="Picture 7">
            <a:extLst>
              <a:ext uri="{FF2B5EF4-FFF2-40B4-BE49-F238E27FC236}">
                <a16:creationId xmlns:a16="http://schemas.microsoft.com/office/drawing/2014/main" id="{6981EC85-E58C-48C6-8D32-C5F37DC8F2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7695" y="3981228"/>
            <a:ext cx="1036410" cy="1800963"/>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3" name="Picture 4">
            <a:extLst>
              <a:ext uri="{FF2B5EF4-FFF2-40B4-BE49-F238E27FC236}">
                <a16:creationId xmlns:a16="http://schemas.microsoft.com/office/drawing/2014/main" id="{AD114AEB-B15D-4C80-AF96-06A3AC221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897"/>
          <a:stretch>
            <a:fillRect/>
          </a:stretch>
        </p:blipFill>
        <p:spPr bwMode="auto">
          <a:xfrm>
            <a:off x="5468387" y="4069256"/>
            <a:ext cx="1601055" cy="1666070"/>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4" name="正方形/長方形 83">
            <a:extLst>
              <a:ext uri="{FF2B5EF4-FFF2-40B4-BE49-F238E27FC236}">
                <a16:creationId xmlns:a16="http://schemas.microsoft.com/office/drawing/2014/main" id="{EEA93104-BA9D-471E-84FB-5327E8191BDA}"/>
              </a:ext>
            </a:extLst>
          </p:cNvPr>
          <p:cNvSpPr/>
          <p:nvPr/>
        </p:nvSpPr>
        <p:spPr>
          <a:xfrm>
            <a:off x="3476880" y="5563567"/>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9" name="楕円 8">
            <a:extLst>
              <a:ext uri="{FF2B5EF4-FFF2-40B4-BE49-F238E27FC236}">
                <a16:creationId xmlns:a16="http://schemas.microsoft.com/office/drawing/2014/main" id="{B5512D76-EFEE-4C50-947A-AB358205984B}"/>
              </a:ext>
            </a:extLst>
          </p:cNvPr>
          <p:cNvSpPr>
            <a:spLocks noChangeAspect="1"/>
          </p:cNvSpPr>
          <p:nvPr/>
        </p:nvSpPr>
        <p:spPr>
          <a:xfrm>
            <a:off x="6709469" y="3888371"/>
            <a:ext cx="447611" cy="44761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7E4E747C-F24F-4771-AE82-31B75B6D0007}"/>
              </a:ext>
            </a:extLst>
          </p:cNvPr>
          <p:cNvSpPr>
            <a:spLocks noChangeAspect="1"/>
          </p:cNvSpPr>
          <p:nvPr/>
        </p:nvSpPr>
        <p:spPr>
          <a:xfrm>
            <a:off x="2052460" y="3647159"/>
            <a:ext cx="795502" cy="79550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1223412-D39F-403B-AF04-0D4904CEF504}"/>
              </a:ext>
            </a:extLst>
          </p:cNvPr>
          <p:cNvSpPr/>
          <p:nvPr/>
        </p:nvSpPr>
        <p:spPr>
          <a:xfrm>
            <a:off x="182987" y="2874441"/>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0" name="Picture 4" descr="C:\Users\isago_000\Documents\EasyLibrary\BARBARA.bmp">
            <a:extLst>
              <a:ext uri="{FF2B5EF4-FFF2-40B4-BE49-F238E27FC236}">
                <a16:creationId xmlns:a16="http://schemas.microsoft.com/office/drawing/2014/main" id="{7BE76074-21E4-44BC-B52A-B877B982E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80" y="1442020"/>
            <a:ext cx="1464580" cy="1451145"/>
          </a:xfrm>
          <a:prstGeom prst="rect">
            <a:avLst/>
          </a:prstGeom>
          <a:noFill/>
          <a:extLst>
            <a:ext uri="{909E8E84-426E-40DD-AFC4-6F175D3DCCD1}">
              <a14:hiddenFill xmlns:a14="http://schemas.microsoft.com/office/drawing/2010/main">
                <a:solidFill>
                  <a:srgbClr val="FFFFFF"/>
                </a:solidFill>
              </a14:hiddenFill>
            </a:ext>
          </a:extLst>
        </p:spPr>
      </p:pic>
      <p:sp>
        <p:nvSpPr>
          <p:cNvPr id="58" name="正方形/長方形 57">
            <a:extLst>
              <a:ext uri="{FF2B5EF4-FFF2-40B4-BE49-F238E27FC236}">
                <a16:creationId xmlns:a16="http://schemas.microsoft.com/office/drawing/2014/main" id="{77B45E84-DAFC-44F5-BD93-9398E64AF63C}"/>
              </a:ext>
            </a:extLst>
          </p:cNvPr>
          <p:cNvSpPr/>
          <p:nvPr/>
        </p:nvSpPr>
        <p:spPr>
          <a:xfrm>
            <a:off x="3952818" y="1303729"/>
            <a:ext cx="1464581" cy="369332"/>
          </a:xfrm>
          <a:prstGeom prst="rect">
            <a:avLst/>
          </a:prstGeom>
        </p:spPr>
        <p:txBody>
          <a:bodyPr wrap="square">
            <a:spAutoFit/>
          </a:bodyPr>
          <a:lstStyle/>
          <a:p>
            <a:pPr algn="ctr"/>
            <a:r>
              <a:rPr lang="en-US" altLang="ja-JP">
                <a:latin typeface="+mn-ea"/>
                <a:cs typeface="Times New Roman" panose="02020603050405020304" pitchFamily="18" charset="0"/>
              </a:rPr>
              <a:t>ICA</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grpSp>
        <p:nvGrpSpPr>
          <p:cNvPr id="59" name="グループ化 58">
            <a:extLst>
              <a:ext uri="{FF2B5EF4-FFF2-40B4-BE49-F238E27FC236}">
                <a16:creationId xmlns:a16="http://schemas.microsoft.com/office/drawing/2014/main" id="{5E9F91CA-05E4-42EF-887C-EDBEC3EEA0A3}"/>
              </a:ext>
            </a:extLst>
          </p:cNvPr>
          <p:cNvGrpSpPr/>
          <p:nvPr/>
        </p:nvGrpSpPr>
        <p:grpSpPr>
          <a:xfrm>
            <a:off x="524900" y="1597610"/>
            <a:ext cx="2951980" cy="1348123"/>
            <a:chOff x="-2279078" y="8207055"/>
            <a:chExt cx="4063793" cy="1853667"/>
          </a:xfrm>
        </p:grpSpPr>
        <p:sp>
          <p:nvSpPr>
            <p:cNvPr id="60" name="正方形/長方形 59">
              <a:extLst>
                <a:ext uri="{FF2B5EF4-FFF2-40B4-BE49-F238E27FC236}">
                  <a16:creationId xmlns:a16="http://schemas.microsoft.com/office/drawing/2014/main" id="{011430DB-2BD4-4F1F-9341-7AEF84E9926F}"/>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61" name="直線コネクタ 60">
              <a:extLst>
                <a:ext uri="{FF2B5EF4-FFF2-40B4-BE49-F238E27FC236}">
                  <a16:creationId xmlns:a16="http://schemas.microsoft.com/office/drawing/2014/main" id="{45776ACD-4044-441A-9955-C23B74B9F269}"/>
                </a:ext>
              </a:extLst>
            </p:cNvPr>
            <p:cNvCxnSpPr>
              <a:cxnSpLocks/>
              <a:stCxn id="60" idx="3"/>
              <a:endCxn id="6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2" name="図 61">
              <a:extLst>
                <a:ext uri="{FF2B5EF4-FFF2-40B4-BE49-F238E27FC236}">
                  <a16:creationId xmlns:a16="http://schemas.microsoft.com/office/drawing/2014/main" id="{87E19CE3-F10F-4FC9-BC50-8F69DC6E8C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sp>
        <p:nvSpPr>
          <p:cNvPr id="37" name="正方形/長方形 36">
            <a:extLst>
              <a:ext uri="{FF2B5EF4-FFF2-40B4-BE49-F238E27FC236}">
                <a16:creationId xmlns:a16="http://schemas.microsoft.com/office/drawing/2014/main" id="{FEA87E20-1F8A-4D36-8B37-18A12C6A1232}"/>
              </a:ext>
            </a:extLst>
          </p:cNvPr>
          <p:cNvSpPr/>
          <p:nvPr/>
        </p:nvSpPr>
        <p:spPr>
          <a:xfrm>
            <a:off x="3952818" y="2901437"/>
            <a:ext cx="1464581" cy="369332"/>
          </a:xfrm>
          <a:prstGeom prst="rect">
            <a:avLst/>
          </a:prstGeom>
        </p:spPr>
        <p:txBody>
          <a:bodyPr wrap="square">
            <a:spAutoFit/>
          </a:bodyPr>
          <a:lstStyle/>
          <a:p>
            <a:pPr algn="ctr"/>
            <a:r>
              <a:rPr lang="ja-JP" altLang="en-US">
                <a:latin typeface="+mn-ea"/>
                <a:cs typeface="Times New Roman" panose="02020603050405020304" pitchFamily="18" charset="0"/>
              </a:rPr>
              <a:t>特徴抽出</a:t>
            </a:r>
            <a:endParaRPr lang="en-US" altLang="ja-JP">
              <a:latin typeface="+mn-ea"/>
              <a:cs typeface="Times New Roman" panose="02020603050405020304" pitchFamily="18" charset="0"/>
            </a:endParaRPr>
          </a:p>
        </p:txBody>
      </p:sp>
      <p:grpSp>
        <p:nvGrpSpPr>
          <p:cNvPr id="44" name="グループ化 43">
            <a:extLst>
              <a:ext uri="{FF2B5EF4-FFF2-40B4-BE49-F238E27FC236}">
                <a16:creationId xmlns:a16="http://schemas.microsoft.com/office/drawing/2014/main" id="{1A6429B3-815E-42DC-B8A9-1C8E534BB03A}"/>
              </a:ext>
            </a:extLst>
          </p:cNvPr>
          <p:cNvGrpSpPr/>
          <p:nvPr/>
        </p:nvGrpSpPr>
        <p:grpSpPr>
          <a:xfrm>
            <a:off x="5889339" y="1277031"/>
            <a:ext cx="3171867" cy="2046594"/>
            <a:chOff x="5071139" y="1859912"/>
            <a:chExt cx="3806161" cy="2406407"/>
          </a:xfrm>
        </p:grpSpPr>
        <p:pic>
          <p:nvPicPr>
            <p:cNvPr id="47" name="図 46">
              <a:extLst>
                <a:ext uri="{FF2B5EF4-FFF2-40B4-BE49-F238E27FC236}">
                  <a16:creationId xmlns:a16="http://schemas.microsoft.com/office/drawing/2014/main" id="{DB213008-63A7-436A-A855-DF0CB6356032}"/>
                </a:ext>
              </a:extLst>
            </p:cNvPr>
            <p:cNvPicPr>
              <a:picLocks noChangeAspect="1"/>
            </p:cNvPicPr>
            <p:nvPr/>
          </p:nvPicPr>
          <p:blipFill>
            <a:blip r:embed="rId8"/>
            <a:stretch>
              <a:fillRect/>
            </a:stretch>
          </p:blipFill>
          <p:spPr>
            <a:xfrm>
              <a:off x="5071139" y="2161141"/>
              <a:ext cx="3806161" cy="2105178"/>
            </a:xfrm>
            <a:prstGeom prst="rect">
              <a:avLst/>
            </a:prstGeom>
          </p:spPr>
        </p:pic>
        <p:sp>
          <p:nvSpPr>
            <p:cNvPr id="48" name="正方形/長方形 47">
              <a:extLst>
                <a:ext uri="{FF2B5EF4-FFF2-40B4-BE49-F238E27FC236}">
                  <a16:creationId xmlns:a16="http://schemas.microsoft.com/office/drawing/2014/main" id="{C86B16F7-9492-418B-B23D-94D708D87225}"/>
                </a:ext>
              </a:extLst>
            </p:cNvPr>
            <p:cNvSpPr/>
            <p:nvPr/>
          </p:nvSpPr>
          <p:spPr>
            <a:xfrm>
              <a:off x="6409760" y="1859912"/>
              <a:ext cx="1202611" cy="434264"/>
            </a:xfrm>
            <a:prstGeom prst="rect">
              <a:avLst/>
            </a:prstGeom>
          </p:spPr>
          <p:txBody>
            <a:bodyPr wrap="none">
              <a:spAutoFit/>
            </a:bodyPr>
            <a:lstStyle/>
            <a:p>
              <a:pPr algn="ctr"/>
              <a:r>
                <a:rPr lang="en-US" altLang="ja-JP" dirty="0">
                  <a:solidFill>
                    <a:sysClr val="windowText" lastClr="000000"/>
                  </a:solidFill>
                  <a:latin typeface="+mn-ea"/>
                  <a:cs typeface="Tahoma" panose="020B0604030504040204" pitchFamily="34" charset="0"/>
                </a:rPr>
                <a:t>ICA</a:t>
              </a:r>
              <a:r>
                <a:rPr lang="ja-JP" altLang="en-US" dirty="0">
                  <a:solidFill>
                    <a:sysClr val="windowText" lastClr="000000"/>
                  </a:solidFill>
                  <a:latin typeface="+mn-ea"/>
                  <a:cs typeface="Tahoma" panose="020B0604030504040204" pitchFamily="34" charset="0"/>
                </a:rPr>
                <a:t>係数</a:t>
              </a:r>
            </a:p>
          </p:txBody>
        </p:sp>
      </p:grpSp>
      <p:cxnSp>
        <p:nvCxnSpPr>
          <p:cNvPr id="52" name="直線矢印コネクタ 51">
            <a:extLst>
              <a:ext uri="{FF2B5EF4-FFF2-40B4-BE49-F238E27FC236}">
                <a16:creationId xmlns:a16="http://schemas.microsoft.com/office/drawing/2014/main" id="{B3785311-FB61-4D6C-A4D3-8BFC2310B27B}"/>
              </a:ext>
            </a:extLst>
          </p:cNvPr>
          <p:cNvCxnSpPr>
            <a:cxnSpLocks/>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3" name="図 52">
            <a:extLst>
              <a:ext uri="{FF2B5EF4-FFF2-40B4-BE49-F238E27FC236}">
                <a16:creationId xmlns:a16="http://schemas.microsoft.com/office/drawing/2014/main" id="{A2AABB14-ACC3-41F6-B800-9D631EF874B5}"/>
              </a:ext>
            </a:extLst>
          </p:cNvPr>
          <p:cNvPicPr>
            <a:picLocks noChangeAspect="1"/>
          </p:cNvPicPr>
          <p:nvPr/>
        </p:nvPicPr>
        <p:blipFill>
          <a:blip r:embed="rId9"/>
          <a:stretch>
            <a:fillRect/>
          </a:stretch>
        </p:blipFill>
        <p:spPr>
          <a:xfrm>
            <a:off x="4050642" y="1697117"/>
            <a:ext cx="1219125" cy="1208101"/>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78C668E-B0A2-4281-8F12-AB26824C3AFD}"/>
              </a:ext>
            </a:extLst>
          </p:cNvPr>
          <p:cNvSpPr/>
          <p:nvPr/>
        </p:nvSpPr>
        <p:spPr>
          <a:xfrm>
            <a:off x="6365144" y="1810231"/>
            <a:ext cx="90136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DA371664-E6FA-47B6-8AC3-B23266D5D0AA}"/>
              </a:ext>
            </a:extLst>
          </p:cNvPr>
          <p:cNvSpPr/>
          <p:nvPr/>
        </p:nvSpPr>
        <p:spPr>
          <a:xfrm>
            <a:off x="7293659" y="1813744"/>
            <a:ext cx="244565"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FC26235C-C732-43DF-B13B-6DADCCC02ED0}"/>
              </a:ext>
            </a:extLst>
          </p:cNvPr>
          <p:cNvSpPr/>
          <p:nvPr/>
        </p:nvSpPr>
        <p:spPr>
          <a:xfrm>
            <a:off x="6410175" y="2456978"/>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63" name="正方形/長方形 62">
            <a:extLst>
              <a:ext uri="{FF2B5EF4-FFF2-40B4-BE49-F238E27FC236}">
                <a16:creationId xmlns:a16="http://schemas.microsoft.com/office/drawing/2014/main" id="{6C406297-B8AD-42F2-B047-E0953C7C3E38}"/>
              </a:ext>
            </a:extLst>
          </p:cNvPr>
          <p:cNvSpPr/>
          <p:nvPr/>
        </p:nvSpPr>
        <p:spPr>
          <a:xfrm>
            <a:off x="7565377" y="1804812"/>
            <a:ext cx="441700"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B247F34D-0209-43C8-8443-6630399DF15C}"/>
              </a:ext>
            </a:extLst>
          </p:cNvPr>
          <p:cNvSpPr/>
          <p:nvPr/>
        </p:nvSpPr>
        <p:spPr>
          <a:xfrm>
            <a:off x="8034230" y="1813744"/>
            <a:ext cx="219881" cy="143002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D3F74BEE-7CDA-4197-B3C3-A83F8617641B}"/>
              </a:ext>
            </a:extLst>
          </p:cNvPr>
          <p:cNvSpPr/>
          <p:nvPr/>
        </p:nvSpPr>
        <p:spPr>
          <a:xfrm>
            <a:off x="8267512" y="1802527"/>
            <a:ext cx="67503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A014A0BB-9782-466B-B663-1A019B606FCB}"/>
              </a:ext>
            </a:extLst>
          </p:cNvPr>
          <p:cNvSpPr/>
          <p:nvPr/>
        </p:nvSpPr>
        <p:spPr>
          <a:xfrm>
            <a:off x="7693489" y="3244896"/>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45" name="正方形/長方形 44">
            <a:extLst>
              <a:ext uri="{FF2B5EF4-FFF2-40B4-BE49-F238E27FC236}">
                <a16:creationId xmlns:a16="http://schemas.microsoft.com/office/drawing/2014/main" id="{6EF9CB67-91BF-440D-B625-EE7F6A009074}"/>
              </a:ext>
            </a:extLst>
          </p:cNvPr>
          <p:cNvSpPr/>
          <p:nvPr/>
        </p:nvSpPr>
        <p:spPr>
          <a:xfrm>
            <a:off x="373955" y="4881709"/>
            <a:ext cx="1988456" cy="923330"/>
          </a:xfrm>
          <a:prstGeom prst="rect">
            <a:avLst/>
          </a:prstGeom>
        </p:spPr>
        <p:txBody>
          <a:bodyPr wrap="square">
            <a:spAutoFit/>
          </a:bodyPr>
          <a:lstStyle/>
          <a:p>
            <a:pPr algn="ctr"/>
            <a:r>
              <a:rPr lang="ja-JP" altLang="en-US" dirty="0">
                <a:latin typeface="+mn-ea"/>
                <a:cs typeface="Times New Roman" panose="02020603050405020304" pitchFamily="18" charset="0"/>
              </a:rPr>
              <a:t>少数の基底で</a:t>
            </a:r>
            <a:endParaRPr lang="en-US" altLang="ja-JP" dirty="0">
              <a:latin typeface="+mn-ea"/>
              <a:cs typeface="Times New Roman" panose="02020603050405020304" pitchFamily="18" charset="0"/>
            </a:endParaRPr>
          </a:p>
          <a:p>
            <a:pPr algn="ctr"/>
            <a:r>
              <a:rPr lang="ja-JP" altLang="en-US" dirty="0">
                <a:latin typeface="+mn-ea"/>
                <a:cs typeface="Times New Roman" panose="02020603050405020304" pitchFamily="18" charset="0"/>
              </a:rPr>
              <a:t>表現できない</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a:t>
            </a:r>
            <a:r>
              <a:rPr lang="ja-JP" altLang="en-US" dirty="0">
                <a:solidFill>
                  <a:schemeClr val="accent2"/>
                </a:solidFill>
                <a:latin typeface="+mn-ea"/>
                <a:cs typeface="Times New Roman" panose="02020603050405020304" pitchFamily="18" charset="0"/>
              </a:rPr>
              <a:t>苦手</a:t>
            </a:r>
            <a:r>
              <a:rPr lang="ja-JP" altLang="en-US" dirty="0">
                <a:latin typeface="+mn-ea"/>
                <a:cs typeface="Times New Roman" panose="02020603050405020304" pitchFamily="18" charset="0"/>
              </a:rPr>
              <a:t>な領域）</a:t>
            </a:r>
            <a:endParaRPr lang="en-US" altLang="ja-JP" dirty="0">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9666B275-61AD-4170-BA7A-832F0F93A725}"/>
              </a:ext>
            </a:extLst>
          </p:cNvPr>
          <p:cNvSpPr/>
          <p:nvPr/>
        </p:nvSpPr>
        <p:spPr>
          <a:xfrm>
            <a:off x="7017504" y="4846339"/>
            <a:ext cx="1988456" cy="923330"/>
          </a:xfrm>
          <a:prstGeom prst="rect">
            <a:avLst/>
          </a:prstGeom>
        </p:spPr>
        <p:txBody>
          <a:bodyPr wrap="square">
            <a:spAutoFit/>
          </a:bodyPr>
          <a:lstStyle/>
          <a:p>
            <a:pPr algn="ctr"/>
            <a:r>
              <a:rPr lang="ja-JP" altLang="en-US">
                <a:latin typeface="+mn-ea"/>
                <a:cs typeface="Times New Roman" panose="02020603050405020304" pitchFamily="18" charset="0"/>
              </a:rPr>
              <a:t>少数の基底で</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表現できる！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
        <p:nvSpPr>
          <p:cNvPr id="2" name="スライド番号プレースホルダー 1">
            <a:extLst>
              <a:ext uri="{FF2B5EF4-FFF2-40B4-BE49-F238E27FC236}">
                <a16:creationId xmlns:a16="http://schemas.microsoft.com/office/drawing/2014/main" id="{28754511-B24A-FA7E-F720-A8123CCEA042}"/>
              </a:ext>
            </a:extLst>
          </p:cNvPr>
          <p:cNvSpPr>
            <a:spLocks noGrp="1"/>
          </p:cNvSpPr>
          <p:nvPr>
            <p:ph type="sldNum" sz="quarter" idx="12"/>
          </p:nvPr>
        </p:nvSpPr>
        <p:spPr/>
        <p:txBody>
          <a:bodyPr/>
          <a:lstStyle/>
          <a:p>
            <a:fld id="{EED84C72-A00F-41D9-8911-FDA808E68C33}" type="slidenum">
              <a:rPr lang="ja-JP" altLang="en-US" smtClean="0"/>
              <a:t>4</a:t>
            </a:fld>
            <a:endParaRPr lang="ja-JP" altLang="en-US"/>
          </a:p>
        </p:txBody>
      </p:sp>
    </p:spTree>
    <p:extLst>
      <p:ext uri="{BB962C8B-B14F-4D97-AF65-F5344CB8AC3E}">
        <p14:creationId xmlns:p14="http://schemas.microsoft.com/office/powerpoint/2010/main" val="186879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50" y="1115145"/>
            <a:ext cx="8698095" cy="5653955"/>
          </a:xfrm>
        </p:spPr>
        <p:txBody>
          <a:bodyPr>
            <a:normAutofit/>
          </a:bodyPr>
          <a:lstStyle/>
          <a:p>
            <a:pPr>
              <a:buFont typeface="Wingdings" panose="05000000000000000000" pitchFamily="2" charset="2"/>
              <a:buChar char="ü"/>
            </a:pPr>
            <a:r>
              <a:rPr lang="en-US" altLang="ja-JP" dirty="0">
                <a:latin typeface="Times New Roman" panose="02020603050405020304" pitchFamily="18" charset="0"/>
              </a:rPr>
              <a:t> DCT</a:t>
            </a:r>
            <a:r>
              <a:rPr lang="ja-JP" altLang="en-US" dirty="0">
                <a:latin typeface="Times New Roman" panose="02020603050405020304" pitchFamily="18" charset="0"/>
              </a:rPr>
              <a:t>と</a:t>
            </a:r>
            <a:r>
              <a:rPr lang="en-US" altLang="ja-JP" dirty="0">
                <a:latin typeface="Times New Roman" panose="02020603050405020304" pitchFamily="18" charset="0"/>
              </a:rPr>
              <a:t>ICA</a:t>
            </a:r>
            <a:r>
              <a:rPr lang="ja-JP" altLang="en-US" dirty="0">
                <a:latin typeface="Times New Roman" panose="02020603050405020304" pitchFamily="18" charset="0"/>
              </a:rPr>
              <a:t>が得意とする特徴は異なる</a:t>
            </a:r>
            <a:endParaRPr lang="en-US" altLang="ja-JP" dirty="0">
              <a:latin typeface="Times New Roman" panose="02020603050405020304" pitchFamily="18" charset="0"/>
            </a:endParaRPr>
          </a:p>
        </p:txBody>
      </p:sp>
      <p:sp>
        <p:nvSpPr>
          <p:cNvPr id="31" name="正方形/長方形 30"/>
          <p:cNvSpPr/>
          <p:nvPr/>
        </p:nvSpPr>
        <p:spPr>
          <a:xfrm>
            <a:off x="858750" y="5715734"/>
            <a:ext cx="7691720" cy="8856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Times New Roman" panose="02020603050405020304" pitchFamily="18" charset="0"/>
                <a:cs typeface="Times New Roman" panose="02020603050405020304" pitchFamily="18" charset="0"/>
              </a:rPr>
              <a:t>DCT-ICA</a:t>
            </a:r>
            <a:r>
              <a:rPr lang="ja-JP" altLang="en-US" sz="2400" dirty="0">
                <a:solidFill>
                  <a:schemeClr val="bg1"/>
                </a:solidFill>
                <a:latin typeface="Times New Roman" panose="02020603050405020304" pitchFamily="18" charset="0"/>
                <a:cs typeface="Times New Roman" panose="02020603050405020304" pitchFamily="18" charset="0"/>
              </a:rPr>
              <a:t>ハイブリッド符号化方式の検討 </a:t>
            </a:r>
            <a:r>
              <a:rPr lang="en-US" altLang="ja-JP" dirty="0">
                <a:solidFill>
                  <a:schemeClr val="bg1"/>
                </a:solidFill>
                <a:latin typeface="Times New Roman" panose="02020603050405020304" pitchFamily="18" charset="0"/>
                <a:cs typeface="Times New Roman" panose="02020603050405020304" pitchFamily="18" charset="0"/>
              </a:rPr>
              <a:t>[2,3,4]</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61" y="2107969"/>
            <a:ext cx="2083769" cy="20837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009" y="2144926"/>
            <a:ext cx="2083769" cy="2083769"/>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634442" y="4341629"/>
            <a:ext cx="2780923" cy="786178"/>
          </a:xfrm>
          <a:prstGeom prst="rect">
            <a:avLst/>
          </a:prstGeom>
          <a:ln w="57150" cmpd="thickThin">
            <a:solidFill>
              <a:schemeClr val="accent6">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画像が必要とする情報</a:t>
            </a:r>
          </a:p>
        </p:txBody>
      </p:sp>
      <p:sp>
        <p:nvSpPr>
          <p:cNvPr id="18" name="上下矢印 17"/>
          <p:cNvSpPr/>
          <p:nvPr/>
        </p:nvSpPr>
        <p:spPr>
          <a:xfrm rot="16200000">
            <a:off x="3740426" y="1940546"/>
            <a:ext cx="1570986" cy="2422951"/>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346595" y="2798078"/>
            <a:ext cx="2313937" cy="707886"/>
          </a:xfrm>
          <a:prstGeom prst="rect">
            <a:avLst/>
          </a:prstGeom>
        </p:spPr>
        <p:txBody>
          <a:bodyPr wrap="square">
            <a:spAutoFit/>
          </a:bodyPr>
          <a:lstStyle/>
          <a:p>
            <a:pPr algn="ctr"/>
            <a:r>
              <a:rPr lang="ja-JP" altLang="en-US" sz="2000">
                <a:solidFill>
                  <a:sysClr val="windowText" lastClr="000000"/>
                </a:solidFill>
                <a:latin typeface="+mn-ea"/>
                <a:cs typeface="Times New Roman" panose="02020603050405020304" pitchFamily="18" charset="0"/>
              </a:rPr>
              <a:t>それぞれの</a:t>
            </a:r>
            <a:endParaRPr lang="en-US" altLang="ja-JP" sz="2000">
              <a:solidFill>
                <a:sysClr val="windowText" lastClr="000000"/>
              </a:solidFill>
              <a:latin typeface="+mn-ea"/>
              <a:cs typeface="Times New Roman" panose="02020603050405020304" pitchFamily="18" charset="0"/>
            </a:endParaRPr>
          </a:p>
          <a:p>
            <a:pPr algn="ctr"/>
            <a:r>
              <a:rPr lang="ja-JP" altLang="en-US" sz="2000">
                <a:solidFill>
                  <a:sysClr val="windowText" lastClr="000000"/>
                </a:solidFill>
                <a:latin typeface="+mn-ea"/>
                <a:cs typeface="Times New Roman" panose="02020603050405020304" pitchFamily="18" charset="0"/>
              </a:rPr>
              <a:t>メリットを併用</a:t>
            </a:r>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ハイブリッド手法の概要</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正方形/長方形 33">
            <a:extLst>
              <a:ext uri="{FF2B5EF4-FFF2-40B4-BE49-F238E27FC236}">
                <a16:creationId xmlns:a16="http://schemas.microsoft.com/office/drawing/2014/main" id="{E03FE573-C736-4161-87C2-39CCC2A99E4F}"/>
              </a:ext>
            </a:extLst>
          </p:cNvPr>
          <p:cNvSpPr/>
          <p:nvPr/>
        </p:nvSpPr>
        <p:spPr>
          <a:xfrm>
            <a:off x="5769547" y="4344186"/>
            <a:ext cx="2780923" cy="786178"/>
          </a:xfrm>
          <a:prstGeom prst="rect">
            <a:avLst/>
          </a:prstGeom>
          <a:ln w="57150" cmpd="thickThin">
            <a:solidFill>
              <a:schemeClr val="accent2">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人間が必要とする情報</a:t>
            </a:r>
          </a:p>
        </p:txBody>
      </p:sp>
      <p:sp>
        <p:nvSpPr>
          <p:cNvPr id="12" name="正方形/長方形 11">
            <a:extLst>
              <a:ext uri="{FF2B5EF4-FFF2-40B4-BE49-F238E27FC236}">
                <a16:creationId xmlns:a16="http://schemas.microsoft.com/office/drawing/2014/main" id="{06FEB8E0-D20A-44BE-BC36-F0A949637697}"/>
              </a:ext>
            </a:extLst>
          </p:cNvPr>
          <p:cNvSpPr/>
          <p:nvPr/>
        </p:nvSpPr>
        <p:spPr>
          <a:xfrm>
            <a:off x="1012017" y="1612704"/>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DCT</a:t>
            </a:r>
          </a:p>
        </p:txBody>
      </p:sp>
      <p:sp>
        <p:nvSpPr>
          <p:cNvPr id="14" name="正方形/長方形 13">
            <a:extLst>
              <a:ext uri="{FF2B5EF4-FFF2-40B4-BE49-F238E27FC236}">
                <a16:creationId xmlns:a16="http://schemas.microsoft.com/office/drawing/2014/main" id="{44FB62CC-765F-4649-9C90-C8FDF2702608}"/>
              </a:ext>
            </a:extLst>
          </p:cNvPr>
          <p:cNvSpPr/>
          <p:nvPr/>
        </p:nvSpPr>
        <p:spPr>
          <a:xfrm>
            <a:off x="6129665" y="1620391"/>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ICA</a:t>
            </a:r>
          </a:p>
        </p:txBody>
      </p:sp>
      <p:sp>
        <p:nvSpPr>
          <p:cNvPr id="2" name="スライド番号プレースホルダー 1">
            <a:extLst>
              <a:ext uri="{FF2B5EF4-FFF2-40B4-BE49-F238E27FC236}">
                <a16:creationId xmlns:a16="http://schemas.microsoft.com/office/drawing/2014/main" id="{8B0D93F4-6A80-F922-98AA-131FD7905BCB}"/>
              </a:ext>
            </a:extLst>
          </p:cNvPr>
          <p:cNvSpPr>
            <a:spLocks noGrp="1"/>
          </p:cNvSpPr>
          <p:nvPr>
            <p:ph type="sldNum" sz="quarter" idx="12"/>
          </p:nvPr>
        </p:nvSpPr>
        <p:spPr/>
        <p:txBody>
          <a:bodyPr/>
          <a:lstStyle/>
          <a:p>
            <a:fld id="{EED84C72-A00F-41D9-8911-FDA808E68C33}" type="slidenum">
              <a:rPr lang="ja-JP" altLang="en-US" smtClean="0"/>
              <a:t>5</a:t>
            </a:fld>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コネクタ 59">
            <a:extLst>
              <a:ext uri="{FF2B5EF4-FFF2-40B4-BE49-F238E27FC236}">
                <a16:creationId xmlns:a16="http://schemas.microsoft.com/office/drawing/2014/main" id="{E05FBF93-34D4-9219-DC4F-F50C9C628A73}"/>
              </a:ext>
            </a:extLst>
          </p:cNvPr>
          <p:cNvCxnSpPr>
            <a:cxnSpLocks/>
          </p:cNvCxnSpPr>
          <p:nvPr/>
        </p:nvCxnSpPr>
        <p:spPr>
          <a:xfrm>
            <a:off x="855655" y="1083294"/>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2B15F04-C38D-8457-D707-9014FE46B3C6}"/>
              </a:ext>
            </a:extLst>
          </p:cNvPr>
          <p:cNvCxnSpPr>
            <a:cxnSpLocks/>
          </p:cNvCxnSpPr>
          <p:nvPr/>
        </p:nvCxnSpPr>
        <p:spPr>
          <a:xfrm>
            <a:off x="855655" y="3515046"/>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295B08CC-60CC-A8C4-E3D1-615182DA88D0}"/>
              </a:ext>
            </a:extLst>
          </p:cNvPr>
          <p:cNvSpPr/>
          <p:nvPr/>
        </p:nvSpPr>
        <p:spPr>
          <a:xfrm>
            <a:off x="5132276" y="1401232"/>
            <a:ext cx="3668823" cy="1845580"/>
          </a:xfrm>
          <a:prstGeom prst="rect">
            <a:avLst/>
          </a:prstGeom>
          <a:solidFill>
            <a:schemeClr val="bg1"/>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49" y="903181"/>
            <a:ext cx="8698095" cy="5653955"/>
          </a:xfrm>
        </p:spPr>
        <p:txBody>
          <a:bodyPr>
            <a:normAutofit/>
          </a:body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どのブロックに </a:t>
            </a:r>
            <a:r>
              <a:rPr lang="en-US" altLang="ja-JP" sz="2000" b="1" dirty="0">
                <a:solidFill>
                  <a:schemeClr val="accent2"/>
                </a:solidFill>
                <a:highlight>
                  <a:srgbClr val="FFFFFF"/>
                </a:highlight>
                <a:latin typeface="Times New Roman" panose="02020603050405020304" pitchFamily="18" charset="0"/>
              </a:rPr>
              <a:t>DCT </a:t>
            </a:r>
            <a:r>
              <a:rPr lang="ja-JP" altLang="en-US" sz="2000" dirty="0">
                <a:highlight>
                  <a:srgbClr val="FFFFFF"/>
                </a:highlight>
                <a:latin typeface="Times New Roman" panose="02020603050405020304" pitchFamily="18" charset="0"/>
              </a:rPr>
              <a:t>または </a:t>
            </a:r>
            <a:r>
              <a:rPr lang="en-US" altLang="ja-JP" sz="2000" b="1" dirty="0">
                <a:solidFill>
                  <a:schemeClr val="accent2"/>
                </a:solidFill>
                <a:highlight>
                  <a:srgbClr val="FFFFFF"/>
                </a:highlight>
                <a:latin typeface="Times New Roman" panose="02020603050405020304" pitchFamily="18" charset="0"/>
              </a:rPr>
              <a:t>ICA</a:t>
            </a:r>
            <a:r>
              <a:rPr lang="en-US" altLang="ja-JP" sz="2000" b="1" dirty="0">
                <a:highlight>
                  <a:srgbClr val="FFFFFF"/>
                </a:highlight>
                <a:latin typeface="Times New Roman" panose="02020603050405020304" pitchFamily="18" charset="0"/>
              </a:rPr>
              <a:t> </a:t>
            </a:r>
            <a:r>
              <a:rPr lang="ja-JP" altLang="en-US" sz="2000" dirty="0">
                <a:highlight>
                  <a:srgbClr val="FFFFFF"/>
                </a:highlight>
                <a:latin typeface="Times New Roman" panose="02020603050405020304" pitchFamily="18" charset="0"/>
              </a:rPr>
              <a:t>を適用する？</a:t>
            </a:r>
            <a:endParaRPr lang="en-US" altLang="ja-JP" sz="2000" dirty="0">
              <a:highlight>
                <a:srgbClr val="FFFFFF"/>
              </a:highlight>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r>
              <a:rPr lang="ja-JP" altLang="en-US" sz="600" dirty="0">
                <a:latin typeface="Times New Roman" panose="02020603050405020304" pitchFamily="18" charset="0"/>
              </a:rPr>
              <a:t>　</a:t>
            </a:r>
            <a:endParaRPr lang="en-US" altLang="ja-JP" dirty="0">
              <a:latin typeface="Times New Roman" panose="02020603050405020304" pitchFamily="18" charset="0"/>
            </a:endParaRPr>
          </a:p>
          <a:p>
            <a:pPr>
              <a:buFont typeface="Wingdings" panose="05000000000000000000" pitchFamily="2" charset="2"/>
              <a:buChar char="ü"/>
            </a:pPr>
            <a:r>
              <a:rPr lang="ja-JP" altLang="en-US" sz="2000" dirty="0">
                <a:highlight>
                  <a:srgbClr val="FFFFFF"/>
                </a:highlight>
                <a:latin typeface="Times New Roman" panose="02020603050405020304" pitchFamily="18" charset="0"/>
              </a:rPr>
              <a:t>各ブロックに最適な</a:t>
            </a:r>
            <a:r>
              <a:rPr lang="en-US" altLang="ja-JP" sz="2000" dirty="0">
                <a:solidFill>
                  <a:schemeClr val="accent2"/>
                </a:solidFill>
                <a:highlight>
                  <a:srgbClr val="FFFFFF"/>
                </a:highlight>
                <a:latin typeface="Times New Roman" panose="02020603050405020304" pitchFamily="18" charset="0"/>
              </a:rPr>
              <a:t>ICA</a:t>
            </a:r>
            <a:r>
              <a:rPr lang="ja-JP" altLang="en-US" sz="2000" dirty="0">
                <a:solidFill>
                  <a:schemeClr val="accent2"/>
                </a:solidFill>
                <a:highlight>
                  <a:srgbClr val="FFFFFF"/>
                </a:highlight>
                <a:latin typeface="Times New Roman" panose="02020603050405020304" pitchFamily="18" charset="0"/>
              </a:rPr>
              <a:t>基底</a:t>
            </a:r>
            <a:r>
              <a:rPr lang="ja-JP" altLang="en-US" sz="2000" dirty="0">
                <a:highlight>
                  <a:srgbClr val="FFFFFF"/>
                </a:highlight>
                <a:latin typeface="Times New Roman" panose="02020603050405020304" pitchFamily="18" charset="0"/>
              </a:rPr>
              <a:t>の“種類”は？“個数”は？</a:t>
            </a:r>
            <a:endParaRPr lang="en-US" altLang="ja-JP" sz="2000" dirty="0">
              <a:highlight>
                <a:srgbClr val="FFFFFF"/>
              </a:highlight>
              <a:latin typeface="Times New Roman" panose="02020603050405020304" pitchFamily="18" charset="0"/>
            </a:endParaRPr>
          </a:p>
        </p:txBody>
      </p:sp>
      <p:sp>
        <p:nvSpPr>
          <p:cNvPr id="31" name="正方形/長方形 30"/>
          <p:cNvSpPr/>
          <p:nvPr/>
        </p:nvSpPr>
        <p:spPr>
          <a:xfrm>
            <a:off x="950901" y="5885540"/>
            <a:ext cx="7691720" cy="71668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solidFill>
                <a:latin typeface="Times New Roman" panose="02020603050405020304" pitchFamily="18" charset="0"/>
                <a:cs typeface="Times New Roman" panose="02020603050405020304" pitchFamily="18" charset="0"/>
              </a:rPr>
              <a:t>課題を解決するための手法を提案する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49" y="88900"/>
            <a:ext cx="7305919"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Motivation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ハイブリッド符号化の課題</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6" name="Picture 4" descr="C:\Users\isago_000\Documents\EasyLibrary\BARBARA.bmp">
            <a:extLst>
              <a:ext uri="{FF2B5EF4-FFF2-40B4-BE49-F238E27FC236}">
                <a16:creationId xmlns:a16="http://schemas.microsoft.com/office/drawing/2014/main" id="{9B41C836-DA1D-788A-5E43-9A0DC2215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50" y="1485981"/>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E7C237F3-CC2A-8905-6553-02D33B8D3009}"/>
              </a:ext>
            </a:extLst>
          </p:cNvPr>
          <p:cNvGrpSpPr/>
          <p:nvPr/>
        </p:nvGrpSpPr>
        <p:grpSpPr>
          <a:xfrm>
            <a:off x="1063070" y="1641571"/>
            <a:ext cx="2951980" cy="1348123"/>
            <a:chOff x="-2279078" y="8207055"/>
            <a:chExt cx="4063793" cy="1853667"/>
          </a:xfrm>
          <a:effectLst>
            <a:outerShdw blurRad="50800" dist="38100" dir="2700000" algn="tl" rotWithShape="0">
              <a:prstClr val="black">
                <a:alpha val="40000"/>
              </a:prstClr>
            </a:outerShdw>
          </a:effectLst>
        </p:grpSpPr>
        <p:sp>
          <p:nvSpPr>
            <p:cNvPr id="8" name="正方形/長方形 7">
              <a:extLst>
                <a:ext uri="{FF2B5EF4-FFF2-40B4-BE49-F238E27FC236}">
                  <a16:creationId xmlns:a16="http://schemas.microsoft.com/office/drawing/2014/main" id="{486FC5C5-FF3A-7375-1825-8677AD4D2F95}"/>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9" name="直線コネクタ 8">
              <a:extLst>
                <a:ext uri="{FF2B5EF4-FFF2-40B4-BE49-F238E27FC236}">
                  <a16:creationId xmlns:a16="http://schemas.microsoft.com/office/drawing/2014/main" id="{233AB87F-AB3E-8C0E-0ECE-8280989F8DA5}"/>
                </a:ext>
              </a:extLst>
            </p:cNvPr>
            <p:cNvCxnSpPr>
              <a:cxnSpLocks/>
              <a:stCxn id="8" idx="3"/>
              <a:endCxn id="10"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824B400E-7495-211E-58DD-FA24D3CC9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pic>
        <p:nvPicPr>
          <p:cNvPr id="11" name="図 10">
            <a:extLst>
              <a:ext uri="{FF2B5EF4-FFF2-40B4-BE49-F238E27FC236}">
                <a16:creationId xmlns:a16="http://schemas.microsoft.com/office/drawing/2014/main" id="{C03680F2-5A53-9B55-F7AC-E246D598AB09}"/>
              </a:ext>
            </a:extLst>
          </p:cNvPr>
          <p:cNvPicPr>
            <a:picLocks noChangeAspect="1"/>
          </p:cNvPicPr>
          <p:nvPr/>
        </p:nvPicPr>
        <p:blipFill>
          <a:blip r:embed="rId5"/>
          <a:stretch>
            <a:fillRect/>
          </a:stretch>
        </p:blipFill>
        <p:spPr>
          <a:xfrm>
            <a:off x="7344535" y="1827194"/>
            <a:ext cx="1219125" cy="1208101"/>
          </a:xfrm>
          <a:prstGeom prst="rect">
            <a:avLst/>
          </a:prstGeom>
          <a:ln w="15875">
            <a:solidFill>
              <a:schemeClr val="bg1"/>
            </a:solidFill>
          </a:ln>
          <a:effectLst>
            <a:outerShdw blurRad="50800" dist="38100" dir="2700000" algn="tl" rotWithShape="0">
              <a:prstClr val="black">
                <a:alpha val="40000"/>
              </a:prstClr>
            </a:outerShdw>
          </a:effectLst>
        </p:spPr>
      </p:pic>
      <p:pic>
        <p:nvPicPr>
          <p:cNvPr id="12" name="図 11">
            <a:extLst>
              <a:ext uri="{FF2B5EF4-FFF2-40B4-BE49-F238E27FC236}">
                <a16:creationId xmlns:a16="http://schemas.microsoft.com/office/drawing/2014/main" id="{937785AE-9B55-22DD-BA3A-018336431D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8912" y="1801902"/>
            <a:ext cx="1258687" cy="1258687"/>
          </a:xfrm>
          <a:prstGeom prst="rect">
            <a:avLst/>
          </a:prstGeom>
          <a:effectLst>
            <a:outerShdw blurRad="50800" dist="38100" dir="2700000" algn="tl" rotWithShape="0">
              <a:prstClr val="black">
                <a:alpha val="40000"/>
              </a:prstClr>
            </a:outerShdw>
          </a:effectLst>
        </p:spPr>
      </p:pic>
      <p:sp>
        <p:nvSpPr>
          <p:cNvPr id="13" name="矢印: 右 12">
            <a:extLst>
              <a:ext uri="{FF2B5EF4-FFF2-40B4-BE49-F238E27FC236}">
                <a16:creationId xmlns:a16="http://schemas.microsoft.com/office/drawing/2014/main" id="{F4905713-F4A7-CC9F-B9A3-5A44180CB43E}"/>
              </a:ext>
            </a:extLst>
          </p:cNvPr>
          <p:cNvSpPr/>
          <p:nvPr/>
        </p:nvSpPr>
        <p:spPr>
          <a:xfrm rot="10800000">
            <a:off x="4406414" y="2210125"/>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28B0515-A9BB-C69C-FFF9-8FF1D4B9A0DE}"/>
              </a:ext>
            </a:extLst>
          </p:cNvPr>
          <p:cNvSpPr/>
          <p:nvPr/>
        </p:nvSpPr>
        <p:spPr>
          <a:xfrm>
            <a:off x="5618362" y="1428881"/>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DCT</a:t>
            </a:r>
            <a:r>
              <a:rPr lang="ja-JP" altLang="en-US" dirty="0">
                <a:latin typeface="+mn-ea"/>
                <a:cs typeface="Times New Roman" panose="02020603050405020304" pitchFamily="18" charset="0"/>
              </a:rPr>
              <a:t>？</a:t>
            </a:r>
            <a:endParaRPr lang="en-US" altLang="ja-JP" dirty="0">
              <a:latin typeface="+mn-ea"/>
              <a:cs typeface="Times New Roman" panose="02020603050405020304" pitchFamily="18" charset="0"/>
            </a:endParaRPr>
          </a:p>
        </p:txBody>
      </p:sp>
      <p:sp>
        <p:nvSpPr>
          <p:cNvPr id="15" name="正方形/長方形 14">
            <a:extLst>
              <a:ext uri="{FF2B5EF4-FFF2-40B4-BE49-F238E27FC236}">
                <a16:creationId xmlns:a16="http://schemas.microsoft.com/office/drawing/2014/main" id="{7B4053A5-EC3F-20BA-61C3-0E4547375973}"/>
              </a:ext>
            </a:extLst>
          </p:cNvPr>
          <p:cNvSpPr/>
          <p:nvPr/>
        </p:nvSpPr>
        <p:spPr>
          <a:xfrm>
            <a:off x="7647345" y="1457862"/>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ICA</a:t>
            </a:r>
            <a:r>
              <a:rPr lang="ja-JP" altLang="en-US" dirty="0">
                <a:latin typeface="+mn-ea"/>
                <a:cs typeface="Times New Roman" panose="02020603050405020304" pitchFamily="18" charset="0"/>
              </a:rPr>
              <a:t>？</a:t>
            </a:r>
            <a:endParaRPr lang="en-US" altLang="ja-JP" dirty="0">
              <a:latin typeface="+mn-ea"/>
              <a:cs typeface="Times New Roman" panose="02020603050405020304" pitchFamily="18" charset="0"/>
            </a:endParaRPr>
          </a:p>
        </p:txBody>
      </p:sp>
      <p:sp>
        <p:nvSpPr>
          <p:cNvPr id="16" name="正方形/長方形 15">
            <a:extLst>
              <a:ext uri="{FF2B5EF4-FFF2-40B4-BE49-F238E27FC236}">
                <a16:creationId xmlns:a16="http://schemas.microsoft.com/office/drawing/2014/main" id="{9719B905-FA46-5C82-8494-C6C1010901ED}"/>
              </a:ext>
            </a:extLst>
          </p:cNvPr>
          <p:cNvSpPr/>
          <p:nvPr/>
        </p:nvSpPr>
        <p:spPr>
          <a:xfrm>
            <a:off x="2899503" y="1301315"/>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Block</a:t>
            </a:r>
          </a:p>
        </p:txBody>
      </p:sp>
      <p:sp>
        <p:nvSpPr>
          <p:cNvPr id="17" name="正方形/長方形 16">
            <a:extLst>
              <a:ext uri="{FF2B5EF4-FFF2-40B4-BE49-F238E27FC236}">
                <a16:creationId xmlns:a16="http://schemas.microsoft.com/office/drawing/2014/main" id="{BB59A8C4-66EC-7AC0-CB88-EA680606C452}"/>
              </a:ext>
            </a:extLst>
          </p:cNvPr>
          <p:cNvSpPr/>
          <p:nvPr/>
        </p:nvSpPr>
        <p:spPr>
          <a:xfrm>
            <a:off x="6546435" y="2139206"/>
            <a:ext cx="857090" cy="523220"/>
          </a:xfrm>
          <a:prstGeom prst="rect">
            <a:avLst/>
          </a:prstGeom>
        </p:spPr>
        <p:txBody>
          <a:bodyPr wrap="square">
            <a:spAutoFit/>
          </a:bodyPr>
          <a:lstStyle/>
          <a:p>
            <a:pPr algn="ctr"/>
            <a:r>
              <a:rPr lang="en-US" altLang="ja-JP" sz="2800" dirty="0">
                <a:latin typeface="+mn-ea"/>
                <a:cs typeface="Times New Roman" panose="02020603050405020304" pitchFamily="18" charset="0"/>
              </a:rPr>
              <a:t>or</a:t>
            </a:r>
          </a:p>
        </p:txBody>
      </p:sp>
      <p:pic>
        <p:nvPicPr>
          <p:cNvPr id="19" name="Picture 4" descr="C:\Users\isago_000\Documents\EasyLibrary\BARBARA.bmp">
            <a:extLst>
              <a:ext uri="{FF2B5EF4-FFF2-40B4-BE49-F238E27FC236}">
                <a16:creationId xmlns:a16="http://schemas.microsoft.com/office/drawing/2014/main" id="{2B85536B-210D-C2F2-3855-06533D7D0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27" y="3914825"/>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グループ化 19">
            <a:extLst>
              <a:ext uri="{FF2B5EF4-FFF2-40B4-BE49-F238E27FC236}">
                <a16:creationId xmlns:a16="http://schemas.microsoft.com/office/drawing/2014/main" id="{2AFA0ECB-5360-199D-065C-2E945A3E7B1A}"/>
              </a:ext>
            </a:extLst>
          </p:cNvPr>
          <p:cNvGrpSpPr/>
          <p:nvPr/>
        </p:nvGrpSpPr>
        <p:grpSpPr>
          <a:xfrm>
            <a:off x="1060547" y="4070415"/>
            <a:ext cx="2951980" cy="1348123"/>
            <a:chOff x="-2279078" y="8207055"/>
            <a:chExt cx="4063793" cy="1853667"/>
          </a:xfrm>
          <a:effectLst>
            <a:outerShdw blurRad="50800" dist="38100" dir="2700000" algn="tl" rotWithShape="0">
              <a:prstClr val="black">
                <a:alpha val="40000"/>
              </a:prstClr>
            </a:outerShdw>
          </a:effectLst>
        </p:grpSpPr>
        <p:sp>
          <p:nvSpPr>
            <p:cNvPr id="23" name="正方形/長方形 22">
              <a:extLst>
                <a:ext uri="{FF2B5EF4-FFF2-40B4-BE49-F238E27FC236}">
                  <a16:creationId xmlns:a16="http://schemas.microsoft.com/office/drawing/2014/main" id="{8A6DD845-6964-E75E-1F7E-2358ACFDEC4C}"/>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4" name="直線コネクタ 23">
              <a:extLst>
                <a:ext uri="{FF2B5EF4-FFF2-40B4-BE49-F238E27FC236}">
                  <a16:creationId xmlns:a16="http://schemas.microsoft.com/office/drawing/2014/main" id="{5A893BD2-98C1-C150-E1E0-BFCCEC694F84}"/>
                </a:ext>
              </a:extLst>
            </p:cNvPr>
            <p:cNvCxnSpPr>
              <a:cxnSpLocks/>
              <a:stCxn id="23" idx="3"/>
              <a:endCxn id="25"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5" name="図 24">
              <a:extLst>
                <a:ext uri="{FF2B5EF4-FFF2-40B4-BE49-F238E27FC236}">
                  <a16:creationId xmlns:a16="http://schemas.microsoft.com/office/drawing/2014/main" id="{9836817A-83D7-CC90-AFC0-AE5BAB6F2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sp>
        <p:nvSpPr>
          <p:cNvPr id="26" name="正方形/長方形 25">
            <a:extLst>
              <a:ext uri="{FF2B5EF4-FFF2-40B4-BE49-F238E27FC236}">
                <a16:creationId xmlns:a16="http://schemas.microsoft.com/office/drawing/2014/main" id="{A9D6394C-F119-8784-5B69-9544A93ECAF6}"/>
              </a:ext>
            </a:extLst>
          </p:cNvPr>
          <p:cNvSpPr/>
          <p:nvPr/>
        </p:nvSpPr>
        <p:spPr>
          <a:xfrm>
            <a:off x="2896980" y="3730159"/>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Block</a:t>
            </a:r>
          </a:p>
        </p:txBody>
      </p:sp>
      <p:sp>
        <p:nvSpPr>
          <p:cNvPr id="43" name="矢印: 右 42">
            <a:extLst>
              <a:ext uri="{FF2B5EF4-FFF2-40B4-BE49-F238E27FC236}">
                <a16:creationId xmlns:a16="http://schemas.microsoft.com/office/drawing/2014/main" id="{66023011-06F9-5EBE-3199-73921043113E}"/>
              </a:ext>
            </a:extLst>
          </p:cNvPr>
          <p:cNvSpPr/>
          <p:nvPr/>
        </p:nvSpPr>
        <p:spPr>
          <a:xfrm rot="10800000">
            <a:off x="4385727" y="4429219"/>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F7816BC8-B850-D5A3-4A2A-ABE03509E848}"/>
              </a:ext>
            </a:extLst>
          </p:cNvPr>
          <p:cNvGrpSpPr/>
          <p:nvPr/>
        </p:nvGrpSpPr>
        <p:grpSpPr>
          <a:xfrm>
            <a:off x="5700462" y="3795074"/>
            <a:ext cx="1549979" cy="881022"/>
            <a:chOff x="5328612" y="3642798"/>
            <a:chExt cx="1549979" cy="881022"/>
          </a:xfrm>
        </p:grpSpPr>
        <p:sp>
          <p:nvSpPr>
            <p:cNvPr id="39" name="楕円 38">
              <a:extLst>
                <a:ext uri="{FF2B5EF4-FFF2-40B4-BE49-F238E27FC236}">
                  <a16:creationId xmlns:a16="http://schemas.microsoft.com/office/drawing/2014/main" id="{92487B6B-14F0-51E8-F962-DF8714285C47}"/>
                </a:ext>
              </a:extLst>
            </p:cNvPr>
            <p:cNvSpPr/>
            <p:nvPr/>
          </p:nvSpPr>
          <p:spPr>
            <a:xfrm>
              <a:off x="5328612" y="3642798"/>
              <a:ext cx="1549979" cy="881022"/>
            </a:xfrm>
            <a:prstGeom prst="ellipse">
              <a:avLst/>
            </a:prstGeom>
            <a:solidFill>
              <a:schemeClr val="bg1"/>
            </a:solidFill>
            <a:ln w="22225">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図 44" descr="背景パターン&#10;&#10;中程度の精度で自動的に生成された説明">
              <a:extLst>
                <a:ext uri="{FF2B5EF4-FFF2-40B4-BE49-F238E27FC236}">
                  <a16:creationId xmlns:a16="http://schemas.microsoft.com/office/drawing/2014/main" id="{C593DE49-43EE-06EE-79A8-7B9A24FA1A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4716" y="3874704"/>
              <a:ext cx="435023" cy="435023"/>
            </a:xfrm>
            <a:prstGeom prst="rect">
              <a:avLst/>
            </a:prstGeom>
          </p:spPr>
        </p:pic>
        <p:pic>
          <p:nvPicPr>
            <p:cNvPr id="47" name="図 46" descr="図形 が含まれている画像&#10;&#10;自動的に生成された説明">
              <a:extLst>
                <a:ext uri="{FF2B5EF4-FFF2-40B4-BE49-F238E27FC236}">
                  <a16:creationId xmlns:a16="http://schemas.microsoft.com/office/drawing/2014/main" id="{A7344116-E92E-7B6A-C9A5-B3725F3D68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8108" y="3884504"/>
              <a:ext cx="435022" cy="435022"/>
            </a:xfrm>
            <a:prstGeom prst="rect">
              <a:avLst/>
            </a:prstGeom>
          </p:spPr>
        </p:pic>
      </p:grpSp>
      <p:grpSp>
        <p:nvGrpSpPr>
          <p:cNvPr id="55" name="グループ化 54">
            <a:extLst>
              <a:ext uri="{FF2B5EF4-FFF2-40B4-BE49-F238E27FC236}">
                <a16:creationId xmlns:a16="http://schemas.microsoft.com/office/drawing/2014/main" id="{B6A77AE4-2A1F-10AE-E09B-8FBD3A01C4AB}"/>
              </a:ext>
            </a:extLst>
          </p:cNvPr>
          <p:cNvGrpSpPr/>
          <p:nvPr/>
        </p:nvGrpSpPr>
        <p:grpSpPr>
          <a:xfrm>
            <a:off x="4571976" y="4561988"/>
            <a:ext cx="4298890" cy="1117471"/>
            <a:chOff x="4571976" y="4452295"/>
            <a:chExt cx="4298890" cy="1117471"/>
          </a:xfrm>
        </p:grpSpPr>
        <p:grpSp>
          <p:nvGrpSpPr>
            <p:cNvPr id="32" name="グループ化 31">
              <a:extLst>
                <a:ext uri="{FF2B5EF4-FFF2-40B4-BE49-F238E27FC236}">
                  <a16:creationId xmlns:a16="http://schemas.microsoft.com/office/drawing/2014/main" id="{45C91343-B909-1E23-7D66-39BF61FF129C}"/>
                </a:ext>
              </a:extLst>
            </p:cNvPr>
            <p:cNvGrpSpPr/>
            <p:nvPr/>
          </p:nvGrpSpPr>
          <p:grpSpPr>
            <a:xfrm>
              <a:off x="4571976" y="4587760"/>
              <a:ext cx="1992275" cy="982006"/>
              <a:chOff x="4750216" y="3606122"/>
              <a:chExt cx="1992275" cy="982006"/>
            </a:xfrm>
          </p:grpSpPr>
          <p:sp>
            <p:nvSpPr>
              <p:cNvPr id="30" name="楕円 29">
                <a:extLst>
                  <a:ext uri="{FF2B5EF4-FFF2-40B4-BE49-F238E27FC236}">
                    <a16:creationId xmlns:a16="http://schemas.microsoft.com/office/drawing/2014/main" id="{AE35DBA2-7FBF-1AC0-09E9-F1B369049CA7}"/>
                  </a:ext>
                </a:extLst>
              </p:cNvPr>
              <p:cNvSpPr/>
              <p:nvPr/>
            </p:nvSpPr>
            <p:spPr>
              <a:xfrm>
                <a:off x="4750216" y="3606122"/>
                <a:ext cx="1992275" cy="982006"/>
              </a:xfrm>
              <a:prstGeom prst="ellipse">
                <a:avLst/>
              </a:prstGeom>
              <a:solidFill>
                <a:schemeClr val="bg1"/>
              </a:solidFill>
              <a:ln w="22225">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背景パターン&#10;&#10;自動的に生成された説明">
                <a:extLst>
                  <a:ext uri="{FF2B5EF4-FFF2-40B4-BE49-F238E27FC236}">
                    <a16:creationId xmlns:a16="http://schemas.microsoft.com/office/drawing/2014/main" id="{4F50ADCA-E68B-2D83-571D-13676452EE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5001" y="3879614"/>
                <a:ext cx="435022" cy="435022"/>
              </a:xfrm>
              <a:prstGeom prst="rect">
                <a:avLst/>
              </a:prstGeom>
            </p:spPr>
          </p:pic>
          <p:pic>
            <p:nvPicPr>
              <p:cNvPr id="27" name="図 26" descr="タイル床の上にある&#10;&#10;中程度の精度で自動的に生成された説明">
                <a:extLst>
                  <a:ext uri="{FF2B5EF4-FFF2-40B4-BE49-F238E27FC236}">
                    <a16:creationId xmlns:a16="http://schemas.microsoft.com/office/drawing/2014/main" id="{F86A8A9C-36CE-CAE3-39DB-B92D6865F8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28843" y="3879614"/>
                <a:ext cx="435022" cy="435022"/>
              </a:xfrm>
              <a:prstGeom prst="rect">
                <a:avLst/>
              </a:prstGeom>
            </p:spPr>
          </p:pic>
          <p:pic>
            <p:nvPicPr>
              <p:cNvPr id="29" name="図 28" descr="白い背景にある&#10;&#10;低い精度で自動的に生成された説明">
                <a:extLst>
                  <a:ext uri="{FF2B5EF4-FFF2-40B4-BE49-F238E27FC236}">
                    <a16:creationId xmlns:a16="http://schemas.microsoft.com/office/drawing/2014/main" id="{B550CA34-AED8-FDB4-7F20-CED239E336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82685" y="3879614"/>
                <a:ext cx="435022" cy="435022"/>
              </a:xfrm>
              <a:prstGeom prst="rect">
                <a:avLst/>
              </a:prstGeom>
            </p:spPr>
          </p:pic>
        </p:grpSp>
        <p:grpSp>
          <p:nvGrpSpPr>
            <p:cNvPr id="33" name="グループ化 32">
              <a:extLst>
                <a:ext uri="{FF2B5EF4-FFF2-40B4-BE49-F238E27FC236}">
                  <a16:creationId xmlns:a16="http://schemas.microsoft.com/office/drawing/2014/main" id="{5B15CE1B-2BD8-0B31-22A2-6F32150B6387}"/>
                </a:ext>
              </a:extLst>
            </p:cNvPr>
            <p:cNvGrpSpPr/>
            <p:nvPr/>
          </p:nvGrpSpPr>
          <p:grpSpPr>
            <a:xfrm>
              <a:off x="6878591" y="4452295"/>
              <a:ext cx="1992275" cy="982006"/>
              <a:chOff x="4750216" y="3606122"/>
              <a:chExt cx="1992275" cy="982006"/>
            </a:xfrm>
          </p:grpSpPr>
          <p:sp>
            <p:nvSpPr>
              <p:cNvPr id="34" name="楕円 33">
                <a:extLst>
                  <a:ext uri="{FF2B5EF4-FFF2-40B4-BE49-F238E27FC236}">
                    <a16:creationId xmlns:a16="http://schemas.microsoft.com/office/drawing/2014/main" id="{836B593E-4D6C-B90B-1D4A-0A6AB7B43D9D}"/>
                  </a:ext>
                </a:extLst>
              </p:cNvPr>
              <p:cNvSpPr/>
              <p:nvPr/>
            </p:nvSpPr>
            <p:spPr>
              <a:xfrm>
                <a:off x="4750216" y="3606122"/>
                <a:ext cx="1992275" cy="982006"/>
              </a:xfrm>
              <a:prstGeom prst="ellipse">
                <a:avLst/>
              </a:prstGeom>
              <a:solidFill>
                <a:schemeClr val="bg1"/>
              </a:solidFill>
              <a:ln w="22225">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背景パターン&#10;&#10;自動的に生成された説明">
                <a:extLst>
                  <a:ext uri="{FF2B5EF4-FFF2-40B4-BE49-F238E27FC236}">
                    <a16:creationId xmlns:a16="http://schemas.microsoft.com/office/drawing/2014/main" id="{ADBFF06F-A20A-8748-8419-049B779AD3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5001" y="3879614"/>
                <a:ext cx="435022" cy="435022"/>
              </a:xfrm>
              <a:prstGeom prst="rect">
                <a:avLst/>
              </a:prstGeom>
            </p:spPr>
          </p:pic>
        </p:grpSp>
        <p:pic>
          <p:nvPicPr>
            <p:cNvPr id="51" name="図 50" descr="背景パターン&#10;&#10;自動的に生成された説明">
              <a:extLst>
                <a:ext uri="{FF2B5EF4-FFF2-40B4-BE49-F238E27FC236}">
                  <a16:creationId xmlns:a16="http://schemas.microsoft.com/office/drawing/2014/main" id="{07684680-526C-3186-D73A-F95FD51384E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15603" y="4721998"/>
              <a:ext cx="435022" cy="435022"/>
            </a:xfrm>
            <a:prstGeom prst="rect">
              <a:avLst/>
            </a:prstGeom>
          </p:spPr>
        </p:pic>
        <p:pic>
          <p:nvPicPr>
            <p:cNvPr id="53" name="図 52" descr="タイル張り, 小さい, 座る, 流し が含まれている画像&#10;&#10;自動的に生成された説明">
              <a:extLst>
                <a:ext uri="{FF2B5EF4-FFF2-40B4-BE49-F238E27FC236}">
                  <a16:creationId xmlns:a16="http://schemas.microsoft.com/office/drawing/2014/main" id="{4D514BBE-FA90-6EE8-FB0C-35A2F94CAB2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48431" y="4725787"/>
              <a:ext cx="435022" cy="435022"/>
            </a:xfrm>
            <a:prstGeom prst="rect">
              <a:avLst/>
            </a:prstGeom>
          </p:spPr>
        </p:pic>
      </p:grpSp>
      <p:sp>
        <p:nvSpPr>
          <p:cNvPr id="3" name="スライド番号プレースホルダー 2">
            <a:extLst>
              <a:ext uri="{FF2B5EF4-FFF2-40B4-BE49-F238E27FC236}">
                <a16:creationId xmlns:a16="http://schemas.microsoft.com/office/drawing/2014/main" id="{C1DA0B02-3E48-B3C1-2591-9F253FFCAA25}"/>
              </a:ext>
            </a:extLst>
          </p:cNvPr>
          <p:cNvSpPr>
            <a:spLocks noGrp="1"/>
          </p:cNvSpPr>
          <p:nvPr>
            <p:ph type="sldNum" sz="quarter" idx="12"/>
          </p:nvPr>
        </p:nvSpPr>
        <p:spPr/>
        <p:txBody>
          <a:bodyPr/>
          <a:lstStyle/>
          <a:p>
            <a:fld id="{EED84C72-A00F-41D9-8911-FDA808E68C33}" type="slidenum">
              <a:rPr lang="ja-JP" altLang="en-US" smtClean="0"/>
              <a:t>6</a:t>
            </a:fld>
            <a:endParaRPr lang="ja-JP" altLang="en-US"/>
          </a:p>
        </p:txBody>
      </p:sp>
    </p:spTree>
    <p:extLst>
      <p:ext uri="{BB962C8B-B14F-4D97-AF65-F5344CB8AC3E}">
        <p14:creationId xmlns:p14="http://schemas.microsoft.com/office/powerpoint/2010/main" val="252887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96505" y="5084848"/>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70284" y="2585918"/>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49781" y="2697916"/>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49781" y="997848"/>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929278" y="2967163"/>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929278" y="2087032"/>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929278" y="4050806"/>
            <a:ext cx="1269067" cy="1027709"/>
          </a:xfrm>
          <a:prstGeom prst="rect">
            <a:avLst/>
          </a:prstGeom>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73784" y="2567734"/>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324679" y="2813432"/>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670481" y="3399051"/>
            <a:ext cx="1468672"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312386" y="1377920"/>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81472" y="2229956"/>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89867" y="5129162"/>
            <a:ext cx="954781"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a:t>
            </a:r>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69365" y="5129162"/>
            <a:ext cx="829898"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214722" y="5013806"/>
            <a:ext cx="2827915" cy="800219"/>
          </a:xfrm>
          <a:prstGeom prst="rect">
            <a:avLst/>
          </a:prstGeom>
          <a:noFill/>
        </p:spPr>
        <p:txBody>
          <a:bodyPr wrap="square" rtlCol="0">
            <a:spAutoFit/>
          </a:bodyPr>
          <a:lstStyle/>
          <a:p>
            <a:pPr algn="ctr">
              <a:buClr>
                <a:srgbClr val="002060"/>
              </a:buClr>
              <a:buSzPct val="90000"/>
            </a:pPr>
            <a:r>
              <a:rPr kumimoji="1" lang="en-US" altLang="ja-JP" sz="2800" dirty="0">
                <a:latin typeface="Times New Roman" panose="02020603050405020304" pitchFamily="18" charset="0"/>
                <a:cs typeface="Times New Roman" panose="02020603050405020304" pitchFamily="18" charset="0"/>
              </a:rPr>
              <a:t>DCT + ICA</a:t>
            </a:r>
          </a:p>
          <a:p>
            <a:pPr algn="ctr">
              <a:buClr>
                <a:srgbClr val="002060"/>
              </a:buClr>
              <a:buSzPct val="90000"/>
            </a:pP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基底を制限しない）</a:t>
            </a:r>
            <a:endParaRPr kumimoji="1" lang="en-US" altLang="ja-JP" dirty="0">
              <a:solidFill>
                <a:schemeClr val="accent2"/>
              </a:solidFill>
              <a:latin typeface="Times New Roman" panose="02020603050405020304" pitchFamily="18" charset="0"/>
              <a:cs typeface="Times New Roman" panose="02020603050405020304" pitchFamily="18" charset="0"/>
            </a:endParaRPr>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805615" y="5013806"/>
            <a:ext cx="2251611" cy="800219"/>
          </a:xfrm>
          <a:prstGeom prst="rect">
            <a:avLst/>
          </a:prstGeom>
          <a:noFill/>
        </p:spPr>
        <p:txBody>
          <a:bodyPr wrap="square" rtlCol="0">
            <a:spAutoFit/>
          </a:bodyPr>
          <a:lstStyle/>
          <a:p>
            <a:pPr algn="ctr">
              <a:buClr>
                <a:srgbClr val="002060"/>
              </a:buClr>
              <a:buSzPct val="90000"/>
            </a:pPr>
            <a:r>
              <a:rPr kumimoji="1" lang="en-US" altLang="ja-JP" sz="2800" dirty="0">
                <a:latin typeface="Times New Roman" panose="02020603050405020304" pitchFamily="18" charset="0"/>
                <a:cs typeface="Times New Roman" panose="02020603050405020304" pitchFamily="18" charset="0"/>
              </a:rPr>
              <a:t>DCT + ICA</a:t>
            </a:r>
          </a:p>
          <a:p>
            <a:pPr algn="ctr">
              <a:buClr>
                <a:srgbClr val="002060"/>
              </a:buClr>
              <a:buSzPct val="90000"/>
            </a:pP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基底を制限）</a:t>
            </a:r>
            <a:endParaRPr lang="en-US" altLang="ja-JP" dirty="0">
              <a:latin typeface="Times New Roman" panose="02020603050405020304" pitchFamily="18" charset="0"/>
              <a:cs typeface="Times New Roman" panose="02020603050405020304" pitchFamily="18" charset="0"/>
            </a:endParaRPr>
          </a:p>
        </p:txBody>
      </p:sp>
      <p:sp>
        <p:nvSpPr>
          <p:cNvPr id="7" name="正方形/長方形 6">
            <a:extLst>
              <a:ext uri="{FF2B5EF4-FFF2-40B4-BE49-F238E27FC236}">
                <a16:creationId xmlns:a16="http://schemas.microsoft.com/office/drawing/2014/main" id="{0EAD3D0D-9AC3-4673-AA1A-6F982305B8F0}"/>
              </a:ext>
            </a:extLst>
          </p:cNvPr>
          <p:cNvSpPr/>
          <p:nvPr/>
        </p:nvSpPr>
        <p:spPr>
          <a:xfrm>
            <a:off x="515918" y="914400"/>
            <a:ext cx="3793162" cy="4737981"/>
          </a:xfrm>
          <a:prstGeom prst="rect">
            <a:avLst/>
          </a:prstGeom>
          <a:noFill/>
          <a:ln w="38100">
            <a:solidFill>
              <a:schemeClr val="accent6"/>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212122" y="992959"/>
            <a:ext cx="2522167" cy="1212107"/>
          </a:xfrm>
          <a:prstGeom prst="wedgeRoundRectCallout">
            <a:avLst>
              <a:gd name="adj1" fmla="val 63018"/>
              <a:gd name="adj2" fmla="val 30254"/>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画像全体で使用する基底の種類に比例</a:t>
            </a:r>
          </a:p>
        </p:txBody>
      </p:sp>
      <p:sp>
        <p:nvSpPr>
          <p:cNvPr id="37" name="タイトル 1">
            <a:extLst>
              <a:ext uri="{FF2B5EF4-FFF2-40B4-BE49-F238E27FC236}">
                <a16:creationId xmlns:a16="http://schemas.microsoft.com/office/drawing/2014/main" id="{1B7BD1FD-4C85-41DB-851B-D3718E3D93FB}"/>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ハイブリッド符号化の課題</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D88244E5-7D4E-4CC3-B22C-3324A4871F83}"/>
              </a:ext>
            </a:extLst>
          </p:cNvPr>
          <p:cNvSpPr txBox="1"/>
          <p:nvPr/>
        </p:nvSpPr>
        <p:spPr>
          <a:xfrm>
            <a:off x="2786048" y="3393224"/>
            <a:ext cx="1396536"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40" name="テキスト ボックス 39">
            <a:extLst>
              <a:ext uri="{FF2B5EF4-FFF2-40B4-BE49-F238E27FC236}">
                <a16:creationId xmlns:a16="http://schemas.microsoft.com/office/drawing/2014/main" id="{A65EA826-EDAC-4E5D-B2FD-B6B7996CB45D}"/>
              </a:ext>
            </a:extLst>
          </p:cNvPr>
          <p:cNvSpPr txBox="1"/>
          <p:nvPr/>
        </p:nvSpPr>
        <p:spPr>
          <a:xfrm>
            <a:off x="2792517" y="1451321"/>
            <a:ext cx="1396536"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基底の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31" name="吹き出し: 角を丸めた四角形 30">
            <a:extLst>
              <a:ext uri="{FF2B5EF4-FFF2-40B4-BE49-F238E27FC236}">
                <a16:creationId xmlns:a16="http://schemas.microsoft.com/office/drawing/2014/main" id="{254F1C31-64E8-46CF-9EA5-4551392DC7B2}"/>
              </a:ext>
            </a:extLst>
          </p:cNvPr>
          <p:cNvSpPr/>
          <p:nvPr/>
        </p:nvSpPr>
        <p:spPr>
          <a:xfrm>
            <a:off x="6642943" y="830572"/>
            <a:ext cx="2347504" cy="1073290"/>
          </a:xfrm>
          <a:prstGeom prst="wedgeRoundRectCallout">
            <a:avLst>
              <a:gd name="adj1" fmla="val -22885"/>
              <a:gd name="adj2" fmla="val 66600"/>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a:t>
            </a:r>
            <a:endParaRPr kumimoji="1" lang="en-US" altLang="ja-JP">
              <a:solidFill>
                <a:schemeClr val="tx1"/>
              </a:solidFill>
              <a:latin typeface="Times New Roman" panose="02020603050405020304" pitchFamily="18" charset="0"/>
              <a:cs typeface="Times New Roman" panose="02020603050405020304" pitchFamily="18" charset="0"/>
            </a:endParaRPr>
          </a:p>
          <a:p>
            <a:pPr algn="ctr"/>
            <a:r>
              <a:rPr lang="ja-JP" altLang="en-US">
                <a:solidFill>
                  <a:schemeClr val="tx1"/>
                </a:solidFill>
                <a:latin typeface="Times New Roman" panose="02020603050405020304" pitchFamily="18" charset="0"/>
                <a:cs typeface="Times New Roman" panose="02020603050405020304" pitchFamily="18" charset="0"/>
              </a:rPr>
              <a:t>基底の種類を制限</a:t>
            </a: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33" name="正方形/長方形 32">
            <a:extLst>
              <a:ext uri="{FF2B5EF4-FFF2-40B4-BE49-F238E27FC236}">
                <a16:creationId xmlns:a16="http://schemas.microsoft.com/office/drawing/2014/main" id="{B3F493D1-CE4B-6906-2C2E-98E02DC5987D}"/>
              </a:ext>
            </a:extLst>
          </p:cNvPr>
          <p:cNvSpPr/>
          <p:nvPr/>
        </p:nvSpPr>
        <p:spPr>
          <a:xfrm>
            <a:off x="770284" y="5912667"/>
            <a:ext cx="8000580" cy="79836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solidFill>
                <a:latin typeface="Times New Roman" panose="02020603050405020304" pitchFamily="18" charset="0"/>
                <a:cs typeface="Times New Roman" panose="02020603050405020304" pitchFamily="18" charset="0"/>
              </a:rPr>
              <a:t>付加情報を考慮した上で</a:t>
            </a:r>
            <a:r>
              <a:rPr lang="ja-JP" altLang="en-US" sz="2400" dirty="0">
                <a:solidFill>
                  <a:schemeClr val="accent2"/>
                </a:solidFill>
                <a:latin typeface="Times New Roman" panose="02020603050405020304" pitchFamily="18" charset="0"/>
                <a:cs typeface="Times New Roman" panose="02020603050405020304" pitchFamily="18" charset="0"/>
              </a:rPr>
              <a:t>最適</a:t>
            </a:r>
            <a:r>
              <a:rPr lang="ja-JP" altLang="en-US" sz="2400" dirty="0">
                <a:solidFill>
                  <a:schemeClr val="bg1"/>
                </a:solidFill>
                <a:latin typeface="Times New Roman" panose="02020603050405020304" pitchFamily="18" charset="0"/>
                <a:cs typeface="Times New Roman" panose="02020603050405020304" pitchFamily="18" charset="0"/>
              </a:rPr>
              <a:t>な</a:t>
            </a:r>
            <a:endParaRPr lang="en-US" altLang="ja-JP" sz="2400" dirty="0">
              <a:solidFill>
                <a:schemeClr val="bg1"/>
              </a:solidFill>
              <a:latin typeface="Times New Roman" panose="02020603050405020304" pitchFamily="18" charset="0"/>
              <a:cs typeface="Times New Roman" panose="02020603050405020304" pitchFamily="18" charset="0"/>
            </a:endParaRPr>
          </a:p>
          <a:p>
            <a:pPr algn="ctr"/>
            <a:r>
              <a:rPr lang="ja-JP" altLang="en-US" sz="2400" dirty="0">
                <a:solidFill>
                  <a:schemeClr val="bg1"/>
                </a:solidFill>
                <a:latin typeface="Times New Roman" panose="02020603050405020304" pitchFamily="18" charset="0"/>
                <a:cs typeface="Times New Roman" panose="02020603050405020304" pitchFamily="18" charset="0"/>
              </a:rPr>
              <a:t>“適用</a:t>
            </a:r>
            <a:r>
              <a:rPr lang="ja-JP" altLang="en-US" sz="2400" dirty="0">
                <a:solidFill>
                  <a:schemeClr val="accent2"/>
                </a:solidFill>
                <a:latin typeface="Times New Roman" panose="02020603050405020304" pitchFamily="18" charset="0"/>
                <a:cs typeface="Times New Roman" panose="02020603050405020304" pitchFamily="18" charset="0"/>
              </a:rPr>
              <a:t>ブロック</a:t>
            </a:r>
            <a:r>
              <a:rPr lang="ja-JP" altLang="en-US" sz="2400" dirty="0">
                <a:solidFill>
                  <a:schemeClr val="bg1"/>
                </a:solidFill>
                <a:latin typeface="Times New Roman" panose="02020603050405020304" pitchFamily="18" charset="0"/>
                <a:cs typeface="Times New Roman" panose="02020603050405020304" pitchFamily="18" charset="0"/>
              </a:rPr>
              <a:t>”，</a:t>
            </a:r>
            <a:r>
              <a:rPr lang="en-US" altLang="ja-JP" sz="2400" dirty="0">
                <a:solidFill>
                  <a:schemeClr val="bg1"/>
                </a:solidFill>
                <a:latin typeface="Times New Roman" panose="02020603050405020304" pitchFamily="18" charset="0"/>
                <a:cs typeface="Times New Roman" panose="02020603050405020304" pitchFamily="18" charset="0"/>
              </a:rPr>
              <a:t>ICA</a:t>
            </a:r>
            <a:r>
              <a:rPr lang="ja-JP" altLang="en-US" sz="2400" dirty="0">
                <a:solidFill>
                  <a:schemeClr val="bg1"/>
                </a:solidFill>
                <a:latin typeface="Times New Roman" panose="02020603050405020304" pitchFamily="18" charset="0"/>
                <a:cs typeface="Times New Roman" panose="02020603050405020304" pitchFamily="18" charset="0"/>
              </a:rPr>
              <a:t>基底の“</a:t>
            </a:r>
            <a:r>
              <a:rPr lang="ja-JP" altLang="en-US" sz="2400" dirty="0">
                <a:solidFill>
                  <a:schemeClr val="accent2"/>
                </a:solidFill>
                <a:latin typeface="Times New Roman" panose="02020603050405020304" pitchFamily="18" charset="0"/>
                <a:cs typeface="Times New Roman" panose="02020603050405020304" pitchFamily="18" charset="0"/>
              </a:rPr>
              <a:t>種類</a:t>
            </a:r>
            <a:r>
              <a:rPr lang="ja-JP" altLang="en-US" sz="2400" dirty="0">
                <a:solidFill>
                  <a:schemeClr val="bg1"/>
                </a:solidFill>
                <a:latin typeface="Times New Roman" panose="02020603050405020304" pitchFamily="18" charset="0"/>
                <a:cs typeface="Times New Roman" panose="02020603050405020304" pitchFamily="18" charset="0"/>
              </a:rPr>
              <a:t>”，“</a:t>
            </a:r>
            <a:r>
              <a:rPr lang="ja-JP" altLang="en-US" sz="2400" dirty="0">
                <a:solidFill>
                  <a:schemeClr val="accent2"/>
                </a:solidFill>
                <a:latin typeface="Times New Roman" panose="02020603050405020304" pitchFamily="18" charset="0"/>
                <a:cs typeface="Times New Roman" panose="02020603050405020304" pitchFamily="18" charset="0"/>
              </a:rPr>
              <a:t>個数</a:t>
            </a:r>
            <a:r>
              <a:rPr lang="ja-JP" altLang="en-US" sz="2400" dirty="0">
                <a:solidFill>
                  <a:schemeClr val="bg1"/>
                </a:solidFill>
                <a:latin typeface="Times New Roman" panose="02020603050405020304" pitchFamily="18" charset="0"/>
                <a:cs typeface="Times New Roman" panose="02020603050405020304" pitchFamily="18" charset="0"/>
              </a:rPr>
              <a:t>”を明らかにする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13446B36-E866-A6F4-0AC5-EEDCFA40DF20}"/>
              </a:ext>
            </a:extLst>
          </p:cNvPr>
          <p:cNvSpPr txBox="1"/>
          <p:nvPr/>
        </p:nvSpPr>
        <p:spPr>
          <a:xfrm>
            <a:off x="4893212" y="3407511"/>
            <a:ext cx="1409360"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係数と</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36" name="テキスト ボックス 35">
            <a:extLst>
              <a:ext uri="{FF2B5EF4-FFF2-40B4-BE49-F238E27FC236}">
                <a16:creationId xmlns:a16="http://schemas.microsoft.com/office/drawing/2014/main" id="{EA3E955C-D5D8-D3F5-197A-E9A613E402AA}"/>
              </a:ext>
            </a:extLst>
          </p:cNvPr>
          <p:cNvSpPr txBox="1"/>
          <p:nvPr/>
        </p:nvSpPr>
        <p:spPr>
          <a:xfrm>
            <a:off x="7254533" y="3371677"/>
            <a:ext cx="1409360"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係数と</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2" name="スライド番号プレースホルダー 1">
            <a:extLst>
              <a:ext uri="{FF2B5EF4-FFF2-40B4-BE49-F238E27FC236}">
                <a16:creationId xmlns:a16="http://schemas.microsoft.com/office/drawing/2014/main" id="{EECB04C2-AF99-86E9-8EDA-C7A9DEE39528}"/>
              </a:ext>
            </a:extLst>
          </p:cNvPr>
          <p:cNvSpPr>
            <a:spLocks noGrp="1"/>
          </p:cNvSpPr>
          <p:nvPr>
            <p:ph type="sldNum" sz="quarter" idx="12"/>
          </p:nvPr>
        </p:nvSpPr>
        <p:spPr/>
        <p:txBody>
          <a:bodyPr/>
          <a:lstStyle/>
          <a:p>
            <a:fld id="{EED84C72-A00F-41D9-8911-FDA808E68C33}" type="slidenum">
              <a:rPr lang="ja-JP" altLang="en-US" smtClean="0"/>
              <a:t>7</a:t>
            </a:fld>
            <a:endParaRPr lang="ja-JP" altLang="en-US"/>
          </a:p>
        </p:txBody>
      </p:sp>
    </p:spTree>
    <p:extLst>
      <p:ext uri="{BB962C8B-B14F-4D97-AF65-F5344CB8AC3E}">
        <p14:creationId xmlns:p14="http://schemas.microsoft.com/office/powerpoint/2010/main" val="31095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提案手法の目的</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6026" y="956864"/>
            <a:ext cx="8591274" cy="2556357"/>
          </a:xfrm>
        </p:spPr>
        <p:txBody>
          <a:bodyPr>
            <a:normAutofit/>
          </a:bodyPr>
          <a:lstStyle/>
          <a:p>
            <a:pPr>
              <a:buFont typeface="Wingdings" panose="05000000000000000000" pitchFamily="2" charset="2"/>
              <a:buChar char="ü"/>
            </a:pPr>
            <a:r>
              <a:rPr lang="ja-JP" altLang="en-US" sz="2800" dirty="0">
                <a:latin typeface="Times New Roman" panose="02020603050405020304" pitchFamily="18" charset="0"/>
              </a:rPr>
              <a:t> </a:t>
            </a:r>
            <a:r>
              <a:rPr lang="ja-JP" altLang="en-US" dirty="0">
                <a:latin typeface="Times New Roman" panose="02020603050405020304" pitchFamily="18" charset="0"/>
              </a:rPr>
              <a:t>従来のハイブリッド符号化手法</a:t>
            </a:r>
            <a:r>
              <a:rPr lang="en-US" altLang="ja-JP" dirty="0">
                <a:latin typeface="Times New Roman" panose="02020603050405020304" pitchFamily="18" charset="0"/>
              </a:rPr>
              <a:t>[3] </a:t>
            </a:r>
            <a:endParaRPr lang="en-US" altLang="ja-JP" sz="2800" dirty="0">
              <a:latin typeface="Times New Roman" panose="02020603050405020304" pitchFamily="18" charset="0"/>
            </a:endParaRPr>
          </a:p>
          <a:p>
            <a:pPr marL="0" indent="0">
              <a:buNone/>
            </a:pPr>
            <a:r>
              <a:rPr lang="ja-JP" altLang="en-US" dirty="0">
                <a:latin typeface="Times New Roman" panose="02020603050405020304" pitchFamily="18" charset="0"/>
              </a:rPr>
              <a:t>　　　　ビットレートが</a:t>
            </a:r>
            <a:r>
              <a:rPr lang="ja-JP" altLang="en-US" dirty="0">
                <a:solidFill>
                  <a:schemeClr val="accent2"/>
                </a:solidFill>
                <a:latin typeface="Times New Roman" panose="02020603050405020304" pitchFamily="18" charset="0"/>
              </a:rPr>
              <a:t>極端に低い</a:t>
            </a:r>
            <a:r>
              <a:rPr lang="ja-JP" altLang="en-US" dirty="0">
                <a:latin typeface="Times New Roman" panose="02020603050405020304" pitchFamily="18" charset="0"/>
              </a:rPr>
              <a:t>場合に最適な手法</a:t>
            </a:r>
            <a:endParaRPr lang="en-US" altLang="ja-JP" dirty="0">
              <a:latin typeface="Times New Roman" panose="02020603050405020304" pitchFamily="18" charset="0"/>
            </a:endParaRPr>
          </a:p>
          <a:p>
            <a:pPr marL="0" indent="0">
              <a:lnSpc>
                <a:spcPct val="150000"/>
              </a:lnSpc>
              <a:spcBef>
                <a:spcPts val="1200"/>
              </a:spcBef>
              <a:buNone/>
            </a:pPr>
            <a:r>
              <a:rPr lang="ja-JP" altLang="en-US" dirty="0">
                <a:latin typeface="Times New Roman" panose="02020603050405020304" pitchFamily="18" charset="0"/>
              </a:rPr>
              <a:t>　　　　実用的なビットレートには適用できない</a:t>
            </a:r>
            <a:endParaRPr lang="en-US" altLang="ja-JP" dirty="0">
              <a:latin typeface="Times New Roman" panose="02020603050405020304" pitchFamily="18" charset="0"/>
            </a:endParaRPr>
          </a:p>
          <a:p>
            <a:pPr marL="0" indent="0">
              <a:buNone/>
            </a:pPr>
            <a:r>
              <a:rPr lang="ja-JP" altLang="en-US" dirty="0">
                <a:latin typeface="Times New Roman" panose="02020603050405020304" pitchFamily="18" charset="0"/>
              </a:rPr>
              <a:t>　　　  （符号化性能が劣化してしまう）</a:t>
            </a:r>
            <a:endParaRPr lang="en-US" altLang="ja-JP" dirty="0">
              <a:latin typeface="Times New Roman" panose="02020603050405020304" pitchFamily="18" charset="0"/>
            </a:endParaRPr>
          </a:p>
          <a:p>
            <a:pPr marL="0" indent="0">
              <a:lnSpc>
                <a:spcPct val="100000"/>
              </a:lnSpc>
              <a:spcBef>
                <a:spcPts val="1200"/>
              </a:spcBef>
              <a:buNone/>
            </a:pPr>
            <a:endParaRPr lang="en-US" altLang="ja-JP" dirty="0">
              <a:latin typeface="Times New Roman" panose="02020603050405020304" pitchFamily="18" charset="0"/>
            </a:endParaRPr>
          </a:p>
        </p:txBody>
      </p:sp>
      <p:sp>
        <p:nvSpPr>
          <p:cNvPr id="6" name="スライド番号プレースホルダー 5">
            <a:extLst>
              <a:ext uri="{FF2B5EF4-FFF2-40B4-BE49-F238E27FC236}">
                <a16:creationId xmlns:a16="http://schemas.microsoft.com/office/drawing/2014/main" id="{0A136391-F311-2ED0-4425-29D8799FC177}"/>
              </a:ext>
            </a:extLst>
          </p:cNvPr>
          <p:cNvSpPr>
            <a:spLocks noGrp="1"/>
          </p:cNvSpPr>
          <p:nvPr>
            <p:ph type="sldNum" sz="quarter" idx="12"/>
          </p:nvPr>
        </p:nvSpPr>
        <p:spPr/>
        <p:txBody>
          <a:bodyPr/>
          <a:lstStyle/>
          <a:p>
            <a:fld id="{EED84C72-A00F-41D9-8911-FDA808E68C33}" type="slidenum">
              <a:rPr lang="ja-JP" altLang="en-US" smtClean="0"/>
              <a:t>8</a:t>
            </a:fld>
            <a:endParaRPr lang="ja-JP" altLang="en-US"/>
          </a:p>
        </p:txBody>
      </p:sp>
      <p:sp>
        <p:nvSpPr>
          <p:cNvPr id="50" name="楕円 49">
            <a:extLst>
              <a:ext uri="{FF2B5EF4-FFF2-40B4-BE49-F238E27FC236}">
                <a16:creationId xmlns:a16="http://schemas.microsoft.com/office/drawing/2014/main" id="{DD9F9DE5-38B9-5C7F-7C54-6D933E9D6086}"/>
              </a:ext>
            </a:extLst>
          </p:cNvPr>
          <p:cNvSpPr>
            <a:spLocks noChangeAspect="1"/>
          </p:cNvSpPr>
          <p:nvPr/>
        </p:nvSpPr>
        <p:spPr>
          <a:xfrm>
            <a:off x="1095492" y="1496063"/>
            <a:ext cx="369331" cy="36933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a:extLst>
              <a:ext uri="{FF2B5EF4-FFF2-40B4-BE49-F238E27FC236}">
                <a16:creationId xmlns:a16="http://schemas.microsoft.com/office/drawing/2014/main" id="{AD07796C-53B5-A020-163E-66167300A091}"/>
              </a:ext>
            </a:extLst>
          </p:cNvPr>
          <p:cNvSpPr>
            <a:spLocks noChangeAspect="1"/>
          </p:cNvSpPr>
          <p:nvPr/>
        </p:nvSpPr>
        <p:spPr>
          <a:xfrm>
            <a:off x="998584" y="2030470"/>
            <a:ext cx="563145" cy="563145"/>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コンテンツ プレースホルダー 2">
            <a:extLst>
              <a:ext uri="{FF2B5EF4-FFF2-40B4-BE49-F238E27FC236}">
                <a16:creationId xmlns:a16="http://schemas.microsoft.com/office/drawing/2014/main" id="{189E77B2-7C69-4F7D-DC67-108D0C7B05F7}"/>
              </a:ext>
            </a:extLst>
          </p:cNvPr>
          <p:cNvSpPr txBox="1">
            <a:spLocks/>
          </p:cNvSpPr>
          <p:nvPr/>
        </p:nvSpPr>
        <p:spPr>
          <a:xfrm>
            <a:off x="273050" y="3478458"/>
            <a:ext cx="8742472" cy="1646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800" dirty="0">
                <a:latin typeface="Times New Roman" panose="02020603050405020304" pitchFamily="18" charset="0"/>
              </a:rPr>
              <a:t> </a:t>
            </a:r>
            <a:r>
              <a:rPr lang="ja-JP" altLang="en-US" dirty="0">
                <a:latin typeface="Times New Roman" panose="02020603050405020304" pitchFamily="18" charset="0"/>
              </a:rPr>
              <a:t>実用的なビットレートでの</a:t>
            </a:r>
            <a:r>
              <a:rPr lang="en-US" altLang="ja-JP" dirty="0">
                <a:latin typeface="Times New Roman" panose="02020603050405020304" pitchFamily="18" charset="0"/>
              </a:rPr>
              <a:t>ICA</a:t>
            </a:r>
            <a:r>
              <a:rPr lang="ja-JP" altLang="en-US" dirty="0">
                <a:latin typeface="Times New Roman" panose="02020603050405020304" pitchFamily="18" charset="0"/>
              </a:rPr>
              <a:t>の特徴</a:t>
            </a:r>
            <a:endParaRPr lang="en-US" altLang="ja-JP" dirty="0">
              <a:latin typeface="Times New Roman" panose="02020603050405020304" pitchFamily="18" charset="0"/>
            </a:endParaRPr>
          </a:p>
          <a:p>
            <a:pPr lvl="2">
              <a:lnSpc>
                <a:spcPct val="150000"/>
              </a:lnSpc>
              <a:buFont typeface="Wingdings" panose="05000000000000000000" pitchFamily="2" charset="2"/>
              <a:buChar char="l"/>
            </a:pPr>
            <a:r>
              <a:rPr lang="ja-JP" altLang="en-US" dirty="0">
                <a:latin typeface="Times New Roman" panose="02020603050405020304" pitchFamily="18" charset="0"/>
              </a:rPr>
              <a:t>ブロックの保存には複数個の</a:t>
            </a:r>
            <a:r>
              <a:rPr lang="en-US" altLang="ja-JP" dirty="0">
                <a:latin typeface="Times New Roman" panose="02020603050405020304" pitchFamily="18" charset="0"/>
              </a:rPr>
              <a:t>ICA</a:t>
            </a:r>
            <a:r>
              <a:rPr lang="ja-JP" altLang="en-US" dirty="0">
                <a:latin typeface="Times New Roman" panose="02020603050405020304" pitchFamily="18" charset="0"/>
              </a:rPr>
              <a:t>基底が使用される </a:t>
            </a:r>
            <a:endParaRPr lang="en-US" altLang="ja-JP" dirty="0">
              <a:latin typeface="Times New Roman" panose="02020603050405020304" pitchFamily="18" charset="0"/>
            </a:endParaRPr>
          </a:p>
          <a:p>
            <a:pPr lvl="2">
              <a:lnSpc>
                <a:spcPct val="150000"/>
              </a:lnSpc>
              <a:buFont typeface="Wingdings" panose="05000000000000000000" pitchFamily="2" charset="2"/>
              <a:buChar char="l"/>
            </a:pPr>
            <a:r>
              <a:rPr lang="ja-JP" altLang="en-US" dirty="0">
                <a:latin typeface="Times New Roman" panose="02020603050405020304" pitchFamily="18" charset="0"/>
              </a:rPr>
              <a:t>ブロックの保存に適した</a:t>
            </a:r>
            <a:r>
              <a:rPr lang="en-US" altLang="ja-JP" dirty="0">
                <a:latin typeface="Times New Roman" panose="02020603050405020304" pitchFamily="18" charset="0"/>
              </a:rPr>
              <a:t>ICA</a:t>
            </a:r>
            <a:r>
              <a:rPr lang="ja-JP" altLang="en-US" dirty="0">
                <a:latin typeface="Times New Roman" panose="02020603050405020304" pitchFamily="18" charset="0"/>
              </a:rPr>
              <a:t>基底はビットレートごとに異なる</a:t>
            </a:r>
            <a:endParaRPr lang="en-US" altLang="ja-JP" dirty="0">
              <a:latin typeface="Times New Roman" panose="02020603050405020304" pitchFamily="18" charset="0"/>
            </a:endParaRPr>
          </a:p>
        </p:txBody>
      </p:sp>
      <p:sp>
        <p:nvSpPr>
          <p:cNvPr id="53" name="正方形/長方形 52">
            <a:extLst>
              <a:ext uri="{FF2B5EF4-FFF2-40B4-BE49-F238E27FC236}">
                <a16:creationId xmlns:a16="http://schemas.microsoft.com/office/drawing/2014/main" id="{78E7EED9-6F99-25FD-CA98-A09221A165F3}"/>
              </a:ext>
            </a:extLst>
          </p:cNvPr>
          <p:cNvSpPr/>
          <p:nvPr/>
        </p:nvSpPr>
        <p:spPr>
          <a:xfrm>
            <a:off x="1464823" y="5505672"/>
            <a:ext cx="6737421" cy="1058285"/>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Times New Roman" panose="02020603050405020304" pitchFamily="18" charset="0"/>
                <a:cs typeface="Times New Roman" panose="02020603050405020304" pitchFamily="18" charset="0"/>
              </a:rPr>
              <a:t>DCT-ICA</a:t>
            </a:r>
            <a:r>
              <a:rPr lang="ja-JP" altLang="en-US" sz="2400" dirty="0">
                <a:solidFill>
                  <a:schemeClr val="bg1"/>
                </a:solidFill>
                <a:latin typeface="Times New Roman" panose="02020603050405020304" pitchFamily="18" charset="0"/>
                <a:cs typeface="Times New Roman" panose="02020603050405020304" pitchFamily="18" charset="0"/>
              </a:rPr>
              <a:t>ハイブリッド符号化手法を</a:t>
            </a:r>
            <a:endParaRPr lang="en-US" altLang="ja-JP" sz="2400" dirty="0">
              <a:solidFill>
                <a:schemeClr val="bg1"/>
              </a:solidFill>
              <a:latin typeface="Times New Roman" panose="02020603050405020304" pitchFamily="18" charset="0"/>
              <a:cs typeface="Times New Roman" panose="02020603050405020304" pitchFamily="18" charset="0"/>
            </a:endParaRPr>
          </a:p>
          <a:p>
            <a:pPr algn="ctr"/>
            <a:r>
              <a:rPr lang="ja-JP" altLang="en-US" sz="2400" dirty="0">
                <a:solidFill>
                  <a:schemeClr val="accent2"/>
                </a:solidFill>
                <a:latin typeface="Times New Roman" panose="02020603050405020304" pitchFamily="18" charset="0"/>
                <a:cs typeface="Times New Roman" panose="02020603050405020304" pitchFamily="18" charset="0"/>
              </a:rPr>
              <a:t>すべて</a:t>
            </a:r>
            <a:r>
              <a:rPr lang="ja-JP" altLang="en-US" sz="2400" dirty="0">
                <a:solidFill>
                  <a:schemeClr val="bg1"/>
                </a:solidFill>
                <a:latin typeface="Times New Roman" panose="02020603050405020304" pitchFamily="18" charset="0"/>
                <a:cs typeface="Times New Roman" panose="02020603050405020304" pitchFamily="18" charset="0"/>
              </a:rPr>
              <a:t>のビットレートで実現</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4F8F448F-80CD-D484-C5A8-9B681429CF1D}"/>
              </a:ext>
            </a:extLst>
          </p:cNvPr>
          <p:cNvSpPr txBox="1"/>
          <p:nvPr/>
        </p:nvSpPr>
        <p:spPr>
          <a:xfrm>
            <a:off x="1798420" y="5125220"/>
            <a:ext cx="1502360" cy="461665"/>
          </a:xfrm>
          <a:prstGeom prst="rect">
            <a:avLst/>
          </a:prstGeom>
          <a:solidFill>
            <a:schemeClr val="bg1"/>
          </a:solidFill>
          <a:ln>
            <a:solidFill>
              <a:schemeClr val="accent2"/>
            </a:solidFill>
          </a:ln>
        </p:spPr>
        <p:txBody>
          <a:bodyPr wrap="square" rtlCol="0">
            <a:spAutoFit/>
          </a:bodyPr>
          <a:lstStyle/>
          <a:p>
            <a:pPr algn="ctr"/>
            <a:r>
              <a:rPr lang="ja-JP" altLang="en-US" sz="2400" dirty="0">
                <a:latin typeface="Times New Roman" panose="02020603050405020304" pitchFamily="18" charset="0"/>
                <a:cs typeface="Times New Roman" panose="02020603050405020304" pitchFamily="18" charset="0"/>
              </a:rPr>
              <a:t>目的</a:t>
            </a:r>
          </a:p>
        </p:txBody>
      </p:sp>
    </p:spTree>
    <p:extLst>
      <p:ext uri="{BB962C8B-B14F-4D97-AF65-F5344CB8AC3E}">
        <p14:creationId xmlns:p14="http://schemas.microsoft.com/office/powerpoint/2010/main" val="2583563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328812" y="1149299"/>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856F534-EDEE-21F7-4AED-EC8D6C0AAF32}"/>
              </a:ext>
            </a:extLst>
          </p:cNvPr>
          <p:cNvSpPr txBox="1"/>
          <p:nvPr/>
        </p:nvSpPr>
        <p:spPr>
          <a:xfrm>
            <a:off x="7383040" y="4620001"/>
            <a:ext cx="1318639" cy="150359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551415" y="1194728"/>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19" y="1740769"/>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1991496" y="2970603"/>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146458" y="3430846"/>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p:cNvCxnSpPr>
          <p:nvPr/>
        </p:nvCxnSpPr>
        <p:spPr>
          <a:xfrm flipH="1">
            <a:off x="4273130" y="4472671"/>
            <a:ext cx="1"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492432" y="1371437"/>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210919" y="2097224"/>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210919" y="2110178"/>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210919" y="3852610"/>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390859" y="4312619"/>
            <a:ext cx="1737775"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a:latin typeface="Times New Roman" panose="02020603050405020304" pitchFamily="18" charset="0"/>
                <a:cs typeface="Times New Roman" panose="02020603050405020304" pitchFamily="18" charset="0"/>
              </a:rPr>
              <a:t>領域分割のための</a:t>
            </a:r>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基底を決定</a:t>
            </a: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p:cNvCxnSpPr>
          <p:nvPr/>
        </p:nvCxnSpPr>
        <p:spPr>
          <a:xfrm flipV="1">
            <a:off x="2128634" y="2964067"/>
            <a:ext cx="520831"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106505" y="4106499"/>
            <a:ext cx="2141113" cy="156155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085378" y="4813070"/>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a:latin typeface="Times New Roman" panose="02020603050405020304" pitchFamily="18" charset="0"/>
                <a:cs typeface="Times New Roman" panose="02020603050405020304" pitchFamily="18" charset="0"/>
              </a:rPr>
              <a:t>各</a:t>
            </a:r>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基底の</a:t>
            </a:r>
            <a:endParaRPr lang="en-US" altLang="ja-JP" sz="1600" dirty="0">
              <a:latin typeface="Times New Roman" panose="02020603050405020304" pitchFamily="18" charset="0"/>
              <a:cs typeface="Times New Roman" panose="02020603050405020304" pitchFamily="18" charset="0"/>
            </a:endParaRPr>
          </a:p>
          <a:p>
            <a:pPr algn="ctr"/>
            <a:r>
              <a:rPr lang="ja-JP" altLang="en-US" sz="1600" dirty="0">
                <a:latin typeface="Times New Roman" panose="02020603050405020304" pitchFamily="18" charset="0"/>
                <a:cs typeface="Times New Roman" panose="02020603050405020304" pitchFamily="18" charset="0"/>
              </a:rPr>
              <a:t>組み合わせを評価</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841441" y="861559"/>
            <a:ext cx="877163" cy="369332"/>
          </a:xfrm>
          <a:prstGeom prst="rect">
            <a:avLst/>
          </a:prstGeom>
          <a:noFill/>
        </p:spPr>
        <p:txBody>
          <a:bodyPr wrap="none" rtlCol="0">
            <a:spAutoFit/>
          </a:bodyPr>
          <a:lstStyle/>
          <a:p>
            <a:r>
              <a:rPr lang="ja-JP" altLang="en-US" dirty="0">
                <a:latin typeface="Times New Roman" panose="02020603050405020304" pitchFamily="18" charset="0"/>
                <a:cs typeface="Times New Roman" panose="02020603050405020304" pitchFamily="18" charset="0"/>
              </a:rPr>
              <a:t>制限前</a:t>
            </a: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679860" y="1173517"/>
            <a:ext cx="1186542" cy="338554"/>
          </a:xfrm>
          <a:prstGeom prst="rect">
            <a:avLst/>
          </a:prstGeom>
          <a:noFill/>
        </p:spPr>
        <p:txBody>
          <a:bodyPr wrap="none" rtlCol="0">
            <a:spAutoFit/>
          </a:bodyPr>
          <a:lstStyle/>
          <a:p>
            <a:pPr algn="ctr"/>
            <a:r>
              <a:rPr lang="en-US" altLang="ja-JP" sz="1600" dirty="0" err="1">
                <a:latin typeface="Times New Roman" panose="02020603050405020304" pitchFamily="18" charset="0"/>
                <a:cs typeface="Times New Roman" panose="02020603050405020304" pitchFamily="18" charset="0"/>
              </a:rPr>
              <a:t>DCT_Block</a:t>
            </a:r>
            <a:endParaRPr lang="en-US" altLang="ja-JP" sz="1600" dirty="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5464" y="1527452"/>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8260" y="3278076"/>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185335" y="4813070"/>
            <a:ext cx="1908486"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a:latin typeface="Times New Roman" panose="02020603050405020304" pitchFamily="18" charset="0"/>
                <a:cs typeface="Times New Roman" panose="02020603050405020304" pitchFamily="18" charset="0"/>
              </a:rPr>
              <a:t>使用する</a:t>
            </a:r>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基底とその適用ブロックを</a:t>
            </a:r>
            <a:endParaRPr lang="en-US" altLang="ja-JP" sz="1600" dirty="0">
              <a:latin typeface="Times New Roman" panose="02020603050405020304" pitchFamily="18" charset="0"/>
              <a:cs typeface="Times New Roman" panose="02020603050405020304" pitchFamily="18" charset="0"/>
            </a:endParaRPr>
          </a:p>
          <a:p>
            <a:pPr algn="ctr"/>
            <a:r>
              <a:rPr lang="ja-JP" altLang="en-US" sz="1600" dirty="0">
                <a:latin typeface="Times New Roman" panose="02020603050405020304" pitchFamily="18" charset="0"/>
                <a:cs typeface="Times New Roman" panose="02020603050405020304" pitchFamily="18" charset="0"/>
              </a:rPr>
              <a:t>決定</a:t>
            </a:r>
            <a:endParaRPr lang="en-US" altLang="ja-JP" sz="1600" dirty="0">
              <a:latin typeface="Times New Roman" panose="02020603050405020304" pitchFamily="18" charset="0"/>
              <a:cs typeface="Times New Roman" panose="02020603050405020304" pitchFamily="18" charset="0"/>
            </a:endParaRP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2895580" y="4676496"/>
            <a:ext cx="4346993" cy="149977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4921092" y="5390980"/>
            <a:ext cx="26424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470706" y="4685698"/>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466257" y="4670825"/>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611857"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093821" y="5390980"/>
            <a:ext cx="34483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363526" y="1199364"/>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466257" y="2905972"/>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3104" y="1524130"/>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5989" y="3253562"/>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855752" y="2097225"/>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5968878" y="2110178"/>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5968878" y="3842035"/>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644754" y="822596"/>
            <a:ext cx="877163" cy="369332"/>
          </a:xfrm>
          <a:prstGeom prst="rect">
            <a:avLst/>
          </a:prstGeom>
          <a:noFill/>
        </p:spPr>
        <p:txBody>
          <a:bodyPr wrap="none" rtlCol="0">
            <a:spAutoFit/>
          </a:bodyPr>
          <a:lstStyle/>
          <a:p>
            <a:r>
              <a:rPr lang="ja-JP" altLang="en-US" dirty="0">
                <a:latin typeface="Times New Roman" panose="02020603050405020304" pitchFamily="18" charset="0"/>
                <a:cs typeface="Times New Roman" panose="02020603050405020304" pitchFamily="18" charset="0"/>
              </a:rPr>
              <a:t>制限後</a:t>
            </a: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ハイブリッド符号化</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の構成図</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815039" y="3826585"/>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28636" y="2593950"/>
            <a:ext cx="1005404" cy="338554"/>
          </a:xfrm>
          <a:prstGeom prst="rect">
            <a:avLst/>
          </a:prstGeom>
          <a:noFill/>
        </p:spPr>
        <p:txBody>
          <a:bodyPr wrap="none" rtlCol="0">
            <a:spAutoFit/>
          </a:bodyPr>
          <a:lstStyle/>
          <a:p>
            <a:pPr algn="ctr"/>
            <a:r>
              <a:rPr lang="ja-JP" altLang="en-US" sz="1600" dirty="0">
                <a:highlight>
                  <a:srgbClr val="FFFFFF"/>
                </a:highlight>
                <a:latin typeface="Times New Roman" panose="02020603050405020304" pitchFamily="18" charset="0"/>
                <a:cs typeface="Times New Roman" panose="02020603050405020304" pitchFamily="18" charset="0"/>
              </a:rPr>
              <a:t>領域分割</a:t>
            </a: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868702" y="4278951"/>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512275" y="5788512"/>
            <a:ext cx="1005404" cy="338554"/>
          </a:xfrm>
          <a:prstGeom prst="rect">
            <a:avLst/>
          </a:prstGeom>
          <a:noFill/>
        </p:spPr>
        <p:txBody>
          <a:bodyPr wrap="none" rtlCol="0">
            <a:spAutoFit/>
          </a:bodyPr>
          <a:lstStyle/>
          <a:p>
            <a:pPr algn="ctr"/>
            <a:r>
              <a:rPr lang="ja-JP" altLang="en-US" sz="1600" dirty="0">
                <a:latin typeface="Times New Roman" panose="02020603050405020304" pitchFamily="18" charset="0"/>
                <a:cs typeface="Times New Roman" panose="02020603050405020304" pitchFamily="18" charset="0"/>
              </a:rPr>
              <a:t>付加情報</a:t>
            </a:r>
            <a:endParaRPr lang="en-US" sz="1600" dirty="0">
              <a:latin typeface="Times New Roman" panose="02020603050405020304" pitchFamily="18" charset="0"/>
              <a:cs typeface="Times New Roman" panose="02020603050405020304" pitchFamily="18" charset="0"/>
            </a:endParaRP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714804" y="2947871"/>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196002" y="6343705"/>
            <a:ext cx="4266425" cy="434345"/>
          </a:xfrm>
        </p:spPr>
        <p:txBody>
          <a:bodyPr>
            <a:normAutofit/>
          </a:bodyPr>
          <a:lstStyle/>
          <a:p>
            <a:pPr marL="0" indent="0">
              <a:buNone/>
            </a:pPr>
            <a:r>
              <a:rPr lang="en-US" altLang="ja-JP" sz="2000" dirty="0">
                <a:latin typeface="Times New Roman" panose="02020603050405020304" pitchFamily="18" charset="0"/>
              </a:rPr>
              <a:t>※</a:t>
            </a:r>
            <a:r>
              <a:rPr lang="ja-JP" altLang="en-US" sz="2000" dirty="0">
                <a:latin typeface="Times New Roman" panose="02020603050405020304" pitchFamily="18" charset="0"/>
              </a:rPr>
              <a:t>ビットレートごとに適用</a:t>
            </a:r>
            <a:endParaRPr lang="en-US" altLang="ja-JP" sz="2000" dirty="0">
              <a:latin typeface="Times New Roman" panose="02020603050405020304" pitchFamily="18" charset="0"/>
            </a:endParaRPr>
          </a:p>
        </p:txBody>
      </p:sp>
      <p:sp>
        <p:nvSpPr>
          <p:cNvPr id="55" name="テキスト ボックス 54">
            <a:extLst>
              <a:ext uri="{FF2B5EF4-FFF2-40B4-BE49-F238E27FC236}">
                <a16:creationId xmlns:a16="http://schemas.microsoft.com/office/drawing/2014/main" id="{48BDC8B5-480F-E5B0-161D-4B937CF6620D}"/>
              </a:ext>
            </a:extLst>
          </p:cNvPr>
          <p:cNvSpPr txBox="1"/>
          <p:nvPr/>
        </p:nvSpPr>
        <p:spPr>
          <a:xfrm>
            <a:off x="5199130" y="2794790"/>
            <a:ext cx="1450098" cy="338554"/>
          </a:xfrm>
          <a:prstGeom prst="rect">
            <a:avLst/>
          </a:prstGeom>
          <a:solidFill>
            <a:schemeClr val="bg1"/>
          </a:solidFill>
        </p:spPr>
        <p:txBody>
          <a:bodyPr wrap="square">
            <a:spAutoFit/>
          </a:bodyPr>
          <a:lstStyle/>
          <a:p>
            <a:pPr algn="ctr"/>
            <a:r>
              <a:rPr lang="ja-JP" altLang="en-US" sz="1600" dirty="0">
                <a:latin typeface="Times New Roman" panose="02020603050405020304" pitchFamily="18" charset="0"/>
                <a:cs typeface="Times New Roman" panose="02020603050405020304" pitchFamily="18" charset="0"/>
              </a:rPr>
              <a:t>領域を再分割</a:t>
            </a:r>
            <a:endParaRPr lang="en-US" altLang="ja-JP" sz="1600" dirty="0">
              <a:latin typeface="Times New Roman" panose="02020603050405020304" pitchFamily="18" charset="0"/>
              <a:cs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AFD38FD2-EAD9-11B5-9043-A95B98E981D3}"/>
              </a:ext>
            </a:extLst>
          </p:cNvPr>
          <p:cNvSpPr txBox="1">
            <a:spLocks/>
          </p:cNvSpPr>
          <p:nvPr/>
        </p:nvSpPr>
        <p:spPr>
          <a:xfrm>
            <a:off x="1681846" y="5037235"/>
            <a:ext cx="482377"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chemeClr val="accent2"/>
                </a:solidFill>
                <a:latin typeface="Times New Roman" panose="02020603050405020304" pitchFamily="18" charset="0"/>
              </a:rPr>
              <a:t>①</a:t>
            </a:r>
            <a:endParaRPr lang="en-US" altLang="ja-JP" dirty="0">
              <a:solidFill>
                <a:schemeClr val="accent2"/>
              </a:solidFill>
              <a:latin typeface="Times New Roman" panose="02020603050405020304" pitchFamily="18" charset="0"/>
            </a:endParaRPr>
          </a:p>
        </p:txBody>
      </p:sp>
      <p:sp>
        <p:nvSpPr>
          <p:cNvPr id="58" name="コンテンツ プレースホルダー 2">
            <a:extLst>
              <a:ext uri="{FF2B5EF4-FFF2-40B4-BE49-F238E27FC236}">
                <a16:creationId xmlns:a16="http://schemas.microsoft.com/office/drawing/2014/main" id="{5C58B33E-15D7-414F-E90B-BE45ECCA9E82}"/>
              </a:ext>
            </a:extLst>
          </p:cNvPr>
          <p:cNvSpPr txBox="1">
            <a:spLocks/>
          </p:cNvSpPr>
          <p:nvPr/>
        </p:nvSpPr>
        <p:spPr>
          <a:xfrm>
            <a:off x="4462427" y="5578495"/>
            <a:ext cx="482377"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chemeClr val="accent2"/>
                </a:solidFill>
                <a:latin typeface="Times New Roman" panose="02020603050405020304" pitchFamily="18" charset="0"/>
              </a:rPr>
              <a:t>②</a:t>
            </a:r>
            <a:endParaRPr lang="en-US" altLang="ja-JP" dirty="0">
              <a:solidFill>
                <a:schemeClr val="accent2"/>
              </a:solidFill>
              <a:latin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4B208613-0F4F-FD81-8EF2-939041F95CED}"/>
              </a:ext>
            </a:extLst>
          </p:cNvPr>
          <p:cNvSpPr txBox="1">
            <a:spLocks/>
          </p:cNvSpPr>
          <p:nvPr/>
        </p:nvSpPr>
        <p:spPr>
          <a:xfrm>
            <a:off x="6632361" y="5560455"/>
            <a:ext cx="482377"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chemeClr val="accent2"/>
                </a:solidFill>
                <a:latin typeface="Times New Roman" panose="02020603050405020304" pitchFamily="18" charset="0"/>
              </a:rPr>
              <a:t>③</a:t>
            </a:r>
            <a:endParaRPr lang="en-US" altLang="ja-JP" dirty="0">
              <a:solidFill>
                <a:schemeClr val="accent2"/>
              </a:solidFill>
              <a:latin typeface="Times New Roman" panose="02020603050405020304" pitchFamily="18" charset="0"/>
            </a:endParaRPr>
          </a:p>
        </p:txBody>
      </p: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573546" y="5076511"/>
            <a:ext cx="987643" cy="338554"/>
          </a:xfrm>
          <a:prstGeom prst="rect">
            <a:avLst/>
          </a:prstGeom>
          <a:noFill/>
        </p:spPr>
        <p:txBody>
          <a:bodyPr wrap="none" rtlCol="0">
            <a:spAutoFit/>
          </a:bodyPr>
          <a:lstStyle/>
          <a:p>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 基底</a:t>
            </a:r>
          </a:p>
        </p:txBody>
      </p:sp>
      <p:sp>
        <p:nvSpPr>
          <p:cNvPr id="6" name="スライド番号プレースホルダー 5">
            <a:extLst>
              <a:ext uri="{FF2B5EF4-FFF2-40B4-BE49-F238E27FC236}">
                <a16:creationId xmlns:a16="http://schemas.microsoft.com/office/drawing/2014/main" id="{0A136391-F311-2ED0-4425-29D8799FC177}"/>
              </a:ext>
            </a:extLst>
          </p:cNvPr>
          <p:cNvSpPr>
            <a:spLocks noGrp="1"/>
          </p:cNvSpPr>
          <p:nvPr>
            <p:ph type="sldNum" sz="quarter" idx="12"/>
          </p:nvPr>
        </p:nvSpPr>
        <p:spPr/>
        <p:txBody>
          <a:bodyPr/>
          <a:lstStyle/>
          <a:p>
            <a:fld id="{EED84C72-A00F-41D9-8911-FDA808E68C33}" type="slidenum">
              <a:rPr lang="ja-JP" altLang="en-US" smtClean="0"/>
              <a:t>9</a:t>
            </a:fld>
            <a:endParaRPr lang="ja-JP" altLang="en-US"/>
          </a:p>
        </p:txBody>
      </p:sp>
    </p:spTree>
    <p:extLst>
      <p:ext uri="{BB962C8B-B14F-4D97-AF65-F5344CB8AC3E}">
        <p14:creationId xmlns:p14="http://schemas.microsoft.com/office/powerpoint/2010/main" val="842851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3411</TotalTime>
  <Words>4182</Words>
  <Application>Microsoft Macintosh PowerPoint</Application>
  <PresentationFormat>画面に合わせる (4:3)</PresentationFormat>
  <Paragraphs>591</Paragraphs>
  <Slides>28</Slides>
  <Notes>28</Notes>
  <HiddenSlides>9</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28</vt:i4>
      </vt:variant>
    </vt:vector>
  </HeadingPairs>
  <TitlesOfParts>
    <vt:vector size="41" baseType="lpstr">
      <vt:lpstr>HG創英角ｺﾞｼｯｸUB</vt:lpstr>
      <vt:lpstr>ＭＳ Ｐゴシック</vt:lpstr>
      <vt:lpstr>ＭＳ ゴシック</vt:lpstr>
      <vt:lpstr>arial</vt:lpstr>
      <vt:lpstr>arial</vt:lpstr>
      <vt:lpstr>Calibri</vt:lpstr>
      <vt:lpstr>Calibri Light</vt:lpstr>
      <vt:lpstr>Cambria Math</vt:lpstr>
      <vt:lpstr>Lucida Sans</vt:lpstr>
      <vt:lpstr>Tahoma</vt:lpstr>
      <vt:lpstr>Times New Roman</vt:lpstr>
      <vt:lpstr>Wingdings</vt:lpstr>
      <vt:lpstr>Office テーマ</vt:lpstr>
      <vt:lpstr> 離散コサイン変換と 独立成分分析を併用した 画像符号化手法の性能改善 </vt:lpstr>
      <vt:lpstr>Introduction – 研究背景</vt:lpstr>
      <vt:lpstr>Introduction – 離散コサイン変換 (DCT)</vt:lpstr>
      <vt:lpstr>Introduction –  独立成分分析 (ICA)[1]</vt:lpstr>
      <vt:lpstr>Introduction –  ハイブリッド手法の概要</vt:lpstr>
      <vt:lpstr>Motivation –  ハイブリッド符号化の課題</vt:lpstr>
      <vt:lpstr>Motivation – ハイブリッド符号化の課題</vt:lpstr>
      <vt:lpstr>Method – 提案手法の目的</vt:lpstr>
      <vt:lpstr>Method – ハイブリッド符号化の構成図</vt:lpstr>
      <vt:lpstr>Method – 領域分割のためのICA基底を決定 ①</vt:lpstr>
      <vt:lpstr>Method –領域分割のためのICA基底を決定 ①</vt:lpstr>
      <vt:lpstr>Method – 各ICA基底の組み合わせを評価　②</vt:lpstr>
      <vt:lpstr>Method – 使用するICA基底と適用ブロックを決定③</vt:lpstr>
      <vt:lpstr>Results – 各レートの最適な基底と適用ブロック</vt:lpstr>
      <vt:lpstr>Results – 符号化性能（PSNR対Entropy）の比較</vt:lpstr>
      <vt:lpstr>Results – 高ビットレートでの性能と主観評価</vt:lpstr>
      <vt:lpstr>Conclusion</vt:lpstr>
      <vt:lpstr>References</vt:lpstr>
      <vt:lpstr>研究実績</vt:lpstr>
      <vt:lpstr>Appendix</vt:lpstr>
      <vt:lpstr>Appendix</vt:lpstr>
      <vt:lpstr>Appendix</vt:lpstr>
      <vt:lpstr>Appendix</vt:lpstr>
      <vt:lpstr>Appendix</vt:lpstr>
      <vt:lpstr>Appendix</vt:lpstr>
      <vt:lpstr>Appendix</vt:lpstr>
      <vt:lpstr>再構成画像 -(Barbara)</vt:lpstr>
      <vt:lpstr>付録 – 効果的な画像は？</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21</cp:revision>
  <cp:lastPrinted>2022-08-03T02:33:18Z</cp:lastPrinted>
  <dcterms:created xsi:type="dcterms:W3CDTF">2018-05-21T07:37:00Z</dcterms:created>
  <dcterms:modified xsi:type="dcterms:W3CDTF">2022-08-03T04:23:50Z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