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7.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38.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52.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3"/>
  </p:notesMasterIdLst>
  <p:handoutMasterIdLst>
    <p:handoutMasterId r:id="rId64"/>
  </p:handoutMasterIdLst>
  <p:sldIdLst>
    <p:sldId id="256" r:id="rId2"/>
    <p:sldId id="323" r:id="rId3"/>
    <p:sldId id="324" r:id="rId4"/>
    <p:sldId id="444" r:id="rId5"/>
    <p:sldId id="327" r:id="rId6"/>
    <p:sldId id="473" r:id="rId7"/>
    <p:sldId id="417" r:id="rId8"/>
    <p:sldId id="446" r:id="rId9"/>
    <p:sldId id="419" r:id="rId10"/>
    <p:sldId id="439" r:id="rId11"/>
    <p:sldId id="479" r:id="rId12"/>
    <p:sldId id="425" r:id="rId13"/>
    <p:sldId id="475" r:id="rId14"/>
    <p:sldId id="443" r:id="rId15"/>
    <p:sldId id="448" r:id="rId16"/>
    <p:sldId id="429" r:id="rId17"/>
    <p:sldId id="379" r:id="rId18"/>
    <p:sldId id="454" r:id="rId19"/>
    <p:sldId id="455" r:id="rId20"/>
    <p:sldId id="478" r:id="rId21"/>
    <p:sldId id="450" r:id="rId22"/>
    <p:sldId id="476" r:id="rId23"/>
    <p:sldId id="452" r:id="rId24"/>
    <p:sldId id="477" r:id="rId25"/>
    <p:sldId id="344" r:id="rId26"/>
    <p:sldId id="418" r:id="rId27"/>
    <p:sldId id="447" r:id="rId28"/>
    <p:sldId id="440" r:id="rId29"/>
    <p:sldId id="423" r:id="rId30"/>
    <p:sldId id="441" r:id="rId31"/>
    <p:sldId id="420" r:id="rId32"/>
    <p:sldId id="406" r:id="rId33"/>
    <p:sldId id="402" r:id="rId34"/>
    <p:sldId id="401" r:id="rId35"/>
    <p:sldId id="433" r:id="rId36"/>
    <p:sldId id="434" r:id="rId37"/>
    <p:sldId id="435" r:id="rId38"/>
    <p:sldId id="436" r:id="rId39"/>
    <p:sldId id="430" r:id="rId40"/>
    <p:sldId id="431" r:id="rId41"/>
    <p:sldId id="432" r:id="rId42"/>
    <p:sldId id="411" r:id="rId43"/>
    <p:sldId id="388" r:id="rId44"/>
    <p:sldId id="387" r:id="rId45"/>
    <p:sldId id="410" r:id="rId46"/>
    <p:sldId id="396" r:id="rId47"/>
    <p:sldId id="400" r:id="rId48"/>
    <p:sldId id="403" r:id="rId49"/>
    <p:sldId id="457" r:id="rId50"/>
    <p:sldId id="460" r:id="rId51"/>
    <p:sldId id="469" r:id="rId52"/>
    <p:sldId id="462" r:id="rId53"/>
    <p:sldId id="467" r:id="rId54"/>
    <p:sldId id="470" r:id="rId55"/>
    <p:sldId id="468" r:id="rId56"/>
    <p:sldId id="463" r:id="rId57"/>
    <p:sldId id="466" r:id="rId58"/>
    <p:sldId id="472" r:id="rId59"/>
    <p:sldId id="464" r:id="rId60"/>
    <p:sldId id="471" r:id="rId61"/>
    <p:sldId id="465" r:id="rId62"/>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8E38"/>
    <a:srgbClr val="8064A2"/>
    <a:srgbClr val="FF9999"/>
    <a:srgbClr val="CC00FF"/>
    <a:srgbClr val="8BC8E1"/>
    <a:srgbClr val="5B9BD5"/>
    <a:srgbClr val="FF8181"/>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1ABFC-C313-4844-808C-8C5C33E9A898}" v="2" dt="2022-06-27T01:40:13.77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35" autoAdjust="0"/>
    <p:restoredTop sz="79260" autoAdjust="0"/>
  </p:normalViewPr>
  <p:slideViewPr>
    <p:cSldViewPr snapToGrid="0">
      <p:cViewPr varScale="1">
        <p:scale>
          <a:sx n="99" d="100"/>
          <a:sy n="99" d="100"/>
        </p:scale>
        <p:origin x="1596"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11DF0BA7-1562-43AB-BF10-C191000D08F5}"/>
    <pc:docChg chg="undo custSel delSld modSld">
      <pc:chgData name="中田 雄大" userId="62f770ad0d6c1cad" providerId="LiveId" clId="{11DF0BA7-1562-43AB-BF10-C191000D08F5}" dt="2022-05-24T08:33:39.509" v="3725"/>
      <pc:docMkLst>
        <pc:docMk/>
      </pc:docMkLst>
      <pc:sldChg chg="modSp mod">
        <pc:chgData name="中田 雄大" userId="62f770ad0d6c1cad" providerId="LiveId" clId="{11DF0BA7-1562-43AB-BF10-C191000D08F5}" dt="2022-05-24T06:21:46.990" v="79" actId="1076"/>
        <pc:sldMkLst>
          <pc:docMk/>
          <pc:sldMk cId="0" sldId="256"/>
        </pc:sldMkLst>
        <pc:spChg chg="mod">
          <ac:chgData name="中田 雄大" userId="62f770ad0d6c1cad" providerId="LiveId" clId="{11DF0BA7-1562-43AB-BF10-C191000D08F5}" dt="2022-05-24T06:21:46.990" v="79" actId="1076"/>
          <ac:spMkLst>
            <pc:docMk/>
            <pc:sldMk cId="0" sldId="256"/>
            <ac:spMk id="3" creationId="{00000000-0000-0000-0000-000000000000}"/>
          </ac:spMkLst>
        </pc:spChg>
        <pc:spChg chg="mod">
          <ac:chgData name="中田 雄大" userId="62f770ad0d6c1cad" providerId="LiveId" clId="{11DF0BA7-1562-43AB-BF10-C191000D08F5}" dt="2022-05-24T06:21:00.452" v="31" actId="20577"/>
          <ac:spMkLst>
            <pc:docMk/>
            <pc:sldMk cId="0" sldId="256"/>
            <ac:spMk id="7" creationId="{78BE3E78-D8C8-448A-B786-DFCEC30949CA}"/>
          </ac:spMkLst>
        </pc:spChg>
      </pc:sldChg>
      <pc:sldChg chg="addSp modSp mod">
        <pc:chgData name="中田 雄大" userId="62f770ad0d6c1cad" providerId="LiveId" clId="{11DF0BA7-1562-43AB-BF10-C191000D08F5}" dt="2022-05-24T08:33:39.509" v="3725"/>
        <pc:sldMkLst>
          <pc:docMk/>
          <pc:sldMk cId="0" sldId="323"/>
        </pc:sldMkLst>
        <pc:spChg chg="mod">
          <ac:chgData name="中田 雄大" userId="62f770ad0d6c1cad" providerId="LiveId" clId="{11DF0BA7-1562-43AB-BF10-C191000D08F5}" dt="2022-05-24T08:33:39.509" v="3725"/>
          <ac:spMkLst>
            <pc:docMk/>
            <pc:sldMk cId="0" sldId="323"/>
            <ac:spMk id="15" creationId="{1F64DC9F-2BED-42A3-9316-D972A73B213C}"/>
          </ac:spMkLst>
        </pc:spChg>
        <pc:spChg chg="add mod">
          <ac:chgData name="中田 雄大" userId="62f770ad0d6c1cad" providerId="LiveId" clId="{11DF0BA7-1562-43AB-BF10-C191000D08F5}" dt="2022-05-24T06:23:07.894" v="82" actId="14100"/>
          <ac:spMkLst>
            <pc:docMk/>
            <pc:sldMk cId="0" sldId="323"/>
            <ac:spMk id="22" creationId="{4BE82C6A-79B9-E538-B23C-AB9F7C701152}"/>
          </ac:spMkLst>
        </pc:spChg>
        <pc:spChg chg="add mod">
          <ac:chgData name="中田 雄大" userId="62f770ad0d6c1cad" providerId="LiveId" clId="{11DF0BA7-1562-43AB-BF10-C191000D08F5}" dt="2022-05-24T06:24:58.090" v="220" actId="20577"/>
          <ac:spMkLst>
            <pc:docMk/>
            <pc:sldMk cId="0" sldId="323"/>
            <ac:spMk id="25" creationId="{E973514E-8D05-764E-0063-08BE95BBAE7A}"/>
          </ac:spMkLst>
        </pc:spChg>
      </pc:sldChg>
      <pc:sldChg chg="modSp mod">
        <pc:chgData name="中田 雄大" userId="62f770ad0d6c1cad" providerId="LiveId" clId="{11DF0BA7-1562-43AB-BF10-C191000D08F5}" dt="2022-05-24T08:33:34.171" v="3720" actId="20577"/>
        <pc:sldMkLst>
          <pc:docMk/>
          <pc:sldMk cId="0" sldId="324"/>
        </pc:sldMkLst>
        <pc:spChg chg="mod">
          <ac:chgData name="中田 雄大" userId="62f770ad0d6c1cad" providerId="LiveId" clId="{11DF0BA7-1562-43AB-BF10-C191000D08F5}" dt="2022-05-24T08:33:34.171" v="3720" actId="20577"/>
          <ac:spMkLst>
            <pc:docMk/>
            <pc:sldMk cId="0" sldId="324"/>
            <ac:spMk id="30" creationId="{F575F65B-E18A-4A63-96B5-6E52972ACC3A}"/>
          </ac:spMkLst>
        </pc:spChg>
      </pc:sldChg>
      <pc:sldChg chg="modSp mod modNotesTx">
        <pc:chgData name="中田 雄大" userId="62f770ad0d6c1cad" providerId="LiveId" clId="{11DF0BA7-1562-43AB-BF10-C191000D08F5}" dt="2022-05-24T08:33:23.830" v="3714"/>
        <pc:sldMkLst>
          <pc:docMk/>
          <pc:sldMk cId="0" sldId="327"/>
        </pc:sldMkLst>
        <pc:spChg chg="mod">
          <ac:chgData name="中田 雄大" userId="62f770ad0d6c1cad" providerId="LiveId" clId="{11DF0BA7-1562-43AB-BF10-C191000D08F5}" dt="2022-05-24T08:33:23.830" v="3714"/>
          <ac:spMkLst>
            <pc:docMk/>
            <pc:sldMk cId="0" sldId="327"/>
            <ac:spMk id="16" creationId="{EA669EC8-67FB-44AD-8ED8-7F3460E6F3EC}"/>
          </ac:spMkLst>
        </pc:spChg>
      </pc:sldChg>
      <pc:sldChg chg="del">
        <pc:chgData name="中田 雄大" userId="62f770ad0d6c1cad" providerId="LiveId" clId="{11DF0BA7-1562-43AB-BF10-C191000D08F5}" dt="2022-05-24T08:08:52.625" v="2298" actId="47"/>
        <pc:sldMkLst>
          <pc:docMk/>
          <pc:sldMk cId="186116695" sldId="428"/>
        </pc:sldMkLst>
      </pc:sldChg>
      <pc:sldChg chg="del">
        <pc:chgData name="中田 雄大" userId="62f770ad0d6c1cad" providerId="LiveId" clId="{11DF0BA7-1562-43AB-BF10-C191000D08F5}" dt="2022-05-24T08:08:51.467" v="2297" actId="47"/>
        <pc:sldMkLst>
          <pc:docMk/>
          <pc:sldMk cId="4289829130" sldId="437"/>
        </pc:sldMkLst>
      </pc:sldChg>
      <pc:sldChg chg="modSp mod">
        <pc:chgData name="中田 雄大" userId="62f770ad0d6c1cad" providerId="LiveId" clId="{11DF0BA7-1562-43AB-BF10-C191000D08F5}" dt="2022-05-24T08:33:28.699" v="3717" actId="20577"/>
        <pc:sldMkLst>
          <pc:docMk/>
          <pc:sldMk cId="1868798627" sldId="444"/>
        </pc:sldMkLst>
        <pc:spChg chg="mod">
          <ac:chgData name="中田 雄大" userId="62f770ad0d6c1cad" providerId="LiveId" clId="{11DF0BA7-1562-43AB-BF10-C191000D08F5}" dt="2022-05-24T08:33:28.699" v="3717" actId="20577"/>
          <ac:spMkLst>
            <pc:docMk/>
            <pc:sldMk cId="1868798627" sldId="444"/>
            <ac:spMk id="5" creationId="{00000000-0000-0000-0000-000000000000}"/>
          </ac:spMkLst>
        </pc:spChg>
      </pc:sldChg>
      <pc:sldChg chg="addSp delSp modSp mod modNotesTx">
        <pc:chgData name="中田 雄大" userId="62f770ad0d6c1cad" providerId="LiveId" clId="{11DF0BA7-1562-43AB-BF10-C191000D08F5}" dt="2022-05-24T08:33:16.698" v="3709" actId="20577"/>
        <pc:sldMkLst>
          <pc:docMk/>
          <pc:sldMk cId="0" sldId="456"/>
        </pc:sldMkLst>
        <pc:spChg chg="add del mod">
          <ac:chgData name="中田 雄大" userId="62f770ad0d6c1cad" providerId="LiveId" clId="{11DF0BA7-1562-43AB-BF10-C191000D08F5}" dt="2022-05-24T06:57:09.550" v="843" actId="478"/>
          <ac:spMkLst>
            <pc:docMk/>
            <pc:sldMk cId="0" sldId="456"/>
            <ac:spMk id="3" creationId="{FBAA4C9A-B5F5-A885-28C7-5A0F82384002}"/>
          </ac:spMkLst>
        </pc:spChg>
        <pc:spChg chg="add mod ord">
          <ac:chgData name="中田 雄大" userId="62f770ad0d6c1cad" providerId="LiveId" clId="{11DF0BA7-1562-43AB-BF10-C191000D08F5}" dt="2022-05-24T08:14:36.474" v="2620" actId="20577"/>
          <ac:spMkLst>
            <pc:docMk/>
            <pc:sldMk cId="0" sldId="456"/>
            <ac:spMk id="4" creationId="{292BFDED-E507-73A8-2D08-D92A69E982B6}"/>
          </ac:spMkLst>
        </pc:spChg>
        <pc:spChg chg="add mod">
          <ac:chgData name="中田 雄大" userId="62f770ad0d6c1cad" providerId="LiveId" clId="{11DF0BA7-1562-43AB-BF10-C191000D08F5}" dt="2022-05-24T07:10:48.233" v="1129" actId="208"/>
          <ac:spMkLst>
            <pc:docMk/>
            <pc:sldMk cId="0" sldId="456"/>
            <ac:spMk id="5" creationId="{106F5F0A-3630-009B-C08E-51C820CFE2BD}"/>
          </ac:spMkLst>
        </pc:spChg>
        <pc:spChg chg="mod">
          <ac:chgData name="中田 雄大" userId="62f770ad0d6c1cad" providerId="LiveId" clId="{11DF0BA7-1562-43AB-BF10-C191000D08F5}" dt="2022-05-24T08:33:16.698" v="3709" actId="20577"/>
          <ac:spMkLst>
            <pc:docMk/>
            <pc:sldMk cId="0" sldId="456"/>
            <ac:spMk id="14" creationId="{58AE5EE8-5BB4-4934-9AC3-69C0D49CD1B1}"/>
          </ac:spMkLst>
        </pc:spChg>
        <pc:spChg chg="mod">
          <ac:chgData name="中田 雄大" userId="62f770ad0d6c1cad" providerId="LiveId" clId="{11DF0BA7-1562-43AB-BF10-C191000D08F5}" dt="2022-05-24T06:56:50.026" v="841" actId="20577"/>
          <ac:spMkLst>
            <pc:docMk/>
            <pc:sldMk cId="0" sldId="456"/>
            <ac:spMk id="16" creationId="{D81B82EF-2BAD-42E6-843E-D159B95C453F}"/>
          </ac:spMkLst>
        </pc:spChg>
        <pc:spChg chg="del">
          <ac:chgData name="中田 雄大" userId="62f770ad0d6c1cad" providerId="LiveId" clId="{11DF0BA7-1562-43AB-BF10-C191000D08F5}" dt="2022-05-24T06:57:06.731" v="842" actId="478"/>
          <ac:spMkLst>
            <pc:docMk/>
            <pc:sldMk cId="0" sldId="456"/>
            <ac:spMk id="19" creationId="{28F0E784-58CC-4B5A-A5A7-9E22591B7E45}"/>
          </ac:spMkLst>
        </pc:spChg>
        <pc:spChg chg="del">
          <ac:chgData name="中田 雄大" userId="62f770ad0d6c1cad" providerId="LiveId" clId="{11DF0BA7-1562-43AB-BF10-C191000D08F5}" dt="2022-05-24T06:57:06.731" v="842" actId="478"/>
          <ac:spMkLst>
            <pc:docMk/>
            <pc:sldMk cId="0" sldId="456"/>
            <ac:spMk id="20" creationId="{334F1377-5CDA-43A5-8648-15ECC5057863}"/>
          </ac:spMkLst>
        </pc:spChg>
        <pc:spChg chg="del">
          <ac:chgData name="中田 雄大" userId="62f770ad0d6c1cad" providerId="LiveId" clId="{11DF0BA7-1562-43AB-BF10-C191000D08F5}" dt="2022-05-24T06:57:06.731" v="842" actId="478"/>
          <ac:spMkLst>
            <pc:docMk/>
            <pc:sldMk cId="0" sldId="456"/>
            <ac:spMk id="23" creationId="{EDB7F5C0-0D3B-477B-A7A7-979780213942}"/>
          </ac:spMkLst>
        </pc:spChg>
        <pc:spChg chg="del">
          <ac:chgData name="中田 雄大" userId="62f770ad0d6c1cad" providerId="LiveId" clId="{11DF0BA7-1562-43AB-BF10-C191000D08F5}" dt="2022-05-24T06:57:06.731" v="842" actId="478"/>
          <ac:spMkLst>
            <pc:docMk/>
            <pc:sldMk cId="0" sldId="456"/>
            <ac:spMk id="24" creationId="{EFE61589-4776-49E2-BE43-BDC4CCEC8527}"/>
          </ac:spMkLst>
        </pc:spChg>
        <pc:spChg chg="add del mod">
          <ac:chgData name="中田 雄大" userId="62f770ad0d6c1cad" providerId="LiveId" clId="{11DF0BA7-1562-43AB-BF10-C191000D08F5}" dt="2022-05-24T07:50:30.810" v="2066" actId="478"/>
          <ac:spMkLst>
            <pc:docMk/>
            <pc:sldMk cId="0" sldId="456"/>
            <ac:spMk id="25" creationId="{67F96337-B932-EFD6-75E1-254D4126D76B}"/>
          </ac:spMkLst>
        </pc:spChg>
        <pc:spChg chg="del">
          <ac:chgData name="中田 雄大" userId="62f770ad0d6c1cad" providerId="LiveId" clId="{11DF0BA7-1562-43AB-BF10-C191000D08F5}" dt="2022-05-24T06:57:06.731" v="842" actId="478"/>
          <ac:spMkLst>
            <pc:docMk/>
            <pc:sldMk cId="0" sldId="456"/>
            <ac:spMk id="26" creationId="{201D9D05-F312-4F5B-B619-6A7A163D979D}"/>
          </ac:spMkLst>
        </pc:spChg>
        <pc:spChg chg="del">
          <ac:chgData name="中田 雄大" userId="62f770ad0d6c1cad" providerId="LiveId" clId="{11DF0BA7-1562-43AB-BF10-C191000D08F5}" dt="2022-05-24T06:57:06.731" v="842" actId="478"/>
          <ac:spMkLst>
            <pc:docMk/>
            <pc:sldMk cId="0" sldId="456"/>
            <ac:spMk id="27" creationId="{B36C24EB-A791-4DCA-90A4-D7AB9DFC5600}"/>
          </ac:spMkLst>
        </pc:spChg>
        <pc:spChg chg="del">
          <ac:chgData name="中田 雄大" userId="62f770ad0d6c1cad" providerId="LiveId" clId="{11DF0BA7-1562-43AB-BF10-C191000D08F5}" dt="2022-05-24T06:57:06.731" v="842" actId="478"/>
          <ac:spMkLst>
            <pc:docMk/>
            <pc:sldMk cId="0" sldId="456"/>
            <ac:spMk id="29" creationId="{FDEAE487-3573-48B8-A832-518A3354DF46}"/>
          </ac:spMkLst>
        </pc:spChg>
        <pc:spChg chg="del">
          <ac:chgData name="中田 雄大" userId="62f770ad0d6c1cad" providerId="LiveId" clId="{11DF0BA7-1562-43AB-BF10-C191000D08F5}" dt="2022-05-24T06:57:06.731" v="842" actId="478"/>
          <ac:spMkLst>
            <pc:docMk/>
            <pc:sldMk cId="0" sldId="456"/>
            <ac:spMk id="30" creationId="{B9FE3EB6-9647-4315-A5E7-3F6A57214377}"/>
          </ac:spMkLst>
        </pc:spChg>
        <pc:spChg chg="del">
          <ac:chgData name="中田 雄大" userId="62f770ad0d6c1cad" providerId="LiveId" clId="{11DF0BA7-1562-43AB-BF10-C191000D08F5}" dt="2022-05-24T06:57:06.731" v="842" actId="478"/>
          <ac:spMkLst>
            <pc:docMk/>
            <pc:sldMk cId="0" sldId="456"/>
            <ac:spMk id="31" creationId="{DFA44E01-73FF-4D0D-929A-224C174C1991}"/>
          </ac:spMkLst>
        </pc:spChg>
        <pc:spChg chg="add mod">
          <ac:chgData name="中田 雄大" userId="62f770ad0d6c1cad" providerId="LiveId" clId="{11DF0BA7-1562-43AB-BF10-C191000D08F5}" dt="2022-05-24T08:30:58.417" v="3565" actId="692"/>
          <ac:spMkLst>
            <pc:docMk/>
            <pc:sldMk cId="0" sldId="456"/>
            <ac:spMk id="32" creationId="{E2526981-D98C-DDF1-F1AD-8FB68C557B43}"/>
          </ac:spMkLst>
        </pc:spChg>
        <pc:spChg chg="del">
          <ac:chgData name="中田 雄大" userId="62f770ad0d6c1cad" providerId="LiveId" clId="{11DF0BA7-1562-43AB-BF10-C191000D08F5}" dt="2022-05-24T06:57:06.731" v="842" actId="478"/>
          <ac:spMkLst>
            <pc:docMk/>
            <pc:sldMk cId="0" sldId="456"/>
            <ac:spMk id="33" creationId="{5E937915-3509-47DA-AC19-2733DAA1E673}"/>
          </ac:spMkLst>
        </pc:spChg>
        <pc:spChg chg="del">
          <ac:chgData name="中田 雄大" userId="62f770ad0d6c1cad" providerId="LiveId" clId="{11DF0BA7-1562-43AB-BF10-C191000D08F5}" dt="2022-05-24T06:57:06.731" v="842" actId="478"/>
          <ac:spMkLst>
            <pc:docMk/>
            <pc:sldMk cId="0" sldId="456"/>
            <ac:spMk id="34" creationId="{1996C668-A3AB-40A2-9EE6-E30FDD2FE3B5}"/>
          </ac:spMkLst>
        </pc:spChg>
        <pc:spChg chg="del">
          <ac:chgData name="中田 雄大" userId="62f770ad0d6c1cad" providerId="LiveId" clId="{11DF0BA7-1562-43AB-BF10-C191000D08F5}" dt="2022-05-24T06:57:06.731" v="842" actId="478"/>
          <ac:spMkLst>
            <pc:docMk/>
            <pc:sldMk cId="0" sldId="456"/>
            <ac:spMk id="35" creationId="{6002DE00-C04C-4060-B43B-3EA0B902FDE9}"/>
          </ac:spMkLst>
        </pc:spChg>
        <pc:spChg chg="del">
          <ac:chgData name="中田 雄大" userId="62f770ad0d6c1cad" providerId="LiveId" clId="{11DF0BA7-1562-43AB-BF10-C191000D08F5}" dt="2022-05-24T06:57:06.731" v="842" actId="478"/>
          <ac:spMkLst>
            <pc:docMk/>
            <pc:sldMk cId="0" sldId="456"/>
            <ac:spMk id="36" creationId="{013EB79F-034E-498E-8366-EF6F5AD572FC}"/>
          </ac:spMkLst>
        </pc:spChg>
        <pc:spChg chg="del">
          <ac:chgData name="中田 雄大" userId="62f770ad0d6c1cad" providerId="LiveId" clId="{11DF0BA7-1562-43AB-BF10-C191000D08F5}" dt="2022-05-24T06:57:06.731" v="842" actId="478"/>
          <ac:spMkLst>
            <pc:docMk/>
            <pc:sldMk cId="0" sldId="456"/>
            <ac:spMk id="37" creationId="{1A9108C8-836C-4433-AAD9-21DE30A08F18}"/>
          </ac:spMkLst>
        </pc:spChg>
        <pc:spChg chg="del">
          <ac:chgData name="中田 雄大" userId="62f770ad0d6c1cad" providerId="LiveId" clId="{11DF0BA7-1562-43AB-BF10-C191000D08F5}" dt="2022-05-24T06:57:06.731" v="842" actId="478"/>
          <ac:spMkLst>
            <pc:docMk/>
            <pc:sldMk cId="0" sldId="456"/>
            <ac:spMk id="38" creationId="{64317BFB-39EB-4AD1-96E2-E1C177BCE940}"/>
          </ac:spMkLst>
        </pc:spChg>
        <pc:spChg chg="add mod">
          <ac:chgData name="中田 雄大" userId="62f770ad0d6c1cad" providerId="LiveId" clId="{11DF0BA7-1562-43AB-BF10-C191000D08F5}" dt="2022-05-24T08:17:15.480" v="2676" actId="6549"/>
          <ac:spMkLst>
            <pc:docMk/>
            <pc:sldMk cId="0" sldId="456"/>
            <ac:spMk id="39" creationId="{D99595E2-1E29-CBA3-7329-3664F6F14FA1}"/>
          </ac:spMkLst>
        </pc:spChg>
        <pc:spChg chg="add mod">
          <ac:chgData name="中田 雄大" userId="62f770ad0d6c1cad" providerId="LiveId" clId="{11DF0BA7-1562-43AB-BF10-C191000D08F5}" dt="2022-05-24T08:30:51.072" v="3564" actId="692"/>
          <ac:spMkLst>
            <pc:docMk/>
            <pc:sldMk cId="0" sldId="456"/>
            <ac:spMk id="40" creationId="{779D7BFC-1EBB-A245-A770-2AE69DD5E745}"/>
          </ac:spMkLst>
        </pc:spChg>
        <pc:spChg chg="add del mod">
          <ac:chgData name="中田 雄大" userId="62f770ad0d6c1cad" providerId="LiveId" clId="{11DF0BA7-1562-43AB-BF10-C191000D08F5}" dt="2022-05-24T08:01:44.599" v="2192" actId="478"/>
          <ac:spMkLst>
            <pc:docMk/>
            <pc:sldMk cId="0" sldId="456"/>
            <ac:spMk id="41" creationId="{C2475EC3-5C81-A188-AC69-E4F18ACCC4B3}"/>
          </ac:spMkLst>
        </pc:spChg>
        <pc:spChg chg="add mod">
          <ac:chgData name="中田 雄大" userId="62f770ad0d6c1cad" providerId="LiveId" clId="{11DF0BA7-1562-43AB-BF10-C191000D08F5}" dt="2022-05-24T08:06:37.880" v="2291" actId="20577"/>
          <ac:spMkLst>
            <pc:docMk/>
            <pc:sldMk cId="0" sldId="456"/>
            <ac:spMk id="42" creationId="{0D9E1ADB-2318-96DD-875E-39B08F1074B3}"/>
          </ac:spMkLst>
        </pc:spChg>
        <pc:spChg chg="add del mod">
          <ac:chgData name="中田 雄大" userId="62f770ad0d6c1cad" providerId="LiveId" clId="{11DF0BA7-1562-43AB-BF10-C191000D08F5}" dt="2022-05-24T08:02:59.921" v="2211" actId="478"/>
          <ac:spMkLst>
            <pc:docMk/>
            <pc:sldMk cId="0" sldId="456"/>
            <ac:spMk id="43" creationId="{CADF5D37-C60E-27B9-0DEC-03325EEAFD1B}"/>
          </ac:spMkLst>
        </pc:spChg>
        <pc:spChg chg="add mod">
          <ac:chgData name="中田 雄大" userId="62f770ad0d6c1cad" providerId="LiveId" clId="{11DF0BA7-1562-43AB-BF10-C191000D08F5}" dt="2022-05-24T08:23:06.504" v="2943" actId="20577"/>
          <ac:spMkLst>
            <pc:docMk/>
            <pc:sldMk cId="0" sldId="456"/>
            <ac:spMk id="51" creationId="{39F898B9-6E5B-D7EC-9380-9512C286951A}"/>
          </ac:spMkLst>
        </pc:spChg>
        <pc:spChg chg="add del mod">
          <ac:chgData name="中田 雄大" userId="62f770ad0d6c1cad" providerId="LiveId" clId="{11DF0BA7-1562-43AB-BF10-C191000D08F5}" dt="2022-05-24T07:25:22.049" v="1515" actId="478"/>
          <ac:spMkLst>
            <pc:docMk/>
            <pc:sldMk cId="0" sldId="456"/>
            <ac:spMk id="56" creationId="{63F43EB8-1EF2-534B-F30C-A21A3D7C9840}"/>
          </ac:spMkLst>
        </pc:spChg>
        <pc:spChg chg="add del mod">
          <ac:chgData name="中田 雄大" userId="62f770ad0d6c1cad" providerId="LiveId" clId="{11DF0BA7-1562-43AB-BF10-C191000D08F5}" dt="2022-05-24T08:02:59.921" v="2211" actId="478"/>
          <ac:spMkLst>
            <pc:docMk/>
            <pc:sldMk cId="0" sldId="456"/>
            <ac:spMk id="62" creationId="{F81C3E4D-8778-F7E5-4B4C-AE87C5948903}"/>
          </ac:spMkLst>
        </pc:spChg>
        <pc:spChg chg="add mod">
          <ac:chgData name="中田 雄大" userId="62f770ad0d6c1cad" providerId="LiveId" clId="{11DF0BA7-1562-43AB-BF10-C191000D08F5}" dt="2022-05-24T07:59:12.658" v="2160" actId="1038"/>
          <ac:spMkLst>
            <pc:docMk/>
            <pc:sldMk cId="0" sldId="456"/>
            <ac:spMk id="63" creationId="{717A94CE-4F09-28EB-40CA-F5005F1DD53F}"/>
          </ac:spMkLst>
        </pc:spChg>
        <pc:spChg chg="add mod">
          <ac:chgData name="中田 雄大" userId="62f770ad0d6c1cad" providerId="LiveId" clId="{11DF0BA7-1562-43AB-BF10-C191000D08F5}" dt="2022-05-24T08:03:20.518" v="2218" actId="1076"/>
          <ac:spMkLst>
            <pc:docMk/>
            <pc:sldMk cId="0" sldId="456"/>
            <ac:spMk id="64" creationId="{6BC43240-B457-AE42-63E4-927A7E509309}"/>
          </ac:spMkLst>
        </pc:spChg>
        <pc:spChg chg="add del mod">
          <ac:chgData name="中田 雄大" userId="62f770ad0d6c1cad" providerId="LiveId" clId="{11DF0BA7-1562-43AB-BF10-C191000D08F5}" dt="2022-05-24T07:50:31.678" v="2067" actId="478"/>
          <ac:spMkLst>
            <pc:docMk/>
            <pc:sldMk cId="0" sldId="456"/>
            <ac:spMk id="65" creationId="{CA5143DE-9D9F-2298-5960-2272A75CCEC4}"/>
          </ac:spMkLst>
        </pc:spChg>
        <pc:spChg chg="add mod">
          <ac:chgData name="中田 雄大" userId="62f770ad0d6c1cad" providerId="LiveId" clId="{11DF0BA7-1562-43AB-BF10-C191000D08F5}" dt="2022-05-24T08:31:10.247" v="3566" actId="1076"/>
          <ac:spMkLst>
            <pc:docMk/>
            <pc:sldMk cId="0" sldId="456"/>
            <ac:spMk id="66" creationId="{F7B3D14D-74D6-52AA-E336-B600A6F0DF2F}"/>
          </ac:spMkLst>
        </pc:spChg>
        <pc:spChg chg="add mod">
          <ac:chgData name="中田 雄大" userId="62f770ad0d6c1cad" providerId="LiveId" clId="{11DF0BA7-1562-43AB-BF10-C191000D08F5}" dt="2022-05-24T08:23:12.078" v="2944" actId="1076"/>
          <ac:spMkLst>
            <pc:docMk/>
            <pc:sldMk cId="0" sldId="456"/>
            <ac:spMk id="67" creationId="{2F4487C0-D243-7566-6193-9BD715B3C459}"/>
          </ac:spMkLst>
        </pc:spChg>
        <pc:spChg chg="add del mod">
          <ac:chgData name="中田 雄大" userId="62f770ad0d6c1cad" providerId="LiveId" clId="{11DF0BA7-1562-43AB-BF10-C191000D08F5}" dt="2022-05-24T07:39:16.370" v="1824" actId="478"/>
          <ac:spMkLst>
            <pc:docMk/>
            <pc:sldMk cId="0" sldId="456"/>
            <ac:spMk id="68" creationId="{A73407A6-326B-4FF0-810A-F54694CAD892}"/>
          </ac:spMkLst>
        </pc:spChg>
        <pc:spChg chg="add mod">
          <ac:chgData name="中田 雄大" userId="62f770ad0d6c1cad" providerId="LiveId" clId="{11DF0BA7-1562-43AB-BF10-C191000D08F5}" dt="2022-05-24T08:04:59.308" v="2261" actId="20577"/>
          <ac:spMkLst>
            <pc:docMk/>
            <pc:sldMk cId="0" sldId="456"/>
            <ac:spMk id="76" creationId="{4FE9BBF6-B894-A0B8-2753-82689D9461FB}"/>
          </ac:spMkLst>
        </pc:spChg>
        <pc:spChg chg="add mod">
          <ac:chgData name="中田 雄大" userId="62f770ad0d6c1cad" providerId="LiveId" clId="{11DF0BA7-1562-43AB-BF10-C191000D08F5}" dt="2022-05-24T07:56:08.142" v="2104" actId="1076"/>
          <ac:spMkLst>
            <pc:docMk/>
            <pc:sldMk cId="0" sldId="456"/>
            <ac:spMk id="79" creationId="{A550754C-04F7-ECFE-CA09-FB24B3FFF8AF}"/>
          </ac:spMkLst>
        </pc:spChg>
        <pc:spChg chg="add mod">
          <ac:chgData name="中田 雄大" userId="62f770ad0d6c1cad" providerId="LiveId" clId="{11DF0BA7-1562-43AB-BF10-C191000D08F5}" dt="2022-05-24T07:56:08.142" v="2104" actId="1076"/>
          <ac:spMkLst>
            <pc:docMk/>
            <pc:sldMk cId="0" sldId="456"/>
            <ac:spMk id="80" creationId="{7770BCDD-9AF8-6029-6EA2-36BF825FBC1C}"/>
          </ac:spMkLst>
        </pc:spChg>
        <pc:spChg chg="add mod">
          <ac:chgData name="中田 雄大" userId="62f770ad0d6c1cad" providerId="LiveId" clId="{11DF0BA7-1562-43AB-BF10-C191000D08F5}" dt="2022-05-24T07:56:03.072" v="2103" actId="1076"/>
          <ac:spMkLst>
            <pc:docMk/>
            <pc:sldMk cId="0" sldId="456"/>
            <ac:spMk id="81" creationId="{9BEC35B6-1CB4-F4A2-8B60-00EC838C7C5C}"/>
          </ac:spMkLst>
        </pc:spChg>
        <pc:spChg chg="add mod">
          <ac:chgData name="中田 雄大" userId="62f770ad0d6c1cad" providerId="LiveId" clId="{11DF0BA7-1562-43AB-BF10-C191000D08F5}" dt="2022-05-24T07:56:12.810" v="2108" actId="20577"/>
          <ac:spMkLst>
            <pc:docMk/>
            <pc:sldMk cId="0" sldId="456"/>
            <ac:spMk id="82" creationId="{0E63A22C-245C-76F3-3375-6376385F57B7}"/>
          </ac:spMkLst>
        </pc:spChg>
        <pc:spChg chg="add mod">
          <ac:chgData name="中田 雄大" userId="62f770ad0d6c1cad" providerId="LiveId" clId="{11DF0BA7-1562-43AB-BF10-C191000D08F5}" dt="2022-05-24T07:55:58.255" v="2102" actId="1076"/>
          <ac:spMkLst>
            <pc:docMk/>
            <pc:sldMk cId="0" sldId="456"/>
            <ac:spMk id="83" creationId="{5BA9A670-CE38-E237-9949-9D444F5A5A3B}"/>
          </ac:spMkLst>
        </pc:spChg>
        <pc:spChg chg="add mod">
          <ac:chgData name="中田 雄大" userId="62f770ad0d6c1cad" providerId="LiveId" clId="{11DF0BA7-1562-43AB-BF10-C191000D08F5}" dt="2022-05-24T07:56:16.842" v="2112" actId="20577"/>
          <ac:spMkLst>
            <pc:docMk/>
            <pc:sldMk cId="0" sldId="456"/>
            <ac:spMk id="84" creationId="{566B6FB3-C73B-5894-8373-6646E922A4AC}"/>
          </ac:spMkLst>
        </pc:spChg>
        <pc:spChg chg="add del mod">
          <ac:chgData name="中田 雄大" userId="62f770ad0d6c1cad" providerId="LiveId" clId="{11DF0BA7-1562-43AB-BF10-C191000D08F5}" dt="2022-05-24T07:57:54.852" v="2139" actId="478"/>
          <ac:spMkLst>
            <pc:docMk/>
            <pc:sldMk cId="0" sldId="456"/>
            <ac:spMk id="94" creationId="{B26087D9-C15F-61EF-DA33-D3C33D72BF6D}"/>
          </ac:spMkLst>
        </pc:spChg>
        <pc:spChg chg="mod">
          <ac:chgData name="中田 雄大" userId="62f770ad0d6c1cad" providerId="LiveId" clId="{11DF0BA7-1562-43AB-BF10-C191000D08F5}" dt="2022-05-24T08:06:19.033" v="2283" actId="20577"/>
          <ac:spMkLst>
            <pc:docMk/>
            <pc:sldMk cId="0" sldId="456"/>
            <ac:spMk id="104" creationId="{86425815-5C01-6086-2FEA-2D9B8881031F}"/>
          </ac:spMkLst>
        </pc:spChg>
        <pc:spChg chg="add mod">
          <ac:chgData name="中田 雄大" userId="62f770ad0d6c1cad" providerId="LiveId" clId="{11DF0BA7-1562-43AB-BF10-C191000D08F5}" dt="2022-05-24T08:06:40.948" v="2293" actId="20577"/>
          <ac:spMkLst>
            <pc:docMk/>
            <pc:sldMk cId="0" sldId="456"/>
            <ac:spMk id="109" creationId="{DB2396C5-A324-27AA-A49B-423AFDED2C99}"/>
          </ac:spMkLst>
        </pc:spChg>
        <pc:spChg chg="add mod">
          <ac:chgData name="中田 雄大" userId="62f770ad0d6c1cad" providerId="LiveId" clId="{11DF0BA7-1562-43AB-BF10-C191000D08F5}" dt="2022-05-24T08:06:43.608" v="2295" actId="20577"/>
          <ac:spMkLst>
            <pc:docMk/>
            <pc:sldMk cId="0" sldId="456"/>
            <ac:spMk id="111" creationId="{35AFD5C9-1C32-CA26-2E9D-49B5146D67FB}"/>
          </ac:spMkLst>
        </pc:spChg>
        <pc:spChg chg="add mod">
          <ac:chgData name="中田 雄大" userId="62f770ad0d6c1cad" providerId="LiveId" clId="{11DF0BA7-1562-43AB-BF10-C191000D08F5}" dt="2022-05-24T08:27:48.590" v="3366" actId="20577"/>
          <ac:spMkLst>
            <pc:docMk/>
            <pc:sldMk cId="0" sldId="456"/>
            <ac:spMk id="115" creationId="{91295DE9-2C4F-86E5-1896-96DFF4F74A27}"/>
          </ac:spMkLst>
        </pc:spChg>
        <pc:spChg chg="mod">
          <ac:chgData name="中田 雄大" userId="62f770ad0d6c1cad" providerId="LiveId" clId="{11DF0BA7-1562-43AB-BF10-C191000D08F5}" dt="2022-05-24T08:06:34.417" v="2289" actId="20577"/>
          <ac:spMkLst>
            <pc:docMk/>
            <pc:sldMk cId="0" sldId="456"/>
            <ac:spMk id="118" creationId="{1518B7A4-389E-CB4C-E9C7-63D2038E9547}"/>
          </ac:spMkLst>
        </pc:spChg>
        <pc:spChg chg="add mod">
          <ac:chgData name="中田 雄大" userId="62f770ad0d6c1cad" providerId="LiveId" clId="{11DF0BA7-1562-43AB-BF10-C191000D08F5}" dt="2022-05-24T08:14:56.760" v="2622" actId="1076"/>
          <ac:spMkLst>
            <pc:docMk/>
            <pc:sldMk cId="0" sldId="456"/>
            <ac:spMk id="121" creationId="{545ECCA1-DE6D-AB40-95E1-3CCDAB8A906E}"/>
          </ac:spMkLst>
        </pc:spChg>
        <pc:spChg chg="add mod">
          <ac:chgData name="中田 雄大" userId="62f770ad0d6c1cad" providerId="LiveId" clId="{11DF0BA7-1562-43AB-BF10-C191000D08F5}" dt="2022-05-24T08:15:01.792" v="2624" actId="1076"/>
          <ac:spMkLst>
            <pc:docMk/>
            <pc:sldMk cId="0" sldId="456"/>
            <ac:spMk id="122" creationId="{345D3D6A-4323-FAB9-DF2E-25E2335D8A01}"/>
          </ac:spMkLst>
        </pc:spChg>
        <pc:grpChg chg="add mod">
          <ac:chgData name="中田 雄大" userId="62f770ad0d6c1cad" providerId="LiveId" clId="{11DF0BA7-1562-43AB-BF10-C191000D08F5}" dt="2022-05-24T07:55:15.694" v="2078" actId="14100"/>
          <ac:grpSpMkLst>
            <pc:docMk/>
            <pc:sldMk cId="0" sldId="456"/>
            <ac:grpSpMk id="6" creationId="{A55D65B3-ADAA-2D3B-2AC5-2A8CD44399BA}"/>
          </ac:grpSpMkLst>
        </pc:grpChg>
        <pc:grpChg chg="add mod">
          <ac:chgData name="中田 雄大" userId="62f770ad0d6c1cad" providerId="LiveId" clId="{11DF0BA7-1562-43AB-BF10-C191000D08F5}" dt="2022-05-24T08:00:21.215" v="2171" actId="1076"/>
          <ac:grpSpMkLst>
            <pc:docMk/>
            <pc:sldMk cId="0" sldId="456"/>
            <ac:grpSpMk id="55" creationId="{DA5DECFC-80F9-882E-27ED-CC7FE51A5344}"/>
          </ac:grpSpMkLst>
        </pc:grpChg>
        <pc:grpChg chg="add mod">
          <ac:chgData name="中田 雄大" userId="62f770ad0d6c1cad" providerId="LiveId" clId="{11DF0BA7-1562-43AB-BF10-C191000D08F5}" dt="2022-05-24T08:01:52.959" v="2194" actId="1076"/>
          <ac:grpSpMkLst>
            <pc:docMk/>
            <pc:sldMk cId="0" sldId="456"/>
            <ac:grpSpMk id="103" creationId="{FDD5A76D-4858-DF08-BAB0-B9937CAA4874}"/>
          </ac:grpSpMkLst>
        </pc:grpChg>
        <pc:grpChg chg="add mod">
          <ac:chgData name="中田 雄大" userId="62f770ad0d6c1cad" providerId="LiveId" clId="{11DF0BA7-1562-43AB-BF10-C191000D08F5}" dt="2022-05-24T08:05:35.696" v="2263" actId="1076"/>
          <ac:grpSpMkLst>
            <pc:docMk/>
            <pc:sldMk cId="0" sldId="456"/>
            <ac:grpSpMk id="117" creationId="{54A41B90-6721-7398-D183-72B70EA97F4B}"/>
          </ac:grpSpMkLst>
        </pc:grpChg>
        <pc:cxnChg chg="add mod">
          <ac:chgData name="中田 雄大" userId="62f770ad0d6c1cad" providerId="LiveId" clId="{11DF0BA7-1562-43AB-BF10-C191000D08F5}" dt="2022-05-24T08:23:54.401" v="3021" actId="692"/>
          <ac:cxnSpMkLst>
            <pc:docMk/>
            <pc:sldMk cId="0" sldId="456"/>
            <ac:cxnSpMk id="8" creationId="{E009C9DC-09D8-E816-9B92-6C8AA69DBA18}"/>
          </ac:cxnSpMkLst>
        </pc:cxnChg>
        <pc:cxnChg chg="del">
          <ac:chgData name="中田 雄大" userId="62f770ad0d6c1cad" providerId="LiveId" clId="{11DF0BA7-1562-43AB-BF10-C191000D08F5}" dt="2022-05-24T06:57:06.731" v="842" actId="478"/>
          <ac:cxnSpMkLst>
            <pc:docMk/>
            <pc:sldMk cId="0" sldId="456"/>
            <ac:cxnSpMk id="21" creationId="{8D6AE068-5695-4F5A-9B8A-2245A50A6B17}"/>
          </ac:cxnSpMkLst>
        </pc:cxnChg>
        <pc:cxnChg chg="del">
          <ac:chgData name="中田 雄大" userId="62f770ad0d6c1cad" providerId="LiveId" clId="{11DF0BA7-1562-43AB-BF10-C191000D08F5}" dt="2022-05-24T06:57:06.731" v="842" actId="478"/>
          <ac:cxnSpMkLst>
            <pc:docMk/>
            <pc:sldMk cId="0" sldId="456"/>
            <ac:cxnSpMk id="28" creationId="{FCD4FC24-997D-44C7-A0AF-4E48F25AB968}"/>
          </ac:cxnSpMkLst>
        </pc:cxnChg>
        <pc:cxnChg chg="add del mod">
          <ac:chgData name="中田 雄大" userId="62f770ad0d6c1cad" providerId="LiveId" clId="{11DF0BA7-1562-43AB-BF10-C191000D08F5}" dt="2022-05-24T08:02:05.223" v="2200" actId="478"/>
          <ac:cxnSpMkLst>
            <pc:docMk/>
            <pc:sldMk cId="0" sldId="456"/>
            <ac:cxnSpMk id="44" creationId="{09E3A562-FA76-4E4A-B596-969DADF18884}"/>
          </ac:cxnSpMkLst>
        </pc:cxnChg>
        <pc:cxnChg chg="add mod">
          <ac:chgData name="中田 雄大" userId="62f770ad0d6c1cad" providerId="LiveId" clId="{11DF0BA7-1562-43AB-BF10-C191000D08F5}" dt="2022-05-24T08:02:49.136" v="2208" actId="14100"/>
          <ac:cxnSpMkLst>
            <pc:docMk/>
            <pc:sldMk cId="0" sldId="456"/>
            <ac:cxnSpMk id="45" creationId="{E0D5492B-73A4-5BBE-081C-3C4391703E6F}"/>
          </ac:cxnSpMkLst>
        </pc:cxnChg>
        <pc:cxnChg chg="add del mod">
          <ac:chgData name="中田 雄大" userId="62f770ad0d6c1cad" providerId="LiveId" clId="{11DF0BA7-1562-43AB-BF10-C191000D08F5}" dt="2022-05-24T08:02:59.921" v="2211" actId="478"/>
          <ac:cxnSpMkLst>
            <pc:docMk/>
            <pc:sldMk cId="0" sldId="456"/>
            <ac:cxnSpMk id="46" creationId="{60E44995-BE95-047F-F4A4-2E60DF63D567}"/>
          </ac:cxnSpMkLst>
        </pc:cxnChg>
        <pc:cxnChg chg="add del mod">
          <ac:chgData name="中田 雄大" userId="62f770ad0d6c1cad" providerId="LiveId" clId="{11DF0BA7-1562-43AB-BF10-C191000D08F5}" dt="2022-05-24T08:03:56.872" v="2229" actId="478"/>
          <ac:cxnSpMkLst>
            <pc:docMk/>
            <pc:sldMk cId="0" sldId="456"/>
            <ac:cxnSpMk id="47" creationId="{97AF1076-B32A-E9B1-BFFC-0ADC268FE40E}"/>
          </ac:cxnSpMkLst>
        </pc:cxnChg>
        <pc:cxnChg chg="add del mod">
          <ac:chgData name="中田 雄大" userId="62f770ad0d6c1cad" providerId="LiveId" clId="{11DF0BA7-1562-43AB-BF10-C191000D08F5}" dt="2022-05-24T08:02:04.427" v="2199" actId="478"/>
          <ac:cxnSpMkLst>
            <pc:docMk/>
            <pc:sldMk cId="0" sldId="456"/>
            <ac:cxnSpMk id="48" creationId="{A5D911DA-D2C7-5428-E25C-4923C1FA0AF0}"/>
          </ac:cxnSpMkLst>
        </pc:cxnChg>
        <pc:cxnChg chg="add del mod">
          <ac:chgData name="中田 雄大" userId="62f770ad0d6c1cad" providerId="LiveId" clId="{11DF0BA7-1562-43AB-BF10-C191000D08F5}" dt="2022-05-24T07:50:33.009" v="2068" actId="478"/>
          <ac:cxnSpMkLst>
            <pc:docMk/>
            <pc:sldMk cId="0" sldId="456"/>
            <ac:cxnSpMk id="49" creationId="{D05FBBA4-9F0B-96E1-1020-2AEC6691725F}"/>
          </ac:cxnSpMkLst>
        </pc:cxnChg>
        <pc:cxnChg chg="add mod">
          <ac:chgData name="中田 雄大" userId="62f770ad0d6c1cad" providerId="LiveId" clId="{11DF0BA7-1562-43AB-BF10-C191000D08F5}" dt="2022-05-24T08:00:43.360" v="2180" actId="14100"/>
          <ac:cxnSpMkLst>
            <pc:docMk/>
            <pc:sldMk cId="0" sldId="456"/>
            <ac:cxnSpMk id="52" creationId="{53363281-167F-251F-C8FA-DE4203A52BA1}"/>
          </ac:cxnSpMkLst>
        </pc:cxnChg>
        <pc:cxnChg chg="add mod">
          <ac:chgData name="中田 雄大" userId="62f770ad0d6c1cad" providerId="LiveId" clId="{11DF0BA7-1562-43AB-BF10-C191000D08F5}" dt="2022-05-24T07:56:51.910" v="2123" actId="1076"/>
          <ac:cxnSpMkLst>
            <pc:docMk/>
            <pc:sldMk cId="0" sldId="456"/>
            <ac:cxnSpMk id="86" creationId="{1799A731-A756-2062-42C5-A4AF723C8FB8}"/>
          </ac:cxnSpMkLst>
        </pc:cxnChg>
        <pc:cxnChg chg="add mod">
          <ac:chgData name="中田 雄大" userId="62f770ad0d6c1cad" providerId="LiveId" clId="{11DF0BA7-1562-43AB-BF10-C191000D08F5}" dt="2022-05-24T07:56:59.126" v="2127" actId="14100"/>
          <ac:cxnSpMkLst>
            <pc:docMk/>
            <pc:sldMk cId="0" sldId="456"/>
            <ac:cxnSpMk id="88" creationId="{E2687282-0003-F5D0-D559-A199FB5F65E4}"/>
          </ac:cxnSpMkLst>
        </pc:cxnChg>
        <pc:cxnChg chg="add mod">
          <ac:chgData name="中田 雄大" userId="62f770ad0d6c1cad" providerId="LiveId" clId="{11DF0BA7-1562-43AB-BF10-C191000D08F5}" dt="2022-05-24T07:57:06.094" v="2130" actId="14100"/>
          <ac:cxnSpMkLst>
            <pc:docMk/>
            <pc:sldMk cId="0" sldId="456"/>
            <ac:cxnSpMk id="91" creationId="{0E1A3350-E8E4-1940-CEEA-7E98363D131B}"/>
          </ac:cxnSpMkLst>
        </pc:cxnChg>
        <pc:cxnChg chg="add mod">
          <ac:chgData name="中田 雄大" userId="62f770ad0d6c1cad" providerId="LiveId" clId="{11DF0BA7-1562-43AB-BF10-C191000D08F5}" dt="2022-05-24T08:23:59.320" v="3022" actId="692"/>
          <ac:cxnSpMkLst>
            <pc:docMk/>
            <pc:sldMk cId="0" sldId="456"/>
            <ac:cxnSpMk id="95" creationId="{FBA17247-6913-66CF-B4E8-C15CC872DD28}"/>
          </ac:cxnSpMkLst>
        </pc:cxnChg>
        <pc:cxnChg chg="add mod">
          <ac:chgData name="中田 雄大" userId="62f770ad0d6c1cad" providerId="LiveId" clId="{11DF0BA7-1562-43AB-BF10-C191000D08F5}" dt="2022-05-24T07:59:01.434" v="2155" actId="208"/>
          <ac:cxnSpMkLst>
            <pc:docMk/>
            <pc:sldMk cId="0" sldId="456"/>
            <ac:cxnSpMk id="96" creationId="{A7FC3957-C8A8-01EA-D001-FEF2A2F91C41}"/>
          </ac:cxnSpMkLst>
        </pc:cxnChg>
        <pc:cxnChg chg="mod">
          <ac:chgData name="中田 雄大" userId="62f770ad0d6c1cad" providerId="LiveId" clId="{11DF0BA7-1562-43AB-BF10-C191000D08F5}" dt="2022-05-24T08:01:48.817" v="2193"/>
          <ac:cxnSpMkLst>
            <pc:docMk/>
            <pc:sldMk cId="0" sldId="456"/>
            <ac:cxnSpMk id="105" creationId="{5C275710-CA2C-811E-BA37-0F5362557E72}"/>
          </ac:cxnSpMkLst>
        </pc:cxnChg>
        <pc:cxnChg chg="add mod">
          <ac:chgData name="中田 雄大" userId="62f770ad0d6c1cad" providerId="LiveId" clId="{11DF0BA7-1562-43AB-BF10-C191000D08F5}" dt="2022-05-24T08:03:10.696" v="2214" actId="1076"/>
          <ac:cxnSpMkLst>
            <pc:docMk/>
            <pc:sldMk cId="0" sldId="456"/>
            <ac:cxnSpMk id="110" creationId="{EBF492A4-0299-D68E-527E-6D045A85BF76}"/>
          </ac:cxnSpMkLst>
        </pc:cxnChg>
        <pc:cxnChg chg="add mod">
          <ac:chgData name="中田 雄大" userId="62f770ad0d6c1cad" providerId="LiveId" clId="{11DF0BA7-1562-43AB-BF10-C191000D08F5}" dt="2022-05-24T08:03:47.718" v="2228" actId="14100"/>
          <ac:cxnSpMkLst>
            <pc:docMk/>
            <pc:sldMk cId="0" sldId="456"/>
            <ac:cxnSpMk id="112" creationId="{E4AA4F5B-B20F-EFA6-9C17-D80A4C4B2FC5}"/>
          </ac:cxnSpMkLst>
        </pc:cxnChg>
        <pc:cxnChg chg="add mod">
          <ac:chgData name="中田 雄大" userId="62f770ad0d6c1cad" providerId="LiveId" clId="{11DF0BA7-1562-43AB-BF10-C191000D08F5}" dt="2022-05-24T08:04:34.830" v="2238" actId="1076"/>
          <ac:cxnSpMkLst>
            <pc:docMk/>
            <pc:sldMk cId="0" sldId="456"/>
            <ac:cxnSpMk id="116" creationId="{181C8D93-881E-523B-DB33-3DFFE44B0963}"/>
          </ac:cxnSpMkLst>
        </pc:cxnChg>
        <pc:cxnChg chg="mod">
          <ac:chgData name="中田 雄大" userId="62f770ad0d6c1cad" providerId="LiveId" clId="{11DF0BA7-1562-43AB-BF10-C191000D08F5}" dt="2022-05-24T08:05:32.119" v="2262"/>
          <ac:cxnSpMkLst>
            <pc:docMk/>
            <pc:sldMk cId="0" sldId="456"/>
            <ac:cxnSpMk id="119" creationId="{DD885B4A-DE25-AC86-5C77-EAA85FE6C741}"/>
          </ac:cxnSpMkLst>
        </pc:cxnChg>
      </pc:sldChg>
    </pc:docChg>
  </pc:docChgLst>
  <pc:docChgLst>
    <pc:chgData name="中田 雄大" userId="62f770ad0d6c1cad" providerId="LiveId" clId="{DFC1C202-3C59-448F-BD77-0893B09E1C0B}"/>
    <pc:docChg chg="undo custSel addSld modSld sldOrd">
      <pc:chgData name="中田 雄大" userId="62f770ad0d6c1cad" providerId="LiveId" clId="{DFC1C202-3C59-448F-BD77-0893B09E1C0B}" dt="2022-06-23T08:37:38.297" v="1326" actId="1076"/>
      <pc:docMkLst>
        <pc:docMk/>
      </pc:docMkLst>
      <pc:sldChg chg="modSp mod">
        <pc:chgData name="中田 雄大" userId="62f770ad0d6c1cad" providerId="LiveId" clId="{DFC1C202-3C59-448F-BD77-0893B09E1C0B}" dt="2022-06-23T07:58:51.080" v="683" actId="1076"/>
        <pc:sldMkLst>
          <pc:docMk/>
          <pc:sldMk cId="550320575" sldId="429"/>
        </pc:sldMkLst>
        <pc:spChg chg="mod">
          <ac:chgData name="中田 雄大" userId="62f770ad0d6c1cad" providerId="LiveId" clId="{DFC1C202-3C59-448F-BD77-0893B09E1C0B}" dt="2022-06-23T07:58:51.080" v="683" actId="1076"/>
          <ac:spMkLst>
            <pc:docMk/>
            <pc:sldMk cId="550320575" sldId="429"/>
            <ac:spMk id="34" creationId="{EEADA10E-0553-1D86-8CAD-5F18615243FC}"/>
          </ac:spMkLst>
        </pc:spChg>
      </pc:sldChg>
      <pc:sldChg chg="modSp mod">
        <pc:chgData name="中田 雄大" userId="62f770ad0d6c1cad" providerId="LiveId" clId="{DFC1C202-3C59-448F-BD77-0893B09E1C0B}" dt="2022-06-23T08:12:28.074" v="808" actId="14861"/>
        <pc:sldMkLst>
          <pc:docMk/>
          <pc:sldMk cId="1915785143" sldId="448"/>
        </pc:sldMkLst>
        <pc:picChg chg="mod">
          <ac:chgData name="中田 雄大" userId="62f770ad0d6c1cad" providerId="LiveId" clId="{DFC1C202-3C59-448F-BD77-0893B09E1C0B}" dt="2022-06-23T08:12:28.074" v="808" actId="14861"/>
          <ac:picMkLst>
            <pc:docMk/>
            <pc:sldMk cId="1915785143" sldId="448"/>
            <ac:picMk id="10" creationId="{61A128D6-44C7-FFED-4182-86E620209C05}"/>
          </ac:picMkLst>
        </pc:picChg>
      </pc:sldChg>
      <pc:sldChg chg="addSp delSp modSp mod">
        <pc:chgData name="中田 雄大" userId="62f770ad0d6c1cad" providerId="LiveId" clId="{DFC1C202-3C59-448F-BD77-0893B09E1C0B}" dt="2022-06-23T08:35:05.456" v="1279" actId="1076"/>
        <pc:sldMkLst>
          <pc:docMk/>
          <pc:sldMk cId="3987222935" sldId="450"/>
        </pc:sldMkLst>
        <pc:spChg chg="add del mod">
          <ac:chgData name="中田 雄大" userId="62f770ad0d6c1cad" providerId="LiveId" clId="{DFC1C202-3C59-448F-BD77-0893B09E1C0B}" dt="2022-06-23T07:21:07.589" v="2" actId="478"/>
          <ac:spMkLst>
            <pc:docMk/>
            <pc:sldMk cId="3987222935" sldId="450"/>
            <ac:spMk id="3" creationId="{5BB3E006-100B-F463-B819-DCF15CD3F544}"/>
          </ac:spMkLst>
        </pc:spChg>
        <pc:spChg chg="add mod">
          <ac:chgData name="中田 雄大" userId="62f770ad0d6c1cad" providerId="LiveId" clId="{DFC1C202-3C59-448F-BD77-0893B09E1C0B}" dt="2022-06-23T07:21:16.283" v="22"/>
          <ac:spMkLst>
            <pc:docMk/>
            <pc:sldMk cId="3987222935" sldId="450"/>
            <ac:spMk id="9" creationId="{085A6610-457D-6163-8BF1-2BEDA7A3BB78}"/>
          </ac:spMkLst>
        </pc:spChg>
        <pc:spChg chg="add mod">
          <ac:chgData name="中田 雄大" userId="62f770ad0d6c1cad" providerId="LiveId" clId="{DFC1C202-3C59-448F-BD77-0893B09E1C0B}" dt="2022-06-23T07:25:03.160" v="65" actId="1076"/>
          <ac:spMkLst>
            <pc:docMk/>
            <pc:sldMk cId="3987222935" sldId="450"/>
            <ac:spMk id="11" creationId="{8019CBA7-390A-817A-7E85-697C3AC2DEC0}"/>
          </ac:spMkLst>
        </pc:spChg>
        <pc:spChg chg="mod topLvl">
          <ac:chgData name="中田 雄大" userId="62f770ad0d6c1cad" providerId="LiveId" clId="{DFC1C202-3C59-448F-BD77-0893B09E1C0B}" dt="2022-06-23T08:32:26.816" v="1233" actId="478"/>
          <ac:spMkLst>
            <pc:docMk/>
            <pc:sldMk cId="3987222935" sldId="450"/>
            <ac:spMk id="13" creationId="{025CC88C-6CB3-6737-2D6E-0133CB065369}"/>
          </ac:spMkLst>
        </pc:spChg>
        <pc:spChg chg="add mod">
          <ac:chgData name="中田 雄大" userId="62f770ad0d6c1cad" providerId="LiveId" clId="{DFC1C202-3C59-448F-BD77-0893B09E1C0B}" dt="2022-06-23T08:33:40.600" v="1250" actId="14100"/>
          <ac:spMkLst>
            <pc:docMk/>
            <pc:sldMk cId="3987222935" sldId="450"/>
            <ac:spMk id="17" creationId="{29799D97-E9DD-302C-FEBA-BAEF39C64E7B}"/>
          </ac:spMkLst>
        </pc:spChg>
        <pc:spChg chg="add mod">
          <ac:chgData name="中田 雄大" userId="62f770ad0d6c1cad" providerId="LiveId" clId="{DFC1C202-3C59-448F-BD77-0893B09E1C0B}" dt="2022-06-23T08:33:49.697" v="1253" actId="14100"/>
          <ac:spMkLst>
            <pc:docMk/>
            <pc:sldMk cId="3987222935" sldId="450"/>
            <ac:spMk id="24" creationId="{9BCA8C65-7DDA-2E07-3859-23366BEF5EDA}"/>
          </ac:spMkLst>
        </pc:spChg>
        <pc:spChg chg="del">
          <ac:chgData name="中田 雄大" userId="62f770ad0d6c1cad" providerId="LiveId" clId="{DFC1C202-3C59-448F-BD77-0893B09E1C0B}" dt="2022-06-23T07:21:05.382" v="0" actId="478"/>
          <ac:spMkLst>
            <pc:docMk/>
            <pc:sldMk cId="3987222935" sldId="450"/>
            <ac:spMk id="26" creationId="{ED0F1BF2-1FB1-4D67-B0BD-5E38E040C7AC}"/>
          </ac:spMkLst>
        </pc:spChg>
        <pc:spChg chg="mod">
          <ac:chgData name="中田 雄大" userId="62f770ad0d6c1cad" providerId="LiveId" clId="{DFC1C202-3C59-448F-BD77-0893B09E1C0B}" dt="2022-06-23T07:26:52.815" v="78" actId="207"/>
          <ac:spMkLst>
            <pc:docMk/>
            <pc:sldMk cId="3987222935" sldId="450"/>
            <ac:spMk id="28" creationId="{D464BDB6-0D4D-4941-AF72-D647E3D6AE3E}"/>
          </ac:spMkLst>
        </pc:spChg>
        <pc:grpChg chg="add del mod">
          <ac:chgData name="中田 雄大" userId="62f770ad0d6c1cad" providerId="LiveId" clId="{DFC1C202-3C59-448F-BD77-0893B09E1C0B}" dt="2022-06-23T08:32:26.816" v="1233" actId="478"/>
          <ac:grpSpMkLst>
            <pc:docMk/>
            <pc:sldMk cId="3987222935" sldId="450"/>
            <ac:grpSpMk id="12" creationId="{DF536CC6-5D60-15D2-7CA8-73474F5DDB51}"/>
          </ac:grpSpMkLst>
        </pc:grpChg>
        <pc:graphicFrameChg chg="del">
          <ac:chgData name="中田 雄大" userId="62f770ad0d6c1cad" providerId="LiveId" clId="{DFC1C202-3C59-448F-BD77-0893B09E1C0B}" dt="2022-06-23T07:22:37.456" v="23" actId="478"/>
          <ac:graphicFrameMkLst>
            <pc:docMk/>
            <pc:sldMk cId="3987222935" sldId="450"/>
            <ac:graphicFrameMk id="8" creationId="{1A695B00-7E37-463B-8E67-C5DED129AAD0}"/>
          </ac:graphicFrameMkLst>
        </pc:graphicFrameChg>
        <pc:graphicFrameChg chg="add mod ord">
          <ac:chgData name="中田 雄大" userId="62f770ad0d6c1cad" providerId="LiveId" clId="{DFC1C202-3C59-448F-BD77-0893B09E1C0B}" dt="2022-06-23T08:33:25.666" v="1244"/>
          <ac:graphicFrameMkLst>
            <pc:docMk/>
            <pc:sldMk cId="3987222935" sldId="450"/>
            <ac:graphicFrameMk id="10" creationId="{5E28C6CB-98AD-4E6E-9254-4DBF0FA9D695}"/>
          </ac:graphicFrameMkLst>
        </pc:graphicFrameChg>
        <pc:picChg chg="mod">
          <ac:chgData name="中田 雄大" userId="62f770ad0d6c1cad" providerId="LiveId" clId="{DFC1C202-3C59-448F-BD77-0893B09E1C0B}" dt="2022-06-23T08:12:48.990" v="811" actId="14861"/>
          <ac:picMkLst>
            <pc:docMk/>
            <pc:sldMk cId="3987222935" sldId="450"/>
            <ac:picMk id="5" creationId="{9CB32FE2-8A75-4AC7-98C1-13AFB54A08E2}"/>
          </ac:picMkLst>
        </pc:picChg>
        <pc:picChg chg="add mod">
          <ac:chgData name="中田 雄大" userId="62f770ad0d6c1cad" providerId="LiveId" clId="{DFC1C202-3C59-448F-BD77-0893B09E1C0B}" dt="2022-06-23T08:33:13.189" v="1239" actId="1076"/>
          <ac:picMkLst>
            <pc:docMk/>
            <pc:sldMk cId="3987222935" sldId="450"/>
            <ac:picMk id="6" creationId="{778BB999-BA36-9874-4157-B42F1F2E8403}"/>
          </ac:picMkLst>
        </pc:picChg>
        <pc:picChg chg="del mod topLvl">
          <ac:chgData name="中田 雄大" userId="62f770ad0d6c1cad" providerId="LiveId" clId="{DFC1C202-3C59-448F-BD77-0893B09E1C0B}" dt="2022-06-23T08:32:26.816" v="1233" actId="478"/>
          <ac:picMkLst>
            <pc:docMk/>
            <pc:sldMk cId="3987222935" sldId="450"/>
            <ac:picMk id="14" creationId="{B84EB7A6-B870-3A53-A7DA-4C35D62A4817}"/>
          </ac:picMkLst>
        </pc:picChg>
        <pc:picChg chg="del mod">
          <ac:chgData name="中田 雄大" userId="62f770ad0d6c1cad" providerId="LiveId" clId="{DFC1C202-3C59-448F-BD77-0893B09E1C0B}" dt="2022-06-23T08:32:25.974" v="1232" actId="478"/>
          <ac:picMkLst>
            <pc:docMk/>
            <pc:sldMk cId="3987222935" sldId="450"/>
            <ac:picMk id="15" creationId="{477D8668-D018-7080-3E5E-5A4EC199B67F}"/>
          </ac:picMkLst>
        </pc:picChg>
        <pc:picChg chg="del mod">
          <ac:chgData name="中田 雄大" userId="62f770ad0d6c1cad" providerId="LiveId" clId="{DFC1C202-3C59-448F-BD77-0893B09E1C0B}" dt="2022-06-23T08:32:24.976" v="1231" actId="478"/>
          <ac:picMkLst>
            <pc:docMk/>
            <pc:sldMk cId="3987222935" sldId="450"/>
            <ac:picMk id="16" creationId="{4578B9D7-0610-1653-966B-2F34E635D33B}"/>
          </ac:picMkLst>
        </pc:picChg>
        <pc:picChg chg="add mod">
          <ac:chgData name="中田 雄大" userId="62f770ad0d6c1cad" providerId="LiveId" clId="{DFC1C202-3C59-448F-BD77-0893B09E1C0B}" dt="2022-06-23T08:33:18.831" v="1243" actId="1076"/>
          <ac:picMkLst>
            <pc:docMk/>
            <pc:sldMk cId="3987222935" sldId="450"/>
            <ac:picMk id="18" creationId="{CCE5C25D-6603-B72F-32BF-3DB32C5DAF72}"/>
          </ac:picMkLst>
        </pc:picChg>
        <pc:picChg chg="add mod">
          <ac:chgData name="中田 雄大" userId="62f770ad0d6c1cad" providerId="LiveId" clId="{DFC1C202-3C59-448F-BD77-0893B09E1C0B}" dt="2022-06-23T08:33:31.123" v="1248" actId="1076"/>
          <ac:picMkLst>
            <pc:docMk/>
            <pc:sldMk cId="3987222935" sldId="450"/>
            <ac:picMk id="20" creationId="{2E3420B3-78DB-C289-7C51-8CC52974FF36}"/>
          </ac:picMkLst>
        </pc:picChg>
        <pc:picChg chg="add mod">
          <ac:chgData name="中田 雄大" userId="62f770ad0d6c1cad" providerId="LiveId" clId="{DFC1C202-3C59-448F-BD77-0893B09E1C0B}" dt="2022-06-23T08:34:13.019" v="1262" actId="1076"/>
          <ac:picMkLst>
            <pc:docMk/>
            <pc:sldMk cId="3987222935" sldId="450"/>
            <ac:picMk id="22" creationId="{DB0C6C8E-E206-4688-BE9C-8645832868C0}"/>
          </ac:picMkLst>
        </pc:picChg>
        <pc:picChg chg="add mod">
          <ac:chgData name="中田 雄大" userId="62f770ad0d6c1cad" providerId="LiveId" clId="{DFC1C202-3C59-448F-BD77-0893B09E1C0B}" dt="2022-06-23T08:34:11.487" v="1261" actId="1076"/>
          <ac:picMkLst>
            <pc:docMk/>
            <pc:sldMk cId="3987222935" sldId="450"/>
            <ac:picMk id="27" creationId="{D43152E1-E603-1C28-EC52-727009400353}"/>
          </ac:picMkLst>
        </pc:picChg>
        <pc:picChg chg="add mod">
          <ac:chgData name="中田 雄大" userId="62f770ad0d6c1cad" providerId="LiveId" clId="{DFC1C202-3C59-448F-BD77-0893B09E1C0B}" dt="2022-06-23T08:34:20.220" v="1266" actId="1076"/>
          <ac:picMkLst>
            <pc:docMk/>
            <pc:sldMk cId="3987222935" sldId="450"/>
            <ac:picMk id="30" creationId="{169D4DDF-F276-7DC4-1585-637E5A1AED07}"/>
          </ac:picMkLst>
        </pc:picChg>
        <pc:picChg chg="add mod">
          <ac:chgData name="中田 雄大" userId="62f770ad0d6c1cad" providerId="LiveId" clId="{DFC1C202-3C59-448F-BD77-0893B09E1C0B}" dt="2022-06-23T08:34:45.336" v="1270" actId="1076"/>
          <ac:picMkLst>
            <pc:docMk/>
            <pc:sldMk cId="3987222935" sldId="450"/>
            <ac:picMk id="32" creationId="{96178DDE-ACF6-C27E-E590-B8C240E43D6C}"/>
          </ac:picMkLst>
        </pc:picChg>
        <pc:picChg chg="add mod">
          <ac:chgData name="中田 雄大" userId="62f770ad0d6c1cad" providerId="LiveId" clId="{DFC1C202-3C59-448F-BD77-0893B09E1C0B}" dt="2022-06-23T08:35:05.456" v="1279" actId="1076"/>
          <ac:picMkLst>
            <pc:docMk/>
            <pc:sldMk cId="3987222935" sldId="450"/>
            <ac:picMk id="34" creationId="{9073F334-EB79-DA89-0441-41C2DE9A7A8B}"/>
          </ac:picMkLst>
        </pc:picChg>
        <pc:picChg chg="add mod">
          <ac:chgData name="中田 雄大" userId="62f770ad0d6c1cad" providerId="LiveId" clId="{DFC1C202-3C59-448F-BD77-0893B09E1C0B}" dt="2022-06-23T08:35:03.289" v="1278" actId="1076"/>
          <ac:picMkLst>
            <pc:docMk/>
            <pc:sldMk cId="3987222935" sldId="450"/>
            <ac:picMk id="36" creationId="{999D2EA0-C278-9D9E-EB2D-925267F92174}"/>
          </ac:picMkLst>
        </pc:picChg>
      </pc:sldChg>
      <pc:sldChg chg="addSp delSp modSp mod">
        <pc:chgData name="中田 雄大" userId="62f770ad0d6c1cad" providerId="LiveId" clId="{DFC1C202-3C59-448F-BD77-0893B09E1C0B}" dt="2022-06-23T08:25:08.733" v="1091" actId="20577"/>
        <pc:sldMkLst>
          <pc:docMk/>
          <pc:sldMk cId="1020639796" sldId="452"/>
        </pc:sldMkLst>
        <pc:spChg chg="add del mod">
          <ac:chgData name="中田 雄大" userId="62f770ad0d6c1cad" providerId="LiveId" clId="{DFC1C202-3C59-448F-BD77-0893B09E1C0B}" dt="2022-06-23T08:15:13.233" v="866" actId="478"/>
          <ac:spMkLst>
            <pc:docMk/>
            <pc:sldMk cId="1020639796" sldId="452"/>
            <ac:spMk id="17" creationId="{2459ED3A-E577-F961-058E-89C6E5D22160}"/>
          </ac:spMkLst>
        </pc:spChg>
        <pc:spChg chg="del">
          <ac:chgData name="中田 雄大" userId="62f770ad0d6c1cad" providerId="LiveId" clId="{DFC1C202-3C59-448F-BD77-0893B09E1C0B}" dt="2022-06-23T08:15:45.726" v="871" actId="478"/>
          <ac:spMkLst>
            <pc:docMk/>
            <pc:sldMk cId="1020639796" sldId="452"/>
            <ac:spMk id="19" creationId="{981E44D3-7CE8-4707-8E2F-441E7962DB2C}"/>
          </ac:spMkLst>
        </pc:spChg>
        <pc:spChg chg="del">
          <ac:chgData name="中田 雄大" userId="62f770ad0d6c1cad" providerId="LiveId" clId="{DFC1C202-3C59-448F-BD77-0893B09E1C0B}" dt="2022-06-23T08:16:38.103" v="884" actId="478"/>
          <ac:spMkLst>
            <pc:docMk/>
            <pc:sldMk cId="1020639796" sldId="452"/>
            <ac:spMk id="20" creationId="{CA0C9423-C1C2-47D4-99D3-7ADB1A4B1DB6}"/>
          </ac:spMkLst>
        </pc:spChg>
        <pc:spChg chg="del">
          <ac:chgData name="中田 雄大" userId="62f770ad0d6c1cad" providerId="LiveId" clId="{DFC1C202-3C59-448F-BD77-0893B09E1C0B}" dt="2022-06-23T08:14:59.253" v="864" actId="478"/>
          <ac:spMkLst>
            <pc:docMk/>
            <pc:sldMk cId="1020639796" sldId="452"/>
            <ac:spMk id="21" creationId="{320B5D6F-C18A-46A9-8D7E-2DFA8A5DE1E1}"/>
          </ac:spMkLst>
        </pc:spChg>
        <pc:spChg chg="del">
          <ac:chgData name="中田 雄大" userId="62f770ad0d6c1cad" providerId="LiveId" clId="{DFC1C202-3C59-448F-BD77-0893B09E1C0B}" dt="2022-06-23T08:18:57.027" v="899" actId="478"/>
          <ac:spMkLst>
            <pc:docMk/>
            <pc:sldMk cId="1020639796" sldId="452"/>
            <ac:spMk id="24" creationId="{433EC9A8-DBAB-4211-B1BB-61FD5D14E554}"/>
          </ac:spMkLst>
        </pc:spChg>
        <pc:spChg chg="del">
          <ac:chgData name="中田 雄大" userId="62f770ad0d6c1cad" providerId="LiveId" clId="{DFC1C202-3C59-448F-BD77-0893B09E1C0B}" dt="2022-06-23T08:18:58.493" v="900" actId="478"/>
          <ac:spMkLst>
            <pc:docMk/>
            <pc:sldMk cId="1020639796" sldId="452"/>
            <ac:spMk id="27" creationId="{0C37C026-9E84-462D-9B3D-5D5BAF91FFB0}"/>
          </ac:spMkLst>
        </pc:spChg>
        <pc:spChg chg="del">
          <ac:chgData name="中田 雄大" userId="62f770ad0d6c1cad" providerId="LiveId" clId="{DFC1C202-3C59-448F-BD77-0893B09E1C0B}" dt="2022-06-23T08:15:11.040" v="865" actId="478"/>
          <ac:spMkLst>
            <pc:docMk/>
            <pc:sldMk cId="1020639796" sldId="452"/>
            <ac:spMk id="29" creationId="{D9A84133-4EAA-4FCC-B18F-9E58E89BCD47}"/>
          </ac:spMkLst>
        </pc:spChg>
        <pc:spChg chg="add mod">
          <ac:chgData name="中田 雄大" userId="62f770ad0d6c1cad" providerId="LiveId" clId="{DFC1C202-3C59-448F-BD77-0893B09E1C0B}" dt="2022-06-23T08:22:31.848" v="940" actId="1076"/>
          <ac:spMkLst>
            <pc:docMk/>
            <pc:sldMk cId="1020639796" sldId="452"/>
            <ac:spMk id="30" creationId="{F2315C54-F9B1-E735-C7FD-38C5160E3336}"/>
          </ac:spMkLst>
        </pc:spChg>
        <pc:spChg chg="mod">
          <ac:chgData name="中田 雄大" userId="62f770ad0d6c1cad" providerId="LiveId" clId="{DFC1C202-3C59-448F-BD77-0893B09E1C0B}" dt="2022-06-23T08:22:21.279" v="937" actId="14100"/>
          <ac:spMkLst>
            <pc:docMk/>
            <pc:sldMk cId="1020639796" sldId="452"/>
            <ac:spMk id="32" creationId="{BE8D5BEB-D54F-F9A9-9BAB-6576088CEB3F}"/>
          </ac:spMkLst>
        </pc:spChg>
        <pc:spChg chg="del">
          <ac:chgData name="中田 雄大" userId="62f770ad0d6c1cad" providerId="LiveId" clId="{DFC1C202-3C59-448F-BD77-0893B09E1C0B}" dt="2022-06-23T08:18:56.200" v="898" actId="478"/>
          <ac:spMkLst>
            <pc:docMk/>
            <pc:sldMk cId="1020639796" sldId="452"/>
            <ac:spMk id="36" creationId="{2A7F8901-CAC5-4F50-B023-5026FCB99998}"/>
          </ac:spMkLst>
        </pc:spChg>
        <pc:spChg chg="mod">
          <ac:chgData name="中田 雄大" userId="62f770ad0d6c1cad" providerId="LiveId" clId="{DFC1C202-3C59-448F-BD77-0893B09E1C0B}" dt="2022-06-23T08:16:57.244" v="888" actId="14100"/>
          <ac:spMkLst>
            <pc:docMk/>
            <pc:sldMk cId="1020639796" sldId="452"/>
            <ac:spMk id="38" creationId="{302A24B7-0BF1-CCCC-2D13-EE002A2AF51D}"/>
          </ac:spMkLst>
        </pc:spChg>
        <pc:spChg chg="mod">
          <ac:chgData name="中田 雄大" userId="62f770ad0d6c1cad" providerId="LiveId" clId="{DFC1C202-3C59-448F-BD77-0893B09E1C0B}" dt="2022-06-23T08:17:42.981" v="889"/>
          <ac:spMkLst>
            <pc:docMk/>
            <pc:sldMk cId="1020639796" sldId="452"/>
            <ac:spMk id="43" creationId="{E8F9FBF1-13B1-4997-F680-C1F4801884B5}"/>
          </ac:spMkLst>
        </pc:spChg>
        <pc:spChg chg="add mod">
          <ac:chgData name="中田 雄大" userId="62f770ad0d6c1cad" providerId="LiveId" clId="{DFC1C202-3C59-448F-BD77-0893B09E1C0B}" dt="2022-06-23T08:22:59.799" v="973"/>
          <ac:spMkLst>
            <pc:docMk/>
            <pc:sldMk cId="1020639796" sldId="452"/>
            <ac:spMk id="51" creationId="{8BDC5E45-ACAB-F1BA-DB6A-561C0B614505}"/>
          </ac:spMkLst>
        </pc:spChg>
        <pc:spChg chg="add mod">
          <ac:chgData name="中田 雄大" userId="62f770ad0d6c1cad" providerId="LiveId" clId="{DFC1C202-3C59-448F-BD77-0893B09E1C0B}" dt="2022-06-23T08:23:11.595" v="987" actId="1076"/>
          <ac:spMkLst>
            <pc:docMk/>
            <pc:sldMk cId="1020639796" sldId="452"/>
            <ac:spMk id="52" creationId="{F626D3F2-943B-7958-DE32-A41EBE4F3C2C}"/>
          </ac:spMkLst>
        </pc:spChg>
        <pc:spChg chg="add mod">
          <ac:chgData name="中田 雄大" userId="62f770ad0d6c1cad" providerId="LiveId" clId="{DFC1C202-3C59-448F-BD77-0893B09E1C0B}" dt="2022-06-23T08:23:27.563" v="998" actId="1076"/>
          <ac:spMkLst>
            <pc:docMk/>
            <pc:sldMk cId="1020639796" sldId="452"/>
            <ac:spMk id="53" creationId="{9D5E9173-DFD6-D05E-31E1-7A25B7B71AFB}"/>
          </ac:spMkLst>
        </pc:spChg>
        <pc:spChg chg="del mod">
          <ac:chgData name="中田 雄大" userId="62f770ad0d6c1cad" providerId="LiveId" clId="{DFC1C202-3C59-448F-BD77-0893B09E1C0B}" dt="2022-06-23T08:22:53.916" v="964" actId="478"/>
          <ac:spMkLst>
            <pc:docMk/>
            <pc:sldMk cId="1020639796" sldId="452"/>
            <ac:spMk id="54" creationId="{EEE4C93D-DE52-49F4-B488-91B5F7E83989}"/>
          </ac:spMkLst>
        </pc:spChg>
        <pc:spChg chg="add mod">
          <ac:chgData name="中田 雄大" userId="62f770ad0d6c1cad" providerId="LiveId" clId="{DFC1C202-3C59-448F-BD77-0893B09E1C0B}" dt="2022-06-23T08:23:42.969" v="1000" actId="1076"/>
          <ac:spMkLst>
            <pc:docMk/>
            <pc:sldMk cId="1020639796" sldId="452"/>
            <ac:spMk id="55" creationId="{822D1075-F6DA-3EF8-608B-8095339038E8}"/>
          </ac:spMkLst>
        </pc:spChg>
        <pc:spChg chg="del mod">
          <ac:chgData name="中田 雄大" userId="62f770ad0d6c1cad" providerId="LiveId" clId="{DFC1C202-3C59-448F-BD77-0893B09E1C0B}" dt="2022-06-23T08:23:07.826" v="986" actId="478"/>
          <ac:spMkLst>
            <pc:docMk/>
            <pc:sldMk cId="1020639796" sldId="452"/>
            <ac:spMk id="56" creationId="{C3FC23C6-86BD-40E0-A04B-B0033108F932}"/>
          </ac:spMkLst>
        </pc:spChg>
        <pc:spChg chg="del mod">
          <ac:chgData name="中田 雄大" userId="62f770ad0d6c1cad" providerId="LiveId" clId="{DFC1C202-3C59-448F-BD77-0893B09E1C0B}" dt="2022-06-23T08:23:15.536" v="988" actId="478"/>
          <ac:spMkLst>
            <pc:docMk/>
            <pc:sldMk cId="1020639796" sldId="452"/>
            <ac:spMk id="57" creationId="{E450C4AD-2233-47EE-B13C-067CDB5125A1}"/>
          </ac:spMkLst>
        </pc:spChg>
        <pc:spChg chg="add mod">
          <ac:chgData name="中田 雄大" userId="62f770ad0d6c1cad" providerId="LiveId" clId="{DFC1C202-3C59-448F-BD77-0893B09E1C0B}" dt="2022-06-23T08:25:08.733" v="1091" actId="20577"/>
          <ac:spMkLst>
            <pc:docMk/>
            <pc:sldMk cId="1020639796" sldId="452"/>
            <ac:spMk id="58" creationId="{07A26E79-4A7E-6318-95C2-3D431378AD84}"/>
          </ac:spMkLst>
        </pc:spChg>
        <pc:grpChg chg="add mod">
          <ac:chgData name="中田 雄大" userId="62f770ad0d6c1cad" providerId="LiveId" clId="{DFC1C202-3C59-448F-BD77-0893B09E1C0B}" dt="2022-06-23T08:22:27.253" v="939" actId="1076"/>
          <ac:grpSpMkLst>
            <pc:docMk/>
            <pc:sldMk cId="1020639796" sldId="452"/>
            <ac:grpSpMk id="31" creationId="{E50F0B83-B70D-AEE5-FDE5-17FBF7FBAA44}"/>
          </ac:grpSpMkLst>
        </pc:grpChg>
        <pc:grpChg chg="add mod">
          <ac:chgData name="中田 雄大" userId="62f770ad0d6c1cad" providerId="LiveId" clId="{DFC1C202-3C59-448F-BD77-0893B09E1C0B}" dt="2022-06-23T08:22:27.253" v="939" actId="1076"/>
          <ac:grpSpMkLst>
            <pc:docMk/>
            <pc:sldMk cId="1020639796" sldId="452"/>
            <ac:grpSpMk id="37" creationId="{444275CD-4959-9441-5B87-AE400602EAC4}"/>
          </ac:grpSpMkLst>
        </pc:grpChg>
        <pc:grpChg chg="add mod">
          <ac:chgData name="中田 雄大" userId="62f770ad0d6c1cad" providerId="LiveId" clId="{DFC1C202-3C59-448F-BD77-0893B09E1C0B}" dt="2022-06-23T08:22:27.253" v="939" actId="1076"/>
          <ac:grpSpMkLst>
            <pc:docMk/>
            <pc:sldMk cId="1020639796" sldId="452"/>
            <ac:grpSpMk id="42" creationId="{29965A70-8479-AF18-CC03-F059D7208BC6}"/>
          </ac:grpSpMkLst>
        </pc:grpChg>
        <pc:picChg chg="add del mod">
          <ac:chgData name="中田 雄大" userId="62f770ad0d6c1cad" providerId="LiveId" clId="{DFC1C202-3C59-448F-BD77-0893B09E1C0B}" dt="2022-06-23T08:14:40.793" v="852" actId="478"/>
          <ac:picMkLst>
            <pc:docMk/>
            <pc:sldMk cId="1020639796" sldId="452"/>
            <ac:picMk id="3" creationId="{0C9C0C79-C5E0-4914-ADC7-9DA3091D1340}"/>
          </ac:picMkLst>
        </pc:picChg>
        <pc:picChg chg="del">
          <ac:chgData name="中田 雄大" userId="62f770ad0d6c1cad" providerId="LiveId" clId="{DFC1C202-3C59-448F-BD77-0893B09E1C0B}" dt="2022-06-23T08:12:07.707" v="801" actId="478"/>
          <ac:picMkLst>
            <pc:docMk/>
            <pc:sldMk cId="1020639796" sldId="452"/>
            <ac:picMk id="5" creationId="{63C1F957-BC47-4A69-AC5F-57555C25313D}"/>
          </ac:picMkLst>
        </pc:picChg>
        <pc:picChg chg="add mod">
          <ac:chgData name="中田 雄大" userId="62f770ad0d6c1cad" providerId="LiveId" clId="{DFC1C202-3C59-448F-BD77-0893B09E1C0B}" dt="2022-06-23T08:22:27.253" v="939" actId="1076"/>
          <ac:picMkLst>
            <pc:docMk/>
            <pc:sldMk cId="1020639796" sldId="452"/>
            <ac:picMk id="6" creationId="{E7DC1527-B8CC-3112-1AE2-DA0AA443561A}"/>
          </ac:picMkLst>
        </pc:picChg>
        <pc:picChg chg="del">
          <ac:chgData name="中田 雄大" userId="62f770ad0d6c1cad" providerId="LiveId" clId="{DFC1C202-3C59-448F-BD77-0893B09E1C0B}" dt="2022-06-23T08:13:26.583" v="814" actId="478"/>
          <ac:picMkLst>
            <pc:docMk/>
            <pc:sldMk cId="1020639796" sldId="452"/>
            <ac:picMk id="7" creationId="{1F6D335B-1BCA-4E7D-9D88-D6A87BC4BF63}"/>
          </ac:picMkLst>
        </pc:picChg>
        <pc:picChg chg="del">
          <ac:chgData name="中田 雄大" userId="62f770ad0d6c1cad" providerId="LiveId" clId="{DFC1C202-3C59-448F-BD77-0893B09E1C0B}" dt="2022-06-23T08:14:02.701" v="845" actId="478"/>
          <ac:picMkLst>
            <pc:docMk/>
            <pc:sldMk cId="1020639796" sldId="452"/>
            <ac:picMk id="9" creationId="{653566D2-C90F-49BE-AB6B-3CA48B9066B1}"/>
          </ac:picMkLst>
        </pc:picChg>
        <pc:picChg chg="add mod">
          <ac:chgData name="中田 雄大" userId="62f770ad0d6c1cad" providerId="LiveId" clId="{DFC1C202-3C59-448F-BD77-0893B09E1C0B}" dt="2022-06-23T08:22:27.253" v="939" actId="1076"/>
          <ac:picMkLst>
            <pc:docMk/>
            <pc:sldMk cId="1020639796" sldId="452"/>
            <ac:picMk id="10" creationId="{4C223973-F57E-B567-57DA-9B2E382A6551}"/>
          </ac:picMkLst>
        </pc:picChg>
        <pc:picChg chg="del">
          <ac:chgData name="中田 雄大" userId="62f770ad0d6c1cad" providerId="LiveId" clId="{DFC1C202-3C59-448F-BD77-0893B09E1C0B}" dt="2022-06-23T08:15:46.592" v="872" actId="478"/>
          <ac:picMkLst>
            <pc:docMk/>
            <pc:sldMk cId="1020639796" sldId="452"/>
            <ac:picMk id="11" creationId="{CBE9F4B0-CB25-4E4F-9353-0453F9C6F044}"/>
          </ac:picMkLst>
        </pc:picChg>
        <pc:picChg chg="del">
          <ac:chgData name="中田 雄大" userId="62f770ad0d6c1cad" providerId="LiveId" clId="{DFC1C202-3C59-448F-BD77-0893B09E1C0B}" dt="2022-06-23T08:15:47.204" v="873" actId="478"/>
          <ac:picMkLst>
            <pc:docMk/>
            <pc:sldMk cId="1020639796" sldId="452"/>
            <ac:picMk id="13" creationId="{7DDE9EB7-9974-4D59-B305-359EC28BC3F3}"/>
          </ac:picMkLst>
        </pc:picChg>
        <pc:picChg chg="add del mod">
          <ac:chgData name="中田 雄大" userId="62f770ad0d6c1cad" providerId="LiveId" clId="{DFC1C202-3C59-448F-BD77-0893B09E1C0B}" dt="2022-06-23T08:16:18.373" v="876" actId="478"/>
          <ac:picMkLst>
            <pc:docMk/>
            <pc:sldMk cId="1020639796" sldId="452"/>
            <ac:picMk id="14" creationId="{E75B0019-8EB2-EE54-0595-8C4F1F335DF9}"/>
          </ac:picMkLst>
        </pc:picChg>
        <pc:picChg chg="del">
          <ac:chgData name="中田 雄大" userId="62f770ad0d6c1cad" providerId="LiveId" clId="{DFC1C202-3C59-448F-BD77-0893B09E1C0B}" dt="2022-06-23T08:16:38.752" v="885" actId="478"/>
          <ac:picMkLst>
            <pc:docMk/>
            <pc:sldMk cId="1020639796" sldId="452"/>
            <ac:picMk id="15" creationId="{5AA5A9AF-4D9F-4D5B-A55B-4387D4569F0D}"/>
          </ac:picMkLst>
        </pc:picChg>
        <pc:picChg chg="add mod">
          <ac:chgData name="中田 雄大" userId="62f770ad0d6c1cad" providerId="LiveId" clId="{DFC1C202-3C59-448F-BD77-0893B09E1C0B}" dt="2022-06-23T08:22:27.253" v="939" actId="1076"/>
          <ac:picMkLst>
            <pc:docMk/>
            <pc:sldMk cId="1020639796" sldId="452"/>
            <ac:picMk id="22" creationId="{8EE41762-765F-8E5A-3B7E-28BD693B6BEC}"/>
          </ac:picMkLst>
        </pc:picChg>
        <pc:picChg chg="add mod">
          <ac:chgData name="中田 雄大" userId="62f770ad0d6c1cad" providerId="LiveId" clId="{DFC1C202-3C59-448F-BD77-0893B09E1C0B}" dt="2022-06-23T08:22:27.253" v="939" actId="1076"/>
          <ac:picMkLst>
            <pc:docMk/>
            <pc:sldMk cId="1020639796" sldId="452"/>
            <ac:picMk id="26" creationId="{C87FB21B-A55B-1453-1FBD-B1BD07CD344E}"/>
          </ac:picMkLst>
        </pc:picChg>
        <pc:picChg chg="mod">
          <ac:chgData name="中田 雄大" userId="62f770ad0d6c1cad" providerId="LiveId" clId="{DFC1C202-3C59-448F-BD77-0893B09E1C0B}" dt="2022-06-23T08:22:19.287" v="932" actId="1076"/>
          <ac:picMkLst>
            <pc:docMk/>
            <pc:sldMk cId="1020639796" sldId="452"/>
            <ac:picMk id="33" creationId="{4F402F74-0173-31FD-D10B-E7497F7539BA}"/>
          </ac:picMkLst>
        </pc:picChg>
        <pc:picChg chg="mod">
          <ac:chgData name="中田 雄大" userId="62f770ad0d6c1cad" providerId="LiveId" clId="{DFC1C202-3C59-448F-BD77-0893B09E1C0B}" dt="2022-06-23T08:22:20.805" v="936" actId="1076"/>
          <ac:picMkLst>
            <pc:docMk/>
            <pc:sldMk cId="1020639796" sldId="452"/>
            <ac:picMk id="34" creationId="{7970E9A0-129A-AA86-5D99-DCC587E358E9}"/>
          </ac:picMkLst>
        </pc:picChg>
        <pc:picChg chg="mod">
          <ac:chgData name="中田 雄大" userId="62f770ad0d6c1cad" providerId="LiveId" clId="{DFC1C202-3C59-448F-BD77-0893B09E1C0B}" dt="2022-06-23T08:22:19.808" v="934" actId="1076"/>
          <ac:picMkLst>
            <pc:docMk/>
            <pc:sldMk cId="1020639796" sldId="452"/>
            <ac:picMk id="35" creationId="{C3ED6290-5402-9F1C-C4EA-14DFD97919B1}"/>
          </ac:picMkLst>
        </pc:picChg>
        <pc:picChg chg="mod">
          <ac:chgData name="中田 雄大" userId="62f770ad0d6c1cad" providerId="LiveId" clId="{DFC1C202-3C59-448F-BD77-0893B09E1C0B}" dt="2022-06-23T08:16:49.643" v="886"/>
          <ac:picMkLst>
            <pc:docMk/>
            <pc:sldMk cId="1020639796" sldId="452"/>
            <ac:picMk id="39" creationId="{819462F1-986A-124D-13BA-A35521E2F40E}"/>
          </ac:picMkLst>
        </pc:picChg>
        <pc:picChg chg="mod">
          <ac:chgData name="中田 雄大" userId="62f770ad0d6c1cad" providerId="LiveId" clId="{DFC1C202-3C59-448F-BD77-0893B09E1C0B}" dt="2022-06-23T08:16:49.643" v="886"/>
          <ac:picMkLst>
            <pc:docMk/>
            <pc:sldMk cId="1020639796" sldId="452"/>
            <ac:picMk id="40" creationId="{0EC40F24-010C-735C-C797-C9B34189C8B7}"/>
          </ac:picMkLst>
        </pc:picChg>
        <pc:picChg chg="mod">
          <ac:chgData name="中田 雄大" userId="62f770ad0d6c1cad" providerId="LiveId" clId="{DFC1C202-3C59-448F-BD77-0893B09E1C0B}" dt="2022-06-23T08:16:49.643" v="886"/>
          <ac:picMkLst>
            <pc:docMk/>
            <pc:sldMk cId="1020639796" sldId="452"/>
            <ac:picMk id="41" creationId="{9B75B0DC-71B9-02A1-6304-C0BFF5BCBF75}"/>
          </ac:picMkLst>
        </pc:picChg>
        <pc:picChg chg="del mod">
          <ac:chgData name="中田 雄大" userId="62f770ad0d6c1cad" providerId="LiveId" clId="{DFC1C202-3C59-448F-BD77-0893B09E1C0B}" dt="2022-06-23T08:18:10.655" v="894" actId="478"/>
          <ac:picMkLst>
            <pc:docMk/>
            <pc:sldMk cId="1020639796" sldId="452"/>
            <ac:picMk id="44" creationId="{3568C3A2-807B-0C61-316C-97A41C4702B5}"/>
          </ac:picMkLst>
        </pc:picChg>
        <pc:picChg chg="del mod">
          <ac:chgData name="中田 雄大" userId="62f770ad0d6c1cad" providerId="LiveId" clId="{DFC1C202-3C59-448F-BD77-0893B09E1C0B}" dt="2022-06-23T08:17:49.690" v="891" actId="478"/>
          <ac:picMkLst>
            <pc:docMk/>
            <pc:sldMk cId="1020639796" sldId="452"/>
            <ac:picMk id="45" creationId="{C9DC9F55-C152-B318-DD65-E750CF9283DA}"/>
          </ac:picMkLst>
        </pc:picChg>
        <pc:picChg chg="mod">
          <ac:chgData name="中田 雄大" userId="62f770ad0d6c1cad" providerId="LiveId" clId="{DFC1C202-3C59-448F-BD77-0893B09E1C0B}" dt="2022-06-23T08:17:42.981" v="889"/>
          <ac:picMkLst>
            <pc:docMk/>
            <pc:sldMk cId="1020639796" sldId="452"/>
            <ac:picMk id="46" creationId="{245B9F56-3254-02CF-DAFF-BC86025C0127}"/>
          </ac:picMkLst>
        </pc:picChg>
        <pc:picChg chg="add mod">
          <ac:chgData name="中田 雄大" userId="62f770ad0d6c1cad" providerId="LiveId" clId="{DFC1C202-3C59-448F-BD77-0893B09E1C0B}" dt="2022-06-23T08:22:27.253" v="939" actId="1076"/>
          <ac:picMkLst>
            <pc:docMk/>
            <pc:sldMk cId="1020639796" sldId="452"/>
            <ac:picMk id="47" creationId="{74A99666-E8AD-232F-3A6A-6FA1B8EF90AC}"/>
          </ac:picMkLst>
        </pc:picChg>
      </pc:sldChg>
      <pc:sldChg chg="addSp modSp mod">
        <pc:chgData name="中田 雄大" userId="62f770ad0d6c1cad" providerId="LiveId" clId="{DFC1C202-3C59-448F-BD77-0893B09E1C0B}" dt="2022-06-23T08:12:36.452" v="809" actId="14861"/>
        <pc:sldMkLst>
          <pc:docMk/>
          <pc:sldMk cId="1138573081" sldId="454"/>
        </pc:sldMkLst>
        <pc:spChg chg="add mod">
          <ac:chgData name="中田 雄大" userId="62f770ad0d6c1cad" providerId="LiveId" clId="{DFC1C202-3C59-448F-BD77-0893B09E1C0B}" dt="2022-06-23T07:23:32.146" v="34" actId="164"/>
          <ac:spMkLst>
            <pc:docMk/>
            <pc:sldMk cId="1138573081" sldId="454"/>
            <ac:spMk id="8" creationId="{20AA897E-7960-4231-5339-B913224F8BFE}"/>
          </ac:spMkLst>
        </pc:spChg>
        <pc:grpChg chg="add mod">
          <ac:chgData name="中田 雄大" userId="62f770ad0d6c1cad" providerId="LiveId" clId="{DFC1C202-3C59-448F-BD77-0893B09E1C0B}" dt="2022-06-23T07:23:34.676" v="35" actId="1076"/>
          <ac:grpSpMkLst>
            <pc:docMk/>
            <pc:sldMk cId="1138573081" sldId="454"/>
            <ac:grpSpMk id="2" creationId="{26DB4DB0-2427-BA0C-ADA8-69763CBBEFED}"/>
          </ac:grpSpMkLst>
        </pc:grpChg>
        <pc:picChg chg="mod">
          <ac:chgData name="中田 雄大" userId="62f770ad0d6c1cad" providerId="LiveId" clId="{DFC1C202-3C59-448F-BD77-0893B09E1C0B}" dt="2022-06-23T08:12:36.452" v="809" actId="14861"/>
          <ac:picMkLst>
            <pc:docMk/>
            <pc:sldMk cId="1138573081" sldId="454"/>
            <ac:picMk id="6" creationId="{47A0AF80-5346-4271-BA01-7195DBE2ED48}"/>
          </ac:picMkLst>
        </pc:picChg>
      </pc:sldChg>
      <pc:sldChg chg="addSp delSp modSp mod ord">
        <pc:chgData name="中田 雄大" userId="62f770ad0d6c1cad" providerId="LiveId" clId="{DFC1C202-3C59-448F-BD77-0893B09E1C0B}" dt="2022-06-23T08:12:43.273" v="810" actId="14861"/>
        <pc:sldMkLst>
          <pc:docMk/>
          <pc:sldMk cId="2317569663" sldId="455"/>
        </pc:sldMkLst>
        <pc:spChg chg="add del mod">
          <ac:chgData name="中田 雄大" userId="62f770ad0d6c1cad" providerId="LiveId" clId="{DFC1C202-3C59-448F-BD77-0893B09E1C0B}" dt="2022-06-23T07:28:06.881" v="88" actId="478"/>
          <ac:spMkLst>
            <pc:docMk/>
            <pc:sldMk cId="2317569663" sldId="455"/>
            <ac:spMk id="4" creationId="{C4E6CF7D-93E1-0E99-EA28-F3739B9AE19C}"/>
          </ac:spMkLst>
        </pc:spChg>
        <pc:spChg chg="del">
          <ac:chgData name="中田 雄大" userId="62f770ad0d6c1cad" providerId="LiveId" clId="{DFC1C202-3C59-448F-BD77-0893B09E1C0B}" dt="2022-06-23T08:03:11.003" v="728" actId="478"/>
          <ac:spMkLst>
            <pc:docMk/>
            <pc:sldMk cId="2317569663" sldId="455"/>
            <ac:spMk id="9" creationId="{32FB79DB-379B-41C8-AAC8-66FC0AD05FDD}"/>
          </ac:spMkLst>
        </pc:spChg>
        <pc:spChg chg="mod">
          <ac:chgData name="中田 雄大" userId="62f770ad0d6c1cad" providerId="LiveId" clId="{DFC1C202-3C59-448F-BD77-0893B09E1C0B}" dt="2022-06-23T07:27:51.921" v="84"/>
          <ac:spMkLst>
            <pc:docMk/>
            <pc:sldMk cId="2317569663" sldId="455"/>
            <ac:spMk id="10" creationId="{1620DA24-87E5-50DE-1BB4-90B0DC9453F6}"/>
          </ac:spMkLst>
        </pc:spChg>
        <pc:spChg chg="add mod">
          <ac:chgData name="中田 雄大" userId="62f770ad0d6c1cad" providerId="LiveId" clId="{DFC1C202-3C59-448F-BD77-0893B09E1C0B}" dt="2022-06-23T07:28:16.489" v="102" actId="1076"/>
          <ac:spMkLst>
            <pc:docMk/>
            <pc:sldMk cId="2317569663" sldId="455"/>
            <ac:spMk id="14" creationId="{DE4FA9EE-954F-DCD7-BEE1-A3BAF0464714}"/>
          </ac:spMkLst>
        </pc:spChg>
        <pc:spChg chg="add mod">
          <ac:chgData name="中田 雄大" userId="62f770ad0d6c1cad" providerId="LiveId" clId="{DFC1C202-3C59-448F-BD77-0893B09E1C0B}" dt="2022-06-23T08:01:51.068" v="701" actId="1076"/>
          <ac:spMkLst>
            <pc:docMk/>
            <pc:sldMk cId="2317569663" sldId="455"/>
            <ac:spMk id="15" creationId="{4F3AE9F8-3825-E613-9A6C-2DCE32D466EB}"/>
          </ac:spMkLst>
        </pc:spChg>
        <pc:spChg chg="add mod">
          <ac:chgData name="中田 雄大" userId="62f770ad0d6c1cad" providerId="LiveId" clId="{DFC1C202-3C59-448F-BD77-0893B09E1C0B}" dt="2022-06-23T08:03:11.198" v="729"/>
          <ac:spMkLst>
            <pc:docMk/>
            <pc:sldMk cId="2317569663" sldId="455"/>
            <ac:spMk id="17" creationId="{56BE9986-1E40-A5F3-6F6F-2C19096AE194}"/>
          </ac:spMkLst>
        </pc:spChg>
        <pc:spChg chg="mod topLvl">
          <ac:chgData name="中田 雄大" userId="62f770ad0d6c1cad" providerId="LiveId" clId="{DFC1C202-3C59-448F-BD77-0893B09E1C0B}" dt="2022-06-23T08:07:03.002" v="755" actId="164"/>
          <ac:spMkLst>
            <pc:docMk/>
            <pc:sldMk cId="2317569663" sldId="455"/>
            <ac:spMk id="19" creationId="{8A89B1CE-CF7A-50C5-0A7A-40041FD67EBC}"/>
          </ac:spMkLst>
        </pc:spChg>
        <pc:spChg chg="del">
          <ac:chgData name="中田 雄大" userId="62f770ad0d6c1cad" providerId="LiveId" clId="{DFC1C202-3C59-448F-BD77-0893B09E1C0B}" dt="2022-06-23T07:28:04.361" v="87" actId="478"/>
          <ac:spMkLst>
            <pc:docMk/>
            <pc:sldMk cId="2317569663" sldId="455"/>
            <ac:spMk id="26" creationId="{ED0F1BF2-1FB1-4D67-B0BD-5E38E040C7AC}"/>
          </ac:spMkLst>
        </pc:spChg>
        <pc:spChg chg="mod topLvl">
          <ac:chgData name="中田 雄大" userId="62f770ad0d6c1cad" providerId="LiveId" clId="{DFC1C202-3C59-448F-BD77-0893B09E1C0B}" dt="2022-06-23T08:08:21.190" v="778" actId="164"/>
          <ac:spMkLst>
            <pc:docMk/>
            <pc:sldMk cId="2317569663" sldId="455"/>
            <ac:spMk id="31" creationId="{182D02E4-9C0C-2756-DBE9-F605577AC79F}"/>
          </ac:spMkLst>
        </pc:spChg>
        <pc:spChg chg="mod topLvl">
          <ac:chgData name="中田 雄大" userId="62f770ad0d6c1cad" providerId="LiveId" clId="{DFC1C202-3C59-448F-BD77-0893B09E1C0B}" dt="2022-06-23T08:09:35.145" v="798" actId="164"/>
          <ac:spMkLst>
            <pc:docMk/>
            <pc:sldMk cId="2317569663" sldId="455"/>
            <ac:spMk id="43" creationId="{B14D0B4D-01DC-39EE-A005-AFC81E338036}"/>
          </ac:spMkLst>
        </pc:spChg>
        <pc:grpChg chg="add del mod">
          <ac:chgData name="中田 雄大" userId="62f770ad0d6c1cad" providerId="LiveId" clId="{DFC1C202-3C59-448F-BD77-0893B09E1C0B}" dt="2022-06-23T07:27:53.803" v="85"/>
          <ac:grpSpMkLst>
            <pc:docMk/>
            <pc:sldMk cId="2317569663" sldId="455"/>
            <ac:grpSpMk id="7" creationId="{6832F332-3A09-8758-4513-FFC1F93C3475}"/>
          </ac:grpSpMkLst>
        </pc:grpChg>
        <pc:grpChg chg="add del mod">
          <ac:chgData name="中田 雄大" userId="62f770ad0d6c1cad" providerId="LiveId" clId="{DFC1C202-3C59-448F-BD77-0893B09E1C0B}" dt="2022-06-23T08:05:16.354" v="735" actId="478"/>
          <ac:grpSpMkLst>
            <pc:docMk/>
            <pc:sldMk cId="2317569663" sldId="455"/>
            <ac:grpSpMk id="18" creationId="{B57D2DBD-49FD-6044-DADA-8F53710425B3}"/>
          </ac:grpSpMkLst>
        </pc:grpChg>
        <pc:grpChg chg="add mod">
          <ac:chgData name="中田 雄大" userId="62f770ad0d6c1cad" providerId="LiveId" clId="{DFC1C202-3C59-448F-BD77-0893B09E1C0B}" dt="2022-06-23T08:07:03.002" v="755" actId="164"/>
          <ac:grpSpMkLst>
            <pc:docMk/>
            <pc:sldMk cId="2317569663" sldId="455"/>
            <ac:grpSpMk id="29" creationId="{FD3C6106-7B14-7F8B-D980-A82B65BFC1FE}"/>
          </ac:grpSpMkLst>
        </pc:grpChg>
        <pc:grpChg chg="add del mod">
          <ac:chgData name="中田 雄大" userId="62f770ad0d6c1cad" providerId="LiveId" clId="{DFC1C202-3C59-448F-BD77-0893B09E1C0B}" dt="2022-06-23T08:07:21.244" v="763" actId="478"/>
          <ac:grpSpMkLst>
            <pc:docMk/>
            <pc:sldMk cId="2317569663" sldId="455"/>
            <ac:grpSpMk id="30" creationId="{A53873C8-BCBB-0D00-B027-AD9919AA4051}"/>
          </ac:grpSpMkLst>
        </pc:grpChg>
        <pc:grpChg chg="add mod">
          <ac:chgData name="中田 雄大" userId="62f770ad0d6c1cad" providerId="LiveId" clId="{DFC1C202-3C59-448F-BD77-0893B09E1C0B}" dt="2022-06-23T08:08:21.190" v="778" actId="164"/>
          <ac:grpSpMkLst>
            <pc:docMk/>
            <pc:sldMk cId="2317569663" sldId="455"/>
            <ac:grpSpMk id="41" creationId="{DB9481AE-4EB5-F145-F35E-DFC24EA3A888}"/>
          </ac:grpSpMkLst>
        </pc:grpChg>
        <pc:grpChg chg="add del mod">
          <ac:chgData name="中田 雄大" userId="62f770ad0d6c1cad" providerId="LiveId" clId="{DFC1C202-3C59-448F-BD77-0893B09E1C0B}" dt="2022-06-23T08:08:42.088" v="784" actId="478"/>
          <ac:grpSpMkLst>
            <pc:docMk/>
            <pc:sldMk cId="2317569663" sldId="455"/>
            <ac:grpSpMk id="42" creationId="{4766FF86-DEA0-FE02-1193-735ACD5B5981}"/>
          </ac:grpSpMkLst>
        </pc:grpChg>
        <pc:grpChg chg="add mod">
          <ac:chgData name="中田 雄大" userId="62f770ad0d6c1cad" providerId="LiveId" clId="{DFC1C202-3C59-448F-BD77-0893B09E1C0B}" dt="2022-06-23T08:09:35.145" v="798" actId="164"/>
          <ac:grpSpMkLst>
            <pc:docMk/>
            <pc:sldMk cId="2317569663" sldId="455"/>
            <ac:grpSpMk id="53" creationId="{2AB7399B-0AA9-FE22-3C82-9804012F2A72}"/>
          </ac:grpSpMkLst>
        </pc:grpChg>
        <pc:graphicFrameChg chg="del mod">
          <ac:chgData name="中田 雄大" userId="62f770ad0d6c1cad" providerId="LiveId" clId="{DFC1C202-3C59-448F-BD77-0893B09E1C0B}" dt="2022-06-23T07:59:38.933" v="687" actId="478"/>
          <ac:graphicFrameMkLst>
            <pc:docMk/>
            <pc:sldMk cId="2317569663" sldId="455"/>
            <ac:graphicFrameMk id="8" creationId="{6571E151-76FF-420D-9703-97A1ED2731C5}"/>
          </ac:graphicFrameMkLst>
        </pc:graphicFrameChg>
        <pc:graphicFrameChg chg="add mod ord">
          <ac:chgData name="中田 雄大" userId="62f770ad0d6c1cad" providerId="LiveId" clId="{DFC1C202-3C59-448F-BD77-0893B09E1C0B}" dt="2022-06-23T08:09:57.850" v="800" actId="692"/>
          <ac:graphicFrameMkLst>
            <pc:docMk/>
            <pc:sldMk cId="2317569663" sldId="455"/>
            <ac:graphicFrameMk id="16" creationId="{9A213237-5B46-4E8F-A68B-528EE29CC20E}"/>
          </ac:graphicFrameMkLst>
        </pc:graphicFrameChg>
        <pc:picChg chg="mod">
          <ac:chgData name="中田 雄大" userId="62f770ad0d6c1cad" providerId="LiveId" clId="{DFC1C202-3C59-448F-BD77-0893B09E1C0B}" dt="2022-06-23T08:12:43.273" v="810" actId="14861"/>
          <ac:picMkLst>
            <pc:docMk/>
            <pc:sldMk cId="2317569663" sldId="455"/>
            <ac:picMk id="3" creationId="{CC8B1D59-5AE0-4FA7-8757-FF2855888D77}"/>
          </ac:picMkLst>
        </pc:picChg>
        <pc:picChg chg="add mod">
          <ac:chgData name="中田 雄大" userId="62f770ad0d6c1cad" providerId="LiveId" clId="{DFC1C202-3C59-448F-BD77-0893B09E1C0B}" dt="2022-06-23T08:07:03.002" v="755" actId="164"/>
          <ac:picMkLst>
            <pc:docMk/>
            <pc:sldMk cId="2317569663" sldId="455"/>
            <ac:picMk id="6" creationId="{03394D5D-0F53-57BE-7D86-C1266FC6791D}"/>
          </ac:picMkLst>
        </pc:picChg>
        <pc:picChg chg="mod">
          <ac:chgData name="中田 雄大" userId="62f770ad0d6c1cad" providerId="LiveId" clId="{DFC1C202-3C59-448F-BD77-0893B09E1C0B}" dt="2022-06-23T07:27:51.921" v="84"/>
          <ac:picMkLst>
            <pc:docMk/>
            <pc:sldMk cId="2317569663" sldId="455"/>
            <ac:picMk id="11" creationId="{915F1762-FB0D-6805-3097-86EC838D072C}"/>
          </ac:picMkLst>
        </pc:picChg>
        <pc:picChg chg="mod">
          <ac:chgData name="中田 雄大" userId="62f770ad0d6c1cad" providerId="LiveId" clId="{DFC1C202-3C59-448F-BD77-0893B09E1C0B}" dt="2022-06-23T07:27:51.921" v="84"/>
          <ac:picMkLst>
            <pc:docMk/>
            <pc:sldMk cId="2317569663" sldId="455"/>
            <ac:picMk id="12" creationId="{F7EA43BF-3534-FFF3-596F-DF4701EA5B0F}"/>
          </ac:picMkLst>
        </pc:picChg>
        <pc:picChg chg="mod">
          <ac:chgData name="中田 雄大" userId="62f770ad0d6c1cad" providerId="LiveId" clId="{DFC1C202-3C59-448F-BD77-0893B09E1C0B}" dt="2022-06-23T07:27:51.921" v="84"/>
          <ac:picMkLst>
            <pc:docMk/>
            <pc:sldMk cId="2317569663" sldId="455"/>
            <ac:picMk id="13" creationId="{2A09D038-6EF4-B50C-AF31-A06006043B8D}"/>
          </ac:picMkLst>
        </pc:picChg>
        <pc:picChg chg="del mod topLvl">
          <ac:chgData name="中田 雄大" userId="62f770ad0d6c1cad" providerId="LiveId" clId="{DFC1C202-3C59-448F-BD77-0893B09E1C0B}" dt="2022-06-23T08:05:16.354" v="735" actId="478"/>
          <ac:picMkLst>
            <pc:docMk/>
            <pc:sldMk cId="2317569663" sldId="455"/>
            <ac:picMk id="20" creationId="{02068740-770E-BC99-45FA-5B8EAF3D50DC}"/>
          </ac:picMkLst>
        </pc:picChg>
        <pc:picChg chg="del mod">
          <ac:chgData name="中田 雄大" userId="62f770ad0d6c1cad" providerId="LiveId" clId="{DFC1C202-3C59-448F-BD77-0893B09E1C0B}" dt="2022-06-23T08:05:14.895" v="734" actId="478"/>
          <ac:picMkLst>
            <pc:docMk/>
            <pc:sldMk cId="2317569663" sldId="455"/>
            <ac:picMk id="21" creationId="{FD0B095C-985B-0886-DA9D-5C06C1114F49}"/>
          </ac:picMkLst>
        </pc:picChg>
        <pc:picChg chg="del mod">
          <ac:chgData name="中田 雄大" userId="62f770ad0d6c1cad" providerId="LiveId" clId="{DFC1C202-3C59-448F-BD77-0893B09E1C0B}" dt="2022-06-23T08:05:13.809" v="733" actId="478"/>
          <ac:picMkLst>
            <pc:docMk/>
            <pc:sldMk cId="2317569663" sldId="455"/>
            <ac:picMk id="22" creationId="{0FE41D60-FD03-0B98-42E8-B7262FF29540}"/>
          </ac:picMkLst>
        </pc:picChg>
        <pc:picChg chg="add mod">
          <ac:chgData name="中田 雄大" userId="62f770ad0d6c1cad" providerId="LiveId" clId="{DFC1C202-3C59-448F-BD77-0893B09E1C0B}" dt="2022-06-23T08:07:03.002" v="755" actId="164"/>
          <ac:picMkLst>
            <pc:docMk/>
            <pc:sldMk cId="2317569663" sldId="455"/>
            <ac:picMk id="24" creationId="{54B17A74-481B-DE23-6C82-C19DC613A5A2}"/>
          </ac:picMkLst>
        </pc:picChg>
        <pc:picChg chg="add mod">
          <ac:chgData name="中田 雄大" userId="62f770ad0d6c1cad" providerId="LiveId" clId="{DFC1C202-3C59-448F-BD77-0893B09E1C0B}" dt="2022-06-23T08:07:03.002" v="755" actId="164"/>
          <ac:picMkLst>
            <pc:docMk/>
            <pc:sldMk cId="2317569663" sldId="455"/>
            <ac:picMk id="28" creationId="{970BABB4-9D9A-7E55-4784-475E9A8095F9}"/>
          </ac:picMkLst>
        </pc:picChg>
        <pc:picChg chg="del mod topLvl">
          <ac:chgData name="中田 雄大" userId="62f770ad0d6c1cad" providerId="LiveId" clId="{DFC1C202-3C59-448F-BD77-0893B09E1C0B}" dt="2022-06-23T08:07:21.244" v="763" actId="478"/>
          <ac:picMkLst>
            <pc:docMk/>
            <pc:sldMk cId="2317569663" sldId="455"/>
            <ac:picMk id="32" creationId="{B8129811-43B9-80C7-D731-406DA9513F68}"/>
          </ac:picMkLst>
        </pc:picChg>
        <pc:picChg chg="del mod">
          <ac:chgData name="中田 雄大" userId="62f770ad0d6c1cad" providerId="LiveId" clId="{DFC1C202-3C59-448F-BD77-0893B09E1C0B}" dt="2022-06-23T08:07:19.862" v="762" actId="478"/>
          <ac:picMkLst>
            <pc:docMk/>
            <pc:sldMk cId="2317569663" sldId="455"/>
            <ac:picMk id="33" creationId="{A27771C8-88D9-7CE9-2106-B4BC55315B5B}"/>
          </ac:picMkLst>
        </pc:picChg>
        <pc:picChg chg="del mod">
          <ac:chgData name="中田 雄大" userId="62f770ad0d6c1cad" providerId="LiveId" clId="{DFC1C202-3C59-448F-BD77-0893B09E1C0B}" dt="2022-06-23T08:07:18.580" v="761" actId="478"/>
          <ac:picMkLst>
            <pc:docMk/>
            <pc:sldMk cId="2317569663" sldId="455"/>
            <ac:picMk id="34" creationId="{B133B5D5-A350-6B06-54B6-29CC52743C29}"/>
          </ac:picMkLst>
        </pc:picChg>
        <pc:picChg chg="add mod">
          <ac:chgData name="中田 雄大" userId="62f770ad0d6c1cad" providerId="LiveId" clId="{DFC1C202-3C59-448F-BD77-0893B09E1C0B}" dt="2022-06-23T08:08:21.190" v="778" actId="164"/>
          <ac:picMkLst>
            <pc:docMk/>
            <pc:sldMk cId="2317569663" sldId="455"/>
            <ac:picMk id="36" creationId="{8C465BDE-140E-B7DD-F7C5-4D8B39F5CE27}"/>
          </ac:picMkLst>
        </pc:picChg>
        <pc:picChg chg="add mod">
          <ac:chgData name="中田 雄大" userId="62f770ad0d6c1cad" providerId="LiveId" clId="{DFC1C202-3C59-448F-BD77-0893B09E1C0B}" dt="2022-06-23T08:08:21.190" v="778" actId="164"/>
          <ac:picMkLst>
            <pc:docMk/>
            <pc:sldMk cId="2317569663" sldId="455"/>
            <ac:picMk id="38" creationId="{CFAA55FB-1B0B-FB50-3CCC-19208E42FCC0}"/>
          </ac:picMkLst>
        </pc:picChg>
        <pc:picChg chg="add mod">
          <ac:chgData name="中田 雄大" userId="62f770ad0d6c1cad" providerId="LiveId" clId="{DFC1C202-3C59-448F-BD77-0893B09E1C0B}" dt="2022-06-23T08:08:21.190" v="778" actId="164"/>
          <ac:picMkLst>
            <pc:docMk/>
            <pc:sldMk cId="2317569663" sldId="455"/>
            <ac:picMk id="40" creationId="{0C1D99E2-92A3-F5B7-ADC9-7536BCD58AAC}"/>
          </ac:picMkLst>
        </pc:picChg>
        <pc:picChg chg="del mod topLvl">
          <ac:chgData name="中田 雄大" userId="62f770ad0d6c1cad" providerId="LiveId" clId="{DFC1C202-3C59-448F-BD77-0893B09E1C0B}" dt="2022-06-23T08:08:42.088" v="784" actId="478"/>
          <ac:picMkLst>
            <pc:docMk/>
            <pc:sldMk cId="2317569663" sldId="455"/>
            <ac:picMk id="44" creationId="{A735DD54-375D-1637-C8D8-69F87C24A241}"/>
          </ac:picMkLst>
        </pc:picChg>
        <pc:picChg chg="del mod">
          <ac:chgData name="中田 雄大" userId="62f770ad0d6c1cad" providerId="LiveId" clId="{DFC1C202-3C59-448F-BD77-0893B09E1C0B}" dt="2022-06-23T08:08:41.101" v="783" actId="478"/>
          <ac:picMkLst>
            <pc:docMk/>
            <pc:sldMk cId="2317569663" sldId="455"/>
            <ac:picMk id="45" creationId="{FAAC3C35-52EC-0A32-A59A-8EFB97DC494E}"/>
          </ac:picMkLst>
        </pc:picChg>
        <pc:picChg chg="del mod">
          <ac:chgData name="中田 雄大" userId="62f770ad0d6c1cad" providerId="LiveId" clId="{DFC1C202-3C59-448F-BD77-0893B09E1C0B}" dt="2022-06-23T08:08:39.821" v="782" actId="478"/>
          <ac:picMkLst>
            <pc:docMk/>
            <pc:sldMk cId="2317569663" sldId="455"/>
            <ac:picMk id="46" creationId="{8EFA06B3-85F9-4DCF-D1F6-43441C99C6FD}"/>
          </ac:picMkLst>
        </pc:picChg>
        <pc:picChg chg="add mod">
          <ac:chgData name="中田 雄大" userId="62f770ad0d6c1cad" providerId="LiveId" clId="{DFC1C202-3C59-448F-BD77-0893B09E1C0B}" dt="2022-06-23T08:09:35.145" v="798" actId="164"/>
          <ac:picMkLst>
            <pc:docMk/>
            <pc:sldMk cId="2317569663" sldId="455"/>
            <ac:picMk id="48" creationId="{1BC22ABA-C6B9-B728-3123-4ACF1691B346}"/>
          </ac:picMkLst>
        </pc:picChg>
        <pc:picChg chg="add mod">
          <ac:chgData name="中田 雄大" userId="62f770ad0d6c1cad" providerId="LiveId" clId="{DFC1C202-3C59-448F-BD77-0893B09E1C0B}" dt="2022-06-23T08:09:35.145" v="798" actId="164"/>
          <ac:picMkLst>
            <pc:docMk/>
            <pc:sldMk cId="2317569663" sldId="455"/>
            <ac:picMk id="50" creationId="{453A8CFE-BD74-F7EC-DB4C-6B235EB252D6}"/>
          </ac:picMkLst>
        </pc:picChg>
        <pc:picChg chg="add mod">
          <ac:chgData name="中田 雄大" userId="62f770ad0d6c1cad" providerId="LiveId" clId="{DFC1C202-3C59-448F-BD77-0893B09E1C0B}" dt="2022-06-23T08:09:35.145" v="798" actId="164"/>
          <ac:picMkLst>
            <pc:docMk/>
            <pc:sldMk cId="2317569663" sldId="455"/>
            <ac:picMk id="52" creationId="{44AD39AD-07CC-61AF-60BC-828EF28F28AF}"/>
          </ac:picMkLst>
        </pc:picChg>
      </pc:sldChg>
      <pc:sldChg chg="addSp delSp modSp add mod">
        <pc:chgData name="中田 雄大" userId="62f770ad0d6c1cad" providerId="LiveId" clId="{DFC1C202-3C59-448F-BD77-0893B09E1C0B}" dt="2022-06-23T08:37:38.297" v="1326" actId="1076"/>
        <pc:sldMkLst>
          <pc:docMk/>
          <pc:sldMk cId="2659249299" sldId="476"/>
        </pc:sldMkLst>
        <pc:spChg chg="mod">
          <ac:chgData name="中田 雄大" userId="62f770ad0d6c1cad" providerId="LiveId" clId="{DFC1C202-3C59-448F-BD77-0893B09E1C0B}" dt="2022-06-23T07:29:02.145" v="115"/>
          <ac:spMkLst>
            <pc:docMk/>
            <pc:sldMk cId="2659249299" sldId="476"/>
            <ac:spMk id="9" creationId="{085A6610-457D-6163-8BF1-2BEDA7A3BB78}"/>
          </ac:spMkLst>
        </pc:spChg>
        <pc:spChg chg="mod topLvl">
          <ac:chgData name="中田 雄大" userId="62f770ad0d6c1cad" providerId="LiveId" clId="{DFC1C202-3C59-448F-BD77-0893B09E1C0B}" dt="2022-06-23T08:36:00.750" v="1284" actId="478"/>
          <ac:spMkLst>
            <pc:docMk/>
            <pc:sldMk cId="2659249299" sldId="476"/>
            <ac:spMk id="13" creationId="{025CC88C-6CB3-6737-2D6E-0133CB065369}"/>
          </ac:spMkLst>
        </pc:spChg>
        <pc:spChg chg="add mod">
          <ac:chgData name="中田 雄大" userId="62f770ad0d6c1cad" providerId="LiveId" clId="{DFC1C202-3C59-448F-BD77-0893B09E1C0B}" dt="2022-06-23T08:36:57.342" v="1313" actId="14100"/>
          <ac:spMkLst>
            <pc:docMk/>
            <pc:sldMk cId="2659249299" sldId="476"/>
            <ac:spMk id="22" creationId="{3588EA4A-B66E-7277-C854-95B05C26B28C}"/>
          </ac:spMkLst>
        </pc:spChg>
        <pc:grpChg chg="del mod">
          <ac:chgData name="中田 雄大" userId="62f770ad0d6c1cad" providerId="LiveId" clId="{DFC1C202-3C59-448F-BD77-0893B09E1C0B}" dt="2022-06-23T08:36:00.750" v="1284" actId="478"/>
          <ac:grpSpMkLst>
            <pc:docMk/>
            <pc:sldMk cId="2659249299" sldId="476"/>
            <ac:grpSpMk id="12" creationId="{DF536CC6-5D60-15D2-7CA8-73474F5DDB51}"/>
          </ac:grpSpMkLst>
        </pc:grpChg>
        <pc:graphicFrameChg chg="del">
          <ac:chgData name="中田 雄大" userId="62f770ad0d6c1cad" providerId="LiveId" clId="{DFC1C202-3C59-448F-BD77-0893B09E1C0B}" dt="2022-06-23T07:47:48.338" v="640" actId="478"/>
          <ac:graphicFrameMkLst>
            <pc:docMk/>
            <pc:sldMk cId="2659249299" sldId="476"/>
            <ac:graphicFrameMk id="10" creationId="{5E28C6CB-98AD-4E6E-9254-4DBF0FA9D695}"/>
          </ac:graphicFrameMkLst>
        </pc:graphicFrameChg>
        <pc:graphicFrameChg chg="add mod ord">
          <ac:chgData name="中田 雄大" userId="62f770ad0d6c1cad" providerId="LiveId" clId="{DFC1C202-3C59-448F-BD77-0893B09E1C0B}" dt="2022-06-23T08:36:44.651" v="1310"/>
          <ac:graphicFrameMkLst>
            <pc:docMk/>
            <pc:sldMk cId="2659249299" sldId="476"/>
            <ac:graphicFrameMk id="17" creationId="{2E563583-6F93-4BD6-878C-797E2A463E80}"/>
          </ac:graphicFrameMkLst>
        </pc:graphicFrameChg>
        <pc:picChg chg="add mod">
          <ac:chgData name="中田 雄大" userId="62f770ad0d6c1cad" providerId="LiveId" clId="{DFC1C202-3C59-448F-BD77-0893B09E1C0B}" dt="2022-06-23T08:12:53.080" v="812" actId="14861"/>
          <ac:picMkLst>
            <pc:docMk/>
            <pc:sldMk cId="2659249299" sldId="476"/>
            <ac:picMk id="3" creationId="{00A249CA-49C6-DF3F-588D-6C108A11F54F}"/>
          </ac:picMkLst>
        </pc:picChg>
        <pc:picChg chg="del">
          <ac:chgData name="中田 雄大" userId="62f770ad0d6c1cad" providerId="LiveId" clId="{DFC1C202-3C59-448F-BD77-0893B09E1C0B}" dt="2022-06-23T07:49:00.189" v="655" actId="478"/>
          <ac:picMkLst>
            <pc:docMk/>
            <pc:sldMk cId="2659249299" sldId="476"/>
            <ac:picMk id="5" creationId="{9CB32FE2-8A75-4AC7-98C1-13AFB54A08E2}"/>
          </ac:picMkLst>
        </pc:picChg>
        <pc:picChg chg="add mod">
          <ac:chgData name="中田 雄大" userId="62f770ad0d6c1cad" providerId="LiveId" clId="{DFC1C202-3C59-448F-BD77-0893B09E1C0B}" dt="2022-06-23T08:36:30.745" v="1307" actId="1037"/>
          <ac:picMkLst>
            <pc:docMk/>
            <pc:sldMk cId="2659249299" sldId="476"/>
            <ac:picMk id="6" creationId="{1D945C5B-1F37-0863-6FA1-87629DB8AAD1}"/>
          </ac:picMkLst>
        </pc:picChg>
        <pc:picChg chg="add mod">
          <ac:chgData name="中田 雄大" userId="62f770ad0d6c1cad" providerId="LiveId" clId="{DFC1C202-3C59-448F-BD77-0893B09E1C0B}" dt="2022-06-23T08:36:30.745" v="1307" actId="1037"/>
          <ac:picMkLst>
            <pc:docMk/>
            <pc:sldMk cId="2659249299" sldId="476"/>
            <ac:picMk id="8" creationId="{F6F59EF8-7CFB-6D6D-3739-34170C7545A2}"/>
          </ac:picMkLst>
        </pc:picChg>
        <pc:picChg chg="del topLvl">
          <ac:chgData name="中田 雄大" userId="62f770ad0d6c1cad" providerId="LiveId" clId="{DFC1C202-3C59-448F-BD77-0893B09E1C0B}" dt="2022-06-23T08:36:00.750" v="1284" actId="478"/>
          <ac:picMkLst>
            <pc:docMk/>
            <pc:sldMk cId="2659249299" sldId="476"/>
            <ac:picMk id="14" creationId="{B84EB7A6-B870-3A53-A7DA-4C35D62A4817}"/>
          </ac:picMkLst>
        </pc:picChg>
        <pc:picChg chg="del">
          <ac:chgData name="中田 雄大" userId="62f770ad0d6c1cad" providerId="LiveId" clId="{DFC1C202-3C59-448F-BD77-0893B09E1C0B}" dt="2022-06-23T08:35:59.440" v="1283" actId="478"/>
          <ac:picMkLst>
            <pc:docMk/>
            <pc:sldMk cId="2659249299" sldId="476"/>
            <ac:picMk id="15" creationId="{477D8668-D018-7080-3E5E-5A4EC199B67F}"/>
          </ac:picMkLst>
        </pc:picChg>
        <pc:picChg chg="del">
          <ac:chgData name="中田 雄大" userId="62f770ad0d6c1cad" providerId="LiveId" clId="{DFC1C202-3C59-448F-BD77-0893B09E1C0B}" dt="2022-06-23T08:35:58.360" v="1282" actId="478"/>
          <ac:picMkLst>
            <pc:docMk/>
            <pc:sldMk cId="2659249299" sldId="476"/>
            <ac:picMk id="16" creationId="{4578B9D7-0610-1653-966B-2F34E635D33B}"/>
          </ac:picMkLst>
        </pc:picChg>
        <pc:picChg chg="add mod">
          <ac:chgData name="中田 雄大" userId="62f770ad0d6c1cad" providerId="LiveId" clId="{DFC1C202-3C59-448F-BD77-0893B09E1C0B}" dt="2022-06-23T08:36:30.745" v="1307" actId="1037"/>
          <ac:picMkLst>
            <pc:docMk/>
            <pc:sldMk cId="2659249299" sldId="476"/>
            <ac:picMk id="19" creationId="{382415B2-B9F2-A43B-73CB-441BF36B9B2B}"/>
          </ac:picMkLst>
        </pc:picChg>
        <pc:picChg chg="add mod">
          <ac:chgData name="中田 雄大" userId="62f770ad0d6c1cad" providerId="LiveId" clId="{DFC1C202-3C59-448F-BD77-0893B09E1C0B}" dt="2022-06-23T08:37:16.987" v="1317" actId="1076"/>
          <ac:picMkLst>
            <pc:docMk/>
            <pc:sldMk cId="2659249299" sldId="476"/>
            <ac:picMk id="21" creationId="{CA4F7FA3-45E5-C946-C93C-BB42F47B6E33}"/>
          </ac:picMkLst>
        </pc:picChg>
        <pc:picChg chg="add mod">
          <ac:chgData name="中田 雄大" userId="62f770ad0d6c1cad" providerId="LiveId" clId="{DFC1C202-3C59-448F-BD77-0893B09E1C0B}" dt="2022-06-23T08:37:38.297" v="1326" actId="1076"/>
          <ac:picMkLst>
            <pc:docMk/>
            <pc:sldMk cId="2659249299" sldId="476"/>
            <ac:picMk id="24" creationId="{4336E947-C51A-5F76-3061-ECE68A363272}"/>
          </ac:picMkLst>
        </pc:picChg>
        <pc:picChg chg="add mod">
          <ac:chgData name="中田 雄大" userId="62f770ad0d6c1cad" providerId="LiveId" clId="{DFC1C202-3C59-448F-BD77-0893B09E1C0B}" dt="2022-06-23T08:37:36.193" v="1325" actId="1076"/>
          <ac:picMkLst>
            <pc:docMk/>
            <pc:sldMk cId="2659249299" sldId="476"/>
            <ac:picMk id="27" creationId="{0D6ACC6D-7BE5-EF16-2D46-615C8D704453}"/>
          </ac:picMkLst>
        </pc:picChg>
      </pc:sldChg>
      <pc:sldChg chg="addSp delSp modSp add mod ord modShow">
        <pc:chgData name="中田 雄大" userId="62f770ad0d6c1cad" providerId="LiveId" clId="{DFC1C202-3C59-448F-BD77-0893B09E1C0B}" dt="2022-06-23T07:46:14.525" v="639"/>
        <pc:sldMkLst>
          <pc:docMk/>
          <pc:sldMk cId="518018172" sldId="477"/>
        </pc:sldMkLst>
        <pc:spChg chg="mod">
          <ac:chgData name="中田 雄大" userId="62f770ad0d6c1cad" providerId="LiveId" clId="{DFC1C202-3C59-448F-BD77-0893B09E1C0B}" dt="2022-06-23T07:37:55.613" v="155" actId="1076"/>
          <ac:spMkLst>
            <pc:docMk/>
            <pc:sldMk cId="518018172" sldId="477"/>
            <ac:spMk id="7" creationId="{65E951EC-17C2-0016-BB60-60C6ABF8E725}"/>
          </ac:spMkLst>
        </pc:spChg>
        <pc:spChg chg="add mod">
          <ac:chgData name="中田 雄大" userId="62f770ad0d6c1cad" providerId="LiveId" clId="{DFC1C202-3C59-448F-BD77-0893B09E1C0B}" dt="2022-06-23T07:44:24.568" v="628" actId="1076"/>
          <ac:spMkLst>
            <pc:docMk/>
            <pc:sldMk cId="518018172" sldId="477"/>
            <ac:spMk id="8" creationId="{A98BFD05-8A65-9B80-F69E-09182D6C1838}"/>
          </ac:spMkLst>
        </pc:spChg>
        <pc:spChg chg="mod">
          <ac:chgData name="中田 雄大" userId="62f770ad0d6c1cad" providerId="LiveId" clId="{DFC1C202-3C59-448F-BD77-0893B09E1C0B}" dt="2022-06-23T07:32:25.140" v="134" actId="20577"/>
          <ac:spMkLst>
            <pc:docMk/>
            <pc:sldMk cId="518018172" sldId="477"/>
            <ac:spMk id="22" creationId="{674CDE5E-4AA6-4398-0E3C-39D310D87412}"/>
          </ac:spMkLst>
        </pc:spChg>
        <pc:spChg chg="mod">
          <ac:chgData name="中田 雄大" userId="62f770ad0d6c1cad" providerId="LiveId" clId="{DFC1C202-3C59-448F-BD77-0893B09E1C0B}" dt="2022-06-23T07:45:24.623" v="633" actId="1076"/>
          <ac:spMkLst>
            <pc:docMk/>
            <pc:sldMk cId="518018172" sldId="477"/>
            <ac:spMk id="26" creationId="{ED0F1BF2-1FB1-4D67-B0BD-5E38E040C7AC}"/>
          </ac:spMkLst>
        </pc:spChg>
        <pc:spChg chg="del mod">
          <ac:chgData name="中田 雄大" userId="62f770ad0d6c1cad" providerId="LiveId" clId="{DFC1C202-3C59-448F-BD77-0893B09E1C0B}" dt="2022-06-23T07:37:42.708" v="153" actId="478"/>
          <ac:spMkLst>
            <pc:docMk/>
            <pc:sldMk cId="518018172" sldId="477"/>
            <ac:spMk id="28" creationId="{D464BDB6-0D4D-4941-AF72-D647E3D6AE3E}"/>
          </ac:spMkLst>
        </pc:spChg>
        <pc:graphicFrameChg chg="mod">
          <ac:chgData name="中田 雄大" userId="62f770ad0d6c1cad" providerId="LiveId" clId="{DFC1C202-3C59-448F-BD77-0893B09E1C0B}" dt="2022-06-23T07:45:16.661" v="632" actId="693"/>
          <ac:graphicFrameMkLst>
            <pc:docMk/>
            <pc:sldMk cId="518018172" sldId="477"/>
            <ac:graphicFrameMk id="23" creationId="{E3D99E09-2622-4EEE-889E-1384810CEDD2}"/>
          </ac:graphicFrameMkLst>
        </pc:graphicFrameChg>
        <pc:picChg chg="mod">
          <ac:chgData name="中田 雄大" userId="62f770ad0d6c1cad" providerId="LiveId" clId="{DFC1C202-3C59-448F-BD77-0893B09E1C0B}" dt="2022-06-23T07:37:55.613" v="155" actId="1076"/>
          <ac:picMkLst>
            <pc:docMk/>
            <pc:sldMk cId="518018172" sldId="477"/>
            <ac:picMk id="5" creationId="{9E74DAA9-4C62-4CE7-BC51-7705157BBC1E}"/>
          </ac:picMkLst>
        </pc:picChg>
      </pc:sldChg>
      <pc:sldChg chg="addSp delSp modSp add mod">
        <pc:chgData name="中田 雄大" userId="62f770ad0d6c1cad" providerId="LiveId" clId="{DFC1C202-3C59-448F-BD77-0893B09E1C0B}" dt="2022-06-23T08:31:33.799" v="1229" actId="1076"/>
        <pc:sldMkLst>
          <pc:docMk/>
          <pc:sldMk cId="3578493225" sldId="478"/>
        </pc:sldMkLst>
        <pc:spChg chg="del">
          <ac:chgData name="中田 雄大" userId="62f770ad0d6c1cad" providerId="LiveId" clId="{DFC1C202-3C59-448F-BD77-0893B09E1C0B}" dt="2022-06-23T08:26:38.905" v="1093" actId="478"/>
          <ac:spMkLst>
            <pc:docMk/>
            <pc:sldMk cId="3578493225" sldId="478"/>
            <ac:spMk id="14" creationId="{DE4FA9EE-954F-DCD7-BEE1-A3BAF0464714}"/>
          </ac:spMkLst>
        </pc:spChg>
        <pc:spChg chg="mod">
          <ac:chgData name="中田 雄大" userId="62f770ad0d6c1cad" providerId="LiveId" clId="{DFC1C202-3C59-448F-BD77-0893B09E1C0B}" dt="2022-06-23T08:30:00.307" v="1160" actId="1076"/>
          <ac:spMkLst>
            <pc:docMk/>
            <pc:sldMk cId="3578493225" sldId="478"/>
            <ac:spMk id="15" creationId="{4F3AE9F8-3825-E613-9A6C-2DCE32D466EB}"/>
          </ac:spMkLst>
        </pc:spChg>
        <pc:spChg chg="del">
          <ac:chgData name="中田 雄大" userId="62f770ad0d6c1cad" providerId="LiveId" clId="{DFC1C202-3C59-448F-BD77-0893B09E1C0B}" dt="2022-06-23T08:31:01.141" v="1176" actId="478"/>
          <ac:spMkLst>
            <pc:docMk/>
            <pc:sldMk cId="3578493225" sldId="478"/>
            <ac:spMk id="17" creationId="{56BE9986-1E40-A5F3-6F6F-2C19096AE194}"/>
          </ac:spMkLst>
        </pc:spChg>
        <pc:spChg chg="add mod">
          <ac:chgData name="中田 雄大" userId="62f770ad0d6c1cad" providerId="LiveId" clId="{DFC1C202-3C59-448F-BD77-0893B09E1C0B}" dt="2022-06-23T08:30:48.076" v="1175" actId="1076"/>
          <ac:spMkLst>
            <pc:docMk/>
            <pc:sldMk cId="3578493225" sldId="478"/>
            <ac:spMk id="23" creationId="{45B01BDF-18A4-6589-DEE4-E023662B1D1F}"/>
          </ac:spMkLst>
        </pc:spChg>
        <pc:spChg chg="add mod">
          <ac:chgData name="中田 雄大" userId="62f770ad0d6c1cad" providerId="LiveId" clId="{DFC1C202-3C59-448F-BD77-0893B09E1C0B}" dt="2022-06-23T08:31:33.799" v="1229" actId="1076"/>
          <ac:spMkLst>
            <pc:docMk/>
            <pc:sldMk cId="3578493225" sldId="478"/>
            <ac:spMk id="30" creationId="{404659BA-DEA3-E39D-32BA-245D042508F1}"/>
          </ac:spMkLst>
        </pc:spChg>
        <pc:grpChg chg="del">
          <ac:chgData name="中田 雄大" userId="62f770ad0d6c1cad" providerId="LiveId" clId="{DFC1C202-3C59-448F-BD77-0893B09E1C0B}" dt="2022-06-23T08:26:49.216" v="1097" actId="478"/>
          <ac:grpSpMkLst>
            <pc:docMk/>
            <pc:sldMk cId="3578493225" sldId="478"/>
            <ac:grpSpMk id="29" creationId="{FD3C6106-7B14-7F8B-D980-A82B65BFC1FE}"/>
          </ac:grpSpMkLst>
        </pc:grpChg>
        <pc:grpChg chg="del">
          <ac:chgData name="中田 雄大" userId="62f770ad0d6c1cad" providerId="LiveId" clId="{DFC1C202-3C59-448F-BD77-0893B09E1C0B}" dt="2022-06-23T08:26:51.128" v="1099" actId="478"/>
          <ac:grpSpMkLst>
            <pc:docMk/>
            <pc:sldMk cId="3578493225" sldId="478"/>
            <ac:grpSpMk id="41" creationId="{DB9481AE-4EB5-F145-F35E-DFC24EA3A888}"/>
          </ac:grpSpMkLst>
        </pc:grpChg>
        <pc:grpChg chg="del">
          <ac:chgData name="中田 雄大" userId="62f770ad0d6c1cad" providerId="LiveId" clId="{DFC1C202-3C59-448F-BD77-0893B09E1C0B}" dt="2022-06-23T08:26:50.080" v="1098" actId="478"/>
          <ac:grpSpMkLst>
            <pc:docMk/>
            <pc:sldMk cId="3578493225" sldId="478"/>
            <ac:grpSpMk id="53" creationId="{2AB7399B-0AA9-FE22-3C82-9804012F2A72}"/>
          </ac:grpSpMkLst>
        </pc:grpChg>
        <pc:graphicFrameChg chg="del">
          <ac:chgData name="中田 雄大" userId="62f770ad0d6c1cad" providerId="LiveId" clId="{DFC1C202-3C59-448F-BD77-0893B09E1C0B}" dt="2022-06-23T08:26:48.032" v="1096" actId="478"/>
          <ac:graphicFrameMkLst>
            <pc:docMk/>
            <pc:sldMk cId="3578493225" sldId="478"/>
            <ac:graphicFrameMk id="16" creationId="{9A213237-5B46-4E8F-A68B-528EE29CC20E}"/>
          </ac:graphicFrameMkLst>
        </pc:graphicFrameChg>
        <pc:graphicFrameChg chg="add del mod">
          <ac:chgData name="中田 雄大" userId="62f770ad0d6c1cad" providerId="LiveId" clId="{DFC1C202-3C59-448F-BD77-0893B09E1C0B}" dt="2022-06-23T08:27:05.690" v="1102" actId="478"/>
          <ac:graphicFrameMkLst>
            <pc:docMk/>
            <pc:sldMk cId="3578493225" sldId="478"/>
            <ac:graphicFrameMk id="26" creationId="{41908BF0-68DA-4CB5-8994-72B21D9467D8}"/>
          </ac:graphicFrameMkLst>
        </pc:graphicFrameChg>
        <pc:graphicFrameChg chg="add mod ord">
          <ac:chgData name="中田 雄大" userId="62f770ad0d6c1cad" providerId="LiveId" clId="{DFC1C202-3C59-448F-BD77-0893B09E1C0B}" dt="2022-06-23T08:30:41.020" v="1174"/>
          <ac:graphicFrameMkLst>
            <pc:docMk/>
            <pc:sldMk cId="3578493225" sldId="478"/>
            <ac:graphicFrameMk id="27" creationId="{AB591CD2-C46A-4BB8-98F6-D69559EDCDE6}"/>
          </ac:graphicFrameMkLst>
        </pc:graphicFrameChg>
        <pc:picChg chg="mod">
          <ac:chgData name="中田 雄大" userId="62f770ad0d6c1cad" providerId="LiveId" clId="{DFC1C202-3C59-448F-BD77-0893B09E1C0B}" dt="2022-06-23T08:30:00.307" v="1160" actId="1076"/>
          <ac:picMkLst>
            <pc:docMk/>
            <pc:sldMk cId="3578493225" sldId="478"/>
            <ac:picMk id="3" creationId="{CC8B1D59-5AE0-4FA7-8757-FF2855888D77}"/>
          </ac:picMkLst>
        </pc:picChg>
      </pc:sldChg>
    </pc:docChg>
  </pc:docChgLst>
  <pc:docChgLst>
    <pc:chgData name="中田 雄大" userId="62f770ad0d6c1cad" providerId="LiveId" clId="{737164C3-9C9C-45EC-8094-A0437A2D1779}"/>
    <pc:docChg chg="undo custSel addSld delSld modSld modNotesMaster modHandout">
      <pc:chgData name="中田 雄大" userId="62f770ad0d6c1cad" providerId="LiveId" clId="{737164C3-9C9C-45EC-8094-A0437A2D1779}" dt="2022-05-29T04:42:42.801" v="1181" actId="47"/>
      <pc:docMkLst>
        <pc:docMk/>
      </pc:docMkLst>
      <pc:sldChg chg="modNotesTx">
        <pc:chgData name="中田 雄大" userId="62f770ad0d6c1cad" providerId="LiveId" clId="{737164C3-9C9C-45EC-8094-A0437A2D1779}" dt="2022-05-29T04:08:42.039" v="773" actId="20577"/>
        <pc:sldMkLst>
          <pc:docMk/>
          <pc:sldMk cId="0" sldId="256"/>
        </pc:sldMkLst>
      </pc:sldChg>
      <pc:sldChg chg="addSp modSp mod">
        <pc:chgData name="中田 雄大" userId="62f770ad0d6c1cad" providerId="LiveId" clId="{737164C3-9C9C-45EC-8094-A0437A2D1779}" dt="2022-05-29T04:40:55.109" v="1180" actId="14100"/>
        <pc:sldMkLst>
          <pc:docMk/>
          <pc:sldMk cId="0" sldId="323"/>
        </pc:sldMkLst>
        <pc:cxnChg chg="add mod">
          <ac:chgData name="中田 雄大" userId="62f770ad0d6c1cad" providerId="LiveId" clId="{737164C3-9C9C-45EC-8094-A0437A2D1779}" dt="2022-05-29T04:40:44.318" v="1177" actId="1582"/>
          <ac:cxnSpMkLst>
            <pc:docMk/>
            <pc:sldMk cId="0" sldId="323"/>
            <ac:cxnSpMk id="4" creationId="{C6065C7E-2028-E49E-985F-B3CB997F2CA5}"/>
          </ac:cxnSpMkLst>
        </pc:cxnChg>
        <pc:cxnChg chg="add mod">
          <ac:chgData name="中田 雄大" userId="62f770ad0d6c1cad" providerId="LiveId" clId="{737164C3-9C9C-45EC-8094-A0437A2D1779}" dt="2022-05-29T04:40:55.109" v="1180" actId="14100"/>
          <ac:cxnSpMkLst>
            <pc:docMk/>
            <pc:sldMk cId="0" sldId="323"/>
            <ac:cxnSpMk id="26" creationId="{6FDBFD3C-079F-D5CF-48ED-8B2B57C89014}"/>
          </ac:cxnSpMkLst>
        </pc:cxnChg>
      </pc:sldChg>
      <pc:sldChg chg="modNotesTx">
        <pc:chgData name="中田 雄大" userId="62f770ad0d6c1cad" providerId="LiveId" clId="{737164C3-9C9C-45EC-8094-A0437A2D1779}" dt="2022-05-29T04:15:47.942" v="858" actId="20577"/>
        <pc:sldMkLst>
          <pc:docMk/>
          <pc:sldMk cId="0" sldId="327"/>
        </pc:sldMkLst>
      </pc:sldChg>
      <pc:sldChg chg="addSp delSp modSp del mod delAnim modAnim modNotesTx">
        <pc:chgData name="中田 雄大" userId="62f770ad0d6c1cad" providerId="LiveId" clId="{737164C3-9C9C-45EC-8094-A0437A2D1779}" dt="2022-05-29T04:42:42.801" v="1181" actId="47"/>
        <pc:sldMkLst>
          <pc:docMk/>
          <pc:sldMk cId="0" sldId="456"/>
        </pc:sldMkLst>
        <pc:spChg chg="add del">
          <ac:chgData name="中田 雄大" userId="62f770ad0d6c1cad" providerId="LiveId" clId="{737164C3-9C9C-45EC-8094-A0437A2D1779}" dt="2022-05-29T04:31:07.434" v="1110" actId="11529"/>
          <ac:spMkLst>
            <pc:docMk/>
            <pc:sldMk cId="0" sldId="456"/>
            <ac:spMk id="17" creationId="{4CA9AAA3-94F2-FD01-CD3D-21F68A9C8BD3}"/>
          </ac:spMkLst>
        </pc:spChg>
        <pc:spChg chg="add mod">
          <ac:chgData name="中田 雄大" userId="62f770ad0d6c1cad" providerId="LiveId" clId="{737164C3-9C9C-45EC-8094-A0437A2D1779}" dt="2022-05-29T04:35:44.584" v="1168" actId="207"/>
          <ac:spMkLst>
            <pc:docMk/>
            <pc:sldMk cId="0" sldId="456"/>
            <ac:spMk id="18" creationId="{DA55EBA2-76A5-4D14-A3A5-276C1DA9262B}"/>
          </ac:spMkLst>
        </pc:spChg>
        <pc:spChg chg="mod">
          <ac:chgData name="中田 雄大" userId="62f770ad0d6c1cad" providerId="LiveId" clId="{737164C3-9C9C-45EC-8094-A0437A2D1779}" dt="2022-05-29T04:30:03.799" v="1107" actId="207"/>
          <ac:spMkLst>
            <pc:docMk/>
            <pc:sldMk cId="0" sldId="456"/>
            <ac:spMk id="32" creationId="{E2526981-D98C-DDF1-F1AD-8FB68C557B43}"/>
          </ac:spMkLst>
        </pc:spChg>
        <pc:spChg chg="mod">
          <ac:chgData name="中田 雄大" userId="62f770ad0d6c1cad" providerId="LiveId" clId="{737164C3-9C9C-45EC-8094-A0437A2D1779}" dt="2022-05-29T04:30:14.982" v="1108" actId="403"/>
          <ac:spMkLst>
            <pc:docMk/>
            <pc:sldMk cId="0" sldId="456"/>
            <ac:spMk id="39" creationId="{D99595E2-1E29-CBA3-7329-3664F6F14FA1}"/>
          </ac:spMkLst>
        </pc:spChg>
        <pc:spChg chg="mod">
          <ac:chgData name="中田 雄大" userId="62f770ad0d6c1cad" providerId="LiveId" clId="{737164C3-9C9C-45EC-8094-A0437A2D1779}" dt="2022-05-29T03:47:56.392" v="16" actId="164"/>
          <ac:spMkLst>
            <pc:docMk/>
            <pc:sldMk cId="0" sldId="456"/>
            <ac:spMk id="40" creationId="{779D7BFC-1EBB-A245-A770-2AE69DD5E745}"/>
          </ac:spMkLst>
        </pc:spChg>
        <pc:spChg chg="mod">
          <ac:chgData name="中田 雄大" userId="62f770ad0d6c1cad" providerId="LiveId" clId="{737164C3-9C9C-45EC-8094-A0437A2D1779}" dt="2022-05-29T03:48:09.751" v="18" actId="164"/>
          <ac:spMkLst>
            <pc:docMk/>
            <pc:sldMk cId="0" sldId="456"/>
            <ac:spMk id="42" creationId="{0D9E1ADB-2318-96DD-875E-39B08F1074B3}"/>
          </ac:spMkLst>
        </pc:spChg>
        <pc:spChg chg="add del mod">
          <ac:chgData name="中田 雄大" userId="62f770ad0d6c1cad" providerId="LiveId" clId="{737164C3-9C9C-45EC-8094-A0437A2D1779}" dt="2022-05-29T04:31:50.893" v="1118" actId="478"/>
          <ac:spMkLst>
            <pc:docMk/>
            <pc:sldMk cId="0" sldId="456"/>
            <ac:spMk id="57" creationId="{89C6F0FB-F283-BC26-443A-9DEC18A4437F}"/>
          </ac:spMkLst>
        </pc:spChg>
        <pc:spChg chg="add mod">
          <ac:chgData name="中田 雄大" userId="62f770ad0d6c1cad" providerId="LiveId" clId="{737164C3-9C9C-45EC-8094-A0437A2D1779}" dt="2022-05-29T04:35:50.980" v="1169" actId="1076"/>
          <ac:spMkLst>
            <pc:docMk/>
            <pc:sldMk cId="0" sldId="456"/>
            <ac:spMk id="58" creationId="{DAC10004-9CD8-8E54-5605-19E532065515}"/>
          </ac:spMkLst>
        </pc:spChg>
        <pc:spChg chg="add mod ord">
          <ac:chgData name="中田 雄大" userId="62f770ad0d6c1cad" providerId="LiveId" clId="{737164C3-9C9C-45EC-8094-A0437A2D1779}" dt="2022-05-29T04:35:44.584" v="1168" actId="207"/>
          <ac:spMkLst>
            <pc:docMk/>
            <pc:sldMk cId="0" sldId="456"/>
            <ac:spMk id="59" creationId="{9D25C2ED-D9DF-61C0-CFCC-933C63A6A050}"/>
          </ac:spMkLst>
        </pc:spChg>
        <pc:spChg chg="add mod ord">
          <ac:chgData name="中田 雄大" userId="62f770ad0d6c1cad" providerId="LiveId" clId="{737164C3-9C9C-45EC-8094-A0437A2D1779}" dt="2022-05-29T04:35:44.584" v="1168" actId="207"/>
          <ac:spMkLst>
            <pc:docMk/>
            <pc:sldMk cId="0" sldId="456"/>
            <ac:spMk id="60" creationId="{38CD7984-E1C0-9802-AA3F-0CCF1200BD4D}"/>
          </ac:spMkLst>
        </pc:spChg>
        <pc:spChg chg="mod">
          <ac:chgData name="中田 雄大" userId="62f770ad0d6c1cad" providerId="LiveId" clId="{737164C3-9C9C-45EC-8094-A0437A2D1779}" dt="2022-05-29T03:47:24.126" v="11" actId="164"/>
          <ac:spMkLst>
            <pc:docMk/>
            <pc:sldMk cId="0" sldId="456"/>
            <ac:spMk id="63" creationId="{717A94CE-4F09-28EB-40CA-F5005F1DD53F}"/>
          </ac:spMkLst>
        </pc:spChg>
        <pc:spChg chg="mod">
          <ac:chgData name="中田 雄大" userId="62f770ad0d6c1cad" providerId="LiveId" clId="{737164C3-9C9C-45EC-8094-A0437A2D1779}" dt="2022-05-29T03:48:09.751" v="18" actId="164"/>
          <ac:spMkLst>
            <pc:docMk/>
            <pc:sldMk cId="0" sldId="456"/>
            <ac:spMk id="64" creationId="{6BC43240-B457-AE42-63E4-927A7E509309}"/>
          </ac:spMkLst>
        </pc:spChg>
        <pc:spChg chg="del mod ord">
          <ac:chgData name="中田 雄大" userId="62f770ad0d6c1cad" providerId="LiveId" clId="{737164C3-9C9C-45EC-8094-A0437A2D1779}" dt="2022-05-29T04:29:43.773" v="1105" actId="478"/>
          <ac:spMkLst>
            <pc:docMk/>
            <pc:sldMk cId="0" sldId="456"/>
            <ac:spMk id="66" creationId="{F7B3D14D-74D6-52AA-E336-B600A6F0DF2F}"/>
          </ac:spMkLst>
        </pc:spChg>
        <pc:spChg chg="del mod">
          <ac:chgData name="中田 雄大" userId="62f770ad0d6c1cad" providerId="LiveId" clId="{737164C3-9C9C-45EC-8094-A0437A2D1779}" dt="2022-05-29T04:29:45.146" v="1106" actId="478"/>
          <ac:spMkLst>
            <pc:docMk/>
            <pc:sldMk cId="0" sldId="456"/>
            <ac:spMk id="67" creationId="{2F4487C0-D243-7566-6193-9BD715B3C459}"/>
          </ac:spMkLst>
        </pc:spChg>
        <pc:spChg chg="mod">
          <ac:chgData name="中田 雄大" userId="62f770ad0d6c1cad" providerId="LiveId" clId="{737164C3-9C9C-45EC-8094-A0437A2D1779}" dt="2022-05-29T03:45:18.868" v="3" actId="1076"/>
          <ac:spMkLst>
            <pc:docMk/>
            <pc:sldMk cId="0" sldId="456"/>
            <ac:spMk id="76" creationId="{4FE9BBF6-B894-A0B8-2753-82689D9461FB}"/>
          </ac:spMkLst>
        </pc:spChg>
        <pc:spChg chg="mod">
          <ac:chgData name="中田 雄大" userId="62f770ad0d6c1cad" providerId="LiveId" clId="{737164C3-9C9C-45EC-8094-A0437A2D1779}" dt="2022-05-29T03:46:15.039" v="4" actId="164"/>
          <ac:spMkLst>
            <pc:docMk/>
            <pc:sldMk cId="0" sldId="456"/>
            <ac:spMk id="79" creationId="{A550754C-04F7-ECFE-CA09-FB24B3FFF8AF}"/>
          </ac:spMkLst>
        </pc:spChg>
        <pc:spChg chg="mod">
          <ac:chgData name="中田 雄大" userId="62f770ad0d6c1cad" providerId="LiveId" clId="{737164C3-9C9C-45EC-8094-A0437A2D1779}" dt="2022-05-29T03:46:15.039" v="4" actId="164"/>
          <ac:spMkLst>
            <pc:docMk/>
            <pc:sldMk cId="0" sldId="456"/>
            <ac:spMk id="80" creationId="{7770BCDD-9AF8-6029-6EA2-36BF825FBC1C}"/>
          </ac:spMkLst>
        </pc:spChg>
        <pc:spChg chg="mod">
          <ac:chgData name="中田 雄大" userId="62f770ad0d6c1cad" providerId="LiveId" clId="{737164C3-9C9C-45EC-8094-A0437A2D1779}" dt="2022-05-29T03:57:08.761" v="37" actId="164"/>
          <ac:spMkLst>
            <pc:docMk/>
            <pc:sldMk cId="0" sldId="456"/>
            <ac:spMk id="81" creationId="{9BEC35B6-1CB4-F4A2-8B60-00EC838C7C5C}"/>
          </ac:spMkLst>
        </pc:spChg>
        <pc:spChg chg="mod">
          <ac:chgData name="中田 雄大" userId="62f770ad0d6c1cad" providerId="LiveId" clId="{737164C3-9C9C-45EC-8094-A0437A2D1779}" dt="2022-05-29T03:57:08.761" v="37" actId="164"/>
          <ac:spMkLst>
            <pc:docMk/>
            <pc:sldMk cId="0" sldId="456"/>
            <ac:spMk id="82" creationId="{0E63A22C-245C-76F3-3375-6376385F57B7}"/>
          </ac:spMkLst>
        </pc:spChg>
        <pc:spChg chg="mod">
          <ac:chgData name="中田 雄大" userId="62f770ad0d6c1cad" providerId="LiveId" clId="{737164C3-9C9C-45EC-8094-A0437A2D1779}" dt="2022-05-29T03:46:37.352" v="6" actId="164"/>
          <ac:spMkLst>
            <pc:docMk/>
            <pc:sldMk cId="0" sldId="456"/>
            <ac:spMk id="83" creationId="{5BA9A670-CE38-E237-9949-9D444F5A5A3B}"/>
          </ac:spMkLst>
        </pc:spChg>
        <pc:spChg chg="mod">
          <ac:chgData name="中田 雄大" userId="62f770ad0d6c1cad" providerId="LiveId" clId="{737164C3-9C9C-45EC-8094-A0437A2D1779}" dt="2022-05-29T03:46:37.352" v="6" actId="164"/>
          <ac:spMkLst>
            <pc:docMk/>
            <pc:sldMk cId="0" sldId="456"/>
            <ac:spMk id="84" creationId="{566B6FB3-C73B-5894-8373-6646E922A4AC}"/>
          </ac:spMkLst>
        </pc:spChg>
        <pc:spChg chg="mod">
          <ac:chgData name="中田 雄大" userId="62f770ad0d6c1cad" providerId="LiveId" clId="{737164C3-9C9C-45EC-8094-A0437A2D1779}" dt="2022-05-29T03:48:09.751" v="18" actId="164"/>
          <ac:spMkLst>
            <pc:docMk/>
            <pc:sldMk cId="0" sldId="456"/>
            <ac:spMk id="109" creationId="{DB2396C5-A324-27AA-A49B-423AFDED2C99}"/>
          </ac:spMkLst>
        </pc:spChg>
        <pc:spChg chg="mod">
          <ac:chgData name="中田 雄大" userId="62f770ad0d6c1cad" providerId="LiveId" clId="{737164C3-9C9C-45EC-8094-A0437A2D1779}" dt="2022-05-29T03:48:09.751" v="18" actId="164"/>
          <ac:spMkLst>
            <pc:docMk/>
            <pc:sldMk cId="0" sldId="456"/>
            <ac:spMk id="111" creationId="{35AFD5C9-1C32-CA26-2E9D-49B5146D67FB}"/>
          </ac:spMkLst>
        </pc:spChg>
        <pc:spChg chg="mod">
          <ac:chgData name="中田 雄大" userId="62f770ad0d6c1cad" providerId="LiveId" clId="{737164C3-9C9C-45EC-8094-A0437A2D1779}" dt="2022-05-29T03:52:58.182" v="22" actId="164"/>
          <ac:spMkLst>
            <pc:docMk/>
            <pc:sldMk cId="0" sldId="456"/>
            <ac:spMk id="115" creationId="{91295DE9-2C4F-86E5-1896-96DFF4F74A27}"/>
          </ac:spMkLst>
        </pc:spChg>
        <pc:spChg chg="mod">
          <ac:chgData name="中田 雄大" userId="62f770ad0d6c1cad" providerId="LiveId" clId="{737164C3-9C9C-45EC-8094-A0437A2D1779}" dt="2022-05-29T03:46:37.352" v="6" actId="164"/>
          <ac:spMkLst>
            <pc:docMk/>
            <pc:sldMk cId="0" sldId="456"/>
            <ac:spMk id="121" creationId="{545ECCA1-DE6D-AB40-95E1-3CCDAB8A906E}"/>
          </ac:spMkLst>
        </pc:spChg>
        <pc:grpChg chg="add mod">
          <ac:chgData name="中田 雄大" userId="62f770ad0d6c1cad" providerId="LiveId" clId="{737164C3-9C9C-45EC-8094-A0437A2D1779}" dt="2022-05-29T03:46:15.039" v="4" actId="164"/>
          <ac:grpSpMkLst>
            <pc:docMk/>
            <pc:sldMk cId="0" sldId="456"/>
            <ac:grpSpMk id="2" creationId="{5965C100-9AB7-970C-5DE4-0C76E3C8455A}"/>
          </ac:grpSpMkLst>
        </pc:grpChg>
        <pc:grpChg chg="add mod">
          <ac:chgData name="中田 雄大" userId="62f770ad0d6c1cad" providerId="LiveId" clId="{737164C3-9C9C-45EC-8094-A0437A2D1779}" dt="2022-05-29T03:46:37.352" v="6" actId="164"/>
          <ac:grpSpMkLst>
            <pc:docMk/>
            <pc:sldMk cId="0" sldId="456"/>
            <ac:grpSpMk id="3" creationId="{8BB454EA-8267-4FD7-CB98-9830543831A2}"/>
          </ac:grpSpMkLst>
        </pc:grpChg>
        <pc:grpChg chg="add mod">
          <ac:chgData name="中田 雄大" userId="62f770ad0d6c1cad" providerId="LiveId" clId="{737164C3-9C9C-45EC-8094-A0437A2D1779}" dt="2022-05-29T03:47:09.086" v="9" actId="164"/>
          <ac:grpSpMkLst>
            <pc:docMk/>
            <pc:sldMk cId="0" sldId="456"/>
            <ac:grpSpMk id="7" creationId="{41782979-F95F-7853-86EB-A6746A9E7B5A}"/>
          </ac:grpSpMkLst>
        </pc:grpChg>
        <pc:grpChg chg="add mod">
          <ac:chgData name="中田 雄大" userId="62f770ad0d6c1cad" providerId="LiveId" clId="{737164C3-9C9C-45EC-8094-A0437A2D1779}" dt="2022-05-29T03:47:24.126" v="11" actId="164"/>
          <ac:grpSpMkLst>
            <pc:docMk/>
            <pc:sldMk cId="0" sldId="456"/>
            <ac:grpSpMk id="9" creationId="{629C2BB7-2D7B-1D20-B8F7-262AF779D6BE}"/>
          </ac:grpSpMkLst>
        </pc:grpChg>
        <pc:grpChg chg="add mod">
          <ac:chgData name="中田 雄大" userId="62f770ad0d6c1cad" providerId="LiveId" clId="{737164C3-9C9C-45EC-8094-A0437A2D1779}" dt="2022-05-29T03:47:56.392" v="16" actId="164"/>
          <ac:grpSpMkLst>
            <pc:docMk/>
            <pc:sldMk cId="0" sldId="456"/>
            <ac:grpSpMk id="10" creationId="{75B2B5E5-CF99-65E7-09B3-D016A466618B}"/>
          </ac:grpSpMkLst>
        </pc:grpChg>
        <pc:grpChg chg="add mod">
          <ac:chgData name="中田 雄大" userId="62f770ad0d6c1cad" providerId="LiveId" clId="{737164C3-9C9C-45EC-8094-A0437A2D1779}" dt="2022-05-29T03:48:09.751" v="18" actId="164"/>
          <ac:grpSpMkLst>
            <pc:docMk/>
            <pc:sldMk cId="0" sldId="456"/>
            <ac:grpSpMk id="11" creationId="{6E9EBC2B-2658-CE87-585E-9BA07FA62201}"/>
          </ac:grpSpMkLst>
        </pc:grpChg>
        <pc:grpChg chg="add mod">
          <ac:chgData name="中田 雄大" userId="62f770ad0d6c1cad" providerId="LiveId" clId="{737164C3-9C9C-45EC-8094-A0437A2D1779}" dt="2022-05-29T03:52:58.182" v="22" actId="164"/>
          <ac:grpSpMkLst>
            <pc:docMk/>
            <pc:sldMk cId="0" sldId="456"/>
            <ac:grpSpMk id="12" creationId="{22FEBDA2-A20D-FBD9-9336-B263E8D68358}"/>
          </ac:grpSpMkLst>
        </pc:grpChg>
        <pc:grpChg chg="add mod">
          <ac:chgData name="中田 雄大" userId="62f770ad0d6c1cad" providerId="LiveId" clId="{737164C3-9C9C-45EC-8094-A0437A2D1779}" dt="2022-05-29T03:57:01.831" v="36" actId="164"/>
          <ac:grpSpMkLst>
            <pc:docMk/>
            <pc:sldMk cId="0" sldId="456"/>
            <ac:grpSpMk id="13" creationId="{CB2BE579-249D-E513-DD32-DC28A6F235F7}"/>
          </ac:grpSpMkLst>
        </pc:grpChg>
        <pc:grpChg chg="add mod">
          <ac:chgData name="中田 雄大" userId="62f770ad0d6c1cad" providerId="LiveId" clId="{737164C3-9C9C-45EC-8094-A0437A2D1779}" dt="2022-05-29T03:57:08.761" v="37" actId="164"/>
          <ac:grpSpMkLst>
            <pc:docMk/>
            <pc:sldMk cId="0" sldId="456"/>
            <ac:grpSpMk id="15" creationId="{70206F8A-6745-27B2-CE41-458CEB0E61EA}"/>
          </ac:grpSpMkLst>
        </pc:grpChg>
        <pc:grpChg chg="add mod">
          <ac:chgData name="中田 雄大" userId="62f770ad0d6c1cad" providerId="LiveId" clId="{737164C3-9C9C-45EC-8094-A0437A2D1779}" dt="2022-05-29T04:35:44.584" v="1168" actId="207"/>
          <ac:grpSpMkLst>
            <pc:docMk/>
            <pc:sldMk cId="0" sldId="456"/>
            <ac:grpSpMk id="19" creationId="{3709B867-7FB6-836B-1620-6A8ED8E95BD9}"/>
          </ac:grpSpMkLst>
        </pc:grpChg>
        <pc:cxnChg chg="mod">
          <ac:chgData name="中田 雄大" userId="62f770ad0d6c1cad" providerId="LiveId" clId="{737164C3-9C9C-45EC-8094-A0437A2D1779}" dt="2022-05-29T03:47:56.392" v="16" actId="164"/>
          <ac:cxnSpMkLst>
            <pc:docMk/>
            <pc:sldMk cId="0" sldId="456"/>
            <ac:cxnSpMk id="8" creationId="{E009C9DC-09D8-E816-9B92-6C8AA69DBA18}"/>
          </ac:cxnSpMkLst>
        </pc:cxnChg>
        <pc:cxnChg chg="mod">
          <ac:chgData name="中田 雄大" userId="62f770ad0d6c1cad" providerId="LiveId" clId="{737164C3-9C9C-45EC-8094-A0437A2D1779}" dt="2022-05-29T03:48:09.751" v="18" actId="164"/>
          <ac:cxnSpMkLst>
            <pc:docMk/>
            <pc:sldMk cId="0" sldId="456"/>
            <ac:cxnSpMk id="45" creationId="{E0D5492B-73A4-5BBE-081C-3C4391703E6F}"/>
          </ac:cxnSpMkLst>
        </pc:cxnChg>
        <pc:cxnChg chg="mod">
          <ac:chgData name="中田 雄大" userId="62f770ad0d6c1cad" providerId="LiveId" clId="{737164C3-9C9C-45EC-8094-A0437A2D1779}" dt="2022-05-29T03:46:15.039" v="4" actId="164"/>
          <ac:cxnSpMkLst>
            <pc:docMk/>
            <pc:sldMk cId="0" sldId="456"/>
            <ac:cxnSpMk id="86" creationId="{1799A731-A756-2062-42C5-A4AF723C8FB8}"/>
          </ac:cxnSpMkLst>
        </pc:cxnChg>
        <pc:cxnChg chg="mod">
          <ac:chgData name="中田 雄大" userId="62f770ad0d6c1cad" providerId="LiveId" clId="{737164C3-9C9C-45EC-8094-A0437A2D1779}" dt="2022-05-29T03:57:08.761" v="37" actId="164"/>
          <ac:cxnSpMkLst>
            <pc:docMk/>
            <pc:sldMk cId="0" sldId="456"/>
            <ac:cxnSpMk id="88" creationId="{E2687282-0003-F5D0-D559-A199FB5F65E4}"/>
          </ac:cxnSpMkLst>
        </pc:cxnChg>
        <pc:cxnChg chg="mod">
          <ac:chgData name="中田 雄大" userId="62f770ad0d6c1cad" providerId="LiveId" clId="{737164C3-9C9C-45EC-8094-A0437A2D1779}" dt="2022-05-29T03:46:37.352" v="6" actId="164"/>
          <ac:cxnSpMkLst>
            <pc:docMk/>
            <pc:sldMk cId="0" sldId="456"/>
            <ac:cxnSpMk id="91" creationId="{0E1A3350-E8E4-1940-CEEA-7E98363D131B}"/>
          </ac:cxnSpMkLst>
        </pc:cxnChg>
        <pc:cxnChg chg="mod">
          <ac:chgData name="中田 雄大" userId="62f770ad0d6c1cad" providerId="LiveId" clId="{737164C3-9C9C-45EC-8094-A0437A2D1779}" dt="2022-05-29T03:47:09.086" v="9" actId="164"/>
          <ac:cxnSpMkLst>
            <pc:docMk/>
            <pc:sldMk cId="0" sldId="456"/>
            <ac:cxnSpMk id="95" creationId="{FBA17247-6913-66CF-B4E8-C15CC872DD28}"/>
          </ac:cxnSpMkLst>
        </pc:cxnChg>
        <pc:cxnChg chg="mod">
          <ac:chgData name="中田 雄大" userId="62f770ad0d6c1cad" providerId="LiveId" clId="{737164C3-9C9C-45EC-8094-A0437A2D1779}" dt="2022-05-29T03:47:24.126" v="11" actId="164"/>
          <ac:cxnSpMkLst>
            <pc:docMk/>
            <pc:sldMk cId="0" sldId="456"/>
            <ac:cxnSpMk id="96" creationId="{A7FC3957-C8A8-01EA-D001-FEF2A2F91C41}"/>
          </ac:cxnSpMkLst>
        </pc:cxnChg>
        <pc:cxnChg chg="mod">
          <ac:chgData name="中田 雄大" userId="62f770ad0d6c1cad" providerId="LiveId" clId="{737164C3-9C9C-45EC-8094-A0437A2D1779}" dt="2022-05-29T03:48:09.751" v="18" actId="164"/>
          <ac:cxnSpMkLst>
            <pc:docMk/>
            <pc:sldMk cId="0" sldId="456"/>
            <ac:cxnSpMk id="110" creationId="{EBF492A4-0299-D68E-527E-6D045A85BF76}"/>
          </ac:cxnSpMkLst>
        </pc:cxnChg>
        <pc:cxnChg chg="mod">
          <ac:chgData name="中田 雄大" userId="62f770ad0d6c1cad" providerId="LiveId" clId="{737164C3-9C9C-45EC-8094-A0437A2D1779}" dt="2022-05-29T03:48:09.751" v="18" actId="164"/>
          <ac:cxnSpMkLst>
            <pc:docMk/>
            <pc:sldMk cId="0" sldId="456"/>
            <ac:cxnSpMk id="112" creationId="{E4AA4F5B-B20F-EFA6-9C17-D80A4C4B2FC5}"/>
          </ac:cxnSpMkLst>
        </pc:cxnChg>
        <pc:cxnChg chg="mod">
          <ac:chgData name="中田 雄大" userId="62f770ad0d6c1cad" providerId="LiveId" clId="{737164C3-9C9C-45EC-8094-A0437A2D1779}" dt="2022-05-29T03:52:58.182" v="22" actId="164"/>
          <ac:cxnSpMkLst>
            <pc:docMk/>
            <pc:sldMk cId="0" sldId="456"/>
            <ac:cxnSpMk id="116" creationId="{181C8D93-881E-523B-DB33-3DFFE44B0963}"/>
          </ac:cxnSpMkLst>
        </pc:cxnChg>
      </pc:sldChg>
      <pc:sldChg chg="add">
        <pc:chgData name="中田 雄大" userId="62f770ad0d6c1cad" providerId="LiveId" clId="{737164C3-9C9C-45EC-8094-A0437A2D1779}" dt="2022-05-29T04:29:36.792" v="1104"/>
        <pc:sldMkLst>
          <pc:docMk/>
          <pc:sldMk cId="3480724454" sldId="473"/>
        </pc:sldMkLst>
      </pc:sldChg>
    </pc:docChg>
  </pc:docChgLst>
  <pc:docChgLst>
    <pc:chgData name="中田 雄大" userId="62f770ad0d6c1cad" providerId="LiveId" clId="{38D1ABFC-C313-4844-808C-8C5C33E9A898}"/>
    <pc:docChg chg="undo custSel addSld delSld modSld sldOrd modNotesMaster modHandout">
      <pc:chgData name="中田 雄大" userId="62f770ad0d6c1cad" providerId="LiveId" clId="{38D1ABFC-C313-4844-808C-8C5C33E9A898}" dt="2022-06-27T02:32:43.285" v="13288" actId="20577"/>
      <pc:docMkLst>
        <pc:docMk/>
      </pc:docMkLst>
      <pc:sldChg chg="modSp mod modNotesTx">
        <pc:chgData name="中田 雄大" userId="62f770ad0d6c1cad" providerId="LiveId" clId="{38D1ABFC-C313-4844-808C-8C5C33E9A898}" dt="2022-06-24T03:58:01.425" v="10200" actId="20577"/>
        <pc:sldMkLst>
          <pc:docMk/>
          <pc:sldMk cId="0" sldId="256"/>
        </pc:sldMkLst>
        <pc:spChg chg="mod">
          <ac:chgData name="中田 雄大" userId="62f770ad0d6c1cad" providerId="LiveId" clId="{38D1ABFC-C313-4844-808C-8C5C33E9A898}" dt="2022-06-20T05:31:35.996" v="8" actId="20577"/>
          <ac:spMkLst>
            <pc:docMk/>
            <pc:sldMk cId="0" sldId="256"/>
            <ac:spMk id="7" creationId="{78BE3E78-D8C8-448A-B786-DFCEC30949CA}"/>
          </ac:spMkLst>
        </pc:spChg>
      </pc:sldChg>
      <pc:sldChg chg="modNotesTx">
        <pc:chgData name="中田 雄大" userId="62f770ad0d6c1cad" providerId="LiveId" clId="{38D1ABFC-C313-4844-808C-8C5C33E9A898}" dt="2022-06-27T02:30:48.566" v="13224" actId="20577"/>
        <pc:sldMkLst>
          <pc:docMk/>
          <pc:sldMk cId="0" sldId="323"/>
        </pc:sldMkLst>
      </pc:sldChg>
      <pc:sldChg chg="addSp modSp mod modNotesTx">
        <pc:chgData name="中田 雄大" userId="62f770ad0d6c1cad" providerId="LiveId" clId="{38D1ABFC-C313-4844-808C-8C5C33E9A898}" dt="2022-06-27T02:31:15.078" v="13234" actId="20577"/>
        <pc:sldMkLst>
          <pc:docMk/>
          <pc:sldMk cId="0" sldId="324"/>
        </pc:sldMkLst>
        <pc:spChg chg="mod">
          <ac:chgData name="中田 雄大" userId="62f770ad0d6c1cad" providerId="LiveId" clId="{38D1ABFC-C313-4844-808C-8C5C33E9A898}" dt="2022-06-22T02:45:58.500" v="856" actId="13926"/>
          <ac:spMkLst>
            <pc:docMk/>
            <pc:sldMk cId="0" sldId="324"/>
            <ac:spMk id="3" creationId="{00000000-0000-0000-0000-000000000000}"/>
          </ac:spMkLst>
        </pc:spChg>
        <pc:cxnChg chg="add mod ord">
          <ac:chgData name="中田 雄大" userId="62f770ad0d6c1cad" providerId="LiveId" clId="{38D1ABFC-C313-4844-808C-8C5C33E9A898}" dt="2022-06-23T03:30:27.897" v="9397" actId="14861"/>
          <ac:cxnSpMkLst>
            <pc:docMk/>
            <pc:sldMk cId="0" sldId="324"/>
            <ac:cxnSpMk id="44" creationId="{5EC5ABE8-3F4F-2636-A8CC-D317DE087E50}"/>
          </ac:cxnSpMkLst>
        </pc:cxnChg>
        <pc:cxnChg chg="add mod ord">
          <ac:chgData name="中田 雄大" userId="62f770ad0d6c1cad" providerId="LiveId" clId="{38D1ABFC-C313-4844-808C-8C5C33E9A898}" dt="2022-06-23T03:30:30.993" v="9398" actId="14861"/>
          <ac:cxnSpMkLst>
            <pc:docMk/>
            <pc:sldMk cId="0" sldId="324"/>
            <ac:cxnSpMk id="47" creationId="{E3E03487-4BBF-0D8A-0CF2-1C3397195FC6}"/>
          </ac:cxnSpMkLst>
        </pc:cxnChg>
      </pc:sldChg>
      <pc:sldChg chg="modSp mod modNotesTx">
        <pc:chgData name="中田 雄大" userId="62f770ad0d6c1cad" providerId="LiveId" clId="{38D1ABFC-C313-4844-808C-8C5C33E9A898}" dt="2022-06-27T02:31:28.582" v="13244" actId="20577"/>
        <pc:sldMkLst>
          <pc:docMk/>
          <pc:sldMk cId="0" sldId="327"/>
        </pc:sldMkLst>
        <pc:spChg chg="mod">
          <ac:chgData name="中田 雄大" userId="62f770ad0d6c1cad" providerId="LiveId" clId="{38D1ABFC-C313-4844-808C-8C5C33E9A898}" dt="2022-06-22T05:17:51.113" v="4260" actId="404"/>
          <ac:spMkLst>
            <pc:docMk/>
            <pc:sldMk cId="0" sldId="327"/>
            <ac:spMk id="31" creationId="{00000000-0000-0000-0000-000000000000}"/>
          </ac:spMkLst>
        </pc:spChg>
      </pc:sldChg>
      <pc:sldChg chg="addSp modSp mod modShow">
        <pc:chgData name="中田 雄大" userId="62f770ad0d6c1cad" providerId="LiveId" clId="{38D1ABFC-C313-4844-808C-8C5C33E9A898}" dt="2022-06-23T05:57:13.832" v="10129" actId="20577"/>
        <pc:sldMkLst>
          <pc:docMk/>
          <pc:sldMk cId="0" sldId="379"/>
        </pc:sldMkLst>
        <pc:spChg chg="mod">
          <ac:chgData name="中田 雄大" userId="62f770ad0d6c1cad" providerId="LiveId" clId="{38D1ABFC-C313-4844-808C-8C5C33E9A898}" dt="2022-06-23T03:33:05.624" v="9425" actId="1076"/>
          <ac:spMkLst>
            <pc:docMk/>
            <pc:sldMk cId="0" sldId="379"/>
            <ac:spMk id="2" creationId="{6A0D71BE-78D8-494D-A832-E5177C4F141D}"/>
          </ac:spMkLst>
        </pc:spChg>
        <pc:spChg chg="mod">
          <ac:chgData name="中田 雄大" userId="62f770ad0d6c1cad" providerId="LiveId" clId="{38D1ABFC-C313-4844-808C-8C5C33E9A898}" dt="2022-06-23T05:57:13.832" v="10129" actId="20577"/>
          <ac:spMkLst>
            <pc:docMk/>
            <pc:sldMk cId="0" sldId="379"/>
            <ac:spMk id="3" creationId="{00000000-0000-0000-0000-000000000000}"/>
          </ac:spMkLst>
        </pc:spChg>
        <pc:spChg chg="mod">
          <ac:chgData name="中田 雄大" userId="62f770ad0d6c1cad" providerId="LiveId" clId="{38D1ABFC-C313-4844-808C-8C5C33E9A898}" dt="2022-06-23T03:33:08.638" v="9426" actId="14100"/>
          <ac:spMkLst>
            <pc:docMk/>
            <pc:sldMk cId="0" sldId="379"/>
            <ac:spMk id="5" creationId="{DB723B45-9ABC-4112-922C-1698751AB840}"/>
          </ac:spMkLst>
        </pc:spChg>
        <pc:grpChg chg="add mod">
          <ac:chgData name="中田 雄大" userId="62f770ad0d6c1cad" providerId="LiveId" clId="{38D1ABFC-C313-4844-808C-8C5C33E9A898}" dt="2022-06-23T03:32:54.772" v="9423" actId="164"/>
          <ac:grpSpMkLst>
            <pc:docMk/>
            <pc:sldMk cId="0" sldId="379"/>
            <ac:grpSpMk id="4" creationId="{5ECECD20-72BC-DCBD-4086-FF6E46CDCE06}"/>
          </ac:grpSpMkLst>
        </pc:grpChg>
      </pc:sldChg>
      <pc:sldChg chg="addSp delSp modSp mod modShow modNotesTx">
        <pc:chgData name="中田 雄大" userId="62f770ad0d6c1cad" providerId="LiveId" clId="{38D1ABFC-C313-4844-808C-8C5C33E9A898}" dt="2022-06-27T02:31:48.342" v="13254" actId="20577"/>
        <pc:sldMkLst>
          <pc:docMk/>
          <pc:sldMk cId="310953623" sldId="417"/>
        </pc:sldMkLst>
        <pc:spChg chg="add del mod">
          <ac:chgData name="中田 雄大" userId="62f770ad0d6c1cad" providerId="LiveId" clId="{38D1ABFC-C313-4844-808C-8C5C33E9A898}" dt="2022-06-22T03:03:26.524" v="977" actId="478"/>
          <ac:spMkLst>
            <pc:docMk/>
            <pc:sldMk cId="310953623" sldId="417"/>
            <ac:spMk id="3" creationId="{1D6A0B17-E357-C47E-8D1D-96FBE43F585C}"/>
          </ac:spMkLst>
        </pc:spChg>
        <pc:spChg chg="mod">
          <ac:chgData name="中田 雄大" userId="62f770ad0d6c1cad" providerId="LiveId" clId="{38D1ABFC-C313-4844-808C-8C5C33E9A898}" dt="2022-06-22T03:11:27.905" v="1287" actId="14861"/>
          <ac:spMkLst>
            <pc:docMk/>
            <pc:sldMk cId="310953623" sldId="417"/>
            <ac:spMk id="7" creationId="{0EAD3D0D-9AC3-4673-AA1A-6F982305B8F0}"/>
          </ac:spMkLst>
        </pc:spChg>
        <pc:spChg chg="mod">
          <ac:chgData name="中田 雄大" userId="62f770ad0d6c1cad" providerId="LiveId" clId="{38D1ABFC-C313-4844-808C-8C5C33E9A898}" dt="2022-06-22T03:04:25.660" v="987" actId="1076"/>
          <ac:spMkLst>
            <pc:docMk/>
            <pc:sldMk cId="310953623" sldId="417"/>
            <ac:spMk id="8" creationId="{7D0B4C40-6CBB-4E1D-8128-439E67F04B21}"/>
          </ac:spMkLst>
        </pc:spChg>
        <pc:spChg chg="mod">
          <ac:chgData name="中田 雄大" userId="62f770ad0d6c1cad" providerId="LiveId" clId="{38D1ABFC-C313-4844-808C-8C5C33E9A898}" dt="2022-06-22T03:12:49.768" v="1365" actId="1076"/>
          <ac:spMkLst>
            <pc:docMk/>
            <pc:sldMk cId="310953623" sldId="417"/>
            <ac:spMk id="10" creationId="{77C95E52-7291-EA41-9E1B-1537B23762B7}"/>
          </ac:spMkLst>
        </pc:spChg>
        <pc:spChg chg="mod">
          <ac:chgData name="中田 雄大" userId="62f770ad0d6c1cad" providerId="LiveId" clId="{38D1ABFC-C313-4844-808C-8C5C33E9A898}" dt="2022-06-22T03:12:43.682" v="1363" actId="1076"/>
          <ac:spMkLst>
            <pc:docMk/>
            <pc:sldMk cId="310953623" sldId="417"/>
            <ac:spMk id="14" creationId="{BEB6483C-9D2E-D14D-994A-C439D60E0234}"/>
          </ac:spMkLst>
        </pc:spChg>
        <pc:spChg chg="mod">
          <ac:chgData name="中田 雄大" userId="62f770ad0d6c1cad" providerId="LiveId" clId="{38D1ABFC-C313-4844-808C-8C5C33E9A898}" dt="2022-06-22T03:12:24.073" v="1338" actId="1076"/>
          <ac:spMkLst>
            <pc:docMk/>
            <pc:sldMk cId="310953623" sldId="417"/>
            <ac:spMk id="28" creationId="{07822ACC-94D9-FE40-B564-F266F68538A9}"/>
          </ac:spMkLst>
        </pc:spChg>
        <pc:spChg chg="mod">
          <ac:chgData name="中田 雄大" userId="62f770ad0d6c1cad" providerId="LiveId" clId="{38D1ABFC-C313-4844-808C-8C5C33E9A898}" dt="2022-06-22T03:04:25.660" v="987" actId="1076"/>
          <ac:spMkLst>
            <pc:docMk/>
            <pc:sldMk cId="310953623" sldId="417"/>
            <ac:spMk id="29" creationId="{64EECA7B-462E-B743-A917-CB6D95710752}"/>
          </ac:spMkLst>
        </pc:spChg>
        <pc:spChg chg="mod">
          <ac:chgData name="中田 雄大" userId="62f770ad0d6c1cad" providerId="LiveId" clId="{38D1ABFC-C313-4844-808C-8C5C33E9A898}" dt="2022-06-22T03:04:25.660" v="987" actId="1076"/>
          <ac:spMkLst>
            <pc:docMk/>
            <pc:sldMk cId="310953623" sldId="417"/>
            <ac:spMk id="31" creationId="{254F1C31-64E8-46CF-9EA5-4551392DC7B2}"/>
          </ac:spMkLst>
        </pc:spChg>
        <pc:spChg chg="add mod">
          <ac:chgData name="中田 雄大" userId="62f770ad0d6c1cad" providerId="LiveId" clId="{38D1ABFC-C313-4844-808C-8C5C33E9A898}" dt="2022-06-22T03:10:01.195" v="1280" actId="1076"/>
          <ac:spMkLst>
            <pc:docMk/>
            <pc:sldMk cId="310953623" sldId="417"/>
            <ac:spMk id="33" creationId="{B3F493D1-CE4B-6906-2C2E-98E02DC5987D}"/>
          </ac:spMkLst>
        </pc:spChg>
        <pc:spChg chg="add del mod">
          <ac:chgData name="中田 雄大" userId="62f770ad0d6c1cad" providerId="LiveId" clId="{38D1ABFC-C313-4844-808C-8C5C33E9A898}" dt="2022-06-22T03:11:39.967" v="1288" actId="478"/>
          <ac:spMkLst>
            <pc:docMk/>
            <pc:sldMk cId="310953623" sldId="417"/>
            <ac:spMk id="34" creationId="{B35C1DE8-B710-A1BD-3C53-4084933824AE}"/>
          </ac:spMkLst>
        </pc:spChg>
        <pc:spChg chg="add mod">
          <ac:chgData name="中田 雄大" userId="62f770ad0d6c1cad" providerId="LiveId" clId="{38D1ABFC-C313-4844-808C-8C5C33E9A898}" dt="2022-06-22T04:11:45.982" v="2607" actId="1076"/>
          <ac:spMkLst>
            <pc:docMk/>
            <pc:sldMk cId="310953623" sldId="417"/>
            <ac:spMk id="35" creationId="{13446B36-E866-A6F4-0AC5-EEDCFA40DF20}"/>
          </ac:spMkLst>
        </pc:spChg>
        <pc:spChg chg="add mod">
          <ac:chgData name="中田 雄大" userId="62f770ad0d6c1cad" providerId="LiveId" clId="{38D1ABFC-C313-4844-808C-8C5C33E9A898}" dt="2022-06-22T04:11:40.030" v="2606" actId="1076"/>
          <ac:spMkLst>
            <pc:docMk/>
            <pc:sldMk cId="310953623" sldId="417"/>
            <ac:spMk id="36" creationId="{EA3E955C-D5D8-D3F5-197A-E9A613E402AA}"/>
          </ac:spMkLst>
        </pc:spChg>
        <pc:spChg chg="mod">
          <ac:chgData name="中田 雄大" userId="62f770ad0d6c1cad" providerId="LiveId" clId="{38D1ABFC-C313-4844-808C-8C5C33E9A898}" dt="2022-06-22T03:03:19.831" v="975" actId="20577"/>
          <ac:spMkLst>
            <pc:docMk/>
            <pc:sldMk cId="310953623" sldId="417"/>
            <ac:spMk id="37" creationId="{1B7BD1FD-4C85-41DB-851B-D3718E3D93FB}"/>
          </ac:spMkLst>
        </pc:spChg>
        <pc:spChg chg="mod">
          <ac:chgData name="中田 雄大" userId="62f770ad0d6c1cad" providerId="LiveId" clId="{38D1ABFC-C313-4844-808C-8C5C33E9A898}" dt="2022-06-22T03:12:18.824" v="1336" actId="20577"/>
          <ac:spMkLst>
            <pc:docMk/>
            <pc:sldMk cId="310953623" sldId="417"/>
            <ac:spMk id="38" creationId="{D88244E5-7D4E-4CC3-B22C-3324A4871F83}"/>
          </ac:spMkLst>
        </pc:spChg>
        <pc:spChg chg="mod">
          <ac:chgData name="中田 雄大" userId="62f770ad0d6c1cad" providerId="LiveId" clId="{38D1ABFC-C313-4844-808C-8C5C33E9A898}" dt="2022-06-22T03:04:25.660" v="987" actId="1076"/>
          <ac:spMkLst>
            <pc:docMk/>
            <pc:sldMk cId="310953623" sldId="417"/>
            <ac:spMk id="39" creationId="{48D9F1C8-B689-AD41-9C03-E3778037B626}"/>
          </ac:spMkLst>
        </pc:spChg>
        <pc:spChg chg="mod">
          <ac:chgData name="中田 雄大" userId="62f770ad0d6c1cad" providerId="LiveId" clId="{38D1ABFC-C313-4844-808C-8C5C33E9A898}" dt="2022-06-22T03:12:06.722" v="1312" actId="1076"/>
          <ac:spMkLst>
            <pc:docMk/>
            <pc:sldMk cId="310953623" sldId="417"/>
            <ac:spMk id="40" creationId="{A65EA826-EDAC-4E5D-B2FD-B6B7996CB45D}"/>
          </ac:spMkLst>
        </pc:spChg>
        <pc:spChg chg="mod">
          <ac:chgData name="中田 雄大" userId="62f770ad0d6c1cad" providerId="LiveId" clId="{38D1ABFC-C313-4844-808C-8C5C33E9A898}" dt="2022-06-22T03:04:25.660" v="987" actId="1076"/>
          <ac:spMkLst>
            <pc:docMk/>
            <pc:sldMk cId="310953623" sldId="417"/>
            <ac:spMk id="41" creationId="{BB3660FE-9481-7646-89C1-B75C3ECF4232}"/>
          </ac:spMkLst>
        </pc:spChg>
        <pc:spChg chg="mod">
          <ac:chgData name="中田 雄大" userId="62f770ad0d6c1cad" providerId="LiveId" clId="{38D1ABFC-C313-4844-808C-8C5C33E9A898}" dt="2022-06-22T03:04:25.660" v="987" actId="1076"/>
          <ac:spMkLst>
            <pc:docMk/>
            <pc:sldMk cId="310953623" sldId="417"/>
            <ac:spMk id="42" creationId="{22570FC9-C308-2849-AB94-750C2474CD19}"/>
          </ac:spMkLst>
        </pc:spChg>
        <pc:spChg chg="del">
          <ac:chgData name="中田 雄大" userId="62f770ad0d6c1cad" providerId="LiveId" clId="{38D1ABFC-C313-4844-808C-8C5C33E9A898}" dt="2022-06-22T03:03:24.561" v="976" actId="478"/>
          <ac:spMkLst>
            <pc:docMk/>
            <pc:sldMk cId="310953623" sldId="417"/>
            <ac:spMk id="51" creationId="{3D80D78A-80FC-4021-8754-0D56F4D3F856}"/>
          </ac:spMkLst>
        </pc:spChg>
        <pc:spChg chg="mod">
          <ac:chgData name="中田 雄大" userId="62f770ad0d6c1cad" providerId="LiveId" clId="{38D1ABFC-C313-4844-808C-8C5C33E9A898}" dt="2022-06-22T03:04:25.660" v="987" actId="1076"/>
          <ac:spMkLst>
            <pc:docMk/>
            <pc:sldMk cId="310953623" sldId="417"/>
            <ac:spMk id="58" creationId="{B375EEDF-E00D-1B42-9ACF-AD276FE9E55B}"/>
          </ac:spMkLst>
        </pc:spChg>
        <pc:spChg chg="mod">
          <ac:chgData name="中田 雄大" userId="62f770ad0d6c1cad" providerId="LiveId" clId="{38D1ABFC-C313-4844-808C-8C5C33E9A898}" dt="2022-06-22T03:04:25.660" v="987" actId="1076"/>
          <ac:spMkLst>
            <pc:docMk/>
            <pc:sldMk cId="310953623" sldId="417"/>
            <ac:spMk id="59" creationId="{36FB895B-8D36-3F4F-BB63-985EA87B51F6}"/>
          </ac:spMkLst>
        </pc:spChg>
        <pc:spChg chg="del mod">
          <ac:chgData name="中田 雄大" userId="62f770ad0d6c1cad" providerId="LiveId" clId="{38D1ABFC-C313-4844-808C-8C5C33E9A898}" dt="2022-06-22T03:03:41.629" v="979" actId="478"/>
          <ac:spMkLst>
            <pc:docMk/>
            <pc:sldMk cId="310953623" sldId="417"/>
            <ac:spMk id="60" creationId="{D623EAEE-3894-C441-A3FB-EAB6181A80DC}"/>
          </ac:spMkLst>
        </pc:spChg>
        <pc:spChg chg="del mod">
          <ac:chgData name="中田 雄大" userId="62f770ad0d6c1cad" providerId="LiveId" clId="{38D1ABFC-C313-4844-808C-8C5C33E9A898}" dt="2022-06-22T03:03:55.132" v="981" actId="478"/>
          <ac:spMkLst>
            <pc:docMk/>
            <pc:sldMk cId="310953623" sldId="417"/>
            <ac:spMk id="61" creationId="{F7F148EB-862F-CC44-A8A3-AB937301174A}"/>
          </ac:spMkLst>
        </pc:spChg>
        <pc:spChg chg="mod">
          <ac:chgData name="中田 雄大" userId="62f770ad0d6c1cad" providerId="LiveId" clId="{38D1ABFC-C313-4844-808C-8C5C33E9A898}" dt="2022-06-22T03:04:25.660" v="987" actId="1076"/>
          <ac:spMkLst>
            <pc:docMk/>
            <pc:sldMk cId="310953623" sldId="417"/>
            <ac:spMk id="62" creationId="{55E27332-1BE1-DC45-A2C2-F6090FAC5170}"/>
          </ac:spMkLst>
        </pc:spChg>
        <pc:spChg chg="mod">
          <ac:chgData name="中田 雄大" userId="62f770ad0d6c1cad" providerId="LiveId" clId="{38D1ABFC-C313-4844-808C-8C5C33E9A898}" dt="2022-06-22T03:04:25.660" v="987" actId="1076"/>
          <ac:spMkLst>
            <pc:docMk/>
            <pc:sldMk cId="310953623" sldId="417"/>
            <ac:spMk id="64" creationId="{63BB4F7F-0169-B14A-A9E9-AF9883D52027}"/>
          </ac:spMkLst>
        </pc:spChg>
        <pc:spChg chg="mod">
          <ac:chgData name="中田 雄大" userId="62f770ad0d6c1cad" providerId="LiveId" clId="{38D1ABFC-C313-4844-808C-8C5C33E9A898}" dt="2022-06-22T03:08:59.333" v="1222" actId="20577"/>
          <ac:spMkLst>
            <pc:docMk/>
            <pc:sldMk cId="310953623" sldId="417"/>
            <ac:spMk id="65" creationId="{60DE51CA-5308-A848-AF04-57B58E07F4D1}"/>
          </ac:spMkLst>
        </pc:spChg>
        <pc:spChg chg="mod">
          <ac:chgData name="中田 雄大" userId="62f770ad0d6c1cad" providerId="LiveId" clId="{38D1ABFC-C313-4844-808C-8C5C33E9A898}" dt="2022-06-22T03:10:08.507" v="1282" actId="1076"/>
          <ac:spMkLst>
            <pc:docMk/>
            <pc:sldMk cId="310953623" sldId="417"/>
            <ac:spMk id="66" creationId="{71D8E751-B7CF-7D4F-A2FC-F8AF395A78B6}"/>
          </ac:spMkLst>
        </pc:spChg>
        <pc:grpChg chg="mod">
          <ac:chgData name="中田 雄大" userId="62f770ad0d6c1cad" providerId="LiveId" clId="{38D1ABFC-C313-4844-808C-8C5C33E9A898}" dt="2022-06-22T03:04:25.660" v="987" actId="1076"/>
          <ac:grpSpMkLst>
            <pc:docMk/>
            <pc:sldMk cId="310953623" sldId="417"/>
            <ac:grpSpMk id="44" creationId="{67857915-9ECA-8040-82BF-C7611E5F8A3B}"/>
          </ac:grpSpMkLst>
        </pc:grpChg>
        <pc:cxnChg chg="mod">
          <ac:chgData name="中田 雄大" userId="62f770ad0d6c1cad" providerId="LiveId" clId="{38D1ABFC-C313-4844-808C-8C5C33E9A898}" dt="2022-06-22T03:04:25.660" v="987" actId="1076"/>
          <ac:cxnSpMkLst>
            <pc:docMk/>
            <pc:sldMk cId="310953623" sldId="417"/>
            <ac:cxnSpMk id="6" creationId="{A2587736-BD66-954D-ABBC-14EB1725252D}"/>
          </ac:cxnSpMkLst>
        </pc:cxnChg>
        <pc:cxnChg chg="mod">
          <ac:chgData name="中田 雄大" userId="62f770ad0d6c1cad" providerId="LiveId" clId="{38D1ABFC-C313-4844-808C-8C5C33E9A898}" dt="2022-06-22T03:04:25.660" v="987" actId="1076"/>
          <ac:cxnSpMkLst>
            <pc:docMk/>
            <pc:sldMk cId="310953623" sldId="417"/>
            <ac:cxnSpMk id="43" creationId="{000606F3-84DF-024F-B46D-0319DE3453C7}"/>
          </ac:cxnSpMkLst>
        </pc:cxnChg>
      </pc:sldChg>
      <pc:sldChg chg="addSp delSp modSp mod modShow modNotesTx">
        <pc:chgData name="中田 雄大" userId="62f770ad0d6c1cad" providerId="LiveId" clId="{38D1ABFC-C313-4844-808C-8C5C33E9A898}" dt="2022-06-27T02:32:07.877" v="13265" actId="20577"/>
        <pc:sldMkLst>
          <pc:docMk/>
          <pc:sldMk cId="4224299849" sldId="419"/>
        </pc:sldMkLst>
        <pc:spChg chg="add mod">
          <ac:chgData name="中田 雄大" userId="62f770ad0d6c1cad" providerId="LiveId" clId="{38D1ABFC-C313-4844-808C-8C5C33E9A898}" dt="2022-06-22T04:47:57.476" v="3526" actId="1076"/>
          <ac:spMkLst>
            <pc:docMk/>
            <pc:sldMk cId="4224299849" sldId="419"/>
            <ac:spMk id="33" creationId="{B2E0DB7C-E8AB-84EA-B200-077460FA0970}"/>
          </ac:spMkLst>
        </pc:spChg>
        <pc:spChg chg="add mod">
          <ac:chgData name="中田 雄大" userId="62f770ad0d6c1cad" providerId="LiveId" clId="{38D1ABFC-C313-4844-808C-8C5C33E9A898}" dt="2022-06-22T04:47:47.422" v="3523" actId="1076"/>
          <ac:spMkLst>
            <pc:docMk/>
            <pc:sldMk cId="4224299849" sldId="419"/>
            <ac:spMk id="34" creationId="{F19BFA2B-4D71-5A1B-A715-6F2316714B0C}"/>
          </ac:spMkLst>
        </pc:spChg>
        <pc:spChg chg="add mod">
          <ac:chgData name="中田 雄大" userId="62f770ad0d6c1cad" providerId="LiveId" clId="{38D1ABFC-C313-4844-808C-8C5C33E9A898}" dt="2022-06-22T04:47:36.573" v="3518" actId="14100"/>
          <ac:spMkLst>
            <pc:docMk/>
            <pc:sldMk cId="4224299849" sldId="419"/>
            <ac:spMk id="35" creationId="{5288AA62-A391-7A49-D2CD-A9A85D210753}"/>
          </ac:spMkLst>
        </pc:spChg>
        <pc:spChg chg="mod">
          <ac:chgData name="中田 雄大" userId="62f770ad0d6c1cad" providerId="LiveId" clId="{38D1ABFC-C313-4844-808C-8C5C33E9A898}" dt="2022-06-22T05:19:17.156" v="4340" actId="14100"/>
          <ac:spMkLst>
            <pc:docMk/>
            <pc:sldMk cId="4224299849" sldId="419"/>
            <ac:spMk id="36" creationId="{13B62C7C-89E8-4A7A-9094-4CFF8580785E}"/>
          </ac:spMkLst>
        </pc:spChg>
        <pc:spChg chg="mod">
          <ac:chgData name="中田 雄大" userId="62f770ad0d6c1cad" providerId="LiveId" clId="{38D1ABFC-C313-4844-808C-8C5C33E9A898}" dt="2022-06-22T04:58:15.311" v="4056" actId="2711"/>
          <ac:spMkLst>
            <pc:docMk/>
            <pc:sldMk cId="4224299849" sldId="419"/>
            <ac:spMk id="38" creationId="{EE9F0268-D8A6-47A1-95A6-CD63B2649B84}"/>
          </ac:spMkLst>
        </pc:spChg>
        <pc:spChg chg="add mod">
          <ac:chgData name="中田 雄大" userId="62f770ad0d6c1cad" providerId="LiveId" clId="{38D1ABFC-C313-4844-808C-8C5C33E9A898}" dt="2022-06-22T04:51:22.924" v="3679"/>
          <ac:spMkLst>
            <pc:docMk/>
            <pc:sldMk cId="4224299849" sldId="419"/>
            <ac:spMk id="42" creationId="{96E56A6E-BD18-7E5D-CCE6-7D4A880C1EC4}"/>
          </ac:spMkLst>
        </pc:spChg>
        <pc:spChg chg="add del mod">
          <ac:chgData name="中田 雄大" userId="62f770ad0d6c1cad" providerId="LiveId" clId="{38D1ABFC-C313-4844-808C-8C5C33E9A898}" dt="2022-06-22T04:54:33.892" v="3816" actId="478"/>
          <ac:spMkLst>
            <pc:docMk/>
            <pc:sldMk cId="4224299849" sldId="419"/>
            <ac:spMk id="43" creationId="{91177771-15DE-1E2B-0654-EFE0A917E4BF}"/>
          </ac:spMkLst>
        </pc:spChg>
        <pc:spChg chg="add mod">
          <ac:chgData name="中田 雄大" userId="62f770ad0d6c1cad" providerId="LiveId" clId="{38D1ABFC-C313-4844-808C-8C5C33E9A898}" dt="2022-06-22T05:22:12.465" v="4432" actId="20577"/>
          <ac:spMkLst>
            <pc:docMk/>
            <pc:sldMk cId="4224299849" sldId="419"/>
            <ac:spMk id="44" creationId="{402CE72E-B2FF-FE36-6053-AD5D2040C9A9}"/>
          </ac:spMkLst>
        </pc:spChg>
        <pc:spChg chg="mod">
          <ac:chgData name="中田 雄大" userId="62f770ad0d6c1cad" providerId="LiveId" clId="{38D1ABFC-C313-4844-808C-8C5C33E9A898}" dt="2022-06-22T04:49:10.565" v="3539" actId="1076"/>
          <ac:spMkLst>
            <pc:docMk/>
            <pc:sldMk cId="4224299849" sldId="419"/>
            <ac:spMk id="45" creationId="{573AE015-9938-4FD3-B1CE-88E9A26E9687}"/>
          </ac:spMkLst>
        </pc:spChg>
        <pc:spChg chg="del mod">
          <ac:chgData name="中田 雄大" userId="62f770ad0d6c1cad" providerId="LiveId" clId="{38D1ABFC-C313-4844-808C-8C5C33E9A898}" dt="2022-06-22T04:06:01.135" v="2524" actId="478"/>
          <ac:spMkLst>
            <pc:docMk/>
            <pc:sldMk cId="4224299849" sldId="419"/>
            <ac:spMk id="47" creationId="{9A9DB8DF-BF32-4F03-AB66-8BF97A0D6CB7}"/>
          </ac:spMkLst>
        </pc:spChg>
        <pc:spChg chg="mod">
          <ac:chgData name="中田 雄大" userId="62f770ad0d6c1cad" providerId="LiveId" clId="{38D1ABFC-C313-4844-808C-8C5C33E9A898}" dt="2022-06-22T07:38:05.985" v="5597" actId="14100"/>
          <ac:spMkLst>
            <pc:docMk/>
            <pc:sldMk cId="4224299849" sldId="419"/>
            <ac:spMk id="48" creationId="{A83C710A-3E54-44ED-81F1-9035CBA2442C}"/>
          </ac:spMkLst>
        </pc:spChg>
        <pc:spChg chg="mod">
          <ac:chgData name="中田 雄大" userId="62f770ad0d6c1cad" providerId="LiveId" clId="{38D1ABFC-C313-4844-808C-8C5C33E9A898}" dt="2022-06-22T08:08:02.300" v="5621" actId="2711"/>
          <ac:spMkLst>
            <pc:docMk/>
            <pc:sldMk cId="4224299849" sldId="419"/>
            <ac:spMk id="61" creationId="{D08F73AE-37B9-41B2-8519-E97955EBE326}"/>
          </ac:spMkLst>
        </pc:spChg>
        <pc:spChg chg="del mod">
          <ac:chgData name="中田 雄大" userId="62f770ad0d6c1cad" providerId="LiveId" clId="{38D1ABFC-C313-4844-808C-8C5C33E9A898}" dt="2022-06-22T04:54:36.467" v="3817" actId="478"/>
          <ac:spMkLst>
            <pc:docMk/>
            <pc:sldMk cId="4224299849" sldId="419"/>
            <ac:spMk id="62" creationId="{BB438A1C-4259-43CA-871A-0F6CDE695D91}"/>
          </ac:spMkLst>
        </pc:spChg>
        <pc:spChg chg="mod">
          <ac:chgData name="中田 雄大" userId="62f770ad0d6c1cad" providerId="LiveId" clId="{38D1ABFC-C313-4844-808C-8C5C33E9A898}" dt="2022-06-22T04:58:22.069" v="4057" actId="1076"/>
          <ac:spMkLst>
            <pc:docMk/>
            <pc:sldMk cId="4224299849" sldId="419"/>
            <ac:spMk id="63" creationId="{F6674883-FF6D-4BD3-8BE0-52907AF04420}"/>
          </ac:spMkLst>
        </pc:spChg>
        <pc:spChg chg="mod">
          <ac:chgData name="中田 雄大" userId="62f770ad0d6c1cad" providerId="LiveId" clId="{38D1ABFC-C313-4844-808C-8C5C33E9A898}" dt="2022-06-22T04:46:11.682" v="3470" actId="20577"/>
          <ac:spMkLst>
            <pc:docMk/>
            <pc:sldMk cId="4224299849" sldId="419"/>
            <ac:spMk id="64" creationId="{61899131-509C-4525-B5DC-89047923D445}"/>
          </ac:spMkLst>
        </pc:spChg>
        <pc:spChg chg="mod">
          <ac:chgData name="中田 雄大" userId="62f770ad0d6c1cad" providerId="LiveId" clId="{38D1ABFC-C313-4844-808C-8C5C33E9A898}" dt="2022-06-22T04:49:05.220" v="3538" actId="1076"/>
          <ac:spMkLst>
            <pc:docMk/>
            <pc:sldMk cId="4224299849" sldId="419"/>
            <ac:spMk id="65" creationId="{CFB9049D-A818-4369-938F-32321C96D56C}"/>
          </ac:spMkLst>
        </pc:spChg>
        <pc:spChg chg="mod">
          <ac:chgData name="中田 雄大" userId="62f770ad0d6c1cad" providerId="LiveId" clId="{38D1ABFC-C313-4844-808C-8C5C33E9A898}" dt="2022-06-22T04:46:30.805" v="3472" actId="1076"/>
          <ac:spMkLst>
            <pc:docMk/>
            <pc:sldMk cId="4224299849" sldId="419"/>
            <ac:spMk id="66" creationId="{DFECD8AB-630A-4A2D-A02A-59C211DBF9E8}"/>
          </ac:spMkLst>
        </pc:spChg>
        <pc:spChg chg="mod">
          <ac:chgData name="中田 雄大" userId="62f770ad0d6c1cad" providerId="LiveId" clId="{38D1ABFC-C313-4844-808C-8C5C33E9A898}" dt="2022-06-22T08:07:56.581" v="5620" actId="2711"/>
          <ac:spMkLst>
            <pc:docMk/>
            <pc:sldMk cId="4224299849" sldId="419"/>
            <ac:spMk id="67" creationId="{2439067A-20F2-47BD-BE6A-E0FF8BED927E}"/>
          </ac:spMkLst>
        </pc:spChg>
        <pc:spChg chg="del mod">
          <ac:chgData name="中田 雄大" userId="62f770ad0d6c1cad" providerId="LiveId" clId="{38D1ABFC-C313-4844-808C-8C5C33E9A898}" dt="2022-06-22T04:48:45.999" v="3536" actId="478"/>
          <ac:spMkLst>
            <pc:docMk/>
            <pc:sldMk cId="4224299849" sldId="419"/>
            <ac:spMk id="81" creationId="{AC5EA499-4DD0-47B8-8BEE-4BF08A7E08C9}"/>
          </ac:spMkLst>
        </pc:spChg>
        <pc:grpChg chg="mod">
          <ac:chgData name="中田 雄大" userId="62f770ad0d6c1cad" providerId="LiveId" clId="{38D1ABFC-C313-4844-808C-8C5C33E9A898}" dt="2022-06-22T04:05:15.996" v="2521" actId="1076"/>
          <ac:grpSpMkLst>
            <pc:docMk/>
            <pc:sldMk cId="4224299849" sldId="419"/>
            <ac:grpSpMk id="37" creationId="{DEFF8CF7-A193-964A-A83E-C13B5D5A73CB}"/>
          </ac:grpSpMkLst>
        </pc:grpChg>
        <pc:picChg chg="mod">
          <ac:chgData name="中田 雄大" userId="62f770ad0d6c1cad" providerId="LiveId" clId="{38D1ABFC-C313-4844-808C-8C5C33E9A898}" dt="2022-06-22T04:05:15.996" v="2521" actId="1076"/>
          <ac:picMkLst>
            <pc:docMk/>
            <pc:sldMk cId="4224299849" sldId="419"/>
            <ac:picMk id="29" creationId="{7C3BF4D0-D5CC-4936-99B0-C4C5CF079B0C}"/>
          </ac:picMkLst>
        </pc:picChg>
        <pc:cxnChg chg="mod">
          <ac:chgData name="中田 雄大" userId="62f770ad0d6c1cad" providerId="LiveId" clId="{38D1ABFC-C313-4844-808C-8C5C33E9A898}" dt="2022-06-22T04:49:05.220" v="3538" actId="1076"/>
          <ac:cxnSpMkLst>
            <pc:docMk/>
            <pc:sldMk cId="4224299849" sldId="419"/>
            <ac:cxnSpMk id="6" creationId="{BF4DA359-66D9-B148-A3B2-0C465A778533}"/>
          </ac:cxnSpMkLst>
        </pc:cxnChg>
      </pc:sldChg>
      <pc:sldChg chg="addSp delSp modSp mod modShow modNotesTx">
        <pc:chgData name="中田 雄大" userId="62f770ad0d6c1cad" providerId="LiveId" clId="{38D1ABFC-C313-4844-808C-8C5C33E9A898}" dt="2022-06-27T02:32:35.878" v="13281" actId="20577"/>
        <pc:sldMkLst>
          <pc:docMk/>
          <pc:sldMk cId="3845246463" sldId="425"/>
        </pc:sldMkLst>
        <pc:spChg chg="add del mod">
          <ac:chgData name="中田 雄大" userId="62f770ad0d6c1cad" providerId="LiveId" clId="{38D1ABFC-C313-4844-808C-8C5C33E9A898}" dt="2022-06-22T08:27:41.981" v="5725" actId="478"/>
          <ac:spMkLst>
            <pc:docMk/>
            <pc:sldMk cId="3845246463" sldId="425"/>
            <ac:spMk id="3" creationId="{0AD1BC94-18E0-B17D-5A2E-5569D66E38B0}"/>
          </ac:spMkLst>
        </pc:spChg>
        <pc:spChg chg="mod">
          <ac:chgData name="中田 雄大" userId="62f770ad0d6c1cad" providerId="LiveId" clId="{38D1ABFC-C313-4844-808C-8C5C33E9A898}" dt="2022-06-23T02:18:10.545" v="7563" actId="1076"/>
          <ac:spMkLst>
            <pc:docMk/>
            <pc:sldMk cId="3845246463" sldId="425"/>
            <ac:spMk id="19" creationId="{A6BA3751-8E9A-44AE-A9B5-25155CB232C9}"/>
          </ac:spMkLst>
        </pc:spChg>
        <pc:spChg chg="mod">
          <ac:chgData name="中田 雄大" userId="62f770ad0d6c1cad" providerId="LiveId" clId="{38D1ABFC-C313-4844-808C-8C5C33E9A898}" dt="2022-06-23T02:18:10.545" v="7563" actId="1076"/>
          <ac:spMkLst>
            <pc:docMk/>
            <pc:sldMk cId="3845246463" sldId="425"/>
            <ac:spMk id="21" creationId="{D14369EE-2E0C-413D-8AE2-40C70CBCAF2E}"/>
          </ac:spMkLst>
        </pc:spChg>
        <pc:spChg chg="mod">
          <ac:chgData name="中田 雄大" userId="62f770ad0d6c1cad" providerId="LiveId" clId="{38D1ABFC-C313-4844-808C-8C5C33E9A898}" dt="2022-06-22T08:25:54.627" v="5723" actId="20577"/>
          <ac:spMkLst>
            <pc:docMk/>
            <pc:sldMk cId="3845246463" sldId="425"/>
            <ac:spMk id="33" creationId="{6A302A46-FD0D-4891-A8AE-8508B2CE565E}"/>
          </ac:spMkLst>
        </pc:spChg>
        <pc:spChg chg="del mod">
          <ac:chgData name="中田 雄大" userId="62f770ad0d6c1cad" providerId="LiveId" clId="{38D1ABFC-C313-4844-808C-8C5C33E9A898}" dt="2022-06-22T08:27:40.734" v="5724" actId="478"/>
          <ac:spMkLst>
            <pc:docMk/>
            <pc:sldMk cId="3845246463" sldId="425"/>
            <ac:spMk id="34" creationId="{19467DEA-3E1E-4FB1-90A3-7AD27198F950}"/>
          </ac:spMkLst>
        </pc:spChg>
        <pc:spChg chg="mod">
          <ac:chgData name="中田 雄大" userId="62f770ad0d6c1cad" providerId="LiveId" clId="{38D1ABFC-C313-4844-808C-8C5C33E9A898}" dt="2022-06-23T02:18:10.545" v="7563" actId="1076"/>
          <ac:spMkLst>
            <pc:docMk/>
            <pc:sldMk cId="3845246463" sldId="425"/>
            <ac:spMk id="35" creationId="{F9E43F20-E4FD-42E2-A0E1-B00F55CDA656}"/>
          </ac:spMkLst>
        </pc:spChg>
        <pc:spChg chg="mod">
          <ac:chgData name="中田 雄大" userId="62f770ad0d6c1cad" providerId="LiveId" clId="{38D1ABFC-C313-4844-808C-8C5C33E9A898}" dt="2022-06-23T02:18:10.545" v="7563" actId="1076"/>
          <ac:spMkLst>
            <pc:docMk/>
            <pc:sldMk cId="3845246463" sldId="425"/>
            <ac:spMk id="36" creationId="{BBFA4370-3D30-4D5B-BBA7-A1194EDE875A}"/>
          </ac:spMkLst>
        </pc:spChg>
        <pc:spChg chg="mod">
          <ac:chgData name="中田 雄大" userId="62f770ad0d6c1cad" providerId="LiveId" clId="{38D1ABFC-C313-4844-808C-8C5C33E9A898}" dt="2022-06-23T02:18:10.545" v="7563" actId="1076"/>
          <ac:spMkLst>
            <pc:docMk/>
            <pc:sldMk cId="3845246463" sldId="425"/>
            <ac:spMk id="38" creationId="{5C42B01B-316C-4E98-84A2-F416090DB392}"/>
          </ac:spMkLst>
        </pc:spChg>
        <pc:spChg chg="add mod">
          <ac:chgData name="中田 雄大" userId="62f770ad0d6c1cad" providerId="LiveId" clId="{38D1ABFC-C313-4844-808C-8C5C33E9A898}" dt="2022-06-23T02:18:10.545" v="7563" actId="1076"/>
          <ac:spMkLst>
            <pc:docMk/>
            <pc:sldMk cId="3845246463" sldId="425"/>
            <ac:spMk id="48" creationId="{8E899C06-E6C6-A1FF-570B-B4E33007215E}"/>
          </ac:spMkLst>
        </pc:spChg>
        <pc:spChg chg="mod">
          <ac:chgData name="中田 雄大" userId="62f770ad0d6c1cad" providerId="LiveId" clId="{38D1ABFC-C313-4844-808C-8C5C33E9A898}" dt="2022-06-22T08:27:51.562" v="5727" actId="1076"/>
          <ac:spMkLst>
            <pc:docMk/>
            <pc:sldMk cId="3845246463" sldId="425"/>
            <ac:spMk id="49" creationId="{FCDEF842-A01C-4DB6-96A4-EAD645B9B04F}"/>
          </ac:spMkLst>
        </pc:spChg>
        <pc:spChg chg="mod">
          <ac:chgData name="中田 雄大" userId="62f770ad0d6c1cad" providerId="LiveId" clId="{38D1ABFC-C313-4844-808C-8C5C33E9A898}" dt="2022-06-23T02:18:10.545" v="7563" actId="1076"/>
          <ac:spMkLst>
            <pc:docMk/>
            <pc:sldMk cId="3845246463" sldId="425"/>
            <ac:spMk id="51" creationId="{1FB4EAE6-2078-452A-A8B8-8C6E3AF3861E}"/>
          </ac:spMkLst>
        </pc:spChg>
        <pc:spChg chg="mod">
          <ac:chgData name="中田 雄大" userId="62f770ad0d6c1cad" providerId="LiveId" clId="{38D1ABFC-C313-4844-808C-8C5C33E9A898}" dt="2022-06-23T02:18:10.545" v="7563" actId="1076"/>
          <ac:spMkLst>
            <pc:docMk/>
            <pc:sldMk cId="3845246463" sldId="425"/>
            <ac:spMk id="52" creationId="{7FC071D3-1280-4841-94EC-7E55339007B3}"/>
          </ac:spMkLst>
        </pc:spChg>
        <pc:spChg chg="mod topLvl">
          <ac:chgData name="中田 雄大" userId="62f770ad0d6c1cad" providerId="LiveId" clId="{38D1ABFC-C313-4844-808C-8C5C33E9A898}" dt="2022-06-23T02:21:25.333" v="7738" actId="14100"/>
          <ac:spMkLst>
            <pc:docMk/>
            <pc:sldMk cId="3845246463" sldId="425"/>
            <ac:spMk id="53" creationId="{542F6350-09C7-4F1F-B599-0335B6D39848}"/>
          </ac:spMkLst>
        </pc:spChg>
        <pc:spChg chg="add mod">
          <ac:chgData name="中田 雄大" userId="62f770ad0d6c1cad" providerId="LiveId" clId="{38D1ABFC-C313-4844-808C-8C5C33E9A898}" dt="2022-06-23T02:23:16.258" v="7777" actId="207"/>
          <ac:spMkLst>
            <pc:docMk/>
            <pc:sldMk cId="3845246463" sldId="425"/>
            <ac:spMk id="55" creationId="{201C8B8D-2C3B-6F27-5B39-BDEBAFCD7BB2}"/>
          </ac:spMkLst>
        </pc:spChg>
        <pc:spChg chg="mod">
          <ac:chgData name="中田 雄大" userId="62f770ad0d6c1cad" providerId="LiveId" clId="{38D1ABFC-C313-4844-808C-8C5C33E9A898}" dt="2022-06-23T02:18:10.545" v="7563" actId="1076"/>
          <ac:spMkLst>
            <pc:docMk/>
            <pc:sldMk cId="3845246463" sldId="425"/>
            <ac:spMk id="67" creationId="{74AF48D1-9D8B-49F9-8860-BEDCC55E8996}"/>
          </ac:spMkLst>
        </pc:spChg>
        <pc:grpChg chg="mod topLvl">
          <ac:chgData name="中田 雄大" userId="62f770ad0d6c1cad" providerId="LiveId" clId="{38D1ABFC-C313-4844-808C-8C5C33E9A898}" dt="2022-06-23T02:21:20.851" v="7737" actId="165"/>
          <ac:grpSpMkLst>
            <pc:docMk/>
            <pc:sldMk cId="3845246463" sldId="425"/>
            <ac:grpSpMk id="5" creationId="{436A1FE5-5047-4E2C-9730-0369B4E577EC}"/>
          </ac:grpSpMkLst>
        </pc:grpChg>
        <pc:grpChg chg="mod">
          <ac:chgData name="中田 雄大" userId="62f770ad0d6c1cad" providerId="LiveId" clId="{38D1ABFC-C313-4844-808C-8C5C33E9A898}" dt="2022-06-23T02:18:10.545" v="7563" actId="1076"/>
          <ac:grpSpMkLst>
            <pc:docMk/>
            <pc:sldMk cId="3845246463" sldId="425"/>
            <ac:grpSpMk id="13" creationId="{0BCC0F4F-8609-4D5E-BB41-65252129E51B}"/>
          </ac:grpSpMkLst>
        </pc:grpChg>
        <pc:grpChg chg="mod">
          <ac:chgData name="中田 雄大" userId="62f770ad0d6c1cad" providerId="LiveId" clId="{38D1ABFC-C313-4844-808C-8C5C33E9A898}" dt="2022-06-23T02:18:10.545" v="7563" actId="1076"/>
          <ac:grpSpMkLst>
            <pc:docMk/>
            <pc:sldMk cId="3845246463" sldId="425"/>
            <ac:grpSpMk id="16" creationId="{F7A8AF31-AA4D-4B1C-9307-32C0FE3CE55E}"/>
          </ac:grpSpMkLst>
        </pc:grpChg>
        <pc:grpChg chg="mod">
          <ac:chgData name="中田 雄大" userId="62f770ad0d6c1cad" providerId="LiveId" clId="{38D1ABFC-C313-4844-808C-8C5C33E9A898}" dt="2022-06-23T02:18:10.545" v="7563" actId="1076"/>
          <ac:grpSpMkLst>
            <pc:docMk/>
            <pc:sldMk cId="3845246463" sldId="425"/>
            <ac:grpSpMk id="22" creationId="{49574FCB-F181-4B44-911A-B56BAFD345AC}"/>
          </ac:grpSpMkLst>
        </pc:grpChg>
        <pc:grpChg chg="del mod">
          <ac:chgData name="中田 雄大" userId="62f770ad0d6c1cad" providerId="LiveId" clId="{38D1ABFC-C313-4844-808C-8C5C33E9A898}" dt="2022-06-23T02:21:20.851" v="7737" actId="165"/>
          <ac:grpSpMkLst>
            <pc:docMk/>
            <pc:sldMk cId="3845246463" sldId="425"/>
            <ac:grpSpMk id="45" creationId="{06669425-D97B-4846-B8CC-4BA249BF4834}"/>
          </ac:grpSpMkLst>
        </pc:grpChg>
        <pc:picChg chg="mod">
          <ac:chgData name="中田 雄大" userId="62f770ad0d6c1cad" providerId="LiveId" clId="{38D1ABFC-C313-4844-808C-8C5C33E9A898}" dt="2022-06-23T02:21:20.851" v="7737" actId="165"/>
          <ac:picMkLst>
            <pc:docMk/>
            <pc:sldMk cId="3845246463" sldId="425"/>
            <ac:picMk id="42" creationId="{0298F951-7903-4A6B-97BC-ACFBDABB5841}"/>
          </ac:picMkLst>
        </pc:picChg>
        <pc:picChg chg="mod">
          <ac:chgData name="中田 雄大" userId="62f770ad0d6c1cad" providerId="LiveId" clId="{38D1ABFC-C313-4844-808C-8C5C33E9A898}" dt="2022-06-23T02:21:20.851" v="7737" actId="165"/>
          <ac:picMkLst>
            <pc:docMk/>
            <pc:sldMk cId="3845246463" sldId="425"/>
            <ac:picMk id="43" creationId="{65D8ED80-93C7-437E-B721-1ADC8A9156FE}"/>
          </ac:picMkLst>
        </pc:picChg>
        <pc:picChg chg="mod">
          <ac:chgData name="中田 雄大" userId="62f770ad0d6c1cad" providerId="LiveId" clId="{38D1ABFC-C313-4844-808C-8C5C33E9A898}" dt="2022-06-23T02:21:20.851" v="7737" actId="165"/>
          <ac:picMkLst>
            <pc:docMk/>
            <pc:sldMk cId="3845246463" sldId="425"/>
            <ac:picMk id="44" creationId="{C6F02B52-E60D-4467-8A92-4BF2B79D88FC}"/>
          </ac:picMkLst>
        </pc:picChg>
        <pc:cxnChg chg="mod">
          <ac:chgData name="中田 雄大" userId="62f770ad0d6c1cad" providerId="LiveId" clId="{38D1ABFC-C313-4844-808C-8C5C33E9A898}" dt="2022-06-23T02:18:10.545" v="7563" actId="1076"/>
          <ac:cxnSpMkLst>
            <pc:docMk/>
            <pc:sldMk cId="3845246463" sldId="425"/>
            <ac:cxnSpMk id="41" creationId="{26365AAF-A7C3-40C7-8B8D-98A6E24A5F7A}"/>
          </ac:cxnSpMkLst>
        </pc:cxnChg>
      </pc:sldChg>
      <pc:sldChg chg="addSp delSp modSp mod ord modShow">
        <pc:chgData name="中田 雄大" userId="62f770ad0d6c1cad" providerId="LiveId" clId="{38D1ABFC-C313-4844-808C-8C5C33E9A898}" dt="2022-06-23T03:32:21.237" v="9418" actId="729"/>
        <pc:sldMkLst>
          <pc:docMk/>
          <pc:sldMk cId="550320575" sldId="429"/>
        </pc:sldMkLst>
        <pc:spChg chg="del">
          <ac:chgData name="中田 雄大" userId="62f770ad0d6c1cad" providerId="LiveId" clId="{38D1ABFC-C313-4844-808C-8C5C33E9A898}" dt="2022-06-23T02:59:17.784" v="8354" actId="478"/>
          <ac:spMkLst>
            <pc:docMk/>
            <pc:sldMk cId="550320575" sldId="429"/>
            <ac:spMk id="11" creationId="{077E52A7-8BB8-4D66-83C9-008A0FF5FFEE}"/>
          </ac:spMkLst>
        </pc:spChg>
        <pc:spChg chg="del">
          <ac:chgData name="中田 雄大" userId="62f770ad0d6c1cad" providerId="LiveId" clId="{38D1ABFC-C313-4844-808C-8C5C33E9A898}" dt="2022-06-23T03:04:21.733" v="8409" actId="478"/>
          <ac:spMkLst>
            <pc:docMk/>
            <pc:sldMk cId="550320575" sldId="429"/>
            <ac:spMk id="16" creationId="{B0B04B81-3945-4D39-A2B6-421C0162BED9}"/>
          </ac:spMkLst>
        </pc:spChg>
        <pc:spChg chg="add mod ord">
          <ac:chgData name="中田 雄大" userId="62f770ad0d6c1cad" providerId="LiveId" clId="{38D1ABFC-C313-4844-808C-8C5C33E9A898}" dt="2022-06-23T03:31:55.724" v="9415" actId="13926"/>
          <ac:spMkLst>
            <pc:docMk/>
            <pc:sldMk cId="550320575" sldId="429"/>
            <ac:spMk id="19" creationId="{4EF25E07-CE75-CE16-EBD4-A846091412E9}"/>
          </ac:spMkLst>
        </pc:spChg>
        <pc:spChg chg="del">
          <ac:chgData name="中田 雄大" userId="62f770ad0d6c1cad" providerId="LiveId" clId="{38D1ABFC-C313-4844-808C-8C5C33E9A898}" dt="2022-06-23T03:04:21.733" v="8409" actId="478"/>
          <ac:spMkLst>
            <pc:docMk/>
            <pc:sldMk cId="550320575" sldId="429"/>
            <ac:spMk id="20" creationId="{EA878DE5-0D4A-4AD7-9CAE-7F5E8A0920A9}"/>
          </ac:spMkLst>
        </pc:spChg>
        <pc:spChg chg="del">
          <ac:chgData name="中田 雄大" userId="62f770ad0d6c1cad" providerId="LiveId" clId="{38D1ABFC-C313-4844-808C-8C5C33E9A898}" dt="2022-06-23T03:04:21.733" v="8409" actId="478"/>
          <ac:spMkLst>
            <pc:docMk/>
            <pc:sldMk cId="550320575" sldId="429"/>
            <ac:spMk id="21" creationId="{620976DC-5E59-4E02-9607-0A26219C2052}"/>
          </ac:spMkLst>
        </pc:spChg>
        <pc:spChg chg="del">
          <ac:chgData name="中田 雄大" userId="62f770ad0d6c1cad" providerId="LiveId" clId="{38D1ABFC-C313-4844-808C-8C5C33E9A898}" dt="2022-06-23T03:04:21.733" v="8409" actId="478"/>
          <ac:spMkLst>
            <pc:docMk/>
            <pc:sldMk cId="550320575" sldId="429"/>
            <ac:spMk id="22" creationId="{E505EB3B-6CB2-488B-9C1C-75F2BFCCF138}"/>
          </ac:spMkLst>
        </pc:spChg>
        <pc:spChg chg="mod">
          <ac:chgData name="中田 雄大" userId="62f770ad0d6c1cad" providerId="LiveId" clId="{38D1ABFC-C313-4844-808C-8C5C33E9A898}" dt="2022-06-23T03:31:14.949" v="9406" actId="13926"/>
          <ac:spMkLst>
            <pc:docMk/>
            <pc:sldMk cId="550320575" sldId="429"/>
            <ac:spMk id="23" creationId="{4667B119-078B-4530-A7CD-60BDFC4AD25E}"/>
          </ac:spMkLst>
        </pc:spChg>
        <pc:spChg chg="add mod">
          <ac:chgData name="中田 雄大" userId="62f770ad0d6c1cad" providerId="LiveId" clId="{38D1ABFC-C313-4844-808C-8C5C33E9A898}" dt="2022-06-23T03:16:20.674" v="8811" actId="20577"/>
          <ac:spMkLst>
            <pc:docMk/>
            <pc:sldMk cId="550320575" sldId="429"/>
            <ac:spMk id="25" creationId="{5E71C892-5FFA-1706-38AC-38472DBD00A4}"/>
          </ac:spMkLst>
        </pc:spChg>
        <pc:spChg chg="add mod">
          <ac:chgData name="中田 雄大" userId="62f770ad0d6c1cad" providerId="LiveId" clId="{38D1ABFC-C313-4844-808C-8C5C33E9A898}" dt="2022-06-23T03:17:15.774" v="8907" actId="1076"/>
          <ac:spMkLst>
            <pc:docMk/>
            <pc:sldMk cId="550320575" sldId="429"/>
            <ac:spMk id="27" creationId="{52773961-CE7C-DD47-ADDF-1434AA99DC5C}"/>
          </ac:spMkLst>
        </pc:spChg>
        <pc:spChg chg="del">
          <ac:chgData name="中田 雄大" userId="62f770ad0d6c1cad" providerId="LiveId" clId="{38D1ABFC-C313-4844-808C-8C5C33E9A898}" dt="2022-06-23T03:19:01.586" v="9025" actId="478"/>
          <ac:spMkLst>
            <pc:docMk/>
            <pc:sldMk cId="550320575" sldId="429"/>
            <ac:spMk id="28" creationId="{6A87AF97-F4B4-4A1E-AAC6-FA2816DA17E9}"/>
          </ac:spMkLst>
        </pc:spChg>
        <pc:spChg chg="del">
          <ac:chgData name="中田 雄大" userId="62f770ad0d6c1cad" providerId="LiveId" clId="{38D1ABFC-C313-4844-808C-8C5C33E9A898}" dt="2022-06-23T03:19:01.586" v="9025" actId="478"/>
          <ac:spMkLst>
            <pc:docMk/>
            <pc:sldMk cId="550320575" sldId="429"/>
            <ac:spMk id="29" creationId="{05ABCEFD-2D8A-40AB-AD1B-40ABE79AB5EA}"/>
          </ac:spMkLst>
        </pc:spChg>
        <pc:spChg chg="del">
          <ac:chgData name="中田 雄大" userId="62f770ad0d6c1cad" providerId="LiveId" clId="{38D1ABFC-C313-4844-808C-8C5C33E9A898}" dt="2022-06-23T03:19:01.586" v="9025" actId="478"/>
          <ac:spMkLst>
            <pc:docMk/>
            <pc:sldMk cId="550320575" sldId="429"/>
            <ac:spMk id="30" creationId="{95D72D13-B74E-4985-BFB7-117AE19E2423}"/>
          </ac:spMkLst>
        </pc:spChg>
        <pc:spChg chg="del">
          <ac:chgData name="中田 雄大" userId="62f770ad0d6c1cad" providerId="LiveId" clId="{38D1ABFC-C313-4844-808C-8C5C33E9A898}" dt="2022-06-23T03:19:01.586" v="9025" actId="478"/>
          <ac:spMkLst>
            <pc:docMk/>
            <pc:sldMk cId="550320575" sldId="429"/>
            <ac:spMk id="31" creationId="{DADCF292-68E8-421C-B3D8-58DC8D6D76D2}"/>
          </ac:spMkLst>
        </pc:spChg>
        <pc:spChg chg="del mod">
          <ac:chgData name="中田 雄大" userId="62f770ad0d6c1cad" providerId="LiveId" clId="{38D1ABFC-C313-4844-808C-8C5C33E9A898}" dt="2022-06-23T03:19:01.586" v="9025" actId="478"/>
          <ac:spMkLst>
            <pc:docMk/>
            <pc:sldMk cId="550320575" sldId="429"/>
            <ac:spMk id="32" creationId="{9E84EE08-CC3B-4E74-A686-8B5D026BB820}"/>
          </ac:spMkLst>
        </pc:spChg>
        <pc:spChg chg="add mod">
          <ac:chgData name="中田 雄大" userId="62f770ad0d6c1cad" providerId="LiveId" clId="{38D1ABFC-C313-4844-808C-8C5C33E9A898}" dt="2022-06-23T03:17:13.566" v="8906" actId="1076"/>
          <ac:spMkLst>
            <pc:docMk/>
            <pc:sldMk cId="550320575" sldId="429"/>
            <ac:spMk id="33" creationId="{1ADF950D-BE32-A272-FE65-465A1ADFA97B}"/>
          </ac:spMkLst>
        </pc:spChg>
        <pc:spChg chg="add mod">
          <ac:chgData name="中田 雄大" userId="62f770ad0d6c1cad" providerId="LiveId" clId="{38D1ABFC-C313-4844-808C-8C5C33E9A898}" dt="2022-06-23T03:23:43.465" v="9162" actId="1076"/>
          <ac:spMkLst>
            <pc:docMk/>
            <pc:sldMk cId="550320575" sldId="429"/>
            <ac:spMk id="34" creationId="{EEADA10E-0553-1D86-8CAD-5F18615243FC}"/>
          </ac:spMkLst>
        </pc:spChg>
        <pc:spChg chg="add mod">
          <ac:chgData name="中田 雄大" userId="62f770ad0d6c1cad" providerId="LiveId" clId="{38D1ABFC-C313-4844-808C-8C5C33E9A898}" dt="2022-06-23T03:29:33.111" v="9390" actId="1076"/>
          <ac:spMkLst>
            <pc:docMk/>
            <pc:sldMk cId="550320575" sldId="429"/>
            <ac:spMk id="35" creationId="{B6958AD3-07DE-F138-9FE6-4118787C8C81}"/>
          </ac:spMkLst>
        </pc:spChg>
        <pc:spChg chg="add mod">
          <ac:chgData name="中田 雄大" userId="62f770ad0d6c1cad" providerId="LiveId" clId="{38D1ABFC-C313-4844-808C-8C5C33E9A898}" dt="2022-06-23T03:29:33.111" v="9390" actId="1076"/>
          <ac:spMkLst>
            <pc:docMk/>
            <pc:sldMk cId="550320575" sldId="429"/>
            <ac:spMk id="36" creationId="{14C9F6CD-A800-D3B3-A9FD-533809BFA422}"/>
          </ac:spMkLst>
        </pc:spChg>
        <pc:spChg chg="add mod">
          <ac:chgData name="中田 雄大" userId="62f770ad0d6c1cad" providerId="LiveId" clId="{38D1ABFC-C313-4844-808C-8C5C33E9A898}" dt="2022-06-23T03:32:07.822" v="9417" actId="1076"/>
          <ac:spMkLst>
            <pc:docMk/>
            <pc:sldMk cId="550320575" sldId="429"/>
            <ac:spMk id="37" creationId="{D5ACC0EE-6B21-5F36-8534-F2CA89349972}"/>
          </ac:spMkLst>
        </pc:spChg>
        <pc:picChg chg="del">
          <ac:chgData name="中田 雄大" userId="62f770ad0d6c1cad" providerId="LiveId" clId="{38D1ABFC-C313-4844-808C-8C5C33E9A898}" dt="2022-06-23T03:04:21.733" v="8409" actId="478"/>
          <ac:picMkLst>
            <pc:docMk/>
            <pc:sldMk cId="550320575" sldId="429"/>
            <ac:picMk id="8" creationId="{A53CAA6A-7181-4691-9C95-12D978F269BE}"/>
          </ac:picMkLst>
        </pc:picChg>
        <pc:picChg chg="del">
          <ac:chgData name="中田 雄大" userId="62f770ad0d6c1cad" providerId="LiveId" clId="{38D1ABFC-C313-4844-808C-8C5C33E9A898}" dt="2022-06-23T03:04:21.733" v="8409" actId="478"/>
          <ac:picMkLst>
            <pc:docMk/>
            <pc:sldMk cId="550320575" sldId="429"/>
            <ac:picMk id="15" creationId="{F59AD9B5-B655-4D87-88D1-85EC28292398}"/>
          </ac:picMkLst>
        </pc:picChg>
        <pc:picChg chg="del">
          <ac:chgData name="中田 雄大" userId="62f770ad0d6c1cad" providerId="LiveId" clId="{38D1ABFC-C313-4844-808C-8C5C33E9A898}" dt="2022-06-23T03:19:01.586" v="9025" actId="478"/>
          <ac:picMkLst>
            <pc:docMk/>
            <pc:sldMk cId="550320575" sldId="429"/>
            <ac:picMk id="24" creationId="{8FB7E00D-065E-490A-B0F7-A2A3AA090CF2}"/>
          </ac:picMkLst>
        </pc:picChg>
        <pc:picChg chg="del">
          <ac:chgData name="中田 雄大" userId="62f770ad0d6c1cad" providerId="LiveId" clId="{38D1ABFC-C313-4844-808C-8C5C33E9A898}" dt="2022-06-23T03:19:01.586" v="9025" actId="478"/>
          <ac:picMkLst>
            <pc:docMk/>
            <pc:sldMk cId="550320575" sldId="429"/>
            <ac:picMk id="26" creationId="{AB3AF4D3-7621-429D-B57E-DF11AF7A48B9}"/>
          </ac:picMkLst>
        </pc:picChg>
        <pc:cxnChg chg="del mod">
          <ac:chgData name="中田 雄大" userId="62f770ad0d6c1cad" providerId="LiveId" clId="{38D1ABFC-C313-4844-808C-8C5C33E9A898}" dt="2022-06-23T03:04:21.733" v="8409" actId="478"/>
          <ac:cxnSpMkLst>
            <pc:docMk/>
            <pc:sldMk cId="550320575" sldId="429"/>
            <ac:cxnSpMk id="18" creationId="{EAF20E10-ABE1-4A7A-815C-B63DD16592CE}"/>
          </ac:cxnSpMkLst>
        </pc:cxnChg>
        <pc:cxnChg chg="add mod ord">
          <ac:chgData name="中田 雄大" userId="62f770ad0d6c1cad" providerId="LiveId" clId="{38D1ABFC-C313-4844-808C-8C5C33E9A898}" dt="2022-06-23T03:31:07.550" v="9405" actId="167"/>
          <ac:cxnSpMkLst>
            <pc:docMk/>
            <pc:sldMk cId="550320575" sldId="429"/>
            <ac:cxnSpMk id="38" creationId="{B0001F37-6369-660C-232A-A6D5F1AD8997}"/>
          </ac:cxnSpMkLst>
        </pc:cxnChg>
        <pc:cxnChg chg="add mod ord">
          <ac:chgData name="中田 雄大" userId="62f770ad0d6c1cad" providerId="LiveId" clId="{38D1ABFC-C313-4844-808C-8C5C33E9A898}" dt="2022-06-23T03:31:42.823" v="9412" actId="167"/>
          <ac:cxnSpMkLst>
            <pc:docMk/>
            <pc:sldMk cId="550320575" sldId="429"/>
            <ac:cxnSpMk id="39" creationId="{0EEB4044-E2F9-5FE6-18EE-ADA4939FE5D1}"/>
          </ac:cxnSpMkLst>
        </pc:cxnChg>
      </pc:sldChg>
      <pc:sldChg chg="addSp delSp modSp mod delAnim modShow modNotesTx">
        <pc:chgData name="中田 雄大" userId="62f770ad0d6c1cad" providerId="LiveId" clId="{38D1ABFC-C313-4844-808C-8C5C33E9A898}" dt="2022-06-27T02:32:18.677" v="13270" actId="20577"/>
        <pc:sldMkLst>
          <pc:docMk/>
          <pc:sldMk cId="929338426" sldId="439"/>
        </pc:sldMkLst>
        <pc:spChg chg="del">
          <ac:chgData name="中田 雄大" userId="62f770ad0d6c1cad" providerId="LiveId" clId="{38D1ABFC-C313-4844-808C-8C5C33E9A898}" dt="2022-06-22T05:21:57.120" v="4428" actId="478"/>
          <ac:spMkLst>
            <pc:docMk/>
            <pc:sldMk cId="929338426" sldId="439"/>
            <ac:spMk id="2" creationId="{B211F737-AA15-4E99-8F81-D963E67EFF6C}"/>
          </ac:spMkLst>
        </pc:spChg>
        <pc:spChg chg="del mod">
          <ac:chgData name="中田 雄大" userId="62f770ad0d6c1cad" providerId="LiveId" clId="{38D1ABFC-C313-4844-808C-8C5C33E9A898}" dt="2022-06-22T05:21:57.120" v="4428" actId="478"/>
          <ac:spMkLst>
            <pc:docMk/>
            <pc:sldMk cId="929338426" sldId="439"/>
            <ac:spMk id="9" creationId="{4DEA5B56-62E1-4194-9152-498BBD2CCFAA}"/>
          </ac:spMkLst>
        </pc:spChg>
        <pc:spChg chg="mod">
          <ac:chgData name="中田 雄大" userId="62f770ad0d6c1cad" providerId="LiveId" clId="{38D1ABFC-C313-4844-808C-8C5C33E9A898}" dt="2022-06-22T07:12:19.083" v="4770" actId="20577"/>
          <ac:spMkLst>
            <pc:docMk/>
            <pc:sldMk cId="929338426" sldId="439"/>
            <ac:spMk id="50" creationId="{9F917102-BABF-400B-B55E-555716D415A3}"/>
          </ac:spMkLst>
        </pc:spChg>
        <pc:spChg chg="mod">
          <ac:chgData name="中田 雄大" userId="62f770ad0d6c1cad" providerId="LiveId" clId="{38D1ABFC-C313-4844-808C-8C5C33E9A898}" dt="2022-06-22T07:14:44.901" v="4898" actId="207"/>
          <ac:spMkLst>
            <pc:docMk/>
            <pc:sldMk cId="929338426" sldId="439"/>
            <ac:spMk id="51" creationId="{34A3C395-8AC9-459B-8153-50D508E9F050}"/>
          </ac:spMkLst>
        </pc:spChg>
        <pc:spChg chg="del">
          <ac:chgData name="中田 雄大" userId="62f770ad0d6c1cad" providerId="LiveId" clId="{38D1ABFC-C313-4844-808C-8C5C33E9A898}" dt="2022-06-22T05:21:57.120" v="4428" actId="478"/>
          <ac:spMkLst>
            <pc:docMk/>
            <pc:sldMk cId="929338426" sldId="439"/>
            <ac:spMk id="52" creationId="{CFA89D75-42DE-42E9-B85B-8BCEFBA22453}"/>
          </ac:spMkLst>
        </pc:spChg>
        <pc:spChg chg="del">
          <ac:chgData name="中田 雄大" userId="62f770ad0d6c1cad" providerId="LiveId" clId="{38D1ABFC-C313-4844-808C-8C5C33E9A898}" dt="2022-06-22T05:21:57.120" v="4428" actId="478"/>
          <ac:spMkLst>
            <pc:docMk/>
            <pc:sldMk cId="929338426" sldId="439"/>
            <ac:spMk id="53" creationId="{EB98929A-08B3-4FDE-83E9-FE369E1907CA}"/>
          </ac:spMkLst>
        </pc:spChg>
        <pc:spChg chg="del">
          <ac:chgData name="中田 雄大" userId="62f770ad0d6c1cad" providerId="LiveId" clId="{38D1ABFC-C313-4844-808C-8C5C33E9A898}" dt="2022-06-22T05:21:57.120" v="4428" actId="478"/>
          <ac:spMkLst>
            <pc:docMk/>
            <pc:sldMk cId="929338426" sldId="439"/>
            <ac:spMk id="57" creationId="{0C874658-37B9-40D0-AB98-3E8CB4D57351}"/>
          </ac:spMkLst>
        </pc:spChg>
        <pc:spChg chg="del">
          <ac:chgData name="中田 雄大" userId="62f770ad0d6c1cad" providerId="LiveId" clId="{38D1ABFC-C313-4844-808C-8C5C33E9A898}" dt="2022-06-22T05:21:57.120" v="4428" actId="478"/>
          <ac:spMkLst>
            <pc:docMk/>
            <pc:sldMk cId="929338426" sldId="439"/>
            <ac:spMk id="58" creationId="{DF734FB7-852B-420C-93E8-12545F58AE78}"/>
          </ac:spMkLst>
        </pc:spChg>
        <pc:spChg chg="del">
          <ac:chgData name="中田 雄大" userId="62f770ad0d6c1cad" providerId="LiveId" clId="{38D1ABFC-C313-4844-808C-8C5C33E9A898}" dt="2022-06-22T05:21:57.120" v="4428" actId="478"/>
          <ac:spMkLst>
            <pc:docMk/>
            <pc:sldMk cId="929338426" sldId="439"/>
            <ac:spMk id="59" creationId="{8CD93885-FACE-45AF-B400-40A50B10E975}"/>
          </ac:spMkLst>
        </pc:spChg>
        <pc:spChg chg="del">
          <ac:chgData name="中田 雄大" userId="62f770ad0d6c1cad" providerId="LiveId" clId="{38D1ABFC-C313-4844-808C-8C5C33E9A898}" dt="2022-06-22T05:21:57.120" v="4428" actId="478"/>
          <ac:spMkLst>
            <pc:docMk/>
            <pc:sldMk cId="929338426" sldId="439"/>
            <ac:spMk id="60" creationId="{BF9DE6EB-C815-4016-B7A9-D1AC97DA4993}"/>
          </ac:spMkLst>
        </pc:spChg>
        <pc:spChg chg="del">
          <ac:chgData name="中田 雄大" userId="62f770ad0d6c1cad" providerId="LiveId" clId="{38D1ABFC-C313-4844-808C-8C5C33E9A898}" dt="2022-06-22T05:21:57.120" v="4428" actId="478"/>
          <ac:spMkLst>
            <pc:docMk/>
            <pc:sldMk cId="929338426" sldId="439"/>
            <ac:spMk id="61" creationId="{AD81D8DA-0727-4760-9599-787C5AAFD374}"/>
          </ac:spMkLst>
        </pc:spChg>
        <pc:spChg chg="del">
          <ac:chgData name="中田 雄大" userId="62f770ad0d6c1cad" providerId="LiveId" clId="{38D1ABFC-C313-4844-808C-8C5C33E9A898}" dt="2022-06-22T05:21:57.120" v="4428" actId="478"/>
          <ac:spMkLst>
            <pc:docMk/>
            <pc:sldMk cId="929338426" sldId="439"/>
            <ac:spMk id="62" creationId="{85B03C96-896C-4FBF-BAAD-B9AE4EF17D27}"/>
          </ac:spMkLst>
        </pc:spChg>
        <pc:spChg chg="del">
          <ac:chgData name="中田 雄大" userId="62f770ad0d6c1cad" providerId="LiveId" clId="{38D1ABFC-C313-4844-808C-8C5C33E9A898}" dt="2022-06-22T05:21:57.120" v="4428" actId="478"/>
          <ac:spMkLst>
            <pc:docMk/>
            <pc:sldMk cId="929338426" sldId="439"/>
            <ac:spMk id="63" creationId="{3E42CB9B-C74C-4CE2-8B87-A6B4B1A222A1}"/>
          </ac:spMkLst>
        </pc:spChg>
        <pc:spChg chg="del">
          <ac:chgData name="中田 雄大" userId="62f770ad0d6c1cad" providerId="LiveId" clId="{38D1ABFC-C313-4844-808C-8C5C33E9A898}" dt="2022-06-22T05:21:57.120" v="4428" actId="478"/>
          <ac:spMkLst>
            <pc:docMk/>
            <pc:sldMk cId="929338426" sldId="439"/>
            <ac:spMk id="64" creationId="{7172C173-5321-44C4-A512-859B8444C370}"/>
          </ac:spMkLst>
        </pc:spChg>
        <pc:spChg chg="del">
          <ac:chgData name="中田 雄大" userId="62f770ad0d6c1cad" providerId="LiveId" clId="{38D1ABFC-C313-4844-808C-8C5C33E9A898}" dt="2022-06-22T05:21:57.120" v="4428" actId="478"/>
          <ac:spMkLst>
            <pc:docMk/>
            <pc:sldMk cId="929338426" sldId="439"/>
            <ac:spMk id="65" creationId="{BAAE634E-1EEC-4A34-9F7C-12F24CCA1798}"/>
          </ac:spMkLst>
        </pc:spChg>
        <pc:spChg chg="del">
          <ac:chgData name="中田 雄大" userId="62f770ad0d6c1cad" providerId="LiveId" clId="{38D1ABFC-C313-4844-808C-8C5C33E9A898}" dt="2022-06-22T05:21:57.120" v="4428" actId="478"/>
          <ac:spMkLst>
            <pc:docMk/>
            <pc:sldMk cId="929338426" sldId="439"/>
            <ac:spMk id="66" creationId="{7D2190A8-DD44-4F7B-B807-2B5BBCB070C6}"/>
          </ac:spMkLst>
        </pc:spChg>
        <pc:spChg chg="del">
          <ac:chgData name="中田 雄大" userId="62f770ad0d6c1cad" providerId="LiveId" clId="{38D1ABFC-C313-4844-808C-8C5C33E9A898}" dt="2022-06-22T05:21:57.120" v="4428" actId="478"/>
          <ac:spMkLst>
            <pc:docMk/>
            <pc:sldMk cId="929338426" sldId="439"/>
            <ac:spMk id="67" creationId="{132152E5-7C46-4811-B59C-D1508AB02034}"/>
          </ac:spMkLst>
        </pc:spChg>
        <pc:spChg chg="del">
          <ac:chgData name="中田 雄大" userId="62f770ad0d6c1cad" providerId="LiveId" clId="{38D1ABFC-C313-4844-808C-8C5C33E9A898}" dt="2022-06-22T05:21:57.120" v="4428" actId="478"/>
          <ac:spMkLst>
            <pc:docMk/>
            <pc:sldMk cId="929338426" sldId="439"/>
            <ac:spMk id="68" creationId="{6D0544AB-79C4-4B83-92E0-22F3B0B457A8}"/>
          </ac:spMkLst>
        </pc:spChg>
        <pc:spChg chg="del">
          <ac:chgData name="中田 雄大" userId="62f770ad0d6c1cad" providerId="LiveId" clId="{38D1ABFC-C313-4844-808C-8C5C33E9A898}" dt="2022-06-22T05:21:57.120" v="4428" actId="478"/>
          <ac:spMkLst>
            <pc:docMk/>
            <pc:sldMk cId="929338426" sldId="439"/>
            <ac:spMk id="69" creationId="{D0D9A872-3206-4F7A-B21F-3700C44E24A5}"/>
          </ac:spMkLst>
        </pc:spChg>
        <pc:spChg chg="add mod">
          <ac:chgData name="中田 雄大" userId="62f770ad0d6c1cad" providerId="LiveId" clId="{38D1ABFC-C313-4844-808C-8C5C33E9A898}" dt="2022-06-23T03:05:39.439" v="8419" actId="404"/>
          <ac:spMkLst>
            <pc:docMk/>
            <pc:sldMk cId="929338426" sldId="439"/>
            <ac:spMk id="70" creationId="{9BCBFEE1-D414-2F8C-FB9F-7612E43A79D4}"/>
          </ac:spMkLst>
        </pc:spChg>
        <pc:spChg chg="del">
          <ac:chgData name="中田 雄大" userId="62f770ad0d6c1cad" providerId="LiveId" clId="{38D1ABFC-C313-4844-808C-8C5C33E9A898}" dt="2022-06-22T05:21:57.120" v="4428" actId="478"/>
          <ac:spMkLst>
            <pc:docMk/>
            <pc:sldMk cId="929338426" sldId="439"/>
            <ac:spMk id="71" creationId="{D3FC80C3-A20D-4C8C-A1C9-33FF378E3D46}"/>
          </ac:spMkLst>
        </pc:spChg>
        <pc:spChg chg="del">
          <ac:chgData name="中田 雄大" userId="62f770ad0d6c1cad" providerId="LiveId" clId="{38D1ABFC-C313-4844-808C-8C5C33E9A898}" dt="2022-06-22T05:21:57.120" v="4428" actId="478"/>
          <ac:spMkLst>
            <pc:docMk/>
            <pc:sldMk cId="929338426" sldId="439"/>
            <ac:spMk id="72" creationId="{F2BA3CA6-949B-4D04-A34E-DD0BC5770A74}"/>
          </ac:spMkLst>
        </pc:spChg>
        <pc:spChg chg="del">
          <ac:chgData name="中田 雄大" userId="62f770ad0d6c1cad" providerId="LiveId" clId="{38D1ABFC-C313-4844-808C-8C5C33E9A898}" dt="2022-06-22T05:21:57.120" v="4428" actId="478"/>
          <ac:spMkLst>
            <pc:docMk/>
            <pc:sldMk cId="929338426" sldId="439"/>
            <ac:spMk id="74" creationId="{CBA2B5A4-8555-461C-844F-B8BD4C8AFA61}"/>
          </ac:spMkLst>
        </pc:spChg>
        <pc:spChg chg="del">
          <ac:chgData name="中田 雄大" userId="62f770ad0d6c1cad" providerId="LiveId" clId="{38D1ABFC-C313-4844-808C-8C5C33E9A898}" dt="2022-06-22T05:21:57.120" v="4428" actId="478"/>
          <ac:spMkLst>
            <pc:docMk/>
            <pc:sldMk cId="929338426" sldId="439"/>
            <ac:spMk id="75" creationId="{9EE81403-9E30-45C0-8E26-0EBFB1225958}"/>
          </ac:spMkLst>
        </pc:spChg>
        <pc:spChg chg="del">
          <ac:chgData name="中田 雄大" userId="62f770ad0d6c1cad" providerId="LiveId" clId="{38D1ABFC-C313-4844-808C-8C5C33E9A898}" dt="2022-06-22T05:21:57.120" v="4428" actId="478"/>
          <ac:spMkLst>
            <pc:docMk/>
            <pc:sldMk cId="929338426" sldId="439"/>
            <ac:spMk id="76" creationId="{379EBC33-083D-4BA7-86CD-101CD083D94A}"/>
          </ac:spMkLst>
        </pc:spChg>
        <pc:spChg chg="del">
          <ac:chgData name="中田 雄大" userId="62f770ad0d6c1cad" providerId="LiveId" clId="{38D1ABFC-C313-4844-808C-8C5C33E9A898}" dt="2022-06-22T05:21:57.120" v="4428" actId="478"/>
          <ac:spMkLst>
            <pc:docMk/>
            <pc:sldMk cId="929338426" sldId="439"/>
            <ac:spMk id="77" creationId="{7BD2073D-A084-44FC-8072-5D8640E69EE3}"/>
          </ac:spMkLst>
        </pc:spChg>
        <pc:spChg chg="del">
          <ac:chgData name="中田 雄大" userId="62f770ad0d6c1cad" providerId="LiveId" clId="{38D1ABFC-C313-4844-808C-8C5C33E9A898}" dt="2022-06-22T05:21:57.120" v="4428" actId="478"/>
          <ac:spMkLst>
            <pc:docMk/>
            <pc:sldMk cId="929338426" sldId="439"/>
            <ac:spMk id="78" creationId="{29428D1E-F599-40C9-9579-2BC260610310}"/>
          </ac:spMkLst>
        </pc:spChg>
        <pc:spChg chg="add mod">
          <ac:chgData name="中田 雄大" userId="62f770ad0d6c1cad" providerId="LiveId" clId="{38D1ABFC-C313-4844-808C-8C5C33E9A898}" dt="2022-06-22T07:35:47.896" v="5440" actId="1076"/>
          <ac:spMkLst>
            <pc:docMk/>
            <pc:sldMk cId="929338426" sldId="439"/>
            <ac:spMk id="80" creationId="{192A7A1B-70B2-93D2-49CF-A93C08E1900F}"/>
          </ac:spMkLst>
        </pc:spChg>
        <pc:spChg chg="add mod">
          <ac:chgData name="中田 雄大" userId="62f770ad0d6c1cad" providerId="LiveId" clId="{38D1ABFC-C313-4844-808C-8C5C33E9A898}" dt="2022-06-23T02:56:44.870" v="8272" actId="1076"/>
          <ac:spMkLst>
            <pc:docMk/>
            <pc:sldMk cId="929338426" sldId="439"/>
            <ac:spMk id="81" creationId="{904978AF-F1D6-9307-A2A4-68804B1F5BF7}"/>
          </ac:spMkLst>
        </pc:spChg>
        <pc:spChg chg="add mod">
          <ac:chgData name="中田 雄大" userId="62f770ad0d6c1cad" providerId="LiveId" clId="{38D1ABFC-C313-4844-808C-8C5C33E9A898}" dt="2022-06-23T02:56:48.887" v="8273" actId="1076"/>
          <ac:spMkLst>
            <pc:docMk/>
            <pc:sldMk cId="929338426" sldId="439"/>
            <ac:spMk id="82" creationId="{40C2CC46-3340-12B1-F7A2-CDF862A6B804}"/>
          </ac:spMkLst>
        </pc:spChg>
        <pc:spChg chg="add mod">
          <ac:chgData name="中田 雄大" userId="62f770ad0d6c1cad" providerId="LiveId" clId="{38D1ABFC-C313-4844-808C-8C5C33E9A898}" dt="2022-06-22T07:44:04.704" v="5603" actId="1076"/>
          <ac:spMkLst>
            <pc:docMk/>
            <pc:sldMk cId="929338426" sldId="439"/>
            <ac:spMk id="83" creationId="{782952D4-567D-1133-1188-928CD0776666}"/>
          </ac:spMkLst>
        </pc:spChg>
        <pc:spChg chg="add mod">
          <ac:chgData name="中田 雄大" userId="62f770ad0d6c1cad" providerId="LiveId" clId="{38D1ABFC-C313-4844-808C-8C5C33E9A898}" dt="2022-06-23T02:57:25.223" v="8352" actId="6549"/>
          <ac:spMkLst>
            <pc:docMk/>
            <pc:sldMk cId="929338426" sldId="439"/>
            <ac:spMk id="84" creationId="{281281EE-E3C9-FDB4-939F-CA3BF98105F8}"/>
          </ac:spMkLst>
        </pc:spChg>
        <pc:spChg chg="add mod">
          <ac:chgData name="中田 雄大" userId="62f770ad0d6c1cad" providerId="LiveId" clId="{38D1ABFC-C313-4844-808C-8C5C33E9A898}" dt="2022-06-23T03:05:54.054" v="8422" actId="1076"/>
          <ac:spMkLst>
            <pc:docMk/>
            <pc:sldMk cId="929338426" sldId="439"/>
            <ac:spMk id="85" creationId="{A2EE170C-6006-F678-2FC8-7FC3B26F5782}"/>
          </ac:spMkLst>
        </pc:spChg>
        <pc:spChg chg="del">
          <ac:chgData name="中田 雄大" userId="62f770ad0d6c1cad" providerId="LiveId" clId="{38D1ABFC-C313-4844-808C-8C5C33E9A898}" dt="2022-06-22T05:21:57.120" v="4428" actId="478"/>
          <ac:spMkLst>
            <pc:docMk/>
            <pc:sldMk cId="929338426" sldId="439"/>
            <ac:spMk id="86" creationId="{628262BB-B2E4-4942-BF6B-C9FBAD388038}"/>
          </ac:spMkLst>
        </pc:spChg>
        <pc:spChg chg="del">
          <ac:chgData name="中田 雄大" userId="62f770ad0d6c1cad" providerId="LiveId" clId="{38D1ABFC-C313-4844-808C-8C5C33E9A898}" dt="2022-06-22T05:21:57.120" v="4428" actId="478"/>
          <ac:spMkLst>
            <pc:docMk/>
            <pc:sldMk cId="929338426" sldId="439"/>
            <ac:spMk id="89" creationId="{D03BB716-1563-441A-9870-CABDE760822F}"/>
          </ac:spMkLst>
        </pc:spChg>
        <pc:spChg chg="del">
          <ac:chgData name="中田 雄大" userId="62f770ad0d6c1cad" providerId="LiveId" clId="{38D1ABFC-C313-4844-808C-8C5C33E9A898}" dt="2022-06-22T05:21:57.120" v="4428" actId="478"/>
          <ac:spMkLst>
            <pc:docMk/>
            <pc:sldMk cId="929338426" sldId="439"/>
            <ac:spMk id="90" creationId="{A6D29417-87B6-496A-936D-C3314C475346}"/>
          </ac:spMkLst>
        </pc:spChg>
        <pc:spChg chg="del">
          <ac:chgData name="中田 雄大" userId="62f770ad0d6c1cad" providerId="LiveId" clId="{38D1ABFC-C313-4844-808C-8C5C33E9A898}" dt="2022-06-22T05:21:57.120" v="4428" actId="478"/>
          <ac:spMkLst>
            <pc:docMk/>
            <pc:sldMk cId="929338426" sldId="439"/>
            <ac:spMk id="95" creationId="{8A3E7EFD-8F1B-4006-BA46-1D6387F6C0F4}"/>
          </ac:spMkLst>
        </pc:spChg>
        <pc:spChg chg="mod">
          <ac:chgData name="中田 雄大" userId="62f770ad0d6c1cad" providerId="LiveId" clId="{38D1ABFC-C313-4844-808C-8C5C33E9A898}" dt="2022-06-22T07:38:18.251" v="5601" actId="207"/>
          <ac:spMkLst>
            <pc:docMk/>
            <pc:sldMk cId="929338426" sldId="439"/>
            <ac:spMk id="113" creationId="{5286A193-6E51-44C0-964A-F91E35929938}"/>
          </ac:spMkLst>
        </pc:spChg>
        <pc:grpChg chg="del">
          <ac:chgData name="中田 雄大" userId="62f770ad0d6c1cad" providerId="LiveId" clId="{38D1ABFC-C313-4844-808C-8C5C33E9A898}" dt="2022-06-22T05:21:57.120" v="4428" actId="478"/>
          <ac:grpSpMkLst>
            <pc:docMk/>
            <pc:sldMk cId="929338426" sldId="439"/>
            <ac:grpSpMk id="5" creationId="{67169A7C-431E-4A03-905E-F6A095A2D641}"/>
          </ac:grpSpMkLst>
        </pc:grpChg>
        <pc:graphicFrameChg chg="add mod modGraphic">
          <ac:chgData name="中田 雄大" userId="62f770ad0d6c1cad" providerId="LiveId" clId="{38D1ABFC-C313-4844-808C-8C5C33E9A898}" dt="2022-06-23T03:03:35.006" v="8408" actId="404"/>
          <ac:graphicFrameMkLst>
            <pc:docMk/>
            <pc:sldMk cId="929338426" sldId="439"/>
            <ac:graphicFrameMk id="3" creationId="{36CC2AE2-DFA8-2E4D-9903-DE65B055AA35}"/>
          </ac:graphicFrameMkLst>
        </pc:graphicFrameChg>
        <pc:graphicFrameChg chg="del">
          <ac:chgData name="中田 雄大" userId="62f770ad0d6c1cad" providerId="LiveId" clId="{38D1ABFC-C313-4844-808C-8C5C33E9A898}" dt="2022-06-22T05:21:57.120" v="4428" actId="478"/>
          <ac:graphicFrameMkLst>
            <pc:docMk/>
            <pc:sldMk cId="929338426" sldId="439"/>
            <ac:graphicFrameMk id="94" creationId="{42A82974-5C73-4F2D-B452-1E0E7012BD21}"/>
          </ac:graphicFrameMkLst>
        </pc:graphicFrameChg>
        <pc:picChg chg="del">
          <ac:chgData name="中田 雄大" userId="62f770ad0d6c1cad" providerId="LiveId" clId="{38D1ABFC-C313-4844-808C-8C5C33E9A898}" dt="2022-06-22T05:21:57.120" v="4428" actId="478"/>
          <ac:picMkLst>
            <pc:docMk/>
            <pc:sldMk cId="929338426" sldId="439"/>
            <ac:picMk id="48" creationId="{A5FB2080-B1A1-4482-ABF1-CCE144F1FCF9}"/>
          </ac:picMkLst>
        </pc:picChg>
        <pc:picChg chg="del">
          <ac:chgData name="中田 雄大" userId="62f770ad0d6c1cad" providerId="LiveId" clId="{38D1ABFC-C313-4844-808C-8C5C33E9A898}" dt="2022-06-22T05:21:57.120" v="4428" actId="478"/>
          <ac:picMkLst>
            <pc:docMk/>
            <pc:sldMk cId="929338426" sldId="439"/>
            <ac:picMk id="54" creationId="{9A849870-287F-4706-8360-82B11B3B4B77}"/>
          </ac:picMkLst>
        </pc:picChg>
        <pc:picChg chg="del">
          <ac:chgData name="中田 雄大" userId="62f770ad0d6c1cad" providerId="LiveId" clId="{38D1ABFC-C313-4844-808C-8C5C33E9A898}" dt="2022-06-22T05:21:57.120" v="4428" actId="478"/>
          <ac:picMkLst>
            <pc:docMk/>
            <pc:sldMk cId="929338426" sldId="439"/>
            <ac:picMk id="55" creationId="{D51B2693-6CF6-451C-B61F-CEF4182A55CB}"/>
          </ac:picMkLst>
        </pc:picChg>
        <pc:picChg chg="del">
          <ac:chgData name="中田 雄大" userId="62f770ad0d6c1cad" providerId="LiveId" clId="{38D1ABFC-C313-4844-808C-8C5C33E9A898}" dt="2022-06-22T05:21:57.120" v="4428" actId="478"/>
          <ac:picMkLst>
            <pc:docMk/>
            <pc:sldMk cId="929338426" sldId="439"/>
            <ac:picMk id="56" creationId="{6FE2C1DA-D20A-45BA-97EE-59765D240D6C}"/>
          </ac:picMkLst>
        </pc:picChg>
        <pc:cxnChg chg="del mod">
          <ac:chgData name="中田 雄大" userId="62f770ad0d6c1cad" providerId="LiveId" clId="{38D1ABFC-C313-4844-808C-8C5C33E9A898}" dt="2022-06-22T05:21:57.120" v="4428" actId="478"/>
          <ac:cxnSpMkLst>
            <pc:docMk/>
            <pc:sldMk cId="929338426" sldId="439"/>
            <ac:cxnSpMk id="6" creationId="{6880ADF5-7B33-41AF-AFA9-5D3912112604}"/>
          </ac:cxnSpMkLst>
        </pc:cxnChg>
        <pc:cxnChg chg="add mod ord">
          <ac:chgData name="中田 雄大" userId="62f770ad0d6c1cad" providerId="LiveId" clId="{38D1ABFC-C313-4844-808C-8C5C33E9A898}" dt="2022-06-23T03:29:58.016" v="9392" actId="14861"/>
          <ac:cxnSpMkLst>
            <pc:docMk/>
            <pc:sldMk cId="929338426" sldId="439"/>
            <ac:cxnSpMk id="73" creationId="{2E9C5174-6367-6A73-95EB-600432DAAA30}"/>
          </ac:cxnSpMkLst>
        </pc:cxnChg>
        <pc:cxnChg chg="add mod ord">
          <ac:chgData name="中田 雄大" userId="62f770ad0d6c1cad" providerId="LiveId" clId="{38D1ABFC-C313-4844-808C-8C5C33E9A898}" dt="2022-06-23T03:29:52.177" v="9391" actId="14861"/>
          <ac:cxnSpMkLst>
            <pc:docMk/>
            <pc:sldMk cId="929338426" sldId="439"/>
            <ac:cxnSpMk id="79" creationId="{5DCB4F11-767C-872F-C2EF-1DAF6F82EDD8}"/>
          </ac:cxnSpMkLst>
        </pc:cxnChg>
      </pc:sldChg>
      <pc:sldChg chg="addSp delSp modSp mod ord modShow modNotesTx">
        <pc:chgData name="中田 雄大" userId="62f770ad0d6c1cad" providerId="LiveId" clId="{38D1ABFC-C313-4844-808C-8C5C33E9A898}" dt="2022-06-27T02:08:39.142" v="12897" actId="20577"/>
        <pc:sldMkLst>
          <pc:docMk/>
          <pc:sldMk cId="2841509747" sldId="443"/>
        </pc:sldMkLst>
        <pc:spChg chg="mod">
          <ac:chgData name="中田 雄大" userId="62f770ad0d6c1cad" providerId="LiveId" clId="{38D1ABFC-C313-4844-808C-8C5C33E9A898}" dt="2022-06-22T09:43:11.415" v="6833" actId="20577"/>
          <ac:spMkLst>
            <pc:docMk/>
            <pc:sldMk cId="2841509747" sldId="443"/>
            <ac:spMk id="6" creationId="{C3211CEA-9FC4-4DF6-A869-76DC5ED317CA}"/>
          </ac:spMkLst>
        </pc:spChg>
        <pc:spChg chg="mod">
          <ac:chgData name="中田 雄大" userId="62f770ad0d6c1cad" providerId="LiveId" clId="{38D1ABFC-C313-4844-808C-8C5C33E9A898}" dt="2022-06-22T09:43:18.335" v="6852" actId="20577"/>
          <ac:spMkLst>
            <pc:docMk/>
            <pc:sldMk cId="2841509747" sldId="443"/>
            <ac:spMk id="9" creationId="{EA3CFEB8-0744-4BF9-B99F-8964E30F5205}"/>
          </ac:spMkLst>
        </pc:spChg>
        <pc:spChg chg="mod">
          <ac:chgData name="中田 雄大" userId="62f770ad0d6c1cad" providerId="LiveId" clId="{38D1ABFC-C313-4844-808C-8C5C33E9A898}" dt="2022-06-22T09:42:52.373" v="6793" actId="20577"/>
          <ac:spMkLst>
            <pc:docMk/>
            <pc:sldMk cId="2841509747" sldId="443"/>
            <ac:spMk id="11" creationId="{627A9C9D-847D-4B84-B950-5858C1A3715D}"/>
          </ac:spMkLst>
        </pc:spChg>
        <pc:spChg chg="mod">
          <ac:chgData name="中田 雄大" userId="62f770ad0d6c1cad" providerId="LiveId" clId="{38D1ABFC-C313-4844-808C-8C5C33E9A898}" dt="2022-06-22T09:36:45.989" v="6669" actId="207"/>
          <ac:spMkLst>
            <pc:docMk/>
            <pc:sldMk cId="2841509747" sldId="443"/>
            <ac:spMk id="12" creationId="{518D20B2-1579-4EBA-8835-C8EEEEBA5CD9}"/>
          </ac:spMkLst>
        </pc:spChg>
        <pc:spChg chg="mod">
          <ac:chgData name="中田 雄大" userId="62f770ad0d6c1cad" providerId="LiveId" clId="{38D1ABFC-C313-4844-808C-8C5C33E9A898}" dt="2022-06-23T02:30:59.718" v="8193" actId="1076"/>
          <ac:spMkLst>
            <pc:docMk/>
            <pc:sldMk cId="2841509747" sldId="443"/>
            <ac:spMk id="15" creationId="{538264F4-0E8A-4BB2-BDF0-A1E59B998C52}"/>
          </ac:spMkLst>
        </pc:spChg>
        <pc:spChg chg="mod">
          <ac:chgData name="中田 雄大" userId="62f770ad0d6c1cad" providerId="LiveId" clId="{38D1ABFC-C313-4844-808C-8C5C33E9A898}" dt="2022-06-23T02:37:14.494" v="8218" actId="1076"/>
          <ac:spMkLst>
            <pc:docMk/>
            <pc:sldMk cId="2841509747" sldId="443"/>
            <ac:spMk id="16" creationId="{A56A95B5-0ACF-4C89-A48E-2E3E559FCE49}"/>
          </ac:spMkLst>
        </pc:spChg>
        <pc:spChg chg="mod topLvl">
          <ac:chgData name="中田 雄大" userId="62f770ad0d6c1cad" providerId="LiveId" clId="{38D1ABFC-C313-4844-808C-8C5C33E9A898}" dt="2022-06-23T02:38:37.763" v="8228" actId="478"/>
          <ac:spMkLst>
            <pc:docMk/>
            <pc:sldMk cId="2841509747" sldId="443"/>
            <ac:spMk id="24" creationId="{CC40D81B-F096-D919-4011-33FC0E65B284}"/>
          </ac:spMkLst>
        </pc:spChg>
        <pc:grpChg chg="add del mod">
          <ac:chgData name="中田 雄大" userId="62f770ad0d6c1cad" providerId="LiveId" clId="{38D1ABFC-C313-4844-808C-8C5C33E9A898}" dt="2022-06-23T02:38:37.763" v="8228" actId="478"/>
          <ac:grpSpMkLst>
            <pc:docMk/>
            <pc:sldMk cId="2841509747" sldId="443"/>
            <ac:grpSpMk id="23" creationId="{F88F7404-F1E4-89EF-920A-8B5EEE44424C}"/>
          </ac:grpSpMkLst>
        </pc:grpChg>
        <pc:graphicFrameChg chg="del">
          <ac:chgData name="中田 雄大" userId="62f770ad0d6c1cad" providerId="LiveId" clId="{38D1ABFC-C313-4844-808C-8C5C33E9A898}" dt="2022-06-22T09:40:16.775" v="6670" actId="478"/>
          <ac:graphicFrameMkLst>
            <pc:docMk/>
            <pc:sldMk cId="2841509747" sldId="443"/>
            <ac:graphicFrameMk id="10" creationId="{A8F1DF30-5DD5-4ADE-BE4B-1000F21D26E4}"/>
          </ac:graphicFrameMkLst>
        </pc:graphicFrameChg>
        <pc:graphicFrameChg chg="add mod">
          <ac:chgData name="中田 雄大" userId="62f770ad0d6c1cad" providerId="LiveId" clId="{38D1ABFC-C313-4844-808C-8C5C33E9A898}" dt="2022-06-23T02:15:18.877" v="7540" actId="692"/>
          <ac:graphicFrameMkLst>
            <pc:docMk/>
            <pc:sldMk cId="2841509747" sldId="443"/>
            <ac:graphicFrameMk id="26" creationId="{2EB33963-CC5B-4C05-B775-D263214663D1}"/>
          </ac:graphicFrameMkLst>
        </pc:graphicFrameChg>
        <pc:picChg chg="add mod">
          <ac:chgData name="中田 雄大" userId="62f770ad0d6c1cad" providerId="LiveId" clId="{38D1ABFC-C313-4844-808C-8C5C33E9A898}" dt="2022-06-23T02:37:14.494" v="8218" actId="1076"/>
          <ac:picMkLst>
            <pc:docMk/>
            <pc:sldMk cId="2841509747" sldId="443"/>
            <ac:picMk id="3" creationId="{B4C20587-F042-90EF-3207-F14A1C86194B}"/>
          </ac:picMkLst>
        </pc:picChg>
        <pc:picChg chg="add mod">
          <ac:chgData name="中田 雄大" userId="62f770ad0d6c1cad" providerId="LiveId" clId="{38D1ABFC-C313-4844-808C-8C5C33E9A898}" dt="2022-06-23T02:39:08.518" v="8241" actId="1076"/>
          <ac:picMkLst>
            <pc:docMk/>
            <pc:sldMk cId="2841509747" sldId="443"/>
            <ac:picMk id="4" creationId="{49E2CFF2-4929-9C70-2494-A4DCBBD2DC53}"/>
          </ac:picMkLst>
        </pc:picChg>
        <pc:picChg chg="add mod">
          <ac:chgData name="中田 雄大" userId="62f770ad0d6c1cad" providerId="LiveId" clId="{38D1ABFC-C313-4844-808C-8C5C33E9A898}" dt="2022-06-23T02:39:12.861" v="8242" actId="1076"/>
          <ac:picMkLst>
            <pc:docMk/>
            <pc:sldMk cId="2841509747" sldId="443"/>
            <ac:picMk id="8" creationId="{07BCC354-6EBF-D833-1439-F7AC592B4C2B}"/>
          </ac:picMkLst>
        </pc:picChg>
        <pc:picChg chg="del">
          <ac:chgData name="中田 雄大" userId="62f770ad0d6c1cad" providerId="LiveId" clId="{38D1ABFC-C313-4844-808C-8C5C33E9A898}" dt="2022-06-22T09:34:35.165" v="6541" actId="478"/>
          <ac:picMkLst>
            <pc:docMk/>
            <pc:sldMk cId="2841509747" sldId="443"/>
            <ac:picMk id="13" creationId="{798CDFD2-6D4A-4C0B-9F97-E1CB22F29FB0}"/>
          </ac:picMkLst>
        </pc:picChg>
        <pc:picChg chg="add mod">
          <ac:chgData name="中田 雄大" userId="62f770ad0d6c1cad" providerId="LiveId" clId="{38D1ABFC-C313-4844-808C-8C5C33E9A898}" dt="2022-06-23T02:39:06.734" v="8240" actId="1076"/>
          <ac:picMkLst>
            <pc:docMk/>
            <pc:sldMk cId="2841509747" sldId="443"/>
            <ac:picMk id="13" creationId="{837D2040-4B5C-BC8E-EC89-9D8E66F36A9E}"/>
          </ac:picMkLst>
        </pc:picChg>
        <pc:picChg chg="del mod">
          <ac:chgData name="中田 雄大" userId="62f770ad0d6c1cad" providerId="LiveId" clId="{38D1ABFC-C313-4844-808C-8C5C33E9A898}" dt="2022-06-23T02:38:34.509" v="8226" actId="478"/>
          <ac:picMkLst>
            <pc:docMk/>
            <pc:sldMk cId="2841509747" sldId="443"/>
            <ac:picMk id="27" creationId="{6A5EABE9-9504-0EB2-4351-65209FBB33CE}"/>
          </ac:picMkLst>
        </pc:picChg>
        <pc:picChg chg="del mod">
          <ac:chgData name="中田 雄大" userId="62f770ad0d6c1cad" providerId="LiveId" clId="{38D1ABFC-C313-4844-808C-8C5C33E9A898}" dt="2022-06-23T02:38:36.586" v="8227" actId="478"/>
          <ac:picMkLst>
            <pc:docMk/>
            <pc:sldMk cId="2841509747" sldId="443"/>
            <ac:picMk id="28" creationId="{A51A5643-B8E4-A4FD-2494-BCBB633A62E7}"/>
          </ac:picMkLst>
        </pc:picChg>
        <pc:picChg chg="del mod topLvl">
          <ac:chgData name="中田 雄大" userId="62f770ad0d6c1cad" providerId="LiveId" clId="{38D1ABFC-C313-4844-808C-8C5C33E9A898}" dt="2022-06-23T02:38:37.763" v="8228" actId="478"/>
          <ac:picMkLst>
            <pc:docMk/>
            <pc:sldMk cId="2841509747" sldId="443"/>
            <ac:picMk id="29" creationId="{5D2E6B0A-1030-5803-CB9A-A660AC66B7D5}"/>
          </ac:picMkLst>
        </pc:picChg>
      </pc:sldChg>
      <pc:sldChg chg="addSp modSp mod modNotesTx">
        <pc:chgData name="中田 雄大" userId="62f770ad0d6c1cad" providerId="LiveId" clId="{38D1ABFC-C313-4844-808C-8C5C33E9A898}" dt="2022-06-27T02:31:21.301" v="13239" actId="20577"/>
        <pc:sldMkLst>
          <pc:docMk/>
          <pc:sldMk cId="1868798627" sldId="444"/>
        </pc:sldMkLst>
        <pc:spChg chg="mod">
          <ac:chgData name="中田 雄大" userId="62f770ad0d6c1cad" providerId="LiveId" clId="{38D1ABFC-C313-4844-808C-8C5C33E9A898}" dt="2022-06-22T02:45:26.798" v="851" actId="13926"/>
          <ac:spMkLst>
            <pc:docMk/>
            <pc:sldMk cId="1868798627" sldId="444"/>
            <ac:spMk id="3" creationId="{00000000-0000-0000-0000-000000000000}"/>
          </ac:spMkLst>
        </pc:spChg>
        <pc:spChg chg="mod">
          <ac:chgData name="中田 雄大" userId="62f770ad0d6c1cad" providerId="LiveId" clId="{38D1ABFC-C313-4844-808C-8C5C33E9A898}" dt="2022-06-22T05:17:30.599" v="4250" actId="404"/>
          <ac:spMkLst>
            <pc:docMk/>
            <pc:sldMk cId="1868798627" sldId="444"/>
            <ac:spMk id="42" creationId="{19B54CB9-2933-4754-A41D-E3B86A3AC562}"/>
          </ac:spMkLst>
        </pc:spChg>
        <pc:cxnChg chg="add mod ord">
          <ac:chgData name="中田 雄大" userId="62f770ad0d6c1cad" providerId="LiveId" clId="{38D1ABFC-C313-4844-808C-8C5C33E9A898}" dt="2022-06-23T03:30:18.521" v="9395" actId="14861"/>
          <ac:cxnSpMkLst>
            <pc:docMk/>
            <pc:sldMk cId="1868798627" sldId="444"/>
            <ac:cxnSpMk id="41" creationId="{5C43BC15-8E9C-FC43-1497-97ABF65285E5}"/>
          </ac:cxnSpMkLst>
        </pc:cxnChg>
        <pc:cxnChg chg="add mod ord">
          <ac:chgData name="中田 雄大" userId="62f770ad0d6c1cad" providerId="LiveId" clId="{38D1ABFC-C313-4844-808C-8C5C33E9A898}" dt="2022-06-23T03:30:21.737" v="9396" actId="14861"/>
          <ac:cxnSpMkLst>
            <pc:docMk/>
            <pc:sldMk cId="1868798627" sldId="444"/>
            <ac:cxnSpMk id="43" creationId="{FAE63DF7-4C9E-BEDB-05F1-0C2EC9DD1CCC}"/>
          </ac:cxnSpMkLst>
        </pc:cxnChg>
      </pc:sldChg>
      <pc:sldChg chg="del">
        <pc:chgData name="中田 雄大" userId="62f770ad0d6c1cad" providerId="LiveId" clId="{38D1ABFC-C313-4844-808C-8C5C33E9A898}" dt="2022-06-22T03:13:23.811" v="1367" actId="47"/>
        <pc:sldMkLst>
          <pc:docMk/>
          <pc:sldMk cId="345067204" sldId="445"/>
        </pc:sldMkLst>
      </pc:sldChg>
      <pc:sldChg chg="addSp delSp modSp mod modShow modNotesTx">
        <pc:chgData name="中田 雄大" userId="62f770ad0d6c1cad" providerId="LiveId" clId="{38D1ABFC-C313-4844-808C-8C5C33E9A898}" dt="2022-06-27T02:32:00.549" v="13260" actId="20577"/>
        <pc:sldMkLst>
          <pc:docMk/>
          <pc:sldMk cId="842851711" sldId="446"/>
        </pc:sldMkLst>
        <pc:spChg chg="mod">
          <ac:chgData name="中田 雄大" userId="62f770ad0d6c1cad" providerId="LiveId" clId="{38D1ABFC-C313-4844-808C-8C5C33E9A898}" dt="2022-06-22T03:53:15.053" v="1884" actId="20577"/>
          <ac:spMkLst>
            <pc:docMk/>
            <pc:sldMk cId="842851711" sldId="446"/>
            <ac:spMk id="54" creationId="{0F07CE19-1143-4248-B981-490A98710D5A}"/>
          </ac:spMkLst>
        </pc:spChg>
        <pc:spChg chg="add mod">
          <ac:chgData name="中田 雄大" userId="62f770ad0d6c1cad" providerId="LiveId" clId="{38D1ABFC-C313-4844-808C-8C5C33E9A898}" dt="2022-06-22T04:39:32.359" v="3306" actId="1076"/>
          <ac:spMkLst>
            <pc:docMk/>
            <pc:sldMk cId="842851711" sldId="446"/>
            <ac:spMk id="55" creationId="{48BDC8B5-480F-E5B0-161D-4B937CF6620D}"/>
          </ac:spMkLst>
        </pc:spChg>
        <pc:spChg chg="add del mod">
          <ac:chgData name="中田 雄大" userId="62f770ad0d6c1cad" providerId="LiveId" clId="{38D1ABFC-C313-4844-808C-8C5C33E9A898}" dt="2022-06-22T03:52:45.194" v="1870" actId="478"/>
          <ac:spMkLst>
            <pc:docMk/>
            <pc:sldMk cId="842851711" sldId="446"/>
            <ac:spMk id="56" creationId="{AA7C07CC-0E30-9C6C-91DA-1EDAFE5A5599}"/>
          </ac:spMkLst>
        </pc:spChg>
        <pc:spChg chg="add mod">
          <ac:chgData name="中田 雄大" userId="62f770ad0d6c1cad" providerId="LiveId" clId="{38D1ABFC-C313-4844-808C-8C5C33E9A898}" dt="2022-06-22T04:35:11.423" v="3201" actId="1076"/>
          <ac:spMkLst>
            <pc:docMk/>
            <pc:sldMk cId="842851711" sldId="446"/>
            <ac:spMk id="57" creationId="{AFD38FD2-EAD9-11B5-9043-A95B98E981D3}"/>
          </ac:spMkLst>
        </pc:spChg>
        <pc:spChg chg="add mod">
          <ac:chgData name="中田 雄大" userId="62f770ad0d6c1cad" providerId="LiveId" clId="{38D1ABFC-C313-4844-808C-8C5C33E9A898}" dt="2022-06-22T04:35:35.549" v="3215" actId="1076"/>
          <ac:spMkLst>
            <pc:docMk/>
            <pc:sldMk cId="842851711" sldId="446"/>
            <ac:spMk id="58" creationId="{5C58B33E-15D7-414F-E90B-BE45ECCA9E82}"/>
          </ac:spMkLst>
        </pc:spChg>
        <pc:spChg chg="add mod">
          <ac:chgData name="中田 雄大" userId="62f770ad0d6c1cad" providerId="LiveId" clId="{38D1ABFC-C313-4844-808C-8C5C33E9A898}" dt="2022-06-22T04:35:29.176" v="3214" actId="20577"/>
          <ac:spMkLst>
            <pc:docMk/>
            <pc:sldMk cId="842851711" sldId="446"/>
            <ac:spMk id="60" creationId="{4B208613-0F4F-FD81-8EF2-939041F95CED}"/>
          </ac:spMkLst>
        </pc:spChg>
        <pc:spChg chg="mod">
          <ac:chgData name="中田 雄大" userId="62f770ad0d6c1cad" providerId="LiveId" clId="{38D1ABFC-C313-4844-808C-8C5C33E9A898}" dt="2022-06-22T03:34:04.355" v="1809" actId="1076"/>
          <ac:spMkLst>
            <pc:docMk/>
            <pc:sldMk cId="842851711" sldId="446"/>
            <ac:spMk id="88" creationId="{23D70B17-C33B-4201-AC78-2A3E1860E950}"/>
          </ac:spMkLst>
        </pc:spChg>
        <pc:spChg chg="mod">
          <ac:chgData name="中田 雄大" userId="62f770ad0d6c1cad" providerId="LiveId" clId="{38D1ABFC-C313-4844-808C-8C5C33E9A898}" dt="2022-06-22T03:26:15.437" v="1528" actId="14100"/>
          <ac:spMkLst>
            <pc:docMk/>
            <pc:sldMk cId="842851711" sldId="446"/>
            <ac:spMk id="120" creationId="{9A72FA6D-2D16-4C57-9A1E-FA9B64376E08}"/>
          </ac:spMkLst>
        </pc:spChg>
        <pc:spChg chg="mod">
          <ac:chgData name="中田 雄大" userId="62f770ad0d6c1cad" providerId="LiveId" clId="{38D1ABFC-C313-4844-808C-8C5C33E9A898}" dt="2022-06-22T03:52:04.908" v="1850" actId="14100"/>
          <ac:spMkLst>
            <pc:docMk/>
            <pc:sldMk cId="842851711" sldId="446"/>
            <ac:spMk id="123" creationId="{0C88C98F-1B7B-4943-9779-C4AAAF663053}"/>
          </ac:spMkLst>
        </pc:spChg>
        <pc:spChg chg="del">
          <ac:chgData name="中田 雄大" userId="62f770ad0d6c1cad" providerId="LiveId" clId="{38D1ABFC-C313-4844-808C-8C5C33E9A898}" dt="2022-06-22T03:19:09.660" v="1411" actId="478"/>
          <ac:spMkLst>
            <pc:docMk/>
            <pc:sldMk cId="842851711" sldId="446"/>
            <ac:spMk id="124" creationId="{BE47F3F9-443C-4B3B-AAB3-C97900C7AE25}"/>
          </ac:spMkLst>
        </pc:spChg>
        <pc:spChg chg="mod">
          <ac:chgData name="中田 雄大" userId="62f770ad0d6c1cad" providerId="LiveId" clId="{38D1ABFC-C313-4844-808C-8C5C33E9A898}" dt="2022-06-22T03:30:19.787" v="1648" actId="1076"/>
          <ac:spMkLst>
            <pc:docMk/>
            <pc:sldMk cId="842851711" sldId="446"/>
            <ac:spMk id="126" creationId="{A6AA4B9E-202A-4C66-A021-852792CB83B6}"/>
          </ac:spMkLst>
        </pc:spChg>
        <pc:spChg chg="mod">
          <ac:chgData name="中田 雄大" userId="62f770ad0d6c1cad" providerId="LiveId" clId="{38D1ABFC-C313-4844-808C-8C5C33E9A898}" dt="2022-06-22T03:28:41.883" v="1542" actId="1076"/>
          <ac:spMkLst>
            <pc:docMk/>
            <pc:sldMk cId="842851711" sldId="446"/>
            <ac:spMk id="127" creationId="{73E59231-4ACE-4967-B055-73BF9C522D69}"/>
          </ac:spMkLst>
        </pc:spChg>
        <pc:spChg chg="mod">
          <ac:chgData name="中田 雄大" userId="62f770ad0d6c1cad" providerId="LiveId" clId="{38D1ABFC-C313-4844-808C-8C5C33E9A898}" dt="2022-06-22T04:37:46.072" v="3294" actId="20577"/>
          <ac:spMkLst>
            <pc:docMk/>
            <pc:sldMk cId="842851711" sldId="446"/>
            <ac:spMk id="134" creationId="{A42525FB-2311-496F-B949-1E8FC6AD2573}"/>
          </ac:spMkLst>
        </pc:spChg>
        <pc:spChg chg="mod">
          <ac:chgData name="中田 雄大" userId="62f770ad0d6c1cad" providerId="LiveId" clId="{38D1ABFC-C313-4844-808C-8C5C33E9A898}" dt="2022-06-22T03:30:34.812" v="1650" actId="14100"/>
          <ac:spMkLst>
            <pc:docMk/>
            <pc:sldMk cId="842851711" sldId="446"/>
            <ac:spMk id="137" creationId="{BA34C233-C25D-4CCC-A86B-2B64F0F97C5D}"/>
          </ac:spMkLst>
        </pc:spChg>
        <pc:spChg chg="del">
          <ac:chgData name="中田 雄大" userId="62f770ad0d6c1cad" providerId="LiveId" clId="{38D1ABFC-C313-4844-808C-8C5C33E9A898}" dt="2022-06-22T03:30:37.883" v="1651" actId="478"/>
          <ac:spMkLst>
            <pc:docMk/>
            <pc:sldMk cId="842851711" sldId="446"/>
            <ac:spMk id="138" creationId="{052A07EE-38FE-4059-BF9C-160CCC897B42}"/>
          </ac:spMkLst>
        </pc:spChg>
        <pc:spChg chg="mod">
          <ac:chgData name="中田 雄大" userId="62f770ad0d6c1cad" providerId="LiveId" clId="{38D1ABFC-C313-4844-808C-8C5C33E9A898}" dt="2022-06-22T03:24:42.454" v="1441" actId="20577"/>
          <ac:spMkLst>
            <pc:docMk/>
            <pc:sldMk cId="842851711" sldId="446"/>
            <ac:spMk id="140" creationId="{9305846F-71FE-467E-88C9-90ECBB85509A}"/>
          </ac:spMkLst>
        </pc:spChg>
        <pc:spChg chg="mod">
          <ac:chgData name="中田 雄大" userId="62f770ad0d6c1cad" providerId="LiveId" clId="{38D1ABFC-C313-4844-808C-8C5C33E9A898}" dt="2022-06-22T03:24:36.098" v="1429" actId="1076"/>
          <ac:spMkLst>
            <pc:docMk/>
            <pc:sldMk cId="842851711" sldId="446"/>
            <ac:spMk id="142" creationId="{2A0D479A-A2BB-469C-904D-9671B08DC10E}"/>
          </ac:spMkLst>
        </pc:spChg>
        <pc:spChg chg="mod">
          <ac:chgData name="中田 雄大" userId="62f770ad0d6c1cad" providerId="LiveId" clId="{38D1ABFC-C313-4844-808C-8C5C33E9A898}" dt="2022-06-22T03:24:30.390" v="1428" actId="1038"/>
          <ac:spMkLst>
            <pc:docMk/>
            <pc:sldMk cId="842851711" sldId="446"/>
            <ac:spMk id="145" creationId="{32DBA9E3-9CF7-4F6B-A093-813FCD18E30F}"/>
          </ac:spMkLst>
        </pc:spChg>
        <pc:spChg chg="del mod">
          <ac:chgData name="中田 雄大" userId="62f770ad0d6c1cad" providerId="LiveId" clId="{38D1ABFC-C313-4844-808C-8C5C33E9A898}" dt="2022-06-22T04:39:27.230" v="3305" actId="478"/>
          <ac:spMkLst>
            <pc:docMk/>
            <pc:sldMk cId="842851711" sldId="446"/>
            <ac:spMk id="157" creationId="{663EAE1B-D956-408C-AD7A-226EB9BD1315}"/>
          </ac:spMkLst>
        </pc:spChg>
        <pc:spChg chg="mod">
          <ac:chgData name="中田 雄大" userId="62f770ad0d6c1cad" providerId="LiveId" clId="{38D1ABFC-C313-4844-808C-8C5C33E9A898}" dt="2022-06-22T03:25:06.404" v="1454" actId="1076"/>
          <ac:spMkLst>
            <pc:docMk/>
            <pc:sldMk cId="842851711" sldId="446"/>
            <ac:spMk id="159" creationId="{33CE64B3-DE58-4DBE-8196-2DB63DC0BC1E}"/>
          </ac:spMkLst>
        </pc:spChg>
        <pc:cxnChg chg="mod">
          <ac:chgData name="中田 雄大" userId="62f770ad0d6c1cad" providerId="LiveId" clId="{38D1ABFC-C313-4844-808C-8C5C33E9A898}" dt="2022-06-22T03:30:26.291" v="1649" actId="14100"/>
          <ac:cxnSpMkLst>
            <pc:docMk/>
            <pc:sldMk cId="842851711" sldId="446"/>
            <ac:cxnSpMk id="114" creationId="{6C8C54CD-92C0-484A-9936-0C63B342A4BE}"/>
          </ac:cxnSpMkLst>
        </pc:cxnChg>
        <pc:cxnChg chg="mod">
          <ac:chgData name="中田 雄大" userId="62f770ad0d6c1cad" providerId="LiveId" clId="{38D1ABFC-C313-4844-808C-8C5C33E9A898}" dt="2022-06-22T03:30:19.787" v="1648" actId="1076"/>
          <ac:cxnSpMkLst>
            <pc:docMk/>
            <pc:sldMk cId="842851711" sldId="446"/>
            <ac:cxnSpMk id="139" creationId="{C816C59A-D70B-4098-87CA-632B4B56DDC7}"/>
          </ac:cxnSpMkLst>
        </pc:cxnChg>
        <pc:cxnChg chg="mod">
          <ac:chgData name="中田 雄大" userId="62f770ad0d6c1cad" providerId="LiveId" clId="{38D1ABFC-C313-4844-808C-8C5C33E9A898}" dt="2022-06-22T03:30:16.587" v="1647" actId="14100"/>
          <ac:cxnSpMkLst>
            <pc:docMk/>
            <pc:sldMk cId="842851711" sldId="446"/>
            <ac:cxnSpMk id="146" creationId="{B1B2CCF1-228B-4ACC-9775-30D7C31EBB50}"/>
          </ac:cxnSpMkLst>
        </pc:cxnChg>
      </pc:sldChg>
      <pc:sldChg chg="addSp delSp modSp mod ord modShow modNotesTx">
        <pc:chgData name="中田 雄大" userId="62f770ad0d6c1cad" providerId="LiveId" clId="{38D1ABFC-C313-4844-808C-8C5C33E9A898}" dt="2022-06-27T02:09:51.219" v="12989" actId="20577"/>
        <pc:sldMkLst>
          <pc:docMk/>
          <pc:sldMk cId="1915785143" sldId="448"/>
        </pc:sldMkLst>
        <pc:spChg chg="add del mod">
          <ac:chgData name="中田 雄大" userId="62f770ad0d6c1cad" providerId="LiveId" clId="{38D1ABFC-C313-4844-808C-8C5C33E9A898}" dt="2022-06-22T09:57:37.123" v="6969" actId="478"/>
          <ac:spMkLst>
            <pc:docMk/>
            <pc:sldMk cId="1915785143" sldId="448"/>
            <ac:spMk id="4" creationId="{0C86BB5A-1B71-5BD1-C8BB-B4EAB28F38CE}"/>
          </ac:spMkLst>
        </pc:spChg>
        <pc:spChg chg="del">
          <ac:chgData name="中田 雄大" userId="62f770ad0d6c1cad" providerId="LiveId" clId="{38D1ABFC-C313-4844-808C-8C5C33E9A898}" dt="2022-06-22T10:00:33.768" v="7021" actId="478"/>
          <ac:spMkLst>
            <pc:docMk/>
            <pc:sldMk cId="1915785143" sldId="448"/>
            <ac:spMk id="19" creationId="{981E44D3-7CE8-4707-8E2F-441E7962DB2C}"/>
          </ac:spMkLst>
        </pc:spChg>
        <pc:spChg chg="del">
          <ac:chgData name="中田 雄大" userId="62f770ad0d6c1cad" providerId="LiveId" clId="{38D1ABFC-C313-4844-808C-8C5C33E9A898}" dt="2022-06-22T10:00:31.859" v="7020" actId="478"/>
          <ac:spMkLst>
            <pc:docMk/>
            <pc:sldMk cId="1915785143" sldId="448"/>
            <ac:spMk id="20" creationId="{CA0C9423-C1C2-47D4-99D3-7ADB1A4B1DB6}"/>
          </ac:spMkLst>
        </pc:spChg>
        <pc:spChg chg="mod">
          <ac:chgData name="中田 雄大" userId="62f770ad0d6c1cad" providerId="LiveId" clId="{38D1ABFC-C313-4844-808C-8C5C33E9A898}" dt="2022-06-22T09:59:59.874" v="7011" actId="164"/>
          <ac:spMkLst>
            <pc:docMk/>
            <pc:sldMk cId="1915785143" sldId="448"/>
            <ac:spMk id="21" creationId="{320B5D6F-C18A-46A9-8D7E-2DFA8A5DE1E1}"/>
          </ac:spMkLst>
        </pc:spChg>
        <pc:spChg chg="mod">
          <ac:chgData name="中田 雄大" userId="62f770ad0d6c1cad" providerId="LiveId" clId="{38D1ABFC-C313-4844-808C-8C5C33E9A898}" dt="2022-06-23T02:29:32.650" v="8162" actId="20577"/>
          <ac:spMkLst>
            <pc:docMk/>
            <pc:sldMk cId="1915785143" sldId="448"/>
            <ac:spMk id="24" creationId="{433EC9A8-DBAB-4211-B1BB-61FD5D14E554}"/>
          </ac:spMkLst>
        </pc:spChg>
        <pc:spChg chg="mod">
          <ac:chgData name="中田 雄大" userId="62f770ad0d6c1cad" providerId="LiveId" clId="{38D1ABFC-C313-4844-808C-8C5C33E9A898}" dt="2022-06-22T10:06:17.056" v="7315" actId="20577"/>
          <ac:spMkLst>
            <pc:docMk/>
            <pc:sldMk cId="1915785143" sldId="448"/>
            <ac:spMk id="25" creationId="{F32FB0B8-46C3-4202-91F5-61D29967DF45}"/>
          </ac:spMkLst>
        </pc:spChg>
        <pc:spChg chg="mod">
          <ac:chgData name="中田 雄大" userId="62f770ad0d6c1cad" providerId="LiveId" clId="{38D1ABFC-C313-4844-808C-8C5C33E9A898}" dt="2022-06-23T02:29:01.781" v="8107" actId="1076"/>
          <ac:spMkLst>
            <pc:docMk/>
            <pc:sldMk cId="1915785143" sldId="448"/>
            <ac:spMk id="27" creationId="{0C37C026-9E84-462D-9B3D-5D5BAF91FFB0}"/>
          </ac:spMkLst>
        </pc:spChg>
        <pc:spChg chg="add mod">
          <ac:chgData name="中田 雄大" userId="62f770ad0d6c1cad" providerId="LiveId" clId="{38D1ABFC-C313-4844-808C-8C5C33E9A898}" dt="2022-06-23T02:28:48.870" v="8105" actId="1076"/>
          <ac:spMkLst>
            <pc:docMk/>
            <pc:sldMk cId="1915785143" sldId="448"/>
            <ac:spMk id="28" creationId="{FCF317F4-4AAA-1440-7CC3-3D2ECCD1D49B}"/>
          </ac:spMkLst>
        </pc:spChg>
        <pc:spChg chg="add mod">
          <ac:chgData name="中田 雄大" userId="62f770ad0d6c1cad" providerId="LiveId" clId="{38D1ABFC-C313-4844-808C-8C5C33E9A898}" dt="2022-06-23T02:28:48.870" v="8105" actId="1076"/>
          <ac:spMkLst>
            <pc:docMk/>
            <pc:sldMk cId="1915785143" sldId="448"/>
            <ac:spMk id="29" creationId="{334226DE-D7BE-CFD1-3F5B-370A40AD0767}"/>
          </ac:spMkLst>
        </pc:spChg>
        <pc:spChg chg="del">
          <ac:chgData name="中田 雄大" userId="62f770ad0d6c1cad" providerId="LiveId" clId="{38D1ABFC-C313-4844-808C-8C5C33E9A898}" dt="2022-06-22T09:57:34.598" v="6968" actId="478"/>
          <ac:spMkLst>
            <pc:docMk/>
            <pc:sldMk cId="1915785143" sldId="448"/>
            <ac:spMk id="29" creationId="{D9A84133-4EAA-4FCC-B18F-9E58E89BCD47}"/>
          </ac:spMkLst>
        </pc:spChg>
        <pc:spChg chg="add mod">
          <ac:chgData name="中田 雄大" userId="62f770ad0d6c1cad" providerId="LiveId" clId="{38D1ABFC-C313-4844-808C-8C5C33E9A898}" dt="2022-06-23T02:28:48.870" v="8105" actId="1076"/>
          <ac:spMkLst>
            <pc:docMk/>
            <pc:sldMk cId="1915785143" sldId="448"/>
            <ac:spMk id="30" creationId="{D8B9CE4A-0559-F180-D92E-57E53CE65B6F}"/>
          </ac:spMkLst>
        </pc:spChg>
        <pc:spChg chg="mod topLvl">
          <ac:chgData name="中田 雄大" userId="62f770ad0d6c1cad" providerId="LiveId" clId="{38D1ABFC-C313-4844-808C-8C5C33E9A898}" dt="2022-06-22T10:01:18.283" v="7038" actId="164"/>
          <ac:spMkLst>
            <pc:docMk/>
            <pc:sldMk cId="1915785143" sldId="448"/>
            <ac:spMk id="41" creationId="{8742BDE0-B8D9-19A9-63FD-1E3A68566FBD}"/>
          </ac:spMkLst>
        </pc:spChg>
        <pc:spChg chg="mod topLvl">
          <ac:chgData name="中田 雄大" userId="62f770ad0d6c1cad" providerId="LiveId" clId="{38D1ABFC-C313-4844-808C-8C5C33E9A898}" dt="2022-06-22T10:02:28.277" v="7055" actId="164"/>
          <ac:spMkLst>
            <pc:docMk/>
            <pc:sldMk cId="1915785143" sldId="448"/>
            <ac:spMk id="53" creationId="{B42C7BAC-A0F7-DCB0-70F8-365B0A63C998}"/>
          </ac:spMkLst>
        </pc:spChg>
        <pc:spChg chg="mod">
          <ac:chgData name="中田 雄大" userId="62f770ad0d6c1cad" providerId="LiveId" clId="{38D1ABFC-C313-4844-808C-8C5C33E9A898}" dt="2022-06-23T02:28:48.870" v="8105" actId="1076"/>
          <ac:spMkLst>
            <pc:docMk/>
            <pc:sldMk cId="1915785143" sldId="448"/>
            <ac:spMk id="54" creationId="{EEE4C93D-DE52-49F4-B488-91B5F7E83989}"/>
          </ac:spMkLst>
        </pc:spChg>
        <pc:spChg chg="del mod">
          <ac:chgData name="中田 雄大" userId="62f770ad0d6c1cad" providerId="LiveId" clId="{38D1ABFC-C313-4844-808C-8C5C33E9A898}" dt="2022-06-23T02:25:22.135" v="7860" actId="478"/>
          <ac:spMkLst>
            <pc:docMk/>
            <pc:sldMk cId="1915785143" sldId="448"/>
            <ac:spMk id="56" creationId="{C3FC23C6-86BD-40E0-A04B-B0033108F932}"/>
          </ac:spMkLst>
        </pc:spChg>
        <pc:spChg chg="del mod">
          <ac:chgData name="中田 雄大" userId="62f770ad0d6c1cad" providerId="LiveId" clId="{38D1ABFC-C313-4844-808C-8C5C33E9A898}" dt="2022-06-23T02:25:41.472" v="7872" actId="478"/>
          <ac:spMkLst>
            <pc:docMk/>
            <pc:sldMk cId="1915785143" sldId="448"/>
            <ac:spMk id="57" creationId="{E450C4AD-2233-47EE-B13C-067CDB5125A1}"/>
          </ac:spMkLst>
        </pc:spChg>
        <pc:spChg chg="add mod">
          <ac:chgData name="中田 雄大" userId="62f770ad0d6c1cad" providerId="LiveId" clId="{38D1ABFC-C313-4844-808C-8C5C33E9A898}" dt="2022-06-23T02:39:59.328" v="8255" actId="207"/>
          <ac:spMkLst>
            <pc:docMk/>
            <pc:sldMk cId="1915785143" sldId="448"/>
            <ac:spMk id="62" creationId="{FE924840-63A7-BA87-12FA-2C0D5A848068}"/>
          </ac:spMkLst>
        </pc:spChg>
        <pc:spChg chg="add mod">
          <ac:chgData name="中田 雄大" userId="62f770ad0d6c1cad" providerId="LiveId" clId="{38D1ABFC-C313-4844-808C-8C5C33E9A898}" dt="2022-06-23T02:29:01.781" v="8107" actId="1076"/>
          <ac:spMkLst>
            <pc:docMk/>
            <pc:sldMk cId="1915785143" sldId="448"/>
            <ac:spMk id="63" creationId="{D7B2C62F-4B24-0672-1449-3E460E677474}"/>
          </ac:spMkLst>
        </pc:spChg>
        <pc:grpChg chg="add mod">
          <ac:chgData name="中田 雄大" userId="62f770ad0d6c1cad" providerId="LiveId" clId="{38D1ABFC-C313-4844-808C-8C5C33E9A898}" dt="2022-06-23T02:28:48.870" v="8105" actId="1076"/>
          <ac:grpSpMkLst>
            <pc:docMk/>
            <pc:sldMk cId="1915785143" sldId="448"/>
            <ac:grpSpMk id="23" creationId="{26833C7A-DC8E-F478-FB76-B3D27D4D28F6}"/>
          </ac:grpSpMkLst>
        </pc:grpChg>
        <pc:grpChg chg="add mod">
          <ac:chgData name="中田 雄大" userId="62f770ad0d6c1cad" providerId="LiveId" clId="{38D1ABFC-C313-4844-808C-8C5C33E9A898}" dt="2022-06-23T02:28:48.870" v="8105" actId="1076"/>
          <ac:grpSpMkLst>
            <pc:docMk/>
            <pc:sldMk cId="1915785143" sldId="448"/>
            <ac:grpSpMk id="38" creationId="{E32CE20F-D02F-D3D2-C708-5AF2DA6C1EF0}"/>
          </ac:grpSpMkLst>
        </pc:grpChg>
        <pc:grpChg chg="add del mod">
          <ac:chgData name="中田 雄大" userId="62f770ad0d6c1cad" providerId="LiveId" clId="{38D1ABFC-C313-4844-808C-8C5C33E9A898}" dt="2022-06-22T10:01:00.963" v="7033" actId="478"/>
          <ac:grpSpMkLst>
            <pc:docMk/>
            <pc:sldMk cId="1915785143" sldId="448"/>
            <ac:grpSpMk id="40" creationId="{76688C83-D69C-FB72-50E6-D55DE72A096A}"/>
          </ac:grpSpMkLst>
        </pc:grpChg>
        <pc:grpChg chg="add del mod">
          <ac:chgData name="中田 雄大" userId="62f770ad0d6c1cad" providerId="LiveId" clId="{38D1ABFC-C313-4844-808C-8C5C33E9A898}" dt="2022-06-22T10:02:10.474" v="7050" actId="478"/>
          <ac:grpSpMkLst>
            <pc:docMk/>
            <pc:sldMk cId="1915785143" sldId="448"/>
            <ac:grpSpMk id="52" creationId="{9676DC44-B6E7-AED6-5AEA-1C5EAF2B4889}"/>
          </ac:grpSpMkLst>
        </pc:grpChg>
        <pc:grpChg chg="add mod">
          <ac:chgData name="中田 雄大" userId="62f770ad0d6c1cad" providerId="LiveId" clId="{38D1ABFC-C313-4844-808C-8C5C33E9A898}" dt="2022-06-23T02:28:48.870" v="8105" actId="1076"/>
          <ac:grpSpMkLst>
            <pc:docMk/>
            <pc:sldMk cId="1915785143" sldId="448"/>
            <ac:grpSpMk id="61" creationId="{121F08A3-6BCC-5B01-FD7C-82AD4E2B77A5}"/>
          </ac:grpSpMkLst>
        </pc:grpChg>
        <pc:picChg chg="del">
          <ac:chgData name="中田 雄大" userId="62f770ad0d6c1cad" providerId="LiveId" clId="{38D1ABFC-C313-4844-808C-8C5C33E9A898}" dt="2022-06-22T09:58:35.042" v="6988" actId="478"/>
          <ac:picMkLst>
            <pc:docMk/>
            <pc:sldMk cId="1915785143" sldId="448"/>
            <ac:picMk id="3" creationId="{1DFEBF0B-5B6A-45DF-91B3-879F448A9EFA}"/>
          </ac:picMkLst>
        </pc:picChg>
        <pc:picChg chg="add mod">
          <ac:chgData name="中田 雄大" userId="62f770ad0d6c1cad" providerId="LiveId" clId="{38D1ABFC-C313-4844-808C-8C5C33E9A898}" dt="2022-06-23T02:28:48.870" v="8105" actId="1076"/>
          <ac:picMkLst>
            <pc:docMk/>
            <pc:sldMk cId="1915785143" sldId="448"/>
            <ac:picMk id="6" creationId="{6D1FB091-2D40-2A37-DF2F-2F1BF9C1786B}"/>
          </ac:picMkLst>
        </pc:picChg>
        <pc:picChg chg="add mod">
          <ac:chgData name="中田 雄大" userId="62f770ad0d6c1cad" providerId="LiveId" clId="{38D1ABFC-C313-4844-808C-8C5C33E9A898}" dt="2022-06-23T02:28:48.870" v="8105" actId="1076"/>
          <ac:picMkLst>
            <pc:docMk/>
            <pc:sldMk cId="1915785143" sldId="448"/>
            <ac:picMk id="8" creationId="{D9F2C61E-BCE5-3D17-DB12-8FDFA104C2B9}"/>
          </ac:picMkLst>
        </pc:picChg>
        <pc:picChg chg="add mod">
          <ac:chgData name="中田 雄大" userId="62f770ad0d6c1cad" providerId="LiveId" clId="{38D1ABFC-C313-4844-808C-8C5C33E9A898}" dt="2022-06-23T02:28:48.870" v="8105" actId="1076"/>
          <ac:picMkLst>
            <pc:docMk/>
            <pc:sldMk cId="1915785143" sldId="448"/>
            <ac:picMk id="10" creationId="{61A128D6-44C7-FFED-4182-86E620209C05}"/>
          </ac:picMkLst>
        </pc:picChg>
        <pc:picChg chg="add mod">
          <ac:chgData name="中田 雄大" userId="62f770ad0d6c1cad" providerId="LiveId" clId="{38D1ABFC-C313-4844-808C-8C5C33E9A898}" dt="2022-06-22T09:59:59.874" v="7011" actId="164"/>
          <ac:picMkLst>
            <pc:docMk/>
            <pc:sldMk cId="1915785143" sldId="448"/>
            <ac:picMk id="12" creationId="{52C3010F-43FE-F933-7C18-4D547B391058}"/>
          </ac:picMkLst>
        </pc:picChg>
        <pc:picChg chg="add mod">
          <ac:chgData name="中田 雄大" userId="62f770ad0d6c1cad" providerId="LiveId" clId="{38D1ABFC-C313-4844-808C-8C5C33E9A898}" dt="2022-06-22T09:59:59.874" v="7011" actId="164"/>
          <ac:picMkLst>
            <pc:docMk/>
            <pc:sldMk cId="1915785143" sldId="448"/>
            <ac:picMk id="14" creationId="{00026161-D283-B26B-6DB2-D3E3DD428B18}"/>
          </ac:picMkLst>
        </pc:picChg>
        <pc:picChg chg="del">
          <ac:chgData name="中田 雄大" userId="62f770ad0d6c1cad" providerId="LiveId" clId="{38D1ABFC-C313-4844-808C-8C5C33E9A898}" dt="2022-06-22T09:58:17.587" v="6981" actId="478"/>
          <ac:picMkLst>
            <pc:docMk/>
            <pc:sldMk cId="1915785143" sldId="448"/>
            <ac:picMk id="16" creationId="{D90FC275-529D-4795-92CA-818281B2116F}"/>
          </ac:picMkLst>
        </pc:picChg>
        <pc:picChg chg="add mod">
          <ac:chgData name="中田 雄大" userId="62f770ad0d6c1cad" providerId="LiveId" clId="{38D1ABFC-C313-4844-808C-8C5C33E9A898}" dt="2022-06-22T09:59:59.874" v="7011" actId="164"/>
          <ac:picMkLst>
            <pc:docMk/>
            <pc:sldMk cId="1915785143" sldId="448"/>
            <ac:picMk id="17" creationId="{6051DE1E-C5D7-9A68-3941-737B33DD3721}"/>
          </ac:picMkLst>
        </pc:picChg>
        <pc:picChg chg="del">
          <ac:chgData name="中田 雄大" userId="62f770ad0d6c1cad" providerId="LiveId" clId="{38D1ABFC-C313-4844-808C-8C5C33E9A898}" dt="2022-06-22T09:57:54.142" v="6973" actId="478"/>
          <ac:picMkLst>
            <pc:docMk/>
            <pc:sldMk cId="1915785143" sldId="448"/>
            <ac:picMk id="18" creationId="{53D5D324-CC8A-47F4-90DA-F3EBC28D65C7}"/>
          </ac:picMkLst>
        </pc:picChg>
        <pc:picChg chg="del">
          <ac:chgData name="中田 雄大" userId="62f770ad0d6c1cad" providerId="LiveId" clId="{38D1ABFC-C313-4844-808C-8C5C33E9A898}" dt="2022-06-22T10:00:18.627" v="7013" actId="478"/>
          <ac:picMkLst>
            <pc:docMk/>
            <pc:sldMk cId="1915785143" sldId="448"/>
            <ac:picMk id="22" creationId="{91D81E5F-B59B-41E9-9DF4-FE53535DF0EF}"/>
          </ac:picMkLst>
        </pc:picChg>
        <pc:picChg chg="add del mod">
          <ac:chgData name="中田 雄大" userId="62f770ad0d6c1cad" providerId="LiveId" clId="{38D1ABFC-C313-4844-808C-8C5C33E9A898}" dt="2022-06-22T10:00:31.859" v="7020" actId="478"/>
          <ac:picMkLst>
            <pc:docMk/>
            <pc:sldMk cId="1915785143" sldId="448"/>
            <ac:picMk id="28" creationId="{060B31D0-3973-DB97-5CD0-92834C268D4C}"/>
          </ac:picMkLst>
        </pc:picChg>
        <pc:picChg chg="del">
          <ac:chgData name="中田 雄大" userId="62f770ad0d6c1cad" providerId="LiveId" clId="{38D1ABFC-C313-4844-808C-8C5C33E9A898}" dt="2022-06-22T10:00:31.859" v="7020" actId="478"/>
          <ac:picMkLst>
            <pc:docMk/>
            <pc:sldMk cId="1915785143" sldId="448"/>
            <ac:picMk id="31" creationId="{DDAEFD4E-0E62-4B52-AFB6-2DF251F469F9}"/>
          </ac:picMkLst>
        </pc:picChg>
        <pc:picChg chg="add mod">
          <ac:chgData name="中田 雄大" userId="62f770ad0d6c1cad" providerId="LiveId" clId="{38D1ABFC-C313-4844-808C-8C5C33E9A898}" dt="2022-06-22T10:01:18.283" v="7038" actId="164"/>
          <ac:picMkLst>
            <pc:docMk/>
            <pc:sldMk cId="1915785143" sldId="448"/>
            <ac:picMk id="32" creationId="{5344BE4F-B994-FBDE-D89E-ADE330764497}"/>
          </ac:picMkLst>
        </pc:picChg>
        <pc:picChg chg="del">
          <ac:chgData name="中田 雄大" userId="62f770ad0d6c1cad" providerId="LiveId" clId="{38D1ABFC-C313-4844-808C-8C5C33E9A898}" dt="2022-06-22T10:00:31.859" v="7020" actId="478"/>
          <ac:picMkLst>
            <pc:docMk/>
            <pc:sldMk cId="1915785143" sldId="448"/>
            <ac:picMk id="34" creationId="{511E24F9-1F15-498B-A043-13DDE7C95BF3}"/>
          </ac:picMkLst>
        </pc:picChg>
        <pc:picChg chg="add mod">
          <ac:chgData name="中田 雄大" userId="62f770ad0d6c1cad" providerId="LiveId" clId="{38D1ABFC-C313-4844-808C-8C5C33E9A898}" dt="2022-06-22T10:01:18.283" v="7038" actId="164"/>
          <ac:picMkLst>
            <pc:docMk/>
            <pc:sldMk cId="1915785143" sldId="448"/>
            <ac:picMk id="35" creationId="{22B48A99-47B7-A80A-A25C-D7BDAF35ECE9}"/>
          </ac:picMkLst>
        </pc:picChg>
        <pc:picChg chg="add mod">
          <ac:chgData name="中田 雄大" userId="62f770ad0d6c1cad" providerId="LiveId" clId="{38D1ABFC-C313-4844-808C-8C5C33E9A898}" dt="2022-06-22T10:01:18.283" v="7038" actId="164"/>
          <ac:picMkLst>
            <pc:docMk/>
            <pc:sldMk cId="1915785143" sldId="448"/>
            <ac:picMk id="37" creationId="{8FE79949-B4F8-EB85-BF5D-31CC152A6E51}"/>
          </ac:picMkLst>
        </pc:picChg>
        <pc:picChg chg="del mod">
          <ac:chgData name="中田 雄大" userId="62f770ad0d6c1cad" providerId="LiveId" clId="{38D1ABFC-C313-4844-808C-8C5C33E9A898}" dt="2022-06-22T10:00:38.390" v="7023" actId="478"/>
          <ac:picMkLst>
            <pc:docMk/>
            <pc:sldMk cId="1915785143" sldId="448"/>
            <ac:picMk id="42" creationId="{321F83C8-4539-C694-44D8-7F9BC0C48452}"/>
          </ac:picMkLst>
        </pc:picChg>
        <pc:picChg chg="del">
          <ac:chgData name="中田 雄大" userId="62f770ad0d6c1cad" providerId="LiveId" clId="{38D1ABFC-C313-4844-808C-8C5C33E9A898}" dt="2022-06-22T10:00:33.768" v="7021" actId="478"/>
          <ac:picMkLst>
            <pc:docMk/>
            <pc:sldMk cId="1915785143" sldId="448"/>
            <ac:picMk id="43" creationId="{D03A03D8-44EF-47C4-9388-32A058BCEF23}"/>
          </ac:picMkLst>
        </pc:picChg>
        <pc:picChg chg="del mod">
          <ac:chgData name="中田 雄大" userId="62f770ad0d6c1cad" providerId="LiveId" clId="{38D1ABFC-C313-4844-808C-8C5C33E9A898}" dt="2022-06-22T10:00:50.877" v="7028" actId="478"/>
          <ac:picMkLst>
            <pc:docMk/>
            <pc:sldMk cId="1915785143" sldId="448"/>
            <ac:picMk id="44" creationId="{6D569A9D-DEE5-650C-ADF0-B649D1A58C9E}"/>
          </ac:picMkLst>
        </pc:picChg>
        <pc:picChg chg="del">
          <ac:chgData name="中田 雄大" userId="62f770ad0d6c1cad" providerId="LiveId" clId="{38D1ABFC-C313-4844-808C-8C5C33E9A898}" dt="2022-06-22T10:00:33.768" v="7021" actId="478"/>
          <ac:picMkLst>
            <pc:docMk/>
            <pc:sldMk cId="1915785143" sldId="448"/>
            <ac:picMk id="45" creationId="{A7D089E2-CB91-4814-A1E7-52B441E87FF4}"/>
          </ac:picMkLst>
        </pc:picChg>
        <pc:picChg chg="del mod topLvl">
          <ac:chgData name="中田 雄大" userId="62f770ad0d6c1cad" providerId="LiveId" clId="{38D1ABFC-C313-4844-808C-8C5C33E9A898}" dt="2022-06-22T10:01:00.963" v="7033" actId="478"/>
          <ac:picMkLst>
            <pc:docMk/>
            <pc:sldMk cId="1915785143" sldId="448"/>
            <ac:picMk id="46" creationId="{D1AFD60F-81C8-C307-58E2-7F0B2F3E37EB}"/>
          </ac:picMkLst>
        </pc:picChg>
        <pc:picChg chg="del">
          <ac:chgData name="中田 雄大" userId="62f770ad0d6c1cad" providerId="LiveId" clId="{38D1ABFC-C313-4844-808C-8C5C33E9A898}" dt="2022-06-22T10:00:33.768" v="7021" actId="478"/>
          <ac:picMkLst>
            <pc:docMk/>
            <pc:sldMk cId="1915785143" sldId="448"/>
            <ac:picMk id="47" creationId="{8EC732F6-ED4D-4D5B-A479-CFA0F37508C1}"/>
          </ac:picMkLst>
        </pc:picChg>
        <pc:picChg chg="add mod">
          <ac:chgData name="中田 雄大" userId="62f770ad0d6c1cad" providerId="LiveId" clId="{38D1ABFC-C313-4844-808C-8C5C33E9A898}" dt="2022-06-22T10:02:28.277" v="7055" actId="164"/>
          <ac:picMkLst>
            <pc:docMk/>
            <pc:sldMk cId="1915785143" sldId="448"/>
            <ac:picMk id="48" creationId="{C418C35B-E0EA-6326-90B3-60E505F2D43E}"/>
          </ac:picMkLst>
        </pc:picChg>
        <pc:picChg chg="del">
          <ac:chgData name="中田 雄大" userId="62f770ad0d6c1cad" providerId="LiveId" clId="{38D1ABFC-C313-4844-808C-8C5C33E9A898}" dt="2022-06-22T09:59:16.058" v="6995" actId="478"/>
          <ac:picMkLst>
            <pc:docMk/>
            <pc:sldMk cId="1915785143" sldId="448"/>
            <ac:picMk id="50" creationId="{37043742-BFDC-409D-9857-E41273C1F945}"/>
          </ac:picMkLst>
        </pc:picChg>
        <pc:picChg chg="del">
          <ac:chgData name="中田 雄大" userId="62f770ad0d6c1cad" providerId="LiveId" clId="{38D1ABFC-C313-4844-808C-8C5C33E9A898}" dt="2022-06-22T09:59:17.031" v="6996" actId="478"/>
          <ac:picMkLst>
            <pc:docMk/>
            <pc:sldMk cId="1915785143" sldId="448"/>
            <ac:picMk id="51" creationId="{FF4D04D2-9770-491B-8FF8-4DE5FEF575F7}"/>
          </ac:picMkLst>
        </pc:picChg>
        <pc:picChg chg="del mod topLvl">
          <ac:chgData name="中田 雄大" userId="62f770ad0d6c1cad" providerId="LiveId" clId="{38D1ABFC-C313-4844-808C-8C5C33E9A898}" dt="2022-06-22T10:02:10.474" v="7050" actId="478"/>
          <ac:picMkLst>
            <pc:docMk/>
            <pc:sldMk cId="1915785143" sldId="448"/>
            <ac:picMk id="55" creationId="{C085184A-7824-7C8B-7F04-905FA10C10F3}"/>
          </ac:picMkLst>
        </pc:picChg>
        <pc:picChg chg="del mod">
          <ac:chgData name="中田 雄大" userId="62f770ad0d6c1cad" providerId="LiveId" clId="{38D1ABFC-C313-4844-808C-8C5C33E9A898}" dt="2022-06-22T10:01:57.462" v="7045" actId="478"/>
          <ac:picMkLst>
            <pc:docMk/>
            <pc:sldMk cId="1915785143" sldId="448"/>
            <ac:picMk id="58" creationId="{C5BDE300-41A2-FD42-E0A9-A262740C10A1}"/>
          </ac:picMkLst>
        </pc:picChg>
        <pc:picChg chg="del mod">
          <ac:chgData name="中田 雄大" userId="62f770ad0d6c1cad" providerId="LiveId" clId="{38D1ABFC-C313-4844-808C-8C5C33E9A898}" dt="2022-06-22T10:01:44.256" v="7041" actId="478"/>
          <ac:picMkLst>
            <pc:docMk/>
            <pc:sldMk cId="1915785143" sldId="448"/>
            <ac:picMk id="59" creationId="{6FF719A9-71E4-34AD-1EE5-7D1A73E67F62}"/>
          </ac:picMkLst>
        </pc:picChg>
        <pc:picChg chg="add mod">
          <ac:chgData name="中田 雄大" userId="62f770ad0d6c1cad" providerId="LiveId" clId="{38D1ABFC-C313-4844-808C-8C5C33E9A898}" dt="2022-06-22T10:02:28.277" v="7055" actId="164"/>
          <ac:picMkLst>
            <pc:docMk/>
            <pc:sldMk cId="1915785143" sldId="448"/>
            <ac:picMk id="60" creationId="{CADDAC34-31BF-F8AA-1D35-D44ED08E010E}"/>
          </ac:picMkLst>
        </pc:picChg>
      </pc:sldChg>
      <pc:sldChg chg="del">
        <pc:chgData name="中田 雄大" userId="62f770ad0d6c1cad" providerId="LiveId" clId="{38D1ABFC-C313-4844-808C-8C5C33E9A898}" dt="2022-06-23T05:48:35.872" v="9920" actId="47"/>
        <pc:sldMkLst>
          <pc:docMk/>
          <pc:sldMk cId="3582953844" sldId="449"/>
        </pc:sldMkLst>
      </pc:sldChg>
      <pc:sldChg chg="addSp delSp modSp mod">
        <pc:chgData name="中田 雄大" userId="62f770ad0d6c1cad" providerId="LiveId" clId="{38D1ABFC-C313-4844-808C-8C5C33E9A898}" dt="2022-06-23T05:58:13.300" v="10197" actId="20577"/>
        <pc:sldMkLst>
          <pc:docMk/>
          <pc:sldMk cId="1138573081" sldId="454"/>
        </pc:sldMkLst>
        <pc:spChg chg="add del mod">
          <ac:chgData name="中田 雄大" userId="62f770ad0d6c1cad" providerId="LiveId" clId="{38D1ABFC-C313-4844-808C-8C5C33E9A898}" dt="2022-06-23T05:52:53.260" v="9968" actId="478"/>
          <ac:spMkLst>
            <pc:docMk/>
            <pc:sldMk cId="1138573081" sldId="454"/>
            <ac:spMk id="3" creationId="{2BCFE97F-F1DC-6A44-DDE9-AAEF1128BE9A}"/>
          </ac:spMkLst>
        </pc:spChg>
        <pc:spChg chg="del mod">
          <ac:chgData name="中田 雄大" userId="62f770ad0d6c1cad" providerId="LiveId" clId="{38D1ABFC-C313-4844-808C-8C5C33E9A898}" dt="2022-06-23T05:52:50.590" v="9967" actId="478"/>
          <ac:spMkLst>
            <pc:docMk/>
            <pc:sldMk cId="1138573081" sldId="454"/>
            <ac:spMk id="8" creationId="{3C5FB00B-C77E-4C82-A961-0509D44F8521}"/>
          </ac:spMkLst>
        </pc:spChg>
        <pc:spChg chg="mod">
          <ac:chgData name="中田 雄大" userId="62f770ad0d6c1cad" providerId="LiveId" clId="{38D1ABFC-C313-4844-808C-8C5C33E9A898}" dt="2022-06-23T05:56:47.827" v="10126" actId="207"/>
          <ac:spMkLst>
            <pc:docMk/>
            <pc:sldMk cId="1138573081" sldId="454"/>
            <ac:spMk id="9" creationId="{5DBF991F-E220-4196-AE64-653D42B97FE1}"/>
          </ac:spMkLst>
        </pc:spChg>
        <pc:spChg chg="add del mod">
          <ac:chgData name="中田 雄大" userId="62f770ad0d6c1cad" providerId="LiveId" clId="{38D1ABFC-C313-4844-808C-8C5C33E9A898}" dt="2022-06-23T05:57:25.925" v="10132" actId="478"/>
          <ac:spMkLst>
            <pc:docMk/>
            <pc:sldMk cId="1138573081" sldId="454"/>
            <ac:spMk id="11" creationId="{014174B9-24B8-DAC6-FD6E-B88DC9ED4F34}"/>
          </ac:spMkLst>
        </pc:spChg>
        <pc:spChg chg="add mod">
          <ac:chgData name="中田 雄大" userId="62f770ad0d6c1cad" providerId="LiveId" clId="{38D1ABFC-C313-4844-808C-8C5C33E9A898}" dt="2022-06-23T05:58:13.300" v="10197" actId="20577"/>
          <ac:spMkLst>
            <pc:docMk/>
            <pc:sldMk cId="1138573081" sldId="454"/>
            <ac:spMk id="12" creationId="{D139B818-82E2-958C-21D0-1970C899ED87}"/>
          </ac:spMkLst>
        </pc:spChg>
        <pc:spChg chg="add del mod">
          <ac:chgData name="中田 雄大" userId="62f770ad0d6c1cad" providerId="LiveId" clId="{38D1ABFC-C313-4844-808C-8C5C33E9A898}" dt="2022-06-23T05:57:29.386" v="10133" actId="478"/>
          <ac:spMkLst>
            <pc:docMk/>
            <pc:sldMk cId="1138573081" sldId="454"/>
            <ac:spMk id="13" creationId="{30A8D688-F3F1-1DB2-C487-394F64693848}"/>
          </ac:spMkLst>
        </pc:spChg>
        <pc:graphicFrameChg chg="del">
          <ac:chgData name="中田 雄大" userId="62f770ad0d6c1cad" providerId="LiveId" clId="{38D1ABFC-C313-4844-808C-8C5C33E9A898}" dt="2022-06-23T05:50:10.283" v="9921" actId="478"/>
          <ac:graphicFrameMkLst>
            <pc:docMk/>
            <pc:sldMk cId="1138573081" sldId="454"/>
            <ac:graphicFrameMk id="5" creationId="{02C8FC07-72B0-421A-8BED-77E7106154D9}"/>
          </ac:graphicFrameMkLst>
        </pc:graphicFrameChg>
        <pc:graphicFrameChg chg="add mod ord">
          <ac:chgData name="中田 雄大" userId="62f770ad0d6c1cad" providerId="LiveId" clId="{38D1ABFC-C313-4844-808C-8C5C33E9A898}" dt="2022-06-23T05:57:46.553" v="10138" actId="403"/>
          <ac:graphicFrameMkLst>
            <pc:docMk/>
            <pc:sldMk cId="1138573081" sldId="454"/>
            <ac:graphicFrameMk id="10" creationId="{A33E5E99-3311-42F1-A668-C0330B18E7F0}"/>
          </ac:graphicFrameMkLst>
        </pc:graphicFrameChg>
        <pc:picChg chg="mod">
          <ac:chgData name="中田 雄大" userId="62f770ad0d6c1cad" providerId="LiveId" clId="{38D1ABFC-C313-4844-808C-8C5C33E9A898}" dt="2022-06-23T05:56:08.520" v="10108" actId="1076"/>
          <ac:picMkLst>
            <pc:docMk/>
            <pc:sldMk cId="1138573081" sldId="454"/>
            <ac:picMk id="6" creationId="{47A0AF80-5346-4271-BA01-7195DBE2ED48}"/>
          </ac:picMkLst>
        </pc:picChg>
      </pc:sldChg>
      <pc:sldChg chg="del">
        <pc:chgData name="中田 雄大" userId="62f770ad0d6c1cad" providerId="LiveId" clId="{38D1ABFC-C313-4844-808C-8C5C33E9A898}" dt="2022-06-20T05:33:47.385" v="10" actId="47"/>
        <pc:sldMkLst>
          <pc:docMk/>
          <pc:sldMk cId="2670826527" sldId="458"/>
        </pc:sldMkLst>
      </pc:sldChg>
      <pc:sldChg chg="del">
        <pc:chgData name="中田 雄大" userId="62f770ad0d6c1cad" providerId="LiveId" clId="{38D1ABFC-C313-4844-808C-8C5C33E9A898}" dt="2022-06-20T05:33:48.268" v="11" actId="47"/>
        <pc:sldMkLst>
          <pc:docMk/>
          <pc:sldMk cId="3280678843" sldId="459"/>
        </pc:sldMkLst>
      </pc:sldChg>
      <pc:sldChg chg="ord">
        <pc:chgData name="中田 雄大" userId="62f770ad0d6c1cad" providerId="LiveId" clId="{38D1ABFC-C313-4844-808C-8C5C33E9A898}" dt="2022-06-22T02:59:03.898" v="861"/>
        <pc:sldMkLst>
          <pc:docMk/>
          <pc:sldMk cId="2600327467" sldId="460"/>
        </pc:sldMkLst>
      </pc:sldChg>
      <pc:sldChg chg="ord">
        <pc:chgData name="中田 雄大" userId="62f770ad0d6c1cad" providerId="LiveId" clId="{38D1ABFC-C313-4844-808C-8C5C33E9A898}" dt="2022-06-22T02:59:03.898" v="861"/>
        <pc:sldMkLst>
          <pc:docMk/>
          <pc:sldMk cId="3354616391" sldId="462"/>
        </pc:sldMkLst>
      </pc:sldChg>
      <pc:sldChg chg="ord">
        <pc:chgData name="中田 雄大" userId="62f770ad0d6c1cad" providerId="LiveId" clId="{38D1ABFC-C313-4844-808C-8C5C33E9A898}" dt="2022-06-22T02:59:03.898" v="861"/>
        <pc:sldMkLst>
          <pc:docMk/>
          <pc:sldMk cId="2625064736" sldId="463"/>
        </pc:sldMkLst>
      </pc:sldChg>
      <pc:sldChg chg="ord">
        <pc:chgData name="中田 雄大" userId="62f770ad0d6c1cad" providerId="LiveId" clId="{38D1ABFC-C313-4844-808C-8C5C33E9A898}" dt="2022-06-22T02:59:03.898" v="861"/>
        <pc:sldMkLst>
          <pc:docMk/>
          <pc:sldMk cId="1292903592" sldId="464"/>
        </pc:sldMkLst>
      </pc:sldChg>
      <pc:sldChg chg="ord">
        <pc:chgData name="中田 雄大" userId="62f770ad0d6c1cad" providerId="LiveId" clId="{38D1ABFC-C313-4844-808C-8C5C33E9A898}" dt="2022-06-22T02:59:03.898" v="861"/>
        <pc:sldMkLst>
          <pc:docMk/>
          <pc:sldMk cId="1656327776" sldId="465"/>
        </pc:sldMkLst>
      </pc:sldChg>
      <pc:sldChg chg="ord">
        <pc:chgData name="中田 雄大" userId="62f770ad0d6c1cad" providerId="LiveId" clId="{38D1ABFC-C313-4844-808C-8C5C33E9A898}" dt="2022-06-22T02:59:03.898" v="861"/>
        <pc:sldMkLst>
          <pc:docMk/>
          <pc:sldMk cId="3004784682" sldId="466"/>
        </pc:sldMkLst>
      </pc:sldChg>
      <pc:sldChg chg="ord">
        <pc:chgData name="中田 雄大" userId="62f770ad0d6c1cad" providerId="LiveId" clId="{38D1ABFC-C313-4844-808C-8C5C33E9A898}" dt="2022-06-22T02:59:03.898" v="861"/>
        <pc:sldMkLst>
          <pc:docMk/>
          <pc:sldMk cId="2564528881" sldId="467"/>
        </pc:sldMkLst>
      </pc:sldChg>
      <pc:sldChg chg="ord">
        <pc:chgData name="中田 雄大" userId="62f770ad0d6c1cad" providerId="LiveId" clId="{38D1ABFC-C313-4844-808C-8C5C33E9A898}" dt="2022-06-22T02:59:03.898" v="861"/>
        <pc:sldMkLst>
          <pc:docMk/>
          <pc:sldMk cId="3659250788" sldId="468"/>
        </pc:sldMkLst>
      </pc:sldChg>
      <pc:sldChg chg="ord">
        <pc:chgData name="中田 雄大" userId="62f770ad0d6c1cad" providerId="LiveId" clId="{38D1ABFC-C313-4844-808C-8C5C33E9A898}" dt="2022-06-22T02:59:03.898" v="861"/>
        <pc:sldMkLst>
          <pc:docMk/>
          <pc:sldMk cId="1118021961" sldId="469"/>
        </pc:sldMkLst>
      </pc:sldChg>
      <pc:sldChg chg="ord">
        <pc:chgData name="中田 雄大" userId="62f770ad0d6c1cad" providerId="LiveId" clId="{38D1ABFC-C313-4844-808C-8C5C33E9A898}" dt="2022-06-22T02:59:03.898" v="861"/>
        <pc:sldMkLst>
          <pc:docMk/>
          <pc:sldMk cId="1722923305" sldId="470"/>
        </pc:sldMkLst>
      </pc:sldChg>
      <pc:sldChg chg="ord">
        <pc:chgData name="中田 雄大" userId="62f770ad0d6c1cad" providerId="LiveId" clId="{38D1ABFC-C313-4844-808C-8C5C33E9A898}" dt="2022-06-22T02:59:03.898" v="861"/>
        <pc:sldMkLst>
          <pc:docMk/>
          <pc:sldMk cId="2440414508" sldId="471"/>
        </pc:sldMkLst>
      </pc:sldChg>
      <pc:sldChg chg="ord">
        <pc:chgData name="中田 雄大" userId="62f770ad0d6c1cad" providerId="LiveId" clId="{38D1ABFC-C313-4844-808C-8C5C33E9A898}" dt="2022-06-22T02:59:03.898" v="861"/>
        <pc:sldMkLst>
          <pc:docMk/>
          <pc:sldMk cId="3494940850" sldId="472"/>
        </pc:sldMkLst>
      </pc:sldChg>
      <pc:sldChg chg="addSp delSp modSp add mod modNotesTx">
        <pc:chgData name="中田 雄大" userId="62f770ad0d6c1cad" providerId="LiveId" clId="{38D1ABFC-C313-4844-808C-8C5C33E9A898}" dt="2022-06-27T02:31:39.190" v="13249" actId="20577"/>
        <pc:sldMkLst>
          <pc:docMk/>
          <pc:sldMk cId="2528873853" sldId="473"/>
        </pc:sldMkLst>
        <pc:spChg chg="add mod ord">
          <ac:chgData name="中田 雄大" userId="62f770ad0d6c1cad" providerId="LiveId" clId="{38D1ABFC-C313-4844-808C-8C5C33E9A898}" dt="2022-06-22T02:50:32.810" v="858" actId="14100"/>
          <ac:spMkLst>
            <pc:docMk/>
            <pc:sldMk cId="2528873853" sldId="473"/>
            <ac:spMk id="2" creationId="{295B08CC-60CC-A8C4-E3D1-615182DA88D0}"/>
          </ac:spMkLst>
        </pc:spChg>
        <pc:spChg chg="del">
          <ac:chgData name="中田 雄大" userId="62f770ad0d6c1cad" providerId="LiveId" clId="{38D1ABFC-C313-4844-808C-8C5C33E9A898}" dt="2022-06-20T05:44:53.435" v="194" actId="478"/>
          <ac:spMkLst>
            <pc:docMk/>
            <pc:sldMk cId="2528873853" sldId="473"/>
            <ac:spMk id="3" creationId="{4B199DBB-A8C5-4675-9D2D-BAB9B16B2E92}"/>
          </ac:spMkLst>
        </pc:spChg>
        <pc:spChg chg="mod">
          <ac:chgData name="中田 雄大" userId="62f770ad0d6c1cad" providerId="LiveId" clId="{38D1ABFC-C313-4844-808C-8C5C33E9A898}" dt="2022-06-22T02:04:35.191" v="579" actId="1076"/>
          <ac:spMkLst>
            <pc:docMk/>
            <pc:sldMk cId="2528873853" sldId="473"/>
            <ac:spMk id="8" creationId="{486FC5C5-FF3A-7375-1825-8677AD4D2F95}"/>
          </ac:spMkLst>
        </pc:spChg>
        <pc:spChg chg="del">
          <ac:chgData name="中田 雄大" userId="62f770ad0d6c1cad" providerId="LiveId" clId="{38D1ABFC-C313-4844-808C-8C5C33E9A898}" dt="2022-06-20T05:45:17.428" v="207" actId="478"/>
          <ac:spMkLst>
            <pc:docMk/>
            <pc:sldMk cId="2528873853" sldId="473"/>
            <ac:spMk id="12" creationId="{06FEB8E0-D20A-44BE-BC36-F0A949637697}"/>
          </ac:spMkLst>
        </pc:spChg>
        <pc:spChg chg="add mod">
          <ac:chgData name="中田 雄大" userId="62f770ad0d6c1cad" providerId="LiveId" clId="{38D1ABFC-C313-4844-808C-8C5C33E9A898}" dt="2022-06-22T02:23:32.962" v="666" actId="1076"/>
          <ac:spMkLst>
            <pc:docMk/>
            <pc:sldMk cId="2528873853" sldId="473"/>
            <ac:spMk id="13" creationId="{F4905713-F4A7-CC9F-B9A3-5A44180CB43E}"/>
          </ac:spMkLst>
        </pc:spChg>
        <pc:spChg chg="del">
          <ac:chgData name="中田 雄大" userId="62f770ad0d6c1cad" providerId="LiveId" clId="{38D1ABFC-C313-4844-808C-8C5C33E9A898}" dt="2022-06-20T05:45:19.055" v="208" actId="478"/>
          <ac:spMkLst>
            <pc:docMk/>
            <pc:sldMk cId="2528873853" sldId="473"/>
            <ac:spMk id="14" creationId="{44FB62CC-765F-4649-9C90-C8FDF2702608}"/>
          </ac:spMkLst>
        </pc:spChg>
        <pc:spChg chg="add mod">
          <ac:chgData name="中田 雄大" userId="62f770ad0d6c1cad" providerId="LiveId" clId="{38D1ABFC-C313-4844-808C-8C5C33E9A898}" dt="2022-06-22T02:21:32.594" v="664" actId="1076"/>
          <ac:spMkLst>
            <pc:docMk/>
            <pc:sldMk cId="2528873853" sldId="473"/>
            <ac:spMk id="14" creationId="{F28B0515-A9BB-C69C-FFF9-8FF1D4B9A0DE}"/>
          </ac:spMkLst>
        </pc:spChg>
        <pc:spChg chg="add mod">
          <ac:chgData name="中田 雄大" userId="62f770ad0d6c1cad" providerId="LiveId" clId="{38D1ABFC-C313-4844-808C-8C5C33E9A898}" dt="2022-06-22T02:21:54.873" v="665" actId="1076"/>
          <ac:spMkLst>
            <pc:docMk/>
            <pc:sldMk cId="2528873853" sldId="473"/>
            <ac:spMk id="15" creationId="{7B4053A5-EC3F-20BA-61C3-0E4547375973}"/>
          </ac:spMkLst>
        </pc:spChg>
        <pc:spChg chg="add mod">
          <ac:chgData name="中田 雄大" userId="62f770ad0d6c1cad" providerId="LiveId" clId="{38D1ABFC-C313-4844-808C-8C5C33E9A898}" dt="2022-06-22T02:11:06.518" v="638" actId="1076"/>
          <ac:spMkLst>
            <pc:docMk/>
            <pc:sldMk cId="2528873853" sldId="473"/>
            <ac:spMk id="16" creationId="{9719B905-FA46-5C82-8494-C6C1010901ED}"/>
          </ac:spMkLst>
        </pc:spChg>
        <pc:spChg chg="del">
          <ac:chgData name="中田 雄大" userId="62f770ad0d6c1cad" providerId="LiveId" clId="{38D1ABFC-C313-4844-808C-8C5C33E9A898}" dt="2022-06-20T05:44:56.701" v="195" actId="478"/>
          <ac:spMkLst>
            <pc:docMk/>
            <pc:sldMk cId="2528873853" sldId="473"/>
            <ac:spMk id="17" creationId="{1D6A7CA1-5851-41DB-AF56-BEBB00A6DB27}"/>
          </ac:spMkLst>
        </pc:spChg>
        <pc:spChg chg="add mod">
          <ac:chgData name="中田 雄大" userId="62f770ad0d6c1cad" providerId="LiveId" clId="{38D1ABFC-C313-4844-808C-8C5C33E9A898}" dt="2022-06-22T02:30:11.378" v="765" actId="1076"/>
          <ac:spMkLst>
            <pc:docMk/>
            <pc:sldMk cId="2528873853" sldId="473"/>
            <ac:spMk id="17" creationId="{BB59A8C4-66EC-7AC0-CB88-EA680606C452}"/>
          </ac:spMkLst>
        </pc:spChg>
        <pc:spChg chg="del">
          <ac:chgData name="中田 雄大" userId="62f770ad0d6c1cad" providerId="LiveId" clId="{38D1ABFC-C313-4844-808C-8C5C33E9A898}" dt="2022-06-20T05:45:13.907" v="205" actId="478"/>
          <ac:spMkLst>
            <pc:docMk/>
            <pc:sldMk cId="2528873853" sldId="473"/>
            <ac:spMk id="18" creationId="{00000000-0000-0000-0000-000000000000}"/>
          </ac:spMkLst>
        </pc:spChg>
        <pc:spChg chg="del">
          <ac:chgData name="中田 雄大" userId="62f770ad0d6c1cad" providerId="LiveId" clId="{38D1ABFC-C313-4844-808C-8C5C33E9A898}" dt="2022-06-20T05:45:15.442" v="206" actId="478"/>
          <ac:spMkLst>
            <pc:docMk/>
            <pc:sldMk cId="2528873853" sldId="473"/>
            <ac:spMk id="19" creationId="{00000000-0000-0000-0000-000000000000}"/>
          </ac:spMkLst>
        </pc:spChg>
        <pc:spChg chg="mod">
          <ac:chgData name="中田 雄大" userId="62f770ad0d6c1cad" providerId="LiveId" clId="{38D1ABFC-C313-4844-808C-8C5C33E9A898}" dt="2022-06-20T05:42:29.254" v="110" actId="20577"/>
          <ac:spMkLst>
            <pc:docMk/>
            <pc:sldMk cId="2528873853" sldId="473"/>
            <ac:spMk id="21" creationId="{FE2CA85E-EF35-47C9-AF1D-17FDD08D890E}"/>
          </ac:spMkLst>
        </pc:spChg>
        <pc:spChg chg="mod">
          <ac:chgData name="中田 雄大" userId="62f770ad0d6c1cad" providerId="LiveId" clId="{38D1ABFC-C313-4844-808C-8C5C33E9A898}" dt="2022-06-22T07:13:27.372" v="4886" actId="404"/>
          <ac:spMkLst>
            <pc:docMk/>
            <pc:sldMk cId="2528873853" sldId="473"/>
            <ac:spMk id="22" creationId="{0EA89840-1564-49A8-B239-4D8BB1C6293E}"/>
          </ac:spMkLst>
        </pc:spChg>
        <pc:spChg chg="mod">
          <ac:chgData name="中田 雄大" userId="62f770ad0d6c1cad" providerId="LiveId" clId="{38D1ABFC-C313-4844-808C-8C5C33E9A898}" dt="2022-06-22T02:40:46.899" v="806" actId="1076"/>
          <ac:spMkLst>
            <pc:docMk/>
            <pc:sldMk cId="2528873853" sldId="473"/>
            <ac:spMk id="23" creationId="{8A6DD845-6964-E75E-1F7E-2358ACFDEC4C}"/>
          </ac:spMkLst>
        </pc:spChg>
        <pc:spChg chg="del">
          <ac:chgData name="中田 雄大" userId="62f770ad0d6c1cad" providerId="LiveId" clId="{38D1ABFC-C313-4844-808C-8C5C33E9A898}" dt="2022-06-20T05:45:22.316" v="211" actId="478"/>
          <ac:spMkLst>
            <pc:docMk/>
            <pc:sldMk cId="2528873853" sldId="473"/>
            <ac:spMk id="25" creationId="{00000000-0000-0000-0000-000000000000}"/>
          </ac:spMkLst>
        </pc:spChg>
        <pc:spChg chg="add mod">
          <ac:chgData name="中田 雄大" userId="62f770ad0d6c1cad" providerId="LiveId" clId="{38D1ABFC-C313-4844-808C-8C5C33E9A898}" dt="2022-06-22T02:40:46.899" v="806" actId="1076"/>
          <ac:spMkLst>
            <pc:docMk/>
            <pc:sldMk cId="2528873853" sldId="473"/>
            <ac:spMk id="26" creationId="{A9D6394C-F119-8784-5B69-9544A93ECAF6}"/>
          </ac:spMkLst>
        </pc:spChg>
        <pc:spChg chg="add mod ord">
          <ac:chgData name="中田 雄大" userId="62f770ad0d6c1cad" providerId="LiveId" clId="{38D1ABFC-C313-4844-808C-8C5C33E9A898}" dt="2022-06-22T02:40:46.899" v="806" actId="1076"/>
          <ac:spMkLst>
            <pc:docMk/>
            <pc:sldMk cId="2528873853" sldId="473"/>
            <ac:spMk id="30" creationId="{AE35DBA2-7FBF-1AC0-09E9-F1B369049CA7}"/>
          </ac:spMkLst>
        </pc:spChg>
        <pc:spChg chg="mod">
          <ac:chgData name="中田 雄大" userId="62f770ad0d6c1cad" providerId="LiveId" clId="{38D1ABFC-C313-4844-808C-8C5C33E9A898}" dt="2022-06-22T03:05:50.426" v="1080" actId="1076"/>
          <ac:spMkLst>
            <pc:docMk/>
            <pc:sldMk cId="2528873853" sldId="473"/>
            <ac:spMk id="31" creationId="{00000000-0000-0000-0000-000000000000}"/>
          </ac:spMkLst>
        </pc:spChg>
        <pc:spChg chg="mod">
          <ac:chgData name="中田 雄大" userId="62f770ad0d6c1cad" providerId="LiveId" clId="{38D1ABFC-C313-4844-808C-8C5C33E9A898}" dt="2022-06-22T02:40:46.899" v="806" actId="1076"/>
          <ac:spMkLst>
            <pc:docMk/>
            <pc:sldMk cId="2528873853" sldId="473"/>
            <ac:spMk id="34" creationId="{836B593E-4D6C-B90B-1D4A-0A6AB7B43D9D}"/>
          </ac:spMkLst>
        </pc:spChg>
        <pc:spChg chg="del">
          <ac:chgData name="中田 雄大" userId="62f770ad0d6c1cad" providerId="LiveId" clId="{38D1ABFC-C313-4844-808C-8C5C33E9A898}" dt="2022-06-20T05:45:21.123" v="210" actId="478"/>
          <ac:spMkLst>
            <pc:docMk/>
            <pc:sldMk cId="2528873853" sldId="473"/>
            <ac:spMk id="34" creationId="{E03FE573-C736-4161-87C2-39CCC2A99E4F}"/>
          </ac:spMkLst>
        </pc:spChg>
        <pc:spChg chg="mod topLvl">
          <ac:chgData name="中田 雄大" userId="62f770ad0d6c1cad" providerId="LiveId" clId="{38D1ABFC-C313-4844-808C-8C5C33E9A898}" dt="2022-06-22T02:40:46.899" v="806" actId="1076"/>
          <ac:spMkLst>
            <pc:docMk/>
            <pc:sldMk cId="2528873853" sldId="473"/>
            <ac:spMk id="39" creationId="{92487B6B-14F0-51E8-F962-DF8714285C47}"/>
          </ac:spMkLst>
        </pc:spChg>
        <pc:spChg chg="add mod">
          <ac:chgData name="中田 雄大" userId="62f770ad0d6c1cad" providerId="LiveId" clId="{38D1ABFC-C313-4844-808C-8C5C33E9A898}" dt="2022-06-22T02:40:46.899" v="806" actId="1076"/>
          <ac:spMkLst>
            <pc:docMk/>
            <pc:sldMk cId="2528873853" sldId="473"/>
            <ac:spMk id="43" creationId="{66023011-06F9-5EBE-3199-73921043113E}"/>
          </ac:spMkLst>
        </pc:spChg>
        <pc:grpChg chg="add mod">
          <ac:chgData name="中田 雄大" userId="62f770ad0d6c1cad" providerId="LiveId" clId="{38D1ABFC-C313-4844-808C-8C5C33E9A898}" dt="2022-06-22T02:24:19.707" v="669" actId="14861"/>
          <ac:grpSpMkLst>
            <pc:docMk/>
            <pc:sldMk cId="2528873853" sldId="473"/>
            <ac:grpSpMk id="7" creationId="{E7C237F3-CC2A-8905-6553-02D33B8D3009}"/>
          </ac:grpSpMkLst>
        </pc:grpChg>
        <pc:grpChg chg="add mod">
          <ac:chgData name="中田 雄大" userId="62f770ad0d6c1cad" providerId="LiveId" clId="{38D1ABFC-C313-4844-808C-8C5C33E9A898}" dt="2022-06-22T02:40:46.899" v="806" actId="1076"/>
          <ac:grpSpMkLst>
            <pc:docMk/>
            <pc:sldMk cId="2528873853" sldId="473"/>
            <ac:grpSpMk id="20" creationId="{2AFA0ECB-5360-199D-065C-2E945A3E7B1A}"/>
          </ac:grpSpMkLst>
        </pc:grpChg>
        <pc:grpChg chg="add mod">
          <ac:chgData name="中田 雄大" userId="62f770ad0d6c1cad" providerId="LiveId" clId="{38D1ABFC-C313-4844-808C-8C5C33E9A898}" dt="2022-06-22T02:40:46.899" v="806" actId="1076"/>
          <ac:grpSpMkLst>
            <pc:docMk/>
            <pc:sldMk cId="2528873853" sldId="473"/>
            <ac:grpSpMk id="32" creationId="{45C91343-B909-1E23-7D66-39BF61FF129C}"/>
          </ac:grpSpMkLst>
        </pc:grpChg>
        <pc:grpChg chg="add mod">
          <ac:chgData name="中田 雄大" userId="62f770ad0d6c1cad" providerId="LiveId" clId="{38D1ABFC-C313-4844-808C-8C5C33E9A898}" dt="2022-06-22T02:40:46.899" v="806" actId="1076"/>
          <ac:grpSpMkLst>
            <pc:docMk/>
            <pc:sldMk cId="2528873853" sldId="473"/>
            <ac:grpSpMk id="33" creationId="{5B15CE1B-2BD8-0B31-22A2-6F32150B6387}"/>
          </ac:grpSpMkLst>
        </pc:grpChg>
        <pc:grpChg chg="add del mod">
          <ac:chgData name="中田 雄大" userId="62f770ad0d6c1cad" providerId="LiveId" clId="{38D1ABFC-C313-4844-808C-8C5C33E9A898}" dt="2022-06-22T02:27:58.817" v="726" actId="478"/>
          <ac:grpSpMkLst>
            <pc:docMk/>
            <pc:sldMk cId="2528873853" sldId="473"/>
            <ac:grpSpMk id="38" creationId="{ACB77574-E229-DC34-F14D-225F9C498746}"/>
          </ac:grpSpMkLst>
        </pc:grpChg>
        <pc:grpChg chg="add mod">
          <ac:chgData name="中田 雄大" userId="62f770ad0d6c1cad" providerId="LiveId" clId="{38D1ABFC-C313-4844-808C-8C5C33E9A898}" dt="2022-06-22T02:40:46.899" v="806" actId="1076"/>
          <ac:grpSpMkLst>
            <pc:docMk/>
            <pc:sldMk cId="2528873853" sldId="473"/>
            <ac:grpSpMk id="54" creationId="{F7816BC8-B850-D5A3-4A2A-ABE03509E848}"/>
          </ac:grpSpMkLst>
        </pc:grpChg>
        <pc:grpChg chg="add mod">
          <ac:chgData name="中田 雄大" userId="62f770ad0d6c1cad" providerId="LiveId" clId="{38D1ABFC-C313-4844-808C-8C5C33E9A898}" dt="2022-06-22T02:40:46.899" v="806" actId="1076"/>
          <ac:grpSpMkLst>
            <pc:docMk/>
            <pc:sldMk cId="2528873853" sldId="473"/>
            <ac:grpSpMk id="55" creationId="{B6A77AE4-2A1F-10AE-E09B-8FBD3A01C4AB}"/>
          </ac:grpSpMkLst>
        </pc:grpChg>
        <pc:picChg chg="add mod">
          <ac:chgData name="中田 雄大" userId="62f770ad0d6c1cad" providerId="LiveId" clId="{38D1ABFC-C313-4844-808C-8C5C33E9A898}" dt="2022-06-22T02:40:46.899" v="806" actId="1076"/>
          <ac:picMkLst>
            <pc:docMk/>
            <pc:sldMk cId="2528873853" sldId="473"/>
            <ac:picMk id="4" creationId="{4F50ADCA-E68B-2D83-571D-13676452EE59}"/>
          </ac:picMkLst>
        </pc:picChg>
        <pc:picChg chg="add del mod">
          <ac:chgData name="中田 雄大" userId="62f770ad0d6c1cad" providerId="LiveId" clId="{38D1ABFC-C313-4844-808C-8C5C33E9A898}" dt="2022-06-22T02:04:31.201" v="577" actId="478"/>
          <ac:picMkLst>
            <pc:docMk/>
            <pc:sldMk cId="2528873853" sldId="473"/>
            <ac:picMk id="5" creationId="{0DC2C2E9-935C-DCD6-A5E8-051A554F3EAE}"/>
          </ac:picMkLst>
        </pc:picChg>
        <pc:picChg chg="add mod">
          <ac:chgData name="中田 雄大" userId="62f770ad0d6c1cad" providerId="LiveId" clId="{38D1ABFC-C313-4844-808C-8C5C33E9A898}" dt="2022-06-22T02:04:35.191" v="579" actId="1076"/>
          <ac:picMkLst>
            <pc:docMk/>
            <pc:sldMk cId="2528873853" sldId="473"/>
            <ac:picMk id="6" creationId="{9B41C836-DA1D-788A-5E43-9A0DC2215DC3}"/>
          </ac:picMkLst>
        </pc:picChg>
        <pc:picChg chg="mod">
          <ac:chgData name="中田 雄大" userId="62f770ad0d6c1cad" providerId="LiveId" clId="{38D1ABFC-C313-4844-808C-8C5C33E9A898}" dt="2022-06-22T02:04:35.191" v="579" actId="1076"/>
          <ac:picMkLst>
            <pc:docMk/>
            <pc:sldMk cId="2528873853" sldId="473"/>
            <ac:picMk id="10" creationId="{824B400E-7495-211E-58DD-FA24D3CC9154}"/>
          </ac:picMkLst>
        </pc:picChg>
        <pc:picChg chg="add mod">
          <ac:chgData name="中田 雄大" userId="62f770ad0d6c1cad" providerId="LiveId" clId="{38D1ABFC-C313-4844-808C-8C5C33E9A898}" dt="2022-06-22T02:50:39.483" v="859" actId="14861"/>
          <ac:picMkLst>
            <pc:docMk/>
            <pc:sldMk cId="2528873853" sldId="473"/>
            <ac:picMk id="11" creationId="{C03680F2-5A53-9B55-F7AC-E246D598AB09}"/>
          </ac:picMkLst>
        </pc:picChg>
        <pc:picChg chg="add mod">
          <ac:chgData name="中田 雄大" userId="62f770ad0d6c1cad" providerId="LiveId" clId="{38D1ABFC-C313-4844-808C-8C5C33E9A898}" dt="2022-06-22T02:50:39.483" v="859" actId="14861"/>
          <ac:picMkLst>
            <pc:docMk/>
            <pc:sldMk cId="2528873853" sldId="473"/>
            <ac:picMk id="12" creationId="{937785AE-9B55-22DD-BA3A-018336431D19}"/>
          </ac:picMkLst>
        </pc:picChg>
        <pc:picChg chg="del">
          <ac:chgData name="中田 雄大" userId="62f770ad0d6c1cad" providerId="LiveId" clId="{38D1ABFC-C313-4844-808C-8C5C33E9A898}" dt="2022-06-20T05:45:09.519" v="203" actId="478"/>
          <ac:picMkLst>
            <pc:docMk/>
            <pc:sldMk cId="2528873853" sldId="473"/>
            <ac:picMk id="13" creationId="{00000000-0000-0000-0000-000000000000}"/>
          </ac:picMkLst>
        </pc:picChg>
        <pc:picChg chg="del">
          <ac:chgData name="中田 雄大" userId="62f770ad0d6c1cad" providerId="LiveId" clId="{38D1ABFC-C313-4844-808C-8C5C33E9A898}" dt="2022-06-20T05:45:19.943" v="209" actId="478"/>
          <ac:picMkLst>
            <pc:docMk/>
            <pc:sldMk cId="2528873853" sldId="473"/>
            <ac:picMk id="15" creationId="{00000000-0000-0000-0000-000000000000}"/>
          </ac:picMkLst>
        </pc:picChg>
        <pc:picChg chg="add mod">
          <ac:chgData name="中田 雄大" userId="62f770ad0d6c1cad" providerId="LiveId" clId="{38D1ABFC-C313-4844-808C-8C5C33E9A898}" dt="2022-06-22T02:40:46.899" v="806" actId="1076"/>
          <ac:picMkLst>
            <pc:docMk/>
            <pc:sldMk cId="2528873853" sldId="473"/>
            <ac:picMk id="19" creationId="{2B85536B-210D-C2F2-3855-06533D7D0314}"/>
          </ac:picMkLst>
        </pc:picChg>
        <pc:picChg chg="mod">
          <ac:chgData name="中田 雄大" userId="62f770ad0d6c1cad" providerId="LiveId" clId="{38D1ABFC-C313-4844-808C-8C5C33E9A898}" dt="2022-06-22T02:40:46.899" v="806" actId="1076"/>
          <ac:picMkLst>
            <pc:docMk/>
            <pc:sldMk cId="2528873853" sldId="473"/>
            <ac:picMk id="25" creationId="{9836817A-83D7-CC90-AFC0-AE5BAB6F2762}"/>
          </ac:picMkLst>
        </pc:picChg>
        <pc:picChg chg="add mod">
          <ac:chgData name="中田 雄大" userId="62f770ad0d6c1cad" providerId="LiveId" clId="{38D1ABFC-C313-4844-808C-8C5C33E9A898}" dt="2022-06-22T02:40:46.899" v="806" actId="1076"/>
          <ac:picMkLst>
            <pc:docMk/>
            <pc:sldMk cId="2528873853" sldId="473"/>
            <ac:picMk id="27" creationId="{F86A8A9C-36CE-CAE3-39DB-B92D6865F859}"/>
          </ac:picMkLst>
        </pc:picChg>
        <pc:picChg chg="add mod">
          <ac:chgData name="中田 雄大" userId="62f770ad0d6c1cad" providerId="LiveId" clId="{38D1ABFC-C313-4844-808C-8C5C33E9A898}" dt="2022-06-22T02:40:46.899" v="806" actId="1076"/>
          <ac:picMkLst>
            <pc:docMk/>
            <pc:sldMk cId="2528873853" sldId="473"/>
            <ac:picMk id="29" creationId="{B550CA34-AED8-FDB4-7F20-CED239E33644}"/>
          </ac:picMkLst>
        </pc:picChg>
        <pc:picChg chg="mod">
          <ac:chgData name="中田 雄大" userId="62f770ad0d6c1cad" providerId="LiveId" clId="{38D1ABFC-C313-4844-808C-8C5C33E9A898}" dt="2022-06-22T02:40:46.899" v="806" actId="1076"/>
          <ac:picMkLst>
            <pc:docMk/>
            <pc:sldMk cId="2528873853" sldId="473"/>
            <ac:picMk id="35" creationId="{ADBFF06F-A20A-8748-8419-049B779AD3F5}"/>
          </ac:picMkLst>
        </pc:picChg>
        <pc:picChg chg="del mod">
          <ac:chgData name="中田 雄大" userId="62f770ad0d6c1cad" providerId="LiveId" clId="{38D1ABFC-C313-4844-808C-8C5C33E9A898}" dt="2022-06-22T02:28:48.529" v="744" actId="478"/>
          <ac:picMkLst>
            <pc:docMk/>
            <pc:sldMk cId="2528873853" sldId="473"/>
            <ac:picMk id="36" creationId="{C250E23C-69C7-7A49-7945-80F729C9EE68}"/>
          </ac:picMkLst>
        </pc:picChg>
        <pc:picChg chg="del mod">
          <ac:chgData name="中田 雄大" userId="62f770ad0d6c1cad" providerId="LiveId" clId="{38D1ABFC-C313-4844-808C-8C5C33E9A898}" dt="2022-06-22T02:28:27.612" v="734" actId="478"/>
          <ac:picMkLst>
            <pc:docMk/>
            <pc:sldMk cId="2528873853" sldId="473"/>
            <ac:picMk id="37" creationId="{0367A79C-FF59-1C3C-8B14-DE0C372CE39F}"/>
          </ac:picMkLst>
        </pc:picChg>
        <pc:picChg chg="del mod topLvl">
          <ac:chgData name="中田 雄大" userId="62f770ad0d6c1cad" providerId="LiveId" clId="{38D1ABFC-C313-4844-808C-8C5C33E9A898}" dt="2022-06-22T02:27:58.817" v="726" actId="478"/>
          <ac:picMkLst>
            <pc:docMk/>
            <pc:sldMk cId="2528873853" sldId="473"/>
            <ac:picMk id="40" creationId="{2776C96C-6AF5-A7AC-8EEA-F480E62F7958}"/>
          </ac:picMkLst>
        </pc:picChg>
        <pc:picChg chg="del mod">
          <ac:chgData name="中田 雄大" userId="62f770ad0d6c1cad" providerId="LiveId" clId="{38D1ABFC-C313-4844-808C-8C5C33E9A898}" dt="2022-06-22T02:27:33.502" v="713" actId="478"/>
          <ac:picMkLst>
            <pc:docMk/>
            <pc:sldMk cId="2528873853" sldId="473"/>
            <ac:picMk id="41" creationId="{2419B611-E0BB-720B-ECF4-8CEA5B052F5A}"/>
          </ac:picMkLst>
        </pc:picChg>
        <pc:picChg chg="del mod">
          <ac:chgData name="中田 雄大" userId="62f770ad0d6c1cad" providerId="LiveId" clId="{38D1ABFC-C313-4844-808C-8C5C33E9A898}" dt="2022-06-22T02:27:44.121" v="720" actId="478"/>
          <ac:picMkLst>
            <pc:docMk/>
            <pc:sldMk cId="2528873853" sldId="473"/>
            <ac:picMk id="42" creationId="{74A98A97-488A-AA9A-7383-75B93559A271}"/>
          </ac:picMkLst>
        </pc:picChg>
        <pc:picChg chg="add mod">
          <ac:chgData name="中田 雄大" userId="62f770ad0d6c1cad" providerId="LiveId" clId="{38D1ABFC-C313-4844-808C-8C5C33E9A898}" dt="2022-06-22T02:40:46.899" v="806" actId="1076"/>
          <ac:picMkLst>
            <pc:docMk/>
            <pc:sldMk cId="2528873853" sldId="473"/>
            <ac:picMk id="45" creationId="{C593DE49-43EE-06EE-79A8-7B9A24FA1AB2}"/>
          </ac:picMkLst>
        </pc:picChg>
        <pc:picChg chg="add mod">
          <ac:chgData name="中田 雄大" userId="62f770ad0d6c1cad" providerId="LiveId" clId="{38D1ABFC-C313-4844-808C-8C5C33E9A898}" dt="2022-06-22T02:40:46.899" v="806" actId="1076"/>
          <ac:picMkLst>
            <pc:docMk/>
            <pc:sldMk cId="2528873853" sldId="473"/>
            <ac:picMk id="47" creationId="{A7344116-E92E-7B6A-C9A5-B3725F3D682A}"/>
          </ac:picMkLst>
        </pc:picChg>
        <pc:picChg chg="add del mod">
          <ac:chgData name="中田 雄大" userId="62f770ad0d6c1cad" providerId="LiveId" clId="{38D1ABFC-C313-4844-808C-8C5C33E9A898}" dt="2022-06-22T02:28:34.521" v="738" actId="478"/>
          <ac:picMkLst>
            <pc:docMk/>
            <pc:sldMk cId="2528873853" sldId="473"/>
            <ac:picMk id="49" creationId="{0345A52B-ED01-73C8-96C9-B55E4210D228}"/>
          </ac:picMkLst>
        </pc:picChg>
        <pc:picChg chg="add mod">
          <ac:chgData name="中田 雄大" userId="62f770ad0d6c1cad" providerId="LiveId" clId="{38D1ABFC-C313-4844-808C-8C5C33E9A898}" dt="2022-06-22T02:40:46.899" v="806" actId="1076"/>
          <ac:picMkLst>
            <pc:docMk/>
            <pc:sldMk cId="2528873853" sldId="473"/>
            <ac:picMk id="51" creationId="{07684680-526C-3186-D73A-F95FD51384E4}"/>
          </ac:picMkLst>
        </pc:picChg>
        <pc:picChg chg="add mod">
          <ac:chgData name="中田 雄大" userId="62f770ad0d6c1cad" providerId="LiveId" clId="{38D1ABFC-C313-4844-808C-8C5C33E9A898}" dt="2022-06-22T02:40:46.899" v="806" actId="1076"/>
          <ac:picMkLst>
            <pc:docMk/>
            <pc:sldMk cId="2528873853" sldId="473"/>
            <ac:picMk id="53" creationId="{4D514BBE-FA90-6EE8-FB0C-35A2F94CAB23}"/>
          </ac:picMkLst>
        </pc:picChg>
        <pc:cxnChg chg="mod">
          <ac:chgData name="中田 雄大" userId="62f770ad0d6c1cad" providerId="LiveId" clId="{38D1ABFC-C313-4844-808C-8C5C33E9A898}" dt="2022-06-22T02:04:35.191" v="579" actId="1076"/>
          <ac:cxnSpMkLst>
            <pc:docMk/>
            <pc:sldMk cId="2528873853" sldId="473"/>
            <ac:cxnSpMk id="9" creationId="{233AB87F-AB3E-8C0E-0ECE-8280989F8DA5}"/>
          </ac:cxnSpMkLst>
        </pc:cxnChg>
        <pc:cxnChg chg="mod">
          <ac:chgData name="中田 雄大" userId="62f770ad0d6c1cad" providerId="LiveId" clId="{38D1ABFC-C313-4844-808C-8C5C33E9A898}" dt="2022-06-22T02:40:46.899" v="806" actId="1076"/>
          <ac:cxnSpMkLst>
            <pc:docMk/>
            <pc:sldMk cId="2528873853" sldId="473"/>
            <ac:cxnSpMk id="24" creationId="{5A893BD2-98C1-C150-E1E0-BFCCEC694F84}"/>
          </ac:cxnSpMkLst>
        </pc:cxnChg>
        <pc:cxnChg chg="add mod ord">
          <ac:chgData name="中田 雄大" userId="62f770ad0d6c1cad" providerId="LiveId" clId="{38D1ABFC-C313-4844-808C-8C5C33E9A898}" dt="2022-06-23T03:30:07.531" v="9393" actId="14861"/>
          <ac:cxnSpMkLst>
            <pc:docMk/>
            <pc:sldMk cId="2528873853" sldId="473"/>
            <ac:cxnSpMk id="56" creationId="{F2B15F04-C38D-8457-D707-9014FE46B3C6}"/>
          </ac:cxnSpMkLst>
        </pc:cxnChg>
        <pc:cxnChg chg="add mod ord">
          <ac:chgData name="中田 雄大" userId="62f770ad0d6c1cad" providerId="LiveId" clId="{38D1ABFC-C313-4844-808C-8C5C33E9A898}" dt="2022-06-23T03:30:10.914" v="9394" actId="14861"/>
          <ac:cxnSpMkLst>
            <pc:docMk/>
            <pc:sldMk cId="2528873853" sldId="473"/>
            <ac:cxnSpMk id="60" creationId="{E05FBF93-34D4-9219-DC4F-F50C9C628A73}"/>
          </ac:cxnSpMkLst>
        </pc:cxnChg>
      </pc:sldChg>
      <pc:sldChg chg="del">
        <pc:chgData name="中田 雄大" userId="62f770ad0d6c1cad" providerId="LiveId" clId="{38D1ABFC-C313-4844-808C-8C5C33E9A898}" dt="2022-06-20T05:33:44.161" v="9" actId="47"/>
        <pc:sldMkLst>
          <pc:docMk/>
          <pc:sldMk cId="3480724454" sldId="473"/>
        </pc:sldMkLst>
      </pc:sldChg>
      <pc:sldChg chg="addSp delSp modSp add del mod addAnim delAnim modShow">
        <pc:chgData name="中田 雄大" userId="62f770ad0d6c1cad" providerId="LiveId" clId="{38D1ABFC-C313-4844-808C-8C5C33E9A898}" dt="2022-06-27T01:55:16.597" v="11536" actId="47"/>
        <pc:sldMkLst>
          <pc:docMk/>
          <pc:sldMk cId="180354120" sldId="474"/>
        </pc:sldMkLst>
        <pc:spChg chg="mod">
          <ac:chgData name="中田 雄大" userId="62f770ad0d6c1cad" providerId="LiveId" clId="{38D1ABFC-C313-4844-808C-8C5C33E9A898}" dt="2022-06-22T08:31:38.137" v="5818" actId="1076"/>
          <ac:spMkLst>
            <pc:docMk/>
            <pc:sldMk cId="180354120" sldId="474"/>
            <ac:spMk id="2" creationId="{B211F737-AA15-4E99-8F81-D963E67EFF6C}"/>
          </ac:spMkLst>
        </pc:spChg>
        <pc:spChg chg="add del">
          <ac:chgData name="中田 雄大" userId="62f770ad0d6c1cad" providerId="LiveId" clId="{38D1ABFC-C313-4844-808C-8C5C33E9A898}" dt="2022-06-27T01:35:29.556" v="10213" actId="478"/>
          <ac:spMkLst>
            <pc:docMk/>
            <pc:sldMk cId="180354120" sldId="474"/>
            <ac:spMk id="9" creationId="{4DEA5B56-62E1-4194-9152-498BBD2CCFAA}"/>
          </ac:spMkLst>
        </pc:spChg>
        <pc:spChg chg="mod">
          <ac:chgData name="中田 雄大" userId="62f770ad0d6c1cad" providerId="LiveId" clId="{38D1ABFC-C313-4844-808C-8C5C33E9A898}" dt="2022-06-22T08:23:22.956" v="5662" actId="20577"/>
          <ac:spMkLst>
            <pc:docMk/>
            <pc:sldMk cId="180354120" sldId="474"/>
            <ac:spMk id="50" creationId="{9F917102-BABF-400B-B55E-555716D415A3}"/>
          </ac:spMkLst>
        </pc:spChg>
        <pc:spChg chg="mod">
          <ac:chgData name="中田 雄大" userId="62f770ad0d6c1cad" providerId="LiveId" clId="{38D1ABFC-C313-4844-808C-8C5C33E9A898}" dt="2022-06-23T02:17:01.067" v="7541" actId="20577"/>
          <ac:spMkLst>
            <pc:docMk/>
            <pc:sldMk cId="180354120" sldId="474"/>
            <ac:spMk id="51" creationId="{34A3C395-8AC9-459B-8153-50D508E9F050}"/>
          </ac:spMkLst>
        </pc:spChg>
        <pc:spChg chg="mod">
          <ac:chgData name="中田 雄大" userId="62f770ad0d6c1cad" providerId="LiveId" clId="{38D1ABFC-C313-4844-808C-8C5C33E9A898}" dt="2022-06-23T02:17:24.586" v="7553" actId="20577"/>
          <ac:spMkLst>
            <pc:docMk/>
            <pc:sldMk cId="180354120" sldId="474"/>
            <ac:spMk id="52" creationId="{CFA89D75-42DE-42E9-B85B-8BCEFBA22453}"/>
          </ac:spMkLst>
        </pc:spChg>
        <pc:spChg chg="mod">
          <ac:chgData name="中田 雄大" userId="62f770ad0d6c1cad" providerId="LiveId" clId="{38D1ABFC-C313-4844-808C-8C5C33E9A898}" dt="2022-06-22T08:37:15.601" v="6092" actId="1076"/>
          <ac:spMkLst>
            <pc:docMk/>
            <pc:sldMk cId="180354120" sldId="474"/>
            <ac:spMk id="53" creationId="{EB98929A-08B3-4FDE-83E9-FE369E1907CA}"/>
          </ac:spMkLst>
        </pc:spChg>
        <pc:spChg chg="mod">
          <ac:chgData name="中田 雄大" userId="62f770ad0d6c1cad" providerId="LiveId" clId="{38D1ABFC-C313-4844-808C-8C5C33E9A898}" dt="2022-06-22T08:31:38.137" v="5818" actId="1076"/>
          <ac:spMkLst>
            <pc:docMk/>
            <pc:sldMk cId="180354120" sldId="474"/>
            <ac:spMk id="57" creationId="{0C874658-37B9-40D0-AB98-3E8CB4D57351}"/>
          </ac:spMkLst>
        </pc:spChg>
        <pc:spChg chg="mod">
          <ac:chgData name="中田 雄大" userId="62f770ad0d6c1cad" providerId="LiveId" clId="{38D1ABFC-C313-4844-808C-8C5C33E9A898}" dt="2022-06-23T02:17:31.121" v="7561" actId="6549"/>
          <ac:spMkLst>
            <pc:docMk/>
            <pc:sldMk cId="180354120" sldId="474"/>
            <ac:spMk id="58" creationId="{DF734FB7-852B-420C-93E8-12545F58AE78}"/>
          </ac:spMkLst>
        </pc:spChg>
        <pc:spChg chg="mod">
          <ac:chgData name="中田 雄大" userId="62f770ad0d6c1cad" providerId="LiveId" clId="{38D1ABFC-C313-4844-808C-8C5C33E9A898}" dt="2022-06-22T08:37:15.601" v="6092" actId="1076"/>
          <ac:spMkLst>
            <pc:docMk/>
            <pc:sldMk cId="180354120" sldId="474"/>
            <ac:spMk id="59" creationId="{8CD93885-FACE-45AF-B400-40A50B10E975}"/>
          </ac:spMkLst>
        </pc:spChg>
        <pc:spChg chg="mod">
          <ac:chgData name="中田 雄大" userId="62f770ad0d6c1cad" providerId="LiveId" clId="{38D1ABFC-C313-4844-808C-8C5C33E9A898}" dt="2022-06-22T08:35:30.312" v="5999" actId="20577"/>
          <ac:spMkLst>
            <pc:docMk/>
            <pc:sldMk cId="180354120" sldId="474"/>
            <ac:spMk id="60" creationId="{BF9DE6EB-C815-4016-B7A9-D1AC97DA4993}"/>
          </ac:spMkLst>
        </pc:spChg>
        <pc:spChg chg="mod">
          <ac:chgData name="中田 雄大" userId="62f770ad0d6c1cad" providerId="LiveId" clId="{38D1ABFC-C313-4844-808C-8C5C33E9A898}" dt="2022-06-23T02:31:28.985" v="8215" actId="20577"/>
          <ac:spMkLst>
            <pc:docMk/>
            <pc:sldMk cId="180354120" sldId="474"/>
            <ac:spMk id="66" creationId="{7D2190A8-DD44-4F7B-B807-2B5BBCB070C6}"/>
          </ac:spMkLst>
        </pc:spChg>
        <pc:spChg chg="mod">
          <ac:chgData name="中田 雄大" userId="62f770ad0d6c1cad" providerId="LiveId" clId="{38D1ABFC-C313-4844-808C-8C5C33E9A898}" dt="2022-06-22T08:38:41.177" v="6236" actId="1076"/>
          <ac:spMkLst>
            <pc:docMk/>
            <pc:sldMk cId="180354120" sldId="474"/>
            <ac:spMk id="113" creationId="{5286A193-6E51-44C0-964A-F91E35929938}"/>
          </ac:spMkLst>
        </pc:spChg>
        <pc:picChg chg="mod">
          <ac:chgData name="中田 雄大" userId="62f770ad0d6c1cad" providerId="LiveId" clId="{38D1ABFC-C313-4844-808C-8C5C33E9A898}" dt="2022-06-22T08:31:38.137" v="5818" actId="1076"/>
          <ac:picMkLst>
            <pc:docMk/>
            <pc:sldMk cId="180354120" sldId="474"/>
            <ac:picMk id="54" creationId="{9A849870-287F-4706-8360-82B11B3B4B77}"/>
          </ac:picMkLst>
        </pc:picChg>
        <pc:picChg chg="mod">
          <ac:chgData name="中田 雄大" userId="62f770ad0d6c1cad" providerId="LiveId" clId="{38D1ABFC-C313-4844-808C-8C5C33E9A898}" dt="2022-06-22T08:31:38.137" v="5818" actId="1076"/>
          <ac:picMkLst>
            <pc:docMk/>
            <pc:sldMk cId="180354120" sldId="474"/>
            <ac:picMk id="55" creationId="{D51B2693-6CF6-451C-B61F-CEF4182A55CB}"/>
          </ac:picMkLst>
        </pc:picChg>
        <pc:picChg chg="mod">
          <ac:chgData name="中田 雄大" userId="62f770ad0d6c1cad" providerId="LiveId" clId="{38D1ABFC-C313-4844-808C-8C5C33E9A898}" dt="2022-06-22T08:31:38.137" v="5818" actId="1076"/>
          <ac:picMkLst>
            <pc:docMk/>
            <pc:sldMk cId="180354120" sldId="474"/>
            <ac:picMk id="56" creationId="{6FE2C1DA-D20A-45BA-97EE-59765D240D6C}"/>
          </ac:picMkLst>
        </pc:picChg>
        <pc:cxnChg chg="mod">
          <ac:chgData name="中田 雄大" userId="62f770ad0d6c1cad" providerId="LiveId" clId="{38D1ABFC-C313-4844-808C-8C5C33E9A898}" dt="2022-06-22T08:31:38.137" v="5818" actId="1076"/>
          <ac:cxnSpMkLst>
            <pc:docMk/>
            <pc:sldMk cId="180354120" sldId="474"/>
            <ac:cxnSpMk id="6" creationId="{6880ADF5-7B33-41AF-AFA9-5D3912112604}"/>
          </ac:cxnSpMkLst>
        </pc:cxnChg>
      </pc:sldChg>
      <pc:sldChg chg="addSp delSp modSp add mod modShow modNotesTx">
        <pc:chgData name="中田 雄大" userId="62f770ad0d6c1cad" providerId="LiveId" clId="{38D1ABFC-C313-4844-808C-8C5C33E9A898}" dt="2022-06-27T02:32:43.285" v="13288" actId="20577"/>
        <pc:sldMkLst>
          <pc:docMk/>
          <pc:sldMk cId="3567995324" sldId="475"/>
        </pc:sldMkLst>
        <pc:spChg chg="add del mod">
          <ac:chgData name="中田 雄大" userId="62f770ad0d6c1cad" providerId="LiveId" clId="{38D1ABFC-C313-4844-808C-8C5C33E9A898}" dt="2022-06-22T08:54:41.484" v="6243" actId="478"/>
          <ac:spMkLst>
            <pc:docMk/>
            <pc:sldMk cId="3567995324" sldId="475"/>
            <ac:spMk id="3" creationId="{39AF121F-4312-1658-3DA3-F8CEC4292FA3}"/>
          </ac:spMkLst>
        </pc:spChg>
        <pc:spChg chg="add mod">
          <ac:chgData name="中田 雄大" userId="62f770ad0d6c1cad" providerId="LiveId" clId="{38D1ABFC-C313-4844-808C-8C5C33E9A898}" dt="2022-06-23T05:38:29.134" v="9919" actId="1076"/>
          <ac:spMkLst>
            <pc:docMk/>
            <pc:sldMk cId="3567995324" sldId="475"/>
            <ac:spMk id="7" creationId="{65E951EC-17C2-0016-BB60-60C6ABF8E725}"/>
          </ac:spMkLst>
        </pc:spChg>
        <pc:spChg chg="add mod">
          <ac:chgData name="中田 雄大" userId="62f770ad0d6c1cad" providerId="LiveId" clId="{38D1ABFC-C313-4844-808C-8C5C33E9A898}" dt="2022-06-22T08:55:39.807" v="6294" actId="20577"/>
          <ac:spMkLst>
            <pc:docMk/>
            <pc:sldMk cId="3567995324" sldId="475"/>
            <ac:spMk id="22" creationId="{674CDE5E-4AA6-4398-0E3C-39D310D87412}"/>
          </ac:spMkLst>
        </pc:spChg>
        <pc:spChg chg="del">
          <ac:chgData name="中田 雄大" userId="62f770ad0d6c1cad" providerId="LiveId" clId="{38D1ABFC-C313-4844-808C-8C5C33E9A898}" dt="2022-06-22T08:54:38.860" v="6241" actId="478"/>
          <ac:spMkLst>
            <pc:docMk/>
            <pc:sldMk cId="3567995324" sldId="475"/>
            <ac:spMk id="25" creationId="{F32FB0B8-46C3-4202-91F5-61D29967DF45}"/>
          </ac:spMkLst>
        </pc:spChg>
        <pc:spChg chg="mod">
          <ac:chgData name="中田 雄大" userId="62f770ad0d6c1cad" providerId="LiveId" clId="{38D1ABFC-C313-4844-808C-8C5C33E9A898}" dt="2022-06-22T08:59:10.225" v="6348" actId="20577"/>
          <ac:spMkLst>
            <pc:docMk/>
            <pc:sldMk cId="3567995324" sldId="475"/>
            <ac:spMk id="26" creationId="{ED0F1BF2-1FB1-4D67-B0BD-5E38E040C7AC}"/>
          </ac:spMkLst>
        </pc:spChg>
        <pc:spChg chg="mod">
          <ac:chgData name="中田 雄大" userId="62f770ad0d6c1cad" providerId="LiveId" clId="{38D1ABFC-C313-4844-808C-8C5C33E9A898}" dt="2022-06-23T02:23:58.943" v="7785" actId="207"/>
          <ac:spMkLst>
            <pc:docMk/>
            <pc:sldMk cId="3567995324" sldId="475"/>
            <ac:spMk id="28" creationId="{D464BDB6-0D4D-4941-AF72-D647E3D6AE3E}"/>
          </ac:spMkLst>
        </pc:spChg>
        <pc:spChg chg="del">
          <ac:chgData name="中田 雄大" userId="62f770ad0d6c1cad" providerId="LiveId" clId="{38D1ABFC-C313-4844-808C-8C5C33E9A898}" dt="2022-06-22T09:22:45.612" v="6402" actId="478"/>
          <ac:spMkLst>
            <pc:docMk/>
            <pc:sldMk cId="3567995324" sldId="475"/>
            <ac:spMk id="32" creationId="{5D425D79-0BB7-427E-BE78-24621C6CFA82}"/>
          </ac:spMkLst>
        </pc:spChg>
        <pc:spChg chg="del">
          <ac:chgData name="中田 雄大" userId="62f770ad0d6c1cad" providerId="LiveId" clId="{38D1ABFC-C313-4844-808C-8C5C33E9A898}" dt="2022-06-22T09:22:42.876" v="6398" actId="478"/>
          <ac:spMkLst>
            <pc:docMk/>
            <pc:sldMk cId="3567995324" sldId="475"/>
            <ac:spMk id="39" creationId="{7C045E7C-FC8B-4504-8414-71558D70F722}"/>
          </ac:spMkLst>
        </pc:spChg>
        <pc:grpChg chg="del mod">
          <ac:chgData name="中田 雄大" userId="62f770ad0d6c1cad" providerId="LiveId" clId="{38D1ABFC-C313-4844-808C-8C5C33E9A898}" dt="2022-06-22T09:22:39.341" v="6394" actId="478"/>
          <ac:grpSpMkLst>
            <pc:docMk/>
            <pc:sldMk cId="3567995324" sldId="475"/>
            <ac:grpSpMk id="11" creationId="{21B88FB6-C3F3-4CA1-A574-B59A6E3F022A}"/>
          </ac:grpSpMkLst>
        </pc:grpChg>
        <pc:graphicFrameChg chg="del">
          <ac:chgData name="中田 雄大" userId="62f770ad0d6c1cad" providerId="LiveId" clId="{38D1ABFC-C313-4844-808C-8C5C33E9A898}" dt="2022-06-22T09:19:13.783" v="6349" actId="478"/>
          <ac:graphicFrameMkLst>
            <pc:docMk/>
            <pc:sldMk cId="3567995324" sldId="475"/>
            <ac:graphicFrameMk id="21" creationId="{BA589929-D2E5-41CB-A110-83898CD83FA0}"/>
          </ac:graphicFrameMkLst>
        </pc:graphicFrameChg>
        <pc:graphicFrameChg chg="add mod ord">
          <ac:chgData name="中田 雄大" userId="62f770ad0d6c1cad" providerId="LiveId" clId="{38D1ABFC-C313-4844-808C-8C5C33E9A898}" dt="2022-06-22T09:48:03.911" v="6881" actId="692"/>
          <ac:graphicFrameMkLst>
            <pc:docMk/>
            <pc:sldMk cId="3567995324" sldId="475"/>
            <ac:graphicFrameMk id="23" creationId="{E3D99E09-2622-4EEE-889E-1384810CEDD2}"/>
          </ac:graphicFrameMkLst>
        </pc:graphicFrameChg>
        <pc:picChg chg="mod">
          <ac:chgData name="中田 雄大" userId="62f770ad0d6c1cad" providerId="LiveId" clId="{38D1ABFC-C313-4844-808C-8C5C33E9A898}" dt="2022-06-23T05:38:23.519" v="9918" actId="1076"/>
          <ac:picMkLst>
            <pc:docMk/>
            <pc:sldMk cId="3567995324" sldId="475"/>
            <ac:picMk id="5" creationId="{9E74DAA9-4C62-4CE7-BC51-7705157BBC1E}"/>
          </ac:picMkLst>
        </pc:picChg>
        <pc:picChg chg="del">
          <ac:chgData name="中田 雄大" userId="62f770ad0d6c1cad" providerId="LiveId" clId="{38D1ABFC-C313-4844-808C-8C5C33E9A898}" dt="2022-06-22T09:22:41.499" v="6397" actId="478"/>
          <ac:picMkLst>
            <pc:docMk/>
            <pc:sldMk cId="3567995324" sldId="475"/>
            <ac:picMk id="20" creationId="{829D8EB3-CF2A-4AF4-8D34-C3C90B998C98}"/>
          </ac:picMkLst>
        </pc:picChg>
        <pc:picChg chg="del">
          <ac:chgData name="中田 雄大" userId="62f770ad0d6c1cad" providerId="LiveId" clId="{38D1ABFC-C313-4844-808C-8C5C33E9A898}" dt="2022-06-22T09:22:41.139" v="6396" actId="478"/>
          <ac:picMkLst>
            <pc:docMk/>
            <pc:sldMk cId="3567995324" sldId="475"/>
            <ac:picMk id="24" creationId="{8C543FC3-A5B4-4F91-8D8E-F7EE57E91FDD}"/>
          </ac:picMkLst>
        </pc:picChg>
        <pc:picChg chg="del">
          <ac:chgData name="中田 雄大" userId="62f770ad0d6c1cad" providerId="LiveId" clId="{38D1ABFC-C313-4844-808C-8C5C33E9A898}" dt="2022-06-22T09:22:40.524" v="6395" actId="478"/>
          <ac:picMkLst>
            <pc:docMk/>
            <pc:sldMk cId="3567995324" sldId="475"/>
            <ac:picMk id="27" creationId="{C6DC3D3D-3930-44A6-835D-4224E81E69BC}"/>
          </ac:picMkLst>
        </pc:picChg>
        <pc:picChg chg="del">
          <ac:chgData name="中田 雄大" userId="62f770ad0d6c1cad" providerId="LiveId" clId="{38D1ABFC-C313-4844-808C-8C5C33E9A898}" dt="2022-06-22T09:22:44.603" v="6401" actId="478"/>
          <ac:picMkLst>
            <pc:docMk/>
            <pc:sldMk cId="3567995324" sldId="475"/>
            <ac:picMk id="29" creationId="{3ABE54EE-3D0D-485D-8FF3-789764D69E15}"/>
          </ac:picMkLst>
        </pc:picChg>
        <pc:picChg chg="del">
          <ac:chgData name="中田 雄大" userId="62f770ad0d6c1cad" providerId="LiveId" clId="{38D1ABFC-C313-4844-808C-8C5C33E9A898}" dt="2022-06-22T09:22:43.804" v="6400" actId="478"/>
          <ac:picMkLst>
            <pc:docMk/>
            <pc:sldMk cId="3567995324" sldId="475"/>
            <ac:picMk id="35" creationId="{2E89CA49-9833-43D3-BB0E-E5C8A6F4DB49}"/>
          </ac:picMkLst>
        </pc:picChg>
        <pc:picChg chg="del">
          <ac:chgData name="中田 雄大" userId="62f770ad0d6c1cad" providerId="LiveId" clId="{38D1ABFC-C313-4844-808C-8C5C33E9A898}" dt="2022-06-22T09:22:43.390" v="6399" actId="478"/>
          <ac:picMkLst>
            <pc:docMk/>
            <pc:sldMk cId="3567995324" sldId="475"/>
            <ac:picMk id="36" creationId="{BB32B926-822B-4070-99A6-F78719E876DB}"/>
          </ac:picMkLst>
        </pc:picChg>
      </pc:sldChg>
      <pc:sldChg chg="add ord modNotesTx">
        <pc:chgData name="中田 雄大" userId="62f770ad0d6c1cad" providerId="LiveId" clId="{38D1ABFC-C313-4844-808C-8C5C33E9A898}" dt="2022-06-27T02:32:24.550" v="13275" actId="20577"/>
        <pc:sldMkLst>
          <pc:docMk/>
          <pc:sldMk cId="3059662826" sldId="479"/>
        </pc:sldMkLst>
      </pc:sldChg>
    </pc:docChg>
  </pc:docChgLst>
  <pc:docChgLst>
    <pc:chgData name="中田 雄大" userId="62f770ad0d6c1cad" providerId="LiveId" clId="{E9B6557F-9BC2-434D-BA2A-66551327453D}"/>
    <pc:docChg chg="undo custSel modSld sldOrd">
      <pc:chgData name="中田 雄大" userId="62f770ad0d6c1cad" providerId="LiveId" clId="{E9B6557F-9BC2-434D-BA2A-66551327453D}" dt="2022-04-22T00:17:50.884" v="4125" actId="20577"/>
      <pc:docMkLst>
        <pc:docMk/>
      </pc:docMkLst>
      <pc:sldChg chg="modSp mod">
        <pc:chgData name="中田 雄大" userId="62f770ad0d6c1cad" providerId="LiveId" clId="{E9B6557F-9BC2-434D-BA2A-66551327453D}" dt="2022-04-22T00:17:50.884" v="4125" actId="20577"/>
        <pc:sldMkLst>
          <pc:docMk/>
          <pc:sldMk cId="0" sldId="256"/>
        </pc:sldMkLst>
        <pc:spChg chg="mod">
          <ac:chgData name="中田 雄大" userId="62f770ad0d6c1cad" providerId="LiveId" clId="{E9B6557F-9BC2-434D-BA2A-66551327453D}" dt="2022-04-22T00:17:50.884" v="4125" actId="20577"/>
          <ac:spMkLst>
            <pc:docMk/>
            <pc:sldMk cId="0" sldId="256"/>
            <ac:spMk id="7" creationId="{78BE3E78-D8C8-448A-B786-DFCEC30949CA}"/>
          </ac:spMkLst>
        </pc:spChg>
      </pc:sldChg>
      <pc:sldChg chg="modSp mod modNotesTx">
        <pc:chgData name="中田 雄大" userId="62f770ad0d6c1cad" providerId="LiveId" clId="{E9B6557F-9BC2-434D-BA2A-66551327453D}" dt="2022-04-04T05:15:15.617" v="2231"/>
        <pc:sldMkLst>
          <pc:docMk/>
          <pc:sldMk cId="0" sldId="323"/>
        </pc:sldMkLst>
        <pc:spChg chg="mod">
          <ac:chgData name="中田 雄大" userId="62f770ad0d6c1cad" providerId="LiveId" clId="{E9B6557F-9BC2-434D-BA2A-66551327453D}" dt="2022-04-04T05:15:15.617" v="2231"/>
          <ac:spMkLst>
            <pc:docMk/>
            <pc:sldMk cId="0" sldId="323"/>
            <ac:spMk id="15" creationId="{1F64DC9F-2BED-42A3-9316-D972A73B213C}"/>
          </ac:spMkLst>
        </pc:spChg>
      </pc:sldChg>
      <pc:sldChg chg="modSp mod">
        <pc:chgData name="中田 雄大" userId="62f770ad0d6c1cad" providerId="LiveId" clId="{E9B6557F-9BC2-434D-BA2A-66551327453D}" dt="2022-04-04T05:15:12.906" v="2226"/>
        <pc:sldMkLst>
          <pc:docMk/>
          <pc:sldMk cId="0" sldId="324"/>
        </pc:sldMkLst>
        <pc:spChg chg="mod">
          <ac:chgData name="中田 雄大" userId="62f770ad0d6c1cad" providerId="LiveId" clId="{E9B6557F-9BC2-434D-BA2A-66551327453D}" dt="2022-04-04T05:15:12.906" v="2226"/>
          <ac:spMkLst>
            <pc:docMk/>
            <pc:sldMk cId="0" sldId="324"/>
            <ac:spMk id="30" creationId="{F575F65B-E18A-4A63-96B5-6E52972ACC3A}"/>
          </ac:spMkLst>
        </pc:spChg>
      </pc:sldChg>
      <pc:sldChg chg="modSp mod">
        <pc:chgData name="中田 雄大" userId="62f770ad0d6c1cad" providerId="LiveId" clId="{E9B6557F-9BC2-434D-BA2A-66551327453D}" dt="2022-04-04T05:15:08.445" v="2216"/>
        <pc:sldMkLst>
          <pc:docMk/>
          <pc:sldMk cId="0" sldId="327"/>
        </pc:sldMkLst>
        <pc:spChg chg="mod">
          <ac:chgData name="中田 雄大" userId="62f770ad0d6c1cad" providerId="LiveId" clId="{E9B6557F-9BC2-434D-BA2A-66551327453D}" dt="2022-04-04T05:15:08.445" v="2216"/>
          <ac:spMkLst>
            <pc:docMk/>
            <pc:sldMk cId="0" sldId="327"/>
            <ac:spMk id="16" creationId="{EA669EC8-67FB-44AD-8ED8-7F3460E6F3EC}"/>
          </ac:spMkLst>
        </pc:spChg>
      </pc:sldChg>
      <pc:sldChg chg="modSp mod modNotesTx">
        <pc:chgData name="中田 雄大" userId="62f770ad0d6c1cad" providerId="LiveId" clId="{E9B6557F-9BC2-434D-BA2A-66551327453D}" dt="2022-04-04T05:15:01.834" v="2206"/>
        <pc:sldMkLst>
          <pc:docMk/>
          <pc:sldMk cId="186116695" sldId="428"/>
        </pc:sldMkLst>
        <pc:spChg chg="mod">
          <ac:chgData name="中田 雄大" userId="62f770ad0d6c1cad" providerId="LiveId" clId="{E9B6557F-9BC2-434D-BA2A-66551327453D}" dt="2022-04-04T05:15:01.834" v="2206"/>
          <ac:spMkLst>
            <pc:docMk/>
            <pc:sldMk cId="186116695" sldId="428"/>
            <ac:spMk id="8" creationId="{195A0A0B-40B9-4AD5-BA29-EF7B47A3092A}"/>
          </ac:spMkLst>
        </pc:spChg>
      </pc:sldChg>
      <pc:sldChg chg="modSp mod">
        <pc:chgData name="中田 雄大" userId="62f770ad0d6c1cad" providerId="LiveId" clId="{E9B6557F-9BC2-434D-BA2A-66551327453D}" dt="2022-04-04T05:15:05.690" v="2211"/>
        <pc:sldMkLst>
          <pc:docMk/>
          <pc:sldMk cId="4289829130" sldId="437"/>
        </pc:sldMkLst>
        <pc:spChg chg="mod">
          <ac:chgData name="中田 雄大" userId="62f770ad0d6c1cad" providerId="LiveId" clId="{E9B6557F-9BC2-434D-BA2A-66551327453D}" dt="2022-04-04T05:15:05.690" v="2211"/>
          <ac:spMkLst>
            <pc:docMk/>
            <pc:sldMk cId="4289829130" sldId="437"/>
            <ac:spMk id="12" creationId="{7094349E-29C0-4C89-8D7F-2C156C881A72}"/>
          </ac:spMkLst>
        </pc:spChg>
      </pc:sldChg>
      <pc:sldChg chg="modSp mod">
        <pc:chgData name="中田 雄大" userId="62f770ad0d6c1cad" providerId="LiveId" clId="{E9B6557F-9BC2-434D-BA2A-66551327453D}" dt="2022-04-04T05:15:10.869" v="2221"/>
        <pc:sldMkLst>
          <pc:docMk/>
          <pc:sldMk cId="1868798627" sldId="444"/>
        </pc:sldMkLst>
        <pc:spChg chg="mod">
          <ac:chgData name="中田 雄大" userId="62f770ad0d6c1cad" providerId="LiveId" clId="{E9B6557F-9BC2-434D-BA2A-66551327453D}" dt="2022-04-04T05:15:10.869" v="2221"/>
          <ac:spMkLst>
            <pc:docMk/>
            <pc:sldMk cId="1868798627" sldId="444"/>
            <ac:spMk id="5" creationId="{00000000-0000-0000-0000-000000000000}"/>
          </ac:spMkLst>
        </pc:spChg>
      </pc:sldChg>
      <pc:sldChg chg="addSp delSp modSp mod ord modShow modNotesTx">
        <pc:chgData name="中田 雄大" userId="62f770ad0d6c1cad" providerId="LiveId" clId="{E9B6557F-9BC2-434D-BA2A-66551327453D}" dt="2022-04-20T03:44:43.303" v="4115" actId="20577"/>
        <pc:sldMkLst>
          <pc:docMk/>
          <pc:sldMk cId="0" sldId="456"/>
        </pc:sldMkLst>
        <pc:spChg chg="del">
          <ac:chgData name="中田 雄大" userId="62f770ad0d6c1cad" providerId="LiveId" clId="{E9B6557F-9BC2-434D-BA2A-66551327453D}" dt="2022-04-04T03:23:42.168" v="63" actId="478"/>
          <ac:spMkLst>
            <pc:docMk/>
            <pc:sldMk cId="0" sldId="456"/>
            <ac:spMk id="2" creationId="{00000000-0000-0000-0000-000000000000}"/>
          </ac:spMkLst>
        </pc:spChg>
        <pc:spChg chg="del">
          <ac:chgData name="中田 雄大" userId="62f770ad0d6c1cad" providerId="LiveId" clId="{E9B6557F-9BC2-434D-BA2A-66551327453D}" dt="2022-04-04T03:24:45.387" v="118" actId="478"/>
          <ac:spMkLst>
            <pc:docMk/>
            <pc:sldMk cId="0" sldId="456"/>
            <ac:spMk id="3" creationId="{00000000-0000-0000-0000-000000000000}"/>
          </ac:spMkLst>
        </pc:spChg>
        <pc:spChg chg="add del mod">
          <ac:chgData name="中田 雄大" userId="62f770ad0d6c1cad" providerId="LiveId" clId="{E9B6557F-9BC2-434D-BA2A-66551327453D}" dt="2022-04-04T03:23:47.180" v="65" actId="478"/>
          <ac:spMkLst>
            <pc:docMk/>
            <pc:sldMk cId="0" sldId="456"/>
            <ac:spMk id="5" creationId="{F34BEE91-D546-4EFD-A0E9-1A05E50217D7}"/>
          </ac:spMkLst>
        </pc:spChg>
        <pc:spChg chg="del">
          <ac:chgData name="中田 雄大" userId="62f770ad0d6c1cad" providerId="LiveId" clId="{E9B6557F-9BC2-434D-BA2A-66551327453D}" dt="2022-04-04T05:05:40.836" v="1763" actId="478"/>
          <ac:spMkLst>
            <pc:docMk/>
            <pc:sldMk cId="0" sldId="456"/>
            <ac:spMk id="6" creationId="{673BE284-0CE0-4A3D-83A1-FDBD6BB0721B}"/>
          </ac:spMkLst>
        </pc:spChg>
        <pc:spChg chg="add del mod">
          <ac:chgData name="中田 雄大" userId="62f770ad0d6c1cad" providerId="LiveId" clId="{E9B6557F-9BC2-434D-BA2A-66551327453D}" dt="2022-04-04T03:24:50.086" v="119" actId="478"/>
          <ac:spMkLst>
            <pc:docMk/>
            <pc:sldMk cId="0" sldId="456"/>
            <ac:spMk id="10" creationId="{1DA9ED10-3EF9-4940-8139-8E214F56FB12}"/>
          </ac:spMkLst>
        </pc:spChg>
        <pc:spChg chg="mod">
          <ac:chgData name="中田 雄大" userId="62f770ad0d6c1cad" providerId="LiveId" clId="{E9B6557F-9BC2-434D-BA2A-66551327453D}" dt="2022-04-04T05:14:56.449" v="2201" actId="20577"/>
          <ac:spMkLst>
            <pc:docMk/>
            <pc:sldMk cId="0" sldId="456"/>
            <ac:spMk id="14" creationId="{58AE5EE8-5BB4-4934-9AC3-69C0D49CD1B1}"/>
          </ac:spMkLst>
        </pc:spChg>
        <pc:spChg chg="add mod">
          <ac:chgData name="中田 雄大" userId="62f770ad0d6c1cad" providerId="LiveId" clId="{E9B6557F-9BC2-434D-BA2A-66551327453D}" dt="2022-04-04T03:24:29.614" v="116" actId="20577"/>
          <ac:spMkLst>
            <pc:docMk/>
            <pc:sldMk cId="0" sldId="456"/>
            <ac:spMk id="16" creationId="{D81B82EF-2BAD-42E6-843E-D159B95C453F}"/>
          </ac:spMkLst>
        </pc:spChg>
        <pc:spChg chg="add mod">
          <ac:chgData name="中田 雄大" userId="62f770ad0d6c1cad" providerId="LiveId" clId="{E9B6557F-9BC2-434D-BA2A-66551327453D}" dt="2022-04-04T03:26:56.050" v="271" actId="1076"/>
          <ac:spMkLst>
            <pc:docMk/>
            <pc:sldMk cId="0" sldId="456"/>
            <ac:spMk id="19" creationId="{28F0E784-58CC-4B5A-A5A7-9E22591B7E45}"/>
          </ac:spMkLst>
        </pc:spChg>
        <pc:spChg chg="add mod">
          <ac:chgData name="中田 雄大" userId="62f770ad0d6c1cad" providerId="LiveId" clId="{E9B6557F-9BC2-434D-BA2A-66551327453D}" dt="2022-04-04T05:11:30.824" v="2139" actId="207"/>
          <ac:spMkLst>
            <pc:docMk/>
            <pc:sldMk cId="0" sldId="456"/>
            <ac:spMk id="20" creationId="{334F1377-5CDA-43A5-8648-15ECC5057863}"/>
          </ac:spMkLst>
        </pc:spChg>
        <pc:spChg chg="del">
          <ac:chgData name="中田 雄大" userId="62f770ad0d6c1cad" providerId="LiveId" clId="{E9B6557F-9BC2-434D-BA2A-66551327453D}" dt="2022-04-04T05:05:40.836" v="1763" actId="478"/>
          <ac:spMkLst>
            <pc:docMk/>
            <pc:sldMk cId="0" sldId="456"/>
            <ac:spMk id="22" creationId="{F8C4E530-5257-43AE-91DF-D1330885524C}"/>
          </ac:spMkLst>
        </pc:spChg>
        <pc:spChg chg="add mod">
          <ac:chgData name="中田 雄大" userId="62f770ad0d6c1cad" providerId="LiveId" clId="{E9B6557F-9BC2-434D-BA2A-66551327453D}" dt="2022-04-04T05:11:48.582" v="2141" actId="1076"/>
          <ac:spMkLst>
            <pc:docMk/>
            <pc:sldMk cId="0" sldId="456"/>
            <ac:spMk id="23" creationId="{EDB7F5C0-0D3B-477B-A7A7-979780213942}"/>
          </ac:spMkLst>
        </pc:spChg>
        <pc:spChg chg="add mod">
          <ac:chgData name="中田 雄大" userId="62f770ad0d6c1cad" providerId="LiveId" clId="{E9B6557F-9BC2-434D-BA2A-66551327453D}" dt="2022-04-04T05:13:04.933" v="2160" actId="14100"/>
          <ac:spMkLst>
            <pc:docMk/>
            <pc:sldMk cId="0" sldId="456"/>
            <ac:spMk id="24" creationId="{EFE61589-4776-49E2-BE43-BDC4CCEC8527}"/>
          </ac:spMkLst>
        </pc:spChg>
        <pc:spChg chg="del">
          <ac:chgData name="中田 雄大" userId="62f770ad0d6c1cad" providerId="LiveId" clId="{E9B6557F-9BC2-434D-BA2A-66551327453D}" dt="2022-04-04T05:28:10.112" v="2232" actId="478"/>
          <ac:spMkLst>
            <pc:docMk/>
            <pc:sldMk cId="0" sldId="456"/>
            <ac:spMk id="25" creationId="{0907818A-ABED-4C18-A1E8-DD06A86E2590}"/>
          </ac:spMkLst>
        </pc:spChg>
        <pc:spChg chg="add mod">
          <ac:chgData name="中田 雄大" userId="62f770ad0d6c1cad" providerId="LiveId" clId="{E9B6557F-9BC2-434D-BA2A-66551327453D}" dt="2022-04-04T05:38:57.240" v="2868" actId="207"/>
          <ac:spMkLst>
            <pc:docMk/>
            <pc:sldMk cId="0" sldId="456"/>
            <ac:spMk id="26" creationId="{201D9D05-F312-4F5B-B619-6A7A163D979D}"/>
          </ac:spMkLst>
        </pc:spChg>
        <pc:spChg chg="add mod">
          <ac:chgData name="中田 雄大" userId="62f770ad0d6c1cad" providerId="LiveId" clId="{E9B6557F-9BC2-434D-BA2A-66551327453D}" dt="2022-04-04T05:38:48.273" v="2866" actId="207"/>
          <ac:spMkLst>
            <pc:docMk/>
            <pc:sldMk cId="0" sldId="456"/>
            <ac:spMk id="27" creationId="{B36C24EB-A791-4DCA-90A4-D7AB9DFC5600}"/>
          </ac:spMkLst>
        </pc:spChg>
        <pc:spChg chg="add mod">
          <ac:chgData name="中田 雄大" userId="62f770ad0d6c1cad" providerId="LiveId" clId="{E9B6557F-9BC2-434D-BA2A-66551327453D}" dt="2022-04-04T05:49:50.143" v="3563" actId="1076"/>
          <ac:spMkLst>
            <pc:docMk/>
            <pc:sldMk cId="0" sldId="456"/>
            <ac:spMk id="29" creationId="{FDEAE487-3573-48B8-A832-518A3354DF46}"/>
          </ac:spMkLst>
        </pc:spChg>
        <pc:spChg chg="add mod">
          <ac:chgData name="中田 雄大" userId="62f770ad0d6c1cad" providerId="LiveId" clId="{E9B6557F-9BC2-434D-BA2A-66551327453D}" dt="2022-04-04T05:49:50.143" v="3563" actId="1076"/>
          <ac:spMkLst>
            <pc:docMk/>
            <pc:sldMk cId="0" sldId="456"/>
            <ac:spMk id="30" creationId="{B9FE3EB6-9647-4315-A5E7-3F6A57214377}"/>
          </ac:spMkLst>
        </pc:spChg>
        <pc:spChg chg="add mod">
          <ac:chgData name="中田 雄大" userId="62f770ad0d6c1cad" providerId="LiveId" clId="{E9B6557F-9BC2-434D-BA2A-66551327453D}" dt="2022-04-20T03:44:43.303" v="4115" actId="20577"/>
          <ac:spMkLst>
            <pc:docMk/>
            <pc:sldMk cId="0" sldId="456"/>
            <ac:spMk id="31" creationId="{DFA44E01-73FF-4D0D-929A-224C174C1991}"/>
          </ac:spMkLst>
        </pc:spChg>
        <pc:spChg chg="add del mod">
          <ac:chgData name="中田 雄大" userId="62f770ad0d6c1cad" providerId="LiveId" clId="{E9B6557F-9BC2-434D-BA2A-66551327453D}" dt="2022-04-04T05:45:36.201" v="3285" actId="478"/>
          <ac:spMkLst>
            <pc:docMk/>
            <pc:sldMk cId="0" sldId="456"/>
            <ac:spMk id="32" creationId="{56C0EAB8-9C30-4D00-B537-CBC35BDF1960}"/>
          </ac:spMkLst>
        </pc:spChg>
        <pc:spChg chg="add del mod">
          <ac:chgData name="中田 雄大" userId="62f770ad0d6c1cad" providerId="LiveId" clId="{E9B6557F-9BC2-434D-BA2A-66551327453D}" dt="2022-04-04T05:49:50.143" v="3563" actId="1076"/>
          <ac:spMkLst>
            <pc:docMk/>
            <pc:sldMk cId="0" sldId="456"/>
            <ac:spMk id="33" creationId="{5E937915-3509-47DA-AC19-2733DAA1E673}"/>
          </ac:spMkLst>
        </pc:spChg>
        <pc:spChg chg="add mod">
          <ac:chgData name="中田 雄大" userId="62f770ad0d6c1cad" providerId="LiveId" clId="{E9B6557F-9BC2-434D-BA2A-66551327453D}" dt="2022-04-04T05:49:50.143" v="3563" actId="1076"/>
          <ac:spMkLst>
            <pc:docMk/>
            <pc:sldMk cId="0" sldId="456"/>
            <ac:spMk id="34" creationId="{1996C668-A3AB-40A2-9EE6-E30FDD2FE3B5}"/>
          </ac:spMkLst>
        </pc:spChg>
        <pc:spChg chg="add mod">
          <ac:chgData name="中田 雄大" userId="62f770ad0d6c1cad" providerId="LiveId" clId="{E9B6557F-9BC2-434D-BA2A-66551327453D}" dt="2022-04-04T05:49:50.143" v="3563" actId="1076"/>
          <ac:spMkLst>
            <pc:docMk/>
            <pc:sldMk cId="0" sldId="456"/>
            <ac:spMk id="35" creationId="{6002DE00-C04C-4060-B43B-3EA0B902FDE9}"/>
          </ac:spMkLst>
        </pc:spChg>
        <pc:spChg chg="add mod">
          <ac:chgData name="中田 雄大" userId="62f770ad0d6c1cad" providerId="LiveId" clId="{E9B6557F-9BC2-434D-BA2A-66551327453D}" dt="2022-04-04T05:52:03.958" v="3653" actId="1076"/>
          <ac:spMkLst>
            <pc:docMk/>
            <pc:sldMk cId="0" sldId="456"/>
            <ac:spMk id="36" creationId="{013EB79F-034E-498E-8366-EF6F5AD572FC}"/>
          </ac:spMkLst>
        </pc:spChg>
        <pc:spChg chg="add mod">
          <ac:chgData name="中田 雄大" userId="62f770ad0d6c1cad" providerId="LiveId" clId="{E9B6557F-9BC2-434D-BA2A-66551327453D}" dt="2022-04-04T05:52:08.462" v="3654" actId="1076"/>
          <ac:spMkLst>
            <pc:docMk/>
            <pc:sldMk cId="0" sldId="456"/>
            <ac:spMk id="37" creationId="{1A9108C8-836C-4433-AAD9-21DE30A08F18}"/>
          </ac:spMkLst>
        </pc:spChg>
        <pc:spChg chg="add mod ord">
          <ac:chgData name="中田 雄大" userId="62f770ad0d6c1cad" providerId="LiveId" clId="{E9B6557F-9BC2-434D-BA2A-66551327453D}" dt="2022-04-04T05:52:08.462" v="3654" actId="1076"/>
          <ac:spMkLst>
            <pc:docMk/>
            <pc:sldMk cId="0" sldId="456"/>
            <ac:spMk id="38" creationId="{64317BFB-39EB-4AD1-96E2-E1C177BCE940}"/>
          </ac:spMkLst>
        </pc:spChg>
        <pc:grpChg chg="del">
          <ac:chgData name="中田 雄大" userId="62f770ad0d6c1cad" providerId="LiveId" clId="{E9B6557F-9BC2-434D-BA2A-66551327453D}" dt="2022-04-04T05:05:40.836" v="1763" actId="478"/>
          <ac:grpSpMkLst>
            <pc:docMk/>
            <pc:sldMk cId="0" sldId="456"/>
            <ac:grpSpMk id="8" creationId="{2E652859-694D-4C9A-8760-44B44DF27128}"/>
          </ac:grpSpMkLst>
        </pc:grpChg>
        <pc:picChg chg="del">
          <ac:chgData name="中田 雄大" userId="62f770ad0d6c1cad" providerId="LiveId" clId="{E9B6557F-9BC2-434D-BA2A-66551327453D}" dt="2022-04-04T05:05:40.836" v="1763" actId="478"/>
          <ac:picMkLst>
            <pc:docMk/>
            <pc:sldMk cId="0" sldId="456"/>
            <ac:picMk id="1028" creationId="{8B3D9091-3E44-4CF5-AFD6-FD364AD9B1D0}"/>
          </ac:picMkLst>
        </pc:picChg>
        <pc:picChg chg="del">
          <ac:chgData name="中田 雄大" userId="62f770ad0d6c1cad" providerId="LiveId" clId="{E9B6557F-9BC2-434D-BA2A-66551327453D}" dt="2022-04-04T05:05:40.836" v="1763" actId="478"/>
          <ac:picMkLst>
            <pc:docMk/>
            <pc:sldMk cId="0" sldId="456"/>
            <ac:picMk id="1030" creationId="{F40D25BF-9B55-42B4-B4B7-B56F63F37085}"/>
          </ac:picMkLst>
        </pc:picChg>
        <pc:picChg chg="del">
          <ac:chgData name="中田 雄大" userId="62f770ad0d6c1cad" providerId="LiveId" clId="{E9B6557F-9BC2-434D-BA2A-66551327453D}" dt="2022-04-04T05:05:40.836" v="1763" actId="478"/>
          <ac:picMkLst>
            <pc:docMk/>
            <pc:sldMk cId="0" sldId="456"/>
            <ac:picMk id="1032" creationId="{B8ED2A4A-89CD-42AF-9899-076B4143332D}"/>
          </ac:picMkLst>
        </pc:picChg>
        <pc:cxnChg chg="add mod">
          <ac:chgData name="中田 雄大" userId="62f770ad0d6c1cad" providerId="LiveId" clId="{E9B6557F-9BC2-434D-BA2A-66551327453D}" dt="2022-04-04T05:11:48.582" v="2141" actId="1076"/>
          <ac:cxnSpMkLst>
            <pc:docMk/>
            <pc:sldMk cId="0" sldId="456"/>
            <ac:cxnSpMk id="21" creationId="{8D6AE068-5695-4F5A-9B8A-2245A50A6B17}"/>
          </ac:cxnSpMkLst>
        </pc:cxnChg>
        <pc:cxnChg chg="add mod">
          <ac:chgData name="中田 雄大" userId="62f770ad0d6c1cad" providerId="LiveId" clId="{E9B6557F-9BC2-434D-BA2A-66551327453D}" dt="2022-04-04T05:49:50.143" v="3563" actId="1076"/>
          <ac:cxnSpMkLst>
            <pc:docMk/>
            <pc:sldMk cId="0" sldId="456"/>
            <ac:cxnSpMk id="28" creationId="{FCD4FC24-997D-44C7-A0AF-4E48F25AB968}"/>
          </ac:cxnSpMkLst>
        </pc:cxnChg>
      </pc:sldChg>
      <pc:sldChg chg="mod modShow">
        <pc:chgData name="中田 雄大" userId="62f770ad0d6c1cad" providerId="LiveId" clId="{E9B6557F-9BC2-434D-BA2A-66551327453D}" dt="2022-04-04T03:23:04.346" v="59" actId="729"/>
        <pc:sldMkLst>
          <pc:docMk/>
          <pc:sldMk cId="2670826527" sldId="458"/>
        </pc:sldMkLst>
      </pc:sldChg>
      <pc:sldChg chg="mod modShow">
        <pc:chgData name="中田 雄大" userId="62f770ad0d6c1cad" providerId="LiveId" clId="{E9B6557F-9BC2-434D-BA2A-66551327453D}" dt="2022-04-04T03:23:06.333" v="60" actId="729"/>
        <pc:sldMkLst>
          <pc:docMk/>
          <pc:sldMk cId="3280678843" sldId="459"/>
        </pc:sldMkLst>
      </pc:sldChg>
      <pc:sldChg chg="addSp delSp modSp mod delAnim modNotesTx">
        <pc:chgData name="中田 雄大" userId="62f770ad0d6c1cad" providerId="LiveId" clId="{E9B6557F-9BC2-434D-BA2A-66551327453D}" dt="2022-04-05T03:08:44.334" v="4071" actId="1076"/>
        <pc:sldMkLst>
          <pc:docMk/>
          <pc:sldMk cId="3494940850" sldId="472"/>
        </pc:sldMkLst>
        <pc:spChg chg="del">
          <ac:chgData name="中田 雄大" userId="62f770ad0d6c1cad" providerId="LiveId" clId="{E9B6557F-9BC2-434D-BA2A-66551327453D}" dt="2022-04-04T03:48:42.586" v="330" actId="478"/>
          <ac:spMkLst>
            <pc:docMk/>
            <pc:sldMk cId="3494940850" sldId="472"/>
            <ac:spMk id="2" creationId="{B211F737-AA15-4E99-8F81-D963E67EFF6C}"/>
          </ac:spMkLst>
        </pc:spChg>
        <pc:spChg chg="add del mod">
          <ac:chgData name="中田 雄大" userId="62f770ad0d6c1cad" providerId="LiveId" clId="{E9B6557F-9BC2-434D-BA2A-66551327453D}" dt="2022-04-04T03:48:47.415" v="331" actId="478"/>
          <ac:spMkLst>
            <pc:docMk/>
            <pc:sldMk cId="3494940850" sldId="472"/>
            <ac:spMk id="7" creationId="{4F867EA9-D2BC-411E-BAA6-EFBB2E0C2440}"/>
          </ac:spMkLst>
        </pc:spChg>
        <pc:spChg chg="del">
          <ac:chgData name="中田 雄大" userId="62f770ad0d6c1cad" providerId="LiveId" clId="{E9B6557F-9BC2-434D-BA2A-66551327453D}" dt="2022-04-04T03:48:42.586" v="330" actId="478"/>
          <ac:spMkLst>
            <pc:docMk/>
            <pc:sldMk cId="3494940850" sldId="472"/>
            <ac:spMk id="9" creationId="{4DEA5B56-62E1-4194-9152-498BBD2CCFAA}"/>
          </ac:spMkLst>
        </pc:spChg>
        <pc:spChg chg="add mod">
          <ac:chgData name="中田 雄大" userId="62f770ad0d6c1cad" providerId="LiveId" clId="{E9B6557F-9BC2-434D-BA2A-66551327453D}" dt="2022-04-05T03:08:44.334" v="4071" actId="1076"/>
          <ac:spMkLst>
            <pc:docMk/>
            <pc:sldMk cId="3494940850" sldId="472"/>
            <ac:spMk id="24" creationId="{72AF9917-13B7-46E5-871E-16CF6C026AA2}"/>
          </ac:spMkLst>
        </pc:spChg>
        <pc:spChg chg="del">
          <ac:chgData name="中田 雄大" userId="62f770ad0d6c1cad" providerId="LiveId" clId="{E9B6557F-9BC2-434D-BA2A-66551327453D}" dt="2022-04-04T03:48:42.586" v="330" actId="478"/>
          <ac:spMkLst>
            <pc:docMk/>
            <pc:sldMk cId="3494940850" sldId="472"/>
            <ac:spMk id="51" creationId="{34A3C395-8AC9-459B-8153-50D508E9F050}"/>
          </ac:spMkLst>
        </pc:spChg>
        <pc:spChg chg="del">
          <ac:chgData name="中田 雄大" userId="62f770ad0d6c1cad" providerId="LiveId" clId="{E9B6557F-9BC2-434D-BA2A-66551327453D}" dt="2022-04-04T03:48:42.586" v="330" actId="478"/>
          <ac:spMkLst>
            <pc:docMk/>
            <pc:sldMk cId="3494940850" sldId="472"/>
            <ac:spMk id="52" creationId="{CFA89D75-42DE-42E9-B85B-8BCEFBA22453}"/>
          </ac:spMkLst>
        </pc:spChg>
        <pc:spChg chg="del">
          <ac:chgData name="中田 雄大" userId="62f770ad0d6c1cad" providerId="LiveId" clId="{E9B6557F-9BC2-434D-BA2A-66551327453D}" dt="2022-04-04T03:48:42.586" v="330" actId="478"/>
          <ac:spMkLst>
            <pc:docMk/>
            <pc:sldMk cId="3494940850" sldId="472"/>
            <ac:spMk id="53" creationId="{EB98929A-08B3-4FDE-83E9-FE369E1907CA}"/>
          </ac:spMkLst>
        </pc:spChg>
        <pc:spChg chg="del">
          <ac:chgData name="中田 雄大" userId="62f770ad0d6c1cad" providerId="LiveId" clId="{E9B6557F-9BC2-434D-BA2A-66551327453D}" dt="2022-04-04T03:48:42.586" v="330" actId="478"/>
          <ac:spMkLst>
            <pc:docMk/>
            <pc:sldMk cId="3494940850" sldId="472"/>
            <ac:spMk id="57" creationId="{0C874658-37B9-40D0-AB98-3E8CB4D57351}"/>
          </ac:spMkLst>
        </pc:spChg>
        <pc:spChg chg="del">
          <ac:chgData name="中田 雄大" userId="62f770ad0d6c1cad" providerId="LiveId" clId="{E9B6557F-9BC2-434D-BA2A-66551327453D}" dt="2022-04-04T03:48:42.586" v="330" actId="478"/>
          <ac:spMkLst>
            <pc:docMk/>
            <pc:sldMk cId="3494940850" sldId="472"/>
            <ac:spMk id="58" creationId="{DF734FB7-852B-420C-93E8-12545F58AE78}"/>
          </ac:spMkLst>
        </pc:spChg>
        <pc:spChg chg="del">
          <ac:chgData name="中田 雄大" userId="62f770ad0d6c1cad" providerId="LiveId" clId="{E9B6557F-9BC2-434D-BA2A-66551327453D}" dt="2022-04-04T03:48:42.586" v="330" actId="478"/>
          <ac:spMkLst>
            <pc:docMk/>
            <pc:sldMk cId="3494940850" sldId="472"/>
            <ac:spMk id="59" creationId="{8CD93885-FACE-45AF-B400-40A50B10E975}"/>
          </ac:spMkLst>
        </pc:spChg>
        <pc:spChg chg="del">
          <ac:chgData name="中田 雄大" userId="62f770ad0d6c1cad" providerId="LiveId" clId="{E9B6557F-9BC2-434D-BA2A-66551327453D}" dt="2022-04-04T03:48:50.465" v="332" actId="478"/>
          <ac:spMkLst>
            <pc:docMk/>
            <pc:sldMk cId="3494940850" sldId="472"/>
            <ac:spMk id="60" creationId="{BF9DE6EB-C815-4016-B7A9-D1AC97DA4993}"/>
          </ac:spMkLst>
        </pc:spChg>
        <pc:spChg chg="del">
          <ac:chgData name="中田 雄大" userId="62f770ad0d6c1cad" providerId="LiveId" clId="{E9B6557F-9BC2-434D-BA2A-66551327453D}" dt="2022-04-04T03:48:42.586" v="330" actId="478"/>
          <ac:spMkLst>
            <pc:docMk/>
            <pc:sldMk cId="3494940850" sldId="472"/>
            <ac:spMk id="61" creationId="{AD81D8DA-0727-4760-9599-787C5AAFD374}"/>
          </ac:spMkLst>
        </pc:spChg>
        <pc:spChg chg="del">
          <ac:chgData name="中田 雄大" userId="62f770ad0d6c1cad" providerId="LiveId" clId="{E9B6557F-9BC2-434D-BA2A-66551327453D}" dt="2022-04-04T03:48:42.586" v="330" actId="478"/>
          <ac:spMkLst>
            <pc:docMk/>
            <pc:sldMk cId="3494940850" sldId="472"/>
            <ac:spMk id="62" creationId="{85B03C96-896C-4FBF-BAAD-B9AE4EF17D27}"/>
          </ac:spMkLst>
        </pc:spChg>
        <pc:spChg chg="del">
          <ac:chgData name="中田 雄大" userId="62f770ad0d6c1cad" providerId="LiveId" clId="{E9B6557F-9BC2-434D-BA2A-66551327453D}" dt="2022-04-04T03:48:42.586" v="330" actId="478"/>
          <ac:spMkLst>
            <pc:docMk/>
            <pc:sldMk cId="3494940850" sldId="472"/>
            <ac:spMk id="63" creationId="{3E42CB9B-C74C-4CE2-8B87-A6B4B1A222A1}"/>
          </ac:spMkLst>
        </pc:spChg>
        <pc:spChg chg="del">
          <ac:chgData name="中田 雄大" userId="62f770ad0d6c1cad" providerId="LiveId" clId="{E9B6557F-9BC2-434D-BA2A-66551327453D}" dt="2022-04-04T03:48:42.586" v="330" actId="478"/>
          <ac:spMkLst>
            <pc:docMk/>
            <pc:sldMk cId="3494940850" sldId="472"/>
            <ac:spMk id="64" creationId="{7172C173-5321-44C4-A512-859B8444C370}"/>
          </ac:spMkLst>
        </pc:spChg>
        <pc:spChg chg="del">
          <ac:chgData name="中田 雄大" userId="62f770ad0d6c1cad" providerId="LiveId" clId="{E9B6557F-9BC2-434D-BA2A-66551327453D}" dt="2022-04-04T03:48:42.586" v="330" actId="478"/>
          <ac:spMkLst>
            <pc:docMk/>
            <pc:sldMk cId="3494940850" sldId="472"/>
            <ac:spMk id="65" creationId="{BAAE634E-1EEC-4A34-9F7C-12F24CCA1798}"/>
          </ac:spMkLst>
        </pc:spChg>
        <pc:spChg chg="del">
          <ac:chgData name="中田 雄大" userId="62f770ad0d6c1cad" providerId="LiveId" clId="{E9B6557F-9BC2-434D-BA2A-66551327453D}" dt="2022-04-04T03:48:42.586" v="330" actId="478"/>
          <ac:spMkLst>
            <pc:docMk/>
            <pc:sldMk cId="3494940850" sldId="472"/>
            <ac:spMk id="67" creationId="{132152E5-7C46-4811-B59C-D1508AB02034}"/>
          </ac:spMkLst>
        </pc:spChg>
        <pc:spChg chg="del">
          <ac:chgData name="中田 雄大" userId="62f770ad0d6c1cad" providerId="LiveId" clId="{E9B6557F-9BC2-434D-BA2A-66551327453D}" dt="2022-04-04T03:48:42.586" v="330" actId="478"/>
          <ac:spMkLst>
            <pc:docMk/>
            <pc:sldMk cId="3494940850" sldId="472"/>
            <ac:spMk id="68" creationId="{6D0544AB-79C4-4B83-92E0-22F3B0B457A8}"/>
          </ac:spMkLst>
        </pc:spChg>
        <pc:spChg chg="del">
          <ac:chgData name="中田 雄大" userId="62f770ad0d6c1cad" providerId="LiveId" clId="{E9B6557F-9BC2-434D-BA2A-66551327453D}" dt="2022-04-04T03:48:42.586" v="330" actId="478"/>
          <ac:spMkLst>
            <pc:docMk/>
            <pc:sldMk cId="3494940850" sldId="472"/>
            <ac:spMk id="69" creationId="{D0D9A872-3206-4F7A-B21F-3700C44E24A5}"/>
          </ac:spMkLst>
        </pc:spChg>
        <pc:spChg chg="del">
          <ac:chgData name="中田 雄大" userId="62f770ad0d6c1cad" providerId="LiveId" clId="{E9B6557F-9BC2-434D-BA2A-66551327453D}" dt="2022-04-04T03:48:42.586" v="330" actId="478"/>
          <ac:spMkLst>
            <pc:docMk/>
            <pc:sldMk cId="3494940850" sldId="472"/>
            <ac:spMk id="71" creationId="{D3FC80C3-A20D-4C8C-A1C9-33FF378E3D46}"/>
          </ac:spMkLst>
        </pc:spChg>
        <pc:spChg chg="del">
          <ac:chgData name="中田 雄大" userId="62f770ad0d6c1cad" providerId="LiveId" clId="{E9B6557F-9BC2-434D-BA2A-66551327453D}" dt="2022-04-04T03:48:42.586" v="330" actId="478"/>
          <ac:spMkLst>
            <pc:docMk/>
            <pc:sldMk cId="3494940850" sldId="472"/>
            <ac:spMk id="72" creationId="{F2BA3CA6-949B-4D04-A34E-DD0BC5770A74}"/>
          </ac:spMkLst>
        </pc:spChg>
        <pc:spChg chg="del">
          <ac:chgData name="中田 雄大" userId="62f770ad0d6c1cad" providerId="LiveId" clId="{E9B6557F-9BC2-434D-BA2A-66551327453D}" dt="2022-04-04T03:48:42.586" v="330" actId="478"/>
          <ac:spMkLst>
            <pc:docMk/>
            <pc:sldMk cId="3494940850" sldId="472"/>
            <ac:spMk id="74" creationId="{CBA2B5A4-8555-461C-844F-B8BD4C8AFA61}"/>
          </ac:spMkLst>
        </pc:spChg>
        <pc:spChg chg="del">
          <ac:chgData name="中田 雄大" userId="62f770ad0d6c1cad" providerId="LiveId" clId="{E9B6557F-9BC2-434D-BA2A-66551327453D}" dt="2022-04-04T03:48:42.586" v="330" actId="478"/>
          <ac:spMkLst>
            <pc:docMk/>
            <pc:sldMk cId="3494940850" sldId="472"/>
            <ac:spMk id="75" creationId="{9EE81403-9E30-45C0-8E26-0EBFB1225958}"/>
          </ac:spMkLst>
        </pc:spChg>
        <pc:spChg chg="del">
          <ac:chgData name="中田 雄大" userId="62f770ad0d6c1cad" providerId="LiveId" clId="{E9B6557F-9BC2-434D-BA2A-66551327453D}" dt="2022-04-04T03:48:42.586" v="330" actId="478"/>
          <ac:spMkLst>
            <pc:docMk/>
            <pc:sldMk cId="3494940850" sldId="472"/>
            <ac:spMk id="76" creationId="{379EBC33-083D-4BA7-86CD-101CD083D94A}"/>
          </ac:spMkLst>
        </pc:spChg>
        <pc:spChg chg="del">
          <ac:chgData name="中田 雄大" userId="62f770ad0d6c1cad" providerId="LiveId" clId="{E9B6557F-9BC2-434D-BA2A-66551327453D}" dt="2022-04-04T03:48:42.586" v="330" actId="478"/>
          <ac:spMkLst>
            <pc:docMk/>
            <pc:sldMk cId="3494940850" sldId="472"/>
            <ac:spMk id="77" creationId="{7BD2073D-A084-44FC-8072-5D8640E69EE3}"/>
          </ac:spMkLst>
        </pc:spChg>
        <pc:spChg chg="del">
          <ac:chgData name="中田 雄大" userId="62f770ad0d6c1cad" providerId="LiveId" clId="{E9B6557F-9BC2-434D-BA2A-66551327453D}" dt="2022-04-04T03:48:42.586" v="330" actId="478"/>
          <ac:spMkLst>
            <pc:docMk/>
            <pc:sldMk cId="3494940850" sldId="472"/>
            <ac:spMk id="78" creationId="{29428D1E-F599-40C9-9579-2BC260610310}"/>
          </ac:spMkLst>
        </pc:spChg>
        <pc:spChg chg="mod">
          <ac:chgData name="中田 雄大" userId="62f770ad0d6c1cad" providerId="LiveId" clId="{E9B6557F-9BC2-434D-BA2A-66551327453D}" dt="2022-04-04T03:48:50.836" v="333"/>
          <ac:spMkLst>
            <pc:docMk/>
            <pc:sldMk cId="3494940850" sldId="472"/>
            <ac:spMk id="79" creationId="{29154300-ABA5-437C-9695-4865F9D789C7}"/>
          </ac:spMkLst>
        </pc:spChg>
        <pc:spChg chg="mod">
          <ac:chgData name="中田 雄大" userId="62f770ad0d6c1cad" providerId="LiveId" clId="{E9B6557F-9BC2-434D-BA2A-66551327453D}" dt="2022-04-04T03:49:04.824" v="356" actId="122"/>
          <ac:spMkLst>
            <pc:docMk/>
            <pc:sldMk cId="3494940850" sldId="472"/>
            <ac:spMk id="82" creationId="{66778E43-6014-42BB-86E8-1CB220CF2C28}"/>
          </ac:spMkLst>
        </pc:spChg>
        <pc:spChg chg="mod">
          <ac:chgData name="中田 雄大" userId="62f770ad0d6c1cad" providerId="LiveId" clId="{E9B6557F-9BC2-434D-BA2A-66551327453D}" dt="2022-04-04T03:49:13.940" v="370" actId="1076"/>
          <ac:spMkLst>
            <pc:docMk/>
            <pc:sldMk cId="3494940850" sldId="472"/>
            <ac:spMk id="83" creationId="{C5C4BA5A-E751-4531-8A10-C9C1891070C9}"/>
          </ac:spMkLst>
        </pc:spChg>
        <pc:spChg chg="mod">
          <ac:chgData name="中田 雄大" userId="62f770ad0d6c1cad" providerId="LiveId" clId="{E9B6557F-9BC2-434D-BA2A-66551327453D}" dt="2022-04-04T03:48:50.836" v="333"/>
          <ac:spMkLst>
            <pc:docMk/>
            <pc:sldMk cId="3494940850" sldId="472"/>
            <ac:spMk id="84" creationId="{501B9042-1AAC-4C29-A996-CFB899E473F4}"/>
          </ac:spMkLst>
        </pc:spChg>
        <pc:spChg chg="mod">
          <ac:chgData name="中田 雄大" userId="62f770ad0d6c1cad" providerId="LiveId" clId="{E9B6557F-9BC2-434D-BA2A-66551327453D}" dt="2022-04-04T03:48:50.836" v="333"/>
          <ac:spMkLst>
            <pc:docMk/>
            <pc:sldMk cId="3494940850" sldId="472"/>
            <ac:spMk id="85" creationId="{436ACF6D-1FA2-4D77-9D73-1E747354C331}"/>
          </ac:spMkLst>
        </pc:spChg>
        <pc:spChg chg="del">
          <ac:chgData name="中田 雄大" userId="62f770ad0d6c1cad" providerId="LiveId" clId="{E9B6557F-9BC2-434D-BA2A-66551327453D}" dt="2022-04-04T03:48:42.586" v="330" actId="478"/>
          <ac:spMkLst>
            <pc:docMk/>
            <pc:sldMk cId="3494940850" sldId="472"/>
            <ac:spMk id="86" creationId="{628262BB-B2E4-4942-BF6B-C9FBAD388038}"/>
          </ac:spMkLst>
        </pc:spChg>
        <pc:spChg chg="mod">
          <ac:chgData name="中田 雄大" userId="62f770ad0d6c1cad" providerId="LiveId" clId="{E9B6557F-9BC2-434D-BA2A-66551327453D}" dt="2022-04-04T03:48:50.836" v="333"/>
          <ac:spMkLst>
            <pc:docMk/>
            <pc:sldMk cId="3494940850" sldId="472"/>
            <ac:spMk id="87" creationId="{1E83E9B9-ECD6-4119-92DC-D91CC14CDC6B}"/>
          </ac:spMkLst>
        </pc:spChg>
        <pc:spChg chg="mod">
          <ac:chgData name="中田 雄大" userId="62f770ad0d6c1cad" providerId="LiveId" clId="{E9B6557F-9BC2-434D-BA2A-66551327453D}" dt="2022-04-04T03:48:50.836" v="333"/>
          <ac:spMkLst>
            <pc:docMk/>
            <pc:sldMk cId="3494940850" sldId="472"/>
            <ac:spMk id="88" creationId="{EE02D914-0BC6-4463-866F-AE75F370D60A}"/>
          </ac:spMkLst>
        </pc:spChg>
        <pc:spChg chg="del">
          <ac:chgData name="中田 雄大" userId="62f770ad0d6c1cad" providerId="LiveId" clId="{E9B6557F-9BC2-434D-BA2A-66551327453D}" dt="2022-04-04T03:48:42.586" v="330" actId="478"/>
          <ac:spMkLst>
            <pc:docMk/>
            <pc:sldMk cId="3494940850" sldId="472"/>
            <ac:spMk id="89" creationId="{D03BB716-1563-441A-9870-CABDE760822F}"/>
          </ac:spMkLst>
        </pc:spChg>
        <pc:spChg chg="del">
          <ac:chgData name="中田 雄大" userId="62f770ad0d6c1cad" providerId="LiveId" clId="{E9B6557F-9BC2-434D-BA2A-66551327453D}" dt="2022-04-04T03:48:42.586" v="330" actId="478"/>
          <ac:spMkLst>
            <pc:docMk/>
            <pc:sldMk cId="3494940850" sldId="472"/>
            <ac:spMk id="90" creationId="{A6D29417-87B6-496A-936D-C3314C475346}"/>
          </ac:spMkLst>
        </pc:spChg>
        <pc:spChg chg="add mod">
          <ac:chgData name="中田 雄大" userId="62f770ad0d6c1cad" providerId="LiveId" clId="{E9B6557F-9BC2-434D-BA2A-66551327453D}" dt="2022-04-04T04:02:10.340" v="1095" actId="27636"/>
          <ac:spMkLst>
            <pc:docMk/>
            <pc:sldMk cId="3494940850" sldId="472"/>
            <ac:spMk id="91" creationId="{6A6FA93D-E72B-4C65-AD07-3AE9C3E0C89C}"/>
          </ac:spMkLst>
        </pc:spChg>
        <pc:spChg chg="add mod">
          <ac:chgData name="中田 雄大" userId="62f770ad0d6c1cad" providerId="LiveId" clId="{E9B6557F-9BC2-434D-BA2A-66551327453D}" dt="2022-04-04T03:56:25.316" v="912" actId="1076"/>
          <ac:spMkLst>
            <pc:docMk/>
            <pc:sldMk cId="3494940850" sldId="472"/>
            <ac:spMk id="92" creationId="{E5C6DB87-9B20-448B-9EE6-C65536CE89E9}"/>
          </ac:spMkLst>
        </pc:spChg>
        <pc:spChg chg="add mod">
          <ac:chgData name="中田 雄大" userId="62f770ad0d6c1cad" providerId="LiveId" clId="{E9B6557F-9BC2-434D-BA2A-66551327453D}" dt="2022-04-04T03:56:25.316" v="912" actId="1076"/>
          <ac:spMkLst>
            <pc:docMk/>
            <pc:sldMk cId="3494940850" sldId="472"/>
            <ac:spMk id="93" creationId="{8975FE79-A340-46C4-9C6E-B6BAEF578C18}"/>
          </ac:spMkLst>
        </pc:spChg>
        <pc:spChg chg="del">
          <ac:chgData name="中田 雄大" userId="62f770ad0d6c1cad" providerId="LiveId" clId="{E9B6557F-9BC2-434D-BA2A-66551327453D}" dt="2022-04-04T03:49:29.174" v="372" actId="478"/>
          <ac:spMkLst>
            <pc:docMk/>
            <pc:sldMk cId="3494940850" sldId="472"/>
            <ac:spMk id="95" creationId="{8A3E7EFD-8F1B-4006-BA46-1D6387F6C0F4}"/>
          </ac:spMkLst>
        </pc:spChg>
        <pc:spChg chg="add mod">
          <ac:chgData name="中田 雄大" userId="62f770ad0d6c1cad" providerId="LiveId" clId="{E9B6557F-9BC2-434D-BA2A-66551327453D}" dt="2022-04-04T04:01:00.074" v="1069" actId="27636"/>
          <ac:spMkLst>
            <pc:docMk/>
            <pc:sldMk cId="3494940850" sldId="472"/>
            <ac:spMk id="96" creationId="{8610E6D3-6A3E-43CB-9C38-A7F63E77B525}"/>
          </ac:spMkLst>
        </pc:spChg>
        <pc:spChg chg="add mod">
          <ac:chgData name="中田 雄大" userId="62f770ad0d6c1cad" providerId="LiveId" clId="{E9B6557F-9BC2-434D-BA2A-66551327453D}" dt="2022-04-04T03:56:25.316" v="912" actId="1076"/>
          <ac:spMkLst>
            <pc:docMk/>
            <pc:sldMk cId="3494940850" sldId="472"/>
            <ac:spMk id="97" creationId="{3D36840C-3904-4CA6-9AE3-A9DC305AC891}"/>
          </ac:spMkLst>
        </pc:spChg>
        <pc:spChg chg="add mod">
          <ac:chgData name="中田 雄大" userId="62f770ad0d6c1cad" providerId="LiveId" clId="{E9B6557F-9BC2-434D-BA2A-66551327453D}" dt="2022-04-04T04:00:53.661" v="1067" actId="20577"/>
          <ac:spMkLst>
            <pc:docMk/>
            <pc:sldMk cId="3494940850" sldId="472"/>
            <ac:spMk id="98" creationId="{61F912F7-78D0-4F21-8E49-D82ED8CBF09A}"/>
          </ac:spMkLst>
        </pc:spChg>
        <pc:spChg chg="add mod">
          <ac:chgData name="中田 雄大" userId="62f770ad0d6c1cad" providerId="LiveId" clId="{E9B6557F-9BC2-434D-BA2A-66551327453D}" dt="2022-04-04T04:00:42.268" v="1065" actId="1076"/>
          <ac:spMkLst>
            <pc:docMk/>
            <pc:sldMk cId="3494940850" sldId="472"/>
            <ac:spMk id="99" creationId="{AA1F04A9-7A77-405E-8564-31D3EEDC2A5F}"/>
          </ac:spMkLst>
        </pc:spChg>
        <pc:spChg chg="add mod">
          <ac:chgData name="中田 雄大" userId="62f770ad0d6c1cad" providerId="LiveId" clId="{E9B6557F-9BC2-434D-BA2A-66551327453D}" dt="2022-04-04T04:00:42.268" v="1065" actId="1076"/>
          <ac:spMkLst>
            <pc:docMk/>
            <pc:sldMk cId="3494940850" sldId="472"/>
            <ac:spMk id="100" creationId="{B2743E6D-A364-406B-A16A-091F539541A4}"/>
          </ac:spMkLst>
        </pc:spChg>
        <pc:spChg chg="add mod">
          <ac:chgData name="中田 雄大" userId="62f770ad0d6c1cad" providerId="LiveId" clId="{E9B6557F-9BC2-434D-BA2A-66551327453D}" dt="2022-04-04T03:59:55.700" v="1035" actId="1076"/>
          <ac:spMkLst>
            <pc:docMk/>
            <pc:sldMk cId="3494940850" sldId="472"/>
            <ac:spMk id="101" creationId="{5A3E341F-BD42-4821-BB22-9905A05CDD11}"/>
          </ac:spMkLst>
        </pc:spChg>
        <pc:spChg chg="mod">
          <ac:chgData name="中田 雄大" userId="62f770ad0d6c1cad" providerId="LiveId" clId="{E9B6557F-9BC2-434D-BA2A-66551327453D}" dt="2022-04-04T04:02:46.448" v="1160" actId="20577"/>
          <ac:spMkLst>
            <pc:docMk/>
            <pc:sldMk cId="3494940850" sldId="472"/>
            <ac:spMk id="113" creationId="{5286A193-6E51-44C0-964A-F91E35929938}"/>
          </ac:spMkLst>
        </pc:spChg>
        <pc:grpChg chg="del">
          <ac:chgData name="中田 雄大" userId="62f770ad0d6c1cad" providerId="LiveId" clId="{E9B6557F-9BC2-434D-BA2A-66551327453D}" dt="2022-04-04T03:48:42.586" v="330" actId="478"/>
          <ac:grpSpMkLst>
            <pc:docMk/>
            <pc:sldMk cId="3494940850" sldId="472"/>
            <ac:grpSpMk id="5" creationId="{67169A7C-431E-4A03-905E-F6A095A2D641}"/>
          </ac:grpSpMkLst>
        </pc:grpChg>
        <pc:grpChg chg="add mod">
          <ac:chgData name="中田 雄大" userId="62f770ad0d6c1cad" providerId="LiveId" clId="{E9B6557F-9BC2-434D-BA2A-66551327453D}" dt="2022-04-04T03:54:45.531" v="800" actId="1076"/>
          <ac:grpSpMkLst>
            <pc:docMk/>
            <pc:sldMk cId="3494940850" sldId="472"/>
            <ac:grpSpMk id="66" creationId="{D150B21A-9A6C-4D04-8AB8-22F054E890F6}"/>
          </ac:grpSpMkLst>
        </pc:grpChg>
        <pc:graphicFrameChg chg="del">
          <ac:chgData name="中田 雄大" userId="62f770ad0d6c1cad" providerId="LiveId" clId="{E9B6557F-9BC2-434D-BA2A-66551327453D}" dt="2022-04-04T03:48:42.586" v="330" actId="478"/>
          <ac:graphicFrameMkLst>
            <pc:docMk/>
            <pc:sldMk cId="3494940850" sldId="472"/>
            <ac:graphicFrameMk id="94" creationId="{42A82974-5C73-4F2D-B452-1E0E7012BD21}"/>
          </ac:graphicFrameMkLst>
        </pc:graphicFrameChg>
        <pc:picChg chg="del">
          <ac:chgData name="中田 雄大" userId="62f770ad0d6c1cad" providerId="LiveId" clId="{E9B6557F-9BC2-434D-BA2A-66551327453D}" dt="2022-04-04T03:48:42.586" v="330" actId="478"/>
          <ac:picMkLst>
            <pc:docMk/>
            <pc:sldMk cId="3494940850" sldId="472"/>
            <ac:picMk id="54" creationId="{9A849870-287F-4706-8360-82B11B3B4B77}"/>
          </ac:picMkLst>
        </pc:picChg>
        <pc:picChg chg="del">
          <ac:chgData name="中田 雄大" userId="62f770ad0d6c1cad" providerId="LiveId" clId="{E9B6557F-9BC2-434D-BA2A-66551327453D}" dt="2022-04-04T03:48:42.586" v="330" actId="478"/>
          <ac:picMkLst>
            <pc:docMk/>
            <pc:sldMk cId="3494940850" sldId="472"/>
            <ac:picMk id="55" creationId="{D51B2693-6CF6-451C-B61F-CEF4182A55CB}"/>
          </ac:picMkLst>
        </pc:picChg>
        <pc:picChg chg="del">
          <ac:chgData name="中田 雄大" userId="62f770ad0d6c1cad" providerId="LiveId" clId="{E9B6557F-9BC2-434D-BA2A-66551327453D}" dt="2022-04-04T03:48:42.586" v="330" actId="478"/>
          <ac:picMkLst>
            <pc:docMk/>
            <pc:sldMk cId="3494940850" sldId="472"/>
            <ac:picMk id="56" creationId="{6FE2C1DA-D20A-45BA-97EE-59765D240D6C}"/>
          </ac:picMkLst>
        </pc:picChg>
        <pc:picChg chg="del">
          <ac:chgData name="中田 雄大" userId="62f770ad0d6c1cad" providerId="LiveId" clId="{E9B6557F-9BC2-434D-BA2A-66551327453D}" dt="2022-04-04T03:48:42.586" v="330" actId="478"/>
          <ac:picMkLst>
            <pc:docMk/>
            <pc:sldMk cId="3494940850" sldId="472"/>
            <ac:picMk id="73" creationId="{16F92E9C-3049-42B8-A38D-53A8BA9BD31C}"/>
          </ac:picMkLst>
        </pc:picChg>
        <pc:cxnChg chg="del mod">
          <ac:chgData name="中田 雄大" userId="62f770ad0d6c1cad" providerId="LiveId" clId="{E9B6557F-9BC2-434D-BA2A-66551327453D}" dt="2022-04-04T03:48:42.586" v="330" actId="478"/>
          <ac:cxnSpMkLst>
            <pc:docMk/>
            <pc:sldMk cId="3494940850" sldId="472"/>
            <ac:cxnSpMk id="6" creationId="{6880ADF5-7B33-41AF-AFA9-5D3912112604}"/>
          </ac:cxnSpMkLst>
        </pc:cxnChg>
        <pc:cxnChg chg="mod">
          <ac:chgData name="中田 雄大" userId="62f770ad0d6c1cad" providerId="LiveId" clId="{E9B6557F-9BC2-434D-BA2A-66551327453D}" dt="2022-04-04T03:48:50.836" v="333"/>
          <ac:cxnSpMkLst>
            <pc:docMk/>
            <pc:sldMk cId="3494940850" sldId="472"/>
            <ac:cxnSpMk id="80" creationId="{41E015B0-2D5E-4A47-9672-54C1DD8145F4}"/>
          </ac:cxnSpMkLst>
        </pc:cxnChg>
        <pc:cxnChg chg="mod">
          <ac:chgData name="中田 雄大" userId="62f770ad0d6c1cad" providerId="LiveId" clId="{E9B6557F-9BC2-434D-BA2A-66551327453D}" dt="2022-04-04T03:48:50.836" v="333"/>
          <ac:cxnSpMkLst>
            <pc:docMk/>
            <pc:sldMk cId="3494940850" sldId="472"/>
            <ac:cxnSpMk id="81" creationId="{9ADB58B8-5105-4A97-936D-22D318B52CCC}"/>
          </ac:cxnSpMkLst>
        </pc:cxnChg>
      </pc:sldChg>
    </pc:docChg>
  </pc:docChgLst>
  <pc:docChgLst>
    <pc:chgData name="中田 雄大" userId="62f770ad0d6c1cad" providerId="LiveId" clId="{781AE948-5574-B948-A98A-2DAB1FEBBA55}"/>
    <pc:docChg chg="undo custSel modSld">
      <pc:chgData name="中田 雄大" userId="62f770ad0d6c1cad" providerId="LiveId" clId="{781AE948-5574-B948-A98A-2DAB1FEBBA55}" dt="2022-06-26T12:51:21.845" v="2915" actId="20577"/>
      <pc:docMkLst>
        <pc:docMk/>
      </pc:docMkLst>
      <pc:sldChg chg="modNotesTx">
        <pc:chgData name="中田 雄大" userId="62f770ad0d6c1cad" providerId="LiveId" clId="{781AE948-5574-B948-A98A-2DAB1FEBBA55}" dt="2022-06-26T11:46:12.973" v="1" actId="20577"/>
        <pc:sldMkLst>
          <pc:docMk/>
          <pc:sldMk cId="0" sldId="327"/>
        </pc:sldMkLst>
      </pc:sldChg>
      <pc:sldChg chg="modNotesTx">
        <pc:chgData name="中田 雄大" userId="62f770ad0d6c1cad" providerId="LiveId" clId="{781AE948-5574-B948-A98A-2DAB1FEBBA55}" dt="2022-06-26T12:34:05.610" v="1457" actId="20577"/>
        <pc:sldMkLst>
          <pc:docMk/>
          <pc:sldMk cId="310953623" sldId="417"/>
        </pc:sldMkLst>
      </pc:sldChg>
      <pc:sldChg chg="modSp mod modNotesTx">
        <pc:chgData name="中田 雄大" userId="62f770ad0d6c1cad" providerId="LiveId" clId="{781AE948-5574-B948-A98A-2DAB1FEBBA55}" dt="2022-06-26T12:45:01.842" v="2530" actId="20577"/>
        <pc:sldMkLst>
          <pc:docMk/>
          <pc:sldMk cId="550320575" sldId="429"/>
        </pc:sldMkLst>
        <pc:spChg chg="mod">
          <ac:chgData name="中田 雄大" userId="62f770ad0d6c1cad" providerId="LiveId" clId="{781AE948-5574-B948-A98A-2DAB1FEBBA55}" dt="2022-06-26T12:40:10.516" v="1888" actId="14100"/>
          <ac:spMkLst>
            <pc:docMk/>
            <pc:sldMk cId="550320575" sldId="429"/>
            <ac:spMk id="25" creationId="{5E71C892-5FFA-1706-38AC-38472DBD00A4}"/>
          </ac:spMkLst>
        </pc:spChg>
      </pc:sldChg>
      <pc:sldChg chg="modSp mod modNotesTx">
        <pc:chgData name="中田 雄大" userId="62f770ad0d6c1cad" providerId="LiveId" clId="{781AE948-5574-B948-A98A-2DAB1FEBBA55}" dt="2022-06-26T12:51:21.845" v="2915" actId="20577"/>
        <pc:sldMkLst>
          <pc:docMk/>
          <pc:sldMk cId="842851711" sldId="446"/>
        </pc:sldMkLst>
        <pc:spChg chg="mod">
          <ac:chgData name="中田 雄大" userId="62f770ad0d6c1cad" providerId="LiveId" clId="{781AE948-5574-B948-A98A-2DAB1FEBBA55}" dt="2022-06-26T12:36:20.244" v="1664" actId="13926"/>
          <ac:spMkLst>
            <pc:docMk/>
            <pc:sldMk cId="842851711" sldId="446"/>
            <ac:spMk id="64" creationId="{F35445A7-E878-48D5-85BB-1B88C696B3CC}"/>
          </ac:spMkLst>
        </pc:spChg>
      </pc:sldChg>
      <pc:sldChg chg="modNotesTx">
        <pc:chgData name="中田 雄大" userId="62f770ad0d6c1cad" providerId="LiveId" clId="{781AE948-5574-B948-A98A-2DAB1FEBBA55}" dt="2022-06-26T11:58:49.419" v="434" actId="20577"/>
        <pc:sldMkLst>
          <pc:docMk/>
          <pc:sldMk cId="2528873853" sldId="4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cameraman\ICA_limits_result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mandrill\ICA_limits_resul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2f770ad0d6c1cad/&#12487;&#12473;&#12463;&#12488;&#12483;&#12503;/&#12476;&#12511;_2022_M2/&#31526;&#21495;&#21270;&#24615;&#3302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30563369526914"/>
          <c:y val="0.2933650265309739"/>
          <c:w val="0.85617206643960442"/>
          <c:h val="0.53652043430752461"/>
        </c:manualLayout>
      </c:layout>
      <c:barChart>
        <c:barDir val="col"/>
        <c:grouping val="clustered"/>
        <c:varyColors val="0"/>
        <c:ser>
          <c:idx val="0"/>
          <c:order val="0"/>
          <c:tx>
            <c:strRef>
              <c:f>PCSJ!$E$31</c:f>
              <c:strCache>
                <c:ptCount val="1"/>
                <c:pt idx="0">
                  <c:v>Proposed method</c:v>
                </c:pt>
              </c:strCache>
            </c:strRef>
          </c:tx>
          <c:spPr>
            <a:solidFill>
              <a:schemeClr val="accent2"/>
            </a:solidFill>
            <a:ln>
              <a:solidFill>
                <a:schemeClr val="accent2"/>
              </a:solidFill>
            </a:ln>
            <a:effectLst>
              <a:outerShdw blurRad="50800" dist="38100" dir="2700000" algn="tl" rotWithShape="0">
                <a:prstClr val="black">
                  <a:alpha val="40000"/>
                </a:prstClr>
              </a:outerShdw>
            </a:effectLst>
          </c:spPr>
          <c:invertIfNegative val="0"/>
          <c:val>
            <c:numRef>
              <c:f>PCSJ!$E$42:$E$50</c:f>
              <c:numCache>
                <c:formatCode>General</c:formatCode>
                <c:ptCount val="9"/>
                <c:pt idx="0">
                  <c:v>22.912063598632813</c:v>
                </c:pt>
                <c:pt idx="1">
                  <c:v>22.6361083984375</c:v>
                </c:pt>
                <c:pt idx="2">
                  <c:v>22.5550537109375</c:v>
                </c:pt>
                <c:pt idx="3">
                  <c:v>22.490203857421875</c:v>
                </c:pt>
                <c:pt idx="4">
                  <c:v>21.65631103515625</c:v>
                </c:pt>
                <c:pt idx="5">
                  <c:v>21.398696899414063</c:v>
                </c:pt>
                <c:pt idx="6">
                  <c:v>21.292724609375</c:v>
                </c:pt>
                <c:pt idx="7">
                  <c:v>20.7470703125</c:v>
                </c:pt>
                <c:pt idx="8">
                  <c:v>19.873321533203125</c:v>
                </c:pt>
              </c:numCache>
            </c:numRef>
          </c:val>
          <c:extLst>
            <c:ext xmlns:c16="http://schemas.microsoft.com/office/drawing/2014/chart" uri="{C3380CC4-5D6E-409C-BE32-E72D297353CC}">
              <c16:uniqueId val="{00000000-4C9B-4A52-AA85-513117BFE93F}"/>
            </c:ext>
          </c:extLst>
        </c:ser>
        <c:ser>
          <c:idx val="1"/>
          <c:order val="1"/>
          <c:tx>
            <c:strRef>
              <c:f>PCSJ!$F$31</c:f>
              <c:strCache>
                <c:ptCount val="1"/>
                <c:pt idx="0">
                  <c:v>Case of optimal only</c:v>
                </c:pt>
              </c:strCache>
            </c:strRef>
          </c:tx>
          <c:spPr>
            <a:solidFill>
              <a:schemeClr val="accent6"/>
            </a:solidFill>
            <a:ln>
              <a:no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1-4C9B-4A52-AA85-513117BFE93F}"/>
            </c:ext>
          </c:extLst>
        </c:ser>
        <c:dLbls>
          <c:showLegendKey val="0"/>
          <c:showVal val="0"/>
          <c:showCatName val="0"/>
          <c:showSerName val="0"/>
          <c:showPercent val="0"/>
          <c:showBubbleSize val="0"/>
        </c:dLbls>
        <c:gapWidth val="219"/>
        <c:overlap val="-27"/>
        <c:axId val="711804080"/>
        <c:axId val="711801168"/>
      </c:barChart>
      <c:catAx>
        <c:axId val="711804080"/>
        <c:scaling>
          <c:orientation val="minMax"/>
        </c:scaling>
        <c:delete val="0"/>
        <c:axPos val="b"/>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711801168"/>
        <c:crosses val="autoZero"/>
        <c:auto val="1"/>
        <c:lblAlgn val="ctr"/>
        <c:lblOffset val="100"/>
        <c:noMultiLvlLbl val="0"/>
      </c:catAx>
      <c:valAx>
        <c:axId val="71180116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Diminution of MSE</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5557618108250805E-2"/>
              <c:y val="0.16196599152839772"/>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711804080"/>
        <c:crosses val="autoZero"/>
        <c:crossBetween val="between"/>
      </c:valAx>
      <c:spPr>
        <a:noFill/>
        <a:ln>
          <a:noFill/>
        </a:ln>
        <a:effectLst/>
      </c:spPr>
    </c:plotArea>
    <c:legend>
      <c:legendPos val="b"/>
      <c:layout>
        <c:manualLayout>
          <c:xMode val="edge"/>
          <c:yMode val="edge"/>
          <c:x val="0.43804045879048298"/>
          <c:y val="6.7075654060981926E-2"/>
          <c:w val="0.54947856517935256"/>
          <c:h val="0.2519098662829524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PCSJ!$O$33:$O$96</c:f>
              <c:numCache>
                <c:formatCode>General</c:formatCode>
                <c:ptCount val="64"/>
                <c:pt idx="0">
                  <c:v>0</c:v>
                </c:pt>
                <c:pt idx="1">
                  <c:v>0</c:v>
                </c:pt>
                <c:pt idx="2">
                  <c:v>0</c:v>
                </c:pt>
                <c:pt idx="3">
                  <c:v>1.4732289999999999</c:v>
                </c:pt>
                <c:pt idx="4">
                  <c:v>0</c:v>
                </c:pt>
                <c:pt idx="5">
                  <c:v>0</c:v>
                </c:pt>
                <c:pt idx="6">
                  <c:v>2.7486190000000001</c:v>
                </c:pt>
                <c:pt idx="7">
                  <c:v>0</c:v>
                </c:pt>
                <c:pt idx="8">
                  <c:v>0</c:v>
                </c:pt>
                <c:pt idx="9">
                  <c:v>0</c:v>
                </c:pt>
                <c:pt idx="10">
                  <c:v>0</c:v>
                </c:pt>
                <c:pt idx="11">
                  <c:v>0</c:v>
                </c:pt>
                <c:pt idx="12">
                  <c:v>0</c:v>
                </c:pt>
                <c:pt idx="13">
                  <c:v>0</c:v>
                </c:pt>
                <c:pt idx="14">
                  <c:v>0</c:v>
                </c:pt>
                <c:pt idx="15">
                  <c:v>0</c:v>
                </c:pt>
                <c:pt idx="16">
                  <c:v>0</c:v>
                </c:pt>
                <c:pt idx="17">
                  <c:v>0</c:v>
                </c:pt>
                <c:pt idx="18">
                  <c:v>-2.3751000000000002</c:v>
                </c:pt>
                <c:pt idx="19">
                  <c:v>0</c:v>
                </c:pt>
                <c:pt idx="20">
                  <c:v>-2.2290800000000002</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-9.4199029999999997</c:v>
                </c:pt>
                <c:pt idx="49">
                  <c:v>0</c:v>
                </c:pt>
                <c:pt idx="50">
                  <c:v>0</c:v>
                </c:pt>
                <c:pt idx="51">
                  <c:v>-2.5928960000000001</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7D79-4369-BCDE-D6593CDEEA66}"/>
            </c:ext>
          </c:extLst>
        </c:ser>
        <c:dLbls>
          <c:showLegendKey val="0"/>
          <c:showVal val="0"/>
          <c:showCatName val="0"/>
          <c:showSerName val="0"/>
          <c:showPercent val="0"/>
          <c:showBubbleSize val="0"/>
        </c:dLbls>
        <c:gapWidth val="219"/>
        <c:overlap val="-27"/>
        <c:axId val="567804240"/>
        <c:axId val="567804656"/>
      </c:barChart>
      <c:catAx>
        <c:axId val="56780424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Number of basis</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67804656"/>
        <c:crosses val="autoZero"/>
        <c:auto val="1"/>
        <c:lblAlgn val="ctr"/>
        <c:lblOffset val="100"/>
        <c:tickLblSkip val="5"/>
        <c:noMultiLvlLbl val="0"/>
      </c:catAx>
      <c:valAx>
        <c:axId val="567804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Coefficient value</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780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PCSJ!$Q$33:$Q$96</c:f>
              <c:numCache>
                <c:formatCode>General</c:formatCode>
                <c:ptCount val="64"/>
                <c:pt idx="0">
                  <c:v>975</c:v>
                </c:pt>
                <c:pt idx="1">
                  <c:v>-234</c:v>
                </c:pt>
                <c:pt idx="2">
                  <c:v>40</c:v>
                </c:pt>
                <c:pt idx="3">
                  <c:v>0</c:v>
                </c:pt>
                <c:pt idx="4">
                  <c:v>0</c:v>
                </c:pt>
                <c:pt idx="5">
                  <c:v>0</c:v>
                </c:pt>
                <c:pt idx="6">
                  <c:v>0</c:v>
                </c:pt>
                <c:pt idx="7">
                  <c:v>0</c:v>
                </c:pt>
                <c:pt idx="8">
                  <c:v>300</c:v>
                </c:pt>
                <c:pt idx="9">
                  <c:v>-80</c:v>
                </c:pt>
                <c:pt idx="10">
                  <c:v>-66</c:v>
                </c:pt>
                <c:pt idx="11">
                  <c:v>30</c:v>
                </c:pt>
                <c:pt idx="12">
                  <c:v>0</c:v>
                </c:pt>
                <c:pt idx="13">
                  <c:v>0</c:v>
                </c:pt>
                <c:pt idx="14">
                  <c:v>0</c:v>
                </c:pt>
                <c:pt idx="15">
                  <c:v>0</c:v>
                </c:pt>
                <c:pt idx="16">
                  <c:v>33</c:v>
                </c:pt>
                <c:pt idx="17">
                  <c:v>150</c:v>
                </c:pt>
                <c:pt idx="18">
                  <c:v>-78</c:v>
                </c:pt>
                <c:pt idx="19">
                  <c:v>0</c:v>
                </c:pt>
                <c:pt idx="20">
                  <c:v>0</c:v>
                </c:pt>
                <c:pt idx="21">
                  <c:v>0</c:v>
                </c:pt>
                <c:pt idx="22">
                  <c:v>0</c:v>
                </c:pt>
                <c:pt idx="23">
                  <c:v>0</c:v>
                </c:pt>
                <c:pt idx="24">
                  <c:v>33</c:v>
                </c:pt>
                <c:pt idx="25">
                  <c:v>42</c:v>
                </c:pt>
                <c:pt idx="26">
                  <c:v>54</c:v>
                </c:pt>
                <c:pt idx="27">
                  <c:v>-69</c:v>
                </c:pt>
                <c:pt idx="28">
                  <c:v>0</c:v>
                </c:pt>
                <c:pt idx="29">
                  <c:v>0</c:v>
                </c:pt>
                <c:pt idx="30">
                  <c:v>0</c:v>
                </c:pt>
                <c:pt idx="31">
                  <c:v>0</c:v>
                </c:pt>
                <c:pt idx="32">
                  <c:v>28</c:v>
                </c:pt>
                <c:pt idx="33">
                  <c:v>18</c:v>
                </c:pt>
                <c:pt idx="34">
                  <c:v>30</c:v>
                </c:pt>
                <c:pt idx="35">
                  <c:v>0</c:v>
                </c:pt>
                <c:pt idx="36">
                  <c:v>0</c:v>
                </c:pt>
                <c:pt idx="37">
                  <c:v>0</c:v>
                </c:pt>
                <c:pt idx="38">
                  <c:v>0</c:v>
                </c:pt>
                <c:pt idx="39">
                  <c:v>0</c:v>
                </c:pt>
                <c:pt idx="40">
                  <c:v>0</c:v>
                </c:pt>
                <c:pt idx="41">
                  <c:v>28</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8622-45F6-8D20-5A1D1D9FFECC}"/>
            </c:ext>
          </c:extLst>
        </c:ser>
        <c:dLbls>
          <c:showLegendKey val="0"/>
          <c:showVal val="0"/>
          <c:showCatName val="0"/>
          <c:showSerName val="0"/>
          <c:showPercent val="0"/>
          <c:showBubbleSize val="0"/>
        </c:dLbls>
        <c:gapWidth val="219"/>
        <c:overlap val="-27"/>
        <c:axId val="51196000"/>
        <c:axId val="51189760"/>
      </c:barChart>
      <c:catAx>
        <c:axId val="5119600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Number</a:t>
                </a:r>
                <a:r>
                  <a:rPr lang="en-US" altLang="ja-JP" sz="1200" baseline="0">
                    <a:solidFill>
                      <a:schemeClr val="tx1"/>
                    </a:solidFill>
                    <a:latin typeface="Times New Roman" panose="02020603050405020304" pitchFamily="18" charset="0"/>
                    <a:cs typeface="Times New Roman" panose="02020603050405020304" pitchFamily="18" charset="0"/>
                  </a:rPr>
                  <a:t> of basis</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1189760"/>
        <c:crosses val="autoZero"/>
        <c:auto val="1"/>
        <c:lblAlgn val="ctr"/>
        <c:lblOffset val="100"/>
        <c:tickLblSkip val="5"/>
        <c:noMultiLvlLbl val="0"/>
      </c:catAx>
      <c:valAx>
        <c:axId val="5118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Coefficient value</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1196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88909398390351"/>
          <c:y val="0.17361027117801403"/>
          <c:w val="0.85717676913772789"/>
          <c:h val="0.64262843986791496"/>
        </c:manualLayout>
      </c:layout>
      <c:barChart>
        <c:barDir val="col"/>
        <c:grouping val="clustered"/>
        <c:varyColors val="0"/>
        <c:ser>
          <c:idx val="0"/>
          <c:order val="0"/>
          <c:spPr>
            <a:solidFill>
              <a:schemeClr val="accent1"/>
            </a:solidFill>
            <a:ln w="12700">
              <a:solidFill>
                <a:srgbClr val="5B9BD5"/>
              </a:solidFill>
            </a:ln>
            <a:effectLst/>
          </c:spPr>
          <c:invertIfNegative val="0"/>
          <c:cat>
            <c:numRef>
              <c:f>PCSJ!$K$33:$K$96</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cat>
          <c:val>
            <c:numRef>
              <c:f>PCSJ!$L$33:$L$96</c:f>
              <c:numCache>
                <c:formatCode>General</c:formatCode>
                <c:ptCount val="64"/>
                <c:pt idx="0">
                  <c:v>80</c:v>
                </c:pt>
                <c:pt idx="1">
                  <c:v>65</c:v>
                </c:pt>
                <c:pt idx="2">
                  <c:v>29</c:v>
                </c:pt>
                <c:pt idx="3">
                  <c:v>20</c:v>
                </c:pt>
                <c:pt idx="4">
                  <c:v>6</c:v>
                </c:pt>
                <c:pt idx="5">
                  <c:v>13</c:v>
                </c:pt>
                <c:pt idx="6">
                  <c:v>12</c:v>
                </c:pt>
                <c:pt idx="7">
                  <c:v>21</c:v>
                </c:pt>
                <c:pt idx="8">
                  <c:v>18</c:v>
                </c:pt>
                <c:pt idx="9">
                  <c:v>25</c:v>
                </c:pt>
                <c:pt idx="10">
                  <c:v>22</c:v>
                </c:pt>
                <c:pt idx="11">
                  <c:v>28</c:v>
                </c:pt>
                <c:pt idx="12">
                  <c:v>30</c:v>
                </c:pt>
                <c:pt idx="13">
                  <c:v>23</c:v>
                </c:pt>
                <c:pt idx="14">
                  <c:v>18</c:v>
                </c:pt>
                <c:pt idx="15">
                  <c:v>14</c:v>
                </c:pt>
                <c:pt idx="16">
                  <c:v>9</c:v>
                </c:pt>
                <c:pt idx="17">
                  <c:v>4</c:v>
                </c:pt>
                <c:pt idx="18">
                  <c:v>1</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9698-48E5-94FE-8EEC793ED68E}"/>
            </c:ext>
          </c:extLst>
        </c:ser>
        <c:dLbls>
          <c:showLegendKey val="0"/>
          <c:showVal val="0"/>
          <c:showCatName val="0"/>
          <c:showSerName val="0"/>
          <c:showPercent val="0"/>
          <c:showBubbleSize val="0"/>
        </c:dLbls>
        <c:gapWidth val="219"/>
        <c:overlap val="-27"/>
        <c:axId val="1687008079"/>
        <c:axId val="1687003919"/>
      </c:barChart>
      <c:catAx>
        <c:axId val="1687008079"/>
        <c:scaling>
          <c:orientation val="minMax"/>
        </c:scaling>
        <c:delete val="0"/>
        <c:axPos val="b"/>
        <c:title>
          <c:tx>
            <c:rich>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a:t>
                </a:r>
                <a:r>
                  <a:rPr lang="en-US" altLang="ja-JP"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ICA basis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87003919"/>
        <c:crosses val="autoZero"/>
        <c:auto val="1"/>
        <c:lblAlgn val="ctr"/>
        <c:lblOffset val="100"/>
        <c:tickLblSkip val="4"/>
        <c:tickMarkSkip val="10"/>
        <c:noMultiLvlLbl val="0"/>
      </c:catAx>
      <c:valAx>
        <c:axId val="1687003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blocks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3.862003322995379E-2"/>
              <c:y val="3.8571922618508565E-2"/>
            </c:manualLayout>
          </c:layout>
          <c:overlay val="0"/>
          <c:spPr>
            <a:noFill/>
            <a:ln>
              <a:noFill/>
            </a:ln>
            <a:effectLst/>
          </c:spPr>
          <c:txPr>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87008079"/>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53250811996704"/>
          <c:y val="0.19907407407407407"/>
          <c:w val="0.82044351484000688"/>
          <c:h val="0.69352653834937295"/>
        </c:manualLayout>
      </c:layout>
      <c:barChart>
        <c:barDir val="col"/>
        <c:grouping val="clustered"/>
        <c:varyColors val="0"/>
        <c:ser>
          <c:idx val="0"/>
          <c:order val="0"/>
          <c:spPr>
            <a:solidFill>
              <a:schemeClr val="accent5"/>
            </a:solidFill>
            <a:ln>
              <a:solidFill>
                <a:schemeClr val="accent5"/>
              </a:solid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0-EC80-4B1F-B525-30C58504C682}"/>
            </c:ext>
          </c:extLst>
        </c:ser>
        <c:dLbls>
          <c:showLegendKey val="0"/>
          <c:showVal val="0"/>
          <c:showCatName val="0"/>
          <c:showSerName val="0"/>
          <c:showPercent val="0"/>
          <c:showBubbleSize val="0"/>
        </c:dLbls>
        <c:gapWidth val="219"/>
        <c:overlap val="-27"/>
        <c:axId val="891584864"/>
        <c:axId val="891589440"/>
      </c:barChart>
      <c:catAx>
        <c:axId val="891584864"/>
        <c:scaling>
          <c:orientation val="minMax"/>
        </c:scaling>
        <c:delete val="0"/>
        <c:axPos val="b"/>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891589440"/>
        <c:crosses val="autoZero"/>
        <c:auto val="1"/>
        <c:lblAlgn val="ctr"/>
        <c:lblOffset val="100"/>
        <c:noMultiLvlLbl val="0"/>
      </c:catAx>
      <c:valAx>
        <c:axId val="891589440"/>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100">
                    <a:solidFill>
                      <a:schemeClr val="tx1"/>
                    </a:solidFill>
                    <a:latin typeface="Times New Roman" panose="02020603050405020304" pitchFamily="18" charset="0"/>
                    <a:cs typeface="Times New Roman" panose="02020603050405020304" pitchFamily="18" charset="0"/>
                  </a:rPr>
                  <a:t>Total</a:t>
                </a:r>
                <a:r>
                  <a:rPr lang="en-US" altLang="ja-JP" sz="1100" baseline="0">
                    <a:solidFill>
                      <a:schemeClr val="tx1"/>
                    </a:solidFill>
                    <a:latin typeface="Times New Roman" panose="02020603050405020304" pitchFamily="18" charset="0"/>
                    <a:cs typeface="Times New Roman" panose="02020603050405020304" pitchFamily="18" charset="0"/>
                  </a:rPr>
                  <a:t> MSE</a:t>
                </a:r>
                <a:endParaRPr lang="ja-JP" altLang="en-US" sz="11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3303243505487678E-2"/>
              <c:y val="8.6161417322834652E-2"/>
            </c:manualLayout>
          </c:layout>
          <c:overlay val="0"/>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89158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191909151396598E-2"/>
          <c:y val="3.4736839226121904E-2"/>
          <c:w val="0.88662695665044333"/>
          <c:h val="0.82253180086765021"/>
        </c:manualLayout>
      </c:layout>
      <c:scatterChart>
        <c:scatterStyle val="lineMarker"/>
        <c:varyColors val="0"/>
        <c:ser>
          <c:idx val="6"/>
          <c:order val="2"/>
          <c:tx>
            <c:strRef>
              <c:f>ICA_limits_result!$T$27</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ICA_limits_result!$T$34:$T$37</c:f>
              <c:numCache>
                <c:formatCode>General</c:formatCode>
                <c:ptCount val="4"/>
                <c:pt idx="0">
                  <c:v>0.41824099999999997</c:v>
                </c:pt>
                <c:pt idx="1">
                  <c:v>0.34742300000000004</c:v>
                </c:pt>
                <c:pt idx="2">
                  <c:v>0.26956999999999998</c:v>
                </c:pt>
                <c:pt idx="3">
                  <c:v>0.18358099999999999</c:v>
                </c:pt>
              </c:numCache>
            </c:numRef>
          </c:xVal>
          <c:yVal>
            <c:numRef>
              <c:f>ICA_limits_result!$U$34:$U$37</c:f>
              <c:numCache>
                <c:formatCode>General</c:formatCode>
                <c:ptCount val="4"/>
                <c:pt idx="0">
                  <c:v>29.12</c:v>
                </c:pt>
                <c:pt idx="1">
                  <c:v>28.26</c:v>
                </c:pt>
                <c:pt idx="2">
                  <c:v>27.06</c:v>
                </c:pt>
                <c:pt idx="3">
                  <c:v>25.2</c:v>
                </c:pt>
              </c:numCache>
            </c:numRef>
          </c:yVal>
          <c:smooth val="0"/>
          <c:extLst>
            <c:ext xmlns:c16="http://schemas.microsoft.com/office/drawing/2014/chart" uri="{C3380CC4-5D6E-409C-BE32-E72D297353CC}">
              <c16:uniqueId val="{00000004-3BFE-4A10-B42A-D59B7B372A7B}"/>
            </c:ext>
          </c:extLst>
        </c:ser>
        <c:ser>
          <c:idx val="5"/>
          <c:order val="3"/>
          <c:tx>
            <c:strRef>
              <c:f>ICA_limits_result!$O$27</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ICA_limits_result!$O$34:$O$37</c:f>
              <c:numCache>
                <c:formatCode>General</c:formatCode>
                <c:ptCount val="4"/>
                <c:pt idx="0">
                  <c:v>0.42173299999999997</c:v>
                </c:pt>
                <c:pt idx="1">
                  <c:v>0.35300300000000001</c:v>
                </c:pt>
                <c:pt idx="2">
                  <c:v>0.270399</c:v>
                </c:pt>
                <c:pt idx="3">
                  <c:v>0.18304500000000001</c:v>
                </c:pt>
              </c:numCache>
            </c:numRef>
          </c:xVal>
          <c:yVal>
            <c:numRef>
              <c:f>ICA_limits_result!$P$34:$P$37</c:f>
              <c:numCache>
                <c:formatCode>General</c:formatCode>
                <c:ptCount val="4"/>
                <c:pt idx="0">
                  <c:v>28.81</c:v>
                </c:pt>
                <c:pt idx="1">
                  <c:v>27.93</c:v>
                </c:pt>
                <c:pt idx="2">
                  <c:v>26.78</c:v>
                </c:pt>
                <c:pt idx="3">
                  <c:v>24.88</c:v>
                </c:pt>
              </c:numCache>
            </c:numRef>
          </c:yVal>
          <c:smooth val="0"/>
          <c:extLst>
            <c:ext xmlns:c16="http://schemas.microsoft.com/office/drawing/2014/chart" uri="{C3380CC4-5D6E-409C-BE32-E72D297353CC}">
              <c16:uniqueId val="{00000003-3BFE-4A10-B42A-D59B7B372A7B}"/>
            </c:ext>
          </c:extLst>
        </c:ser>
        <c:ser>
          <c:idx val="4"/>
          <c:order val="4"/>
          <c:tx>
            <c:strRef>
              <c:f>ICA_limits_result!$J$27</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ICA_limits_result!$J$34:$J$37</c:f>
              <c:numCache>
                <c:formatCode>General</c:formatCode>
                <c:ptCount val="4"/>
                <c:pt idx="0">
                  <c:v>0.42393500000000001</c:v>
                </c:pt>
                <c:pt idx="1">
                  <c:v>0.35556699999999997</c:v>
                </c:pt>
                <c:pt idx="2">
                  <c:v>0.27417400000000003</c:v>
                </c:pt>
                <c:pt idx="3">
                  <c:v>0.18540000000000001</c:v>
                </c:pt>
              </c:numCache>
            </c:numRef>
          </c:xVal>
          <c:yVal>
            <c:numRef>
              <c:f>ICA_limits_result!$K$34:$K$37</c:f>
              <c:numCache>
                <c:formatCode>General</c:formatCode>
                <c:ptCount val="4"/>
                <c:pt idx="0">
                  <c:v>28.8</c:v>
                </c:pt>
                <c:pt idx="1">
                  <c:v>27.91</c:v>
                </c:pt>
                <c:pt idx="2">
                  <c:v>26.71</c:v>
                </c:pt>
                <c:pt idx="3">
                  <c:v>24.76</c:v>
                </c:pt>
              </c:numCache>
            </c:numRef>
          </c:yVal>
          <c:smooth val="0"/>
          <c:extLst>
            <c:ext xmlns:c16="http://schemas.microsoft.com/office/drawing/2014/chart" uri="{C3380CC4-5D6E-409C-BE32-E72D297353CC}">
              <c16:uniqueId val="{00000002-3BFE-4A10-B42A-D59B7B372A7B}"/>
            </c:ext>
          </c:extLst>
        </c:ser>
        <c:ser>
          <c:idx val="3"/>
          <c:order val="5"/>
          <c:tx>
            <c:strRef>
              <c:f>ICA_limits_result!$S$17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0.43379499999999999</c:v>
                </c:pt>
                <c:pt idx="1">
                  <c:v>0.36417500000000003</c:v>
                </c:pt>
                <c:pt idx="2">
                  <c:v>0.28339199999999998</c:v>
                </c:pt>
                <c:pt idx="3">
                  <c:v>0.19963800000000001</c:v>
                </c:pt>
              </c:numCache>
            </c:numRef>
          </c:xVal>
          <c:yVal>
            <c:numRef>
              <c:f>ICA_limits_result!$Q$9:$Q$12</c:f>
              <c:numCache>
                <c:formatCode>General</c:formatCode>
                <c:ptCount val="4"/>
                <c:pt idx="0">
                  <c:v>28.81</c:v>
                </c:pt>
                <c:pt idx="1">
                  <c:v>27.92</c:v>
                </c:pt>
                <c:pt idx="2">
                  <c:v>26.73</c:v>
                </c:pt>
                <c:pt idx="3">
                  <c:v>24.78</c:v>
                </c:pt>
              </c:numCache>
            </c:numRef>
          </c:yVal>
          <c:smooth val="0"/>
          <c:extLst>
            <c:ext xmlns:c16="http://schemas.microsoft.com/office/drawing/2014/chart" uri="{C3380CC4-5D6E-409C-BE32-E72D297353CC}">
              <c16:uniqueId val="{00000001-3BFE-4A10-B42A-D59B7B372A7B}"/>
            </c:ext>
          </c:extLst>
        </c:ser>
        <c:ser>
          <c:idx val="0"/>
          <c:order val="6"/>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ICA_limits_result!$T$3:$T$6</c:f>
              <c:numCache>
                <c:formatCode>General</c:formatCode>
                <c:ptCount val="4"/>
                <c:pt idx="0">
                  <c:v>0.20061000000000001</c:v>
                </c:pt>
                <c:pt idx="1">
                  <c:v>0.28706900000000002</c:v>
                </c:pt>
                <c:pt idx="2">
                  <c:v>0.36513200000000001</c:v>
                </c:pt>
                <c:pt idx="3">
                  <c:v>0.43381700000000001</c:v>
                </c:pt>
              </c:numCache>
            </c:numRef>
          </c:xVal>
          <c:yVal>
            <c:numRef>
              <c:f>ICA_limits_result!$U$3:$U$6</c:f>
              <c:numCache>
                <c:formatCode>General</c:formatCode>
                <c:ptCount val="4"/>
                <c:pt idx="0">
                  <c:v>24.238780999999999</c:v>
                </c:pt>
                <c:pt idx="1">
                  <c:v>26.469605000000001</c:v>
                </c:pt>
                <c:pt idx="2">
                  <c:v>27.797930000000001</c:v>
                </c:pt>
                <c:pt idx="3">
                  <c:v>28.702840999999999</c:v>
                </c:pt>
              </c:numCache>
            </c:numRef>
          </c:yVal>
          <c:smooth val="0"/>
          <c:extLst>
            <c:ext xmlns:c16="http://schemas.microsoft.com/office/drawing/2014/chart" uri="{C3380CC4-5D6E-409C-BE32-E72D297353CC}">
              <c16:uniqueId val="{00000000-3BFE-4A10-B42A-D59B7B372A7B}"/>
            </c:ext>
          </c:extLst>
        </c:ser>
        <c:dLbls>
          <c:showLegendKey val="0"/>
          <c:showVal val="0"/>
          <c:showCatName val="0"/>
          <c:showSerName val="0"/>
          <c:showPercent val="0"/>
          <c:showBubbleSize val="0"/>
        </c:dLbls>
        <c:axId val="1122163984"/>
        <c:axId val="1122161072"/>
        <c:extLst>
          <c:ext xmlns:c15="http://schemas.microsoft.com/office/drawing/2012/chart" uri="{02D57815-91ED-43cb-92C2-25804820EDAC}">
            <c15:filteredScatterSeries>
              <c15:ser>
                <c:idx val="1"/>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ICA_limits_result!$K$15:$K$18</c15:sqref>
                        </c15:formulaRef>
                      </c:ext>
                    </c:extLst>
                    <c:numCache>
                      <c:formatCode>General</c:formatCode>
                      <c:ptCount val="4"/>
                      <c:pt idx="0">
                        <c:v>0.19723299999999999</c:v>
                      </c:pt>
                      <c:pt idx="1">
                        <c:v>0.29864600000000002</c:v>
                      </c:pt>
                      <c:pt idx="2">
                        <c:v>0.392731</c:v>
                      </c:pt>
                      <c:pt idx="3">
                        <c:v>0.47819400000000001</c:v>
                      </c:pt>
                    </c:numCache>
                  </c:numRef>
                </c:xVal>
                <c:yVal>
                  <c:numRef>
                    <c:extLst>
                      <c:ext uri="{02D57815-91ED-43cb-92C2-25804820EDAC}">
                        <c15:formulaRef>
                          <c15:sqref>ICA_limits_result!$L$15:$L$18</c15:sqref>
                        </c15:formulaRef>
                      </c:ext>
                    </c:extLst>
                    <c:numCache>
                      <c:formatCode>General</c:formatCode>
                      <c:ptCount val="4"/>
                      <c:pt idx="0">
                        <c:v>25.186520000000002</c:v>
                      </c:pt>
                      <c:pt idx="1">
                        <c:v>27.061351999999999</c:v>
                      </c:pt>
                      <c:pt idx="2">
                        <c:v>28.250238</c:v>
                      </c:pt>
                      <c:pt idx="3">
                        <c:v>29.089722999999999</c:v>
                      </c:pt>
                    </c:numCache>
                  </c:numRef>
                </c:yVal>
                <c:smooth val="0"/>
                <c:extLst>
                  <c:ext xmlns:c16="http://schemas.microsoft.com/office/drawing/2014/chart" uri="{C3380CC4-5D6E-409C-BE32-E72D297353CC}">
                    <c16:uniqueId val="{00000005-3BFE-4A10-B42A-D59B7B372A7B}"/>
                  </c:ext>
                </c:extLst>
              </c15:ser>
            </c15:filteredScatterSeries>
            <c15:filteredScatterSeries>
              <c15:ser>
                <c:idx val="2"/>
                <c:order val="1"/>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ICA_limits_result!$N$21:$N$24</c15:sqref>
                        </c15:formulaRef>
                      </c:ext>
                    </c:extLst>
                    <c:numCache>
                      <c:formatCode>General</c:formatCode>
                      <c:ptCount val="4"/>
                      <c:pt idx="0">
                        <c:v>0.42393500000000001</c:v>
                      </c:pt>
                      <c:pt idx="1">
                        <c:v>0.35556700000000002</c:v>
                      </c:pt>
                      <c:pt idx="2">
                        <c:v>0.27417399999999997</c:v>
                      </c:pt>
                      <c:pt idx="3">
                        <c:v>0.18540000000000001</c:v>
                      </c:pt>
                    </c:numCache>
                  </c:numRef>
                </c:xVal>
                <c:yVal>
                  <c:numRef>
                    <c:extLst xmlns:c15="http://schemas.microsoft.com/office/drawing/2012/chart">
                      <c:ext xmlns:c15="http://schemas.microsoft.com/office/drawing/2012/chart" uri="{02D57815-91ED-43cb-92C2-25804820EDAC}">
                        <c15:formulaRef>
                          <c15:sqref>ICA_limits_result!$O$21:$O$24</c15:sqref>
                        </c15:formulaRef>
                      </c:ext>
                    </c:extLst>
                    <c:numCache>
                      <c:formatCode>General</c:formatCode>
                      <c:ptCount val="4"/>
                      <c:pt idx="0">
                        <c:v>28.8</c:v>
                      </c:pt>
                      <c:pt idx="1">
                        <c:v>27.91</c:v>
                      </c:pt>
                      <c:pt idx="2">
                        <c:v>26.71</c:v>
                      </c:pt>
                      <c:pt idx="3">
                        <c:v>24.76</c:v>
                      </c:pt>
                    </c:numCache>
                  </c:numRef>
                </c:yVal>
                <c:smooth val="0"/>
                <c:extLst xmlns:c15="http://schemas.microsoft.com/office/drawing/2012/chart">
                  <c:ext xmlns:c16="http://schemas.microsoft.com/office/drawing/2014/chart" uri="{C3380CC4-5D6E-409C-BE32-E72D297353CC}">
                    <c16:uniqueId val="{00000006-3BFE-4A10-B42A-D59B7B372A7B}"/>
                  </c:ext>
                </c:extLst>
              </c15:ser>
            </c15:filteredScatterSeries>
          </c:ext>
        </c:extLst>
      </c:scatterChart>
      <c:valAx>
        <c:axId val="1122163984"/>
        <c:scaling>
          <c:orientation val="minMax"/>
          <c:min val="0.15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1072"/>
        <c:crosses val="autoZero"/>
        <c:crossBetween val="midCat"/>
      </c:valAx>
      <c:valAx>
        <c:axId val="1122161072"/>
        <c:scaling>
          <c:orientation val="minMax"/>
          <c:max val="30"/>
          <c:min val="2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3984"/>
        <c:crosses val="autoZero"/>
        <c:crossBetween val="midCat"/>
      </c:valAx>
      <c:spPr>
        <a:noFill/>
        <a:ln>
          <a:noFill/>
        </a:ln>
        <a:effectLst/>
      </c:spPr>
    </c:plotArea>
    <c:legend>
      <c:legendPos val="r"/>
      <c:layout>
        <c:manualLayout>
          <c:xMode val="edge"/>
          <c:yMode val="edge"/>
          <c:x val="0.62486231550508986"/>
          <c:y val="0.58842934157257798"/>
          <c:w val="0.32944447400012489"/>
          <c:h val="0.25367604715803538"/>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32300897812126E-2"/>
          <c:y val="3.0423434537893729E-2"/>
          <c:w val="0.90117476828311582"/>
          <c:h val="0.84456869827117798"/>
        </c:manualLayout>
      </c:layout>
      <c:scatterChart>
        <c:scatterStyle val="lineMarker"/>
        <c:varyColors val="0"/>
        <c:ser>
          <c:idx val="3"/>
          <c:order val="0"/>
          <c:tx>
            <c:strRef>
              <c:f>ICA_limits_result!$U$22</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ICA_limits_result!$U$29:$U$32</c:f>
              <c:numCache>
                <c:formatCode>General</c:formatCode>
                <c:ptCount val="4"/>
                <c:pt idx="0">
                  <c:v>0.79189699999999996</c:v>
                </c:pt>
                <c:pt idx="1">
                  <c:v>0.61768400000000001</c:v>
                </c:pt>
                <c:pt idx="2">
                  <c:v>0.43594399999999994</c:v>
                </c:pt>
                <c:pt idx="3">
                  <c:v>0.22621199999999997</c:v>
                </c:pt>
              </c:numCache>
            </c:numRef>
          </c:xVal>
          <c:yVal>
            <c:numRef>
              <c:f>ICA_limits_result!$V$29:$V$32</c:f>
              <c:numCache>
                <c:formatCode>General</c:formatCode>
                <c:ptCount val="4"/>
                <c:pt idx="0">
                  <c:v>25.61</c:v>
                </c:pt>
                <c:pt idx="1">
                  <c:v>24.85</c:v>
                </c:pt>
                <c:pt idx="2">
                  <c:v>23.9</c:v>
                </c:pt>
                <c:pt idx="3">
                  <c:v>22.37</c:v>
                </c:pt>
              </c:numCache>
            </c:numRef>
          </c:yVal>
          <c:smooth val="0"/>
          <c:extLst>
            <c:ext xmlns:c16="http://schemas.microsoft.com/office/drawing/2014/chart" uri="{C3380CC4-5D6E-409C-BE32-E72D297353CC}">
              <c16:uniqueId val="{00000003-A7B6-4F3B-8A1A-3AE601AC11ED}"/>
            </c:ext>
          </c:extLst>
        </c:ser>
        <c:ser>
          <c:idx val="2"/>
          <c:order val="1"/>
          <c:tx>
            <c:strRef>
              <c:f>ICA_limits_result!$P$22</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ICA_limits_result!$P$29:$P$32</c:f>
              <c:numCache>
                <c:formatCode>General</c:formatCode>
                <c:ptCount val="4"/>
                <c:pt idx="0">
                  <c:v>0.90950900000000001</c:v>
                </c:pt>
                <c:pt idx="1">
                  <c:v>0.70310299999999992</c:v>
                </c:pt>
                <c:pt idx="2">
                  <c:v>0.46602900000000003</c:v>
                </c:pt>
                <c:pt idx="3">
                  <c:v>0.226663</c:v>
                </c:pt>
              </c:numCache>
            </c:numRef>
          </c:xVal>
          <c:yVal>
            <c:numRef>
              <c:f>ICA_limits_result!$Q$29:$Q$32</c:f>
              <c:numCache>
                <c:formatCode>General</c:formatCode>
                <c:ptCount val="4"/>
                <c:pt idx="0">
                  <c:v>25.41</c:v>
                </c:pt>
                <c:pt idx="1">
                  <c:v>24.63</c:v>
                </c:pt>
                <c:pt idx="2">
                  <c:v>23.7</c:v>
                </c:pt>
                <c:pt idx="3">
                  <c:v>22.24</c:v>
                </c:pt>
              </c:numCache>
            </c:numRef>
          </c:yVal>
          <c:smooth val="0"/>
          <c:extLst>
            <c:ext xmlns:c16="http://schemas.microsoft.com/office/drawing/2014/chart" uri="{C3380CC4-5D6E-409C-BE32-E72D297353CC}">
              <c16:uniqueId val="{00000002-A7B6-4F3B-8A1A-3AE601AC11ED}"/>
            </c:ext>
          </c:extLst>
        </c:ser>
        <c:ser>
          <c:idx val="1"/>
          <c:order val="2"/>
          <c:tx>
            <c:strRef>
              <c:f>ICA_limits_result!$K$22</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ICA_limits_result!$K$29:$K$32</c:f>
              <c:numCache>
                <c:formatCode>General</c:formatCode>
                <c:ptCount val="4"/>
                <c:pt idx="0">
                  <c:v>0.91212599999999999</c:v>
                </c:pt>
                <c:pt idx="1">
                  <c:v>0.70832499999999998</c:v>
                </c:pt>
                <c:pt idx="2">
                  <c:v>0.479464</c:v>
                </c:pt>
                <c:pt idx="3">
                  <c:v>0.235595</c:v>
                </c:pt>
              </c:numCache>
            </c:numRef>
          </c:xVal>
          <c:yVal>
            <c:numRef>
              <c:f>ICA_limits_result!$L$29:$L$32</c:f>
              <c:numCache>
                <c:formatCode>General</c:formatCode>
                <c:ptCount val="4"/>
                <c:pt idx="0">
                  <c:v>25.41</c:v>
                </c:pt>
                <c:pt idx="1">
                  <c:v>24.62</c:v>
                </c:pt>
                <c:pt idx="2">
                  <c:v>23.65</c:v>
                </c:pt>
                <c:pt idx="3">
                  <c:v>22.08</c:v>
                </c:pt>
              </c:numCache>
            </c:numRef>
          </c:yVal>
          <c:smooth val="0"/>
          <c:extLst>
            <c:ext xmlns:c16="http://schemas.microsoft.com/office/drawing/2014/chart" uri="{C3380CC4-5D6E-409C-BE32-E72D297353CC}">
              <c16:uniqueId val="{00000001-A7B6-4F3B-8A1A-3AE601AC11ED}"/>
            </c:ext>
          </c:extLst>
        </c:ser>
        <c:ser>
          <c:idx val="4"/>
          <c:order val="3"/>
          <c:tx>
            <c:strRef>
              <c:f>ICA_limits_result!$T$18</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0.91212599999999999</c:v>
                </c:pt>
                <c:pt idx="1">
                  <c:v>0.70832499999999998</c:v>
                </c:pt>
                <c:pt idx="2">
                  <c:v>0.48439100000000002</c:v>
                </c:pt>
                <c:pt idx="3">
                  <c:v>0.25537199999999999</c:v>
                </c:pt>
              </c:numCache>
            </c:numRef>
          </c:xVal>
          <c:yVal>
            <c:numRef>
              <c:f>ICA_limits_result!$Q$9:$Q$12</c:f>
              <c:numCache>
                <c:formatCode>General</c:formatCode>
                <c:ptCount val="4"/>
                <c:pt idx="0">
                  <c:v>25.41</c:v>
                </c:pt>
                <c:pt idx="1">
                  <c:v>24.62</c:v>
                </c:pt>
                <c:pt idx="2">
                  <c:v>23.65</c:v>
                </c:pt>
                <c:pt idx="3">
                  <c:v>22.1</c:v>
                </c:pt>
              </c:numCache>
            </c:numRef>
          </c:yVal>
          <c:smooth val="0"/>
          <c:extLst>
            <c:ext xmlns:c16="http://schemas.microsoft.com/office/drawing/2014/chart" uri="{C3380CC4-5D6E-409C-BE32-E72D297353CC}">
              <c16:uniqueId val="{00000004-A7B6-4F3B-8A1A-3AE601AC11ED}"/>
            </c:ext>
          </c:extLst>
        </c:ser>
        <c:ser>
          <c:idx val="0"/>
          <c:order val="4"/>
          <c:tx>
            <c:strRef>
              <c:f>ICA_limits_result!$T$17</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ICA_limits_result!$V$3:$V$6</c:f>
              <c:numCache>
                <c:formatCode>General</c:formatCode>
                <c:ptCount val="4"/>
                <c:pt idx="0">
                  <c:v>0.25741700000000001</c:v>
                </c:pt>
                <c:pt idx="1">
                  <c:v>0.48644199999999999</c:v>
                </c:pt>
                <c:pt idx="2">
                  <c:v>0.71113899999999997</c:v>
                </c:pt>
                <c:pt idx="3">
                  <c:v>0.91399699999999995</c:v>
                </c:pt>
              </c:numCache>
            </c:numRef>
          </c:xVal>
          <c:yVal>
            <c:numRef>
              <c:f>ICA_limits_result!$U$3:$U$6</c:f>
              <c:numCache>
                <c:formatCode>General</c:formatCode>
                <c:ptCount val="4"/>
                <c:pt idx="0">
                  <c:v>21.900344</c:v>
                </c:pt>
                <c:pt idx="1">
                  <c:v>23.620968999999999</c:v>
                </c:pt>
                <c:pt idx="2">
                  <c:v>24.619931000000001</c:v>
                </c:pt>
                <c:pt idx="3">
                  <c:v>25.405560999999999</c:v>
                </c:pt>
              </c:numCache>
            </c:numRef>
          </c:yVal>
          <c:smooth val="0"/>
          <c:extLst>
            <c:ext xmlns:c16="http://schemas.microsoft.com/office/drawing/2014/chart" uri="{C3380CC4-5D6E-409C-BE32-E72D297353CC}">
              <c16:uniqueId val="{00000000-A7B6-4F3B-8A1A-3AE601AC11ED}"/>
            </c:ext>
          </c:extLst>
        </c:ser>
        <c:dLbls>
          <c:showLegendKey val="0"/>
          <c:showVal val="0"/>
          <c:showCatName val="0"/>
          <c:showSerName val="0"/>
          <c:showPercent val="0"/>
          <c:showBubbleSize val="0"/>
        </c:dLbls>
        <c:axId val="216168928"/>
        <c:axId val="216169344"/>
      </c:scatterChart>
      <c:valAx>
        <c:axId val="216168928"/>
        <c:scaling>
          <c:orientation val="minMax"/>
          <c:max val="0.95000000000000007"/>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9344"/>
        <c:crosses val="autoZero"/>
        <c:crossBetween val="midCat"/>
      </c:valAx>
      <c:valAx>
        <c:axId val="21616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8928"/>
        <c:crosses val="autoZero"/>
        <c:crossBetween val="midCat"/>
      </c:valAx>
      <c:spPr>
        <a:noFill/>
        <a:ln>
          <a:noFill/>
        </a:ln>
        <a:effectLst/>
      </c:spPr>
    </c:plotArea>
    <c:legend>
      <c:legendPos val="r"/>
      <c:layout>
        <c:manualLayout>
          <c:xMode val="edge"/>
          <c:yMode val="edge"/>
          <c:x val="0.648029520295203"/>
          <c:y val="0.58798503001510283"/>
          <c:w val="0.3209741697416974"/>
          <c:h val="0.27789967235463664"/>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15646314377889E-2"/>
          <c:y val="3.1454251401200214E-2"/>
          <c:w val="0.89278020900128663"/>
          <c:h val="0.85359971053983119"/>
        </c:manualLayout>
      </c:layout>
      <c:scatterChart>
        <c:scatterStyle val="lineMarker"/>
        <c:varyColors val="0"/>
        <c:ser>
          <c:idx val="2"/>
          <c:order val="0"/>
          <c:tx>
            <c:strRef>
              <c:f>ICA_limits_result０!$N$14</c:f>
              <c:strCache>
                <c:ptCount val="1"/>
                <c:pt idx="0">
                  <c:v>Mandrill</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ICA_limits_result０!$N$16:$N$24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ICA_limits_result０!$O$16:$O$24</c:f>
              <c:numCache>
                <c:formatCode>General</c:formatCode>
                <c:ptCount val="9"/>
                <c:pt idx="0">
                  <c:v>0</c:v>
                </c:pt>
                <c:pt idx="1">
                  <c:v>0</c:v>
                </c:pt>
                <c:pt idx="2">
                  <c:v>2.2251309E-2</c:v>
                </c:pt>
                <c:pt idx="3">
                  <c:v>7.1241585999999996E-2</c:v>
                </c:pt>
                <c:pt idx="4">
                  <c:v>0.172213912</c:v>
                </c:pt>
                <c:pt idx="5">
                  <c:v>0.34985041099999997</c:v>
                </c:pt>
                <c:pt idx="6">
                  <c:v>0.52617800999999997</c:v>
                </c:pt>
                <c:pt idx="7">
                  <c:v>1.3047868359999999</c:v>
                </c:pt>
                <c:pt idx="8">
                  <c:v>4.0804038890000003</c:v>
                </c:pt>
              </c:numCache>
            </c:numRef>
          </c:yVal>
          <c:smooth val="0"/>
          <c:extLst>
            <c:ext xmlns:c16="http://schemas.microsoft.com/office/drawing/2014/chart" uri="{C3380CC4-5D6E-409C-BE32-E72D297353CC}">
              <c16:uniqueId val="{00000002-0D2F-420C-A193-CD2E8879235E}"/>
            </c:ext>
          </c:extLst>
        </c:ser>
        <c:ser>
          <c:idx val="1"/>
          <c:order val="1"/>
          <c:tx>
            <c:strRef>
              <c:f>ICA_limits_result０!$K$14</c:f>
              <c:strCache>
                <c:ptCount val="1"/>
                <c:pt idx="0">
                  <c:v>Cameraman</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ICA_limits_result０!$K$16:$K$24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ICA_limits_result０!$L$16:$L$24</c:f>
              <c:numCache>
                <c:formatCode>General</c:formatCode>
                <c:ptCount val="9"/>
                <c:pt idx="0">
                  <c:v>0.93112893758559134</c:v>
                </c:pt>
                <c:pt idx="1">
                  <c:v>1.7166894932498431</c:v>
                </c:pt>
                <c:pt idx="2">
                  <c:v>2.31109371942867</c:v>
                </c:pt>
                <c:pt idx="3">
                  <c:v>1.7624730972412475</c:v>
                </c:pt>
                <c:pt idx="4">
                  <c:v>1.9909998043435655</c:v>
                </c:pt>
                <c:pt idx="5">
                  <c:v>1.9334768147133636</c:v>
                </c:pt>
                <c:pt idx="6">
                  <c:v>1.8714537272549492</c:v>
                </c:pt>
                <c:pt idx="7">
                  <c:v>2.5229896302093504</c:v>
                </c:pt>
                <c:pt idx="8">
                  <c:v>2.975934259440423</c:v>
                </c:pt>
              </c:numCache>
            </c:numRef>
          </c:yVal>
          <c:smooth val="0"/>
          <c:extLst>
            <c:ext xmlns:c16="http://schemas.microsoft.com/office/drawing/2014/chart" uri="{C3380CC4-5D6E-409C-BE32-E72D297353CC}">
              <c16:uniqueId val="{00000001-0D2F-420C-A193-CD2E8879235E}"/>
            </c:ext>
          </c:extLst>
        </c:ser>
        <c:ser>
          <c:idx val="0"/>
          <c:order val="2"/>
          <c:tx>
            <c:strRef>
              <c:f>ICA_limits_result０!$I$14</c:f>
              <c:strCache>
                <c:ptCount val="1"/>
                <c:pt idx="0">
                  <c:v>Barbara</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ICA_limits_result０!$J$4:$J$12</c:f>
              <c:numCache>
                <c:formatCode>General</c:formatCode>
                <c:ptCount val="9"/>
                <c:pt idx="0">
                  <c:v>1.50606</c:v>
                </c:pt>
                <c:pt idx="1">
                  <c:v>1.0677319999999999</c:v>
                </c:pt>
                <c:pt idx="2">
                  <c:v>0.92127599999999998</c:v>
                </c:pt>
                <c:pt idx="3">
                  <c:v>0.81271099999999996</c:v>
                </c:pt>
                <c:pt idx="4">
                  <c:v>0.72984400000000005</c:v>
                </c:pt>
                <c:pt idx="5">
                  <c:v>0.63553000000000004</c:v>
                </c:pt>
                <c:pt idx="6">
                  <c:v>0.51826000000000005</c:v>
                </c:pt>
                <c:pt idx="7">
                  <c:v>0.37531799999999998</c:v>
                </c:pt>
                <c:pt idx="8">
                  <c:v>0.209893</c:v>
                </c:pt>
              </c:numCache>
            </c:numRef>
          </c:xVal>
          <c:yVal>
            <c:numRef>
              <c:f>ICA_limits_result０!$O$4:$O$12</c:f>
              <c:numCache>
                <c:formatCode>General</c:formatCode>
                <c:ptCount val="9"/>
                <c:pt idx="0">
                  <c:v>5.8003345999999997E-2</c:v>
                </c:pt>
                <c:pt idx="1">
                  <c:v>0.12585982500000001</c:v>
                </c:pt>
                <c:pt idx="2">
                  <c:v>0.170105968</c:v>
                </c:pt>
                <c:pt idx="3">
                  <c:v>0.196504927</c:v>
                </c:pt>
                <c:pt idx="4">
                  <c:v>0.21695482399999999</c:v>
                </c:pt>
                <c:pt idx="5">
                  <c:v>0.27737497700000002</c:v>
                </c:pt>
                <c:pt idx="6">
                  <c:v>0.44841048500000003</c:v>
                </c:pt>
                <c:pt idx="7">
                  <c:v>0.854991634</c:v>
                </c:pt>
                <c:pt idx="8">
                  <c:v>2.166201896</c:v>
                </c:pt>
              </c:numCache>
            </c:numRef>
          </c:yVal>
          <c:smooth val="0"/>
          <c:extLst>
            <c:ext xmlns:c16="http://schemas.microsoft.com/office/drawing/2014/chart" uri="{C3380CC4-5D6E-409C-BE32-E72D297353CC}">
              <c16:uniqueId val="{00000000-0D2F-420C-A193-CD2E8879235E}"/>
            </c:ext>
          </c:extLst>
        </c:ser>
        <c:dLbls>
          <c:showLegendKey val="0"/>
          <c:showVal val="0"/>
          <c:showCatName val="0"/>
          <c:showSerName val="0"/>
          <c:showPercent val="0"/>
          <c:showBubbleSize val="0"/>
        </c:dLbls>
        <c:axId val="1264349440"/>
        <c:axId val="1264348608"/>
      </c:scatterChart>
      <c:valAx>
        <c:axId val="12643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8608"/>
        <c:crosses val="autoZero"/>
        <c:crossBetween val="midCat"/>
      </c:valAx>
      <c:valAx>
        <c:axId val="126434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9440"/>
        <c:crosses val="autoZero"/>
        <c:crossBetween val="midCat"/>
        <c:majorUnit val="1"/>
      </c:valAx>
      <c:spPr>
        <a:noFill/>
        <a:ln>
          <a:noFill/>
        </a:ln>
        <a:effectLst/>
      </c:spPr>
    </c:plotArea>
    <c:legend>
      <c:legendPos val="r"/>
      <c:layout>
        <c:manualLayout>
          <c:xMode val="edge"/>
          <c:yMode val="edge"/>
          <c:x val="0.48951725499010729"/>
          <c:y val="0.24175282812446877"/>
          <c:w val="0.48550661346908752"/>
          <c:h val="0.23626533338466885"/>
        </c:manualLayout>
      </c:layout>
      <c:overlay val="0"/>
      <c:spPr>
        <a:noFill/>
        <a:ln>
          <a:noFill/>
        </a:ln>
        <a:effectLst/>
      </c:spPr>
      <c:txPr>
        <a:bodyPr rot="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464884876924511E-2"/>
          <c:y val="3.1930217047764588E-2"/>
          <c:w val="0.91744017891432894"/>
          <c:h val="0.83687064673660383"/>
        </c:manualLayout>
      </c:layout>
      <c:scatterChart>
        <c:scatterStyle val="lineMarker"/>
        <c:varyColors val="0"/>
        <c:ser>
          <c:idx val="1"/>
          <c:order val="0"/>
          <c:tx>
            <c:strRef>
              <c:f>ICA_limits_result０!$T$14</c:f>
              <c:strCache>
                <c:ptCount val="1"/>
                <c:pt idx="0">
                  <c:v>Airplane</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circle"/>
              <c:size val="5"/>
              <c:spPr>
                <a:solidFill>
                  <a:schemeClr val="accent2"/>
                </a:solidFill>
                <a:ln w="9525">
                  <a:solidFill>
                    <a:schemeClr val="accent2"/>
                  </a:solidFill>
                </a:ln>
                <a:effectLst/>
              </c:spPr>
            </c:marker>
            <c:bubble3D val="0"/>
            <c:spPr>
              <a:ln w="31750" cap="rnd">
                <a:solidFill>
                  <a:schemeClr val="accent2"/>
                </a:solidFill>
                <a:round/>
              </a:ln>
              <a:effectLst/>
            </c:spPr>
            <c:extLst>
              <c:ext xmlns:c16="http://schemas.microsoft.com/office/drawing/2014/chart" uri="{C3380CC4-5D6E-409C-BE32-E72D297353CC}">
                <c16:uniqueId val="{00000005-3D3A-45C7-AA27-96A0BB089D36}"/>
              </c:ext>
            </c:extLst>
          </c:dPt>
          <c:xVal>
            <c:numRef>
              <c:f>ICA_limits_result０!$T$16:$T$24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ICA_limits_result０!$U$16:$U$24</c:f>
              <c:numCache>
                <c:formatCode>General</c:formatCode>
                <c:ptCount val="9"/>
                <c:pt idx="0">
                  <c:v>0.58719445457863606</c:v>
                </c:pt>
                <c:pt idx="1">
                  <c:v>0.67876687340386255</c:v>
                </c:pt>
                <c:pt idx="2">
                  <c:v>0.9970813571688909</c:v>
                </c:pt>
                <c:pt idx="3">
                  <c:v>1.26669098869025</c:v>
                </c:pt>
                <c:pt idx="4">
                  <c:v>1.5516234950747725</c:v>
                </c:pt>
                <c:pt idx="5">
                  <c:v>1.5268150310105577</c:v>
                </c:pt>
                <c:pt idx="6">
                  <c:v>1.7710689529368784</c:v>
                </c:pt>
                <c:pt idx="7">
                  <c:v>2.238599051441081</c:v>
                </c:pt>
                <c:pt idx="8">
                  <c:v>2.7811017876687356</c:v>
                </c:pt>
              </c:numCache>
            </c:numRef>
          </c:yVal>
          <c:smooth val="0"/>
          <c:extLst>
            <c:ext xmlns:c16="http://schemas.microsoft.com/office/drawing/2014/chart" uri="{C3380CC4-5D6E-409C-BE32-E72D297353CC}">
              <c16:uniqueId val="{00000001-3D3A-45C7-AA27-96A0BB089D36}"/>
            </c:ext>
          </c:extLst>
        </c:ser>
        <c:ser>
          <c:idx val="3"/>
          <c:order val="1"/>
          <c:tx>
            <c:strRef>
              <c:f>ICA_limits_result０!$N$26</c:f>
              <c:strCache>
                <c:ptCount val="1"/>
                <c:pt idx="0">
                  <c:v>Boat</c:v>
                </c:pt>
              </c:strCache>
            </c:strRef>
          </c:tx>
          <c:spPr>
            <a:ln w="3175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ICA_limits_result０!$N$28:$N$36</c:f>
              <c:numCache>
                <c:formatCode>General</c:formatCode>
                <c:ptCount val="9"/>
                <c:pt idx="0">
                  <c:v>0.92646499999999998</c:v>
                </c:pt>
                <c:pt idx="1">
                  <c:v>0.64005000000000001</c:v>
                </c:pt>
                <c:pt idx="2">
                  <c:v>0.5279879999999999</c:v>
                </c:pt>
                <c:pt idx="3">
                  <c:v>0.45162199999999997</c:v>
                </c:pt>
                <c:pt idx="4">
                  <c:v>0.40184699999999995</c:v>
                </c:pt>
                <c:pt idx="5">
                  <c:v>0.34997300000000003</c:v>
                </c:pt>
                <c:pt idx="6">
                  <c:v>0.29530099999999998</c:v>
                </c:pt>
                <c:pt idx="7">
                  <c:v>0.22919699999999998</c:v>
                </c:pt>
                <c:pt idx="8">
                  <c:v>0.159085</c:v>
                </c:pt>
              </c:numCache>
            </c:numRef>
          </c:xVal>
          <c:yVal>
            <c:numRef>
              <c:f>ICA_limits_result０!$O$28:$O$36</c:f>
              <c:numCache>
                <c:formatCode>General</c:formatCode>
                <c:ptCount val="9"/>
                <c:pt idx="0">
                  <c:v>1.0564808110065285</c:v>
                </c:pt>
                <c:pt idx="1">
                  <c:v>0.83327299058653581</c:v>
                </c:pt>
                <c:pt idx="2">
                  <c:v>1.045257060101386</c:v>
                </c:pt>
                <c:pt idx="3">
                  <c:v>0.86712527154236352</c:v>
                </c:pt>
                <c:pt idx="4">
                  <c:v>1.2108979000724214</c:v>
                </c:pt>
                <c:pt idx="5">
                  <c:v>1.1073497465604605</c:v>
                </c:pt>
                <c:pt idx="6">
                  <c:v>1.1808472121650979</c:v>
                </c:pt>
                <c:pt idx="7">
                  <c:v>1.7398624185372933</c:v>
                </c:pt>
                <c:pt idx="8">
                  <c:v>2.1603910209992758</c:v>
                </c:pt>
              </c:numCache>
            </c:numRef>
          </c:yVal>
          <c:smooth val="0"/>
          <c:extLst>
            <c:ext xmlns:c16="http://schemas.microsoft.com/office/drawing/2014/chart" uri="{C3380CC4-5D6E-409C-BE32-E72D297353CC}">
              <c16:uniqueId val="{00000003-3D3A-45C7-AA27-96A0BB089D36}"/>
            </c:ext>
          </c:extLst>
        </c:ser>
        <c:ser>
          <c:idx val="2"/>
          <c:order val="2"/>
          <c:tx>
            <c:strRef>
              <c:f>ICA_limits_result０!$K$26</c:f>
              <c:strCache>
                <c:ptCount val="1"/>
                <c:pt idx="0">
                  <c:v>Sailboat</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ICA_limits_result０!$K$28:$K$36</c:f>
              <c:numCache>
                <c:formatCode>General</c:formatCode>
                <c:ptCount val="9"/>
                <c:pt idx="0">
                  <c:v>1.2962499999999999</c:v>
                </c:pt>
                <c:pt idx="1">
                  <c:v>0.90205000000000002</c:v>
                </c:pt>
                <c:pt idx="2">
                  <c:v>0.79576100000000005</c:v>
                </c:pt>
                <c:pt idx="3">
                  <c:v>0.71992699999999998</c:v>
                </c:pt>
                <c:pt idx="4">
                  <c:v>0.65841899999999998</c:v>
                </c:pt>
                <c:pt idx="5">
                  <c:v>0.58194199999999996</c:v>
                </c:pt>
                <c:pt idx="6">
                  <c:v>0.485128</c:v>
                </c:pt>
                <c:pt idx="7">
                  <c:v>0.36553200000000002</c:v>
                </c:pt>
                <c:pt idx="8">
                  <c:v>0.23841300000000001</c:v>
                </c:pt>
              </c:numCache>
            </c:numRef>
          </c:xVal>
          <c:yVal>
            <c:numRef>
              <c:f>ICA_limits_result０!$L$28:$L$36</c:f>
              <c:numCache>
                <c:formatCode>General</c:formatCode>
                <c:ptCount val="9"/>
                <c:pt idx="0">
                  <c:v>0.33960897900072207</c:v>
                </c:pt>
                <c:pt idx="1">
                  <c:v>0.30883417813178587</c:v>
                </c:pt>
                <c:pt idx="2">
                  <c:v>0.274438812454736</c:v>
                </c:pt>
                <c:pt idx="3">
                  <c:v>0.42070963070238826</c:v>
                </c:pt>
                <c:pt idx="4">
                  <c:v>0.53457639391744805</c:v>
                </c:pt>
                <c:pt idx="5">
                  <c:v>0.53674873280231628</c:v>
                </c:pt>
                <c:pt idx="6">
                  <c:v>0.76285300506878984</c:v>
                </c:pt>
                <c:pt idx="7">
                  <c:v>0.94370021723388253</c:v>
                </c:pt>
                <c:pt idx="8">
                  <c:v>1.405503258508326</c:v>
                </c:pt>
              </c:numCache>
            </c:numRef>
          </c:yVal>
          <c:smooth val="0"/>
          <c:extLst>
            <c:ext xmlns:c16="http://schemas.microsoft.com/office/drawing/2014/chart" uri="{C3380CC4-5D6E-409C-BE32-E72D297353CC}">
              <c16:uniqueId val="{00000002-3D3A-45C7-AA27-96A0BB089D36}"/>
            </c:ext>
          </c:extLst>
        </c:ser>
        <c:ser>
          <c:idx val="0"/>
          <c:order val="3"/>
          <c:tx>
            <c:strRef>
              <c:f>ICA_limits_result０!$Q$14</c:f>
              <c:strCache>
                <c:ptCount val="1"/>
                <c:pt idx="0">
                  <c:v>Earth</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ICA_limits_result０!$Q$16:$Q$24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ICA_limits_result０!$R$16:$R$24</c:f>
              <c:numCache>
                <c:formatCode>General</c:formatCode>
                <c:ptCount val="9"/>
                <c:pt idx="0">
                  <c:v>0.54584025087616894</c:v>
                </c:pt>
                <c:pt idx="1">
                  <c:v>0.22966242390701727</c:v>
                </c:pt>
                <c:pt idx="2">
                  <c:v>0.32872163807414689</c:v>
                </c:pt>
                <c:pt idx="3">
                  <c:v>0.42114001106807508</c:v>
                </c:pt>
                <c:pt idx="4">
                  <c:v>0.49179118243867503</c:v>
                </c:pt>
                <c:pt idx="5">
                  <c:v>0.5071020106991333</c:v>
                </c:pt>
                <c:pt idx="6">
                  <c:v>0.53237410071942448</c:v>
                </c:pt>
                <c:pt idx="7">
                  <c:v>0.81497878620180364</c:v>
                </c:pt>
                <c:pt idx="8">
                  <c:v>1.6897251429625586</c:v>
                </c:pt>
              </c:numCache>
            </c:numRef>
          </c:yVal>
          <c:smooth val="0"/>
          <c:extLst>
            <c:ext xmlns:c16="http://schemas.microsoft.com/office/drawing/2014/chart" uri="{C3380CC4-5D6E-409C-BE32-E72D297353CC}">
              <c16:uniqueId val="{00000000-3D3A-45C7-AA27-96A0BB089D36}"/>
            </c:ext>
          </c:extLst>
        </c:ser>
        <c:dLbls>
          <c:showLegendKey val="0"/>
          <c:showVal val="0"/>
          <c:showCatName val="0"/>
          <c:showSerName val="0"/>
          <c:showPercent val="0"/>
          <c:showBubbleSize val="0"/>
        </c:dLbls>
        <c:axId val="511057584"/>
        <c:axId val="511052592"/>
      </c:scatterChart>
      <c:valAx>
        <c:axId val="511057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2592"/>
        <c:crosses val="autoZero"/>
        <c:crossBetween val="midCat"/>
      </c:valAx>
      <c:valAx>
        <c:axId val="51105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7584"/>
        <c:crosses val="autoZero"/>
        <c:crossBetween val="midCat"/>
        <c:majorUnit val="1"/>
      </c:valAx>
      <c:spPr>
        <a:noFill/>
        <a:ln>
          <a:noFill/>
        </a:ln>
        <a:effectLst/>
      </c:spPr>
    </c:plotArea>
    <c:legend>
      <c:legendPos val="r"/>
      <c:layout>
        <c:manualLayout>
          <c:xMode val="edge"/>
          <c:yMode val="edge"/>
          <c:x val="0.35735518643676478"/>
          <c:y val="0.25108875868938452"/>
          <c:w val="0.64264481356323522"/>
          <c:h val="0.19593679416963838"/>
        </c:manualLayout>
      </c:layout>
      <c:overlay val="0"/>
      <c:spPr>
        <a:noFill/>
        <a:ln>
          <a:noFill/>
        </a:ln>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08820698050996E-2"/>
          <c:y val="8.6585418788217752E-2"/>
          <c:w val="0.92395323573982513"/>
          <c:h val="0.80085853647007377"/>
        </c:manualLayout>
      </c:layout>
      <c:scatterChart>
        <c:scatterStyle val="lineMarker"/>
        <c:varyColors val="0"/>
        <c:ser>
          <c:idx val="0"/>
          <c:order val="0"/>
          <c:tx>
            <c:strRef>
              <c:f>PCSJ!$U$3</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PCSJ!$U$4:$U$9</c:f>
              <c:numCache>
                <c:formatCode>General</c:formatCode>
                <c:ptCount val="6"/>
                <c:pt idx="0">
                  <c:v>0.63026199999999999</c:v>
                </c:pt>
                <c:pt idx="1">
                  <c:v>0.56954300000000002</c:v>
                </c:pt>
                <c:pt idx="2">
                  <c:v>0.50142299999999995</c:v>
                </c:pt>
                <c:pt idx="3">
                  <c:v>0.427896</c:v>
                </c:pt>
                <c:pt idx="4">
                  <c:v>0.32839400000000002</c:v>
                </c:pt>
                <c:pt idx="5">
                  <c:v>0.21648899999999999</c:v>
                </c:pt>
              </c:numCache>
            </c:numRef>
          </c:xVal>
          <c:yVal>
            <c:numRef>
              <c:f>PCSJ!$V$4:$V$9</c:f>
              <c:numCache>
                <c:formatCode>General</c:formatCode>
                <c:ptCount val="6"/>
                <c:pt idx="0">
                  <c:v>0.89572499999999999</c:v>
                </c:pt>
                <c:pt idx="1">
                  <c:v>0.88379600000000003</c:v>
                </c:pt>
                <c:pt idx="2">
                  <c:v>0.86759699999999995</c:v>
                </c:pt>
                <c:pt idx="3">
                  <c:v>0.84732799999999997</c:v>
                </c:pt>
                <c:pt idx="4">
                  <c:v>0.80896699999999999</c:v>
                </c:pt>
                <c:pt idx="5">
                  <c:v>0.72723700000000002</c:v>
                </c:pt>
              </c:numCache>
            </c:numRef>
          </c:yVal>
          <c:smooth val="0"/>
          <c:extLst>
            <c:ext xmlns:c16="http://schemas.microsoft.com/office/drawing/2014/chart" uri="{C3380CC4-5D6E-409C-BE32-E72D297353CC}">
              <c16:uniqueId val="{00000000-107B-4979-B665-1FAB3376EB33}"/>
            </c:ext>
          </c:extLst>
        </c:ser>
        <c:ser>
          <c:idx val="1"/>
          <c:order val="1"/>
          <c:tx>
            <c:strRef>
              <c:f>PCSJ!$X$3</c:f>
              <c:strCache>
                <c:ptCount val="1"/>
                <c:pt idx="0">
                  <c:v>Proposed method</c:v>
                </c:pt>
              </c:strCache>
            </c:strRef>
          </c:tx>
          <c:spPr>
            <a:ln w="19050" cap="rnd">
              <a:noFill/>
              <a:round/>
            </a:ln>
            <a:effectLst/>
          </c:spPr>
          <c:marker>
            <c:symbol val="plus"/>
            <c:size val="6"/>
            <c:spPr>
              <a:noFill/>
              <a:ln w="9525">
                <a:solidFill>
                  <a:schemeClr val="accent2"/>
                </a:solidFill>
              </a:ln>
              <a:effectLst/>
            </c:spPr>
          </c:marker>
          <c:xVal>
            <c:numRef>
              <c:f>PCSJ!$X$4:$X$9</c:f>
              <c:numCache>
                <c:formatCode>General</c:formatCode>
                <c:ptCount val="6"/>
                <c:pt idx="0">
                  <c:v>0.62503000000000009</c:v>
                </c:pt>
                <c:pt idx="1">
                  <c:v>0.56945799999999991</c:v>
                </c:pt>
                <c:pt idx="2">
                  <c:v>0.50089799999999995</c:v>
                </c:pt>
                <c:pt idx="3">
                  <c:v>0.42757200000000001</c:v>
                </c:pt>
                <c:pt idx="4">
                  <c:v>0.32467799999999991</c:v>
                </c:pt>
                <c:pt idx="5">
                  <c:v>0.215944</c:v>
                </c:pt>
              </c:numCache>
            </c:numRef>
          </c:xVal>
          <c:yVal>
            <c:numRef>
              <c:f>PCSJ!$Y$4:$Y$9</c:f>
              <c:numCache>
                <c:formatCode>General</c:formatCode>
                <c:ptCount val="6"/>
                <c:pt idx="0">
                  <c:v>0.89505699999999999</c:v>
                </c:pt>
                <c:pt idx="1">
                  <c:v>0.88274600000000003</c:v>
                </c:pt>
                <c:pt idx="2">
                  <c:v>0.86715100000000001</c:v>
                </c:pt>
                <c:pt idx="3">
                  <c:v>0.84827399999999997</c:v>
                </c:pt>
                <c:pt idx="4">
                  <c:v>0.812384</c:v>
                </c:pt>
                <c:pt idx="5">
                  <c:v>0.73570500000000005</c:v>
                </c:pt>
              </c:numCache>
            </c:numRef>
          </c:yVal>
          <c:smooth val="0"/>
          <c:extLst>
            <c:ext xmlns:c16="http://schemas.microsoft.com/office/drawing/2014/chart" uri="{C3380CC4-5D6E-409C-BE32-E72D297353CC}">
              <c16:uniqueId val="{00000001-107B-4979-B665-1FAB3376EB33}"/>
            </c:ext>
          </c:extLst>
        </c:ser>
        <c:ser>
          <c:idx val="2"/>
          <c:order val="2"/>
          <c:tx>
            <c:strRef>
              <c:f>PCSJ!$AA$3</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PCSJ!$AA$4:$AA$9</c:f>
              <c:numCache>
                <c:formatCode>General</c:formatCode>
                <c:ptCount val="6"/>
                <c:pt idx="0">
                  <c:v>0.64969100000000002</c:v>
                </c:pt>
                <c:pt idx="1">
                  <c:v>0.588256</c:v>
                </c:pt>
                <c:pt idx="2">
                  <c:v>0.51874500000000001</c:v>
                </c:pt>
                <c:pt idx="3">
                  <c:v>0.444994</c:v>
                </c:pt>
                <c:pt idx="4">
                  <c:v>0.34792500000000004</c:v>
                </c:pt>
                <c:pt idx="5">
                  <c:v>0.234601</c:v>
                </c:pt>
              </c:numCache>
            </c:numRef>
          </c:xVal>
          <c:yVal>
            <c:numRef>
              <c:f>PCSJ!$AB$4:$AB$9</c:f>
              <c:numCache>
                <c:formatCode>General</c:formatCode>
                <c:ptCount val="6"/>
                <c:pt idx="0">
                  <c:v>0.895868</c:v>
                </c:pt>
                <c:pt idx="1">
                  <c:v>0.88391699999999995</c:v>
                </c:pt>
                <c:pt idx="2">
                  <c:v>0.86814100000000005</c:v>
                </c:pt>
                <c:pt idx="3">
                  <c:v>0.84895699999999996</c:v>
                </c:pt>
                <c:pt idx="4">
                  <c:v>0.812226</c:v>
                </c:pt>
                <c:pt idx="5">
                  <c:v>0.72754099999999999</c:v>
                </c:pt>
              </c:numCache>
            </c:numRef>
          </c:yVal>
          <c:smooth val="0"/>
          <c:extLst>
            <c:ext xmlns:c16="http://schemas.microsoft.com/office/drawing/2014/chart" uri="{C3380CC4-5D6E-409C-BE32-E72D297353CC}">
              <c16:uniqueId val="{00000002-107B-4979-B665-1FAB3376EB33}"/>
            </c:ext>
          </c:extLst>
        </c:ser>
        <c:dLbls>
          <c:showLegendKey val="0"/>
          <c:showVal val="0"/>
          <c:showCatName val="0"/>
          <c:showSerName val="0"/>
          <c:showPercent val="0"/>
          <c:showBubbleSize val="0"/>
        </c:dLbls>
        <c:axId val="375768111"/>
        <c:axId val="375765199"/>
      </c:scatterChart>
      <c:valAx>
        <c:axId val="375768111"/>
        <c:scaling>
          <c:orientation val="minMax"/>
          <c:min val="0.21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5199"/>
        <c:crosses val="autoZero"/>
        <c:crossBetween val="midCat"/>
      </c:valAx>
      <c:valAx>
        <c:axId val="375765199"/>
        <c:scaling>
          <c:orientation val="minMax"/>
          <c:max val="0.9"/>
          <c:min val="0.70000000000000007"/>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1986052829591398E-2"/>
              <c:y val="9.3516797457615722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8111"/>
        <c:crosses val="autoZero"/>
        <c:crossBetween val="midCat"/>
      </c:valAx>
      <c:spPr>
        <a:noFill/>
        <a:ln>
          <a:noFill/>
        </a:ln>
        <a:effectLst/>
      </c:spPr>
    </c:plotArea>
    <c:legend>
      <c:legendPos val="r"/>
      <c:layout>
        <c:manualLayout>
          <c:xMode val="edge"/>
          <c:yMode val="edge"/>
          <c:x val="0.6581715344917024"/>
          <c:y val="0.45003237294726084"/>
          <c:w val="0.30884938626391056"/>
          <c:h val="0.35969128321181454"/>
        </c:manualLayout>
      </c:layout>
      <c:overlay val="0"/>
      <c:spPr>
        <a:noFill/>
        <a:ln w="15875">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438432369569112E-2"/>
          <c:y val="9.9979270043346266E-2"/>
          <c:w val="0.93987169433725393"/>
          <c:h val="0.78498657885282241"/>
        </c:manualLayout>
      </c:layout>
      <c:scatterChart>
        <c:scatterStyle val="lineMarker"/>
        <c:varyColors val="0"/>
        <c:ser>
          <c:idx val="1"/>
          <c:order val="0"/>
          <c:tx>
            <c:strRef>
              <c:f>cameraman!$H$2</c:f>
              <c:strCache>
                <c:ptCount val="1"/>
                <c:pt idx="0">
                  <c:v>Proposed method</c:v>
                </c:pt>
              </c:strCache>
            </c:strRef>
          </c:tx>
          <c:spPr>
            <a:ln w="19050" cap="rnd">
              <a:noFill/>
              <a:round/>
            </a:ln>
            <a:effectLst/>
          </c:spPr>
          <c:marker>
            <c:symbol val="plus"/>
            <c:size val="7"/>
            <c:spPr>
              <a:noFill/>
              <a:ln w="9525">
                <a:solidFill>
                  <a:schemeClr val="accent2"/>
                </a:solidFill>
              </a:ln>
              <a:effectLst/>
            </c:spPr>
          </c:marker>
          <c:xVal>
            <c:numRef>
              <c:f>cameraman!$H$3:$H$8</c:f>
              <c:numCache>
                <c:formatCode>General</c:formatCode>
                <c:ptCount val="6"/>
                <c:pt idx="0">
                  <c:v>0.56357199999999996</c:v>
                </c:pt>
                <c:pt idx="1">
                  <c:v>0.49447100000000005</c:v>
                </c:pt>
                <c:pt idx="2">
                  <c:v>0.43271900000000002</c:v>
                </c:pt>
                <c:pt idx="3">
                  <c:v>0.364757</c:v>
                </c:pt>
                <c:pt idx="4">
                  <c:v>0.28394999999999998</c:v>
                </c:pt>
                <c:pt idx="5">
                  <c:v>0.19998199999999999</c:v>
                </c:pt>
              </c:numCache>
            </c:numRef>
          </c:xVal>
          <c:yVal>
            <c:numRef>
              <c:f>cameraman!$I$3:$I$8</c:f>
              <c:numCache>
                <c:formatCode>General</c:formatCode>
                <c:ptCount val="6"/>
                <c:pt idx="0">
                  <c:v>30.295497999999998</c:v>
                </c:pt>
                <c:pt idx="1">
                  <c:v>29.519566999999999</c:v>
                </c:pt>
                <c:pt idx="2">
                  <c:v>28.810288</c:v>
                </c:pt>
                <c:pt idx="3">
                  <c:v>27.933534000000002</c:v>
                </c:pt>
                <c:pt idx="4">
                  <c:v>26.751324</c:v>
                </c:pt>
                <c:pt idx="5">
                  <c:v>24.814765000000001</c:v>
                </c:pt>
              </c:numCache>
            </c:numRef>
          </c:yVal>
          <c:smooth val="0"/>
          <c:extLst>
            <c:ext xmlns:c16="http://schemas.microsoft.com/office/drawing/2014/chart" uri="{C3380CC4-5D6E-409C-BE32-E72D297353CC}">
              <c16:uniqueId val="{00000000-DF0B-4496-A2AC-34444F983E9A}"/>
            </c:ext>
          </c:extLst>
        </c:ser>
        <c:ser>
          <c:idx val="0"/>
          <c:order val="1"/>
          <c:tx>
            <c:strRef>
              <c:f>cameraman!$B$2</c:f>
              <c:strCache>
                <c:ptCount val="1"/>
                <c:pt idx="0">
                  <c:v>DCT only</c:v>
                </c:pt>
              </c:strCache>
            </c:strRef>
          </c:tx>
          <c:spPr>
            <a:ln w="19050" cap="rnd">
              <a:noFill/>
              <a:round/>
            </a:ln>
            <a:effectLst/>
          </c:spPr>
          <c:marker>
            <c:symbol val="triangle"/>
            <c:size val="6"/>
            <c:spPr>
              <a:solidFill>
                <a:schemeClr val="accent4"/>
              </a:solidFill>
              <a:ln w="9525">
                <a:solidFill>
                  <a:schemeClr val="accent4"/>
                </a:solidFill>
              </a:ln>
              <a:effectLst/>
            </c:spPr>
          </c:marker>
          <c:xVal>
            <c:numRef>
              <c:f>cameraman!$B$3:$B$8</c:f>
              <c:numCache>
                <c:formatCode>General</c:formatCode>
                <c:ptCount val="6"/>
                <c:pt idx="0">
                  <c:v>0.56360100000000002</c:v>
                </c:pt>
                <c:pt idx="1">
                  <c:v>0.495</c:v>
                </c:pt>
                <c:pt idx="2">
                  <c:v>0.43403399999999998</c:v>
                </c:pt>
                <c:pt idx="3">
                  <c:v>0.36525000000000002</c:v>
                </c:pt>
                <c:pt idx="4">
                  <c:v>0.28706300000000001</c:v>
                </c:pt>
                <c:pt idx="5">
                  <c:v>0.20051099999999999</c:v>
                </c:pt>
              </c:numCache>
            </c:numRef>
          </c:xVal>
          <c:yVal>
            <c:numRef>
              <c:f>cameraman!$C$3:$C$8</c:f>
              <c:numCache>
                <c:formatCode>General</c:formatCode>
                <c:ptCount val="6"/>
                <c:pt idx="0">
                  <c:v>30.238872000000001</c:v>
                </c:pt>
                <c:pt idx="1">
                  <c:v>29.413442</c:v>
                </c:pt>
                <c:pt idx="2">
                  <c:v>28.702840999999999</c:v>
                </c:pt>
                <c:pt idx="3">
                  <c:v>27.797930000000001</c:v>
                </c:pt>
                <c:pt idx="4">
                  <c:v>26.469605000000001</c:v>
                </c:pt>
                <c:pt idx="5">
                  <c:v>24.238780999999999</c:v>
                </c:pt>
              </c:numCache>
            </c:numRef>
          </c:yVal>
          <c:smooth val="0"/>
          <c:extLst>
            <c:ext xmlns:c16="http://schemas.microsoft.com/office/drawing/2014/chart" uri="{C3380CC4-5D6E-409C-BE32-E72D297353CC}">
              <c16:uniqueId val="{00000001-DF0B-4496-A2AC-34444F983E9A}"/>
            </c:ext>
          </c:extLst>
        </c:ser>
        <c:ser>
          <c:idx val="2"/>
          <c:order val="2"/>
          <c:tx>
            <c:strRef>
              <c:f>cameraman!$E$2</c:f>
              <c:strCache>
                <c:ptCount val="1"/>
                <c:pt idx="0">
                  <c:v>Togashi et al.[2]</c:v>
                </c:pt>
              </c:strCache>
            </c:strRef>
          </c:tx>
          <c:spPr>
            <a:ln w="19050" cap="rnd">
              <a:noFill/>
              <a:round/>
            </a:ln>
            <a:effectLst/>
          </c:spPr>
          <c:marker>
            <c:symbol val="circle"/>
            <c:size val="6"/>
            <c:spPr>
              <a:solidFill>
                <a:schemeClr val="accent5"/>
              </a:solidFill>
              <a:ln w="9525">
                <a:solidFill>
                  <a:schemeClr val="accent5"/>
                </a:solidFill>
              </a:ln>
              <a:effectLst/>
            </c:spPr>
          </c:marker>
          <c:xVal>
            <c:numRef>
              <c:f>cameraman!$E$3:$E$8</c:f>
              <c:numCache>
                <c:formatCode>General</c:formatCode>
                <c:ptCount val="6"/>
                <c:pt idx="0">
                  <c:v>0.56751499999999999</c:v>
                </c:pt>
                <c:pt idx="1">
                  <c:v>0.50444699999999998</c:v>
                </c:pt>
                <c:pt idx="2">
                  <c:v>0.44156900000000004</c:v>
                </c:pt>
                <c:pt idx="3">
                  <c:v>0.37428800000000001</c:v>
                </c:pt>
                <c:pt idx="4">
                  <c:v>0.29681900000000006</c:v>
                </c:pt>
                <c:pt idx="5">
                  <c:v>0.21507900000000002</c:v>
                </c:pt>
              </c:numCache>
            </c:numRef>
          </c:xVal>
          <c:yVal>
            <c:numRef>
              <c:f>cameraman!$F$3:$F$8</c:f>
              <c:numCache>
                <c:formatCode>General</c:formatCode>
                <c:ptCount val="6"/>
                <c:pt idx="0">
                  <c:v>30.239457000000002</c:v>
                </c:pt>
                <c:pt idx="1">
                  <c:v>29.416004000000001</c:v>
                </c:pt>
                <c:pt idx="2">
                  <c:v>28.710294000000001</c:v>
                </c:pt>
                <c:pt idx="3">
                  <c:v>27.818854999999999</c:v>
                </c:pt>
                <c:pt idx="4">
                  <c:v>26.504829000000001</c:v>
                </c:pt>
                <c:pt idx="5">
                  <c:v>24.300948999999999</c:v>
                </c:pt>
              </c:numCache>
            </c:numRef>
          </c:yVal>
          <c:smooth val="0"/>
          <c:extLst>
            <c:ext xmlns:c16="http://schemas.microsoft.com/office/drawing/2014/chart" uri="{C3380CC4-5D6E-409C-BE32-E72D297353CC}">
              <c16:uniqueId val="{00000002-DF0B-4496-A2AC-34444F983E9A}"/>
            </c:ext>
          </c:extLst>
        </c:ser>
        <c:dLbls>
          <c:showLegendKey val="0"/>
          <c:showVal val="0"/>
          <c:showCatName val="0"/>
          <c:showSerName val="0"/>
          <c:showPercent val="0"/>
          <c:showBubbleSize val="0"/>
        </c:dLbls>
        <c:axId val="1186982607"/>
        <c:axId val="1186983023"/>
      </c:scatterChart>
      <c:valAx>
        <c:axId val="1186982607"/>
        <c:scaling>
          <c:orientation val="minMax"/>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Entropy</a:t>
                </a:r>
                <a:endParaRPr lang="ja-JP" alt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3023"/>
        <c:crosses val="autoZero"/>
        <c:crossBetween val="midCat"/>
      </c:valAx>
      <c:valAx>
        <c:axId val="1186983023"/>
        <c:scaling>
          <c:orientation val="minMax"/>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PSNR</a:t>
                </a:r>
                <a:endParaRPr lang="ja-JP" altLang="en-US" sz="1200">
                  <a:latin typeface="Times New Roman" panose="02020603050405020304" pitchFamily="18" charset="0"/>
                  <a:cs typeface="Times New Roman" panose="02020603050405020304" pitchFamily="18" charset="0"/>
                </a:endParaRPr>
              </a:p>
            </c:rich>
          </c:tx>
          <c:layout>
            <c:manualLayout>
              <c:xMode val="edge"/>
              <c:yMode val="edge"/>
              <c:x val="7.8097174038383958E-3"/>
              <c:y val="3.3174151854820096E-2"/>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2607"/>
        <c:crosses val="autoZero"/>
        <c:crossBetween val="midCat"/>
      </c:valAx>
      <c:spPr>
        <a:noFill/>
        <a:ln>
          <a:noFill/>
        </a:ln>
        <a:effectLst/>
      </c:spPr>
    </c:plotArea>
    <c:legend>
      <c:legendPos val="r"/>
      <c:layout>
        <c:manualLayout>
          <c:xMode val="edge"/>
          <c:yMode val="edge"/>
          <c:x val="0.66332037699166246"/>
          <c:y val="0.47654348747192948"/>
          <c:w val="0.2991929794699133"/>
          <c:h val="0.39398960124939647"/>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41341874580128E-2"/>
          <c:y val="6.2457111487259249E-2"/>
          <c:w val="0.92028186487254193"/>
          <c:h val="0.8340675087865973"/>
        </c:manualLayout>
      </c:layout>
      <c:scatterChart>
        <c:scatterStyle val="lineMarker"/>
        <c:varyColors val="0"/>
        <c:ser>
          <c:idx val="0"/>
          <c:order val="0"/>
          <c:tx>
            <c:strRef>
              <c:f>Airplane!$J$2</c:f>
              <c:strCache>
                <c:ptCount val="1"/>
                <c:pt idx="0">
                  <c:v>DCT Only</c:v>
                </c:pt>
              </c:strCache>
            </c:strRef>
          </c:tx>
          <c:spPr>
            <a:ln w="19050" cap="rnd">
              <a:noFill/>
              <a:prstDash val="dash"/>
              <a:round/>
            </a:ln>
            <a:effectLst/>
          </c:spPr>
          <c:marker>
            <c:symbol val="triangle"/>
            <c:size val="5"/>
            <c:spPr>
              <a:solidFill>
                <a:schemeClr val="accent1"/>
              </a:solidFill>
              <a:ln w="9525">
                <a:solidFill>
                  <a:schemeClr val="accent1"/>
                </a:solidFill>
              </a:ln>
              <a:effectLst/>
            </c:spPr>
          </c:marker>
          <c:xVal>
            <c:numRef>
              <c:f>Airplane!$C$5:$C$14</c:f>
              <c:numCache>
                <c:formatCode>General</c:formatCode>
                <c:ptCount val="10"/>
                <c:pt idx="0">
                  <c:v>5.0871250000000003</c:v>
                </c:pt>
                <c:pt idx="1">
                  <c:v>2.7357680000000002</c:v>
                </c:pt>
                <c:pt idx="2">
                  <c:v>2.0042059999999999</c:v>
                </c:pt>
                <c:pt idx="3">
                  <c:v>1.665324</c:v>
                </c:pt>
                <c:pt idx="4">
                  <c:v>1.457184</c:v>
                </c:pt>
                <c:pt idx="5">
                  <c:v>1.294346</c:v>
                </c:pt>
                <c:pt idx="6">
                  <c:v>1.1223510000000001</c:v>
                </c:pt>
                <c:pt idx="7">
                  <c:v>0.95342400000000005</c:v>
                </c:pt>
                <c:pt idx="8">
                  <c:v>0.71657000000000004</c:v>
                </c:pt>
                <c:pt idx="9">
                  <c:v>0.42613200000000001</c:v>
                </c:pt>
              </c:numCache>
            </c:numRef>
          </c:xVal>
          <c:yVal>
            <c:numRef>
              <c:f>Airplane!$D$5:$D$14</c:f>
              <c:numCache>
                <c:formatCode>General</c:formatCode>
                <c:ptCount val="10"/>
                <c:pt idx="0">
                  <c:v>49.541853000000003</c:v>
                </c:pt>
                <c:pt idx="1">
                  <c:v>36.362422000000002</c:v>
                </c:pt>
                <c:pt idx="2">
                  <c:v>33.254558000000003</c:v>
                </c:pt>
                <c:pt idx="3">
                  <c:v>31.64545</c:v>
                </c:pt>
                <c:pt idx="4">
                  <c:v>30.542891000000001</c:v>
                </c:pt>
                <c:pt idx="5">
                  <c:v>29.852875999999998</c:v>
                </c:pt>
                <c:pt idx="6">
                  <c:v>29.085376</c:v>
                </c:pt>
                <c:pt idx="7">
                  <c:v>28.262195999999999</c:v>
                </c:pt>
                <c:pt idx="8">
                  <c:v>26.851299999999998</c:v>
                </c:pt>
                <c:pt idx="9">
                  <c:v>24.315009</c:v>
                </c:pt>
              </c:numCache>
            </c:numRef>
          </c:yVal>
          <c:smooth val="0"/>
          <c:extLst>
            <c:ext xmlns:c16="http://schemas.microsoft.com/office/drawing/2014/chart" uri="{C3380CC4-5D6E-409C-BE32-E72D297353CC}">
              <c16:uniqueId val="{00000000-43B6-405F-BB66-C9FC52154D64}"/>
            </c:ext>
          </c:extLst>
        </c:ser>
        <c:ser>
          <c:idx val="1"/>
          <c:order val="1"/>
          <c:tx>
            <c:strRef>
              <c:f>Airplane!$H$2</c:f>
              <c:strCache>
                <c:ptCount val="1"/>
                <c:pt idx="0">
                  <c:v>Proposed Method</c:v>
                </c:pt>
              </c:strCache>
            </c:strRef>
          </c:tx>
          <c:spPr>
            <a:ln w="19050" cap="rnd">
              <a:solidFill>
                <a:schemeClr val="accent2"/>
              </a:solidFill>
              <a:prstDash val="solid"/>
              <a:round/>
            </a:ln>
            <a:effectLst/>
          </c:spPr>
          <c:marker>
            <c:symbol val="circle"/>
            <c:size val="5"/>
            <c:spPr>
              <a:solidFill>
                <a:schemeClr val="accent2"/>
              </a:solidFill>
              <a:ln w="9525">
                <a:solidFill>
                  <a:schemeClr val="accent2"/>
                </a:solidFill>
              </a:ln>
              <a:effectLst/>
            </c:spPr>
          </c:marker>
          <c:xVal>
            <c:numRef>
              <c:f>Airplane!$I$5:$I$14</c:f>
              <c:numCache>
                <c:formatCode>General</c:formatCode>
                <c:ptCount val="10"/>
                <c:pt idx="0">
                  <c:v>5.0082950000000004</c:v>
                </c:pt>
                <c:pt idx="1">
                  <c:v>2.6733639999999999</c:v>
                </c:pt>
                <c:pt idx="2">
                  <c:v>1.9620470000000001</c:v>
                </c:pt>
                <c:pt idx="3">
                  <c:v>1.647616</c:v>
                </c:pt>
                <c:pt idx="4">
                  <c:v>1.4496709999999999</c:v>
                </c:pt>
                <c:pt idx="5">
                  <c:v>1.2940670000000001</c:v>
                </c:pt>
                <c:pt idx="6">
                  <c:v>1.125305</c:v>
                </c:pt>
                <c:pt idx="7">
                  <c:v>0.948855</c:v>
                </c:pt>
                <c:pt idx="8">
                  <c:v>0.71585900000000002</c:v>
                </c:pt>
                <c:pt idx="9">
                  <c:v>0.45024700000000001</c:v>
                </c:pt>
              </c:numCache>
            </c:numRef>
          </c:xVal>
          <c:yVal>
            <c:numRef>
              <c:f>Airplane!$J$5:$J$14</c:f>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c:ext xmlns:c16="http://schemas.microsoft.com/office/drawing/2014/chart" uri="{C3380CC4-5D6E-409C-BE32-E72D297353CC}">
              <c16:uniqueId val="{00000001-43B6-405F-BB66-C9FC52154D64}"/>
            </c:ext>
          </c:extLst>
        </c:ser>
        <c:ser>
          <c:idx val="10"/>
          <c:order val="10"/>
          <c:tx>
            <c:strRef>
              <c:f>Airplane!$J$137</c:f>
              <c:strCache>
                <c:ptCount val="1"/>
                <c:pt idx="0">
                  <c:v>Proposed method (without additional information)</c:v>
                </c:pt>
              </c:strCache>
            </c:strRef>
          </c:tx>
          <c:spPr>
            <a:ln w="12700" cap="rnd">
              <a:noFill/>
              <a:prstDash val="dash"/>
              <a:round/>
            </a:ln>
            <a:effectLst/>
          </c:spPr>
          <c:marker>
            <c:symbol val="square"/>
            <c:size val="5"/>
            <c:spPr>
              <a:solidFill>
                <a:schemeClr val="accent6"/>
              </a:solidFill>
              <a:ln w="9525">
                <a:solidFill>
                  <a:schemeClr val="accent6"/>
                </a:solidFill>
                <a:prstDash val="solid"/>
              </a:ln>
              <a:effectLst/>
            </c:spPr>
          </c:marker>
          <c:xVal>
            <c:numRef>
              <c:f>Airplane!$I$140:$I$149</c:f>
              <c:numCache>
                <c:formatCode>General</c:formatCode>
                <c:ptCount val="10"/>
                <c:pt idx="0">
                  <c:v>4.9998170000000002</c:v>
                </c:pt>
                <c:pt idx="1">
                  <c:v>2.6653549999999999</c:v>
                </c:pt>
                <c:pt idx="2">
                  <c:v>1.9451320000000001</c:v>
                </c:pt>
                <c:pt idx="3">
                  <c:v>1.6321650000000001</c:v>
                </c:pt>
                <c:pt idx="4">
                  <c:v>1.43204</c:v>
                </c:pt>
                <c:pt idx="5">
                  <c:v>1.275353</c:v>
                </c:pt>
                <c:pt idx="6">
                  <c:v>1.106894</c:v>
                </c:pt>
                <c:pt idx="7">
                  <c:v>0.93733900000000003</c:v>
                </c:pt>
                <c:pt idx="8">
                  <c:v>0.71124699999999996</c:v>
                </c:pt>
                <c:pt idx="9">
                  <c:v>0.44641900000000001</c:v>
                </c:pt>
              </c:numCache>
            </c:numRef>
          </c:xVal>
          <c:yVal>
            <c:numRef>
              <c:f>Airplane!$J$140:$J$149</c:f>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c:ext xmlns:c16="http://schemas.microsoft.com/office/drawing/2014/chart" uri="{C3380CC4-5D6E-409C-BE32-E72D297353CC}">
              <c16:uniqueId val="{00000002-43B6-405F-BB66-C9FC52154D64}"/>
            </c:ext>
          </c:extLst>
        </c:ser>
        <c:ser>
          <c:idx val="11"/>
          <c:order val="11"/>
          <c:tx>
            <c:strRef>
              <c:f>Airplane!$H$152</c:f>
              <c:strCache>
                <c:ptCount val="1"/>
                <c:pt idx="0">
                  <c:v>Before limiting the ICA basis </c:v>
                </c:pt>
              </c:strCache>
            </c:strRef>
          </c:tx>
          <c:spPr>
            <a:ln w="19050" cap="rnd">
              <a:solidFill>
                <a:schemeClr val="accent4">
                  <a:lumMod val="75000"/>
                </a:schemeClr>
              </a:solidFill>
              <a:prstDash val="solid"/>
              <a:round/>
            </a:ln>
            <a:effectLst/>
          </c:spPr>
          <c:marker>
            <c:symbol val="circle"/>
            <c:size val="5"/>
            <c:spPr>
              <a:solidFill>
                <a:schemeClr val="accent4">
                  <a:lumMod val="75000"/>
                </a:schemeClr>
              </a:solidFill>
              <a:ln w="9525">
                <a:solidFill>
                  <a:schemeClr val="accent4">
                    <a:lumMod val="75000"/>
                  </a:schemeClr>
                </a:solidFill>
              </a:ln>
              <a:effectLst/>
            </c:spPr>
          </c:marker>
          <c:xVal>
            <c:numRef>
              <c:f>Airplane!$I$155:$I$164</c:f>
              <c:numCache>
                <c:formatCode>General</c:formatCode>
                <c:ptCount val="10"/>
                <c:pt idx="0">
                  <c:v>5.5609979999999997</c:v>
                </c:pt>
                <c:pt idx="1">
                  <c:v>3.185098</c:v>
                </c:pt>
                <c:pt idx="2">
                  <c:v>2.5456500000000002</c:v>
                </c:pt>
                <c:pt idx="3">
                  <c:v>2.254006</c:v>
                </c:pt>
                <c:pt idx="4">
                  <c:v>2.0210409999999999</c:v>
                </c:pt>
                <c:pt idx="5">
                  <c:v>1.8480840000000001</c:v>
                </c:pt>
                <c:pt idx="6">
                  <c:v>1.6517520000000001</c:v>
                </c:pt>
                <c:pt idx="7">
                  <c:v>1.4526019999999999</c:v>
                </c:pt>
                <c:pt idx="8">
                  <c:v>1.183697</c:v>
                </c:pt>
                <c:pt idx="9">
                  <c:v>0.81651499999999999</c:v>
                </c:pt>
              </c:numCache>
            </c:numRef>
          </c:xVal>
          <c:yVal>
            <c:numRef>
              <c:f>Airplane!$J$155:$J$164</c:f>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c:ext xmlns:c16="http://schemas.microsoft.com/office/drawing/2014/chart" uri="{C3380CC4-5D6E-409C-BE32-E72D297353CC}">
              <c16:uniqueId val="{00000003-43B6-405F-BB66-C9FC52154D64}"/>
            </c:ext>
          </c:extLst>
        </c:ser>
        <c:dLbls>
          <c:showLegendKey val="0"/>
          <c:showVal val="0"/>
          <c:showCatName val="0"/>
          <c:showSerName val="0"/>
          <c:showPercent val="0"/>
          <c:showBubbleSize val="0"/>
        </c:dLbls>
        <c:axId val="2062950784"/>
        <c:axId val="2062953696"/>
        <c:extLst>
          <c:ext xmlns:c15="http://schemas.microsoft.com/office/drawing/2012/chart" uri="{02D57815-91ED-43cb-92C2-25804820EDAC}">
            <c15:filteredScatterSeries>
              <c15:ser>
                <c:idx val="2"/>
                <c:order val="2"/>
                <c:tx>
                  <c:strRef>
                    <c:extLst>
                      <c:ext uri="{02D57815-91ED-43cb-92C2-25804820EDAC}">
                        <c15:formulaRef>
                          <c15:sqref>Airplane!$E$17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Airplane!$I$20:$I$29</c15:sqref>
                        </c15:formulaRef>
                      </c:ext>
                    </c:extLst>
                    <c:numCache>
                      <c:formatCode>General</c:formatCode>
                      <c:ptCount val="10"/>
                      <c:pt idx="1">
                        <c:v>2.671627</c:v>
                      </c:pt>
                      <c:pt idx="2">
                        <c:v>1.9463429999999999</c:v>
                      </c:pt>
                      <c:pt idx="3">
                        <c:v>1.6268359999999999</c:v>
                      </c:pt>
                      <c:pt idx="4">
                        <c:v>1.431473</c:v>
                      </c:pt>
                      <c:pt idx="5">
                        <c:v>1.2744530000000001</c:v>
                      </c:pt>
                      <c:pt idx="6">
                        <c:v>1.108492</c:v>
                      </c:pt>
                      <c:pt idx="7">
                        <c:v>0.94731299999999996</c:v>
                      </c:pt>
                      <c:pt idx="8">
                        <c:v>0.71585900000000002</c:v>
                      </c:pt>
                    </c:numCache>
                  </c:numRef>
                </c:xVal>
                <c:yVal>
                  <c:numRef>
                    <c:extLst>
                      <c:ext uri="{02D57815-91ED-43cb-92C2-25804820EDAC}">
                        <c15:formulaRef>
                          <c15:sqref>Airplane!$J$20:$J$29</c15:sqref>
                        </c15:formulaRef>
                      </c:ext>
                    </c:extLst>
                    <c:numCache>
                      <c:formatCode>General</c:formatCode>
                      <c:ptCount val="10"/>
                      <c:pt idx="1">
                        <c:v>36.369563999999997</c:v>
                      </c:pt>
                      <c:pt idx="2">
                        <c:v>33.272696000000003</c:v>
                      </c:pt>
                      <c:pt idx="3">
                        <c:v>31.671761</c:v>
                      </c:pt>
                      <c:pt idx="4">
                        <c:v>30.603311000000001</c:v>
                      </c:pt>
                      <c:pt idx="5">
                        <c:v>29.954962999999999</c:v>
                      </c:pt>
                      <c:pt idx="6">
                        <c:v>29.190556999999998</c:v>
                      </c:pt>
                      <c:pt idx="7">
                        <c:v>28.416257999999999</c:v>
                      </c:pt>
                      <c:pt idx="8">
                        <c:v>27.051577000000002</c:v>
                      </c:pt>
                    </c:numCache>
                  </c:numRef>
                </c:yVal>
                <c:smooth val="0"/>
                <c:extLst>
                  <c:ext xmlns:c16="http://schemas.microsoft.com/office/drawing/2014/chart" uri="{C3380CC4-5D6E-409C-BE32-E72D297353CC}">
                    <c16:uniqueId val="{00000004-43B6-405F-BB66-C9FC52154D64}"/>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Airplane!$E$32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Airplane!$I$35:$I$44</c15:sqref>
                        </c15:formulaRef>
                      </c:ext>
                    </c:extLst>
                    <c:numCache>
                      <c:formatCode>General</c:formatCode>
                      <c:ptCount val="10"/>
                      <c:pt idx="2">
                        <c:v>1.9462900000000001</c:v>
                      </c:pt>
                      <c:pt idx="3">
                        <c:v>1.6303609999999999</c:v>
                      </c:pt>
                      <c:pt idx="4">
                        <c:v>1.4323900000000001</c:v>
                      </c:pt>
                      <c:pt idx="5">
                        <c:v>1.2740039999999999</c:v>
                      </c:pt>
                      <c:pt idx="6">
                        <c:v>1.111685</c:v>
                      </c:pt>
                      <c:pt idx="7">
                        <c:v>0.94947300000000001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Airplane!$J$35:$J$44</c15:sqref>
                        </c15:formulaRef>
                      </c:ext>
                    </c:extLst>
                    <c:numCache>
                      <c:formatCode>General</c:formatCode>
                      <c:ptCount val="10"/>
                      <c:pt idx="2">
                        <c:v>33.266519000000002</c:v>
                      </c:pt>
                      <c:pt idx="3">
                        <c:v>31.674392999999998</c:v>
                      </c:pt>
                      <c:pt idx="4">
                        <c:v>30.592932000000001</c:v>
                      </c:pt>
                      <c:pt idx="5">
                        <c:v>29.935495</c:v>
                      </c:pt>
                      <c:pt idx="6">
                        <c:v>29.215897999999999</c:v>
                      </c:pt>
                      <c:pt idx="7">
                        <c:v>28.413795</c:v>
                      </c:pt>
                      <c:pt idx="8">
                        <c:v>27.051577000000002</c:v>
                      </c:pt>
                    </c:numCache>
                  </c:numRef>
                </c:yVal>
                <c:smooth val="0"/>
                <c:extLst xmlns:c15="http://schemas.microsoft.com/office/drawing/2012/chart">
                  <c:ext xmlns:c16="http://schemas.microsoft.com/office/drawing/2014/chart" uri="{C3380CC4-5D6E-409C-BE32-E72D297353CC}">
                    <c16:uniqueId val="{00000005-43B6-405F-BB66-C9FC52154D64}"/>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Airplane!$E$47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Airplane!$I$50:$I$59</c15:sqref>
                        </c15:formulaRef>
                      </c:ext>
                    </c:extLst>
                    <c:numCache>
                      <c:formatCode>General</c:formatCode>
                      <c:ptCount val="10"/>
                      <c:pt idx="2">
                        <c:v>1.9503729999999999</c:v>
                      </c:pt>
                      <c:pt idx="3">
                        <c:v>1.6325480000000001</c:v>
                      </c:pt>
                      <c:pt idx="4">
                        <c:v>1.429802</c:v>
                      </c:pt>
                      <c:pt idx="5">
                        <c:v>1.272475</c:v>
                      </c:pt>
                      <c:pt idx="6">
                        <c:v>1.106528</c:v>
                      </c:pt>
                      <c:pt idx="7">
                        <c:v>0.94875500000000001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Airplane!$J$50:$J$59</c15:sqref>
                        </c15:formulaRef>
                      </c:ext>
                    </c:extLst>
                    <c:numCache>
                      <c:formatCode>General</c:formatCode>
                      <c:ptCount val="10"/>
                      <c:pt idx="2">
                        <c:v>33.267014000000003</c:v>
                      </c:pt>
                      <c:pt idx="3">
                        <c:v>31.667200999999999</c:v>
                      </c:pt>
                      <c:pt idx="4">
                        <c:v>30.621082999999999</c:v>
                      </c:pt>
                      <c:pt idx="5">
                        <c:v>29.997798</c:v>
                      </c:pt>
                      <c:pt idx="6">
                        <c:v>29.198046000000001</c:v>
                      </c:pt>
                      <c:pt idx="7">
                        <c:v>28.392040000000001</c:v>
                      </c:pt>
                      <c:pt idx="8">
                        <c:v>27.051577000000002</c:v>
                      </c:pt>
                    </c:numCache>
                  </c:numRef>
                </c:yVal>
                <c:smooth val="0"/>
                <c:extLst xmlns:c15="http://schemas.microsoft.com/office/drawing/2012/chart">
                  <c:ext xmlns:c16="http://schemas.microsoft.com/office/drawing/2014/chart" uri="{C3380CC4-5D6E-409C-BE32-E72D297353CC}">
                    <c16:uniqueId val="{00000006-43B6-405F-BB66-C9FC52154D64}"/>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Airplane!$E$62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Airplane!$I$65:$I$74</c15:sqref>
                        </c15:formulaRef>
                      </c:ext>
                    </c:extLst>
                    <c:numCache>
                      <c:formatCode>General</c:formatCode>
                      <c:ptCount val="10"/>
                      <c:pt idx="0">
                        <c:v>5.0037050000000001</c:v>
                      </c:pt>
                      <c:pt idx="1">
                        <c:v>2.664558</c:v>
                      </c:pt>
                      <c:pt idx="2">
                        <c:v>1.9407030000000001</c:v>
                      </c:pt>
                      <c:pt idx="3">
                        <c:v>1.6212150000000001</c:v>
                      </c:pt>
                      <c:pt idx="4">
                        <c:v>1.4190240000000001</c:v>
                      </c:pt>
                      <c:pt idx="5">
                        <c:v>1.264529</c:v>
                      </c:pt>
                      <c:pt idx="6">
                        <c:v>1.096479</c:v>
                      </c:pt>
                      <c:pt idx="7">
                        <c:v>0.93746200000000002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Airplane!$J$65:$J$74</c15:sqref>
                        </c15:formulaRef>
                      </c:ext>
                    </c:extLst>
                    <c:numCache>
                      <c:formatCode>General</c:formatCode>
                      <c:ptCount val="10"/>
                      <c:pt idx="0">
                        <c:v>49.542769999999997</c:v>
                      </c:pt>
                      <c:pt idx="1">
                        <c:v>36.364879999999999</c:v>
                      </c:pt>
                      <c:pt idx="2">
                        <c:v>33.263502000000003</c:v>
                      </c:pt>
                      <c:pt idx="3">
                        <c:v>31.665158000000002</c:v>
                      </c:pt>
                      <c:pt idx="4">
                        <c:v>30.585899999999999</c:v>
                      </c:pt>
                      <c:pt idx="5">
                        <c:v>29.929317999999999</c:v>
                      </c:pt>
                      <c:pt idx="6">
                        <c:v>29.170076999999999</c:v>
                      </c:pt>
                      <c:pt idx="7">
                        <c:v>28.378834999999999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7-43B6-405F-BB66-C9FC52154D64}"/>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Airplane!$E$77</c15:sqref>
                        </c15:formulaRef>
                      </c:ext>
                    </c:extLst>
                    <c:strCache>
                      <c:ptCount val="1"/>
                      <c:pt idx="0">
                        <c:v>Q20で固定</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Airplane!$I$80:$I$89</c15:sqref>
                        </c15:formulaRef>
                      </c:ext>
                    </c:extLst>
                    <c:numCache>
                      <c:formatCode>General</c:formatCode>
                      <c:ptCount val="10"/>
                      <c:pt idx="0">
                        <c:v>5.0037050000000001</c:v>
                      </c:pt>
                      <c:pt idx="1">
                        <c:v>2.664558</c:v>
                      </c:pt>
                      <c:pt idx="2">
                        <c:v>1.93669</c:v>
                      </c:pt>
                      <c:pt idx="3">
                        <c:v>1.6209769999999999</c:v>
                      </c:pt>
                      <c:pt idx="4">
                        <c:v>1.417945</c:v>
                      </c:pt>
                      <c:pt idx="5">
                        <c:v>1.2659560000000001</c:v>
                      </c:pt>
                      <c:pt idx="6">
                        <c:v>1.1005320000000001</c:v>
                      </c:pt>
                      <c:pt idx="7">
                        <c:v>0.93780799999999997</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Airplane!$J$80:$J$89</c15:sqref>
                        </c15:formulaRef>
                      </c:ext>
                    </c:extLst>
                    <c:numCache>
                      <c:formatCode>General</c:formatCode>
                      <c:ptCount val="10"/>
                      <c:pt idx="0">
                        <c:v>49.542769999999997</c:v>
                      </c:pt>
                      <c:pt idx="1">
                        <c:v>36.364879999999999</c:v>
                      </c:pt>
                      <c:pt idx="2">
                        <c:v>33.267771000000003</c:v>
                      </c:pt>
                      <c:pt idx="3">
                        <c:v>31.669533999999999</c:v>
                      </c:pt>
                      <c:pt idx="4">
                        <c:v>30.599734999999999</c:v>
                      </c:pt>
                      <c:pt idx="5">
                        <c:v>29.949739999999998</c:v>
                      </c:pt>
                      <c:pt idx="6">
                        <c:v>29.189508</c:v>
                      </c:pt>
                      <c:pt idx="7">
                        <c:v>28.396156999999999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8-43B6-405F-BB66-C9FC52154D64}"/>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Airplane!$E$92</c15:sqref>
                        </c15:formulaRef>
                      </c:ext>
                    </c:extLst>
                    <c:strCache>
                      <c:ptCount val="1"/>
                      <c:pt idx="0">
                        <c:v>Q50で固定</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Airplane!$I$95:$I$104</c15:sqref>
                        </c15:formulaRef>
                      </c:ext>
                    </c:extLst>
                    <c:numCache>
                      <c:formatCode>General</c:formatCode>
                      <c:ptCount val="10"/>
                      <c:pt idx="0">
                        <c:v>5.0037050000000001</c:v>
                      </c:pt>
                      <c:pt idx="1">
                        <c:v>2.664949</c:v>
                      </c:pt>
                      <c:pt idx="2">
                        <c:v>1.9416599999999999</c:v>
                      </c:pt>
                      <c:pt idx="3">
                        <c:v>1.6229420000000001</c:v>
                      </c:pt>
                      <c:pt idx="4">
                        <c:v>1.42394</c:v>
                      </c:pt>
                      <c:pt idx="5">
                        <c:v>1.2740039999999999</c:v>
                      </c:pt>
                      <c:pt idx="6">
                        <c:v>1.10225</c:v>
                      </c:pt>
                      <c:pt idx="7">
                        <c:v>0.94834300000000005</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Airplane!$J$95:$J$104</c15:sqref>
                        </c15:formulaRef>
                      </c:ext>
                    </c:extLst>
                    <c:numCache>
                      <c:formatCode>General</c:formatCode>
                      <c:ptCount val="10"/>
                      <c:pt idx="0">
                        <c:v>49.542769999999997</c:v>
                      </c:pt>
                      <c:pt idx="1">
                        <c:v>36.365074</c:v>
                      </c:pt>
                      <c:pt idx="2">
                        <c:v>33.264360000000003</c:v>
                      </c:pt>
                      <c:pt idx="3">
                        <c:v>31.666412000000001</c:v>
                      </c:pt>
                      <c:pt idx="4">
                        <c:v>30.585349000000001</c:v>
                      </c:pt>
                      <c:pt idx="5">
                        <c:v>29.935495</c:v>
                      </c:pt>
                      <c:pt idx="6">
                        <c:v>29.174744</c:v>
                      </c:pt>
                      <c:pt idx="7">
                        <c:v>28.380582</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9-43B6-405F-BB66-C9FC52154D64}"/>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Airplane!$E$107</c15:sqref>
                        </c15:formulaRef>
                      </c:ext>
                    </c:extLst>
                    <c:strCache>
                      <c:ptCount val="1"/>
                      <c:pt idx="0">
                        <c:v>Q90で固定</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extLst xmlns:c15="http://schemas.microsoft.com/office/drawing/2012/chart">
                      <c:ext xmlns:c15="http://schemas.microsoft.com/office/drawing/2012/chart" uri="{02D57815-91ED-43cb-92C2-25804820EDAC}">
                        <c15:formulaRef>
                          <c15:sqref>Airplane!$I$110:$I$119</c15:sqref>
                        </c15:formulaRef>
                      </c:ext>
                    </c:extLst>
                    <c:numCache>
                      <c:formatCode>General</c:formatCode>
                      <c:ptCount val="10"/>
                      <c:pt idx="0">
                        <c:v>5.0049979999999996</c:v>
                      </c:pt>
                      <c:pt idx="1">
                        <c:v>2.6755800000000001</c:v>
                      </c:pt>
                      <c:pt idx="2">
                        <c:v>1.9485220000000001</c:v>
                      </c:pt>
                      <c:pt idx="3">
                        <c:v>1.627767</c:v>
                      </c:pt>
                      <c:pt idx="4">
                        <c:v>1.4258360000000001</c:v>
                      </c:pt>
                      <c:pt idx="5">
                        <c:v>1.268473</c:v>
                      </c:pt>
                      <c:pt idx="6">
                        <c:v>1.101785</c:v>
                      </c:pt>
                      <c:pt idx="7">
                        <c:v>0.94007200000000002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Airplane!$J$110:$J$119</c15:sqref>
                        </c15:formulaRef>
                      </c:ext>
                    </c:extLst>
                    <c:numCache>
                      <c:formatCode>General</c:formatCode>
                      <c:ptCount val="10"/>
                      <c:pt idx="0">
                        <c:v>49.544054000000003</c:v>
                      </c:pt>
                      <c:pt idx="1">
                        <c:v>36.368133</c:v>
                      </c:pt>
                      <c:pt idx="2">
                        <c:v>33.266742000000001</c:v>
                      </c:pt>
                      <c:pt idx="3">
                        <c:v>31.66535</c:v>
                      </c:pt>
                      <c:pt idx="4">
                        <c:v>30.571484999999999</c:v>
                      </c:pt>
                      <c:pt idx="5">
                        <c:v>29.911213</c:v>
                      </c:pt>
                      <c:pt idx="6">
                        <c:v>29.150548000000001</c:v>
                      </c:pt>
                      <c:pt idx="7">
                        <c:v>28.356802999999999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A-43B6-405F-BB66-C9FC52154D64}"/>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Airplane!$E$122</c15:sqref>
                        </c15:formulaRef>
                      </c:ext>
                    </c:extLst>
                    <c:strCache>
                      <c:ptCount val="1"/>
                      <c:pt idx="0">
                        <c:v>1～3のみのQ50で固定</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extLst xmlns:c15="http://schemas.microsoft.com/office/drawing/2012/chart">
                      <c:ext xmlns:c15="http://schemas.microsoft.com/office/drawing/2012/chart" uri="{02D57815-91ED-43cb-92C2-25804820EDAC}">
                        <c15:formulaRef>
                          <c15:sqref>Airplane!$I$125:$I$134</c15:sqref>
                        </c15:formulaRef>
                      </c:ext>
                    </c:extLst>
                    <c:numCache>
                      <c:formatCode>General</c:formatCode>
                      <c:ptCount val="10"/>
                      <c:pt idx="0">
                        <c:v>5.0037050000000001</c:v>
                      </c:pt>
                      <c:pt idx="1">
                        <c:v>2.6605080000000001</c:v>
                      </c:pt>
                      <c:pt idx="2">
                        <c:v>1.9362269999999999</c:v>
                      </c:pt>
                      <c:pt idx="3">
                        <c:v>1.6179079999999999</c:v>
                      </c:pt>
                      <c:pt idx="4">
                        <c:v>1.421635</c:v>
                      </c:pt>
                      <c:pt idx="5">
                        <c:v>1.272475</c:v>
                      </c:pt>
                      <c:pt idx="6">
                        <c:v>1.1013850000000001</c:v>
                      </c:pt>
                      <c:pt idx="7">
                        <c:v>0.94619399999999998</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Airplane!$J$125:$J$134</c15:sqref>
                        </c15:formulaRef>
                      </c:ext>
                    </c:extLst>
                    <c:numCache>
                      <c:formatCode>General</c:formatCode>
                      <c:ptCount val="10"/>
                      <c:pt idx="0">
                        <c:v>49.542769999999997</c:v>
                      </c:pt>
                      <c:pt idx="1">
                        <c:v>36.372661999999998</c:v>
                      </c:pt>
                      <c:pt idx="2">
                        <c:v>33.282927999999998</c:v>
                      </c:pt>
                      <c:pt idx="3">
                        <c:v>31.704519999999999</c:v>
                      </c:pt>
                      <c:pt idx="4">
                        <c:v>30.656502</c:v>
                      </c:pt>
                      <c:pt idx="5">
                        <c:v>29.997798</c:v>
                      </c:pt>
                      <c:pt idx="6">
                        <c:v>29.229099000000001</c:v>
                      </c:pt>
                      <c:pt idx="7">
                        <c:v>28.436703000000001</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B-43B6-405F-BB66-C9FC52154D64}"/>
                  </c:ext>
                </c:extLst>
              </c15:ser>
            </c15:filteredScatterSeries>
            <c15:filteredScatterSeries>
              <c15:ser>
                <c:idx val="12"/>
                <c:order val="12"/>
                <c:tx>
                  <c:strRef>
                    <c:extLst xmlns:c15="http://schemas.microsoft.com/office/drawing/2012/chart">
                      <c:ext xmlns:c15="http://schemas.microsoft.com/office/drawing/2012/chart" uri="{02D57815-91ED-43cb-92C2-25804820EDAC}">
                        <c15:formulaRef>
                          <c15:sqref>Airplane!$I$167</c15:sqref>
                        </c15:formulaRef>
                      </c:ext>
                    </c:extLst>
                    <c:strCache>
                      <c:ptCount val="1"/>
                      <c:pt idx="0">
                        <c:v>Before limiting the ICA basis (without additional information)</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extLst xmlns:c15="http://schemas.microsoft.com/office/drawing/2012/chart">
                      <c:ext xmlns:c15="http://schemas.microsoft.com/office/drawing/2012/chart" uri="{02D57815-91ED-43cb-92C2-25804820EDAC}">
                        <c15:formulaRef>
                          <c15:sqref>Airplane!$I$170:$I$179</c15:sqref>
                        </c15:formulaRef>
                      </c:ext>
                    </c:extLst>
                    <c:numCache>
                      <c:formatCode>General</c:formatCode>
                      <c:ptCount val="10"/>
                      <c:pt idx="0">
                        <c:v>5.0120040000000001</c:v>
                      </c:pt>
                      <c:pt idx="1">
                        <c:v>2.7687490000000001</c:v>
                      </c:pt>
                      <c:pt idx="2">
                        <c:v>2.1717200000000001</c:v>
                      </c:pt>
                      <c:pt idx="3">
                        <c:v>1.899373</c:v>
                      </c:pt>
                      <c:pt idx="4">
                        <c:v>1.6793389999999999</c:v>
                      </c:pt>
                      <c:pt idx="5">
                        <c:v>1.5158389999999999</c:v>
                      </c:pt>
                      <c:pt idx="6">
                        <c:v>1.331947</c:v>
                      </c:pt>
                      <c:pt idx="7">
                        <c:v>1.144746</c:v>
                      </c:pt>
                      <c:pt idx="8">
                        <c:v>0.89178199999999996</c:v>
                      </c:pt>
                      <c:pt idx="9">
                        <c:v>0.54640500000000003</c:v>
                      </c:pt>
                    </c:numCache>
                  </c:numRef>
                </c:xVal>
                <c:yVal>
                  <c:numRef>
                    <c:extLst xmlns:c15="http://schemas.microsoft.com/office/drawing/2012/chart">
                      <c:ext xmlns:c15="http://schemas.microsoft.com/office/drawing/2012/chart" uri="{02D57815-91ED-43cb-92C2-25804820EDAC}">
                        <c15:formulaRef>
                          <c15:sqref>Airplane!$J$170:$J$179</c15:sqref>
                        </c15:formulaRef>
                      </c:ext>
                    </c:extLst>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xmlns:c15="http://schemas.microsoft.com/office/drawing/2012/chart">
                  <c:ext xmlns:c16="http://schemas.microsoft.com/office/drawing/2014/chart" uri="{C3380CC4-5D6E-409C-BE32-E72D297353CC}">
                    <c16:uniqueId val="{0000000C-43B6-405F-BB66-C9FC52154D64}"/>
                  </c:ext>
                </c:extLst>
              </c15:ser>
            </c15:filteredScatterSeries>
          </c:ext>
        </c:extLst>
      </c:scatterChart>
      <c:valAx>
        <c:axId val="2062950784"/>
        <c:scaling>
          <c:orientation val="minMax"/>
          <c:max val="3.3"/>
          <c:min val="0.41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a:t>
                </a:r>
                <a:r>
                  <a:rPr lang="en-US" altLang="ja-JP" baseline="0"/>
                  <a:t> [bit/pel]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2062953696"/>
        <c:crosses val="autoZero"/>
        <c:crossBetween val="midCat"/>
      </c:valAx>
      <c:valAx>
        <c:axId val="2062953696"/>
        <c:scaling>
          <c:orientation val="minMax"/>
          <c:max val="36.5"/>
          <c:min val="24.3"/>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 [dB]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2062950784"/>
        <c:crosses val="autoZero"/>
        <c:crossBetween val="midCat"/>
      </c:valAx>
      <c:spPr>
        <a:noFill/>
        <a:ln>
          <a:noFill/>
        </a:ln>
        <a:effectLst/>
      </c:spPr>
    </c:plotArea>
    <c:legend>
      <c:legendPos val="r"/>
      <c:layout>
        <c:manualLayout>
          <c:xMode val="edge"/>
          <c:yMode val="edge"/>
          <c:x val="0.66949338562909044"/>
          <c:y val="0.38547653962374895"/>
          <c:w val="0.30287424714359051"/>
          <c:h val="0.48768517142359924"/>
        </c:manualLayout>
      </c:layout>
      <c:overlay val="0"/>
      <c:spPr>
        <a:solidFill>
          <a:schemeClr val="bg1"/>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19"/>
          <c:order val="7"/>
          <c:tx>
            <c:strRef>
              <c:f>ICA_limits_result1!$AN$15</c:f>
              <c:strCache>
                <c:ptCount val="1"/>
                <c:pt idx="0">
                  <c:v>Proposed method without additional infolmation</c:v>
                </c:pt>
              </c:strCache>
            </c:strRef>
          </c:tx>
          <c:spPr>
            <a:ln w="22225" cap="rnd">
              <a:noFill/>
              <a:round/>
            </a:ln>
            <a:effectLst/>
          </c:spPr>
          <c:marker>
            <c:symbol val="square"/>
            <c:size val="6"/>
            <c:spPr>
              <a:solidFill>
                <a:schemeClr val="accent2">
                  <a:lumMod val="80000"/>
                </a:schemeClr>
              </a:solidFill>
              <a:ln w="25400">
                <a:solidFill>
                  <a:schemeClr val="accent2">
                    <a:lumMod val="80000"/>
                  </a:schemeClr>
                </a:solidFill>
                <a:round/>
              </a:ln>
              <a:effectLst/>
            </c:spPr>
          </c:marker>
          <c:xVal>
            <c:numRef>
              <c:f>ICA_limits_result1!$AN$20:$AN$25</c:f>
              <c:numCache>
                <c:formatCode>General</c:formatCode>
                <c:ptCount val="6"/>
                <c:pt idx="0">
                  <c:v>0.62684299999999993</c:v>
                </c:pt>
                <c:pt idx="1">
                  <c:v>0.56419600000000003</c:v>
                </c:pt>
                <c:pt idx="2">
                  <c:v>0.49531400000000003</c:v>
                </c:pt>
                <c:pt idx="3">
                  <c:v>0.414773</c:v>
                </c:pt>
                <c:pt idx="4">
                  <c:v>0.31493599999999994</c:v>
                </c:pt>
                <c:pt idx="5">
                  <c:v>0.19753200000000004</c:v>
                </c:pt>
              </c:numCache>
            </c:numRef>
          </c:xVal>
          <c:yVal>
            <c:numRef>
              <c:f>ICA_limits_result1!$AP$20:$AP$25</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c:ext xmlns:c16="http://schemas.microsoft.com/office/drawing/2014/chart" uri="{C3380CC4-5D6E-409C-BE32-E72D297353CC}">
              <c16:uniqueId val="{00000001-DE4D-4227-B1FB-BB4C6D192093}"/>
            </c:ext>
          </c:extLst>
        </c:ser>
        <c:ser>
          <c:idx val="9"/>
          <c:order val="9"/>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2"/>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3"/>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4"/>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5"/>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6"/>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7"/>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8"/>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9"/>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rPr>
                  <a:t>Entropy[bit/pel]</a:t>
                </a:r>
                <a:endParaRPr lang="ja-JP" altLang="en-US" sz="1200"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5472"/>
        <c:crosses val="autoZero"/>
        <c:crossBetween val="midCat"/>
        <c:majorUnit val="1"/>
      </c:valAx>
      <c:spPr>
        <a:noFill/>
        <a:ln>
          <a:noFill/>
        </a:ln>
        <a:effectLst/>
      </c:spPr>
    </c:plotArea>
    <c:legend>
      <c:legendPos val="r"/>
      <c:layout>
        <c:manualLayout>
          <c:xMode val="edge"/>
          <c:yMode val="edge"/>
          <c:x val="0.51449148803403899"/>
          <c:y val="0.47621416095385299"/>
          <c:w val="0.47139065914439143"/>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889511308166403"/>
          <c:y val="0.43809402537393427"/>
          <c:w val="0.68644929960909717"/>
          <c:h val="0.35651717617606621"/>
        </c:manualLayout>
      </c:layout>
      <c:scatterChart>
        <c:scatterStyle val="lineMarker"/>
        <c:varyColors val="0"/>
        <c:ser>
          <c:idx val="0"/>
          <c:order val="0"/>
          <c:tx>
            <c:strRef>
              <c:f>Airplane!$J$2</c:f>
              <c:strCache>
                <c:ptCount val="1"/>
                <c:pt idx="0">
                  <c:v>DCT Only</c:v>
                </c:pt>
              </c:strCache>
            </c:strRef>
          </c:tx>
          <c:spPr>
            <a:ln w="19050" cap="rnd">
              <a:noFill/>
              <a:round/>
            </a:ln>
            <a:effectLst/>
          </c:spPr>
          <c:marker>
            <c:symbol val="triangle"/>
            <c:size val="5"/>
            <c:spPr>
              <a:solidFill>
                <a:schemeClr val="accent1"/>
              </a:solidFill>
              <a:ln w="9525">
                <a:solidFill>
                  <a:schemeClr val="accent1"/>
                </a:solidFill>
              </a:ln>
              <a:effectLst/>
            </c:spPr>
          </c:marker>
          <c:xVal>
            <c:numRef>
              <c:f>Airplane!$C$5:$C$14</c:f>
              <c:numCache>
                <c:formatCode>General</c:formatCode>
                <c:ptCount val="10"/>
                <c:pt idx="0">
                  <c:v>5.0871250000000003</c:v>
                </c:pt>
                <c:pt idx="1">
                  <c:v>2.7357680000000002</c:v>
                </c:pt>
                <c:pt idx="2">
                  <c:v>2.0042059999999999</c:v>
                </c:pt>
                <c:pt idx="3">
                  <c:v>1.665324</c:v>
                </c:pt>
                <c:pt idx="4">
                  <c:v>1.457184</c:v>
                </c:pt>
                <c:pt idx="5">
                  <c:v>1.294346</c:v>
                </c:pt>
                <c:pt idx="6">
                  <c:v>1.1223510000000001</c:v>
                </c:pt>
                <c:pt idx="7">
                  <c:v>0.95342400000000005</c:v>
                </c:pt>
                <c:pt idx="8">
                  <c:v>0.71657000000000004</c:v>
                </c:pt>
                <c:pt idx="9">
                  <c:v>0.42613200000000001</c:v>
                </c:pt>
              </c:numCache>
            </c:numRef>
          </c:xVal>
          <c:yVal>
            <c:numRef>
              <c:f>Airplane!$D$5:$D$14</c:f>
              <c:numCache>
                <c:formatCode>General</c:formatCode>
                <c:ptCount val="10"/>
                <c:pt idx="0">
                  <c:v>49.541853000000003</c:v>
                </c:pt>
                <c:pt idx="1">
                  <c:v>36.362422000000002</c:v>
                </c:pt>
                <c:pt idx="2">
                  <c:v>33.254558000000003</c:v>
                </c:pt>
                <c:pt idx="3">
                  <c:v>31.64545</c:v>
                </c:pt>
                <c:pt idx="4">
                  <c:v>30.542891000000001</c:v>
                </c:pt>
                <c:pt idx="5">
                  <c:v>29.852875999999998</c:v>
                </c:pt>
                <c:pt idx="6">
                  <c:v>29.085376</c:v>
                </c:pt>
                <c:pt idx="7">
                  <c:v>28.262195999999999</c:v>
                </c:pt>
                <c:pt idx="8">
                  <c:v>26.851299999999998</c:v>
                </c:pt>
                <c:pt idx="9">
                  <c:v>24.315009</c:v>
                </c:pt>
              </c:numCache>
            </c:numRef>
          </c:yVal>
          <c:smooth val="0"/>
          <c:extLst>
            <c:ext xmlns:c16="http://schemas.microsoft.com/office/drawing/2014/chart" uri="{C3380CC4-5D6E-409C-BE32-E72D297353CC}">
              <c16:uniqueId val="{00000000-B2F3-4320-9820-404C665ABA7C}"/>
            </c:ext>
          </c:extLst>
        </c:ser>
        <c:ser>
          <c:idx val="1"/>
          <c:order val="1"/>
          <c:tx>
            <c:strRef>
              <c:f>Airplane!$H$2</c:f>
              <c:strCache>
                <c:ptCount val="1"/>
                <c:pt idx="0">
                  <c:v>Proposed Method</c:v>
                </c:pt>
              </c:strCache>
            </c:strRef>
          </c:tx>
          <c:spPr>
            <a:ln w="19050" cap="rnd">
              <a:noFill/>
              <a:round/>
            </a:ln>
            <a:effectLst/>
          </c:spPr>
          <c:marker>
            <c:symbol val="circle"/>
            <c:size val="5"/>
            <c:spPr>
              <a:solidFill>
                <a:schemeClr val="accent2"/>
              </a:solidFill>
              <a:ln w="9525">
                <a:solidFill>
                  <a:schemeClr val="accent2"/>
                </a:solidFill>
              </a:ln>
              <a:effectLst/>
            </c:spPr>
          </c:marker>
          <c:xVal>
            <c:numRef>
              <c:f>Airplane!$I$5:$I$14</c:f>
              <c:numCache>
                <c:formatCode>General</c:formatCode>
                <c:ptCount val="10"/>
                <c:pt idx="0">
                  <c:v>5.0082950000000004</c:v>
                </c:pt>
                <c:pt idx="1">
                  <c:v>2.6733639999999999</c:v>
                </c:pt>
                <c:pt idx="2">
                  <c:v>1.9620470000000001</c:v>
                </c:pt>
                <c:pt idx="3">
                  <c:v>1.647616</c:v>
                </c:pt>
                <c:pt idx="4">
                  <c:v>1.4496709999999999</c:v>
                </c:pt>
                <c:pt idx="5">
                  <c:v>1.2940670000000001</c:v>
                </c:pt>
                <c:pt idx="6">
                  <c:v>1.125305</c:v>
                </c:pt>
                <c:pt idx="7">
                  <c:v>0.948855</c:v>
                </c:pt>
                <c:pt idx="8">
                  <c:v>0.71585900000000002</c:v>
                </c:pt>
                <c:pt idx="9">
                  <c:v>0.45024700000000001</c:v>
                </c:pt>
              </c:numCache>
            </c:numRef>
          </c:xVal>
          <c:yVal>
            <c:numRef>
              <c:f>Airplane!$J$5:$J$14</c:f>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c:ext xmlns:c16="http://schemas.microsoft.com/office/drawing/2014/chart" uri="{C3380CC4-5D6E-409C-BE32-E72D297353CC}">
              <c16:uniqueId val="{00000001-B2F3-4320-9820-404C665ABA7C}"/>
            </c:ext>
          </c:extLst>
        </c:ser>
        <c:ser>
          <c:idx val="10"/>
          <c:order val="10"/>
          <c:tx>
            <c:strRef>
              <c:f>Airplane!$J$137</c:f>
              <c:strCache>
                <c:ptCount val="1"/>
                <c:pt idx="0">
                  <c:v>Proposed method (without additional information)</c:v>
                </c:pt>
              </c:strCache>
            </c:strRef>
          </c:tx>
          <c:spPr>
            <a:ln w="19050" cap="rnd">
              <a:noFill/>
              <a:round/>
            </a:ln>
            <a:effectLst/>
          </c:spPr>
          <c:marker>
            <c:symbol val="x"/>
            <c:size val="5"/>
            <c:spPr>
              <a:solidFill>
                <a:schemeClr val="accent6"/>
              </a:solidFill>
              <a:ln w="9525">
                <a:solidFill>
                  <a:schemeClr val="accent6"/>
                </a:solidFill>
              </a:ln>
              <a:effectLst/>
            </c:spPr>
          </c:marker>
          <c:xVal>
            <c:numRef>
              <c:f>Airplane!$I$140:$I$149</c:f>
              <c:numCache>
                <c:formatCode>General</c:formatCode>
                <c:ptCount val="10"/>
                <c:pt idx="0">
                  <c:v>4.9998170000000002</c:v>
                </c:pt>
                <c:pt idx="1">
                  <c:v>2.6653549999999999</c:v>
                </c:pt>
                <c:pt idx="2">
                  <c:v>1.9451320000000001</c:v>
                </c:pt>
                <c:pt idx="3">
                  <c:v>1.6321650000000001</c:v>
                </c:pt>
                <c:pt idx="4">
                  <c:v>1.43204</c:v>
                </c:pt>
                <c:pt idx="5">
                  <c:v>1.275353</c:v>
                </c:pt>
                <c:pt idx="6">
                  <c:v>1.106894</c:v>
                </c:pt>
                <c:pt idx="7">
                  <c:v>0.93733900000000003</c:v>
                </c:pt>
                <c:pt idx="8">
                  <c:v>0.71124699999999996</c:v>
                </c:pt>
                <c:pt idx="9">
                  <c:v>0.44641900000000001</c:v>
                </c:pt>
              </c:numCache>
            </c:numRef>
          </c:xVal>
          <c:yVal>
            <c:numRef>
              <c:f>Airplane!$J$140:$J$149</c:f>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c:ext xmlns:c16="http://schemas.microsoft.com/office/drawing/2014/chart" uri="{C3380CC4-5D6E-409C-BE32-E72D297353CC}">
              <c16:uniqueId val="{00000002-B2F3-4320-9820-404C665ABA7C}"/>
            </c:ext>
          </c:extLst>
        </c:ser>
        <c:ser>
          <c:idx val="11"/>
          <c:order val="11"/>
          <c:tx>
            <c:strRef>
              <c:f>Airplane!$H$152</c:f>
              <c:strCache>
                <c:ptCount val="1"/>
                <c:pt idx="0">
                  <c:v>Before limiting the ICA basis </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Airplane!$I$155:$I$164</c:f>
              <c:numCache>
                <c:formatCode>General</c:formatCode>
                <c:ptCount val="10"/>
                <c:pt idx="0">
                  <c:v>5.5609979999999997</c:v>
                </c:pt>
                <c:pt idx="1">
                  <c:v>3.185098</c:v>
                </c:pt>
                <c:pt idx="2">
                  <c:v>2.5456500000000002</c:v>
                </c:pt>
                <c:pt idx="3">
                  <c:v>2.254006</c:v>
                </c:pt>
                <c:pt idx="4">
                  <c:v>2.0210409999999999</c:v>
                </c:pt>
                <c:pt idx="5">
                  <c:v>1.8480840000000001</c:v>
                </c:pt>
                <c:pt idx="6">
                  <c:v>1.6517520000000001</c:v>
                </c:pt>
                <c:pt idx="7">
                  <c:v>1.4526019999999999</c:v>
                </c:pt>
                <c:pt idx="8">
                  <c:v>1.183697</c:v>
                </c:pt>
                <c:pt idx="9">
                  <c:v>0.81651499999999999</c:v>
                </c:pt>
              </c:numCache>
            </c:numRef>
          </c:xVal>
          <c:yVal>
            <c:numRef>
              <c:f>Airplane!$J$155:$J$164</c:f>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c:ext xmlns:c16="http://schemas.microsoft.com/office/drawing/2014/chart" uri="{C3380CC4-5D6E-409C-BE32-E72D297353CC}">
              <c16:uniqueId val="{00000003-B2F3-4320-9820-404C665ABA7C}"/>
            </c:ext>
          </c:extLst>
        </c:ser>
        <c:dLbls>
          <c:showLegendKey val="0"/>
          <c:showVal val="0"/>
          <c:showCatName val="0"/>
          <c:showSerName val="0"/>
          <c:showPercent val="0"/>
          <c:showBubbleSize val="0"/>
        </c:dLbls>
        <c:axId val="2062950784"/>
        <c:axId val="2062953696"/>
        <c:extLst>
          <c:ext xmlns:c15="http://schemas.microsoft.com/office/drawing/2012/chart" uri="{02D57815-91ED-43cb-92C2-25804820EDAC}">
            <c15:filteredScatterSeries>
              <c15:ser>
                <c:idx val="2"/>
                <c:order val="2"/>
                <c:tx>
                  <c:strRef>
                    <c:extLst>
                      <c:ext uri="{02D57815-91ED-43cb-92C2-25804820EDAC}">
                        <c15:formulaRef>
                          <c15:sqref>Airplane!$E$17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Airplane!$I$20:$I$29</c15:sqref>
                        </c15:formulaRef>
                      </c:ext>
                    </c:extLst>
                    <c:numCache>
                      <c:formatCode>General</c:formatCode>
                      <c:ptCount val="10"/>
                      <c:pt idx="1">
                        <c:v>2.671627</c:v>
                      </c:pt>
                      <c:pt idx="2">
                        <c:v>1.9463429999999999</c:v>
                      </c:pt>
                      <c:pt idx="3">
                        <c:v>1.6268359999999999</c:v>
                      </c:pt>
                      <c:pt idx="4">
                        <c:v>1.431473</c:v>
                      </c:pt>
                      <c:pt idx="5">
                        <c:v>1.2744530000000001</c:v>
                      </c:pt>
                      <c:pt idx="6">
                        <c:v>1.108492</c:v>
                      </c:pt>
                      <c:pt idx="7">
                        <c:v>0.94731299999999996</c:v>
                      </c:pt>
                      <c:pt idx="8">
                        <c:v>0.71585900000000002</c:v>
                      </c:pt>
                    </c:numCache>
                  </c:numRef>
                </c:xVal>
                <c:yVal>
                  <c:numRef>
                    <c:extLst>
                      <c:ext uri="{02D57815-91ED-43cb-92C2-25804820EDAC}">
                        <c15:formulaRef>
                          <c15:sqref>Airplane!$J$20:$J$29</c15:sqref>
                        </c15:formulaRef>
                      </c:ext>
                    </c:extLst>
                    <c:numCache>
                      <c:formatCode>General</c:formatCode>
                      <c:ptCount val="10"/>
                      <c:pt idx="1">
                        <c:v>36.369563999999997</c:v>
                      </c:pt>
                      <c:pt idx="2">
                        <c:v>33.272696000000003</c:v>
                      </c:pt>
                      <c:pt idx="3">
                        <c:v>31.671761</c:v>
                      </c:pt>
                      <c:pt idx="4">
                        <c:v>30.603311000000001</c:v>
                      </c:pt>
                      <c:pt idx="5">
                        <c:v>29.954962999999999</c:v>
                      </c:pt>
                      <c:pt idx="6">
                        <c:v>29.190556999999998</c:v>
                      </c:pt>
                      <c:pt idx="7">
                        <c:v>28.416257999999999</c:v>
                      </c:pt>
                      <c:pt idx="8">
                        <c:v>27.051577000000002</c:v>
                      </c:pt>
                    </c:numCache>
                  </c:numRef>
                </c:yVal>
                <c:smooth val="0"/>
                <c:extLst>
                  <c:ext xmlns:c16="http://schemas.microsoft.com/office/drawing/2014/chart" uri="{C3380CC4-5D6E-409C-BE32-E72D297353CC}">
                    <c16:uniqueId val="{00000004-B2F3-4320-9820-404C665ABA7C}"/>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Airplane!$E$32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Airplane!$I$35:$I$44</c15:sqref>
                        </c15:formulaRef>
                      </c:ext>
                    </c:extLst>
                    <c:numCache>
                      <c:formatCode>General</c:formatCode>
                      <c:ptCount val="10"/>
                      <c:pt idx="2">
                        <c:v>1.9462900000000001</c:v>
                      </c:pt>
                      <c:pt idx="3">
                        <c:v>1.6303609999999999</c:v>
                      </c:pt>
                      <c:pt idx="4">
                        <c:v>1.4323900000000001</c:v>
                      </c:pt>
                      <c:pt idx="5">
                        <c:v>1.2740039999999999</c:v>
                      </c:pt>
                      <c:pt idx="6">
                        <c:v>1.111685</c:v>
                      </c:pt>
                      <c:pt idx="7">
                        <c:v>0.94947300000000001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Airplane!$J$35:$J$44</c15:sqref>
                        </c15:formulaRef>
                      </c:ext>
                    </c:extLst>
                    <c:numCache>
                      <c:formatCode>General</c:formatCode>
                      <c:ptCount val="10"/>
                      <c:pt idx="2">
                        <c:v>33.266519000000002</c:v>
                      </c:pt>
                      <c:pt idx="3">
                        <c:v>31.674392999999998</c:v>
                      </c:pt>
                      <c:pt idx="4">
                        <c:v>30.592932000000001</c:v>
                      </c:pt>
                      <c:pt idx="5">
                        <c:v>29.935495</c:v>
                      </c:pt>
                      <c:pt idx="6">
                        <c:v>29.215897999999999</c:v>
                      </c:pt>
                      <c:pt idx="7">
                        <c:v>28.413795</c:v>
                      </c:pt>
                      <c:pt idx="8">
                        <c:v>27.051577000000002</c:v>
                      </c:pt>
                    </c:numCache>
                  </c:numRef>
                </c:yVal>
                <c:smooth val="0"/>
                <c:extLst xmlns:c15="http://schemas.microsoft.com/office/drawing/2012/chart">
                  <c:ext xmlns:c16="http://schemas.microsoft.com/office/drawing/2014/chart" uri="{C3380CC4-5D6E-409C-BE32-E72D297353CC}">
                    <c16:uniqueId val="{00000005-B2F3-4320-9820-404C665ABA7C}"/>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Airplane!$E$47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Airplane!$I$50:$I$59</c15:sqref>
                        </c15:formulaRef>
                      </c:ext>
                    </c:extLst>
                    <c:numCache>
                      <c:formatCode>General</c:formatCode>
                      <c:ptCount val="10"/>
                      <c:pt idx="2">
                        <c:v>1.9503729999999999</c:v>
                      </c:pt>
                      <c:pt idx="3">
                        <c:v>1.6325480000000001</c:v>
                      </c:pt>
                      <c:pt idx="4">
                        <c:v>1.429802</c:v>
                      </c:pt>
                      <c:pt idx="5">
                        <c:v>1.272475</c:v>
                      </c:pt>
                      <c:pt idx="6">
                        <c:v>1.106528</c:v>
                      </c:pt>
                      <c:pt idx="7">
                        <c:v>0.94875500000000001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Airplane!$J$50:$J$59</c15:sqref>
                        </c15:formulaRef>
                      </c:ext>
                    </c:extLst>
                    <c:numCache>
                      <c:formatCode>General</c:formatCode>
                      <c:ptCount val="10"/>
                      <c:pt idx="2">
                        <c:v>33.267014000000003</c:v>
                      </c:pt>
                      <c:pt idx="3">
                        <c:v>31.667200999999999</c:v>
                      </c:pt>
                      <c:pt idx="4">
                        <c:v>30.621082999999999</c:v>
                      </c:pt>
                      <c:pt idx="5">
                        <c:v>29.997798</c:v>
                      </c:pt>
                      <c:pt idx="6">
                        <c:v>29.198046000000001</c:v>
                      </c:pt>
                      <c:pt idx="7">
                        <c:v>28.392040000000001</c:v>
                      </c:pt>
                      <c:pt idx="8">
                        <c:v>27.051577000000002</c:v>
                      </c:pt>
                    </c:numCache>
                  </c:numRef>
                </c:yVal>
                <c:smooth val="0"/>
                <c:extLst xmlns:c15="http://schemas.microsoft.com/office/drawing/2012/chart">
                  <c:ext xmlns:c16="http://schemas.microsoft.com/office/drawing/2014/chart" uri="{C3380CC4-5D6E-409C-BE32-E72D297353CC}">
                    <c16:uniqueId val="{00000006-B2F3-4320-9820-404C665ABA7C}"/>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Airplane!$E$62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Airplane!$I$65:$I$74</c15:sqref>
                        </c15:formulaRef>
                      </c:ext>
                    </c:extLst>
                    <c:numCache>
                      <c:formatCode>General</c:formatCode>
                      <c:ptCount val="10"/>
                      <c:pt idx="0">
                        <c:v>5.0037050000000001</c:v>
                      </c:pt>
                      <c:pt idx="1">
                        <c:v>2.664558</c:v>
                      </c:pt>
                      <c:pt idx="2">
                        <c:v>1.9407030000000001</c:v>
                      </c:pt>
                      <c:pt idx="3">
                        <c:v>1.6212150000000001</c:v>
                      </c:pt>
                      <c:pt idx="4">
                        <c:v>1.4190240000000001</c:v>
                      </c:pt>
                      <c:pt idx="5">
                        <c:v>1.264529</c:v>
                      </c:pt>
                      <c:pt idx="6">
                        <c:v>1.096479</c:v>
                      </c:pt>
                      <c:pt idx="7">
                        <c:v>0.93746200000000002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Airplane!$J$65:$J$74</c15:sqref>
                        </c15:formulaRef>
                      </c:ext>
                    </c:extLst>
                    <c:numCache>
                      <c:formatCode>General</c:formatCode>
                      <c:ptCount val="10"/>
                      <c:pt idx="0">
                        <c:v>49.542769999999997</c:v>
                      </c:pt>
                      <c:pt idx="1">
                        <c:v>36.364879999999999</c:v>
                      </c:pt>
                      <c:pt idx="2">
                        <c:v>33.263502000000003</c:v>
                      </c:pt>
                      <c:pt idx="3">
                        <c:v>31.665158000000002</c:v>
                      </c:pt>
                      <c:pt idx="4">
                        <c:v>30.585899999999999</c:v>
                      </c:pt>
                      <c:pt idx="5">
                        <c:v>29.929317999999999</c:v>
                      </c:pt>
                      <c:pt idx="6">
                        <c:v>29.170076999999999</c:v>
                      </c:pt>
                      <c:pt idx="7">
                        <c:v>28.378834999999999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7-B2F3-4320-9820-404C665ABA7C}"/>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Airplane!$E$77</c15:sqref>
                        </c15:formulaRef>
                      </c:ext>
                    </c:extLst>
                    <c:strCache>
                      <c:ptCount val="1"/>
                      <c:pt idx="0">
                        <c:v>Q20で固定</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Airplane!$I$80:$I$89</c15:sqref>
                        </c15:formulaRef>
                      </c:ext>
                    </c:extLst>
                    <c:numCache>
                      <c:formatCode>General</c:formatCode>
                      <c:ptCount val="10"/>
                      <c:pt idx="0">
                        <c:v>5.0037050000000001</c:v>
                      </c:pt>
                      <c:pt idx="1">
                        <c:v>2.664558</c:v>
                      </c:pt>
                      <c:pt idx="2">
                        <c:v>1.93669</c:v>
                      </c:pt>
                      <c:pt idx="3">
                        <c:v>1.6209769999999999</c:v>
                      </c:pt>
                      <c:pt idx="4">
                        <c:v>1.417945</c:v>
                      </c:pt>
                      <c:pt idx="5">
                        <c:v>1.2659560000000001</c:v>
                      </c:pt>
                      <c:pt idx="6">
                        <c:v>1.1005320000000001</c:v>
                      </c:pt>
                      <c:pt idx="7">
                        <c:v>0.93780799999999997</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Airplane!$J$80:$J$89</c15:sqref>
                        </c15:formulaRef>
                      </c:ext>
                    </c:extLst>
                    <c:numCache>
                      <c:formatCode>General</c:formatCode>
                      <c:ptCount val="10"/>
                      <c:pt idx="0">
                        <c:v>49.542769999999997</c:v>
                      </c:pt>
                      <c:pt idx="1">
                        <c:v>36.364879999999999</c:v>
                      </c:pt>
                      <c:pt idx="2">
                        <c:v>33.267771000000003</c:v>
                      </c:pt>
                      <c:pt idx="3">
                        <c:v>31.669533999999999</c:v>
                      </c:pt>
                      <c:pt idx="4">
                        <c:v>30.599734999999999</c:v>
                      </c:pt>
                      <c:pt idx="5">
                        <c:v>29.949739999999998</c:v>
                      </c:pt>
                      <c:pt idx="6">
                        <c:v>29.189508</c:v>
                      </c:pt>
                      <c:pt idx="7">
                        <c:v>28.396156999999999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8-B2F3-4320-9820-404C665ABA7C}"/>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Airplane!$E$92</c15:sqref>
                        </c15:formulaRef>
                      </c:ext>
                    </c:extLst>
                    <c:strCache>
                      <c:ptCount val="1"/>
                      <c:pt idx="0">
                        <c:v>Q50で固定</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Airplane!$I$95:$I$104</c15:sqref>
                        </c15:formulaRef>
                      </c:ext>
                    </c:extLst>
                    <c:numCache>
                      <c:formatCode>General</c:formatCode>
                      <c:ptCount val="10"/>
                      <c:pt idx="0">
                        <c:v>5.0037050000000001</c:v>
                      </c:pt>
                      <c:pt idx="1">
                        <c:v>2.664949</c:v>
                      </c:pt>
                      <c:pt idx="2">
                        <c:v>1.9416599999999999</c:v>
                      </c:pt>
                      <c:pt idx="3">
                        <c:v>1.6229420000000001</c:v>
                      </c:pt>
                      <c:pt idx="4">
                        <c:v>1.42394</c:v>
                      </c:pt>
                      <c:pt idx="5">
                        <c:v>1.2740039999999999</c:v>
                      </c:pt>
                      <c:pt idx="6">
                        <c:v>1.10225</c:v>
                      </c:pt>
                      <c:pt idx="7">
                        <c:v>0.94834300000000005</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Airplane!$J$95:$J$104</c15:sqref>
                        </c15:formulaRef>
                      </c:ext>
                    </c:extLst>
                    <c:numCache>
                      <c:formatCode>General</c:formatCode>
                      <c:ptCount val="10"/>
                      <c:pt idx="0">
                        <c:v>49.542769999999997</c:v>
                      </c:pt>
                      <c:pt idx="1">
                        <c:v>36.365074</c:v>
                      </c:pt>
                      <c:pt idx="2">
                        <c:v>33.264360000000003</c:v>
                      </c:pt>
                      <c:pt idx="3">
                        <c:v>31.666412000000001</c:v>
                      </c:pt>
                      <c:pt idx="4">
                        <c:v>30.585349000000001</c:v>
                      </c:pt>
                      <c:pt idx="5">
                        <c:v>29.935495</c:v>
                      </c:pt>
                      <c:pt idx="6">
                        <c:v>29.174744</c:v>
                      </c:pt>
                      <c:pt idx="7">
                        <c:v>28.380582</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9-B2F3-4320-9820-404C665ABA7C}"/>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Airplane!$E$107</c15:sqref>
                        </c15:formulaRef>
                      </c:ext>
                    </c:extLst>
                    <c:strCache>
                      <c:ptCount val="1"/>
                      <c:pt idx="0">
                        <c:v>Q90で固定</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extLst xmlns:c15="http://schemas.microsoft.com/office/drawing/2012/chart">
                      <c:ext xmlns:c15="http://schemas.microsoft.com/office/drawing/2012/chart" uri="{02D57815-91ED-43cb-92C2-25804820EDAC}">
                        <c15:formulaRef>
                          <c15:sqref>Airplane!$I$110:$I$119</c15:sqref>
                        </c15:formulaRef>
                      </c:ext>
                    </c:extLst>
                    <c:numCache>
                      <c:formatCode>General</c:formatCode>
                      <c:ptCount val="10"/>
                      <c:pt idx="0">
                        <c:v>5.0049979999999996</c:v>
                      </c:pt>
                      <c:pt idx="1">
                        <c:v>2.6755800000000001</c:v>
                      </c:pt>
                      <c:pt idx="2">
                        <c:v>1.9485220000000001</c:v>
                      </c:pt>
                      <c:pt idx="3">
                        <c:v>1.627767</c:v>
                      </c:pt>
                      <c:pt idx="4">
                        <c:v>1.4258360000000001</c:v>
                      </c:pt>
                      <c:pt idx="5">
                        <c:v>1.268473</c:v>
                      </c:pt>
                      <c:pt idx="6">
                        <c:v>1.101785</c:v>
                      </c:pt>
                      <c:pt idx="7">
                        <c:v>0.94007200000000002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Airplane!$J$110:$J$119</c15:sqref>
                        </c15:formulaRef>
                      </c:ext>
                    </c:extLst>
                    <c:numCache>
                      <c:formatCode>General</c:formatCode>
                      <c:ptCount val="10"/>
                      <c:pt idx="0">
                        <c:v>49.544054000000003</c:v>
                      </c:pt>
                      <c:pt idx="1">
                        <c:v>36.368133</c:v>
                      </c:pt>
                      <c:pt idx="2">
                        <c:v>33.266742000000001</c:v>
                      </c:pt>
                      <c:pt idx="3">
                        <c:v>31.66535</c:v>
                      </c:pt>
                      <c:pt idx="4">
                        <c:v>30.571484999999999</c:v>
                      </c:pt>
                      <c:pt idx="5">
                        <c:v>29.911213</c:v>
                      </c:pt>
                      <c:pt idx="6">
                        <c:v>29.150548000000001</c:v>
                      </c:pt>
                      <c:pt idx="7">
                        <c:v>28.356802999999999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A-B2F3-4320-9820-404C665ABA7C}"/>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Airplane!$E$122</c15:sqref>
                        </c15:formulaRef>
                      </c:ext>
                    </c:extLst>
                    <c:strCache>
                      <c:ptCount val="1"/>
                      <c:pt idx="0">
                        <c:v>1～3のみのQ50で固定</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extLst xmlns:c15="http://schemas.microsoft.com/office/drawing/2012/chart">
                      <c:ext xmlns:c15="http://schemas.microsoft.com/office/drawing/2012/chart" uri="{02D57815-91ED-43cb-92C2-25804820EDAC}">
                        <c15:formulaRef>
                          <c15:sqref>Airplane!$I$125:$I$134</c15:sqref>
                        </c15:formulaRef>
                      </c:ext>
                    </c:extLst>
                    <c:numCache>
                      <c:formatCode>General</c:formatCode>
                      <c:ptCount val="10"/>
                      <c:pt idx="0">
                        <c:v>5.0037050000000001</c:v>
                      </c:pt>
                      <c:pt idx="1">
                        <c:v>2.6605080000000001</c:v>
                      </c:pt>
                      <c:pt idx="2">
                        <c:v>1.9362269999999999</c:v>
                      </c:pt>
                      <c:pt idx="3">
                        <c:v>1.6179079999999999</c:v>
                      </c:pt>
                      <c:pt idx="4">
                        <c:v>1.421635</c:v>
                      </c:pt>
                      <c:pt idx="5">
                        <c:v>1.272475</c:v>
                      </c:pt>
                      <c:pt idx="6">
                        <c:v>1.1013850000000001</c:v>
                      </c:pt>
                      <c:pt idx="7">
                        <c:v>0.94619399999999998</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Airplane!$J$125:$J$134</c15:sqref>
                        </c15:formulaRef>
                      </c:ext>
                    </c:extLst>
                    <c:numCache>
                      <c:formatCode>General</c:formatCode>
                      <c:ptCount val="10"/>
                      <c:pt idx="0">
                        <c:v>49.542769999999997</c:v>
                      </c:pt>
                      <c:pt idx="1">
                        <c:v>36.372661999999998</c:v>
                      </c:pt>
                      <c:pt idx="2">
                        <c:v>33.282927999999998</c:v>
                      </c:pt>
                      <c:pt idx="3">
                        <c:v>31.704519999999999</c:v>
                      </c:pt>
                      <c:pt idx="4">
                        <c:v>30.656502</c:v>
                      </c:pt>
                      <c:pt idx="5">
                        <c:v>29.997798</c:v>
                      </c:pt>
                      <c:pt idx="6">
                        <c:v>29.229099000000001</c:v>
                      </c:pt>
                      <c:pt idx="7">
                        <c:v>28.436703000000001</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B-B2F3-4320-9820-404C665ABA7C}"/>
                  </c:ext>
                </c:extLst>
              </c15:ser>
            </c15:filteredScatterSeries>
            <c15:filteredScatterSeries>
              <c15:ser>
                <c:idx val="12"/>
                <c:order val="12"/>
                <c:tx>
                  <c:strRef>
                    <c:extLst xmlns:c15="http://schemas.microsoft.com/office/drawing/2012/chart">
                      <c:ext xmlns:c15="http://schemas.microsoft.com/office/drawing/2012/chart" uri="{02D57815-91ED-43cb-92C2-25804820EDAC}">
                        <c15:formulaRef>
                          <c15:sqref>Airplane!$I$167</c15:sqref>
                        </c15:formulaRef>
                      </c:ext>
                    </c:extLst>
                    <c:strCache>
                      <c:ptCount val="1"/>
                      <c:pt idx="0">
                        <c:v>Before limiting the ICA basis (without additional information)</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extLst xmlns:c15="http://schemas.microsoft.com/office/drawing/2012/chart">
                      <c:ext xmlns:c15="http://schemas.microsoft.com/office/drawing/2012/chart" uri="{02D57815-91ED-43cb-92C2-25804820EDAC}">
                        <c15:formulaRef>
                          <c15:sqref>Airplane!$I$170:$I$179</c15:sqref>
                        </c15:formulaRef>
                      </c:ext>
                    </c:extLst>
                    <c:numCache>
                      <c:formatCode>General</c:formatCode>
                      <c:ptCount val="10"/>
                      <c:pt idx="0">
                        <c:v>5.0120040000000001</c:v>
                      </c:pt>
                      <c:pt idx="1">
                        <c:v>2.7687490000000001</c:v>
                      </c:pt>
                      <c:pt idx="2">
                        <c:v>2.1717200000000001</c:v>
                      </c:pt>
                      <c:pt idx="3">
                        <c:v>1.899373</c:v>
                      </c:pt>
                      <c:pt idx="4">
                        <c:v>1.6793389999999999</c:v>
                      </c:pt>
                      <c:pt idx="5">
                        <c:v>1.5158389999999999</c:v>
                      </c:pt>
                      <c:pt idx="6">
                        <c:v>1.331947</c:v>
                      </c:pt>
                      <c:pt idx="7">
                        <c:v>1.144746</c:v>
                      </c:pt>
                      <c:pt idx="8">
                        <c:v>0.89178199999999996</c:v>
                      </c:pt>
                      <c:pt idx="9">
                        <c:v>0.54640500000000003</c:v>
                      </c:pt>
                    </c:numCache>
                  </c:numRef>
                </c:xVal>
                <c:yVal>
                  <c:numRef>
                    <c:extLst xmlns:c15="http://schemas.microsoft.com/office/drawing/2012/chart">
                      <c:ext xmlns:c15="http://schemas.microsoft.com/office/drawing/2012/chart" uri="{02D57815-91ED-43cb-92C2-25804820EDAC}">
                        <c15:formulaRef>
                          <c15:sqref>Airplane!$J$170:$J$179</c15:sqref>
                        </c15:formulaRef>
                      </c:ext>
                    </c:extLst>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xmlns:c15="http://schemas.microsoft.com/office/drawing/2012/chart">
                  <c:ext xmlns:c16="http://schemas.microsoft.com/office/drawing/2014/chart" uri="{C3380CC4-5D6E-409C-BE32-E72D297353CC}">
                    <c16:uniqueId val="{0000000C-B2F3-4320-9820-404C665ABA7C}"/>
                  </c:ext>
                </c:extLst>
              </c15:ser>
            </c15:filteredScatterSeries>
          </c:ext>
        </c:extLst>
      </c:scatterChart>
      <c:valAx>
        <c:axId val="2062950784"/>
        <c:scaling>
          <c:orientation val="minMax"/>
          <c:max val="5.1499999999999995"/>
          <c:min val="4.97000000000000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a:t>
                </a:r>
                <a:r>
                  <a:rPr lang="en-US" altLang="ja-JP" baseline="0"/>
                  <a:t> [bit/pel]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62953696"/>
        <c:crosses val="autoZero"/>
        <c:crossBetween val="midCat"/>
      </c:valAx>
      <c:valAx>
        <c:axId val="2062953696"/>
        <c:scaling>
          <c:orientation val="minMax"/>
          <c:max val="49.545999999999999"/>
          <c:min val="49.54099999999999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 [dB]</a:t>
                </a:r>
                <a:endParaRPr lang="ja-JP" altLang="en-US"/>
              </a:p>
            </c:rich>
          </c:tx>
          <c:layout>
            <c:manualLayout>
              <c:xMode val="edge"/>
              <c:yMode val="edge"/>
              <c:x val="3.6608259312525399E-2"/>
              <c:y val="0.4981569608538319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62950784"/>
        <c:crosses val="autoZero"/>
        <c:crossBetween val="midCat"/>
      </c:valAx>
      <c:spPr>
        <a:noFill/>
        <a:ln>
          <a:noFill/>
        </a:ln>
        <a:effectLst>
          <a:outerShdw blurRad="50800" dist="38100" dir="2700000" algn="tl" rotWithShape="0">
            <a:prstClr val="black">
              <a:alpha val="40000"/>
            </a:prstClr>
          </a:outerShdw>
        </a:effectLst>
      </c:spPr>
    </c:plotArea>
    <c:legend>
      <c:legendPos val="r"/>
      <c:legendEntry>
        <c:idx val="3"/>
        <c:delete val="1"/>
      </c:legendEntry>
      <c:layout>
        <c:manualLayout>
          <c:xMode val="edge"/>
          <c:yMode val="edge"/>
          <c:x val="4.8586961095999422E-2"/>
          <c:y val="0.18091287239461096"/>
          <c:w val="0.87265507583656532"/>
          <c:h val="0.22538591883137418"/>
        </c:manualLayout>
      </c:layout>
      <c:overlay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054186342133541E-2"/>
          <c:y val="4.3599774821583094E-2"/>
          <c:w val="0.88612602446762179"/>
          <c:h val="0.83074339554181664"/>
        </c:manualLayout>
      </c:layout>
      <c:scatterChart>
        <c:scatterStyle val="lineMarker"/>
        <c:varyColors val="0"/>
        <c:ser>
          <c:idx val="0"/>
          <c:order val="0"/>
          <c:tx>
            <c:strRef>
              <c:f>Airplane!$J$2</c:f>
              <c:strCache>
                <c:ptCount val="1"/>
                <c:pt idx="0">
                  <c:v>DCT Only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Airplane!$C$5:$C$14</c:f>
              <c:numCache>
                <c:formatCode>General</c:formatCode>
                <c:ptCount val="10"/>
                <c:pt idx="0">
                  <c:v>5.0871250000000003</c:v>
                </c:pt>
                <c:pt idx="1">
                  <c:v>2.7357680000000002</c:v>
                </c:pt>
                <c:pt idx="2">
                  <c:v>2.0042059999999999</c:v>
                </c:pt>
                <c:pt idx="3">
                  <c:v>1.665324</c:v>
                </c:pt>
                <c:pt idx="4">
                  <c:v>1.457184</c:v>
                </c:pt>
                <c:pt idx="5">
                  <c:v>1.294346</c:v>
                </c:pt>
                <c:pt idx="6">
                  <c:v>1.1223510000000001</c:v>
                </c:pt>
                <c:pt idx="7">
                  <c:v>0.95342400000000005</c:v>
                </c:pt>
                <c:pt idx="8">
                  <c:v>0.71657000000000004</c:v>
                </c:pt>
                <c:pt idx="9">
                  <c:v>0.42613200000000001</c:v>
                </c:pt>
              </c:numCache>
            </c:numRef>
          </c:xVal>
          <c:yVal>
            <c:numRef>
              <c:f>Airplane!$E$5:$E$14</c:f>
              <c:numCache>
                <c:formatCode>General</c:formatCode>
                <c:ptCount val="10"/>
                <c:pt idx="0">
                  <c:v>0.997201</c:v>
                </c:pt>
                <c:pt idx="1">
                  <c:v>0.96072999999999997</c:v>
                </c:pt>
                <c:pt idx="2">
                  <c:v>0.93608499999999994</c:v>
                </c:pt>
                <c:pt idx="3">
                  <c:v>0.91552199999999995</c:v>
                </c:pt>
                <c:pt idx="4">
                  <c:v>0.89572499999999999</c:v>
                </c:pt>
                <c:pt idx="5">
                  <c:v>0.88379600000000003</c:v>
                </c:pt>
                <c:pt idx="6">
                  <c:v>0.86759699999999995</c:v>
                </c:pt>
                <c:pt idx="7">
                  <c:v>0.84732799999999997</c:v>
                </c:pt>
                <c:pt idx="8">
                  <c:v>0.80896699999999999</c:v>
                </c:pt>
                <c:pt idx="9">
                  <c:v>0.72723700000000002</c:v>
                </c:pt>
              </c:numCache>
            </c:numRef>
          </c:yVal>
          <c:smooth val="0"/>
          <c:extLst>
            <c:ext xmlns:c16="http://schemas.microsoft.com/office/drawing/2014/chart" uri="{C3380CC4-5D6E-409C-BE32-E72D297353CC}">
              <c16:uniqueId val="{00000000-5558-4AD1-9F88-F8DC08B0A97A}"/>
            </c:ext>
          </c:extLst>
        </c:ser>
        <c:ser>
          <c:idx val="1"/>
          <c:order val="1"/>
          <c:tx>
            <c:strRef>
              <c:f>Airplane!$H$2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Airplane!$I$5:$I$14</c:f>
              <c:numCache>
                <c:formatCode>General</c:formatCode>
                <c:ptCount val="10"/>
                <c:pt idx="0">
                  <c:v>5.0082950000000004</c:v>
                </c:pt>
                <c:pt idx="1">
                  <c:v>2.6733639999999999</c:v>
                </c:pt>
                <c:pt idx="2">
                  <c:v>1.9620470000000001</c:v>
                </c:pt>
                <c:pt idx="3">
                  <c:v>1.647616</c:v>
                </c:pt>
                <c:pt idx="4">
                  <c:v>1.4496709999999999</c:v>
                </c:pt>
                <c:pt idx="5">
                  <c:v>1.2940670000000001</c:v>
                </c:pt>
                <c:pt idx="6">
                  <c:v>1.125305</c:v>
                </c:pt>
                <c:pt idx="7">
                  <c:v>0.948855</c:v>
                </c:pt>
                <c:pt idx="8">
                  <c:v>0.71585900000000002</c:v>
                </c:pt>
                <c:pt idx="9">
                  <c:v>0.45024700000000001</c:v>
                </c:pt>
              </c:numCache>
            </c:numRef>
          </c:xVal>
          <c:yVal>
            <c:numRef>
              <c:f>Airplane!$K$5:$K$14</c:f>
              <c:numCache>
                <c:formatCode>General</c:formatCode>
                <c:ptCount val="10"/>
                <c:pt idx="0">
                  <c:v>0.99717900000000004</c:v>
                </c:pt>
                <c:pt idx="1">
                  <c:v>0.96066700000000005</c:v>
                </c:pt>
                <c:pt idx="2">
                  <c:v>0.93594100000000002</c:v>
                </c:pt>
                <c:pt idx="3">
                  <c:v>0.91497600000000001</c:v>
                </c:pt>
                <c:pt idx="4">
                  <c:v>0.896401</c:v>
                </c:pt>
                <c:pt idx="5">
                  <c:v>0.88453099999999996</c:v>
                </c:pt>
                <c:pt idx="6">
                  <c:v>0.86884700000000004</c:v>
                </c:pt>
                <c:pt idx="7">
                  <c:v>0.84751900000000002</c:v>
                </c:pt>
                <c:pt idx="8">
                  <c:v>0.80937599999999998</c:v>
                </c:pt>
                <c:pt idx="9">
                  <c:v>0.73484899999999997</c:v>
                </c:pt>
              </c:numCache>
            </c:numRef>
          </c:yVal>
          <c:smooth val="0"/>
          <c:extLst>
            <c:ext xmlns:c16="http://schemas.microsoft.com/office/drawing/2014/chart" uri="{C3380CC4-5D6E-409C-BE32-E72D297353CC}">
              <c16:uniqueId val="{00000001-5558-4AD1-9F88-F8DC08B0A97A}"/>
            </c:ext>
          </c:extLst>
        </c:ser>
        <c:dLbls>
          <c:showLegendKey val="0"/>
          <c:showVal val="0"/>
          <c:showCatName val="0"/>
          <c:showSerName val="0"/>
          <c:showPercent val="0"/>
          <c:showBubbleSize val="0"/>
        </c:dLbls>
        <c:axId val="2062950784"/>
        <c:axId val="2062953696"/>
        <c:extLst>
          <c:ext xmlns:c15="http://schemas.microsoft.com/office/drawing/2012/chart" uri="{02D57815-91ED-43cb-92C2-25804820EDAC}">
            <c15:filteredScatterSeries>
              <c15:ser>
                <c:idx val="2"/>
                <c:order val="2"/>
                <c:tx>
                  <c:strRef>
                    <c:extLst>
                      <c:ext uri="{02D57815-91ED-43cb-92C2-25804820EDAC}">
                        <c15:formulaRef>
                          <c15:sqref>Airplane!$E$17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Airplane!$I$20:$I$29</c15:sqref>
                        </c15:formulaRef>
                      </c:ext>
                    </c:extLst>
                    <c:numCache>
                      <c:formatCode>General</c:formatCode>
                      <c:ptCount val="10"/>
                      <c:pt idx="1">
                        <c:v>2.671627</c:v>
                      </c:pt>
                      <c:pt idx="2">
                        <c:v>1.9463429999999999</c:v>
                      </c:pt>
                      <c:pt idx="3">
                        <c:v>1.6268359999999999</c:v>
                      </c:pt>
                      <c:pt idx="4">
                        <c:v>1.431473</c:v>
                      </c:pt>
                      <c:pt idx="5">
                        <c:v>1.2744530000000001</c:v>
                      </c:pt>
                      <c:pt idx="6">
                        <c:v>1.108492</c:v>
                      </c:pt>
                      <c:pt idx="7">
                        <c:v>0.94731299999999996</c:v>
                      </c:pt>
                      <c:pt idx="8">
                        <c:v>0.71585900000000002</c:v>
                      </c:pt>
                    </c:numCache>
                  </c:numRef>
                </c:xVal>
                <c:yVal>
                  <c:numRef>
                    <c:extLst>
                      <c:ext uri="{02D57815-91ED-43cb-92C2-25804820EDAC}">
                        <c15:formulaRef>
                          <c15:sqref>Airplane!$K$20:$K$29</c15:sqref>
                        </c15:formulaRef>
                      </c:ext>
                    </c:extLst>
                    <c:numCache>
                      <c:formatCode>General</c:formatCode>
                      <c:ptCount val="10"/>
                      <c:pt idx="1">
                        <c:v>0.96072900000000006</c:v>
                      </c:pt>
                      <c:pt idx="2">
                        <c:v>0.93600499999999998</c:v>
                      </c:pt>
                      <c:pt idx="3">
                        <c:v>0.91509600000000002</c:v>
                      </c:pt>
                      <c:pt idx="4">
                        <c:v>0.89703500000000003</c:v>
                      </c:pt>
                      <c:pt idx="5">
                        <c:v>0.88636599999999999</c:v>
                      </c:pt>
                      <c:pt idx="6">
                        <c:v>0.86825699999999995</c:v>
                      </c:pt>
                      <c:pt idx="7">
                        <c:v>0.85226500000000005</c:v>
                      </c:pt>
                      <c:pt idx="8">
                        <c:v>0.80937599999999998</c:v>
                      </c:pt>
                    </c:numCache>
                  </c:numRef>
                </c:yVal>
                <c:smooth val="0"/>
                <c:extLst>
                  <c:ext xmlns:c16="http://schemas.microsoft.com/office/drawing/2014/chart" uri="{C3380CC4-5D6E-409C-BE32-E72D297353CC}">
                    <c16:uniqueId val="{00000002-5558-4AD1-9F88-F8DC08B0A97A}"/>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Airplane!$E$32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Airplane!$I$35:$I$44</c15:sqref>
                        </c15:formulaRef>
                      </c:ext>
                    </c:extLst>
                    <c:numCache>
                      <c:formatCode>General</c:formatCode>
                      <c:ptCount val="10"/>
                      <c:pt idx="2">
                        <c:v>1.9462900000000001</c:v>
                      </c:pt>
                      <c:pt idx="3">
                        <c:v>1.6303609999999999</c:v>
                      </c:pt>
                      <c:pt idx="4">
                        <c:v>1.4323900000000001</c:v>
                      </c:pt>
                      <c:pt idx="5">
                        <c:v>1.2740039999999999</c:v>
                      </c:pt>
                      <c:pt idx="6">
                        <c:v>1.111685</c:v>
                      </c:pt>
                      <c:pt idx="7">
                        <c:v>0.94947300000000001</c:v>
                      </c:pt>
                      <c:pt idx="8">
                        <c:v>0.71585900000000002</c:v>
                      </c:pt>
                    </c:numCache>
                  </c:numRef>
                </c:xVal>
                <c:yVal>
                  <c:numRef>
                    <c:extLst xmlns:c15="http://schemas.microsoft.com/office/drawing/2012/chart">
                      <c:ext xmlns:c15="http://schemas.microsoft.com/office/drawing/2012/chart" uri="{02D57815-91ED-43cb-92C2-25804820EDAC}">
                        <c15:formulaRef>
                          <c15:sqref>Airplane!$K$35:$K$44</c15:sqref>
                        </c15:formulaRef>
                      </c:ext>
                    </c:extLst>
                    <c:numCache>
                      <c:formatCode>General</c:formatCode>
                      <c:ptCount val="10"/>
                      <c:pt idx="2">
                        <c:v>0.93596299999999999</c:v>
                      </c:pt>
                      <c:pt idx="3">
                        <c:v>0.91583199999999998</c:v>
                      </c:pt>
                      <c:pt idx="4">
                        <c:v>0.89657500000000001</c:v>
                      </c:pt>
                      <c:pt idx="5">
                        <c:v>0.88463000000000003</c:v>
                      </c:pt>
                      <c:pt idx="6">
                        <c:v>0.87152399999999997</c:v>
                      </c:pt>
                      <c:pt idx="7">
                        <c:v>0.85237399999999997</c:v>
                      </c:pt>
                      <c:pt idx="8">
                        <c:v>0.80937599999999998</c:v>
                      </c:pt>
                    </c:numCache>
                  </c:numRef>
                </c:yVal>
                <c:smooth val="0"/>
                <c:extLst xmlns:c15="http://schemas.microsoft.com/office/drawing/2012/chart">
                  <c:ext xmlns:c16="http://schemas.microsoft.com/office/drawing/2014/chart" uri="{C3380CC4-5D6E-409C-BE32-E72D297353CC}">
                    <c16:uniqueId val="{00000003-5558-4AD1-9F88-F8DC08B0A97A}"/>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Airplane!$E$47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Airplane!$I$50:$I$59</c15:sqref>
                        </c15:formulaRef>
                      </c:ext>
                    </c:extLst>
                    <c:numCache>
                      <c:formatCode>General</c:formatCode>
                      <c:ptCount val="10"/>
                      <c:pt idx="2">
                        <c:v>1.9503729999999999</c:v>
                      </c:pt>
                      <c:pt idx="3">
                        <c:v>1.6325480000000001</c:v>
                      </c:pt>
                      <c:pt idx="4">
                        <c:v>1.429802</c:v>
                      </c:pt>
                      <c:pt idx="5">
                        <c:v>1.272475</c:v>
                      </c:pt>
                      <c:pt idx="6">
                        <c:v>1.106528</c:v>
                      </c:pt>
                      <c:pt idx="7">
                        <c:v>0.94875500000000001</c:v>
                      </c:pt>
                      <c:pt idx="8">
                        <c:v>0.71585900000000002</c:v>
                      </c:pt>
                    </c:numCache>
                  </c:numRef>
                </c:xVal>
                <c:yVal>
                  <c:numRef>
                    <c:extLst xmlns:c15="http://schemas.microsoft.com/office/drawing/2012/chart">
                      <c:ext xmlns:c15="http://schemas.microsoft.com/office/drawing/2012/chart" uri="{02D57815-91ED-43cb-92C2-25804820EDAC}">
                        <c15:formulaRef>
                          <c15:sqref>Airplane!$K$50:$K$59</c15:sqref>
                        </c15:formulaRef>
                      </c:ext>
                    </c:extLst>
                    <c:numCache>
                      <c:formatCode>General</c:formatCode>
                      <c:ptCount val="10"/>
                      <c:pt idx="2">
                        <c:v>0.93612700000000004</c:v>
                      </c:pt>
                      <c:pt idx="3">
                        <c:v>0.91533900000000001</c:v>
                      </c:pt>
                      <c:pt idx="4">
                        <c:v>0.89832699999999999</c:v>
                      </c:pt>
                      <c:pt idx="5">
                        <c:v>0.88673400000000002</c:v>
                      </c:pt>
                      <c:pt idx="6">
                        <c:v>0.86971600000000004</c:v>
                      </c:pt>
                      <c:pt idx="7">
                        <c:v>0.84999199999999997</c:v>
                      </c:pt>
                      <c:pt idx="8">
                        <c:v>0.80937599999999998</c:v>
                      </c:pt>
                    </c:numCache>
                  </c:numRef>
                </c:yVal>
                <c:smooth val="0"/>
                <c:extLst xmlns:c15="http://schemas.microsoft.com/office/drawing/2012/chart">
                  <c:ext xmlns:c16="http://schemas.microsoft.com/office/drawing/2014/chart" uri="{C3380CC4-5D6E-409C-BE32-E72D297353CC}">
                    <c16:uniqueId val="{00000004-5558-4AD1-9F88-F8DC08B0A97A}"/>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Airplane!$E$62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Airplane!$I$65:$I$74</c15:sqref>
                        </c15:formulaRef>
                      </c:ext>
                    </c:extLst>
                    <c:numCache>
                      <c:formatCode>General</c:formatCode>
                      <c:ptCount val="10"/>
                      <c:pt idx="0">
                        <c:v>5.0037050000000001</c:v>
                      </c:pt>
                      <c:pt idx="1">
                        <c:v>2.664558</c:v>
                      </c:pt>
                      <c:pt idx="2">
                        <c:v>1.9407030000000001</c:v>
                      </c:pt>
                      <c:pt idx="3">
                        <c:v>1.6212150000000001</c:v>
                      </c:pt>
                      <c:pt idx="4">
                        <c:v>1.4190240000000001</c:v>
                      </c:pt>
                      <c:pt idx="5">
                        <c:v>1.264529</c:v>
                      </c:pt>
                      <c:pt idx="6">
                        <c:v>1.096479</c:v>
                      </c:pt>
                      <c:pt idx="7">
                        <c:v>0.93746200000000002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Airplane!$K$65:$K$74</c15:sqref>
                        </c15:formulaRef>
                      </c:ext>
                    </c:extLst>
                    <c:numCache>
                      <c:formatCode>General</c:formatCode>
                      <c:ptCount val="10"/>
                      <c:pt idx="0">
                        <c:v>0.99719100000000005</c:v>
                      </c:pt>
                      <c:pt idx="1">
                        <c:v>0.96070100000000003</c:v>
                      </c:pt>
                      <c:pt idx="2">
                        <c:v>0.93596199999999996</c:v>
                      </c:pt>
                      <c:pt idx="3">
                        <c:v>0.91536600000000001</c:v>
                      </c:pt>
                      <c:pt idx="4">
                        <c:v>0.89632800000000001</c:v>
                      </c:pt>
                      <c:pt idx="5">
                        <c:v>0.88417800000000002</c:v>
                      </c:pt>
                      <c:pt idx="6">
                        <c:v>0.86805900000000003</c:v>
                      </c:pt>
                      <c:pt idx="7">
                        <c:v>0.84843500000000005</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5-5558-4AD1-9F88-F8DC08B0A97A}"/>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Airplane!$E$77</c15:sqref>
                        </c15:formulaRef>
                      </c:ext>
                    </c:extLst>
                    <c:strCache>
                      <c:ptCount val="1"/>
                      <c:pt idx="0">
                        <c:v>Q20で固定</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Airplane!$I$80:$I$89</c15:sqref>
                        </c15:formulaRef>
                      </c:ext>
                    </c:extLst>
                    <c:numCache>
                      <c:formatCode>General</c:formatCode>
                      <c:ptCount val="10"/>
                      <c:pt idx="0">
                        <c:v>5.0037050000000001</c:v>
                      </c:pt>
                      <c:pt idx="1">
                        <c:v>2.664558</c:v>
                      </c:pt>
                      <c:pt idx="2">
                        <c:v>1.93669</c:v>
                      </c:pt>
                      <c:pt idx="3">
                        <c:v>1.6209769999999999</c:v>
                      </c:pt>
                      <c:pt idx="4">
                        <c:v>1.417945</c:v>
                      </c:pt>
                      <c:pt idx="5">
                        <c:v>1.2659560000000001</c:v>
                      </c:pt>
                      <c:pt idx="6">
                        <c:v>1.1005320000000001</c:v>
                      </c:pt>
                      <c:pt idx="7">
                        <c:v>0.93780799999999997</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Airplane!$K$80:$K$89</c15:sqref>
                        </c15:formulaRef>
                      </c:ext>
                    </c:extLst>
                    <c:numCache>
                      <c:formatCode>General</c:formatCode>
                      <c:ptCount val="10"/>
                      <c:pt idx="0">
                        <c:v>0.99719100000000005</c:v>
                      </c:pt>
                      <c:pt idx="1">
                        <c:v>0.96070100000000003</c:v>
                      </c:pt>
                      <c:pt idx="2">
                        <c:v>0.93596500000000005</c:v>
                      </c:pt>
                      <c:pt idx="3">
                        <c:v>0.91551700000000003</c:v>
                      </c:pt>
                      <c:pt idx="4">
                        <c:v>0.89698599999999995</c:v>
                      </c:pt>
                      <c:pt idx="5">
                        <c:v>0.88478699999999999</c:v>
                      </c:pt>
                      <c:pt idx="6">
                        <c:v>0.86880500000000005</c:v>
                      </c:pt>
                      <c:pt idx="7">
                        <c:v>0.84895799999999999</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6-5558-4AD1-9F88-F8DC08B0A97A}"/>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Airplane!$E$92</c15:sqref>
                        </c15:formulaRef>
                      </c:ext>
                    </c:extLst>
                    <c:strCache>
                      <c:ptCount val="1"/>
                      <c:pt idx="0">
                        <c:v>Q50で固定</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Airplane!$I$95:$I$104</c15:sqref>
                        </c15:formulaRef>
                      </c:ext>
                    </c:extLst>
                    <c:numCache>
                      <c:formatCode>General</c:formatCode>
                      <c:ptCount val="10"/>
                      <c:pt idx="0">
                        <c:v>5.0037050000000001</c:v>
                      </c:pt>
                      <c:pt idx="1">
                        <c:v>2.664949</c:v>
                      </c:pt>
                      <c:pt idx="2">
                        <c:v>1.9416599999999999</c:v>
                      </c:pt>
                      <c:pt idx="3">
                        <c:v>1.6229420000000001</c:v>
                      </c:pt>
                      <c:pt idx="4">
                        <c:v>1.42394</c:v>
                      </c:pt>
                      <c:pt idx="5">
                        <c:v>1.2740039999999999</c:v>
                      </c:pt>
                      <c:pt idx="6">
                        <c:v>1.10225</c:v>
                      </c:pt>
                      <c:pt idx="7">
                        <c:v>0.94834300000000005</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Airplane!$K$95:$K$104</c15:sqref>
                        </c15:formulaRef>
                      </c:ext>
                    </c:extLst>
                    <c:numCache>
                      <c:formatCode>General</c:formatCode>
                      <c:ptCount val="10"/>
                      <c:pt idx="0">
                        <c:v>0.99719100000000005</c:v>
                      </c:pt>
                      <c:pt idx="1">
                        <c:v>0.96070599999999995</c:v>
                      </c:pt>
                      <c:pt idx="2">
                        <c:v>0.93600399999999995</c:v>
                      </c:pt>
                      <c:pt idx="3">
                        <c:v>0.91542999999999997</c:v>
                      </c:pt>
                      <c:pt idx="4">
                        <c:v>0.89669900000000002</c:v>
                      </c:pt>
                      <c:pt idx="5">
                        <c:v>0.88463000000000003</c:v>
                      </c:pt>
                      <c:pt idx="6">
                        <c:v>0.86849900000000002</c:v>
                      </c:pt>
                      <c:pt idx="7">
                        <c:v>0.84889000000000003</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7-5558-4AD1-9F88-F8DC08B0A97A}"/>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Airplane!$E$107</c15:sqref>
                        </c15:formulaRef>
                      </c:ext>
                    </c:extLst>
                    <c:strCache>
                      <c:ptCount val="1"/>
                      <c:pt idx="0">
                        <c:v>Q90で固定</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extLst xmlns:c15="http://schemas.microsoft.com/office/drawing/2012/chart">
                      <c:ext xmlns:c15="http://schemas.microsoft.com/office/drawing/2012/chart" uri="{02D57815-91ED-43cb-92C2-25804820EDAC}">
                        <c15:formulaRef>
                          <c15:sqref>Airplane!$I$110:$I$119</c15:sqref>
                        </c15:formulaRef>
                      </c:ext>
                    </c:extLst>
                    <c:numCache>
                      <c:formatCode>General</c:formatCode>
                      <c:ptCount val="10"/>
                      <c:pt idx="0">
                        <c:v>5.0049979999999996</c:v>
                      </c:pt>
                      <c:pt idx="1">
                        <c:v>2.6755800000000001</c:v>
                      </c:pt>
                      <c:pt idx="2">
                        <c:v>1.9485220000000001</c:v>
                      </c:pt>
                      <c:pt idx="3">
                        <c:v>1.627767</c:v>
                      </c:pt>
                      <c:pt idx="4">
                        <c:v>1.4258360000000001</c:v>
                      </c:pt>
                      <c:pt idx="5">
                        <c:v>1.268473</c:v>
                      </c:pt>
                      <c:pt idx="6">
                        <c:v>1.101785</c:v>
                      </c:pt>
                      <c:pt idx="7">
                        <c:v>0.94007200000000002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Airplane!$K$110:$K$119</c15:sqref>
                        </c15:formulaRef>
                      </c:ext>
                    </c:extLst>
                    <c:numCache>
                      <c:formatCode>General</c:formatCode>
                      <c:ptCount val="10"/>
                      <c:pt idx="0">
                        <c:v>0.99718799999999996</c:v>
                      </c:pt>
                      <c:pt idx="1">
                        <c:v>0.96076600000000001</c:v>
                      </c:pt>
                      <c:pt idx="2">
                        <c:v>0.93604799999999999</c:v>
                      </c:pt>
                      <c:pt idx="3">
                        <c:v>0.91524399999999995</c:v>
                      </c:pt>
                      <c:pt idx="4">
                        <c:v>0.89532500000000004</c:v>
                      </c:pt>
                      <c:pt idx="5">
                        <c:v>0.88317400000000001</c:v>
                      </c:pt>
                      <c:pt idx="6">
                        <c:v>0.867143</c:v>
                      </c:pt>
                      <c:pt idx="7">
                        <c:v>0.84722600000000003</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8-5558-4AD1-9F88-F8DC08B0A97A}"/>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Airplane!$E$122</c15:sqref>
                        </c15:formulaRef>
                      </c:ext>
                    </c:extLst>
                    <c:strCache>
                      <c:ptCount val="1"/>
                      <c:pt idx="0">
                        <c:v>1～3のみのQ50で固定</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extLst xmlns:c15="http://schemas.microsoft.com/office/drawing/2012/chart">
                      <c:ext xmlns:c15="http://schemas.microsoft.com/office/drawing/2012/chart" uri="{02D57815-91ED-43cb-92C2-25804820EDAC}">
                        <c15:formulaRef>
                          <c15:sqref>Airplane!$I$125:$I$134</c15:sqref>
                        </c15:formulaRef>
                      </c:ext>
                    </c:extLst>
                    <c:numCache>
                      <c:formatCode>General</c:formatCode>
                      <c:ptCount val="10"/>
                      <c:pt idx="0">
                        <c:v>5.0037050000000001</c:v>
                      </c:pt>
                      <c:pt idx="1">
                        <c:v>2.6605080000000001</c:v>
                      </c:pt>
                      <c:pt idx="2">
                        <c:v>1.9362269999999999</c:v>
                      </c:pt>
                      <c:pt idx="3">
                        <c:v>1.6179079999999999</c:v>
                      </c:pt>
                      <c:pt idx="4">
                        <c:v>1.421635</c:v>
                      </c:pt>
                      <c:pt idx="5">
                        <c:v>1.272475</c:v>
                      </c:pt>
                      <c:pt idx="6">
                        <c:v>1.1013850000000001</c:v>
                      </c:pt>
                      <c:pt idx="7">
                        <c:v>0.94619399999999998</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Airplane!$K$125:$K$134</c15:sqref>
                        </c15:formulaRef>
                      </c:ext>
                    </c:extLst>
                    <c:numCache>
                      <c:formatCode>General</c:formatCode>
                      <c:ptCount val="10"/>
                      <c:pt idx="0">
                        <c:v>0.99719100000000005</c:v>
                      </c:pt>
                      <c:pt idx="1">
                        <c:v>0.96063200000000004</c:v>
                      </c:pt>
                      <c:pt idx="2">
                        <c:v>0.93614600000000003</c:v>
                      </c:pt>
                      <c:pt idx="3">
                        <c:v>0.91650699999999996</c:v>
                      </c:pt>
                      <c:pt idx="4">
                        <c:v>0.89905900000000005</c:v>
                      </c:pt>
                      <c:pt idx="5">
                        <c:v>0.88673400000000002</c:v>
                      </c:pt>
                      <c:pt idx="6">
                        <c:v>0.87104300000000001</c:v>
                      </c:pt>
                      <c:pt idx="7">
                        <c:v>0.85196499999999997</c:v>
                      </c:pt>
                      <c:pt idx="8">
                        <c:v>0.80937599999999998</c:v>
                      </c:pt>
                      <c:pt idx="9">
                        <c:v>0.73484899999999997</c:v>
                      </c:pt>
                    </c:numCache>
                  </c:numRef>
                </c:yVal>
                <c:smooth val="0"/>
                <c:extLst xmlns:c15="http://schemas.microsoft.com/office/drawing/2012/chart">
                  <c:ext xmlns:c16="http://schemas.microsoft.com/office/drawing/2014/chart" uri="{C3380CC4-5D6E-409C-BE32-E72D297353CC}">
                    <c16:uniqueId val="{00000009-5558-4AD1-9F88-F8DC08B0A97A}"/>
                  </c:ext>
                </c:extLst>
              </c15:ser>
            </c15:filteredScatterSeries>
          </c:ext>
        </c:extLst>
      </c:scatterChart>
      <c:valAx>
        <c:axId val="2062950784"/>
        <c:scaling>
          <c:orientation val="minMax"/>
          <c:max val="5.0999999999999996"/>
          <c:min val="0.41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a:t>
                </a:r>
                <a:r>
                  <a:rPr lang="en-US" altLang="ja-JP" baseline="0"/>
                  <a:t> [bit/pel]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62953696"/>
        <c:crosses val="autoZero"/>
        <c:crossBetween val="midCat"/>
      </c:valAx>
      <c:valAx>
        <c:axId val="2062953696"/>
        <c:scaling>
          <c:orientation val="minMax"/>
          <c:max val="1"/>
          <c:min val="0.72000000000000008"/>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SSIM</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62950784"/>
        <c:crosses val="autoZero"/>
        <c:crossBetween val="midCat"/>
      </c:valAx>
      <c:spPr>
        <a:noFill/>
        <a:ln>
          <a:noFill/>
        </a:ln>
        <a:effectLst/>
      </c:spPr>
    </c:plotArea>
    <c:legend>
      <c:legendPos val="r"/>
      <c:layout>
        <c:manualLayout>
          <c:xMode val="edge"/>
          <c:yMode val="edge"/>
          <c:x val="0.36785649960503308"/>
          <c:y val="0.62373669808884791"/>
          <c:w val="0.27642508368524232"/>
          <c:h val="0.20587548464726596"/>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986345801837492E-2"/>
          <c:y val="1.7125200424134415E-2"/>
          <c:w val="0.8990204689302157"/>
          <c:h val="0.89453424880506593"/>
        </c:manualLayout>
      </c:layout>
      <c:scatterChart>
        <c:scatterStyle val="lineMarker"/>
        <c:varyColors val="0"/>
        <c:ser>
          <c:idx val="0"/>
          <c:order val="0"/>
          <c:tx>
            <c:strRef>
              <c:f>Barbara!$H$2</c:f>
              <c:strCache>
                <c:ptCount val="1"/>
                <c:pt idx="0">
                  <c:v>DCT Only</c:v>
                </c:pt>
              </c:strCache>
            </c:strRef>
          </c:tx>
          <c:spPr>
            <a:ln w="19050" cap="rnd">
              <a:solidFill>
                <a:schemeClr val="accent1"/>
              </a:solidFill>
              <a:round/>
            </a:ln>
            <a:effectLst/>
          </c:spPr>
          <c:marker>
            <c:symbol val="triangle"/>
            <c:size val="5"/>
            <c:spPr>
              <a:solidFill>
                <a:schemeClr val="accent1"/>
              </a:solidFill>
              <a:ln w="9525">
                <a:solidFill>
                  <a:schemeClr val="accent1"/>
                </a:solidFill>
              </a:ln>
              <a:effectLst/>
            </c:spPr>
          </c:marker>
          <c:xVal>
            <c:numRef>
              <c:f>Barbara!$C$5:$C$14</c:f>
              <c:numCache>
                <c:formatCode>General</c:formatCode>
                <c:ptCount val="10"/>
                <c:pt idx="0">
                  <c:v>5.366053</c:v>
                </c:pt>
                <c:pt idx="1">
                  <c:v>3.0559409999999998</c:v>
                </c:pt>
                <c:pt idx="2">
                  <c:v>2.330298</c:v>
                </c:pt>
                <c:pt idx="3">
                  <c:v>1.9989319999999999</c:v>
                </c:pt>
                <c:pt idx="4">
                  <c:v>1.7775860000000001</c:v>
                </c:pt>
                <c:pt idx="5">
                  <c:v>1.5702989999999999</c:v>
                </c:pt>
                <c:pt idx="6">
                  <c:v>1.3553170000000001</c:v>
                </c:pt>
                <c:pt idx="7">
                  <c:v>1.112034</c:v>
                </c:pt>
                <c:pt idx="8">
                  <c:v>0.79795000000000005</c:v>
                </c:pt>
                <c:pt idx="9">
                  <c:v>0.41396699999999997</c:v>
                </c:pt>
              </c:numCache>
            </c:numRef>
          </c:xVal>
          <c:yVal>
            <c:numRef>
              <c:f>Barbara!$D$5:$D$14</c:f>
              <c:numCache>
                <c:formatCode>General</c:formatCode>
                <c:ptCount val="10"/>
                <c:pt idx="0">
                  <c:v>49.507325000000002</c:v>
                </c:pt>
                <c:pt idx="1">
                  <c:v>36.988337999999999</c:v>
                </c:pt>
                <c:pt idx="2">
                  <c:v>33.615788999999999</c:v>
                </c:pt>
                <c:pt idx="3">
                  <c:v>31.698204</c:v>
                </c:pt>
                <c:pt idx="4">
                  <c:v>30.315314000000001</c:v>
                </c:pt>
                <c:pt idx="5">
                  <c:v>29.289902999999999</c:v>
                </c:pt>
                <c:pt idx="6">
                  <c:v>28.243827</c:v>
                </c:pt>
                <c:pt idx="7">
                  <c:v>26.912395</c:v>
                </c:pt>
                <c:pt idx="8">
                  <c:v>25.107627999999998</c:v>
                </c:pt>
                <c:pt idx="9">
                  <c:v>22.432924</c:v>
                </c:pt>
              </c:numCache>
            </c:numRef>
          </c:yVal>
          <c:smooth val="0"/>
          <c:extLst>
            <c:ext xmlns:c16="http://schemas.microsoft.com/office/drawing/2014/chart" uri="{C3380CC4-5D6E-409C-BE32-E72D297353CC}">
              <c16:uniqueId val="{00000000-5564-4C26-9CA0-AA12A4F4EA92}"/>
            </c:ext>
          </c:extLst>
        </c:ser>
        <c:ser>
          <c:idx val="1"/>
          <c:order val="1"/>
          <c:tx>
            <c:strRef>
              <c:f>Barbara!$J$2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Barbara!$I$5:$I$14</c:f>
              <c:numCache>
                <c:formatCode>General</c:formatCode>
                <c:ptCount val="10"/>
                <c:pt idx="0">
                  <c:v>5.3057119999999998</c:v>
                </c:pt>
                <c:pt idx="1">
                  <c:v>3.0102380000000002</c:v>
                </c:pt>
                <c:pt idx="2">
                  <c:v>2.2904800000000001</c:v>
                </c:pt>
                <c:pt idx="3">
                  <c:v>1.9690190000000001</c:v>
                </c:pt>
                <c:pt idx="4">
                  <c:v>1.7542519999999999</c:v>
                </c:pt>
                <c:pt idx="5">
                  <c:v>1.539318</c:v>
                </c:pt>
                <c:pt idx="6">
                  <c:v>1.326783</c:v>
                </c:pt>
                <c:pt idx="7">
                  <c:v>1.0887279999999999</c:v>
                </c:pt>
                <c:pt idx="8">
                  <c:v>0.79769999999999996</c:v>
                </c:pt>
                <c:pt idx="9">
                  <c:v>0.43918699999999999</c:v>
                </c:pt>
              </c:numCache>
            </c:numRef>
          </c:xVal>
          <c:yVal>
            <c:numRef>
              <c:f>Barbara!$J$5:$J$14</c:f>
              <c:numCache>
                <c:formatCode>General</c:formatCode>
                <c:ptCount val="10"/>
                <c:pt idx="0">
                  <c:v>49.507325000000002</c:v>
                </c:pt>
                <c:pt idx="1">
                  <c:v>36.989066999999999</c:v>
                </c:pt>
                <c:pt idx="2">
                  <c:v>33.617579999999997</c:v>
                </c:pt>
                <c:pt idx="3">
                  <c:v>31.702079000000001</c:v>
                </c:pt>
                <c:pt idx="4">
                  <c:v>30.319666999999999</c:v>
                </c:pt>
                <c:pt idx="5">
                  <c:v>29.300128000000001</c:v>
                </c:pt>
                <c:pt idx="6">
                  <c:v>28.264361000000001</c:v>
                </c:pt>
                <c:pt idx="7">
                  <c:v>26.964623</c:v>
                </c:pt>
                <c:pt idx="8">
                  <c:v>25.287882</c:v>
                </c:pt>
                <c:pt idx="9">
                  <c:v>22.611898</c:v>
                </c:pt>
              </c:numCache>
            </c:numRef>
          </c:yVal>
          <c:smooth val="0"/>
          <c:extLst>
            <c:ext xmlns:c16="http://schemas.microsoft.com/office/drawing/2014/chart" uri="{C3380CC4-5D6E-409C-BE32-E72D297353CC}">
              <c16:uniqueId val="{00000001-5564-4C26-9CA0-AA12A4F4EA92}"/>
            </c:ext>
          </c:extLst>
        </c:ser>
        <c:ser>
          <c:idx val="9"/>
          <c:order val="9"/>
          <c:tx>
            <c:strRef>
              <c:f>Barbara!$I$122</c:f>
              <c:strCache>
                <c:ptCount val="1"/>
                <c:pt idx="0">
                  <c:v>Before limiting the ICA basis </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Barbara!$I$125:$I$134</c:f>
              <c:numCache>
                <c:formatCode>General</c:formatCode>
                <c:ptCount val="10"/>
                <c:pt idx="0">
                  <c:v>5.6412950000000004</c:v>
                </c:pt>
                <c:pt idx="1">
                  <c:v>3.5173369999999999</c:v>
                </c:pt>
                <c:pt idx="2">
                  <c:v>2.9380489999999999</c:v>
                </c:pt>
                <c:pt idx="3">
                  <c:v>2.632066</c:v>
                </c:pt>
                <c:pt idx="4">
                  <c:v>2.385691</c:v>
                </c:pt>
                <c:pt idx="5">
                  <c:v>2.1630549999999999</c:v>
                </c:pt>
                <c:pt idx="6">
                  <c:v>1.925508</c:v>
                </c:pt>
                <c:pt idx="7">
                  <c:v>1.6394040000000001</c:v>
                </c:pt>
                <c:pt idx="8">
                  <c:v>1.26999</c:v>
                </c:pt>
                <c:pt idx="9">
                  <c:v>0.80224600000000001</c:v>
                </c:pt>
              </c:numCache>
            </c:numRef>
          </c:xVal>
          <c:yVal>
            <c:numRef>
              <c:f>Barbara!$J$125:$J$134</c:f>
              <c:numCache>
                <c:formatCode>General</c:formatCode>
                <c:ptCount val="10"/>
                <c:pt idx="0">
                  <c:v>49.507325000000002</c:v>
                </c:pt>
                <c:pt idx="1">
                  <c:v>37.025612000000002</c:v>
                </c:pt>
                <c:pt idx="2">
                  <c:v>33.953319</c:v>
                </c:pt>
                <c:pt idx="3">
                  <c:v>32.373835999999997</c:v>
                </c:pt>
                <c:pt idx="4">
                  <c:v>31.253124</c:v>
                </c:pt>
                <c:pt idx="5">
                  <c:v>30.411393</c:v>
                </c:pt>
                <c:pt idx="6">
                  <c:v>29.517824000000001</c:v>
                </c:pt>
                <c:pt idx="7">
                  <c:v>28.346820000000001</c:v>
                </c:pt>
                <c:pt idx="8">
                  <c:v>26.632836999999999</c:v>
                </c:pt>
                <c:pt idx="9">
                  <c:v>23.598203000000002</c:v>
                </c:pt>
              </c:numCache>
            </c:numRef>
          </c:yVal>
          <c:smooth val="0"/>
          <c:extLst>
            <c:ext xmlns:c16="http://schemas.microsoft.com/office/drawing/2014/chart" uri="{C3380CC4-5D6E-409C-BE32-E72D297353CC}">
              <c16:uniqueId val="{00000009-5564-4C26-9CA0-AA12A4F4EA92}"/>
            </c:ext>
          </c:extLst>
        </c:ser>
        <c:dLbls>
          <c:showLegendKey val="0"/>
          <c:showVal val="0"/>
          <c:showCatName val="0"/>
          <c:showSerName val="0"/>
          <c:showPercent val="0"/>
          <c:showBubbleSize val="0"/>
        </c:dLbls>
        <c:axId val="351430992"/>
        <c:axId val="351432240"/>
        <c:extLst>
          <c:ext xmlns:c15="http://schemas.microsoft.com/office/drawing/2012/chart" uri="{02D57815-91ED-43cb-92C2-25804820EDAC}">
            <c15:filteredScatterSeries>
              <c15:ser>
                <c:idx val="5"/>
                <c:order val="2"/>
                <c:tx>
                  <c:strRef>
                    <c:extLst>
                      <c:ext uri="{02D57815-91ED-43cb-92C2-25804820EDAC}">
                        <c15:formulaRef>
                          <c15:sqref>Barbara!$E$17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Barbara!$I$20:$I$29</c15:sqref>
                        </c15:formulaRef>
                      </c:ext>
                    </c:extLst>
                    <c:numCache>
                      <c:formatCode>General</c:formatCode>
                      <c:ptCount val="10"/>
                      <c:pt idx="2">
                        <c:v>2.287363</c:v>
                      </c:pt>
                      <c:pt idx="3">
                        <c:v>1.963716</c:v>
                      </c:pt>
                      <c:pt idx="4">
                        <c:v>1.751436</c:v>
                      </c:pt>
                      <c:pt idx="5">
                        <c:v>1.535555</c:v>
                      </c:pt>
                      <c:pt idx="6">
                        <c:v>1.324722</c:v>
                      </c:pt>
                      <c:pt idx="7">
                        <c:v>1.0849470000000001</c:v>
                      </c:pt>
                      <c:pt idx="8">
                        <c:v>0.792543</c:v>
                      </c:pt>
                    </c:numCache>
                  </c:numRef>
                </c:xVal>
                <c:yVal>
                  <c:numRef>
                    <c:extLst>
                      <c:ext uri="{02D57815-91ED-43cb-92C2-25804820EDAC}">
                        <c15:formulaRef>
                          <c15:sqref>Barbara!$J$20:$J$29</c15:sqref>
                        </c15:formulaRef>
                      </c:ext>
                    </c:extLst>
                    <c:numCache>
                      <c:formatCode>General</c:formatCode>
                      <c:ptCount val="10"/>
                      <c:pt idx="2">
                        <c:v>33.617457999999999</c:v>
                      </c:pt>
                      <c:pt idx="3">
                        <c:v>31.707598999999998</c:v>
                      </c:pt>
                      <c:pt idx="4">
                        <c:v>30.324672</c:v>
                      </c:pt>
                      <c:pt idx="5">
                        <c:v>29.313779</c:v>
                      </c:pt>
                      <c:pt idx="6">
                        <c:v>28.281796</c:v>
                      </c:pt>
                      <c:pt idx="7">
                        <c:v>26.999378</c:v>
                      </c:pt>
                      <c:pt idx="8">
                        <c:v>25.349799000000001</c:v>
                      </c:pt>
                    </c:numCache>
                  </c:numRef>
                </c:yVal>
                <c:smooth val="0"/>
                <c:extLst>
                  <c:ext xmlns:c16="http://schemas.microsoft.com/office/drawing/2014/chart" uri="{C3380CC4-5D6E-409C-BE32-E72D297353CC}">
                    <c16:uniqueId val="{00000002-5564-4C26-9CA0-AA12A4F4EA92}"/>
                  </c:ext>
                </c:extLst>
              </c15:ser>
            </c15:filteredScatterSeries>
            <c15:filteredScatterSeries>
              <c15:ser>
                <c:idx val="2"/>
                <c:order val="3"/>
                <c:tx>
                  <c:strRef>
                    <c:extLst xmlns:c15="http://schemas.microsoft.com/office/drawing/2012/chart">
                      <c:ext xmlns:c15="http://schemas.microsoft.com/office/drawing/2012/chart" uri="{02D57815-91ED-43cb-92C2-25804820EDAC}">
                        <c15:formulaRef>
                          <c15:sqref>Barbara!$E$32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Barbara!$I$35:$I$44</c15:sqref>
                        </c15:formulaRef>
                      </c:ext>
                    </c:extLst>
                    <c:numCache>
                      <c:formatCode>General</c:formatCode>
                      <c:ptCount val="10"/>
                      <c:pt idx="2">
                        <c:v>2.283045</c:v>
                      </c:pt>
                      <c:pt idx="3">
                        <c:v>1.963957</c:v>
                      </c:pt>
                      <c:pt idx="4">
                        <c:v>1.751484</c:v>
                      </c:pt>
                      <c:pt idx="5">
                        <c:v>1.5326139999999999</c:v>
                      </c:pt>
                      <c:pt idx="6">
                        <c:v>1.3199639999999999</c:v>
                      </c:pt>
                      <c:pt idx="7">
                        <c:v>1.084805</c:v>
                      </c:pt>
                      <c:pt idx="8">
                        <c:v>0.79318500000000003</c:v>
                      </c:pt>
                    </c:numCache>
                  </c:numRef>
                </c:xVal>
                <c:yVal>
                  <c:numRef>
                    <c:extLst xmlns:c15="http://schemas.microsoft.com/office/drawing/2012/chart">
                      <c:ext xmlns:c15="http://schemas.microsoft.com/office/drawing/2012/chart" uri="{02D57815-91ED-43cb-92C2-25804820EDAC}">
                        <c15:formulaRef>
                          <c15:sqref>Barbara!$J$35:$J$44</c15:sqref>
                        </c15:formulaRef>
                      </c:ext>
                    </c:extLst>
                    <c:numCache>
                      <c:formatCode>General</c:formatCode>
                      <c:ptCount val="10"/>
                      <c:pt idx="2">
                        <c:v>33.621037000000001</c:v>
                      </c:pt>
                      <c:pt idx="3">
                        <c:v>31.705416</c:v>
                      </c:pt>
                      <c:pt idx="4">
                        <c:v>30.324341</c:v>
                      </c:pt>
                      <c:pt idx="5">
                        <c:v>29.313497000000002</c:v>
                      </c:pt>
                      <c:pt idx="6">
                        <c:v>28.299983999999998</c:v>
                      </c:pt>
                      <c:pt idx="7">
                        <c:v>27.013313</c:v>
                      </c:pt>
                      <c:pt idx="8">
                        <c:v>25.324477999999999</c:v>
                      </c:pt>
                    </c:numCache>
                  </c:numRef>
                </c:yVal>
                <c:smooth val="0"/>
                <c:extLst xmlns:c15="http://schemas.microsoft.com/office/drawing/2012/chart">
                  <c:ext xmlns:c16="http://schemas.microsoft.com/office/drawing/2014/chart" uri="{C3380CC4-5D6E-409C-BE32-E72D297353CC}">
                    <c16:uniqueId val="{00000003-5564-4C26-9CA0-AA12A4F4EA92}"/>
                  </c:ext>
                </c:extLst>
              </c15:ser>
            </c15:filteredScatterSeries>
            <c15:filteredScatterSeries>
              <c15:ser>
                <c:idx val="3"/>
                <c:order val="4"/>
                <c:tx>
                  <c:strRef>
                    <c:extLst xmlns:c15="http://schemas.microsoft.com/office/drawing/2012/chart">
                      <c:ext xmlns:c15="http://schemas.microsoft.com/office/drawing/2012/chart" uri="{02D57815-91ED-43cb-92C2-25804820EDAC}">
                        <c15:formulaRef>
                          <c15:sqref>Barbara!$E$47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Barbara!$I$50:$I$59</c15:sqref>
                        </c15:formulaRef>
                      </c:ext>
                    </c:extLst>
                    <c:numCache>
                      <c:formatCode>General</c:formatCode>
                      <c:ptCount val="10"/>
                      <c:pt idx="6">
                        <c:v>1.323242</c:v>
                      </c:pt>
                      <c:pt idx="7">
                        <c:v>1.088557</c:v>
                      </c:pt>
                      <c:pt idx="8">
                        <c:v>0.79536899999999999</c:v>
                      </c:pt>
                      <c:pt idx="9">
                        <c:v>0.43918699999999999</c:v>
                      </c:pt>
                    </c:numCache>
                  </c:numRef>
                </c:xVal>
                <c:yVal>
                  <c:numRef>
                    <c:extLst xmlns:c15="http://schemas.microsoft.com/office/drawing/2012/chart">
                      <c:ext xmlns:c15="http://schemas.microsoft.com/office/drawing/2012/chart" uri="{02D57815-91ED-43cb-92C2-25804820EDAC}">
                        <c15:formulaRef>
                          <c15:sqref>Barbara!$J$50:$J$59</c15:sqref>
                        </c15:formulaRef>
                      </c:ext>
                    </c:extLst>
                    <c:numCache>
                      <c:formatCode>General</c:formatCode>
                      <c:ptCount val="10"/>
                      <c:pt idx="6">
                        <c:v>28.294563</c:v>
                      </c:pt>
                      <c:pt idx="7">
                        <c:v>26.980751000000001</c:v>
                      </c:pt>
                      <c:pt idx="8">
                        <c:v>25.326709999999999</c:v>
                      </c:pt>
                      <c:pt idx="9">
                        <c:v>22.611898</c:v>
                      </c:pt>
                    </c:numCache>
                  </c:numRef>
                </c:yVal>
                <c:smooth val="0"/>
                <c:extLst xmlns:c15="http://schemas.microsoft.com/office/drawing/2012/chart">
                  <c:ext xmlns:c16="http://schemas.microsoft.com/office/drawing/2014/chart" uri="{C3380CC4-5D6E-409C-BE32-E72D297353CC}">
                    <c16:uniqueId val="{00000004-5564-4C26-9CA0-AA12A4F4EA92}"/>
                  </c:ext>
                </c:extLst>
              </c15:ser>
            </c15:filteredScatterSeries>
            <c15:filteredScatterSeries>
              <c15:ser>
                <c:idx val="6"/>
                <c:order val="5"/>
                <c:tx>
                  <c:strRef>
                    <c:extLst xmlns:c15="http://schemas.microsoft.com/office/drawing/2012/chart">
                      <c:ext xmlns:c15="http://schemas.microsoft.com/office/drawing/2012/chart" uri="{02D57815-91ED-43cb-92C2-25804820EDAC}">
                        <c15:formulaRef>
                          <c15:sqref>Barbara!$E$62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Barbara!$I$65:$I$74</c15:sqref>
                        </c15:formulaRef>
                      </c:ext>
                    </c:extLst>
                    <c:numCache>
                      <c:formatCode>General</c:formatCode>
                      <c:ptCount val="10"/>
                      <c:pt idx="0">
                        <c:v>5.3057119999999998</c:v>
                      </c:pt>
                      <c:pt idx="1">
                        <c:v>3.007844</c:v>
                      </c:pt>
                      <c:pt idx="2">
                        <c:v>2.284735</c:v>
                      </c:pt>
                      <c:pt idx="3">
                        <c:v>1.9639960000000001</c:v>
                      </c:pt>
                      <c:pt idx="4">
                        <c:v>1.7487630000000001</c:v>
                      </c:pt>
                      <c:pt idx="5">
                        <c:v>1.533965</c:v>
                      </c:pt>
                      <c:pt idx="6">
                        <c:v>1.3229869999999999</c:v>
                      </c:pt>
                      <c:pt idx="7">
                        <c:v>1.082417</c:v>
                      </c:pt>
                      <c:pt idx="8">
                        <c:v>0.78437699999999999</c:v>
                      </c:pt>
                      <c:pt idx="9">
                        <c:v>0.43918699999999999</c:v>
                      </c:pt>
                    </c:numCache>
                  </c:numRef>
                </c:xVal>
                <c:yVal>
                  <c:numRef>
                    <c:extLst xmlns:c15="http://schemas.microsoft.com/office/drawing/2012/chart">
                      <c:ext xmlns:c15="http://schemas.microsoft.com/office/drawing/2012/chart" uri="{02D57815-91ED-43cb-92C2-25804820EDAC}">
                        <c15:formulaRef>
                          <c15:sqref>Barbara!$J$65:$J$74</c15:sqref>
                        </c15:formulaRef>
                      </c:ext>
                    </c:extLst>
                    <c:numCache>
                      <c:formatCode>General</c:formatCode>
                      <c:ptCount val="10"/>
                      <c:pt idx="0">
                        <c:v>49.507325000000002</c:v>
                      </c:pt>
                      <c:pt idx="1">
                        <c:v>36.988439999999997</c:v>
                      </c:pt>
                      <c:pt idx="2">
                        <c:v>33.616750000000003</c:v>
                      </c:pt>
                      <c:pt idx="3">
                        <c:v>31.701461999999999</c:v>
                      </c:pt>
                      <c:pt idx="4">
                        <c:v>30.320768000000001</c:v>
                      </c:pt>
                      <c:pt idx="5">
                        <c:v>29.304067</c:v>
                      </c:pt>
                      <c:pt idx="6">
                        <c:v>28.264724999999999</c:v>
                      </c:pt>
                      <c:pt idx="7">
                        <c:v>26.950292999999999</c:v>
                      </c:pt>
                      <c:pt idx="8">
                        <c:v>25.229092000000001</c:v>
                      </c:pt>
                      <c:pt idx="9">
                        <c:v>22.611898</c:v>
                      </c:pt>
                    </c:numCache>
                  </c:numRef>
                </c:yVal>
                <c:smooth val="0"/>
                <c:extLst xmlns:c15="http://schemas.microsoft.com/office/drawing/2012/chart">
                  <c:ext xmlns:c16="http://schemas.microsoft.com/office/drawing/2014/chart" uri="{C3380CC4-5D6E-409C-BE32-E72D297353CC}">
                    <c16:uniqueId val="{00000005-5564-4C26-9CA0-AA12A4F4EA92}"/>
                  </c:ext>
                </c:extLst>
              </c15:ser>
            </c15:filteredScatterSeries>
            <c15:filteredScatterSeries>
              <c15:ser>
                <c:idx val="7"/>
                <c:order val="6"/>
                <c:tx>
                  <c:strRef>
                    <c:extLst xmlns:c15="http://schemas.microsoft.com/office/drawing/2012/chart">
                      <c:ext xmlns:c15="http://schemas.microsoft.com/office/drawing/2012/chart" uri="{02D57815-91ED-43cb-92C2-25804820EDAC}">
                        <c15:formulaRef>
                          <c15:sqref>Barbara!$E$77</c15:sqref>
                        </c15:formulaRef>
                      </c:ext>
                    </c:extLst>
                    <c:strCache>
                      <c:ptCount val="1"/>
                      <c:pt idx="0">
                        <c:v>Q20で固定</c:v>
                      </c:pt>
                    </c:strCache>
                  </c:strRef>
                </c:tx>
                <c:spPr>
                  <a:ln w="19050" cap="rnd">
                    <a:solidFill>
                      <a:schemeClr val="accent5">
                        <a:lumMod val="50000"/>
                      </a:schemeClr>
                    </a:solidFill>
                    <a:round/>
                  </a:ln>
                  <a:effectLst/>
                </c:spPr>
                <c:marker>
                  <c:symbol val="circle"/>
                  <c:size val="5"/>
                  <c:spPr>
                    <a:solidFill>
                      <a:schemeClr val="accent5">
                        <a:lumMod val="50000"/>
                      </a:schemeClr>
                    </a:solidFill>
                    <a:ln w="9525">
                      <a:solidFill>
                        <a:schemeClr val="accent5">
                          <a:lumMod val="50000"/>
                        </a:schemeClr>
                      </a:solidFill>
                    </a:ln>
                    <a:effectLst/>
                  </c:spPr>
                </c:marker>
                <c:xVal>
                  <c:numRef>
                    <c:extLst xmlns:c15="http://schemas.microsoft.com/office/drawing/2012/chart">
                      <c:ext xmlns:c15="http://schemas.microsoft.com/office/drawing/2012/chart" uri="{02D57815-91ED-43cb-92C2-25804820EDAC}">
                        <c15:formulaRef>
                          <c15:sqref>Barbara!$I$80:$I$89</c15:sqref>
                        </c15:formulaRef>
                      </c:ext>
                    </c:extLst>
                    <c:numCache>
                      <c:formatCode>General</c:formatCode>
                      <c:ptCount val="10"/>
                      <c:pt idx="0">
                        <c:v>5.3057119999999998</c:v>
                      </c:pt>
                      <c:pt idx="1">
                        <c:v>3.007844</c:v>
                      </c:pt>
                      <c:pt idx="2">
                        <c:v>2.284735</c:v>
                      </c:pt>
                      <c:pt idx="3">
                        <c:v>1.9643809999999999</c:v>
                      </c:pt>
                      <c:pt idx="4">
                        <c:v>1.74983</c:v>
                      </c:pt>
                      <c:pt idx="5">
                        <c:v>1.5365070000000001</c:v>
                      </c:pt>
                      <c:pt idx="6">
                        <c:v>1.320776</c:v>
                      </c:pt>
                      <c:pt idx="7">
                        <c:v>1.0815440000000001</c:v>
                      </c:pt>
                      <c:pt idx="8">
                        <c:v>0.79318500000000003</c:v>
                      </c:pt>
                      <c:pt idx="9">
                        <c:v>0.43918699999999999</c:v>
                      </c:pt>
                    </c:numCache>
                  </c:numRef>
                </c:xVal>
                <c:yVal>
                  <c:numRef>
                    <c:extLst xmlns:c15="http://schemas.microsoft.com/office/drawing/2012/chart">
                      <c:ext xmlns:c15="http://schemas.microsoft.com/office/drawing/2012/chart" uri="{02D57815-91ED-43cb-92C2-25804820EDAC}">
                        <c15:formulaRef>
                          <c15:sqref>Barbara!$J$80:$J$89</c15:sqref>
                        </c15:formulaRef>
                      </c:ext>
                    </c:extLst>
                    <c:numCache>
                      <c:formatCode>General</c:formatCode>
                      <c:ptCount val="10"/>
                      <c:pt idx="0">
                        <c:v>49.507325000000002</c:v>
                      </c:pt>
                      <c:pt idx="1">
                        <c:v>36.988439999999997</c:v>
                      </c:pt>
                      <c:pt idx="2">
                        <c:v>33.616750000000003</c:v>
                      </c:pt>
                      <c:pt idx="3">
                        <c:v>31.701767</c:v>
                      </c:pt>
                      <c:pt idx="4">
                        <c:v>30.322054000000001</c:v>
                      </c:pt>
                      <c:pt idx="5">
                        <c:v>29.304518999999999</c:v>
                      </c:pt>
                      <c:pt idx="6">
                        <c:v>28.286200999999998</c:v>
                      </c:pt>
                      <c:pt idx="7">
                        <c:v>26.997298000000001</c:v>
                      </c:pt>
                      <c:pt idx="8">
                        <c:v>25.324477999999999</c:v>
                      </c:pt>
                      <c:pt idx="9">
                        <c:v>22.611898</c:v>
                      </c:pt>
                    </c:numCache>
                  </c:numRef>
                </c:yVal>
                <c:smooth val="0"/>
                <c:extLst xmlns:c15="http://schemas.microsoft.com/office/drawing/2012/chart">
                  <c:ext xmlns:c16="http://schemas.microsoft.com/office/drawing/2014/chart" uri="{C3380CC4-5D6E-409C-BE32-E72D297353CC}">
                    <c16:uniqueId val="{00000006-5564-4C26-9CA0-AA12A4F4EA92}"/>
                  </c:ext>
                </c:extLst>
              </c15:ser>
            </c15:filteredScatterSeries>
            <c15:filteredScatterSeries>
              <c15:ser>
                <c:idx val="4"/>
                <c:order val="7"/>
                <c:tx>
                  <c:strRef>
                    <c:extLst xmlns:c15="http://schemas.microsoft.com/office/drawing/2012/chart">
                      <c:ext xmlns:c15="http://schemas.microsoft.com/office/drawing/2012/chart" uri="{02D57815-91ED-43cb-92C2-25804820EDAC}">
                        <c15:formulaRef>
                          <c15:sqref>Barbara!$E$92</c15:sqref>
                        </c15:formulaRef>
                      </c:ext>
                    </c:extLst>
                    <c:strCache>
                      <c:ptCount val="1"/>
                      <c:pt idx="0">
                        <c:v>Q50で固定</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extLst xmlns:c15="http://schemas.microsoft.com/office/drawing/2012/chart">
                      <c:ext xmlns:c15="http://schemas.microsoft.com/office/drawing/2012/chart" uri="{02D57815-91ED-43cb-92C2-25804820EDAC}">
                        <c15:formulaRef>
                          <c15:sqref>Barbara!$I$95:$I$104</c15:sqref>
                        </c15:formulaRef>
                      </c:ext>
                    </c:extLst>
                    <c:numCache>
                      <c:formatCode>General</c:formatCode>
                      <c:ptCount val="10"/>
                      <c:pt idx="0">
                        <c:v>5.3057119999999998</c:v>
                      </c:pt>
                      <c:pt idx="1">
                        <c:v>3.007844</c:v>
                      </c:pt>
                      <c:pt idx="2">
                        <c:v>2.2850470000000001</c:v>
                      </c:pt>
                      <c:pt idx="3">
                        <c:v>1.960636</c:v>
                      </c:pt>
                      <c:pt idx="4">
                        <c:v>1.7498359999999999</c:v>
                      </c:pt>
                      <c:pt idx="5">
                        <c:v>1.5326139999999999</c:v>
                      </c:pt>
                      <c:pt idx="6">
                        <c:v>1.319199</c:v>
                      </c:pt>
                      <c:pt idx="7">
                        <c:v>1.082956</c:v>
                      </c:pt>
                      <c:pt idx="8">
                        <c:v>0.78776999999999997</c:v>
                      </c:pt>
                      <c:pt idx="9">
                        <c:v>0.43918699999999999</c:v>
                      </c:pt>
                    </c:numCache>
                  </c:numRef>
                </c:xVal>
                <c:yVal>
                  <c:numRef>
                    <c:extLst xmlns:c15="http://schemas.microsoft.com/office/drawing/2012/chart">
                      <c:ext xmlns:c15="http://schemas.microsoft.com/office/drawing/2012/chart" uri="{02D57815-91ED-43cb-92C2-25804820EDAC}">
                        <c15:formulaRef>
                          <c15:sqref>Barbara!$J$95:$J$104</c15:sqref>
                        </c15:formulaRef>
                      </c:ext>
                    </c:extLst>
                    <c:numCache>
                      <c:formatCode>General</c:formatCode>
                      <c:ptCount val="10"/>
                      <c:pt idx="0">
                        <c:v>49.507325000000002</c:v>
                      </c:pt>
                      <c:pt idx="1">
                        <c:v>36.988439999999997</c:v>
                      </c:pt>
                      <c:pt idx="2">
                        <c:v>33.616928000000001</c:v>
                      </c:pt>
                      <c:pt idx="3">
                        <c:v>31.705732999999999</c:v>
                      </c:pt>
                      <c:pt idx="4">
                        <c:v>30.325897999999999</c:v>
                      </c:pt>
                      <c:pt idx="5">
                        <c:v>29.313497000000002</c:v>
                      </c:pt>
                      <c:pt idx="6">
                        <c:v>28.299949000000002</c:v>
                      </c:pt>
                      <c:pt idx="7">
                        <c:v>27.001380000000001</c:v>
                      </c:pt>
                      <c:pt idx="8">
                        <c:v>25.335284000000001</c:v>
                      </c:pt>
                      <c:pt idx="9">
                        <c:v>22.611898</c:v>
                      </c:pt>
                    </c:numCache>
                  </c:numRef>
                </c:yVal>
                <c:smooth val="0"/>
                <c:extLst xmlns:c15="http://schemas.microsoft.com/office/drawing/2012/chart">
                  <c:ext xmlns:c16="http://schemas.microsoft.com/office/drawing/2014/chart" uri="{C3380CC4-5D6E-409C-BE32-E72D297353CC}">
                    <c16:uniqueId val="{00000007-5564-4C26-9CA0-AA12A4F4EA92}"/>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Barbara!$E$107</c15:sqref>
                        </c15:formulaRef>
                      </c:ext>
                    </c:extLst>
                    <c:strCache>
                      <c:ptCount val="1"/>
                      <c:pt idx="0">
                        <c:v>Q80で固定</c:v>
                      </c:pt>
                    </c:strCache>
                  </c:strRef>
                </c:tx>
                <c:spPr>
                  <a:ln w="19050" cap="rnd">
                    <a:solidFill>
                      <a:schemeClr val="tx1">
                        <a:lumMod val="75000"/>
                        <a:lumOff val="25000"/>
                      </a:schemeClr>
                    </a:solidFill>
                    <a:round/>
                  </a:ln>
                  <a:effectLst/>
                </c:spPr>
                <c:marker>
                  <c:symbol val="circle"/>
                  <c:size val="5"/>
                  <c:spPr>
                    <a:solidFill>
                      <a:schemeClr val="tx1">
                        <a:lumMod val="75000"/>
                        <a:lumOff val="25000"/>
                      </a:schemeClr>
                    </a:solidFill>
                    <a:ln w="9525">
                      <a:solidFill>
                        <a:schemeClr val="tx1">
                          <a:lumMod val="75000"/>
                          <a:lumOff val="25000"/>
                        </a:schemeClr>
                      </a:solidFill>
                    </a:ln>
                    <a:effectLst/>
                  </c:spPr>
                </c:marker>
                <c:xVal>
                  <c:numRef>
                    <c:extLst xmlns:c15="http://schemas.microsoft.com/office/drawing/2012/chart">
                      <c:ext xmlns:c15="http://schemas.microsoft.com/office/drawing/2012/chart" uri="{02D57815-91ED-43cb-92C2-25804820EDAC}">
                        <c15:formulaRef>
                          <c15:sqref>Barbara!$I$110:$I$119</c15:sqref>
                        </c15:formulaRef>
                      </c:ext>
                    </c:extLst>
                    <c:numCache>
                      <c:formatCode>General</c:formatCode>
                      <c:ptCount val="10"/>
                      <c:pt idx="0">
                        <c:v>5.3057119999999998</c:v>
                      </c:pt>
                      <c:pt idx="1">
                        <c:v>3.0083389999999999</c:v>
                      </c:pt>
                      <c:pt idx="2">
                        <c:v>2.283045</c:v>
                      </c:pt>
                      <c:pt idx="3">
                        <c:v>1.9610780000000001</c:v>
                      </c:pt>
                      <c:pt idx="4">
                        <c:v>1.7476910000000001</c:v>
                      </c:pt>
                      <c:pt idx="5">
                        <c:v>1.534071</c:v>
                      </c:pt>
                      <c:pt idx="6">
                        <c:v>1.3216889999999999</c:v>
                      </c:pt>
                      <c:pt idx="7">
                        <c:v>1.084133</c:v>
                      </c:pt>
                      <c:pt idx="8">
                        <c:v>0.787632</c:v>
                      </c:pt>
                      <c:pt idx="9">
                        <c:v>0.43918699999999999</c:v>
                      </c:pt>
                    </c:numCache>
                  </c:numRef>
                </c:xVal>
                <c:yVal>
                  <c:numRef>
                    <c:extLst xmlns:c15="http://schemas.microsoft.com/office/drawing/2012/chart">
                      <c:ext xmlns:c15="http://schemas.microsoft.com/office/drawing/2012/chart" uri="{02D57815-91ED-43cb-92C2-25804820EDAC}">
                        <c15:formulaRef>
                          <c15:sqref>Barbara!$J$110:$J$119</c15:sqref>
                        </c15:formulaRef>
                      </c:ext>
                    </c:extLst>
                    <c:numCache>
                      <c:formatCode>General</c:formatCode>
                      <c:ptCount val="10"/>
                      <c:pt idx="0">
                        <c:v>49.507325000000002</c:v>
                      </c:pt>
                      <c:pt idx="1">
                        <c:v>36.988827000000001</c:v>
                      </c:pt>
                      <c:pt idx="2">
                        <c:v>33.621037000000001</c:v>
                      </c:pt>
                      <c:pt idx="3">
                        <c:v>31.712524999999999</c:v>
                      </c:pt>
                      <c:pt idx="4">
                        <c:v>30.336310000000001</c:v>
                      </c:pt>
                      <c:pt idx="5">
                        <c:v>29.319877999999999</c:v>
                      </c:pt>
                      <c:pt idx="6">
                        <c:v>28.289732000000001</c:v>
                      </c:pt>
                      <c:pt idx="7">
                        <c:v>26.965422</c:v>
                      </c:pt>
                      <c:pt idx="8">
                        <c:v>25.217300000000002</c:v>
                      </c:pt>
                      <c:pt idx="9">
                        <c:v>22.611898</c:v>
                      </c:pt>
                    </c:numCache>
                  </c:numRef>
                </c:yVal>
                <c:smooth val="0"/>
                <c:extLst xmlns:c15="http://schemas.microsoft.com/office/drawing/2012/chart">
                  <c:ext xmlns:c16="http://schemas.microsoft.com/office/drawing/2014/chart" uri="{C3380CC4-5D6E-409C-BE32-E72D297353CC}">
                    <c16:uniqueId val="{00000008-5564-4C26-9CA0-AA12A4F4EA92}"/>
                  </c:ext>
                </c:extLst>
              </c15:ser>
            </c15:filteredScatterSeries>
          </c:ext>
        </c:extLst>
      </c:scatterChart>
      <c:valAx>
        <c:axId val="351430992"/>
        <c:scaling>
          <c:orientation val="minMax"/>
          <c:max val="5.4"/>
          <c:min val="0.4"/>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 [bit/pel]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432240"/>
        <c:crosses val="autoZero"/>
        <c:crossBetween val="midCat"/>
      </c:valAx>
      <c:valAx>
        <c:axId val="351432240"/>
        <c:scaling>
          <c:orientation val="minMax"/>
          <c:max val="49.6"/>
          <c:min val="22.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 [dB]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430992"/>
        <c:crosses val="autoZero"/>
        <c:crossBetween val="midCat"/>
      </c:valAx>
      <c:spPr>
        <a:noFill/>
        <a:ln>
          <a:noFill/>
        </a:ln>
        <a:effectLst/>
      </c:spPr>
    </c:plotArea>
    <c:legend>
      <c:legendPos val="r"/>
      <c:layout>
        <c:manualLayout>
          <c:xMode val="edge"/>
          <c:yMode val="edge"/>
          <c:x val="0.63552170182296241"/>
          <c:y val="0.63621316412474893"/>
          <c:w val="0.33433522915290736"/>
          <c:h val="0.25761869491021516"/>
        </c:manualLayout>
      </c:layout>
      <c:overlay val="0"/>
      <c:spPr>
        <a:solidFill>
          <a:schemeClr val="bg1"/>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752413504995913E-2"/>
          <c:y val="3.1949722069436332E-2"/>
          <c:w val="0.89604770899054431"/>
          <c:h val="0.83967551706748655"/>
        </c:manualLayout>
      </c:layout>
      <c:scatterChart>
        <c:scatterStyle val="lineMarker"/>
        <c:varyColors val="0"/>
        <c:ser>
          <c:idx val="0"/>
          <c:order val="0"/>
          <c:tx>
            <c:strRef>
              <c:f>Barbara!$H$2</c:f>
              <c:strCache>
                <c:ptCount val="1"/>
                <c:pt idx="0">
                  <c:v>DCT Only</c:v>
                </c:pt>
              </c:strCache>
            </c:strRef>
          </c:tx>
          <c:spPr>
            <a:ln w="19050" cap="rnd">
              <a:solidFill>
                <a:schemeClr val="accent1"/>
              </a:solidFill>
              <a:round/>
            </a:ln>
            <a:effectLst/>
          </c:spPr>
          <c:marker>
            <c:symbol val="triangle"/>
            <c:size val="5"/>
            <c:spPr>
              <a:solidFill>
                <a:schemeClr val="accent1"/>
              </a:solidFill>
              <a:ln w="9525">
                <a:solidFill>
                  <a:schemeClr val="accent1"/>
                </a:solidFill>
              </a:ln>
              <a:effectLst/>
            </c:spPr>
          </c:marker>
          <c:xVal>
            <c:numRef>
              <c:f>Barbara!$C$5:$C$14</c:f>
              <c:numCache>
                <c:formatCode>General</c:formatCode>
                <c:ptCount val="10"/>
                <c:pt idx="0">
                  <c:v>5.366053</c:v>
                </c:pt>
                <c:pt idx="1">
                  <c:v>3.0559409999999998</c:v>
                </c:pt>
                <c:pt idx="2">
                  <c:v>2.330298</c:v>
                </c:pt>
                <c:pt idx="3">
                  <c:v>1.9989319999999999</c:v>
                </c:pt>
                <c:pt idx="4">
                  <c:v>1.7775860000000001</c:v>
                </c:pt>
                <c:pt idx="5">
                  <c:v>1.5702989999999999</c:v>
                </c:pt>
                <c:pt idx="6">
                  <c:v>1.3553170000000001</c:v>
                </c:pt>
                <c:pt idx="7">
                  <c:v>1.112034</c:v>
                </c:pt>
                <c:pt idx="8">
                  <c:v>0.79795000000000005</c:v>
                </c:pt>
                <c:pt idx="9">
                  <c:v>0.41396699999999997</c:v>
                </c:pt>
              </c:numCache>
            </c:numRef>
          </c:xVal>
          <c:yVal>
            <c:numRef>
              <c:f>Barbara!$E$5:$E$14</c:f>
              <c:numCache>
                <c:formatCode>General</c:formatCode>
                <c:ptCount val="10"/>
                <c:pt idx="0">
                  <c:v>0.99851900000000005</c:v>
                </c:pt>
                <c:pt idx="1">
                  <c:v>0.97380800000000001</c:v>
                </c:pt>
                <c:pt idx="2">
                  <c:v>0.95150699999999999</c:v>
                </c:pt>
                <c:pt idx="3">
                  <c:v>0.93015499999999995</c:v>
                </c:pt>
                <c:pt idx="4">
                  <c:v>0.90978000000000003</c:v>
                </c:pt>
                <c:pt idx="5">
                  <c:v>0.89047399999999999</c:v>
                </c:pt>
                <c:pt idx="6">
                  <c:v>0.86590400000000001</c:v>
                </c:pt>
                <c:pt idx="7">
                  <c:v>0.828565</c:v>
                </c:pt>
                <c:pt idx="8">
                  <c:v>0.75587899999999997</c:v>
                </c:pt>
                <c:pt idx="9">
                  <c:v>0.59659399999999996</c:v>
                </c:pt>
              </c:numCache>
            </c:numRef>
          </c:yVal>
          <c:smooth val="0"/>
          <c:extLst>
            <c:ext xmlns:c16="http://schemas.microsoft.com/office/drawing/2014/chart" uri="{C3380CC4-5D6E-409C-BE32-E72D297353CC}">
              <c16:uniqueId val="{00000000-FAE5-49A3-98AC-9C34C616B7AC}"/>
            </c:ext>
          </c:extLst>
        </c:ser>
        <c:ser>
          <c:idx val="1"/>
          <c:order val="1"/>
          <c:tx>
            <c:strRef>
              <c:f>Barbara!$J$2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Barbara!$I$5:$I$14</c:f>
              <c:numCache>
                <c:formatCode>General</c:formatCode>
                <c:ptCount val="10"/>
                <c:pt idx="0">
                  <c:v>5.3057119999999998</c:v>
                </c:pt>
                <c:pt idx="1">
                  <c:v>3.0102380000000002</c:v>
                </c:pt>
                <c:pt idx="2">
                  <c:v>2.2904800000000001</c:v>
                </c:pt>
                <c:pt idx="3">
                  <c:v>1.9690190000000001</c:v>
                </c:pt>
                <c:pt idx="4">
                  <c:v>1.7542519999999999</c:v>
                </c:pt>
                <c:pt idx="5">
                  <c:v>1.539318</c:v>
                </c:pt>
                <c:pt idx="6">
                  <c:v>1.326783</c:v>
                </c:pt>
                <c:pt idx="7">
                  <c:v>1.0887279999999999</c:v>
                </c:pt>
                <c:pt idx="8">
                  <c:v>0.79769999999999996</c:v>
                </c:pt>
                <c:pt idx="9">
                  <c:v>0.43918699999999999</c:v>
                </c:pt>
              </c:numCache>
            </c:numRef>
          </c:xVal>
          <c:yVal>
            <c:numRef>
              <c:f>Barbara!$K$5:$K$14</c:f>
              <c:numCache>
                <c:formatCode>General</c:formatCode>
                <c:ptCount val="10"/>
                <c:pt idx="0">
                  <c:v>0.99851900000000005</c:v>
                </c:pt>
                <c:pt idx="1">
                  <c:v>0.97382599999999997</c:v>
                </c:pt>
                <c:pt idx="2">
                  <c:v>0.95149600000000001</c:v>
                </c:pt>
                <c:pt idx="3">
                  <c:v>0.93019600000000002</c:v>
                </c:pt>
                <c:pt idx="4">
                  <c:v>0.909829</c:v>
                </c:pt>
                <c:pt idx="5">
                  <c:v>0.89055499999999999</c:v>
                </c:pt>
                <c:pt idx="6">
                  <c:v>0.86606099999999997</c:v>
                </c:pt>
                <c:pt idx="7">
                  <c:v>0.82983399999999996</c:v>
                </c:pt>
                <c:pt idx="8">
                  <c:v>0.76052399999999998</c:v>
                </c:pt>
                <c:pt idx="9">
                  <c:v>0.593889</c:v>
                </c:pt>
              </c:numCache>
            </c:numRef>
          </c:yVal>
          <c:smooth val="0"/>
          <c:extLst>
            <c:ext xmlns:c16="http://schemas.microsoft.com/office/drawing/2014/chart" uri="{C3380CC4-5D6E-409C-BE32-E72D297353CC}">
              <c16:uniqueId val="{00000001-FAE5-49A3-98AC-9C34C616B7AC}"/>
            </c:ext>
          </c:extLst>
        </c:ser>
        <c:dLbls>
          <c:showLegendKey val="0"/>
          <c:showVal val="0"/>
          <c:showCatName val="0"/>
          <c:showSerName val="0"/>
          <c:showPercent val="0"/>
          <c:showBubbleSize val="0"/>
        </c:dLbls>
        <c:axId val="351430992"/>
        <c:axId val="351432240"/>
        <c:extLst>
          <c:ext xmlns:c15="http://schemas.microsoft.com/office/drawing/2012/chart" uri="{02D57815-91ED-43cb-92C2-25804820EDAC}">
            <c15:filteredScatterSeries>
              <c15:ser>
                <c:idx val="2"/>
                <c:order val="2"/>
                <c:tx>
                  <c:strRef>
                    <c:extLst>
                      <c:ext uri="{02D57815-91ED-43cb-92C2-25804820EDAC}">
                        <c15:formulaRef>
                          <c15:sqref>Barbara!$E$17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Barbara!$I$20:$I$29</c15:sqref>
                        </c15:formulaRef>
                      </c:ext>
                    </c:extLst>
                    <c:numCache>
                      <c:formatCode>General</c:formatCode>
                      <c:ptCount val="10"/>
                      <c:pt idx="2">
                        <c:v>2.287363</c:v>
                      </c:pt>
                      <c:pt idx="3">
                        <c:v>1.963716</c:v>
                      </c:pt>
                      <c:pt idx="4">
                        <c:v>1.751436</c:v>
                      </c:pt>
                      <c:pt idx="5">
                        <c:v>1.535555</c:v>
                      </c:pt>
                      <c:pt idx="6">
                        <c:v>1.324722</c:v>
                      </c:pt>
                      <c:pt idx="7">
                        <c:v>1.0849470000000001</c:v>
                      </c:pt>
                      <c:pt idx="8">
                        <c:v>0.792543</c:v>
                      </c:pt>
                    </c:numCache>
                  </c:numRef>
                </c:xVal>
                <c:yVal>
                  <c:numRef>
                    <c:extLst>
                      <c:ext uri="{02D57815-91ED-43cb-92C2-25804820EDAC}">
                        <c15:formulaRef>
                          <c15:sqref>Barbara!$K$20:$K$29</c15:sqref>
                        </c15:formulaRef>
                      </c:ext>
                    </c:extLst>
                    <c:numCache>
                      <c:formatCode>General</c:formatCode>
                      <c:ptCount val="10"/>
                      <c:pt idx="2">
                        <c:v>0.951488</c:v>
                      </c:pt>
                      <c:pt idx="3">
                        <c:v>0.93017799999999995</c:v>
                      </c:pt>
                      <c:pt idx="4">
                        <c:v>0.90981000000000001</c:v>
                      </c:pt>
                      <c:pt idx="5">
                        <c:v>0.890845</c:v>
                      </c:pt>
                      <c:pt idx="6">
                        <c:v>0.86703600000000003</c:v>
                      </c:pt>
                      <c:pt idx="7">
                        <c:v>0.83056399999999997</c:v>
                      </c:pt>
                      <c:pt idx="8">
                        <c:v>0.76196600000000003</c:v>
                      </c:pt>
                    </c:numCache>
                  </c:numRef>
                </c:yVal>
                <c:smooth val="0"/>
                <c:extLst>
                  <c:ext xmlns:c16="http://schemas.microsoft.com/office/drawing/2014/chart" uri="{C3380CC4-5D6E-409C-BE32-E72D297353CC}">
                    <c16:uniqueId val="{00000002-FAE5-49A3-98AC-9C34C616B7AC}"/>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Barbara!$E$32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Barbara!$I$35:$I$44</c15:sqref>
                        </c15:formulaRef>
                      </c:ext>
                    </c:extLst>
                    <c:numCache>
                      <c:formatCode>General</c:formatCode>
                      <c:ptCount val="10"/>
                      <c:pt idx="2">
                        <c:v>2.283045</c:v>
                      </c:pt>
                      <c:pt idx="3">
                        <c:v>1.963957</c:v>
                      </c:pt>
                      <c:pt idx="4">
                        <c:v>1.751484</c:v>
                      </c:pt>
                      <c:pt idx="5">
                        <c:v>1.5326139999999999</c:v>
                      </c:pt>
                      <c:pt idx="6">
                        <c:v>1.3199639999999999</c:v>
                      </c:pt>
                      <c:pt idx="7">
                        <c:v>1.084805</c:v>
                      </c:pt>
                      <c:pt idx="8">
                        <c:v>0.79318500000000003</c:v>
                      </c:pt>
                    </c:numCache>
                  </c:numRef>
                </c:xVal>
                <c:yVal>
                  <c:numRef>
                    <c:extLst xmlns:c15="http://schemas.microsoft.com/office/drawing/2012/chart">
                      <c:ext xmlns:c15="http://schemas.microsoft.com/office/drawing/2012/chart" uri="{02D57815-91ED-43cb-92C2-25804820EDAC}">
                        <c15:formulaRef>
                          <c15:sqref>Barbara!$K$35:$K$44</c15:sqref>
                        </c15:formulaRef>
                      </c:ext>
                    </c:extLst>
                    <c:numCache>
                      <c:formatCode>General</c:formatCode>
                      <c:ptCount val="10"/>
                      <c:pt idx="2">
                        <c:v>0.95150299999999999</c:v>
                      </c:pt>
                      <c:pt idx="3">
                        <c:v>0.93015400000000004</c:v>
                      </c:pt>
                      <c:pt idx="4">
                        <c:v>0.90985899999999997</c:v>
                      </c:pt>
                      <c:pt idx="5">
                        <c:v>0.891069</c:v>
                      </c:pt>
                      <c:pt idx="6">
                        <c:v>0.866784</c:v>
                      </c:pt>
                      <c:pt idx="7">
                        <c:v>0.83057199999999998</c:v>
                      </c:pt>
                      <c:pt idx="8">
                        <c:v>0.762073</c:v>
                      </c:pt>
                    </c:numCache>
                  </c:numRef>
                </c:yVal>
                <c:smooth val="0"/>
                <c:extLst xmlns:c15="http://schemas.microsoft.com/office/drawing/2012/chart">
                  <c:ext xmlns:c16="http://schemas.microsoft.com/office/drawing/2014/chart" uri="{C3380CC4-5D6E-409C-BE32-E72D297353CC}">
                    <c16:uniqueId val="{00000003-FAE5-49A3-98AC-9C34C616B7AC}"/>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Barbara!$E$47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Barbara!$I$50:$I$59</c15:sqref>
                        </c15:formulaRef>
                      </c:ext>
                    </c:extLst>
                    <c:numCache>
                      <c:formatCode>General</c:formatCode>
                      <c:ptCount val="10"/>
                      <c:pt idx="6">
                        <c:v>1.323242</c:v>
                      </c:pt>
                      <c:pt idx="7">
                        <c:v>1.088557</c:v>
                      </c:pt>
                      <c:pt idx="8">
                        <c:v>0.79536899999999999</c:v>
                      </c:pt>
                      <c:pt idx="9">
                        <c:v>0.43918699999999999</c:v>
                      </c:pt>
                    </c:numCache>
                  </c:numRef>
                </c:xVal>
                <c:yVal>
                  <c:numRef>
                    <c:extLst xmlns:c15="http://schemas.microsoft.com/office/drawing/2012/chart">
                      <c:ext xmlns:c15="http://schemas.microsoft.com/office/drawing/2012/chart" uri="{02D57815-91ED-43cb-92C2-25804820EDAC}">
                        <c15:formulaRef>
                          <c15:sqref>Barbara!$K$50:$K$59</c15:sqref>
                        </c15:formulaRef>
                      </c:ext>
                    </c:extLst>
                    <c:numCache>
                      <c:formatCode>General</c:formatCode>
                      <c:ptCount val="10"/>
                      <c:pt idx="6">
                        <c:v>0.86675500000000005</c:v>
                      </c:pt>
                      <c:pt idx="7">
                        <c:v>0.83139300000000005</c:v>
                      </c:pt>
                      <c:pt idx="8">
                        <c:v>0.76237600000000005</c:v>
                      </c:pt>
                      <c:pt idx="9">
                        <c:v>0.593889</c:v>
                      </c:pt>
                    </c:numCache>
                  </c:numRef>
                </c:yVal>
                <c:smooth val="0"/>
                <c:extLst xmlns:c15="http://schemas.microsoft.com/office/drawing/2012/chart">
                  <c:ext xmlns:c16="http://schemas.microsoft.com/office/drawing/2014/chart" uri="{C3380CC4-5D6E-409C-BE32-E72D297353CC}">
                    <c16:uniqueId val="{00000004-FAE5-49A3-98AC-9C34C616B7AC}"/>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Barbara!$E$62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Barbara!$I$65:$I$74</c15:sqref>
                        </c15:formulaRef>
                      </c:ext>
                    </c:extLst>
                    <c:numCache>
                      <c:formatCode>General</c:formatCode>
                      <c:ptCount val="10"/>
                      <c:pt idx="0">
                        <c:v>5.3057119999999998</c:v>
                      </c:pt>
                      <c:pt idx="1">
                        <c:v>3.007844</c:v>
                      </c:pt>
                      <c:pt idx="2">
                        <c:v>2.284735</c:v>
                      </c:pt>
                      <c:pt idx="3">
                        <c:v>1.9639960000000001</c:v>
                      </c:pt>
                      <c:pt idx="4">
                        <c:v>1.7487630000000001</c:v>
                      </c:pt>
                      <c:pt idx="5">
                        <c:v>1.533965</c:v>
                      </c:pt>
                      <c:pt idx="6">
                        <c:v>1.3229869999999999</c:v>
                      </c:pt>
                      <c:pt idx="7">
                        <c:v>1.082417</c:v>
                      </c:pt>
                      <c:pt idx="8">
                        <c:v>0.78437699999999999</c:v>
                      </c:pt>
                      <c:pt idx="9">
                        <c:v>0.43918699999999999</c:v>
                      </c:pt>
                    </c:numCache>
                  </c:numRef>
                </c:xVal>
                <c:yVal>
                  <c:numRef>
                    <c:extLst xmlns:c15="http://schemas.microsoft.com/office/drawing/2012/chart">
                      <c:ext xmlns:c15="http://schemas.microsoft.com/office/drawing/2012/chart" uri="{02D57815-91ED-43cb-92C2-25804820EDAC}">
                        <c15:formulaRef>
                          <c15:sqref>Barbara!$K$65:$K$74</c15:sqref>
                        </c15:formulaRef>
                      </c:ext>
                    </c:extLst>
                    <c:numCache>
                      <c:formatCode>General</c:formatCode>
                      <c:ptCount val="10"/>
                      <c:pt idx="0">
                        <c:v>0.99851900000000005</c:v>
                      </c:pt>
                      <c:pt idx="1">
                        <c:v>0.97380699999999998</c:v>
                      </c:pt>
                      <c:pt idx="2">
                        <c:v>0.95148699999999997</c:v>
                      </c:pt>
                      <c:pt idx="3">
                        <c:v>0.93013199999999996</c:v>
                      </c:pt>
                      <c:pt idx="4">
                        <c:v>0.90977300000000005</c:v>
                      </c:pt>
                      <c:pt idx="5">
                        <c:v>0.89058999999999999</c:v>
                      </c:pt>
                      <c:pt idx="6">
                        <c:v>0.86608600000000002</c:v>
                      </c:pt>
                      <c:pt idx="7">
                        <c:v>0.82890900000000001</c:v>
                      </c:pt>
                      <c:pt idx="8">
                        <c:v>0.756996</c:v>
                      </c:pt>
                      <c:pt idx="9">
                        <c:v>0.593889</c:v>
                      </c:pt>
                    </c:numCache>
                  </c:numRef>
                </c:yVal>
                <c:smooth val="0"/>
                <c:extLst xmlns:c15="http://schemas.microsoft.com/office/drawing/2012/chart">
                  <c:ext xmlns:c16="http://schemas.microsoft.com/office/drawing/2014/chart" uri="{C3380CC4-5D6E-409C-BE32-E72D297353CC}">
                    <c16:uniqueId val="{00000005-FAE5-49A3-98AC-9C34C616B7AC}"/>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Barbara!$E$77</c15:sqref>
                        </c15:formulaRef>
                      </c:ext>
                    </c:extLst>
                    <c:strCache>
                      <c:ptCount val="1"/>
                      <c:pt idx="0">
                        <c:v>Q20で固定</c:v>
                      </c:pt>
                    </c:strCache>
                  </c:strRef>
                </c:tx>
                <c:spPr>
                  <a:ln w="19050" cap="rnd">
                    <a:solidFill>
                      <a:schemeClr val="accent5">
                        <a:lumMod val="50000"/>
                      </a:schemeClr>
                    </a:solidFill>
                    <a:round/>
                  </a:ln>
                  <a:effectLst/>
                </c:spPr>
                <c:marker>
                  <c:symbol val="circle"/>
                  <c:size val="5"/>
                  <c:spPr>
                    <a:solidFill>
                      <a:schemeClr val="accent5">
                        <a:lumMod val="50000"/>
                      </a:schemeClr>
                    </a:solidFill>
                    <a:ln w="9525">
                      <a:solidFill>
                        <a:schemeClr val="accent5">
                          <a:lumMod val="50000"/>
                        </a:schemeClr>
                      </a:solidFill>
                    </a:ln>
                    <a:effectLst/>
                  </c:spPr>
                </c:marker>
                <c:xVal>
                  <c:numRef>
                    <c:extLst xmlns:c15="http://schemas.microsoft.com/office/drawing/2012/chart">
                      <c:ext xmlns:c15="http://schemas.microsoft.com/office/drawing/2012/chart" uri="{02D57815-91ED-43cb-92C2-25804820EDAC}">
                        <c15:formulaRef>
                          <c15:sqref>Barbara!$I$80:$I$89</c15:sqref>
                        </c15:formulaRef>
                      </c:ext>
                    </c:extLst>
                    <c:numCache>
                      <c:formatCode>General</c:formatCode>
                      <c:ptCount val="10"/>
                      <c:pt idx="0">
                        <c:v>5.3057119999999998</c:v>
                      </c:pt>
                      <c:pt idx="1">
                        <c:v>3.007844</c:v>
                      </c:pt>
                      <c:pt idx="2">
                        <c:v>2.284735</c:v>
                      </c:pt>
                      <c:pt idx="3">
                        <c:v>1.9643809999999999</c:v>
                      </c:pt>
                      <c:pt idx="4">
                        <c:v>1.74983</c:v>
                      </c:pt>
                      <c:pt idx="5">
                        <c:v>1.5365070000000001</c:v>
                      </c:pt>
                      <c:pt idx="6">
                        <c:v>1.320776</c:v>
                      </c:pt>
                      <c:pt idx="7">
                        <c:v>1.0815440000000001</c:v>
                      </c:pt>
                      <c:pt idx="8">
                        <c:v>0.79318500000000003</c:v>
                      </c:pt>
                      <c:pt idx="9">
                        <c:v>0.43918699999999999</c:v>
                      </c:pt>
                    </c:numCache>
                  </c:numRef>
                </c:xVal>
                <c:yVal>
                  <c:numRef>
                    <c:extLst xmlns:c15="http://schemas.microsoft.com/office/drawing/2012/chart">
                      <c:ext xmlns:c15="http://schemas.microsoft.com/office/drawing/2012/chart" uri="{02D57815-91ED-43cb-92C2-25804820EDAC}">
                        <c15:formulaRef>
                          <c15:sqref>Barbara!$K$80:$K$89</c15:sqref>
                        </c15:formulaRef>
                      </c:ext>
                    </c:extLst>
                    <c:numCache>
                      <c:formatCode>General</c:formatCode>
                      <c:ptCount val="10"/>
                      <c:pt idx="0">
                        <c:v>0.99851900000000005</c:v>
                      </c:pt>
                      <c:pt idx="1">
                        <c:v>0.97380699999999998</c:v>
                      </c:pt>
                      <c:pt idx="2">
                        <c:v>0.95148699999999997</c:v>
                      </c:pt>
                      <c:pt idx="3">
                        <c:v>0.93019499999999999</c:v>
                      </c:pt>
                      <c:pt idx="4">
                        <c:v>0.90976800000000002</c:v>
                      </c:pt>
                      <c:pt idx="5">
                        <c:v>0.89062600000000003</c:v>
                      </c:pt>
                      <c:pt idx="6">
                        <c:v>0.86647200000000002</c:v>
                      </c:pt>
                      <c:pt idx="7">
                        <c:v>0.83049799999999996</c:v>
                      </c:pt>
                      <c:pt idx="8">
                        <c:v>0.762073</c:v>
                      </c:pt>
                      <c:pt idx="9">
                        <c:v>0.593889</c:v>
                      </c:pt>
                    </c:numCache>
                  </c:numRef>
                </c:yVal>
                <c:smooth val="0"/>
                <c:extLst xmlns:c15="http://schemas.microsoft.com/office/drawing/2012/chart">
                  <c:ext xmlns:c16="http://schemas.microsoft.com/office/drawing/2014/chart" uri="{C3380CC4-5D6E-409C-BE32-E72D297353CC}">
                    <c16:uniqueId val="{00000006-FAE5-49A3-98AC-9C34C616B7AC}"/>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Barbara!$E$92</c15:sqref>
                        </c15:formulaRef>
                      </c:ext>
                    </c:extLst>
                    <c:strCache>
                      <c:ptCount val="1"/>
                      <c:pt idx="0">
                        <c:v>Q50で固定</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extLst xmlns:c15="http://schemas.microsoft.com/office/drawing/2012/chart">
                      <c:ext xmlns:c15="http://schemas.microsoft.com/office/drawing/2012/chart" uri="{02D57815-91ED-43cb-92C2-25804820EDAC}">
                        <c15:formulaRef>
                          <c15:sqref>Barbara!$I$95:$I$104</c15:sqref>
                        </c15:formulaRef>
                      </c:ext>
                    </c:extLst>
                    <c:numCache>
                      <c:formatCode>General</c:formatCode>
                      <c:ptCount val="10"/>
                      <c:pt idx="0">
                        <c:v>5.3057119999999998</c:v>
                      </c:pt>
                      <c:pt idx="1">
                        <c:v>3.007844</c:v>
                      </c:pt>
                      <c:pt idx="2">
                        <c:v>2.2850470000000001</c:v>
                      </c:pt>
                      <c:pt idx="3">
                        <c:v>1.960636</c:v>
                      </c:pt>
                      <c:pt idx="4">
                        <c:v>1.7498359999999999</c:v>
                      </c:pt>
                      <c:pt idx="5">
                        <c:v>1.5326139999999999</c:v>
                      </c:pt>
                      <c:pt idx="6">
                        <c:v>1.319199</c:v>
                      </c:pt>
                      <c:pt idx="7">
                        <c:v>1.082956</c:v>
                      </c:pt>
                      <c:pt idx="8">
                        <c:v>0.78776999999999997</c:v>
                      </c:pt>
                      <c:pt idx="9">
                        <c:v>0.43918699999999999</c:v>
                      </c:pt>
                    </c:numCache>
                  </c:numRef>
                </c:xVal>
                <c:yVal>
                  <c:numRef>
                    <c:extLst xmlns:c15="http://schemas.microsoft.com/office/drawing/2012/chart">
                      <c:ext xmlns:c15="http://schemas.microsoft.com/office/drawing/2012/chart" uri="{02D57815-91ED-43cb-92C2-25804820EDAC}">
                        <c15:formulaRef>
                          <c15:sqref>Barbara!$K$95:$K$104</c15:sqref>
                        </c15:formulaRef>
                      </c:ext>
                    </c:extLst>
                    <c:numCache>
                      <c:formatCode>General</c:formatCode>
                      <c:ptCount val="10"/>
                      <c:pt idx="0">
                        <c:v>0.99851900000000005</c:v>
                      </c:pt>
                      <c:pt idx="1">
                        <c:v>0.97380699999999998</c:v>
                      </c:pt>
                      <c:pt idx="2">
                        <c:v>0.95148900000000003</c:v>
                      </c:pt>
                      <c:pt idx="3">
                        <c:v>0.93021799999999999</c:v>
                      </c:pt>
                      <c:pt idx="4">
                        <c:v>0.90972799999999998</c:v>
                      </c:pt>
                      <c:pt idx="5">
                        <c:v>0.891069</c:v>
                      </c:pt>
                      <c:pt idx="6">
                        <c:v>0.86735700000000004</c:v>
                      </c:pt>
                      <c:pt idx="7">
                        <c:v>0.83075299999999996</c:v>
                      </c:pt>
                      <c:pt idx="8">
                        <c:v>0.76175099999999996</c:v>
                      </c:pt>
                      <c:pt idx="9">
                        <c:v>0.593889</c:v>
                      </c:pt>
                    </c:numCache>
                  </c:numRef>
                </c:yVal>
                <c:smooth val="0"/>
                <c:extLst xmlns:c15="http://schemas.microsoft.com/office/drawing/2012/chart">
                  <c:ext xmlns:c16="http://schemas.microsoft.com/office/drawing/2014/chart" uri="{C3380CC4-5D6E-409C-BE32-E72D297353CC}">
                    <c16:uniqueId val="{00000007-FAE5-49A3-98AC-9C34C616B7AC}"/>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Barbara!$E$107</c15:sqref>
                        </c15:formulaRef>
                      </c:ext>
                    </c:extLst>
                    <c:strCache>
                      <c:ptCount val="1"/>
                      <c:pt idx="0">
                        <c:v>Q80で固定</c:v>
                      </c:pt>
                    </c:strCache>
                  </c:strRef>
                </c:tx>
                <c:spPr>
                  <a:ln w="19050" cap="rnd">
                    <a:solidFill>
                      <a:schemeClr val="tx1">
                        <a:lumMod val="75000"/>
                        <a:lumOff val="25000"/>
                      </a:schemeClr>
                    </a:solidFill>
                    <a:round/>
                  </a:ln>
                  <a:effectLst/>
                </c:spPr>
                <c:marker>
                  <c:symbol val="circle"/>
                  <c:size val="5"/>
                  <c:spPr>
                    <a:solidFill>
                      <a:schemeClr val="tx1">
                        <a:lumMod val="75000"/>
                        <a:lumOff val="25000"/>
                      </a:schemeClr>
                    </a:solidFill>
                    <a:ln w="9525">
                      <a:solidFill>
                        <a:schemeClr val="tx1">
                          <a:lumMod val="75000"/>
                          <a:lumOff val="25000"/>
                        </a:schemeClr>
                      </a:solidFill>
                    </a:ln>
                    <a:effectLst/>
                  </c:spPr>
                </c:marker>
                <c:xVal>
                  <c:numRef>
                    <c:extLst xmlns:c15="http://schemas.microsoft.com/office/drawing/2012/chart">
                      <c:ext xmlns:c15="http://schemas.microsoft.com/office/drawing/2012/chart" uri="{02D57815-91ED-43cb-92C2-25804820EDAC}">
                        <c15:formulaRef>
                          <c15:sqref>Barbara!$I$110:$I$119</c15:sqref>
                        </c15:formulaRef>
                      </c:ext>
                    </c:extLst>
                    <c:numCache>
                      <c:formatCode>General</c:formatCode>
                      <c:ptCount val="10"/>
                      <c:pt idx="0">
                        <c:v>5.3057119999999998</c:v>
                      </c:pt>
                      <c:pt idx="1">
                        <c:v>3.0083389999999999</c:v>
                      </c:pt>
                      <c:pt idx="2">
                        <c:v>2.283045</c:v>
                      </c:pt>
                      <c:pt idx="3">
                        <c:v>1.9610780000000001</c:v>
                      </c:pt>
                      <c:pt idx="4">
                        <c:v>1.7476910000000001</c:v>
                      </c:pt>
                      <c:pt idx="5">
                        <c:v>1.534071</c:v>
                      </c:pt>
                      <c:pt idx="6">
                        <c:v>1.3216889999999999</c:v>
                      </c:pt>
                      <c:pt idx="7">
                        <c:v>1.084133</c:v>
                      </c:pt>
                      <c:pt idx="8">
                        <c:v>0.787632</c:v>
                      </c:pt>
                      <c:pt idx="9">
                        <c:v>0.43918699999999999</c:v>
                      </c:pt>
                    </c:numCache>
                  </c:numRef>
                </c:xVal>
                <c:yVal>
                  <c:numRef>
                    <c:extLst xmlns:c15="http://schemas.microsoft.com/office/drawing/2012/chart">
                      <c:ext xmlns:c15="http://schemas.microsoft.com/office/drawing/2012/chart" uri="{02D57815-91ED-43cb-92C2-25804820EDAC}">
                        <c15:formulaRef>
                          <c15:sqref>Barbara!$K$110:$K$119</c15:sqref>
                        </c15:formulaRef>
                      </c:ext>
                    </c:extLst>
                    <c:numCache>
                      <c:formatCode>General</c:formatCode>
                      <c:ptCount val="10"/>
                      <c:pt idx="0">
                        <c:v>0.99851900000000005</c:v>
                      </c:pt>
                      <c:pt idx="1">
                        <c:v>0.97381899999999999</c:v>
                      </c:pt>
                      <c:pt idx="2">
                        <c:v>0.95150299999999999</c:v>
                      </c:pt>
                      <c:pt idx="3">
                        <c:v>0.93017399999999995</c:v>
                      </c:pt>
                      <c:pt idx="4">
                        <c:v>0.90984200000000004</c:v>
                      </c:pt>
                      <c:pt idx="5">
                        <c:v>0.89068499999999995</c:v>
                      </c:pt>
                      <c:pt idx="6">
                        <c:v>0.86633800000000005</c:v>
                      </c:pt>
                      <c:pt idx="7">
                        <c:v>0.82905799999999996</c:v>
                      </c:pt>
                      <c:pt idx="8">
                        <c:v>0.75691299999999995</c:v>
                      </c:pt>
                      <c:pt idx="9">
                        <c:v>0.593889</c:v>
                      </c:pt>
                    </c:numCache>
                  </c:numRef>
                </c:yVal>
                <c:smooth val="0"/>
                <c:extLst xmlns:c15="http://schemas.microsoft.com/office/drawing/2012/chart">
                  <c:ext xmlns:c16="http://schemas.microsoft.com/office/drawing/2014/chart" uri="{C3380CC4-5D6E-409C-BE32-E72D297353CC}">
                    <c16:uniqueId val="{00000008-FAE5-49A3-98AC-9C34C616B7AC}"/>
                  </c:ext>
                </c:extLst>
              </c15:ser>
            </c15:filteredScatterSeries>
          </c:ext>
        </c:extLst>
      </c:scatterChart>
      <c:valAx>
        <c:axId val="351430992"/>
        <c:scaling>
          <c:orientation val="minMax"/>
          <c:max val="5.4"/>
          <c:min val="0.4"/>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a:t>Entropy[bit/pel]</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432240"/>
        <c:crosses val="autoZero"/>
        <c:crossBetween val="midCat"/>
      </c:valAx>
      <c:valAx>
        <c:axId val="351432240"/>
        <c:scaling>
          <c:orientation val="minMax"/>
          <c:max val="1"/>
          <c:min val="0.59000000000000008"/>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a:t>SSIM</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51430992"/>
        <c:crosses val="autoZero"/>
        <c:crossBetween val="midCat"/>
      </c:valAx>
      <c:spPr>
        <a:noFill/>
        <a:ln>
          <a:noFill/>
        </a:ln>
        <a:effectLst/>
      </c:spPr>
    </c:plotArea>
    <c:legend>
      <c:legendPos val="r"/>
      <c:layout>
        <c:manualLayout>
          <c:xMode val="edge"/>
          <c:yMode val="edge"/>
          <c:x val="0.42950874778178583"/>
          <c:y val="0.63106601608463819"/>
          <c:w val="0.25889782040898368"/>
          <c:h val="0.21130452979363037"/>
        </c:manualLayout>
      </c:layout>
      <c:overlay val="0"/>
      <c:spPr>
        <a:solidFill>
          <a:schemeClr val="bg1"/>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619328774934609E-2"/>
          <c:y val="1.5982335687017041E-2"/>
          <c:w val="0.87576957628734831"/>
          <c:h val="0.84651160979043216"/>
        </c:manualLayout>
      </c:layout>
      <c:scatterChart>
        <c:scatterStyle val="lineMarker"/>
        <c:varyColors val="0"/>
        <c:ser>
          <c:idx val="0"/>
          <c:order val="0"/>
          <c:tx>
            <c:strRef>
              <c:f>Cameraman!$H$2</c:f>
              <c:strCache>
                <c:ptCount val="1"/>
                <c:pt idx="0">
                  <c:v>DCT Only</c:v>
                </c:pt>
              </c:strCache>
            </c:strRef>
          </c:tx>
          <c:spPr>
            <a:ln w="19050" cap="rnd">
              <a:solidFill>
                <a:schemeClr val="accent1"/>
              </a:solidFill>
              <a:round/>
            </a:ln>
            <a:effectLst/>
          </c:spPr>
          <c:marker>
            <c:symbol val="triangle"/>
            <c:size val="5"/>
            <c:spPr>
              <a:solidFill>
                <a:schemeClr val="accent1"/>
              </a:solidFill>
              <a:ln w="9525">
                <a:solidFill>
                  <a:schemeClr val="accent1"/>
                </a:solidFill>
              </a:ln>
              <a:effectLst/>
            </c:spPr>
          </c:marker>
          <c:xVal>
            <c:numRef>
              <c:f>Cameraman!$C$5:$C$14</c:f>
              <c:numCache>
                <c:formatCode>General</c:formatCode>
                <c:ptCount val="10"/>
                <c:pt idx="0">
                  <c:v>4.9210019999999997</c:v>
                </c:pt>
                <c:pt idx="1">
                  <c:v>2.5954229999999998</c:v>
                </c:pt>
                <c:pt idx="2">
                  <c:v>1.85992</c:v>
                </c:pt>
                <c:pt idx="3">
                  <c:v>1.528648</c:v>
                </c:pt>
                <c:pt idx="4">
                  <c:v>1.315801</c:v>
                </c:pt>
                <c:pt idx="5">
                  <c:v>1.1468929999999999</c:v>
                </c:pt>
                <c:pt idx="6">
                  <c:v>0.99116099999999996</c:v>
                </c:pt>
                <c:pt idx="7">
                  <c:v>0.83063500000000001</c:v>
                </c:pt>
                <c:pt idx="8">
                  <c:v>0.62801799999999997</c:v>
                </c:pt>
                <c:pt idx="9">
                  <c:v>0.392733</c:v>
                </c:pt>
              </c:numCache>
            </c:numRef>
          </c:xVal>
          <c:yVal>
            <c:numRef>
              <c:f>Cameraman!$D$5:$D$14</c:f>
              <c:numCache>
                <c:formatCode>General</c:formatCode>
                <c:ptCount val="10"/>
                <c:pt idx="0">
                  <c:v>49.553423000000002</c:v>
                </c:pt>
                <c:pt idx="1">
                  <c:v>36.294604</c:v>
                </c:pt>
                <c:pt idx="2">
                  <c:v>32.964281</c:v>
                </c:pt>
                <c:pt idx="3">
                  <c:v>31.321749000000001</c:v>
                </c:pt>
                <c:pt idx="4">
                  <c:v>30.238872000000001</c:v>
                </c:pt>
                <c:pt idx="5">
                  <c:v>29.413442</c:v>
                </c:pt>
                <c:pt idx="6">
                  <c:v>28.702840999999999</c:v>
                </c:pt>
                <c:pt idx="7">
                  <c:v>27.797930000000001</c:v>
                </c:pt>
                <c:pt idx="8">
                  <c:v>26.469605000000001</c:v>
                </c:pt>
                <c:pt idx="9">
                  <c:v>24.238780999999999</c:v>
                </c:pt>
              </c:numCache>
            </c:numRef>
          </c:yVal>
          <c:smooth val="0"/>
          <c:extLst>
            <c:ext xmlns:c16="http://schemas.microsoft.com/office/drawing/2014/chart" uri="{C3380CC4-5D6E-409C-BE32-E72D297353CC}">
              <c16:uniqueId val="{00000000-01BC-4FB1-AB15-10B37D6EFCB8}"/>
            </c:ext>
          </c:extLst>
        </c:ser>
        <c:ser>
          <c:idx val="1"/>
          <c:order val="1"/>
          <c:tx>
            <c:strRef>
              <c:f>Cameraman!$J$2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Cameraman!$I$5:$I$14</c:f>
              <c:numCache>
                <c:formatCode>General</c:formatCode>
                <c:ptCount val="10"/>
                <c:pt idx="0">
                  <c:v>4.8394599999999999</c:v>
                </c:pt>
                <c:pt idx="1">
                  <c:v>2.5286559999999998</c:v>
                </c:pt>
                <c:pt idx="2">
                  <c:v>1.8143069999999999</c:v>
                </c:pt>
                <c:pt idx="3">
                  <c:v>1.5068600000000001</c:v>
                </c:pt>
                <c:pt idx="4">
                  <c:v>1.294475</c:v>
                </c:pt>
                <c:pt idx="5">
                  <c:v>1.127923</c:v>
                </c:pt>
                <c:pt idx="6">
                  <c:v>0.97814500000000004</c:v>
                </c:pt>
                <c:pt idx="7">
                  <c:v>0.82030199999999998</c:v>
                </c:pt>
                <c:pt idx="8">
                  <c:v>0.63270000000000004</c:v>
                </c:pt>
                <c:pt idx="9">
                  <c:v>0.42678199999999999</c:v>
                </c:pt>
              </c:numCache>
            </c:numRef>
          </c:xVal>
          <c:yVal>
            <c:numRef>
              <c:f>Cameraman!$J$5:$J$14</c:f>
              <c:numCache>
                <c:formatCode>General</c:formatCode>
                <c:ptCount val="10"/>
                <c:pt idx="0">
                  <c:v>49.560417999999999</c:v>
                </c:pt>
                <c:pt idx="1">
                  <c:v>36.299112999999998</c:v>
                </c:pt>
                <c:pt idx="2">
                  <c:v>32.979413000000001</c:v>
                </c:pt>
                <c:pt idx="3">
                  <c:v>31.361381999999999</c:v>
                </c:pt>
                <c:pt idx="4">
                  <c:v>30.299766000000002</c:v>
                </c:pt>
                <c:pt idx="5">
                  <c:v>29.524211999999999</c:v>
                </c:pt>
                <c:pt idx="6">
                  <c:v>28.817443999999998</c:v>
                </c:pt>
                <c:pt idx="7">
                  <c:v>27.954668999999999</c:v>
                </c:pt>
                <c:pt idx="8">
                  <c:v>26.711154000000001</c:v>
                </c:pt>
                <c:pt idx="9">
                  <c:v>24.742377000000001</c:v>
                </c:pt>
              </c:numCache>
            </c:numRef>
          </c:yVal>
          <c:smooth val="0"/>
          <c:extLst>
            <c:ext xmlns:c16="http://schemas.microsoft.com/office/drawing/2014/chart" uri="{C3380CC4-5D6E-409C-BE32-E72D297353CC}">
              <c16:uniqueId val="{00000001-01BC-4FB1-AB15-10B37D6EFCB8}"/>
            </c:ext>
          </c:extLst>
        </c:ser>
        <c:dLbls>
          <c:showLegendKey val="0"/>
          <c:showVal val="0"/>
          <c:showCatName val="0"/>
          <c:showSerName val="0"/>
          <c:showPercent val="0"/>
          <c:showBubbleSize val="0"/>
        </c:dLbls>
        <c:axId val="337227712"/>
        <c:axId val="337227296"/>
      </c:scatterChart>
      <c:valAx>
        <c:axId val="337227712"/>
        <c:scaling>
          <c:orientation val="minMax"/>
          <c:max val="5"/>
          <c:min val="0.39000000000000007"/>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7227296"/>
        <c:crosses val="autoZero"/>
        <c:crossBetween val="midCat"/>
      </c:valAx>
      <c:valAx>
        <c:axId val="337227296"/>
        <c:scaling>
          <c:orientation val="minMax"/>
          <c:max val="49.6"/>
          <c:min val="24.2"/>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37227712"/>
        <c:crosses val="autoZero"/>
        <c:crossBetween val="midCat"/>
      </c:valAx>
      <c:spPr>
        <a:noFill/>
        <a:ln>
          <a:noFill/>
        </a:ln>
        <a:effectLst/>
      </c:spPr>
    </c:plotArea>
    <c:legend>
      <c:legendPos val="r"/>
      <c:layout>
        <c:manualLayout>
          <c:xMode val="edge"/>
          <c:yMode val="edge"/>
          <c:x val="0.67919958139428471"/>
          <c:y val="0.57779597507713365"/>
          <c:w val="0.26621943392285657"/>
          <c:h val="0.2227477748913623"/>
        </c:manualLayout>
      </c:layout>
      <c:overlay val="0"/>
      <c:spPr>
        <a:solidFill>
          <a:sysClr val="window" lastClr="FFFFFF"/>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461921118044365E-2"/>
          <c:y val="3.2448377581120944E-2"/>
          <c:w val="0.88484921824307627"/>
          <c:h val="0.82322044921375981"/>
        </c:manualLayout>
      </c:layout>
      <c:scatterChart>
        <c:scatterStyle val="lineMarker"/>
        <c:varyColors val="0"/>
        <c:ser>
          <c:idx val="0"/>
          <c:order val="0"/>
          <c:tx>
            <c:strRef>
              <c:f>Mandrill!$H$2</c:f>
              <c:strCache>
                <c:ptCount val="1"/>
                <c:pt idx="0">
                  <c:v>DCT Only</c:v>
                </c:pt>
              </c:strCache>
            </c:strRef>
          </c:tx>
          <c:spPr>
            <a:ln w="19050" cap="rnd">
              <a:solidFill>
                <a:schemeClr val="accent1"/>
              </a:solidFill>
              <a:round/>
            </a:ln>
            <a:effectLst/>
          </c:spPr>
          <c:marker>
            <c:symbol val="triangle"/>
            <c:size val="5"/>
            <c:spPr>
              <a:solidFill>
                <a:schemeClr val="accent1"/>
              </a:solidFill>
              <a:ln w="9525">
                <a:solidFill>
                  <a:schemeClr val="accent1"/>
                </a:solidFill>
              </a:ln>
              <a:effectLst/>
            </c:spPr>
          </c:marker>
          <c:xVal>
            <c:numRef>
              <c:f>Mandrill!$C$5:$C$14</c:f>
              <c:numCache>
                <c:formatCode>General</c:formatCode>
                <c:ptCount val="10"/>
                <c:pt idx="0">
                  <c:v>6.3285270000000002</c:v>
                </c:pt>
                <c:pt idx="1">
                  <c:v>4.0047259999999998</c:v>
                </c:pt>
                <c:pt idx="2">
                  <c:v>2.9316620000000002</c:v>
                </c:pt>
                <c:pt idx="3">
                  <c:v>2.426828</c:v>
                </c:pt>
                <c:pt idx="4">
                  <c:v>2.077617</c:v>
                </c:pt>
                <c:pt idx="5">
                  <c:v>1.8066960000000001</c:v>
                </c:pt>
                <c:pt idx="6">
                  <c:v>1.5286310000000001</c:v>
                </c:pt>
                <c:pt idx="7">
                  <c:v>1.221975</c:v>
                </c:pt>
                <c:pt idx="8">
                  <c:v>0.84701400000000004</c:v>
                </c:pt>
                <c:pt idx="9">
                  <c:v>0.40440700000000002</c:v>
                </c:pt>
              </c:numCache>
            </c:numRef>
          </c:xVal>
          <c:yVal>
            <c:numRef>
              <c:f>Mandrill!$D$5:$D$14</c:f>
              <c:numCache>
                <c:formatCode>General</c:formatCode>
                <c:ptCount val="10"/>
                <c:pt idx="0">
                  <c:v>49.443472</c:v>
                </c:pt>
                <c:pt idx="1">
                  <c:v>33.135671000000002</c:v>
                </c:pt>
                <c:pt idx="2">
                  <c:v>29.400549999999999</c:v>
                </c:pt>
                <c:pt idx="3">
                  <c:v>27.724405999999998</c:v>
                </c:pt>
                <c:pt idx="4">
                  <c:v>26.672822</c:v>
                </c:pt>
                <c:pt idx="5">
                  <c:v>26.022949000000001</c:v>
                </c:pt>
                <c:pt idx="6">
                  <c:v>25.405560999999999</c:v>
                </c:pt>
                <c:pt idx="7">
                  <c:v>24.619931000000001</c:v>
                </c:pt>
                <c:pt idx="8">
                  <c:v>23.620968999999999</c:v>
                </c:pt>
                <c:pt idx="9">
                  <c:v>21.900344</c:v>
                </c:pt>
              </c:numCache>
            </c:numRef>
          </c:yVal>
          <c:smooth val="0"/>
          <c:extLst>
            <c:ext xmlns:c16="http://schemas.microsoft.com/office/drawing/2014/chart" uri="{C3380CC4-5D6E-409C-BE32-E72D297353CC}">
              <c16:uniqueId val="{00000000-8E7D-454D-9E3F-8D2EC02F2F3F}"/>
            </c:ext>
          </c:extLst>
        </c:ser>
        <c:ser>
          <c:idx val="1"/>
          <c:order val="1"/>
          <c:tx>
            <c:strRef>
              <c:f>Mandrill!$J$2</c:f>
              <c:strCache>
                <c:ptCount val="1"/>
                <c:pt idx="0">
                  <c:v>Proposed method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Mandrill!$I$5:$I$14</c:f>
              <c:numCache>
                <c:formatCode>General</c:formatCode>
                <c:ptCount val="10"/>
                <c:pt idx="0">
                  <c:v>6.2573169999999996</c:v>
                </c:pt>
                <c:pt idx="1">
                  <c:v>3.9431949999999998</c:v>
                </c:pt>
                <c:pt idx="2">
                  <c:v>2.8808349999999998</c:v>
                </c:pt>
                <c:pt idx="3">
                  <c:v>2.389411</c:v>
                </c:pt>
                <c:pt idx="4">
                  <c:v>2.044219</c:v>
                </c:pt>
                <c:pt idx="5">
                  <c:v>1.7714399999999999</c:v>
                </c:pt>
                <c:pt idx="6">
                  <c:v>1.5016780000000001</c:v>
                </c:pt>
                <c:pt idx="7">
                  <c:v>1.1955180000000001</c:v>
                </c:pt>
                <c:pt idx="8">
                  <c:v>0.841727</c:v>
                </c:pt>
                <c:pt idx="9">
                  <c:v>0.43143999999999999</c:v>
                </c:pt>
              </c:numCache>
            </c:numRef>
          </c:xVal>
          <c:yVal>
            <c:numRef>
              <c:f>Mandrill!$J$5:$J$14</c:f>
              <c:numCache>
                <c:formatCode>General</c:formatCode>
                <c:ptCount val="10"/>
                <c:pt idx="0">
                  <c:v>49.443472</c:v>
                </c:pt>
                <c:pt idx="1">
                  <c:v>33.135671000000002</c:v>
                </c:pt>
                <c:pt idx="2">
                  <c:v>29.400706</c:v>
                </c:pt>
                <c:pt idx="3">
                  <c:v>27.725156999999999</c:v>
                </c:pt>
                <c:pt idx="4">
                  <c:v>26.673860999999999</c:v>
                </c:pt>
                <c:pt idx="5">
                  <c:v>26.026799</c:v>
                </c:pt>
                <c:pt idx="6">
                  <c:v>25.411147</c:v>
                </c:pt>
                <c:pt idx="7">
                  <c:v>24.629570999999999</c:v>
                </c:pt>
                <c:pt idx="8">
                  <c:v>23.663160000000001</c:v>
                </c:pt>
                <c:pt idx="9">
                  <c:v>22.079053999999999</c:v>
                </c:pt>
              </c:numCache>
            </c:numRef>
          </c:yVal>
          <c:smooth val="0"/>
          <c:extLst>
            <c:ext xmlns:c16="http://schemas.microsoft.com/office/drawing/2014/chart" uri="{C3380CC4-5D6E-409C-BE32-E72D297353CC}">
              <c16:uniqueId val="{00000001-8E7D-454D-9E3F-8D2EC02F2F3F}"/>
            </c:ext>
          </c:extLst>
        </c:ser>
        <c:dLbls>
          <c:showLegendKey val="0"/>
          <c:showVal val="0"/>
          <c:showCatName val="0"/>
          <c:showSerName val="0"/>
          <c:showPercent val="0"/>
          <c:showBubbleSize val="0"/>
        </c:dLbls>
        <c:axId val="2067813760"/>
        <c:axId val="2075285120"/>
      </c:scatterChart>
      <c:valAx>
        <c:axId val="2067813760"/>
        <c:scaling>
          <c:orientation val="minMax"/>
          <c:max val="6.34"/>
          <c:min val="0.4"/>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75285120"/>
        <c:crosses val="autoZero"/>
        <c:crossBetween val="midCat"/>
      </c:valAx>
      <c:valAx>
        <c:axId val="2075285120"/>
        <c:scaling>
          <c:orientation val="minMax"/>
          <c:max val="49.5"/>
          <c:min val="21"/>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a:t>
                </a:r>
                <a:endParaRPr lang="ja-JP" altLang="en-US"/>
              </a:p>
            </c:rich>
          </c:tx>
          <c:layout>
            <c:manualLayout>
              <c:xMode val="edge"/>
              <c:yMode val="edge"/>
              <c:x val="1.7145949084147946E-2"/>
              <c:y val="0.4218499981839649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67813760"/>
        <c:crosses val="autoZero"/>
        <c:crossBetween val="midCat"/>
      </c:valAx>
      <c:spPr>
        <a:noFill/>
        <a:ln>
          <a:noFill/>
        </a:ln>
        <a:effectLst/>
      </c:spPr>
    </c:plotArea>
    <c:legend>
      <c:legendPos val="r"/>
      <c:layout>
        <c:manualLayout>
          <c:xMode val="edge"/>
          <c:yMode val="edge"/>
          <c:x val="0.67366643171416041"/>
          <c:y val="0.6552002440394501"/>
          <c:w val="0.28317958333396792"/>
          <c:h val="0.1745748862638456"/>
        </c:manualLayout>
      </c:layout>
      <c:overlay val="0"/>
      <c:spPr>
        <a:solidFill>
          <a:sysClr val="window" lastClr="FFFFFF"/>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41341874580128E-2"/>
          <c:y val="6.2457111487259249E-2"/>
          <c:w val="0.92028186487254193"/>
          <c:h val="0.8340675087865973"/>
        </c:manualLayout>
      </c:layout>
      <c:scatterChart>
        <c:scatterStyle val="lineMarker"/>
        <c:varyColors val="0"/>
        <c:ser>
          <c:idx val="0"/>
          <c:order val="0"/>
          <c:tx>
            <c:strRef>
              <c:f>Airplane!$J$2</c:f>
              <c:strCache>
                <c:ptCount val="1"/>
                <c:pt idx="0">
                  <c:v>DCT Only</c:v>
                </c:pt>
              </c:strCache>
            </c:strRef>
          </c:tx>
          <c:spPr>
            <a:ln w="19050" cap="rnd">
              <a:solidFill>
                <a:schemeClr val="accent1"/>
              </a:solidFill>
              <a:prstDash val="solid"/>
              <a:round/>
            </a:ln>
            <a:effectLst/>
          </c:spPr>
          <c:marker>
            <c:symbol val="triangle"/>
            <c:size val="5"/>
            <c:spPr>
              <a:solidFill>
                <a:schemeClr val="accent1"/>
              </a:solidFill>
              <a:ln w="9525">
                <a:solidFill>
                  <a:schemeClr val="accent1"/>
                </a:solidFill>
                <a:prstDash val="solid"/>
              </a:ln>
              <a:effectLst/>
            </c:spPr>
          </c:marker>
          <c:xVal>
            <c:numRef>
              <c:f>Airplane!$C$5:$C$14</c:f>
              <c:numCache>
                <c:formatCode>General</c:formatCode>
                <c:ptCount val="10"/>
                <c:pt idx="0">
                  <c:v>5.0871250000000003</c:v>
                </c:pt>
                <c:pt idx="1">
                  <c:v>2.7357680000000002</c:v>
                </c:pt>
                <c:pt idx="2">
                  <c:v>2.0042059999999999</c:v>
                </c:pt>
                <c:pt idx="3">
                  <c:v>1.665324</c:v>
                </c:pt>
                <c:pt idx="4">
                  <c:v>1.457184</c:v>
                </c:pt>
                <c:pt idx="5">
                  <c:v>1.294346</c:v>
                </c:pt>
                <c:pt idx="6">
                  <c:v>1.1223510000000001</c:v>
                </c:pt>
                <c:pt idx="7">
                  <c:v>0.95342400000000005</c:v>
                </c:pt>
                <c:pt idx="8">
                  <c:v>0.71657000000000004</c:v>
                </c:pt>
                <c:pt idx="9">
                  <c:v>0.42613200000000001</c:v>
                </c:pt>
              </c:numCache>
            </c:numRef>
          </c:xVal>
          <c:yVal>
            <c:numRef>
              <c:f>Airplane!$D$5:$D$14</c:f>
              <c:numCache>
                <c:formatCode>General</c:formatCode>
                <c:ptCount val="10"/>
                <c:pt idx="0">
                  <c:v>49.541853000000003</c:v>
                </c:pt>
                <c:pt idx="1">
                  <c:v>36.362422000000002</c:v>
                </c:pt>
                <c:pt idx="2">
                  <c:v>33.254558000000003</c:v>
                </c:pt>
                <c:pt idx="3">
                  <c:v>31.64545</c:v>
                </c:pt>
                <c:pt idx="4">
                  <c:v>30.542891000000001</c:v>
                </c:pt>
                <c:pt idx="5">
                  <c:v>29.852875999999998</c:v>
                </c:pt>
                <c:pt idx="6">
                  <c:v>29.085376</c:v>
                </c:pt>
                <c:pt idx="7">
                  <c:v>28.262195999999999</c:v>
                </c:pt>
                <c:pt idx="8">
                  <c:v>26.851299999999998</c:v>
                </c:pt>
                <c:pt idx="9">
                  <c:v>24.315009</c:v>
                </c:pt>
              </c:numCache>
            </c:numRef>
          </c:yVal>
          <c:smooth val="0"/>
          <c:extLst>
            <c:ext xmlns:c16="http://schemas.microsoft.com/office/drawing/2014/chart" uri="{C3380CC4-5D6E-409C-BE32-E72D297353CC}">
              <c16:uniqueId val="{00000000-43B6-405F-BB66-C9FC52154D64}"/>
            </c:ext>
          </c:extLst>
        </c:ser>
        <c:ser>
          <c:idx val="1"/>
          <c:order val="1"/>
          <c:tx>
            <c:strRef>
              <c:f>Airplane!$H$2</c:f>
              <c:strCache>
                <c:ptCount val="1"/>
                <c:pt idx="0">
                  <c:v>Proposed Method</c:v>
                </c:pt>
              </c:strCache>
            </c:strRef>
          </c:tx>
          <c:spPr>
            <a:ln w="19050" cap="rnd">
              <a:solidFill>
                <a:schemeClr val="accent2"/>
              </a:solidFill>
              <a:prstDash val="solid"/>
              <a:round/>
            </a:ln>
            <a:effectLst/>
          </c:spPr>
          <c:marker>
            <c:symbol val="circle"/>
            <c:size val="5"/>
            <c:spPr>
              <a:solidFill>
                <a:schemeClr val="accent2"/>
              </a:solidFill>
              <a:ln w="9525">
                <a:solidFill>
                  <a:schemeClr val="accent2"/>
                </a:solidFill>
              </a:ln>
              <a:effectLst/>
            </c:spPr>
          </c:marker>
          <c:xVal>
            <c:numRef>
              <c:f>Airplane!$I$5:$I$14</c:f>
              <c:numCache>
                <c:formatCode>General</c:formatCode>
                <c:ptCount val="10"/>
                <c:pt idx="0">
                  <c:v>5.0082950000000004</c:v>
                </c:pt>
                <c:pt idx="1">
                  <c:v>2.6733639999999999</c:v>
                </c:pt>
                <c:pt idx="2">
                  <c:v>1.9620470000000001</c:v>
                </c:pt>
                <c:pt idx="3">
                  <c:v>1.647616</c:v>
                </c:pt>
                <c:pt idx="4">
                  <c:v>1.4496709999999999</c:v>
                </c:pt>
                <c:pt idx="5">
                  <c:v>1.2940670000000001</c:v>
                </c:pt>
                <c:pt idx="6">
                  <c:v>1.125305</c:v>
                </c:pt>
                <c:pt idx="7">
                  <c:v>0.948855</c:v>
                </c:pt>
                <c:pt idx="8">
                  <c:v>0.71585900000000002</c:v>
                </c:pt>
                <c:pt idx="9">
                  <c:v>0.45024700000000001</c:v>
                </c:pt>
              </c:numCache>
            </c:numRef>
          </c:xVal>
          <c:yVal>
            <c:numRef>
              <c:f>Airplane!$J$5:$J$14</c:f>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c:ext xmlns:c16="http://schemas.microsoft.com/office/drawing/2014/chart" uri="{C3380CC4-5D6E-409C-BE32-E72D297353CC}">
              <c16:uniqueId val="{00000001-43B6-405F-BB66-C9FC52154D64}"/>
            </c:ext>
          </c:extLst>
        </c:ser>
        <c:ser>
          <c:idx val="11"/>
          <c:order val="11"/>
          <c:tx>
            <c:strRef>
              <c:f>Airplane!$H$152</c:f>
              <c:strCache>
                <c:ptCount val="1"/>
                <c:pt idx="0">
                  <c:v>Before limiting the ICA basis </c:v>
                </c:pt>
              </c:strCache>
            </c:strRef>
          </c:tx>
          <c:spPr>
            <a:ln w="19050" cap="rnd">
              <a:solidFill>
                <a:schemeClr val="accent4">
                  <a:lumMod val="75000"/>
                </a:schemeClr>
              </a:solidFill>
              <a:prstDash val="solid"/>
              <a:round/>
            </a:ln>
            <a:effectLst/>
          </c:spPr>
          <c:marker>
            <c:symbol val="circle"/>
            <c:size val="5"/>
            <c:spPr>
              <a:solidFill>
                <a:schemeClr val="accent4">
                  <a:lumMod val="75000"/>
                </a:schemeClr>
              </a:solidFill>
              <a:ln w="9525">
                <a:solidFill>
                  <a:schemeClr val="accent4">
                    <a:lumMod val="75000"/>
                  </a:schemeClr>
                </a:solidFill>
              </a:ln>
              <a:effectLst/>
            </c:spPr>
          </c:marker>
          <c:xVal>
            <c:numRef>
              <c:f>Airplane!$I$155:$I$164</c:f>
              <c:numCache>
                <c:formatCode>General</c:formatCode>
                <c:ptCount val="10"/>
                <c:pt idx="0">
                  <c:v>5.5609979999999997</c:v>
                </c:pt>
                <c:pt idx="1">
                  <c:v>3.185098</c:v>
                </c:pt>
                <c:pt idx="2">
                  <c:v>2.5456500000000002</c:v>
                </c:pt>
                <c:pt idx="3">
                  <c:v>2.254006</c:v>
                </c:pt>
                <c:pt idx="4">
                  <c:v>2.0210409999999999</c:v>
                </c:pt>
                <c:pt idx="5">
                  <c:v>1.8480840000000001</c:v>
                </c:pt>
                <c:pt idx="6">
                  <c:v>1.6517520000000001</c:v>
                </c:pt>
                <c:pt idx="7">
                  <c:v>1.4526019999999999</c:v>
                </c:pt>
                <c:pt idx="8">
                  <c:v>1.183697</c:v>
                </c:pt>
                <c:pt idx="9">
                  <c:v>0.81651499999999999</c:v>
                </c:pt>
              </c:numCache>
            </c:numRef>
          </c:xVal>
          <c:yVal>
            <c:numRef>
              <c:f>Airplane!$J$155:$J$164</c:f>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numRef>
          </c:yVal>
          <c:smooth val="0"/>
          <c:extLst>
            <c:ext xmlns:c16="http://schemas.microsoft.com/office/drawing/2014/chart" uri="{C3380CC4-5D6E-409C-BE32-E72D297353CC}">
              <c16:uniqueId val="{00000003-43B6-405F-BB66-C9FC52154D64}"/>
            </c:ext>
          </c:extLst>
        </c:ser>
        <c:ser>
          <c:idx val="12"/>
          <c:order val="12"/>
          <c:tx>
            <c:strRef>
              <c:f>Airplane!$I$167</c:f>
              <c:strCache>
                <c:ptCount val="1"/>
                <c:pt idx="0">
                  <c:v>Before limiting the ICA basis (without additional information)</c:v>
                </c:pt>
              </c:strCache>
              <c:extLst xmlns:c15="http://schemas.microsoft.com/office/drawing/2012/chart"/>
            </c:strRef>
          </c:tx>
          <c:spPr>
            <a:ln w="19050" cap="rnd">
              <a:solidFill>
                <a:srgbClr val="7030A0"/>
              </a:solidFill>
              <a:round/>
            </a:ln>
            <a:effectLst/>
          </c:spPr>
          <c:marker>
            <c:symbol val="diamond"/>
            <c:size val="5"/>
            <c:spPr>
              <a:solidFill>
                <a:srgbClr val="7030A0"/>
              </a:solidFill>
              <a:ln w="9525">
                <a:solidFill>
                  <a:srgbClr val="7030A0"/>
                </a:solidFill>
              </a:ln>
              <a:effectLst/>
            </c:spPr>
          </c:marker>
          <c:xVal>
            <c:numRef>
              <c:f>Airplane!$I$170:$I$179</c:f>
              <c:numCache>
                <c:formatCode>General</c:formatCode>
                <c:ptCount val="10"/>
                <c:pt idx="0">
                  <c:v>5.0120040000000001</c:v>
                </c:pt>
                <c:pt idx="1">
                  <c:v>2.7687490000000001</c:v>
                </c:pt>
                <c:pt idx="2">
                  <c:v>2.1717200000000001</c:v>
                </c:pt>
                <c:pt idx="3">
                  <c:v>1.899373</c:v>
                </c:pt>
                <c:pt idx="4">
                  <c:v>1.6793389999999999</c:v>
                </c:pt>
                <c:pt idx="5">
                  <c:v>1.5158389999999999</c:v>
                </c:pt>
                <c:pt idx="6">
                  <c:v>1.331947</c:v>
                </c:pt>
                <c:pt idx="7">
                  <c:v>1.144746</c:v>
                </c:pt>
                <c:pt idx="8">
                  <c:v>0.89178199999999996</c:v>
                </c:pt>
                <c:pt idx="9">
                  <c:v>0.54640500000000003</c:v>
                </c:pt>
              </c:numCache>
              <c:extLst xmlns:c15="http://schemas.microsoft.com/office/drawing/2012/chart"/>
            </c:numRef>
          </c:xVal>
          <c:yVal>
            <c:numRef>
              <c:f>Airplane!$J$170:$J$179</c:f>
              <c:numCache>
                <c:formatCode>General</c:formatCode>
                <c:ptCount val="10"/>
                <c:pt idx="0">
                  <c:v>49.546900000000001</c:v>
                </c:pt>
                <c:pt idx="1">
                  <c:v>36.397737999999997</c:v>
                </c:pt>
                <c:pt idx="2">
                  <c:v>33.451112999999999</c:v>
                </c:pt>
                <c:pt idx="3">
                  <c:v>32.073315000000001</c:v>
                </c:pt>
                <c:pt idx="4">
                  <c:v>31.229914000000001</c:v>
                </c:pt>
                <c:pt idx="5">
                  <c:v>30.670750999999999</c:v>
                </c:pt>
                <c:pt idx="6">
                  <c:v>30.003194000000001</c:v>
                </c:pt>
                <c:pt idx="7">
                  <c:v>29.272842000000001</c:v>
                </c:pt>
                <c:pt idx="8">
                  <c:v>28.044765999999999</c:v>
                </c:pt>
                <c:pt idx="9">
                  <c:v>25.641020000000001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C-43B6-405F-BB66-C9FC52154D64}"/>
            </c:ext>
          </c:extLst>
        </c:ser>
        <c:dLbls>
          <c:showLegendKey val="0"/>
          <c:showVal val="0"/>
          <c:showCatName val="0"/>
          <c:showSerName val="0"/>
          <c:showPercent val="0"/>
          <c:showBubbleSize val="0"/>
        </c:dLbls>
        <c:axId val="2062950784"/>
        <c:axId val="2062953696"/>
        <c:extLst>
          <c:ext xmlns:c15="http://schemas.microsoft.com/office/drawing/2012/chart" uri="{02D57815-91ED-43cb-92C2-25804820EDAC}">
            <c15:filteredScatterSeries>
              <c15:ser>
                <c:idx val="2"/>
                <c:order val="2"/>
                <c:tx>
                  <c:strRef>
                    <c:extLst>
                      <c:ext uri="{02D57815-91ED-43cb-92C2-25804820EDAC}">
                        <c15:formulaRef>
                          <c15:sqref>Airplane!$E$17</c15:sqref>
                        </c15:formulaRef>
                      </c:ext>
                    </c:extLst>
                    <c:strCache>
                      <c:ptCount val="1"/>
                      <c:pt idx="0">
                        <c:v>0含むICA領域</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Airplane!$I$20:$I$29</c15:sqref>
                        </c15:formulaRef>
                      </c:ext>
                    </c:extLst>
                    <c:numCache>
                      <c:formatCode>General</c:formatCode>
                      <c:ptCount val="10"/>
                      <c:pt idx="1">
                        <c:v>2.671627</c:v>
                      </c:pt>
                      <c:pt idx="2">
                        <c:v>1.9463429999999999</c:v>
                      </c:pt>
                      <c:pt idx="3">
                        <c:v>1.6268359999999999</c:v>
                      </c:pt>
                      <c:pt idx="4">
                        <c:v>1.431473</c:v>
                      </c:pt>
                      <c:pt idx="5">
                        <c:v>1.2744530000000001</c:v>
                      </c:pt>
                      <c:pt idx="6">
                        <c:v>1.108492</c:v>
                      </c:pt>
                      <c:pt idx="7">
                        <c:v>0.94731299999999996</c:v>
                      </c:pt>
                      <c:pt idx="8">
                        <c:v>0.71585900000000002</c:v>
                      </c:pt>
                    </c:numCache>
                  </c:numRef>
                </c:xVal>
                <c:yVal>
                  <c:numRef>
                    <c:extLst>
                      <c:ext uri="{02D57815-91ED-43cb-92C2-25804820EDAC}">
                        <c15:formulaRef>
                          <c15:sqref>Airplane!$J$20:$J$29</c15:sqref>
                        </c15:formulaRef>
                      </c:ext>
                    </c:extLst>
                    <c:numCache>
                      <c:formatCode>General</c:formatCode>
                      <c:ptCount val="10"/>
                      <c:pt idx="1">
                        <c:v>36.369563999999997</c:v>
                      </c:pt>
                      <c:pt idx="2">
                        <c:v>33.272696000000003</c:v>
                      </c:pt>
                      <c:pt idx="3">
                        <c:v>31.671761</c:v>
                      </c:pt>
                      <c:pt idx="4">
                        <c:v>30.603311000000001</c:v>
                      </c:pt>
                      <c:pt idx="5">
                        <c:v>29.954962999999999</c:v>
                      </c:pt>
                      <c:pt idx="6">
                        <c:v>29.190556999999998</c:v>
                      </c:pt>
                      <c:pt idx="7">
                        <c:v>28.416257999999999</c:v>
                      </c:pt>
                      <c:pt idx="8">
                        <c:v>27.051577000000002</c:v>
                      </c:pt>
                    </c:numCache>
                  </c:numRef>
                </c:yVal>
                <c:smooth val="0"/>
                <c:extLst>
                  <c:ext xmlns:c16="http://schemas.microsoft.com/office/drawing/2014/chart" uri="{C3380CC4-5D6E-409C-BE32-E72D297353CC}">
                    <c16:uniqueId val="{00000004-43B6-405F-BB66-C9FC52154D64}"/>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Airplane!$E$32</c15:sqref>
                        </c15:formulaRef>
                      </c:ext>
                    </c:extLst>
                    <c:strCache>
                      <c:ptCount val="1"/>
                      <c:pt idx="0">
                        <c:v>0以外のICA領域</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Airplane!$I$35:$I$44</c15:sqref>
                        </c15:formulaRef>
                      </c:ext>
                    </c:extLst>
                    <c:numCache>
                      <c:formatCode>General</c:formatCode>
                      <c:ptCount val="10"/>
                      <c:pt idx="2">
                        <c:v>1.9462900000000001</c:v>
                      </c:pt>
                      <c:pt idx="3">
                        <c:v>1.6303609999999999</c:v>
                      </c:pt>
                      <c:pt idx="4">
                        <c:v>1.4323900000000001</c:v>
                      </c:pt>
                      <c:pt idx="5">
                        <c:v>1.2740039999999999</c:v>
                      </c:pt>
                      <c:pt idx="6">
                        <c:v>1.111685</c:v>
                      </c:pt>
                      <c:pt idx="7">
                        <c:v>0.94947300000000001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Airplane!$J$35:$J$44</c15:sqref>
                        </c15:formulaRef>
                      </c:ext>
                    </c:extLst>
                    <c:numCache>
                      <c:formatCode>General</c:formatCode>
                      <c:ptCount val="10"/>
                      <c:pt idx="2">
                        <c:v>33.266519000000002</c:v>
                      </c:pt>
                      <c:pt idx="3">
                        <c:v>31.674392999999998</c:v>
                      </c:pt>
                      <c:pt idx="4">
                        <c:v>30.592932000000001</c:v>
                      </c:pt>
                      <c:pt idx="5">
                        <c:v>29.935495</c:v>
                      </c:pt>
                      <c:pt idx="6">
                        <c:v>29.215897999999999</c:v>
                      </c:pt>
                      <c:pt idx="7">
                        <c:v>28.413795</c:v>
                      </c:pt>
                      <c:pt idx="8">
                        <c:v>27.051577000000002</c:v>
                      </c:pt>
                    </c:numCache>
                  </c:numRef>
                </c:yVal>
                <c:smooth val="0"/>
                <c:extLst xmlns:c15="http://schemas.microsoft.com/office/drawing/2012/chart">
                  <c:ext xmlns:c16="http://schemas.microsoft.com/office/drawing/2014/chart" uri="{C3380CC4-5D6E-409C-BE32-E72D297353CC}">
                    <c16:uniqueId val="{00000005-43B6-405F-BB66-C9FC52154D64}"/>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Airplane!$E$47</c15:sqref>
                        </c15:formulaRef>
                      </c:ext>
                    </c:extLst>
                    <c:strCache>
                      <c:ptCount val="1"/>
                      <c:pt idx="0">
                        <c:v>1～3のみのICA領域</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extLst xmlns:c15="http://schemas.microsoft.com/office/drawing/2012/chart">
                      <c:ext xmlns:c15="http://schemas.microsoft.com/office/drawing/2012/chart" uri="{02D57815-91ED-43cb-92C2-25804820EDAC}">
                        <c15:formulaRef>
                          <c15:sqref>Airplane!$I$50:$I$59</c15:sqref>
                        </c15:formulaRef>
                      </c:ext>
                    </c:extLst>
                    <c:numCache>
                      <c:formatCode>General</c:formatCode>
                      <c:ptCount val="10"/>
                      <c:pt idx="2">
                        <c:v>1.9503729999999999</c:v>
                      </c:pt>
                      <c:pt idx="3">
                        <c:v>1.6325480000000001</c:v>
                      </c:pt>
                      <c:pt idx="4">
                        <c:v>1.429802</c:v>
                      </c:pt>
                      <c:pt idx="5">
                        <c:v>1.272475</c:v>
                      </c:pt>
                      <c:pt idx="6">
                        <c:v>1.106528</c:v>
                      </c:pt>
                      <c:pt idx="7">
                        <c:v>0.94875500000000001</c:v>
                      </c:pt>
                      <c:pt idx="8">
                        <c:v>0.71585900000000002</c:v>
                      </c:pt>
                    </c:numCache>
                  </c:numRef>
                </c:xVal>
                <c:yVal>
                  <c:numRef>
                    <c:extLst xmlns:c15="http://schemas.microsoft.com/office/drawing/2012/chart">
                      <c:ext xmlns:c15="http://schemas.microsoft.com/office/drawing/2012/chart" uri="{02D57815-91ED-43cb-92C2-25804820EDAC}">
                        <c15:formulaRef>
                          <c15:sqref>Airplane!$J$50:$J$59</c15:sqref>
                        </c15:formulaRef>
                      </c:ext>
                    </c:extLst>
                    <c:numCache>
                      <c:formatCode>General</c:formatCode>
                      <c:ptCount val="10"/>
                      <c:pt idx="2">
                        <c:v>33.267014000000003</c:v>
                      </c:pt>
                      <c:pt idx="3">
                        <c:v>31.667200999999999</c:v>
                      </c:pt>
                      <c:pt idx="4">
                        <c:v>30.621082999999999</c:v>
                      </c:pt>
                      <c:pt idx="5">
                        <c:v>29.997798</c:v>
                      </c:pt>
                      <c:pt idx="6">
                        <c:v>29.198046000000001</c:v>
                      </c:pt>
                      <c:pt idx="7">
                        <c:v>28.392040000000001</c:v>
                      </c:pt>
                      <c:pt idx="8">
                        <c:v>27.051577000000002</c:v>
                      </c:pt>
                    </c:numCache>
                  </c:numRef>
                </c:yVal>
                <c:smooth val="0"/>
                <c:extLst xmlns:c15="http://schemas.microsoft.com/office/drawing/2012/chart">
                  <c:ext xmlns:c16="http://schemas.microsoft.com/office/drawing/2014/chart" uri="{C3380CC4-5D6E-409C-BE32-E72D297353CC}">
                    <c16:uniqueId val="{00000006-43B6-405F-BB66-C9FC52154D64}"/>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Airplane!$E$62</c15:sqref>
                        </c15:formulaRef>
                      </c:ext>
                    </c:extLst>
                    <c:strCache>
                      <c:ptCount val="1"/>
                      <c:pt idx="0">
                        <c:v>Q10で固定</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extLst xmlns:c15="http://schemas.microsoft.com/office/drawing/2012/chart">
                      <c:ext xmlns:c15="http://schemas.microsoft.com/office/drawing/2012/chart" uri="{02D57815-91ED-43cb-92C2-25804820EDAC}">
                        <c15:formulaRef>
                          <c15:sqref>Airplane!$I$65:$I$74</c15:sqref>
                        </c15:formulaRef>
                      </c:ext>
                    </c:extLst>
                    <c:numCache>
                      <c:formatCode>General</c:formatCode>
                      <c:ptCount val="10"/>
                      <c:pt idx="0">
                        <c:v>5.0037050000000001</c:v>
                      </c:pt>
                      <c:pt idx="1">
                        <c:v>2.664558</c:v>
                      </c:pt>
                      <c:pt idx="2">
                        <c:v>1.9407030000000001</c:v>
                      </c:pt>
                      <c:pt idx="3">
                        <c:v>1.6212150000000001</c:v>
                      </c:pt>
                      <c:pt idx="4">
                        <c:v>1.4190240000000001</c:v>
                      </c:pt>
                      <c:pt idx="5">
                        <c:v>1.264529</c:v>
                      </c:pt>
                      <c:pt idx="6">
                        <c:v>1.096479</c:v>
                      </c:pt>
                      <c:pt idx="7">
                        <c:v>0.93746200000000002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Airplane!$J$65:$J$74</c15:sqref>
                        </c15:formulaRef>
                      </c:ext>
                    </c:extLst>
                    <c:numCache>
                      <c:formatCode>General</c:formatCode>
                      <c:ptCount val="10"/>
                      <c:pt idx="0">
                        <c:v>49.542769999999997</c:v>
                      </c:pt>
                      <c:pt idx="1">
                        <c:v>36.364879999999999</c:v>
                      </c:pt>
                      <c:pt idx="2">
                        <c:v>33.263502000000003</c:v>
                      </c:pt>
                      <c:pt idx="3">
                        <c:v>31.665158000000002</c:v>
                      </c:pt>
                      <c:pt idx="4">
                        <c:v>30.585899999999999</c:v>
                      </c:pt>
                      <c:pt idx="5">
                        <c:v>29.929317999999999</c:v>
                      </c:pt>
                      <c:pt idx="6">
                        <c:v>29.170076999999999</c:v>
                      </c:pt>
                      <c:pt idx="7">
                        <c:v>28.378834999999999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7-43B6-405F-BB66-C9FC52154D64}"/>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Airplane!$E$77</c15:sqref>
                        </c15:formulaRef>
                      </c:ext>
                    </c:extLst>
                    <c:strCache>
                      <c:ptCount val="1"/>
                      <c:pt idx="0">
                        <c:v>Q20で固定</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extLst xmlns:c15="http://schemas.microsoft.com/office/drawing/2012/chart">
                      <c:ext xmlns:c15="http://schemas.microsoft.com/office/drawing/2012/chart" uri="{02D57815-91ED-43cb-92C2-25804820EDAC}">
                        <c15:formulaRef>
                          <c15:sqref>Airplane!$I$80:$I$89</c15:sqref>
                        </c15:formulaRef>
                      </c:ext>
                    </c:extLst>
                    <c:numCache>
                      <c:formatCode>General</c:formatCode>
                      <c:ptCount val="10"/>
                      <c:pt idx="0">
                        <c:v>5.0037050000000001</c:v>
                      </c:pt>
                      <c:pt idx="1">
                        <c:v>2.664558</c:v>
                      </c:pt>
                      <c:pt idx="2">
                        <c:v>1.93669</c:v>
                      </c:pt>
                      <c:pt idx="3">
                        <c:v>1.6209769999999999</c:v>
                      </c:pt>
                      <c:pt idx="4">
                        <c:v>1.417945</c:v>
                      </c:pt>
                      <c:pt idx="5">
                        <c:v>1.2659560000000001</c:v>
                      </c:pt>
                      <c:pt idx="6">
                        <c:v>1.1005320000000001</c:v>
                      </c:pt>
                      <c:pt idx="7">
                        <c:v>0.93780799999999997</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Airplane!$J$80:$J$89</c15:sqref>
                        </c15:formulaRef>
                      </c:ext>
                    </c:extLst>
                    <c:numCache>
                      <c:formatCode>General</c:formatCode>
                      <c:ptCount val="10"/>
                      <c:pt idx="0">
                        <c:v>49.542769999999997</c:v>
                      </c:pt>
                      <c:pt idx="1">
                        <c:v>36.364879999999999</c:v>
                      </c:pt>
                      <c:pt idx="2">
                        <c:v>33.267771000000003</c:v>
                      </c:pt>
                      <c:pt idx="3">
                        <c:v>31.669533999999999</c:v>
                      </c:pt>
                      <c:pt idx="4">
                        <c:v>30.599734999999999</c:v>
                      </c:pt>
                      <c:pt idx="5">
                        <c:v>29.949739999999998</c:v>
                      </c:pt>
                      <c:pt idx="6">
                        <c:v>29.189508</c:v>
                      </c:pt>
                      <c:pt idx="7">
                        <c:v>28.396156999999999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8-43B6-405F-BB66-C9FC52154D64}"/>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Airplane!$E$92</c15:sqref>
                        </c15:formulaRef>
                      </c:ext>
                    </c:extLst>
                    <c:strCache>
                      <c:ptCount val="1"/>
                      <c:pt idx="0">
                        <c:v>Q50で固定</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extLst xmlns:c15="http://schemas.microsoft.com/office/drawing/2012/chart">
                      <c:ext xmlns:c15="http://schemas.microsoft.com/office/drawing/2012/chart" uri="{02D57815-91ED-43cb-92C2-25804820EDAC}">
                        <c15:formulaRef>
                          <c15:sqref>Airplane!$I$95:$I$104</c15:sqref>
                        </c15:formulaRef>
                      </c:ext>
                    </c:extLst>
                    <c:numCache>
                      <c:formatCode>General</c:formatCode>
                      <c:ptCount val="10"/>
                      <c:pt idx="0">
                        <c:v>5.0037050000000001</c:v>
                      </c:pt>
                      <c:pt idx="1">
                        <c:v>2.664949</c:v>
                      </c:pt>
                      <c:pt idx="2">
                        <c:v>1.9416599999999999</c:v>
                      </c:pt>
                      <c:pt idx="3">
                        <c:v>1.6229420000000001</c:v>
                      </c:pt>
                      <c:pt idx="4">
                        <c:v>1.42394</c:v>
                      </c:pt>
                      <c:pt idx="5">
                        <c:v>1.2740039999999999</c:v>
                      </c:pt>
                      <c:pt idx="6">
                        <c:v>1.10225</c:v>
                      </c:pt>
                      <c:pt idx="7">
                        <c:v>0.94834300000000005</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Airplane!$J$95:$J$104</c15:sqref>
                        </c15:formulaRef>
                      </c:ext>
                    </c:extLst>
                    <c:numCache>
                      <c:formatCode>General</c:formatCode>
                      <c:ptCount val="10"/>
                      <c:pt idx="0">
                        <c:v>49.542769999999997</c:v>
                      </c:pt>
                      <c:pt idx="1">
                        <c:v>36.365074</c:v>
                      </c:pt>
                      <c:pt idx="2">
                        <c:v>33.264360000000003</c:v>
                      </c:pt>
                      <c:pt idx="3">
                        <c:v>31.666412000000001</c:v>
                      </c:pt>
                      <c:pt idx="4">
                        <c:v>30.585349000000001</c:v>
                      </c:pt>
                      <c:pt idx="5">
                        <c:v>29.935495</c:v>
                      </c:pt>
                      <c:pt idx="6">
                        <c:v>29.174744</c:v>
                      </c:pt>
                      <c:pt idx="7">
                        <c:v>28.380582</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9-43B6-405F-BB66-C9FC52154D64}"/>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Airplane!$E$107</c15:sqref>
                        </c15:formulaRef>
                      </c:ext>
                    </c:extLst>
                    <c:strCache>
                      <c:ptCount val="1"/>
                      <c:pt idx="0">
                        <c:v>Q90で固定</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extLst xmlns:c15="http://schemas.microsoft.com/office/drawing/2012/chart">
                      <c:ext xmlns:c15="http://schemas.microsoft.com/office/drawing/2012/chart" uri="{02D57815-91ED-43cb-92C2-25804820EDAC}">
                        <c15:formulaRef>
                          <c15:sqref>Airplane!$I$110:$I$119</c15:sqref>
                        </c15:formulaRef>
                      </c:ext>
                    </c:extLst>
                    <c:numCache>
                      <c:formatCode>General</c:formatCode>
                      <c:ptCount val="10"/>
                      <c:pt idx="0">
                        <c:v>5.0049979999999996</c:v>
                      </c:pt>
                      <c:pt idx="1">
                        <c:v>2.6755800000000001</c:v>
                      </c:pt>
                      <c:pt idx="2">
                        <c:v>1.9485220000000001</c:v>
                      </c:pt>
                      <c:pt idx="3">
                        <c:v>1.627767</c:v>
                      </c:pt>
                      <c:pt idx="4">
                        <c:v>1.4258360000000001</c:v>
                      </c:pt>
                      <c:pt idx="5">
                        <c:v>1.268473</c:v>
                      </c:pt>
                      <c:pt idx="6">
                        <c:v>1.101785</c:v>
                      </c:pt>
                      <c:pt idx="7">
                        <c:v>0.94007200000000002</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Airplane!$J$110:$J$119</c15:sqref>
                        </c15:formulaRef>
                      </c:ext>
                    </c:extLst>
                    <c:numCache>
                      <c:formatCode>General</c:formatCode>
                      <c:ptCount val="10"/>
                      <c:pt idx="0">
                        <c:v>49.544054000000003</c:v>
                      </c:pt>
                      <c:pt idx="1">
                        <c:v>36.368133</c:v>
                      </c:pt>
                      <c:pt idx="2">
                        <c:v>33.266742000000001</c:v>
                      </c:pt>
                      <c:pt idx="3">
                        <c:v>31.66535</c:v>
                      </c:pt>
                      <c:pt idx="4">
                        <c:v>30.571484999999999</c:v>
                      </c:pt>
                      <c:pt idx="5">
                        <c:v>29.911213</c:v>
                      </c:pt>
                      <c:pt idx="6">
                        <c:v>29.150548000000001</c:v>
                      </c:pt>
                      <c:pt idx="7">
                        <c:v>28.356802999999999</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A-43B6-405F-BB66-C9FC52154D64}"/>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Airplane!$E$122</c15:sqref>
                        </c15:formulaRef>
                      </c:ext>
                    </c:extLst>
                    <c:strCache>
                      <c:ptCount val="1"/>
                      <c:pt idx="0">
                        <c:v>1～3のみのQ50で固定</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extLst xmlns:c15="http://schemas.microsoft.com/office/drawing/2012/chart">
                      <c:ext xmlns:c15="http://schemas.microsoft.com/office/drawing/2012/chart" uri="{02D57815-91ED-43cb-92C2-25804820EDAC}">
                        <c15:formulaRef>
                          <c15:sqref>Airplane!$I$125:$I$134</c15:sqref>
                        </c15:formulaRef>
                      </c:ext>
                    </c:extLst>
                    <c:numCache>
                      <c:formatCode>General</c:formatCode>
                      <c:ptCount val="10"/>
                      <c:pt idx="0">
                        <c:v>5.0037050000000001</c:v>
                      </c:pt>
                      <c:pt idx="1">
                        <c:v>2.6605080000000001</c:v>
                      </c:pt>
                      <c:pt idx="2">
                        <c:v>1.9362269999999999</c:v>
                      </c:pt>
                      <c:pt idx="3">
                        <c:v>1.6179079999999999</c:v>
                      </c:pt>
                      <c:pt idx="4">
                        <c:v>1.421635</c:v>
                      </c:pt>
                      <c:pt idx="5">
                        <c:v>1.272475</c:v>
                      </c:pt>
                      <c:pt idx="6">
                        <c:v>1.1013850000000001</c:v>
                      </c:pt>
                      <c:pt idx="7">
                        <c:v>0.94619399999999998</c:v>
                      </c:pt>
                      <c:pt idx="8">
                        <c:v>0.71585900000000002</c:v>
                      </c:pt>
                      <c:pt idx="9">
                        <c:v>0.45024700000000001</c:v>
                      </c:pt>
                    </c:numCache>
                  </c:numRef>
                </c:xVal>
                <c:yVal>
                  <c:numRef>
                    <c:extLst xmlns:c15="http://schemas.microsoft.com/office/drawing/2012/chart">
                      <c:ext xmlns:c15="http://schemas.microsoft.com/office/drawing/2012/chart" uri="{02D57815-91ED-43cb-92C2-25804820EDAC}">
                        <c15:formulaRef>
                          <c15:sqref>Airplane!$J$125:$J$134</c15:sqref>
                        </c15:formulaRef>
                      </c:ext>
                    </c:extLst>
                    <c:numCache>
                      <c:formatCode>General</c:formatCode>
                      <c:ptCount val="10"/>
                      <c:pt idx="0">
                        <c:v>49.542769999999997</c:v>
                      </c:pt>
                      <c:pt idx="1">
                        <c:v>36.372661999999998</c:v>
                      </c:pt>
                      <c:pt idx="2">
                        <c:v>33.282927999999998</c:v>
                      </c:pt>
                      <c:pt idx="3">
                        <c:v>31.704519999999999</c:v>
                      </c:pt>
                      <c:pt idx="4">
                        <c:v>30.656502</c:v>
                      </c:pt>
                      <c:pt idx="5">
                        <c:v>29.997798</c:v>
                      </c:pt>
                      <c:pt idx="6">
                        <c:v>29.229099000000001</c:v>
                      </c:pt>
                      <c:pt idx="7">
                        <c:v>28.436703000000001</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B-43B6-405F-BB66-C9FC52154D64}"/>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Airplane!$J$137</c15:sqref>
                        </c15:formulaRef>
                      </c:ext>
                    </c:extLst>
                    <c:strCache>
                      <c:ptCount val="1"/>
                      <c:pt idx="0">
                        <c:v>Proposed method (without additional information)</c:v>
                      </c:pt>
                    </c:strCache>
                  </c:strRef>
                </c:tx>
                <c:spPr>
                  <a:ln w="12700" cap="rnd">
                    <a:noFill/>
                    <a:prstDash val="dash"/>
                    <a:round/>
                  </a:ln>
                  <a:effectLst/>
                </c:spPr>
                <c:marker>
                  <c:symbol val="square"/>
                  <c:size val="5"/>
                  <c:spPr>
                    <a:solidFill>
                      <a:schemeClr val="accent6"/>
                    </a:solidFill>
                    <a:ln w="9525">
                      <a:solidFill>
                        <a:schemeClr val="accent6"/>
                      </a:solidFill>
                      <a:prstDash val="solid"/>
                    </a:ln>
                    <a:effectLst/>
                  </c:spPr>
                </c:marker>
                <c:xVal>
                  <c:numRef>
                    <c:extLst xmlns:c15="http://schemas.microsoft.com/office/drawing/2012/chart">
                      <c:ext xmlns:c15="http://schemas.microsoft.com/office/drawing/2012/chart" uri="{02D57815-91ED-43cb-92C2-25804820EDAC}">
                        <c15:formulaRef>
                          <c15:sqref>Airplane!$I$140:$I$149</c15:sqref>
                        </c15:formulaRef>
                      </c:ext>
                    </c:extLst>
                    <c:numCache>
                      <c:formatCode>General</c:formatCode>
                      <c:ptCount val="10"/>
                      <c:pt idx="0">
                        <c:v>4.9998170000000002</c:v>
                      </c:pt>
                      <c:pt idx="1">
                        <c:v>2.6653549999999999</c:v>
                      </c:pt>
                      <c:pt idx="2">
                        <c:v>1.9451320000000001</c:v>
                      </c:pt>
                      <c:pt idx="3">
                        <c:v>1.6321650000000001</c:v>
                      </c:pt>
                      <c:pt idx="4">
                        <c:v>1.43204</c:v>
                      </c:pt>
                      <c:pt idx="5">
                        <c:v>1.275353</c:v>
                      </c:pt>
                      <c:pt idx="6">
                        <c:v>1.106894</c:v>
                      </c:pt>
                      <c:pt idx="7">
                        <c:v>0.93733900000000003</c:v>
                      </c:pt>
                      <c:pt idx="8">
                        <c:v>0.71124699999999996</c:v>
                      </c:pt>
                      <c:pt idx="9">
                        <c:v>0.44641900000000001</c:v>
                      </c:pt>
                    </c:numCache>
                  </c:numRef>
                </c:xVal>
                <c:yVal>
                  <c:numRef>
                    <c:extLst xmlns:c15="http://schemas.microsoft.com/office/drawing/2012/chart">
                      <c:ext xmlns:c15="http://schemas.microsoft.com/office/drawing/2012/chart" uri="{02D57815-91ED-43cb-92C2-25804820EDAC}">
                        <c15:formulaRef>
                          <c15:sqref>Airplane!$J$140:$J$149</c15:sqref>
                        </c15:formulaRef>
                      </c:ext>
                    </c:extLst>
                    <c:numCache>
                      <c:formatCode>General</c:formatCode>
                      <c:ptCount val="10"/>
                      <c:pt idx="0">
                        <c:v>49.544421</c:v>
                      </c:pt>
                      <c:pt idx="1">
                        <c:v>36.366379999999999</c:v>
                      </c:pt>
                      <c:pt idx="2">
                        <c:v>33.266995000000001</c:v>
                      </c:pt>
                      <c:pt idx="3">
                        <c:v>31.668904000000001</c:v>
                      </c:pt>
                      <c:pt idx="4">
                        <c:v>30.604982</c:v>
                      </c:pt>
                      <c:pt idx="5">
                        <c:v>29.951993999999999</c:v>
                      </c:pt>
                      <c:pt idx="6">
                        <c:v>29.195069</c:v>
                      </c:pt>
                      <c:pt idx="7">
                        <c:v>28.372751000000001</c:v>
                      </c:pt>
                      <c:pt idx="8">
                        <c:v>27.051577000000002</c:v>
                      </c:pt>
                      <c:pt idx="9">
                        <c:v>24.779391</c:v>
                      </c:pt>
                    </c:numCache>
                  </c:numRef>
                </c:yVal>
                <c:smooth val="0"/>
                <c:extLst xmlns:c15="http://schemas.microsoft.com/office/drawing/2012/chart">
                  <c:ext xmlns:c16="http://schemas.microsoft.com/office/drawing/2014/chart" uri="{C3380CC4-5D6E-409C-BE32-E72D297353CC}">
                    <c16:uniqueId val="{00000002-43B6-405F-BB66-C9FC52154D64}"/>
                  </c:ext>
                </c:extLst>
              </c15:ser>
            </c15:filteredScatterSeries>
          </c:ext>
        </c:extLst>
      </c:scatterChart>
      <c:valAx>
        <c:axId val="2062950784"/>
        <c:scaling>
          <c:orientation val="minMax"/>
          <c:max val="3.3"/>
          <c:min val="0.41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Entropy</a:t>
                </a:r>
                <a:r>
                  <a:rPr lang="en-US" altLang="ja-JP" baseline="0"/>
                  <a:t> [bit/pel]</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2062953696"/>
        <c:crosses val="autoZero"/>
        <c:crossBetween val="midCat"/>
      </c:valAx>
      <c:valAx>
        <c:axId val="2062953696"/>
        <c:scaling>
          <c:orientation val="minMax"/>
          <c:max val="36.5"/>
          <c:min val="24.3"/>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PSNR [dB]</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2062950784"/>
        <c:crosses val="autoZero"/>
        <c:crossBetween val="midCat"/>
      </c:valAx>
      <c:spPr>
        <a:noFill/>
        <a:ln>
          <a:noFill/>
        </a:ln>
        <a:effectLst/>
      </c:spPr>
    </c:plotArea>
    <c:legend>
      <c:legendPos val="r"/>
      <c:layout>
        <c:manualLayout>
          <c:xMode val="edge"/>
          <c:yMode val="edge"/>
          <c:x val="0.39131487928781827"/>
          <c:y val="0.62035772085259588"/>
          <c:w val="0.58105275348486274"/>
          <c:h val="0.25280399019475241"/>
        </c:manualLayout>
      </c:layout>
      <c:overlay val="0"/>
      <c:spPr>
        <a:solidFill>
          <a:schemeClr val="bg1"/>
        </a:solid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9"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36" y="2"/>
            <a:ext cx="4275403" cy="337958"/>
          </a:xfrm>
          <a:prstGeom prst="rect">
            <a:avLst/>
          </a:prstGeom>
        </p:spPr>
        <p:txBody>
          <a:bodyPr vert="horz" lIns="91427" tIns="45714" rIns="91427" bIns="45714" rtlCol="0"/>
          <a:lstStyle>
            <a:lvl1pPr algn="r">
              <a:defRPr sz="1200"/>
            </a:lvl1pPr>
          </a:lstStyle>
          <a:p>
            <a:r>
              <a:rPr kumimoji="1" lang="en-US" altLang="ja-JP"/>
              <a:t>2022/6/27</a:t>
            </a:r>
            <a:endParaRPr kumimoji="1" lang="ja-JP" altLang="en-US"/>
          </a:p>
        </p:txBody>
      </p:sp>
      <p:sp>
        <p:nvSpPr>
          <p:cNvPr id="4" name="フッター プレースホルダー 3"/>
          <p:cNvSpPr>
            <a:spLocks noGrp="1"/>
          </p:cNvSpPr>
          <p:nvPr>
            <p:ph type="ftr" sz="quarter" idx="2"/>
          </p:nvPr>
        </p:nvSpPr>
        <p:spPr>
          <a:xfrm>
            <a:off x="9"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36" y="6397807"/>
            <a:ext cx="4275403" cy="337957"/>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9"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36" y="2"/>
            <a:ext cx="4275403" cy="337958"/>
          </a:xfrm>
          <a:prstGeom prst="rect">
            <a:avLst/>
          </a:prstGeom>
        </p:spPr>
        <p:txBody>
          <a:bodyPr vert="horz" lIns="91427" tIns="45714" rIns="91427" bIns="45714" rtlCol="0"/>
          <a:lstStyle>
            <a:lvl1pPr algn="r">
              <a:defRPr sz="1200"/>
            </a:lvl1pPr>
          </a:lstStyle>
          <a:p>
            <a:r>
              <a:rPr kumimoji="1" lang="en-US" altLang="ja-JP"/>
              <a:t>2022/6/27</a:t>
            </a:r>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86632" y="3241591"/>
            <a:ext cx="7893050" cy="2652207"/>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9"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36" y="6397807"/>
            <a:ext cx="4275403" cy="337957"/>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endParaRPr kumimoji="1" lang="en-US" altLang="ja-JP" dirty="0"/>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6.30</a:t>
            </a:r>
          </a:p>
          <a:p>
            <a:r>
              <a:rPr kumimoji="1" lang="ja-JP" altLang="en-US" sz="1200" kern="1200" dirty="0">
                <a:solidFill>
                  <a:schemeClr val="tx1"/>
                </a:solidFill>
                <a:effectLst/>
                <a:latin typeface="+mn-lt"/>
                <a:ea typeface="+mn-ea"/>
                <a:cs typeface="+mn-cs"/>
              </a:rPr>
              <a:t>　最適になると言っても証拠がないので、有効性を示す実験です。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まず、計算量なんですが、提案手法は全探索よりも大幅に計算量を減らすことができます。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加えて画質の比較なのですが、</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この表は基底を</a:t>
            </a:r>
            <a:r>
              <a:rPr kumimoji="1" lang="en-US" altLang="ja-JP" sz="1200" kern="1200" dirty="0">
                <a:solidFill>
                  <a:schemeClr val="tx1"/>
                </a:solidFill>
                <a:effectLst/>
                <a:latin typeface="+mn-lt"/>
                <a:ea typeface="+mn-ea"/>
                <a:cs typeface="+mn-cs"/>
              </a:rPr>
              <a:t>1</a:t>
            </a:r>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2</a:t>
            </a:r>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3</a:t>
            </a:r>
            <a:r>
              <a:rPr kumimoji="1" lang="ja-JP" altLang="en-US" sz="1200" kern="1200" dirty="0">
                <a:solidFill>
                  <a:schemeClr val="tx1"/>
                </a:solidFill>
                <a:effectLst/>
                <a:latin typeface="+mn-lt"/>
                <a:ea typeface="+mn-ea"/>
                <a:cs typeface="+mn-cs"/>
              </a:rPr>
              <a:t>個使用した時の提案手法と全探索、従来手法と全探索の画質の差になります。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提案手法は全探索とほぼ同じ画質出ることが分かります。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これにより、提案手法は全探索と同等の優先度と言えます。</a:t>
            </a: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7.50</a:t>
            </a:r>
          </a:p>
          <a:p>
            <a:r>
              <a:rPr kumimoji="1" lang="ja-JP" altLang="en-US" sz="1200" kern="1200" dirty="0">
                <a:solidFill>
                  <a:schemeClr val="tx1"/>
                </a:solidFill>
                <a:effectLst/>
                <a:latin typeface="+mn-lt"/>
                <a:ea typeface="+mn-ea"/>
                <a:cs typeface="+mn-cs"/>
              </a:rPr>
              <a:t>　次に、画像全体で使用する基底を制限するため、</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どの基底を使えば少ない基底で画質を最大に出来るのかを比較する手法です。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この</a:t>
            </a:r>
            <a:r>
              <a:rPr kumimoji="1" lang="en-US" altLang="ja-JP" sz="1200" kern="1200" dirty="0">
                <a:solidFill>
                  <a:schemeClr val="tx1"/>
                </a:solidFill>
                <a:effectLst/>
                <a:latin typeface="+mn-lt"/>
                <a:ea typeface="+mn-ea"/>
                <a:cs typeface="+mn-cs"/>
              </a:rPr>
              <a:t>3</a:t>
            </a:r>
            <a:r>
              <a:rPr kumimoji="1" lang="ja-JP" altLang="en-US" sz="1200" kern="1200" dirty="0">
                <a:solidFill>
                  <a:schemeClr val="tx1"/>
                </a:solidFill>
                <a:effectLst/>
                <a:latin typeface="+mn-lt"/>
                <a:ea typeface="+mn-ea"/>
                <a:cs typeface="+mn-cs"/>
              </a:rPr>
              <a:t>つの基底を使用するときに画質を最適に出来るブロックを赤、</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最適に出来なくとも改善できるブロックを青で示しています。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右のグラフは、これらのブロックにより画像全体の画質をどれくらい改善できるのかを表したものです。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赤ブロックのみに着目していた従来手法よりも、青と赤両方に着目する提案手法により大幅に画質を改善できることが分かります。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これ以外の基底でも同じように改善しています。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これにより、各</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基底の有効性を正しく評価することができます。</a:t>
            </a: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409625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9.10</a:t>
            </a:r>
          </a:p>
          <a:p>
            <a:r>
              <a:rPr kumimoji="1" lang="ja-JP" altLang="en-US" sz="1200" kern="1200" dirty="0">
                <a:solidFill>
                  <a:schemeClr val="tx1"/>
                </a:solidFill>
                <a:effectLst/>
                <a:latin typeface="+mn-lt"/>
                <a:ea typeface="+mn-ea"/>
                <a:cs typeface="+mn-cs"/>
              </a:rPr>
              <a:t>　最後に最終的なブロック、種類、個数を決定する手法です。</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ここでは、手法②の評価で最も改善画質が高い基底から順に付加情報を含めた情報量を算出し、</a:t>
            </a:r>
            <a:r>
              <a:rPr kumimoji="1" lang="en-US" altLang="ja-JP" sz="1200" kern="1200" dirty="0">
                <a:solidFill>
                  <a:schemeClr val="tx1"/>
                </a:solidFill>
                <a:effectLst/>
                <a:latin typeface="+mn-lt"/>
                <a:ea typeface="+mn-ea"/>
                <a:cs typeface="+mn-cs"/>
              </a:rPr>
              <a:t>DCT</a:t>
            </a:r>
            <a:r>
              <a:rPr kumimoji="1" lang="ja-JP" altLang="en-US" sz="1200" kern="1200" dirty="0">
                <a:solidFill>
                  <a:schemeClr val="tx1"/>
                </a:solidFill>
                <a:effectLst/>
                <a:latin typeface="+mn-lt"/>
                <a:ea typeface="+mn-ea"/>
                <a:cs typeface="+mn-cs"/>
              </a:rPr>
              <a:t>と比較します。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手法における、重要な基底というのは画質と情報量をともに改善できる基底のことを指していまして、</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この重要な基底の中で、最も画質を向上できる基底を最適な組み合わせに決定しています。　</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666690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a:t>10.00</a:t>
            </a:r>
            <a:endParaRPr kumimoji="1" lang="en-US" altLang="ja-JP" dirty="0"/>
          </a:p>
          <a:p>
            <a:r>
              <a:rPr kumimoji="1" lang="ja-JP" altLang="en-US" dirty="0"/>
              <a:t>　ここからは、提案手法を適用させた結果になります。</a:t>
            </a:r>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275991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r>
              <a:rPr kumimoji="1" lang="en-US" altLang="ja-JP"/>
              <a:t>2022/6/27</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433450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適用ブロックと使用する基底をレートごとに比較しています。</a:t>
            </a:r>
            <a:endParaRPr kumimoji="1" lang="en-US" altLang="ja-JP" dirty="0"/>
          </a:p>
          <a:p>
            <a:r>
              <a:rPr kumimoji="1" lang="ja-JP" altLang="en-US" dirty="0"/>
              <a:t>　</a:t>
            </a:r>
            <a:endParaRPr kumimoji="1" lang="en-US" altLang="ja-JP" dirty="0"/>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1977281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最後に、まとめです。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ハイブリッド手法における課題に対して、全探索と遜色ない優先度の提案により、種類の問題を解決。</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そして、基底の評価に加え、付加情報を考慮した上で画質とエントロピーを比較することで最終的に使用する基底を決定し、</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実験から実用的なレートにおいて符号化性能が向上することを示しました。</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今後の展望ですが、</a:t>
            </a:r>
            <a:r>
              <a:rPr kumimoji="1" lang="en-US" altLang="ja-JP" sz="1200" kern="1200" dirty="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基底は入力画像の特徴が反映されているため、</a:t>
            </a:r>
            <a:r>
              <a:rPr kumimoji="1" lang="en-US" altLang="ja-JP" sz="1200" kern="1200" dirty="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に有効な特徴も含まれているのではと考えています。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そのため、</a:t>
            </a:r>
            <a:r>
              <a:rPr kumimoji="1" lang="en-US" altLang="ja-JP" sz="1200" kern="1200" dirty="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基底の特徴を変更することで更なる性能改善を目指そうと考えています。</a:t>
            </a:r>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2117700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SSIM</a:t>
            </a:r>
            <a:r>
              <a:rPr kumimoji="1" lang="ja-JP" altLang="en-US"/>
              <a:t>版</a:t>
            </a:r>
            <a:endParaRPr kumimoji="1" lang="en-US" altLang="ja-JP"/>
          </a:p>
          <a:p>
            <a:r>
              <a:rPr lang="en-US" altLang="ja-JP"/>
              <a:t>This slide shows assess of the proposed method by SSIM.</a:t>
            </a:r>
          </a:p>
          <a:p>
            <a:r>
              <a:rPr lang="en-US" altLang="ja-JP" b="0" i="0">
                <a:solidFill>
                  <a:srgbClr val="202124"/>
                </a:solidFill>
                <a:effectLst/>
                <a:latin typeface="arial" panose="020B0604020202020204" pitchFamily="34" charset="0"/>
              </a:rPr>
              <a:t>Looking at the graph, we can see that the coding performance has improved as well as PSNR.</a:t>
            </a:r>
          </a:p>
          <a:p>
            <a:endParaRPr kumimoji="1" lang="ja-JP" altLang="en-US"/>
          </a:p>
        </p:txBody>
      </p:sp>
      <p:sp>
        <p:nvSpPr>
          <p:cNvPr id="4" name="日付プレースホルダー 3"/>
          <p:cNvSpPr>
            <a:spLocks noGrp="1"/>
          </p:cNvSpPr>
          <p:nvPr>
            <p:ph type="dt" idx="1"/>
          </p:nvPr>
        </p:nvSpPr>
        <p:spPr/>
        <p:txBody>
          <a:bodyPr/>
          <a:lstStyle/>
          <a:p>
            <a:r>
              <a:rPr kumimoji="1" lang="en-US" altLang="ja-JP"/>
              <a:t>2022/6/27</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1350236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a:t>
            </a:r>
            <a:r>
              <a:rPr kumimoji="1" lang="en-US" altLang="ja-JP"/>
              <a:t>SSIM</a:t>
            </a:r>
            <a:r>
              <a:rPr kumimoji="1" lang="ja-JP" altLang="en-US"/>
              <a:t>版</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384933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solidFill>
                  <a:schemeClr val="tx1"/>
                </a:solidFill>
              </a:rPr>
              <a:t>　</a:t>
            </a:r>
            <a:r>
              <a:rPr kumimoji="1" lang="en-US" altLang="ja-JP" dirty="0">
                <a:solidFill>
                  <a:schemeClr val="tx1"/>
                </a:solidFill>
              </a:rPr>
              <a:t>30</a:t>
            </a:r>
          </a:p>
          <a:p>
            <a:r>
              <a:rPr kumimoji="1" lang="ja-JP" altLang="en-US" dirty="0">
                <a:solidFill>
                  <a:schemeClr val="tx1"/>
                </a:solidFill>
              </a:rPr>
              <a:t>　私が研究している画像圧縮の目的は、画像中の余分な情報を減らすことで、画像の効率的な伝送・保存を行うことです。</a:t>
            </a:r>
            <a:endParaRPr kumimoji="1" lang="en-US" altLang="ja-JP" dirty="0">
              <a:solidFill>
                <a:schemeClr val="tx1"/>
              </a:solidFill>
            </a:endParaRPr>
          </a:p>
          <a:p>
            <a:r>
              <a:rPr kumimoji="1" lang="ja-JP" altLang="en-US" dirty="0">
                <a:solidFill>
                  <a:schemeClr val="tx1"/>
                </a:solidFill>
              </a:rPr>
              <a:t>　この画像は、実は情報量が</a:t>
            </a:r>
            <a:r>
              <a:rPr kumimoji="1" lang="en-US" altLang="ja-JP" dirty="0">
                <a:solidFill>
                  <a:schemeClr val="tx1"/>
                </a:solidFill>
              </a:rPr>
              <a:t>1/8</a:t>
            </a:r>
            <a:r>
              <a:rPr kumimoji="1" lang="ja-JP" altLang="en-US" dirty="0">
                <a:solidFill>
                  <a:schemeClr val="tx1"/>
                </a:solidFill>
              </a:rPr>
              <a:t>にまで減らされています。　</a:t>
            </a:r>
            <a:endParaRPr kumimoji="1" lang="en-US" altLang="ja-JP" dirty="0">
              <a:solidFill>
                <a:schemeClr val="tx1"/>
              </a:solidFill>
            </a:endParaRPr>
          </a:p>
          <a:p>
            <a:r>
              <a:rPr kumimoji="1" lang="ja-JP" altLang="en-US" dirty="0">
                <a:solidFill>
                  <a:schemeClr val="tx1"/>
                </a:solidFill>
              </a:rPr>
              <a:t>　そんな画像符号化では、離散コサイン変換（</a:t>
            </a:r>
            <a:r>
              <a:rPr kumimoji="1" lang="en-US" altLang="ja-JP" dirty="0">
                <a:solidFill>
                  <a:schemeClr val="tx1"/>
                </a:solidFill>
              </a:rPr>
              <a:t>DCT</a:t>
            </a:r>
            <a:r>
              <a:rPr kumimoji="1" lang="ja-JP" altLang="en-US" dirty="0">
                <a:solidFill>
                  <a:schemeClr val="tx1"/>
                </a:solidFill>
              </a:rPr>
              <a:t>）という手法が有名です。</a:t>
            </a:r>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a:t>
            </a:r>
            <a:r>
              <a:rPr kumimoji="1" lang="en-US" altLang="ja-JP"/>
              <a:t>SSIM</a:t>
            </a:r>
            <a:r>
              <a:rPr kumimoji="1" lang="ja-JP" altLang="en-US"/>
              <a:t>版</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658798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バーバラ版（付加情報無しも表示）　</a:t>
            </a:r>
            <a:r>
              <a:rPr kumimoji="1" lang="en-US" altLang="ja-JP"/>
              <a:t>cameraman </a:t>
            </a:r>
          </a:p>
          <a:p>
            <a:r>
              <a:rPr lang="en-US" altLang="ja-JP"/>
              <a:t>This slide shows the result of applying the proposed method to the image “cameraman”.</a:t>
            </a:r>
          </a:p>
          <a:p>
            <a:r>
              <a:rPr lang="en-US" altLang="ja-JP" b="0" i="0">
                <a:solidFill>
                  <a:srgbClr val="202124"/>
                </a:solidFill>
                <a:effectLst/>
                <a:latin typeface="arial" panose="020B0604020202020204" pitchFamily="34" charset="0"/>
              </a:rPr>
              <a:t>Looking at the graph, We can see that the coding performance is improved as well as the image “Airplane”.</a:t>
            </a:r>
          </a:p>
          <a:p>
            <a:endParaRPr kumimoji="1" lang="en-US" altLang="ja-JP" b="0" i="0">
              <a:solidFill>
                <a:srgbClr val="202124"/>
              </a:solidFill>
              <a:effectLst/>
              <a:latin typeface="arial" panose="020B0604020202020204" pitchFamily="34" charset="0"/>
            </a:endParaRPr>
          </a:p>
          <a:p>
            <a:r>
              <a:rPr kumimoji="1" lang="en-US" altLang="ja-JP"/>
              <a:t>Image “cameraman” also use 3 ICA bases at low rates and 2 ICA bases at medium rates, similar to the image Airplane.</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4200258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バーバラ版（付加情報無しも表示）　</a:t>
            </a:r>
            <a:r>
              <a:rPr kumimoji="1" lang="en-US" altLang="ja-JP"/>
              <a:t>cameraman </a:t>
            </a:r>
          </a:p>
          <a:p>
            <a:r>
              <a:rPr lang="en-US" altLang="ja-JP"/>
              <a:t>This slide shows the result of applying the proposed method to the image “cameraman”.</a:t>
            </a:r>
          </a:p>
          <a:p>
            <a:r>
              <a:rPr lang="en-US" altLang="ja-JP" b="0" i="0">
                <a:solidFill>
                  <a:srgbClr val="202124"/>
                </a:solidFill>
                <a:effectLst/>
                <a:latin typeface="arial" panose="020B0604020202020204" pitchFamily="34" charset="0"/>
              </a:rPr>
              <a:t>Looking at the graph, We can see that the coding performance is improved as well as the image “Airplane”.</a:t>
            </a:r>
          </a:p>
          <a:p>
            <a:endParaRPr kumimoji="1" lang="en-US" altLang="ja-JP" b="0" i="0">
              <a:solidFill>
                <a:srgbClr val="202124"/>
              </a:solidFill>
              <a:effectLst/>
              <a:latin typeface="arial" panose="020B0604020202020204" pitchFamily="34" charset="0"/>
            </a:endParaRPr>
          </a:p>
          <a:p>
            <a:r>
              <a:rPr kumimoji="1" lang="en-US" altLang="ja-JP"/>
              <a:t>Image “cameraman” also use 3 ICA bases at low rates and 2 ICA bases at medium rates, similar to the image Airplane.</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3047657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a:t>
            </a:r>
            <a:r>
              <a:rPr kumimoji="1" lang="en-US" altLang="ja-JP"/>
              <a:t>ICA</a:t>
            </a:r>
            <a:r>
              <a:rPr kumimoji="1" lang="ja-JP" altLang="en-US"/>
              <a:t>ブロック</a:t>
            </a:r>
            <a:endParaRPr kumimoji="1" lang="en-US" altLang="ja-JP"/>
          </a:p>
          <a:p>
            <a:br>
              <a:rPr lang="en-US" altLang="ja-JP"/>
            </a:br>
            <a:r>
              <a:rPr lang="en-US" altLang="ja-JP" b="0" i="0">
                <a:solidFill>
                  <a:srgbClr val="202124"/>
                </a:solidFill>
                <a:effectLst/>
                <a:latin typeface="arial" panose="020B0604020202020204" pitchFamily="34" charset="0"/>
              </a:rPr>
              <a:t>This slide shows the </a:t>
            </a:r>
            <a:r>
              <a:rPr lang="en-US" altLang="ja-JP" b="0" i="0" err="1">
                <a:solidFill>
                  <a:srgbClr val="202124"/>
                </a:solidFill>
                <a:effectLst/>
                <a:latin typeface="arial" panose="020B0604020202020204" pitchFamily="34" charset="0"/>
              </a:rPr>
              <a:t>ICA_Block</a:t>
            </a:r>
            <a:r>
              <a:rPr lang="en-US" altLang="ja-JP" b="0" i="0">
                <a:solidFill>
                  <a:srgbClr val="202124"/>
                </a:solidFill>
                <a:effectLst/>
                <a:latin typeface="arial" panose="020B0604020202020204" pitchFamily="34" charset="0"/>
              </a:rPr>
              <a:t> and important ICA bases when applying the proposed method to the image “Barbara”.</a:t>
            </a:r>
            <a:endParaRPr kumimoji="1" lang="en-US" altLang="ja-JP"/>
          </a:p>
          <a:p>
            <a:endParaRPr kumimoji="1" lang="en-US" altLang="ja-JP"/>
          </a:p>
          <a:p>
            <a:endParaRPr kumimoji="1" lang="en-US" altLang="ja-JP"/>
          </a:p>
          <a:p>
            <a:r>
              <a:rPr kumimoji="1" lang="ja-JP" altLang="en-US"/>
              <a:t>結果に対する理由：</a:t>
            </a:r>
            <a:endParaRPr kumimoji="1" lang="en-US" altLang="ja-JP"/>
          </a:p>
          <a:p>
            <a:r>
              <a:rPr kumimoji="1" lang="ja-JP" altLang="en-US"/>
              <a:t>今回は基底を</a:t>
            </a:r>
            <a:r>
              <a:rPr kumimoji="1" lang="en-US" altLang="ja-JP"/>
              <a:t>3</a:t>
            </a:r>
            <a:r>
              <a:rPr kumimoji="1" lang="ja-JP" altLang="en-US"/>
              <a:t>個以下に限定しており、その制限下では、局所特徴を保存できないから。</a:t>
            </a:r>
            <a:endParaRPr kumimoji="1" lang="en-US" altLang="ja-JP"/>
          </a:p>
          <a:p>
            <a:r>
              <a:rPr kumimoji="1" lang="ja-JP" altLang="en-US"/>
              <a:t>平坦に見えるが細かな輝度の変化が起こっているため、その微細な変化に</a:t>
            </a:r>
            <a:r>
              <a:rPr kumimoji="1" lang="en-US" altLang="ja-JP"/>
              <a:t>ICA</a:t>
            </a:r>
            <a:r>
              <a:rPr kumimoji="1" lang="ja-JP" altLang="en-US"/>
              <a:t>が有効であったから。</a:t>
            </a:r>
            <a:endParaRPr kumimoji="1" lang="en-US" altLang="ja-JP"/>
          </a:p>
          <a:p>
            <a:r>
              <a:rPr kumimoji="1" lang="ja-JP" altLang="en-US"/>
              <a:t>中・高レートでは</a:t>
            </a:r>
            <a:r>
              <a:rPr kumimoji="1" lang="en-US" altLang="ja-JP"/>
              <a:t>3</a:t>
            </a:r>
            <a:r>
              <a:rPr kumimoji="1" lang="ja-JP" altLang="en-US"/>
              <a:t>個以下の基底で画質を再現することは難しいため。</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3635216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付加情報なし版</a:t>
            </a:r>
            <a:endParaRPr kumimoji="1" lang="en-US" altLang="ja-JP"/>
          </a:p>
          <a:p>
            <a:r>
              <a:rPr lang="en-US" altLang="ja-JP"/>
              <a:t>This slide shows the proposed method without the additional information.</a:t>
            </a:r>
          </a:p>
          <a:p>
            <a:r>
              <a:rPr lang="en-US" altLang="ja-JP"/>
              <a:t>Looking at the graph, we can see that the entropy is increasing due to the additional information.</a:t>
            </a:r>
          </a:p>
          <a:p>
            <a:r>
              <a:rPr lang="en-US" altLang="ja-JP"/>
              <a:t>Therefore, I think that improvement is still possible.</a:t>
            </a:r>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3526627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324814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179532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r>
              <a:rPr kumimoji="1" lang="en-US" altLang="ja-JP"/>
              <a:t>2022/6/27</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28</a:t>
            </a:fld>
            <a:endParaRPr kumimoji="1" lang="ja-JP" altLang="en-US"/>
          </a:p>
        </p:txBody>
      </p:sp>
    </p:spTree>
    <p:extLst>
      <p:ext uri="{BB962C8B-B14F-4D97-AF65-F5344CB8AC3E}">
        <p14:creationId xmlns:p14="http://schemas.microsoft.com/office/powerpoint/2010/main" val="1145386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では，画質改善量の累積によって全体で使う基底を選出しています．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つの基底のみで再構成した時の画質の改善量を全ての領域で累積し，最も改善が得られる基底を選出します．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この場合，各基底の得意な表現が明確でないため，表現できる特徴が偏る可能性があります．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320190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1.00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そんな</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について何ですが、この規則的な基底により、画像中の周波数成分を抽出することができます。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画像の主要な要素は、低周波成分に集中するという統計的な性質を利用し、雑音だとされている高周波成分の情報を重点的に削ることで、高い圧縮率が実現されています。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ほどほどに削るのは問題ないが、たくさん圧縮した場合、高周波成分の情報が必要な柄などの領域にノイズが発生してしまいます。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つまり、人間の視覚が必要とする情報を、削ってしまっているわけです。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r>
              <a:rPr kumimoji="1" lang="en-US" altLang="ja-JP"/>
              <a:t>2022/6/27</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30</a:t>
            </a:fld>
            <a:endParaRPr kumimoji="1" lang="ja-JP" altLang="en-US"/>
          </a:p>
        </p:txBody>
      </p:sp>
    </p:spTree>
    <p:extLst>
      <p:ext uri="{BB962C8B-B14F-4D97-AF65-F5344CB8AC3E}">
        <p14:creationId xmlns:p14="http://schemas.microsoft.com/office/powerpoint/2010/main" val="1424185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先行研究の課題を踏まえて、本研究では，</a:t>
            </a:r>
            <a:r>
              <a:rPr kumimoji="1" lang="en-US" altLang="ja-JP"/>
              <a:t>Step1</a:t>
            </a:r>
            <a:r>
              <a:rPr kumimoji="1" lang="ja-JP" altLang="en-US"/>
              <a:t>では、</a:t>
            </a:r>
            <a:r>
              <a:rPr kumimoji="1" lang="en-US" altLang="ja-JP"/>
              <a:t>MP</a:t>
            </a:r>
            <a:r>
              <a:rPr kumimoji="1" lang="ja-JP" altLang="en-US"/>
              <a:t>法の代わりに，基底間の組み合わせを考慮できる，画質改善量を用いた領域分割手法の提案。</a:t>
            </a:r>
            <a:endParaRPr kumimoji="1" lang="en-US" altLang="ja-JP"/>
          </a:p>
          <a:p>
            <a:endParaRPr kumimoji="1" lang="en-US" altLang="ja-JP"/>
          </a:p>
          <a:p>
            <a:r>
              <a:rPr kumimoji="1" lang="en-US" altLang="ja-JP"/>
              <a:t>Step2</a:t>
            </a:r>
            <a:r>
              <a:rPr kumimoji="1" lang="ja-JP" altLang="en-US"/>
              <a:t>では、基底をどれくらい選出できるのか明確でないため，明確にし，表現可能な基底の特徴に偏りが生まれないように，基底の特徴を明確にします．</a:t>
            </a:r>
            <a:endParaRPr kumimoji="1" lang="en-US" altLang="ja-JP"/>
          </a:p>
          <a:p>
            <a:r>
              <a:rPr kumimoji="1" lang="ja-JP" altLang="en-US"/>
              <a:t>これらの処理を先行研究に加えることで，符号化性能の改善を行います．</a:t>
            </a:r>
            <a:endParaRPr kumimoji="1" lang="en-US" altLang="ja-JP"/>
          </a:p>
          <a:p>
            <a:endParaRPr kumimoji="1" lang="en-US" altLang="ja-JP"/>
          </a:p>
          <a:p>
            <a:r>
              <a:rPr kumimoji="1" lang="ja-JP" altLang="en-US"/>
              <a:t>基底特徴を明確にする処理は，実験中のため，今回は省いています．</a:t>
            </a:r>
            <a:endParaRPr kumimoji="1" lang="en-US" altLang="ja-JP"/>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extLst>
      <p:ext uri="{BB962C8B-B14F-4D97-AF65-F5344CB8AC3E}">
        <p14:creationId xmlns:p14="http://schemas.microsoft.com/office/powerpoint/2010/main" val="2370006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を併用した手法の目的は、</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のように、画像全体で使う基底の種類をなるべく少なくしたとき、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よりも画質を高くできる領域と基底を選出することです。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の画質をそろえて比較するとき，一定の画質を表すためには，複数の基底を使うため，基底同士の組み合わせを考える必要があります。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では、付加情報を考えた領域と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基底を選出します．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ここで注意したいのは，全体で使う基底を選出するため，選出基底の得意な表現が偏ってしまうと，表現の幅が減ってしまうため，偏らないことが重要になります．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7819379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1938285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3746799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2139899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383544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1.50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そこで、人の視覚が必要とする情報を、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と同様に基底を用いて抽出する、独立成分分析（</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）があります。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は、人間の視覚の初期（第一次視覚野）がどう特徴を処理しているのかをモデル化したもので、入力画像をなるべく少ない基底で表現することを目的としています。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これですと、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つの基底でおおよそ再現できます。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そのため、たくさん圧縮しても、視覚が必要とする情報を保存できます。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extLst>
      <p:ext uri="{BB962C8B-B14F-4D97-AF65-F5344CB8AC3E}">
        <p14:creationId xmlns:p14="http://schemas.microsoft.com/office/powerpoint/2010/main" val="2376962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2019630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3746388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47</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48</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実は、デジタル画像は多くのデータを持っているため、そのまま利用してしまうと、保存できなかったり、通信に時間がかかってしまいます。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そのため、画像中の不要な情報を削って、画像をより効率的に扱えるようにしよう、というのが画像符号化です。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情報社会である、現在・将来的なサービスとして、リアリティのある</a:t>
            </a:r>
            <a:r>
              <a:rPr kumimoji="1" lang="en-US" altLang="ja-JP" sz="1200" kern="1200">
                <a:solidFill>
                  <a:schemeClr val="tx1"/>
                </a:solidFill>
                <a:effectLst/>
                <a:latin typeface="+mn-lt"/>
                <a:ea typeface="+mn-ea"/>
                <a:cs typeface="+mn-cs"/>
              </a:rPr>
              <a:t>XR</a:t>
            </a:r>
            <a:r>
              <a:rPr kumimoji="1" lang="ja-JP" altLang="en-US" sz="1200" kern="1200">
                <a:solidFill>
                  <a:schemeClr val="tx1"/>
                </a:solidFill>
                <a:effectLst/>
                <a:latin typeface="+mn-lt"/>
                <a:ea typeface="+mn-ea"/>
                <a:cs typeface="+mn-cs"/>
              </a:rPr>
              <a:t>技術や自動運転、新たなライフスタイルの実現には欠かせない技術と言えます。</a:t>
            </a:r>
            <a:endParaRPr kumimoji="1" lang="en-US" altLang="ja-JP">
              <a:solidFill>
                <a:schemeClr val="tx1"/>
              </a:solidFill>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49</a:t>
            </a:fld>
            <a:endParaRPr kumimoji="1" lang="ja-JP" altLang="en-US"/>
          </a:p>
        </p:txBody>
      </p:sp>
    </p:spTree>
    <p:extLst>
      <p:ext uri="{BB962C8B-B14F-4D97-AF65-F5344CB8AC3E}">
        <p14:creationId xmlns:p14="http://schemas.microsoft.com/office/powerpoint/2010/main" val="343375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2.40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先ほど説明した、</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が得意とする特徴は、異なっているため、</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画像が必要とする情報を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で、また、人間が必要とする情報を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で、それぞれ保存することを目指した、人間中心の符号化方式が検討されています。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僕はこの手法をどう実現させればいいのかなってのを研究しています。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主に処理コストの削減</a:t>
            </a:r>
            <a:endParaRPr kumimoji="1" lang="en-US" altLang="ja-JP" dirty="0"/>
          </a:p>
          <a:p>
            <a:r>
              <a:rPr kumimoji="1" lang="ja-JP" altLang="en-US" dirty="0"/>
              <a:t>　これらは、各レートで選出された</a:t>
            </a:r>
            <a:r>
              <a:rPr kumimoji="1" lang="en-US" altLang="ja-JP" dirty="0"/>
              <a:t>ICA</a:t>
            </a:r>
            <a:r>
              <a:rPr kumimoji="1" lang="ja-JP" altLang="en-US" dirty="0"/>
              <a:t>基底とそれらの適用領域を表しています。</a:t>
            </a:r>
            <a:endParaRPr kumimoji="1" lang="en-US" altLang="ja-JP" dirty="0"/>
          </a:p>
          <a:p>
            <a:r>
              <a:rPr kumimoji="1" lang="ja-JP" altLang="en-US" dirty="0"/>
              <a:t>　レートごとに</a:t>
            </a:r>
            <a:r>
              <a:rPr kumimoji="1" lang="en-US" altLang="ja-JP" dirty="0"/>
              <a:t>DCT</a:t>
            </a:r>
            <a:r>
              <a:rPr kumimoji="1" lang="ja-JP" altLang="en-US" dirty="0"/>
              <a:t>、</a:t>
            </a:r>
            <a:r>
              <a:rPr kumimoji="1" lang="en-US" altLang="ja-JP" dirty="0"/>
              <a:t>ICA</a:t>
            </a:r>
            <a:r>
              <a:rPr kumimoji="1" lang="ja-JP" altLang="en-US" dirty="0"/>
              <a:t>を適用する領域が異なるため、最適（選出）な基底もそれに合わせて選出しなおす必要がある点。</a:t>
            </a:r>
            <a:endParaRPr kumimoji="1" lang="en-US" altLang="ja-JP" dirty="0"/>
          </a:p>
          <a:p>
            <a:r>
              <a:rPr kumimoji="1" lang="ja-JP" altLang="en-US" dirty="0"/>
              <a:t>　</a:t>
            </a:r>
            <a:endParaRPr kumimoji="1" lang="en-US" altLang="ja-JP" dirty="0"/>
          </a:p>
          <a:p>
            <a:r>
              <a:rPr kumimoji="1" lang="ja-JP" altLang="en-US" dirty="0"/>
              <a:t>　より適した選出法を検討していきたい。</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r>
              <a:rPr kumimoji="1" lang="en-US" altLang="ja-JP"/>
              <a:t>2022/6/27</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50</a:t>
            </a:fld>
            <a:endParaRPr kumimoji="1" lang="ja-JP" altLang="en-US"/>
          </a:p>
        </p:txBody>
      </p:sp>
    </p:spTree>
    <p:extLst>
      <p:ext uri="{BB962C8B-B14F-4D97-AF65-F5344CB8AC3E}">
        <p14:creationId xmlns:p14="http://schemas.microsoft.com/office/powerpoint/2010/main" val="633482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r>
              <a:rPr kumimoji="1" lang="en-US" altLang="ja-JP" dirty="0"/>
              <a:t>SSIM</a:t>
            </a:r>
            <a:r>
              <a:rPr kumimoji="1" lang="ja-JP" altLang="en-US" dirty="0"/>
              <a:t>版</a:t>
            </a:r>
            <a:endParaRPr kumimoji="1" lang="en-US" altLang="ja-JP" dirty="0"/>
          </a:p>
          <a:p>
            <a:r>
              <a:rPr kumimoji="1" lang="ja-JP" altLang="en-US" dirty="0"/>
              <a:t>　画質だけでなく、構造的な部分も評価している。</a:t>
            </a:r>
            <a:endParaRPr kumimoji="1" lang="en-US" altLang="ja-JP" dirty="0"/>
          </a:p>
          <a:p>
            <a:r>
              <a:rPr kumimoji="1" lang="ja-JP" altLang="en-US" dirty="0"/>
              <a:t>　</a:t>
            </a:r>
            <a:r>
              <a:rPr kumimoji="1" lang="en-US" altLang="ja-JP" dirty="0"/>
              <a:t>SSIM</a:t>
            </a:r>
            <a:r>
              <a:rPr kumimoji="1" lang="ja-JP" altLang="en-US" dirty="0"/>
              <a:t>でも</a:t>
            </a:r>
            <a:r>
              <a:rPr kumimoji="1" lang="en-US" altLang="ja-JP" dirty="0"/>
              <a:t>PSNR</a:t>
            </a:r>
            <a:r>
              <a:rPr kumimoji="1" lang="ja-JP" altLang="en-US" dirty="0"/>
              <a:t>と同様に、符号化性能を改善できた。</a:t>
            </a:r>
          </a:p>
        </p:txBody>
      </p:sp>
      <p:sp>
        <p:nvSpPr>
          <p:cNvPr id="4" name="日付プレースホルダー 3"/>
          <p:cNvSpPr>
            <a:spLocks noGrp="1"/>
          </p:cNvSpPr>
          <p:nvPr>
            <p:ph type="dt" idx="1"/>
          </p:nvPr>
        </p:nvSpPr>
        <p:spPr/>
        <p:txBody>
          <a:bodyPr/>
          <a:lstStyle/>
          <a:p>
            <a:r>
              <a:rPr kumimoji="1" lang="en-US" altLang="ja-JP"/>
              <a:t>2022/6/27</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51</a:t>
            </a:fld>
            <a:endParaRPr kumimoji="1" lang="ja-JP" altLang="en-US"/>
          </a:p>
        </p:txBody>
      </p:sp>
    </p:spTree>
    <p:extLst>
      <p:ext uri="{BB962C8B-B14F-4D97-AF65-F5344CB8AC3E}">
        <p14:creationId xmlns:p14="http://schemas.microsoft.com/office/powerpoint/2010/main" val="6762374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他の画像でも符号化性能が改善</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52</a:t>
            </a:fld>
            <a:endParaRPr kumimoji="1" lang="ja-JP" altLang="en-US"/>
          </a:p>
        </p:txBody>
      </p:sp>
    </p:spTree>
    <p:extLst>
      <p:ext uri="{BB962C8B-B14F-4D97-AF65-F5344CB8AC3E}">
        <p14:creationId xmlns:p14="http://schemas.microsoft.com/office/powerpoint/2010/main" val="30951670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わずかに改善。</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r>
              <a:rPr kumimoji="1" lang="en-US" altLang="ja-JP"/>
              <a:t>2022/6/27</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53</a:t>
            </a:fld>
            <a:endParaRPr kumimoji="1" lang="ja-JP" altLang="en-US"/>
          </a:p>
        </p:txBody>
      </p:sp>
    </p:spTree>
    <p:extLst>
      <p:ext uri="{BB962C8B-B14F-4D97-AF65-F5344CB8AC3E}">
        <p14:creationId xmlns:p14="http://schemas.microsoft.com/office/powerpoint/2010/main" val="10435435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低レートであるほど、</a:t>
            </a:r>
            <a:r>
              <a:rPr kumimoji="1" lang="en-US" altLang="ja-JP" dirty="0"/>
              <a:t>DCT</a:t>
            </a:r>
            <a:r>
              <a:rPr kumimoji="1" lang="ja-JP" altLang="en-US" dirty="0"/>
              <a:t>は視覚に必要な情報を削ってしまうため、</a:t>
            </a:r>
            <a:r>
              <a:rPr kumimoji="1" lang="en-US" altLang="ja-JP" dirty="0"/>
              <a:t>ICA</a:t>
            </a:r>
            <a:r>
              <a:rPr kumimoji="1" lang="ja-JP" altLang="en-US" dirty="0"/>
              <a:t>が効果的になる領域が増加する。</a:t>
            </a:r>
            <a:endParaRPr kumimoji="1" lang="en-US" altLang="ja-JP" dirty="0"/>
          </a:p>
          <a:p>
            <a:endParaRPr kumimoji="1" lang="ja-JP" altLang="en-US" dirty="0"/>
          </a:p>
        </p:txBody>
      </p:sp>
      <p:sp>
        <p:nvSpPr>
          <p:cNvPr id="4" name="日付プレースホルダー 3"/>
          <p:cNvSpPr>
            <a:spLocks noGrp="1"/>
          </p:cNvSpPr>
          <p:nvPr>
            <p:ph type="dt" idx="1"/>
          </p:nvPr>
        </p:nvSpPr>
        <p:spPr/>
        <p:txBody>
          <a:bodyPr/>
          <a:lstStyle/>
          <a:p>
            <a:r>
              <a:rPr kumimoji="1" lang="en-US" altLang="ja-JP"/>
              <a:t>2022/6/27</a:t>
            </a:r>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54</a:t>
            </a:fld>
            <a:endParaRPr kumimoji="1" lang="ja-JP" altLang="en-US"/>
          </a:p>
        </p:txBody>
      </p:sp>
    </p:spTree>
    <p:extLst>
      <p:ext uri="{BB962C8B-B14F-4D97-AF65-F5344CB8AC3E}">
        <p14:creationId xmlns:p14="http://schemas.microsoft.com/office/powerpoint/2010/main" val="22500740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ある。</a:t>
            </a:r>
            <a:endParaRPr kumimoji="1" lang="en-US" altLang="ja-JP" dirty="0"/>
          </a:p>
          <a:p>
            <a:r>
              <a:rPr kumimoji="1" lang="ja-JP" altLang="en-US" dirty="0"/>
              <a:t>　オレンジの四角は基底情報を除いたもの。</a:t>
            </a:r>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55</a:t>
            </a:fld>
            <a:endParaRPr kumimoji="1" lang="ja-JP" altLang="en-US"/>
          </a:p>
        </p:txBody>
      </p:sp>
    </p:spTree>
    <p:extLst>
      <p:ext uri="{BB962C8B-B14F-4D97-AF65-F5344CB8AC3E}">
        <p14:creationId xmlns:p14="http://schemas.microsoft.com/office/powerpoint/2010/main" val="14194292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平坦であるほど効果的であった。</a:t>
            </a:r>
            <a:endParaRPr kumimoji="1" lang="en-US" altLang="ja-JP" dirty="0"/>
          </a:p>
          <a:p>
            <a:r>
              <a:rPr kumimoji="1" lang="ja-JP" altLang="en-US" dirty="0"/>
              <a:t>　理由として、平坦な領域も</a:t>
            </a:r>
            <a:r>
              <a:rPr kumimoji="1" lang="en-US" altLang="ja-JP" dirty="0"/>
              <a:t>ICA</a:t>
            </a:r>
            <a:r>
              <a:rPr kumimoji="1" lang="ja-JP" altLang="en-US" dirty="0"/>
              <a:t>の方が効果的であることが多い。</a:t>
            </a:r>
            <a:endParaRPr kumimoji="1" lang="en-US" altLang="ja-JP" dirty="0"/>
          </a:p>
          <a:p>
            <a:r>
              <a:rPr kumimoji="1" lang="ja-JP" altLang="en-US" dirty="0"/>
              <a:t>　また、想定する基底数では、強い局所特徴を表現できない。</a:t>
            </a:r>
            <a:endParaRPr kumimoji="1" lang="en-US" altLang="ja-JP" dirty="0"/>
          </a:p>
          <a:p>
            <a:r>
              <a:rPr kumimoji="1" lang="ja-JP" altLang="en-US" dirty="0"/>
              <a:t>　といった理由から、平坦な特徴を持つ画像の方が効果的です。</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56</a:t>
            </a:fld>
            <a:endParaRPr kumimoji="1" lang="ja-JP" altLang="en-US"/>
          </a:p>
        </p:txBody>
      </p:sp>
    </p:spTree>
    <p:extLst>
      <p:ext uri="{BB962C8B-B14F-4D97-AF65-F5344CB8AC3E}">
        <p14:creationId xmlns:p14="http://schemas.microsoft.com/office/powerpoint/2010/main" val="11392547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57</a:t>
            </a:fld>
            <a:endParaRPr kumimoji="1" lang="ja-JP" altLang="en-US"/>
          </a:p>
        </p:txBody>
      </p:sp>
    </p:spTree>
    <p:extLst>
      <p:ext uri="{BB962C8B-B14F-4D97-AF65-F5344CB8AC3E}">
        <p14:creationId xmlns:p14="http://schemas.microsoft.com/office/powerpoint/2010/main" val="6810343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使用基底を決定した時に、符号化性能改善に対して、どこまでを許容範囲とするか。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丸はもちろんだが、△も符号化性能改善に有効である場合がある。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ブロック単体での話ではなく、画像全体に影響がある。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58</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59</a:t>
            </a:fld>
            <a:endParaRPr kumimoji="1" lang="ja-JP" altLang="en-US"/>
          </a:p>
        </p:txBody>
      </p:sp>
    </p:spTree>
    <p:extLst>
      <p:ext uri="{BB962C8B-B14F-4D97-AF65-F5344CB8AC3E}">
        <p14:creationId xmlns:p14="http://schemas.microsoft.com/office/powerpoint/2010/main" val="343959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3.10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手法の課題についてです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を併用したハイブリット符号化を実現させるためには、</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ブロックに対して</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または</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のどちらを適用させるのが最適なのか</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また、</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を適用させる場合、ブロックの保存にはどの種類の</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基底を、それをいくつ使用するのが最適なのかを決定する必要があります。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これらを解決するための手法を提案していきます。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a:t>
            </a:fld>
            <a:endParaRPr kumimoji="1" lang="ja-JP" altLang="en-US"/>
          </a:p>
        </p:txBody>
      </p:sp>
    </p:spTree>
    <p:extLst>
      <p:ext uri="{BB962C8B-B14F-4D97-AF65-F5344CB8AC3E}">
        <p14:creationId xmlns:p14="http://schemas.microsoft.com/office/powerpoint/2010/main" val="658956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人間研、</a:t>
            </a:r>
            <a:r>
              <a:rPr kumimoji="1" lang="en-US" altLang="ja-JP" dirty="0"/>
              <a:t>CD</a:t>
            </a:r>
            <a:r>
              <a:rPr kumimoji="1" lang="ja-JP" altLang="en-US" dirty="0"/>
              <a:t>研、事業に近い開発を行っている研究所であったりが希望ですが、</a:t>
            </a:r>
            <a:endParaRPr kumimoji="1" lang="en-US" altLang="ja-JP" dirty="0"/>
          </a:p>
          <a:p>
            <a:r>
              <a:rPr kumimoji="1" lang="ja-JP" altLang="en-US" dirty="0"/>
              <a:t>　結局はどこに行ったとしても、己の信念やこだわりに対してすべきことを見つけて行動するだけなので、</a:t>
            </a:r>
            <a:endParaRPr kumimoji="1" lang="en-US" altLang="ja-JP" dirty="0"/>
          </a:p>
          <a:p>
            <a:r>
              <a:rPr kumimoji="1" lang="ja-JP" altLang="en-US" dirty="0"/>
              <a:t>　必要として頂けるのであれば、他の領域でも大歓迎です。</a:t>
            </a:r>
            <a:endParaRPr kumimoji="1" lang="en-US" altLang="ja-JP" dirty="0"/>
          </a:p>
          <a:p>
            <a:endParaRPr kumimoji="1" lang="en-US" altLang="ja-JP" dirty="0"/>
          </a:p>
          <a:p>
            <a:r>
              <a:rPr kumimoji="1" lang="ja-JP" altLang="en-US" dirty="0"/>
              <a:t>　希望に対して、活かせる知識・経験としては、</a:t>
            </a:r>
            <a:endParaRPr kumimoji="1" lang="en-US" altLang="ja-JP" dirty="0"/>
          </a:p>
          <a:p>
            <a:r>
              <a:rPr kumimoji="1" lang="ja-JP" altLang="en-US" dirty="0"/>
              <a:t>　研究で培った画像・映像処理、チーム開発や自主的に学んだ機械学習の知識であったり、　</a:t>
            </a:r>
            <a:endParaRPr kumimoji="1" lang="en-US" altLang="ja-JP" dirty="0"/>
          </a:p>
          <a:p>
            <a:r>
              <a:rPr kumimoji="1" lang="ja-JP" altLang="en-US" dirty="0"/>
              <a:t>　チームでの研究開発が必要不可欠であるため、チームでのシステム開発やゼミにおいて組織活動が円滑になるよう立ち回った経験が活かせると感じています。</a:t>
            </a: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60</a:t>
            </a:fld>
            <a:endParaRPr kumimoji="1" lang="ja-JP" altLang="en-US"/>
          </a:p>
        </p:txBody>
      </p:sp>
    </p:spTree>
    <p:extLst>
      <p:ext uri="{BB962C8B-B14F-4D97-AF65-F5344CB8AC3E}">
        <p14:creationId xmlns:p14="http://schemas.microsoft.com/office/powerpoint/2010/main" val="25465186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61</a:t>
            </a:fld>
            <a:endParaRPr kumimoji="1" lang="ja-JP" altLang="en-US"/>
          </a:p>
        </p:txBody>
      </p:sp>
    </p:spTree>
    <p:extLst>
      <p:ext uri="{BB962C8B-B14F-4D97-AF65-F5344CB8AC3E}">
        <p14:creationId xmlns:p14="http://schemas.microsoft.com/office/powerpoint/2010/main" val="426963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kumimoji="1" lang="en-US" altLang="ja-JP" sz="1200" kern="1200" dirty="0">
                <a:solidFill>
                  <a:schemeClr val="tx1"/>
                </a:solidFill>
                <a:effectLst/>
                <a:latin typeface="+mn-lt"/>
                <a:ea typeface="+mn-ea"/>
                <a:cs typeface="+mn-cs"/>
              </a:rPr>
              <a:t>3.40</a:t>
            </a:r>
          </a:p>
          <a:p>
            <a:pPr marL="133350" algn="just"/>
            <a:r>
              <a:rPr kumimoji="1" lang="ja-JP" altLang="en-US" sz="1200" kern="1200" dirty="0">
                <a:solidFill>
                  <a:schemeClr val="tx1"/>
                </a:solidFill>
                <a:effectLst/>
                <a:latin typeface="+mn-lt"/>
                <a:ea typeface="+mn-ea"/>
                <a:cs typeface="+mn-cs"/>
              </a:rPr>
              <a:t>これは同じ画質を保存するために必要な情報量を表しています。</a:t>
            </a:r>
            <a:endParaRPr kumimoji="1" lang="en-US" altLang="ja-JP" sz="1200" kern="1200" dirty="0">
              <a:solidFill>
                <a:schemeClr val="tx1"/>
              </a:solidFill>
              <a:effectLst/>
              <a:latin typeface="+mn-lt"/>
              <a:ea typeface="+mn-ea"/>
              <a:cs typeface="+mn-cs"/>
            </a:endParaRPr>
          </a:p>
          <a:p>
            <a:pPr marL="133350" algn="just"/>
            <a:r>
              <a:rPr kumimoji="1" lang="ja-JP" altLang="en-US" sz="1200" kern="1200" dirty="0">
                <a:solidFill>
                  <a:schemeClr val="tx1"/>
                </a:solidFill>
                <a:effectLst/>
                <a:latin typeface="+mn-lt"/>
                <a:ea typeface="+mn-ea"/>
                <a:cs typeface="+mn-cs"/>
              </a:rPr>
              <a:t>先ほど説明した課題を解決するために考えなければいけないもう一つの課題が、</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基底の情報です。</a:t>
            </a:r>
            <a:endParaRPr kumimoji="1" lang="en-US" altLang="ja-JP" sz="1200" kern="1200" dirty="0">
              <a:solidFill>
                <a:schemeClr val="tx1"/>
              </a:solidFill>
              <a:effectLst/>
              <a:latin typeface="+mn-lt"/>
              <a:ea typeface="+mn-ea"/>
              <a:cs typeface="+mn-cs"/>
            </a:endParaRPr>
          </a:p>
          <a:p>
            <a:pPr marL="133350" algn="just"/>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基底は画像に固有の形状となるため、送信先と共有しなければなりません。</a:t>
            </a:r>
            <a:endParaRPr kumimoji="1" lang="en-US" altLang="ja-JP" sz="1200" kern="1200" dirty="0">
              <a:solidFill>
                <a:schemeClr val="tx1"/>
              </a:solidFill>
              <a:effectLst/>
              <a:latin typeface="+mn-lt"/>
              <a:ea typeface="+mn-ea"/>
              <a:cs typeface="+mn-cs"/>
            </a:endParaRPr>
          </a:p>
          <a:p>
            <a:pPr marL="133350" algn="just"/>
            <a:r>
              <a:rPr kumimoji="1" lang="ja-JP" altLang="en-US" sz="1200" kern="1200" dirty="0">
                <a:solidFill>
                  <a:schemeClr val="tx1"/>
                </a:solidFill>
                <a:effectLst/>
                <a:latin typeface="+mn-lt"/>
                <a:ea typeface="+mn-ea"/>
                <a:cs typeface="+mn-cs"/>
              </a:rPr>
              <a:t>そのため、画像全体で使用する</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基底の種類を制限せずに課題を解決すると、付加情報により情報量が増加してしまいます。</a:t>
            </a:r>
            <a:endParaRPr kumimoji="1" lang="en-US" altLang="ja-JP" sz="1200" kern="1200" dirty="0">
              <a:solidFill>
                <a:schemeClr val="tx1"/>
              </a:solidFill>
              <a:effectLst/>
              <a:latin typeface="+mn-lt"/>
              <a:ea typeface="+mn-ea"/>
              <a:cs typeface="+mn-cs"/>
            </a:endParaRPr>
          </a:p>
          <a:p>
            <a:pPr marL="133350" algn="just"/>
            <a:r>
              <a:rPr kumimoji="1" lang="ja-JP" altLang="en-US" sz="1200" kern="1200" dirty="0">
                <a:solidFill>
                  <a:schemeClr val="tx1"/>
                </a:solidFill>
                <a:effectLst/>
                <a:latin typeface="+mn-lt"/>
                <a:ea typeface="+mn-ea"/>
                <a:cs typeface="+mn-cs"/>
              </a:rPr>
              <a:t>なので、画像全体で使用する基底の数を制限することで、情報量を削減できると考えています。</a:t>
            </a:r>
            <a:endParaRPr kumimoji="1" lang="en-US" altLang="ja-JP" sz="1200" kern="1200" dirty="0">
              <a:solidFill>
                <a:schemeClr val="tx1"/>
              </a:solidFill>
              <a:effectLst/>
              <a:latin typeface="+mn-lt"/>
              <a:ea typeface="+mn-ea"/>
              <a:cs typeface="+mn-cs"/>
            </a:endParaRPr>
          </a:p>
          <a:p>
            <a:pPr marL="133350" algn="just"/>
            <a:r>
              <a:rPr kumimoji="1" lang="ja-JP" altLang="en-US" sz="1200" kern="1200" dirty="0">
                <a:solidFill>
                  <a:schemeClr val="tx1"/>
                </a:solidFill>
                <a:effectLst/>
                <a:latin typeface="+mn-lt"/>
                <a:ea typeface="+mn-ea"/>
                <a:cs typeface="+mn-cs"/>
              </a:rPr>
              <a:t>このように、本研究では、付加情報を考慮した上で、最適な適用ブロック、種類、個数を明らかにしていきます。</a:t>
            </a:r>
            <a:endParaRPr kumimoji="1" lang="en-US" altLang="ja-JP" sz="1200" kern="1200" dirty="0">
              <a:solidFill>
                <a:schemeClr val="tx1"/>
              </a:solidFill>
              <a:effectLst/>
              <a:latin typeface="+mn-lt"/>
              <a:ea typeface="+mn-ea"/>
              <a:cs typeface="+mn-cs"/>
            </a:endParaRPr>
          </a:p>
          <a:p>
            <a:pPr marL="133350" algn="just"/>
            <a:endParaRPr kumimoji="1" lang="en-US" altLang="ja-JP" sz="1200" kern="1200" dirty="0">
              <a:solidFill>
                <a:schemeClr val="tx1"/>
              </a:solidFill>
              <a:effectLst/>
              <a:latin typeface="+mn-lt"/>
              <a:ea typeface="+mn-ea"/>
              <a:cs typeface="+mn-cs"/>
            </a:endParaRPr>
          </a:p>
          <a:p>
            <a:pPr marL="133350" algn="just"/>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4.40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これは提案手法の構成図になっています。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提案手法①により、各ブロックにおける大まかな種類と個数を決定します。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この制限前というのは前スライドのこれに当たります。このままでは付加情報が多すぎるため、</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提案手法</a:t>
            </a:r>
            <a:r>
              <a:rPr kumimoji="1" lang="en-US" altLang="ja-JP" sz="1200" kern="1200" dirty="0">
                <a:solidFill>
                  <a:schemeClr val="tx1"/>
                </a:solidFill>
                <a:effectLst/>
                <a:latin typeface="+mn-lt"/>
                <a:ea typeface="+mn-ea"/>
                <a:cs typeface="+mn-cs"/>
              </a:rPr>
              <a:t>②</a:t>
            </a:r>
            <a:r>
              <a:rPr kumimoji="1" lang="ja-JP" altLang="en-US" sz="1200" kern="1200" dirty="0">
                <a:solidFill>
                  <a:schemeClr val="tx1"/>
                </a:solidFill>
                <a:effectLst/>
                <a:latin typeface="+mn-lt"/>
                <a:ea typeface="+mn-ea"/>
                <a:cs typeface="+mn-cs"/>
              </a:rPr>
              <a:t>により画像全体で使用する基底の種類を制限するために各</a:t>
            </a:r>
            <a:r>
              <a:rPr kumimoji="1" lang="en-US" altLang="ja-JP" sz="1200" kern="1200" dirty="0">
                <a:solidFill>
                  <a:schemeClr val="tx1"/>
                </a:solidFill>
                <a:effectLst/>
                <a:latin typeface="+mn-lt"/>
                <a:ea typeface="+mn-ea"/>
                <a:cs typeface="+mn-cs"/>
              </a:rPr>
              <a:t>ICA</a:t>
            </a:r>
            <a:r>
              <a:rPr kumimoji="1" lang="ja-JP" altLang="en-US" sz="1200" kern="1200" dirty="0">
                <a:solidFill>
                  <a:schemeClr val="tx1"/>
                </a:solidFill>
                <a:effectLst/>
                <a:latin typeface="+mn-lt"/>
                <a:ea typeface="+mn-ea"/>
                <a:cs typeface="+mn-cs"/>
              </a:rPr>
              <a:t>基底を評価しまして、</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提案手法</a:t>
            </a:r>
            <a:r>
              <a:rPr kumimoji="1" lang="en-US" altLang="ja-JP" sz="1200" kern="1200" dirty="0">
                <a:solidFill>
                  <a:schemeClr val="tx1"/>
                </a:solidFill>
                <a:effectLst/>
                <a:latin typeface="+mn-lt"/>
                <a:ea typeface="+mn-ea"/>
                <a:cs typeface="+mn-cs"/>
              </a:rPr>
              <a:t>③</a:t>
            </a:r>
            <a:r>
              <a:rPr kumimoji="1" lang="ja-JP" altLang="en-US" sz="1200" kern="1200" dirty="0">
                <a:solidFill>
                  <a:schemeClr val="tx1"/>
                </a:solidFill>
                <a:effectLst/>
                <a:latin typeface="+mn-lt"/>
                <a:ea typeface="+mn-ea"/>
                <a:cs typeface="+mn-cs"/>
              </a:rPr>
              <a:t>により最適な種類、個数、適用ブロックを決定します。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95344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5.10</a:t>
            </a: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一つ目の手法の説明です。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ブロックの保存に適した基底の選択は全探索をすればよいのですが、</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基底の個数が決まるたびにどの</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 </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基底を使うか悩んでいると時間がかかってしまうため、</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使用する基底の優先度をブロックごとにあらかじめ決めておきます。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例えば、基底</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個使える場合、基底を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個使える条件で最適な</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1st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基底があり、</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それと組み合わせた時に画質を最適に出来る基底を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2nd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3</a:t>
            </a:r>
            <a:r>
              <a:rPr lang="en-US" altLang="ja-JP" sz="1800" kern="100" baseline="30000" dirty="0">
                <a:effectLst/>
                <a:latin typeface="Times New Roman" panose="02020603050405020304" pitchFamily="18" charset="0"/>
                <a:ea typeface="ＭＳ 明朝" panose="02020609040205080304" pitchFamily="17" charset="-128"/>
                <a:cs typeface="Times New Roman" panose="02020603050405020304" pitchFamily="18" charset="0"/>
              </a:rPr>
              <a:t>rd</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以降も同様の処理を繰り返すことで、</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どの個数でも最適な種類を使用できる優先度を決定できます。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dirty="0"/>
          </a:p>
        </p:txBody>
      </p:sp>
      <p:sp>
        <p:nvSpPr>
          <p:cNvPr id="6" name="日付プレースホルダー 5"/>
          <p:cNvSpPr>
            <a:spLocks noGrp="1"/>
          </p:cNvSpPr>
          <p:nvPr>
            <p:ph type="dt" idx="10"/>
          </p:nvPr>
        </p:nvSpPr>
        <p:spPr/>
        <p:txBody>
          <a:bodyPr/>
          <a:lstStyle/>
          <a:p>
            <a:r>
              <a:rPr kumimoji="1" lang="en-US" altLang="ja-JP"/>
              <a:t>2022/6/27</a:t>
            </a:r>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12499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hart" Target="../charts/chart1.xml"/><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4.png"/><Relationship Id="rId7" Type="http://schemas.openxmlformats.org/officeDocument/2006/relationships/image" Target="../media/image43.png"/><Relationship Id="rId12"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5.png"/><Relationship Id="rId5" Type="http://schemas.openxmlformats.org/officeDocument/2006/relationships/image" Target="../media/image41.png"/><Relationship Id="rId10" Type="http://schemas.openxmlformats.org/officeDocument/2006/relationships/image" Target="../media/image38.png"/><Relationship Id="rId4" Type="http://schemas.openxmlformats.org/officeDocument/2006/relationships/image" Target="../media/image40.png"/><Relationship Id="rId9" Type="http://schemas.openxmlformats.org/officeDocument/2006/relationships/chart" Target="../charts/chart3.xml"/></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34.png"/><Relationship Id="rId3" Type="http://schemas.openxmlformats.org/officeDocument/2006/relationships/image" Target="../media/image47.png"/><Relationship Id="rId7" Type="http://schemas.openxmlformats.org/officeDocument/2006/relationships/image" Target="../media/image36.png"/><Relationship Id="rId12"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33.png"/><Relationship Id="rId5" Type="http://schemas.openxmlformats.org/officeDocument/2006/relationships/image" Target="../media/image49.png"/><Relationship Id="rId10" Type="http://schemas.openxmlformats.org/officeDocument/2006/relationships/image" Target="../media/image31.png"/><Relationship Id="rId4" Type="http://schemas.openxmlformats.org/officeDocument/2006/relationships/image" Target="../media/image48.pn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57.bmp"/><Relationship Id="rId13" Type="http://schemas.openxmlformats.org/officeDocument/2006/relationships/image" Target="../media/image62.bmp"/><Relationship Id="rId3" Type="http://schemas.openxmlformats.org/officeDocument/2006/relationships/chart" Target="../charts/chart5.xml"/><Relationship Id="rId7" Type="http://schemas.openxmlformats.org/officeDocument/2006/relationships/image" Target="../media/image56.bmp"/><Relationship Id="rId12" Type="http://schemas.openxmlformats.org/officeDocument/2006/relationships/image" Target="../media/image61.bmp"/><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5.bmp"/><Relationship Id="rId11" Type="http://schemas.openxmlformats.org/officeDocument/2006/relationships/image" Target="../media/image60.bmp"/><Relationship Id="rId5" Type="http://schemas.openxmlformats.org/officeDocument/2006/relationships/image" Target="../media/image54.bmp"/><Relationship Id="rId10" Type="http://schemas.openxmlformats.org/officeDocument/2006/relationships/image" Target="../media/image59.bmp"/><Relationship Id="rId4" Type="http://schemas.openxmlformats.org/officeDocument/2006/relationships/image" Target="../media/image53.png"/><Relationship Id="rId9" Type="http://schemas.openxmlformats.org/officeDocument/2006/relationships/image" Target="../media/image58.bm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8" Type="http://schemas.openxmlformats.org/officeDocument/2006/relationships/image" Target="../media/image67.bmp"/><Relationship Id="rId13" Type="http://schemas.openxmlformats.org/officeDocument/2006/relationships/image" Target="../media/image72.png"/><Relationship Id="rId3" Type="http://schemas.openxmlformats.org/officeDocument/2006/relationships/chart" Target="../charts/chart7.xml"/><Relationship Id="rId7" Type="http://schemas.openxmlformats.org/officeDocument/2006/relationships/image" Target="../media/image66.bmp"/><Relationship Id="rId12" Type="http://schemas.openxmlformats.org/officeDocument/2006/relationships/image" Target="../media/image71.bm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5.bmp"/><Relationship Id="rId11" Type="http://schemas.openxmlformats.org/officeDocument/2006/relationships/image" Target="../media/image70.bmp"/><Relationship Id="rId5" Type="http://schemas.openxmlformats.org/officeDocument/2006/relationships/image" Target="../media/image64.bmp"/><Relationship Id="rId10" Type="http://schemas.openxmlformats.org/officeDocument/2006/relationships/image" Target="../media/image69.bmp"/><Relationship Id="rId4" Type="http://schemas.openxmlformats.org/officeDocument/2006/relationships/image" Target="../media/image63.png"/><Relationship Id="rId9" Type="http://schemas.openxmlformats.org/officeDocument/2006/relationships/image" Target="../media/image68.bmp"/></Relationships>
</file>

<file path=ppt/slides/_rels/slide2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chart" Target="../charts/chart8.xml"/><Relationship Id="rId7"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2.png"/><Relationship Id="rId10" Type="http://schemas.openxmlformats.org/officeDocument/2006/relationships/image" Target="../media/image78.png"/><Relationship Id="rId4" Type="http://schemas.openxmlformats.org/officeDocument/2006/relationships/image" Target="../media/image73.png"/><Relationship Id="rId9" Type="http://schemas.openxmlformats.org/officeDocument/2006/relationships/image" Target="../media/image77.png"/></Relationships>
</file>

<file path=ppt/slides/_rels/slide23.xml.rels><?xml version="1.0" encoding="UTF-8" standalone="yes"?>
<Relationships xmlns="http://schemas.openxmlformats.org/package/2006/relationships"><Relationship Id="rId8" Type="http://schemas.openxmlformats.org/officeDocument/2006/relationships/image" Target="../media/image81.bmp"/><Relationship Id="rId13" Type="http://schemas.openxmlformats.org/officeDocument/2006/relationships/image" Target="../media/image61.bmp"/><Relationship Id="rId3" Type="http://schemas.openxmlformats.org/officeDocument/2006/relationships/image" Target="../media/image79.bmp"/><Relationship Id="rId7" Type="http://schemas.openxmlformats.org/officeDocument/2006/relationships/image" Target="../media/image59.bmp"/><Relationship Id="rId12" Type="http://schemas.openxmlformats.org/officeDocument/2006/relationships/image" Target="../media/image62.bmp"/><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8.bmp"/><Relationship Id="rId11" Type="http://schemas.openxmlformats.org/officeDocument/2006/relationships/image" Target="../media/image56.bmp"/><Relationship Id="rId5" Type="http://schemas.openxmlformats.org/officeDocument/2006/relationships/image" Target="../media/image57.bmp"/><Relationship Id="rId10" Type="http://schemas.openxmlformats.org/officeDocument/2006/relationships/image" Target="../media/image55.bmp"/><Relationship Id="rId4" Type="http://schemas.openxmlformats.org/officeDocument/2006/relationships/image" Target="../media/image80.bmp"/><Relationship Id="rId9" Type="http://schemas.openxmlformats.org/officeDocument/2006/relationships/image" Target="../media/image54.bmp"/></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84.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hart" Target="../charts/chart10.xml"/><Relationship Id="rId7" Type="http://schemas.openxmlformats.org/officeDocument/2006/relationships/image" Target="../media/image8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chart" Target="../charts/chart11.xml"/></Relationships>
</file>

<file path=ppt/slides/_rels/slide28.xml.rels><?xml version="1.0" encoding="UTF-8" standalone="yes"?>
<Relationships xmlns="http://schemas.openxmlformats.org/package/2006/relationships"><Relationship Id="rId3" Type="http://schemas.openxmlformats.org/officeDocument/2006/relationships/chart" Target="../charts/chart12.xml"/><Relationship Id="rId7"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29.png"/><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hart" Target="../charts/chart13.xml"/><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9.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30.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39.png"/><Relationship Id="rId7"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1.png"/><Relationship Id="rId4" Type="http://schemas.openxmlformats.org/officeDocument/2006/relationships/image" Target="../media/image8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chart" Target="../charts/chart14.xml"/><Relationship Id="rId7" Type="http://schemas.openxmlformats.org/officeDocument/2006/relationships/image" Target="../media/image7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6.png"/><Relationship Id="rId4" Type="http://schemas.openxmlformats.org/officeDocument/2006/relationships/image" Target="../media/image63.png"/><Relationship Id="rId9" Type="http://schemas.openxmlformats.org/officeDocument/2006/relationships/image" Target="../media/image95.png"/></Relationships>
</file>

<file path=ppt/slides/_rels/slide3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chart" Target="../charts/chart15.xml"/><Relationship Id="rId7" Type="http://schemas.openxmlformats.org/officeDocument/2006/relationships/image" Target="../media/image9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76.png"/><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3.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chart" Target="../charts/chart17.xml"/><Relationship Id="rId7" Type="http://schemas.openxmlformats.org/officeDocument/2006/relationships/image" Target="../media/image10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01.png"/><Relationship Id="rId4" Type="http://schemas.openxmlformats.org/officeDocument/2006/relationships/image" Target="../media/image100.pn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image" Target="../media/image14.png"/></Relationships>
</file>

<file path=ppt/slides/_rels/slide40.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108.png"/><Relationship Id="rId7" Type="http://schemas.openxmlformats.org/officeDocument/2006/relationships/image" Target="../media/image95.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110.png"/><Relationship Id="rId4" Type="http://schemas.openxmlformats.org/officeDocument/2006/relationships/image" Target="../media/image109.png"/><Relationship Id="rId9" Type="http://schemas.openxmlformats.org/officeDocument/2006/relationships/image" Target="../media/image63.png"/></Relationships>
</file>

<file path=ppt/slides/_rels/slide41.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73.png"/><Relationship Id="rId7" Type="http://schemas.openxmlformats.org/officeDocument/2006/relationships/image" Target="../media/image9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76.png"/><Relationship Id="rId4" Type="http://schemas.openxmlformats.org/officeDocument/2006/relationships/image" Target="../media/image111.png"/><Relationship Id="rId9" Type="http://schemas.openxmlformats.org/officeDocument/2006/relationships/image" Target="../media/image77.png"/></Relationships>
</file>

<file path=ppt/slides/_rels/slide42.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29.png"/><Relationship Id="rId7" Type="http://schemas.openxmlformats.org/officeDocument/2006/relationships/image" Target="../media/image11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22.png"/><Relationship Id="rId5" Type="http://schemas.openxmlformats.org/officeDocument/2006/relationships/image" Target="../media/image84.png"/><Relationship Id="rId10" Type="http://schemas.openxmlformats.org/officeDocument/2006/relationships/image" Target="../media/image116.png"/><Relationship Id="rId4" Type="http://schemas.openxmlformats.org/officeDocument/2006/relationships/image" Target="../media/image83.png"/><Relationship Id="rId9" Type="http://schemas.openxmlformats.org/officeDocument/2006/relationships/image" Target="../media/image19.pn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2.png"/><Relationship Id="rId7" Type="http://schemas.openxmlformats.org/officeDocument/2006/relationships/image" Target="../media/image11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29.png"/><Relationship Id="rId9" Type="http://schemas.openxmlformats.org/officeDocument/2006/relationships/image" Target="../media/image9.jpeg"/></Relationships>
</file>

<file path=ppt/slides/_rels/slide44.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7.png"/><Relationship Id="rId7" Type="http://schemas.openxmlformats.org/officeDocument/2006/relationships/image" Target="../media/image11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20.png"/></Relationships>
</file>

<file path=ppt/slides/_rels/slide4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22.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s>
</file>

<file path=ppt/slides/_rels/slide4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27.png"/><Relationship Id="rId4" Type="http://schemas.openxmlformats.org/officeDocument/2006/relationships/image" Target="../media/image126.png"/></Relationships>
</file>

<file path=ppt/slides/_rels/slide4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40.png"/><Relationship Id="rId4" Type="http://schemas.openxmlformats.org/officeDocument/2006/relationships/image" Target="../media/image129.png"/></Relationships>
</file>

<file path=ppt/slides/_rels/slide49.xml.rels><?xml version="1.0" encoding="UTF-8" standalone="yes"?>
<Relationships xmlns="http://schemas.openxmlformats.org/package/2006/relationships"><Relationship Id="rId3" Type="http://schemas.openxmlformats.org/officeDocument/2006/relationships/image" Target="../media/image131.jpeg"/><Relationship Id="rId7" Type="http://schemas.openxmlformats.org/officeDocument/2006/relationships/image" Target="../media/image135.jpe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34.jpeg"/><Relationship Id="rId5" Type="http://schemas.openxmlformats.org/officeDocument/2006/relationships/image" Target="../media/image133.jpeg"/><Relationship Id="rId4" Type="http://schemas.openxmlformats.org/officeDocument/2006/relationships/image" Target="../media/image132.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36.png"/><Relationship Id="rId7"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38.png"/><Relationship Id="rId4" Type="http://schemas.openxmlformats.org/officeDocument/2006/relationships/image" Target="../media/image137.png"/><Relationship Id="rId9"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chart" Target="../charts/chart20.xml"/><Relationship Id="rId7" Type="http://schemas.openxmlformats.org/officeDocument/2006/relationships/image" Target="../media/image13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4.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21.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1054" y="1355060"/>
            <a:ext cx="8361892" cy="2761519"/>
          </a:xfrm>
        </p:spPr>
        <p:txBody>
          <a:bodyPr>
            <a:noAutofit/>
          </a:bodyPr>
          <a:lstStyle/>
          <a:p>
            <a:br>
              <a:rPr lang="en-US" altLang="ja-JP" sz="2800"/>
            </a:br>
            <a:r>
              <a:rPr lang="ja-JP" altLang="en-US" sz="4000"/>
              <a:t>離散コサイン変換と</a:t>
            </a:r>
            <a:br>
              <a:rPr lang="en-US" altLang="ja-JP" sz="4000"/>
            </a:br>
            <a:r>
              <a:rPr lang="ja-JP" altLang="en-US" sz="4000"/>
              <a:t>独立成分分析を併用した</a:t>
            </a:r>
            <a:br>
              <a:rPr lang="en-US" altLang="ja-JP" sz="4000"/>
            </a:br>
            <a:r>
              <a:rPr lang="ja-JP" altLang="en-US" sz="4000"/>
              <a:t>画像符号化手法の性能改善</a:t>
            </a:r>
            <a:br>
              <a:rPr lang="en-US" altLang="ja-JP" sz="2800"/>
            </a:br>
            <a:endParaRPr kumimoji="1" lang="ja-JP" altLang="en-US" sz="2400"/>
          </a:p>
        </p:txBody>
      </p:sp>
      <p:sp>
        <p:nvSpPr>
          <p:cNvPr id="3" name="サブタイトル 2"/>
          <p:cNvSpPr>
            <a:spLocks noGrp="1"/>
          </p:cNvSpPr>
          <p:nvPr>
            <p:ph type="subTitle" idx="1"/>
          </p:nvPr>
        </p:nvSpPr>
        <p:spPr>
          <a:xfrm>
            <a:off x="653538" y="4871582"/>
            <a:ext cx="8190406" cy="1262716"/>
          </a:xfrm>
        </p:spPr>
        <p:txBody>
          <a:bodyPr>
            <a:normAutofit/>
          </a:bodyPr>
          <a:lstStyle/>
          <a:p>
            <a:pPr>
              <a:spcBef>
                <a:spcPts val="1200"/>
              </a:spcBef>
            </a:pPr>
            <a:r>
              <a:rPr lang="ja-JP" altLang="en-US" sz="2800" dirty="0">
                <a:latin typeface="Times New Roman" panose="02020603050405020304" pitchFamily="18" charset="0"/>
                <a:cs typeface="Times New Roman" panose="02020603050405020304" pitchFamily="18" charset="0"/>
              </a:rPr>
              <a:t>亀田研究室  修士 </a:t>
            </a:r>
            <a:r>
              <a:rPr lang="en-US" altLang="ja-JP" sz="2800" dirty="0">
                <a:latin typeface="Times New Roman" panose="02020603050405020304" pitchFamily="18" charset="0"/>
                <a:cs typeface="Times New Roman" panose="02020603050405020304" pitchFamily="18" charset="0"/>
              </a:rPr>
              <a:t>2</a:t>
            </a:r>
            <a:r>
              <a:rPr lang="ja-JP" altLang="en-US" sz="2800" dirty="0">
                <a:latin typeface="Times New Roman" panose="02020603050405020304" pitchFamily="18" charset="0"/>
                <a:cs typeface="Times New Roman" panose="02020603050405020304" pitchFamily="18" charset="0"/>
              </a:rPr>
              <a:t>年</a:t>
            </a:r>
            <a:endParaRPr lang="en-US" altLang="ja-JP" sz="2800" dirty="0">
              <a:latin typeface="Times New Roman" panose="02020603050405020304" pitchFamily="18" charset="0"/>
              <a:cs typeface="Times New Roman" panose="02020603050405020304" pitchFamily="18" charset="0"/>
            </a:endParaRPr>
          </a:p>
          <a:p>
            <a:pPr>
              <a:spcBef>
                <a:spcPts val="1200"/>
              </a:spcBef>
            </a:pPr>
            <a:r>
              <a:rPr lang="ja-JP" altLang="en-US" sz="2800" dirty="0">
                <a:latin typeface="Times New Roman" panose="02020603050405020304" pitchFamily="18" charset="0"/>
                <a:cs typeface="Times New Roman" panose="02020603050405020304" pitchFamily="18" charset="0"/>
              </a:rPr>
              <a:t>　中田 雄大</a:t>
            </a:r>
            <a:endParaRPr lang="en-US" altLang="ja-JP" sz="2800" dirty="0">
              <a:latin typeface="Times New Roman" panose="02020603050405020304" pitchFamily="18" charset="0"/>
              <a:cs typeface="Times New Roman" panose="02020603050405020304" pitchFamily="18" charset="0"/>
            </a:endParaRPr>
          </a:p>
        </p:txBody>
      </p:sp>
      <p:sp>
        <p:nvSpPr>
          <p:cNvPr id="7" name="サブタイトル 2">
            <a:extLst>
              <a:ext uri="{FF2B5EF4-FFF2-40B4-BE49-F238E27FC236}">
                <a16:creationId xmlns:a16="http://schemas.microsoft.com/office/drawing/2014/main" id="{78BE3E78-D8C8-448A-B786-DFCEC30949CA}"/>
              </a:ext>
            </a:extLst>
          </p:cNvPr>
          <p:cNvSpPr txBox="1">
            <a:spLocks/>
          </p:cNvSpPr>
          <p:nvPr/>
        </p:nvSpPr>
        <p:spPr>
          <a:xfrm>
            <a:off x="391054" y="326061"/>
            <a:ext cx="7401224" cy="103072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kumimoji="1" sz="3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spcBef>
                <a:spcPts val="1200"/>
              </a:spcBef>
            </a:pPr>
            <a:r>
              <a:rPr lang="en-US" altLang="ja-JP" sz="2800" dirty="0">
                <a:latin typeface="Times New Roman" panose="02020603050405020304" pitchFamily="18" charset="0"/>
                <a:cs typeface="Times New Roman" panose="02020603050405020304" pitchFamily="18" charset="0"/>
              </a:rPr>
              <a:t>2022/6/27</a:t>
            </a:r>
          </a:p>
          <a:p>
            <a:pPr algn="l">
              <a:spcBef>
                <a:spcPts val="1200"/>
              </a:spcBef>
            </a:pPr>
            <a:r>
              <a:rPr lang="ja-JP" altLang="en-US" sz="2800" dirty="0">
                <a:latin typeface="Times New Roman" panose="02020603050405020304" pitchFamily="18" charset="0"/>
                <a:cs typeface="Times New Roman" panose="02020603050405020304" pitchFamily="18" charset="0"/>
              </a:rPr>
              <a:t>合同ゼミナール</a:t>
            </a:r>
            <a:endParaRPr lang="en-US" altLang="ja-JP"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線コネクタ 72">
            <a:extLst>
              <a:ext uri="{FF2B5EF4-FFF2-40B4-BE49-F238E27FC236}">
                <a16:creationId xmlns:a16="http://schemas.microsoft.com/office/drawing/2014/main" id="{2E9C5174-6367-6A73-95EB-600432DAAA30}"/>
              </a:ext>
            </a:extLst>
          </p:cNvPr>
          <p:cNvCxnSpPr>
            <a:cxnSpLocks/>
          </p:cNvCxnSpPr>
          <p:nvPr/>
        </p:nvCxnSpPr>
        <p:spPr>
          <a:xfrm>
            <a:off x="692233" y="1038345"/>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5DCB4F11-767C-872F-C2EF-1DAF6F82EDD8}"/>
              </a:ext>
            </a:extLst>
          </p:cNvPr>
          <p:cNvCxnSpPr>
            <a:cxnSpLocks/>
          </p:cNvCxnSpPr>
          <p:nvPr/>
        </p:nvCxnSpPr>
        <p:spPr>
          <a:xfrm>
            <a:off x="684771" y="3033345"/>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3" name="正方形/長方形 112">
            <a:extLst>
              <a:ext uri="{FF2B5EF4-FFF2-40B4-BE49-F238E27FC236}">
                <a16:creationId xmlns:a16="http://schemas.microsoft.com/office/drawing/2014/main" id="{5286A193-6E51-44C0-964A-F91E35929938}"/>
              </a:ext>
            </a:extLst>
          </p:cNvPr>
          <p:cNvSpPr/>
          <p:nvPr/>
        </p:nvSpPr>
        <p:spPr>
          <a:xfrm>
            <a:off x="791682" y="6009129"/>
            <a:ext cx="7560636" cy="65873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accent2"/>
                </a:solidFill>
                <a:latin typeface="Times New Roman" panose="02020603050405020304" pitchFamily="18" charset="0"/>
                <a:cs typeface="Times New Roman" panose="02020603050405020304" pitchFamily="18" charset="0"/>
              </a:rPr>
              <a:t>画質</a:t>
            </a:r>
            <a:r>
              <a:rPr lang="ja-JP" altLang="en-US" sz="2400" dirty="0">
                <a:solidFill>
                  <a:schemeClr val="bg1"/>
                </a:solidFill>
                <a:latin typeface="Times New Roman" panose="02020603050405020304" pitchFamily="18" charset="0"/>
                <a:cs typeface="Times New Roman" panose="02020603050405020304" pitchFamily="18" charset="0"/>
              </a:rPr>
              <a:t>を保ちつつ，</a:t>
            </a:r>
            <a:r>
              <a:rPr lang="ja-JP" altLang="en-US" sz="2400" dirty="0">
                <a:solidFill>
                  <a:schemeClr val="accent2"/>
                </a:solidFill>
                <a:latin typeface="Times New Roman" panose="02020603050405020304" pitchFamily="18" charset="0"/>
                <a:cs typeface="Times New Roman" panose="02020603050405020304" pitchFamily="18" charset="0"/>
              </a:rPr>
              <a:t>計算量</a:t>
            </a:r>
            <a:r>
              <a:rPr lang="ja-JP" altLang="en-US" sz="2400" dirty="0">
                <a:solidFill>
                  <a:schemeClr val="bg1"/>
                </a:solidFill>
                <a:latin typeface="Times New Roman" panose="02020603050405020304" pitchFamily="18" charset="0"/>
                <a:cs typeface="Times New Roman" panose="02020603050405020304" pitchFamily="18" charset="0"/>
              </a:rPr>
              <a:t>を減らすことができる</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50" name="タイトル 1">
            <a:extLst>
              <a:ext uri="{FF2B5EF4-FFF2-40B4-BE49-F238E27FC236}">
                <a16:creationId xmlns:a16="http://schemas.microsoft.com/office/drawing/2014/main" id="{9F917102-BABF-400B-B55E-555716D415A3}"/>
              </a:ext>
            </a:extLst>
          </p:cNvPr>
          <p:cNvSpPr>
            <a:spLocks noGrp="1"/>
          </p:cNvSpPr>
          <p:nvPr>
            <p:ph type="title"/>
          </p:nvPr>
        </p:nvSpPr>
        <p:spPr>
          <a:xfrm>
            <a:off x="273050" y="88900"/>
            <a:ext cx="8690706"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提案手法の有効性は？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①</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34A3C395-8AC9-459B-8153-50D508E9F050}"/>
              </a:ext>
            </a:extLst>
          </p:cNvPr>
          <p:cNvSpPr>
            <a:spLocks noGrp="1"/>
          </p:cNvSpPr>
          <p:nvPr>
            <p:ph idx="1"/>
          </p:nvPr>
        </p:nvSpPr>
        <p:spPr>
          <a:xfrm>
            <a:off x="280511" y="848871"/>
            <a:ext cx="8596789" cy="428998"/>
          </a:xfrm>
        </p:spPr>
        <p:txBody>
          <a:bodyPr>
            <a:normAutofit/>
          </a:bodyPr>
          <a:lstStyle/>
          <a:p>
            <a:pPr>
              <a:buFont typeface="Wingdings" panose="05000000000000000000" pitchFamily="2" charset="2"/>
              <a:buChar char="ü"/>
            </a:pPr>
            <a:r>
              <a:rPr lang="ja-JP" altLang="en-US" sz="2000" dirty="0">
                <a:highlight>
                  <a:srgbClr val="FFFFFF"/>
                </a:highlight>
                <a:latin typeface="ＭＳ Ｐゴシック" panose="020B0600070205080204" pitchFamily="50" charset="-128"/>
                <a:ea typeface="ＭＳ Ｐゴシック" panose="020B0600070205080204" pitchFamily="50" charset="-128"/>
              </a:rPr>
              <a:t> 全探索との</a:t>
            </a:r>
            <a:r>
              <a:rPr lang="ja-JP" altLang="en-US" sz="2000" dirty="0">
                <a:solidFill>
                  <a:schemeClr val="accent2"/>
                </a:solidFill>
                <a:highlight>
                  <a:srgbClr val="FFFFFF"/>
                </a:highlight>
                <a:latin typeface="ＭＳ Ｐゴシック" panose="020B0600070205080204" pitchFamily="50" charset="-128"/>
                <a:ea typeface="ＭＳ Ｐゴシック" panose="020B0600070205080204" pitchFamily="50" charset="-128"/>
              </a:rPr>
              <a:t>計算量</a:t>
            </a:r>
            <a:r>
              <a:rPr lang="ja-JP" altLang="en-US" sz="2000" dirty="0">
                <a:highlight>
                  <a:srgbClr val="FFFFFF"/>
                </a:highlight>
                <a:latin typeface="ＭＳ Ｐゴシック" panose="020B0600070205080204" pitchFamily="50" charset="-128"/>
                <a:ea typeface="ＭＳ Ｐゴシック" panose="020B0600070205080204" pitchFamily="50" charset="-128"/>
              </a:rPr>
              <a:t>の比較</a:t>
            </a:r>
            <a:endParaRPr lang="en-US" altLang="ja-JP" sz="2000" dirty="0">
              <a:highlight>
                <a:srgbClr val="FFFFFF"/>
              </a:highlight>
              <a:latin typeface="ＭＳ Ｐゴシック" panose="020B0600070205080204" pitchFamily="50" charset="-128"/>
              <a:ea typeface="ＭＳ Ｐゴシック" panose="020B0600070205080204" pitchFamily="50" charset="-128"/>
            </a:endParaRPr>
          </a:p>
        </p:txBody>
      </p:sp>
      <p:graphicFrame>
        <p:nvGraphicFramePr>
          <p:cNvPr id="3" name="表 3">
            <a:extLst>
              <a:ext uri="{FF2B5EF4-FFF2-40B4-BE49-F238E27FC236}">
                <a16:creationId xmlns:a16="http://schemas.microsoft.com/office/drawing/2014/main" id="{36CC2AE2-DFA8-2E4D-9903-DE65B055AA35}"/>
              </a:ext>
            </a:extLst>
          </p:cNvPr>
          <p:cNvGraphicFramePr>
            <a:graphicFrameLocks noGrp="1"/>
          </p:cNvGraphicFramePr>
          <p:nvPr>
            <p:extLst>
              <p:ext uri="{D42A27DB-BD31-4B8C-83A1-F6EECF244321}">
                <p14:modId xmlns:p14="http://schemas.microsoft.com/office/powerpoint/2010/main" val="3715179313"/>
              </p:ext>
            </p:extLst>
          </p:nvPr>
        </p:nvGraphicFramePr>
        <p:xfrm>
          <a:off x="1621521" y="3210553"/>
          <a:ext cx="6203501" cy="2245739"/>
        </p:xfrm>
        <a:graphic>
          <a:graphicData uri="http://schemas.openxmlformats.org/drawingml/2006/table">
            <a:tbl>
              <a:tblPr firstRow="1" bandRow="1">
                <a:tableStyleId>{9D7B26C5-4107-4FEC-AEDC-1716B250A1EF}</a:tableStyleId>
              </a:tblPr>
              <a:tblGrid>
                <a:gridCol w="1378582">
                  <a:extLst>
                    <a:ext uri="{9D8B030D-6E8A-4147-A177-3AD203B41FA5}">
                      <a16:colId xmlns:a16="http://schemas.microsoft.com/office/drawing/2014/main" val="4115507573"/>
                    </a:ext>
                  </a:extLst>
                </a:gridCol>
                <a:gridCol w="1020103">
                  <a:extLst>
                    <a:ext uri="{9D8B030D-6E8A-4147-A177-3AD203B41FA5}">
                      <a16:colId xmlns:a16="http://schemas.microsoft.com/office/drawing/2014/main" val="3962876341"/>
                    </a:ext>
                  </a:extLst>
                </a:gridCol>
                <a:gridCol w="1382628">
                  <a:extLst>
                    <a:ext uri="{9D8B030D-6E8A-4147-A177-3AD203B41FA5}">
                      <a16:colId xmlns:a16="http://schemas.microsoft.com/office/drawing/2014/main" val="3705634469"/>
                    </a:ext>
                  </a:extLst>
                </a:gridCol>
                <a:gridCol w="950668">
                  <a:extLst>
                    <a:ext uri="{9D8B030D-6E8A-4147-A177-3AD203B41FA5}">
                      <a16:colId xmlns:a16="http://schemas.microsoft.com/office/drawing/2014/main" val="2491959291"/>
                    </a:ext>
                  </a:extLst>
                </a:gridCol>
                <a:gridCol w="1471520">
                  <a:extLst>
                    <a:ext uri="{9D8B030D-6E8A-4147-A177-3AD203B41FA5}">
                      <a16:colId xmlns:a16="http://schemas.microsoft.com/office/drawing/2014/main" val="3272665580"/>
                    </a:ext>
                  </a:extLst>
                </a:gridCol>
              </a:tblGrid>
              <a:tr h="477899">
                <a:tc>
                  <a:txBody>
                    <a:bodyPr/>
                    <a:lstStyle/>
                    <a:p>
                      <a:pPr algn="ctr"/>
                      <a:endParaRPr kumimoji="1" lang="ja-JP" altLang="en-US" b="0" dirty="0">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b="0" dirty="0">
                          <a:solidFill>
                            <a:schemeClr val="accent2"/>
                          </a:solidFill>
                          <a:latin typeface="+mn-ea"/>
                          <a:ea typeface="+mn-ea"/>
                        </a:rPr>
                        <a:t>提案</a:t>
                      </a:r>
                      <a:r>
                        <a:rPr kumimoji="1" lang="ja-JP" altLang="en-US" b="0" dirty="0">
                          <a:latin typeface="+mn-ea"/>
                          <a:ea typeface="+mn-ea"/>
                        </a:rPr>
                        <a:t>手法</a:t>
                      </a:r>
                      <a:r>
                        <a:rPr kumimoji="1" lang="en-US" altLang="ja-JP" b="0" dirty="0">
                          <a:latin typeface="+mn-ea"/>
                          <a:ea typeface="+mn-ea"/>
                        </a:rPr>
                        <a:t>-</a:t>
                      </a:r>
                      <a:r>
                        <a:rPr kumimoji="1" lang="ja-JP" altLang="en-US" b="0" dirty="0">
                          <a:latin typeface="+mn-ea"/>
                          <a:ea typeface="+mn-ea"/>
                        </a:rPr>
                        <a:t>全探索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b="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b="0" dirty="0">
                          <a:solidFill>
                            <a:schemeClr val="accent6"/>
                          </a:solidFill>
                          <a:latin typeface="+mn-ea"/>
                          <a:ea typeface="+mn-ea"/>
                        </a:rPr>
                        <a:t>従来</a:t>
                      </a:r>
                      <a:r>
                        <a:rPr kumimoji="1" lang="ja-JP" altLang="en-US" b="0" dirty="0">
                          <a:latin typeface="+mn-ea"/>
                          <a:ea typeface="+mn-ea"/>
                        </a:rPr>
                        <a:t>手法</a:t>
                      </a:r>
                      <a:r>
                        <a:rPr kumimoji="1" lang="en-US" altLang="ja-JP" sz="1400" b="0" dirty="0">
                          <a:latin typeface="+mn-ea"/>
                          <a:ea typeface="+mn-ea"/>
                        </a:rPr>
                        <a:t>[3]</a:t>
                      </a:r>
                      <a:r>
                        <a:rPr kumimoji="1" lang="en-US" altLang="ja-JP" b="0" dirty="0">
                          <a:latin typeface="+mn-ea"/>
                          <a:ea typeface="+mn-ea"/>
                        </a:rPr>
                        <a:t>-</a:t>
                      </a:r>
                      <a:r>
                        <a:rPr kumimoji="1" lang="ja-JP" altLang="en-US" b="0" dirty="0">
                          <a:latin typeface="+mn-ea"/>
                          <a:ea typeface="+mn-ea"/>
                        </a:rPr>
                        <a:t>全探索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b="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510302"/>
                  </a:ext>
                </a:extLst>
              </a:tr>
              <a:tr h="370840">
                <a:tc>
                  <a:txBody>
                    <a:bodyPr/>
                    <a:lstStyle/>
                    <a:p>
                      <a:pPr algn="ctr"/>
                      <a:r>
                        <a:rPr kumimoji="1" lang="en-US" altLang="ja-JP" b="0" dirty="0">
                          <a:latin typeface="+mn-ea"/>
                          <a:ea typeface="+mn-ea"/>
                        </a:rPr>
                        <a:t>ICA</a:t>
                      </a:r>
                      <a:r>
                        <a:rPr kumimoji="1" lang="ja-JP" altLang="en-US" b="0" dirty="0">
                          <a:latin typeface="+mn-ea"/>
                          <a:ea typeface="+mn-ea"/>
                        </a:rPr>
                        <a:t>基底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algn="ctr"/>
                      <a:r>
                        <a:rPr kumimoji="1" lang="ja-JP" altLang="en-US" sz="1400" b="0" dirty="0">
                          <a:latin typeface="+mn-ea"/>
                          <a:ea typeface="+mn-ea"/>
                        </a:rPr>
                        <a:t>ブロック数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algn="ctr"/>
                      <a:r>
                        <a:rPr kumimoji="1" lang="ja-JP" altLang="en-US" sz="1600" b="0" dirty="0">
                          <a:latin typeface="+mn-ea"/>
                          <a:ea typeface="+mn-ea"/>
                        </a:rPr>
                        <a:t>画質</a:t>
                      </a:r>
                      <a:endParaRPr kumimoji="1" lang="en-US" altLang="ja-JP" sz="1600" b="0" dirty="0">
                        <a:latin typeface="+mn-ea"/>
                        <a:ea typeface="+mn-ea"/>
                      </a:endParaRPr>
                    </a:p>
                    <a:p>
                      <a:pPr algn="ctr"/>
                      <a:r>
                        <a:rPr kumimoji="1" lang="en-US" altLang="ja-JP" sz="1600" b="0" dirty="0">
                          <a:latin typeface="+mn-ea"/>
                          <a:ea typeface="+mn-ea"/>
                        </a:rPr>
                        <a:t>(MSE)</a:t>
                      </a:r>
                      <a:endParaRPr kumimoji="1" lang="ja-JP" altLang="en-US" sz="1600" b="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algn="ctr"/>
                      <a:r>
                        <a:rPr kumimoji="1" lang="ja-JP" altLang="en-US" sz="1400" b="0" dirty="0">
                          <a:latin typeface="+mn-ea"/>
                          <a:ea typeface="+mn-ea"/>
                        </a:rPr>
                        <a:t>ブロック数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tc>
                  <a:txBody>
                    <a:bodyPr/>
                    <a:lstStyle/>
                    <a:p>
                      <a:pPr algn="ctr"/>
                      <a:r>
                        <a:rPr kumimoji="1" lang="ja-JP" altLang="en-US" sz="1600" b="0" dirty="0">
                          <a:latin typeface="+mn-ea"/>
                          <a:ea typeface="+mn-ea"/>
                        </a:rPr>
                        <a:t>画質</a:t>
                      </a:r>
                      <a:endParaRPr kumimoji="1" lang="en-US" altLang="ja-JP" sz="1600" b="0" dirty="0">
                        <a:latin typeface="+mn-ea"/>
                        <a:ea typeface="+mn-ea"/>
                      </a:endParaRPr>
                    </a:p>
                    <a:p>
                      <a:pPr algn="ctr"/>
                      <a:r>
                        <a:rPr kumimoji="1" lang="en-US" altLang="ja-JP" sz="1600" b="0" dirty="0">
                          <a:latin typeface="+mn-ea"/>
                          <a:ea typeface="+mn-ea"/>
                        </a:rPr>
                        <a:t>(MSE)</a:t>
                      </a:r>
                      <a:endParaRPr kumimoji="1" lang="ja-JP" altLang="en-US" sz="1600" b="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2241101083"/>
                  </a:ext>
                </a:extLst>
              </a:tr>
              <a:tr h="370840">
                <a:tc>
                  <a:txBody>
                    <a:bodyPr/>
                    <a:lstStyle/>
                    <a:p>
                      <a:pPr algn="ctr"/>
                      <a:r>
                        <a:rPr kumimoji="1" lang="en-US" altLang="ja-JP" b="0" dirty="0">
                          <a:latin typeface="Times New Roman" panose="02020603050405020304" pitchFamily="18" charset="0"/>
                          <a:ea typeface="+mn-ea"/>
                          <a:cs typeface="Times New Roman" panose="02020603050405020304" pitchFamily="18" charset="0"/>
                        </a:rPr>
                        <a:t>1</a:t>
                      </a:r>
                      <a:r>
                        <a:rPr kumimoji="1" lang="en-US" altLang="ja-JP" b="0" baseline="30000" dirty="0">
                          <a:latin typeface="Times New Roman" panose="02020603050405020304" pitchFamily="18" charset="0"/>
                          <a:ea typeface="+mn-ea"/>
                          <a:cs typeface="Times New Roman" panose="02020603050405020304" pitchFamily="18" charset="0"/>
                        </a:rPr>
                        <a:t>st</a:t>
                      </a:r>
                      <a:r>
                        <a:rPr kumimoji="1" lang="en-US" altLang="ja-JP" b="0" dirty="0">
                          <a:latin typeface="Times New Roman" panose="02020603050405020304" pitchFamily="18" charset="0"/>
                          <a:ea typeface="+mn-ea"/>
                          <a:cs typeface="Times New Roman" panose="02020603050405020304" pitchFamily="18" charset="0"/>
                        </a:rPr>
                        <a:t> </a:t>
                      </a:r>
                      <a:endParaRPr kumimoji="1" lang="ja-JP" altLang="en-US"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latin typeface="Times New Roman" panose="02020603050405020304" pitchFamily="18" charset="0"/>
                          <a:ea typeface="+mn-ea"/>
                          <a:cs typeface="Times New Roman" panose="02020603050405020304" pitchFamily="18" charset="0"/>
                        </a:rPr>
                        <a:t>0</a:t>
                      </a:r>
                      <a:endParaRPr kumimoji="1" lang="ja-JP" altLang="en-US" sz="14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b="0" dirty="0">
                          <a:latin typeface="Times New Roman" panose="02020603050405020304" pitchFamily="18" charset="0"/>
                          <a:ea typeface="+mn-ea"/>
                          <a:cs typeface="Times New Roman" panose="02020603050405020304" pitchFamily="18" charset="0"/>
                        </a:rPr>
                        <a:t>0</a:t>
                      </a:r>
                      <a:endParaRPr kumimoji="1" lang="ja-JP" altLang="en-US" sz="20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latin typeface="Times New Roman" panose="02020603050405020304" pitchFamily="18" charset="0"/>
                          <a:ea typeface="+mn-ea"/>
                          <a:cs typeface="Times New Roman" panose="02020603050405020304" pitchFamily="18" charset="0"/>
                        </a:rPr>
                        <a:t>541</a:t>
                      </a:r>
                      <a:endParaRPr kumimoji="1" lang="ja-JP" altLang="en-US" sz="14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b="0" dirty="0">
                          <a:latin typeface="Times New Roman" panose="02020603050405020304" pitchFamily="18" charset="0"/>
                          <a:ea typeface="+mn-ea"/>
                          <a:cs typeface="Times New Roman" panose="02020603050405020304" pitchFamily="18" charset="0"/>
                        </a:rPr>
                        <a:t>57.32</a:t>
                      </a:r>
                      <a:endParaRPr kumimoji="1" lang="ja-JP" altLang="en-US" sz="20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0635559"/>
                  </a:ext>
                </a:extLst>
              </a:tr>
              <a:tr h="370840">
                <a:tc>
                  <a:txBody>
                    <a:bodyPr/>
                    <a:lstStyle/>
                    <a:p>
                      <a:pPr algn="ctr"/>
                      <a:r>
                        <a:rPr kumimoji="1" lang="en-US" altLang="ja-JP" b="0" dirty="0">
                          <a:latin typeface="Times New Roman" panose="02020603050405020304" pitchFamily="18" charset="0"/>
                          <a:ea typeface="+mn-ea"/>
                          <a:cs typeface="Times New Roman" panose="02020603050405020304" pitchFamily="18" charset="0"/>
                        </a:rPr>
                        <a:t>1</a:t>
                      </a:r>
                      <a:r>
                        <a:rPr kumimoji="1" lang="en-US" altLang="ja-JP" b="0" baseline="30000" dirty="0">
                          <a:latin typeface="Times New Roman" panose="02020603050405020304" pitchFamily="18" charset="0"/>
                          <a:ea typeface="+mn-ea"/>
                          <a:cs typeface="Times New Roman" panose="02020603050405020304" pitchFamily="18" charset="0"/>
                        </a:rPr>
                        <a:t>st</a:t>
                      </a:r>
                      <a:r>
                        <a:rPr kumimoji="1" lang="en-US" altLang="ja-JP" b="0" dirty="0">
                          <a:latin typeface="Times New Roman" panose="02020603050405020304" pitchFamily="18" charset="0"/>
                          <a:ea typeface="+mn-ea"/>
                          <a:cs typeface="Times New Roman" panose="02020603050405020304" pitchFamily="18" charset="0"/>
                        </a:rPr>
                        <a:t> ~ 2</a:t>
                      </a:r>
                      <a:r>
                        <a:rPr kumimoji="1" lang="en-US" altLang="ja-JP" b="0" baseline="30000" dirty="0">
                          <a:latin typeface="Times New Roman" panose="02020603050405020304" pitchFamily="18" charset="0"/>
                          <a:ea typeface="+mn-ea"/>
                          <a:cs typeface="Times New Roman" panose="02020603050405020304" pitchFamily="18" charset="0"/>
                        </a:rPr>
                        <a:t>nd</a:t>
                      </a:r>
                      <a:endParaRPr kumimoji="1" lang="ja-JP" altLang="en-US"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0" dirty="0">
                          <a:latin typeface="Times New Roman" panose="02020603050405020304" pitchFamily="18" charset="0"/>
                          <a:ea typeface="+mn-ea"/>
                          <a:cs typeface="Times New Roman" panose="02020603050405020304" pitchFamily="18" charset="0"/>
                        </a:rPr>
                        <a:t>186</a:t>
                      </a:r>
                      <a:endParaRPr kumimoji="1" lang="ja-JP" altLang="en-US" sz="14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000" b="0" dirty="0">
                          <a:latin typeface="Times New Roman" panose="02020603050405020304" pitchFamily="18" charset="0"/>
                          <a:ea typeface="+mn-ea"/>
                          <a:cs typeface="Times New Roman" panose="02020603050405020304" pitchFamily="18" charset="0"/>
                        </a:rPr>
                        <a:t>0.95</a:t>
                      </a:r>
                      <a:endParaRPr kumimoji="1" lang="ja-JP" altLang="en-US" sz="20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0" dirty="0">
                          <a:latin typeface="Times New Roman" panose="02020603050405020304" pitchFamily="18" charset="0"/>
                          <a:ea typeface="+mn-ea"/>
                          <a:cs typeface="Times New Roman" panose="02020603050405020304" pitchFamily="18" charset="0"/>
                        </a:rPr>
                        <a:t>862</a:t>
                      </a:r>
                      <a:endParaRPr kumimoji="1" lang="ja-JP" altLang="en-US" sz="14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000" b="0" dirty="0">
                          <a:latin typeface="Times New Roman" panose="02020603050405020304" pitchFamily="18" charset="0"/>
                          <a:ea typeface="+mn-ea"/>
                          <a:cs typeface="Times New Roman" panose="02020603050405020304" pitchFamily="18" charset="0"/>
                        </a:rPr>
                        <a:t>74.28</a:t>
                      </a:r>
                      <a:endParaRPr kumimoji="1" lang="ja-JP" altLang="en-US" sz="20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484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latin typeface="Times New Roman" panose="02020603050405020304" pitchFamily="18" charset="0"/>
                          <a:ea typeface="+mn-ea"/>
                          <a:cs typeface="Times New Roman" panose="02020603050405020304" pitchFamily="18" charset="0"/>
                        </a:rPr>
                        <a:t>1</a:t>
                      </a:r>
                      <a:r>
                        <a:rPr kumimoji="1" lang="en-US" altLang="ja-JP" b="0" baseline="30000" dirty="0">
                          <a:latin typeface="Times New Roman" panose="02020603050405020304" pitchFamily="18" charset="0"/>
                          <a:ea typeface="+mn-ea"/>
                          <a:cs typeface="Times New Roman" panose="02020603050405020304" pitchFamily="18" charset="0"/>
                        </a:rPr>
                        <a:t>st</a:t>
                      </a:r>
                      <a:r>
                        <a:rPr kumimoji="1" lang="en-US" altLang="ja-JP" b="0" dirty="0">
                          <a:latin typeface="Times New Roman" panose="02020603050405020304" pitchFamily="18" charset="0"/>
                          <a:ea typeface="+mn-ea"/>
                          <a:cs typeface="Times New Roman" panose="02020603050405020304" pitchFamily="18" charset="0"/>
                        </a:rPr>
                        <a:t> ~ 3</a:t>
                      </a:r>
                      <a:r>
                        <a:rPr kumimoji="1" lang="en-US" altLang="ja-JP" b="0" baseline="30000" dirty="0">
                          <a:latin typeface="Times New Roman" panose="02020603050405020304" pitchFamily="18" charset="0"/>
                          <a:ea typeface="+mn-ea"/>
                          <a:cs typeface="Times New Roman" panose="02020603050405020304" pitchFamily="18" charset="0"/>
                        </a:rPr>
                        <a:t>rd</a:t>
                      </a:r>
                      <a:r>
                        <a:rPr kumimoji="1" lang="en-US" altLang="ja-JP" b="0" dirty="0">
                          <a:latin typeface="Times New Roman" panose="02020603050405020304" pitchFamily="18" charset="0"/>
                          <a:ea typeface="+mn-ea"/>
                          <a:cs typeface="Times New Roman" panose="02020603050405020304" pitchFamily="18" charset="0"/>
                        </a:rPr>
                        <a:t> </a:t>
                      </a:r>
                      <a:endParaRPr kumimoji="1" lang="ja-JP" altLang="en-US"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latin typeface="Times New Roman" panose="02020603050405020304" pitchFamily="18" charset="0"/>
                          <a:ea typeface="+mn-ea"/>
                          <a:cs typeface="Times New Roman" panose="02020603050405020304" pitchFamily="18" charset="0"/>
                        </a:rPr>
                        <a:t>380</a:t>
                      </a:r>
                      <a:endParaRPr kumimoji="1" lang="ja-JP" altLang="en-US" sz="14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b="0" dirty="0">
                          <a:latin typeface="Times New Roman" panose="02020603050405020304" pitchFamily="18" charset="0"/>
                          <a:ea typeface="+mn-ea"/>
                          <a:cs typeface="Times New Roman" panose="02020603050405020304" pitchFamily="18" charset="0"/>
                        </a:rPr>
                        <a:t>1.87</a:t>
                      </a:r>
                      <a:endParaRPr kumimoji="1" lang="ja-JP" altLang="en-US" sz="20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b="0" dirty="0">
                          <a:latin typeface="Times New Roman" panose="02020603050405020304" pitchFamily="18" charset="0"/>
                          <a:ea typeface="+mn-ea"/>
                          <a:cs typeface="Times New Roman" panose="02020603050405020304" pitchFamily="18" charset="0"/>
                        </a:rPr>
                        <a:t>981</a:t>
                      </a:r>
                      <a:endParaRPr kumimoji="1" lang="ja-JP" altLang="en-US" sz="14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b="0" dirty="0">
                          <a:latin typeface="Times New Roman" panose="02020603050405020304" pitchFamily="18" charset="0"/>
                          <a:ea typeface="+mn-ea"/>
                          <a:cs typeface="Times New Roman" panose="02020603050405020304" pitchFamily="18" charset="0"/>
                        </a:rPr>
                        <a:t>82.67</a:t>
                      </a:r>
                      <a:endParaRPr kumimoji="1" lang="ja-JP" altLang="en-US" sz="2000" b="0" dirty="0">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5178850"/>
                  </a:ext>
                </a:extLst>
              </a:tr>
            </a:tbl>
          </a:graphicData>
        </a:graphic>
      </p:graphicFrame>
      <p:sp>
        <p:nvSpPr>
          <p:cNvPr id="70" name="コンテンツ プレースホルダー 2">
            <a:extLst>
              <a:ext uri="{FF2B5EF4-FFF2-40B4-BE49-F238E27FC236}">
                <a16:creationId xmlns:a16="http://schemas.microsoft.com/office/drawing/2014/main" id="{9BCBFEE1-D414-2F8C-FB9F-7612E43A79D4}"/>
              </a:ext>
            </a:extLst>
          </p:cNvPr>
          <p:cNvSpPr txBox="1">
            <a:spLocks/>
          </p:cNvSpPr>
          <p:nvPr/>
        </p:nvSpPr>
        <p:spPr>
          <a:xfrm>
            <a:off x="273050" y="2841179"/>
            <a:ext cx="8596789" cy="428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highlight>
                  <a:srgbClr val="FFFFFF"/>
                </a:highlight>
                <a:latin typeface="ＭＳ Ｐゴシック" panose="020B0600070205080204" pitchFamily="50" charset="-128"/>
                <a:ea typeface="ＭＳ Ｐゴシック" panose="020B0600070205080204" pitchFamily="50" charset="-128"/>
              </a:rPr>
              <a:t> 全探索，</a:t>
            </a:r>
            <a:r>
              <a:rPr lang="ja-JP" altLang="en-US" sz="2000" dirty="0">
                <a:solidFill>
                  <a:schemeClr val="accent6"/>
                </a:solidFill>
                <a:highlight>
                  <a:srgbClr val="FFFFFF"/>
                </a:highlight>
                <a:latin typeface="ＭＳ Ｐゴシック" panose="020B0600070205080204" pitchFamily="50" charset="-128"/>
                <a:ea typeface="ＭＳ Ｐゴシック" panose="020B0600070205080204" pitchFamily="50" charset="-128"/>
              </a:rPr>
              <a:t>従来</a:t>
            </a:r>
            <a:r>
              <a:rPr lang="ja-JP" altLang="en-US" sz="2000" dirty="0">
                <a:highlight>
                  <a:srgbClr val="FFFFFF"/>
                </a:highlight>
                <a:latin typeface="ＭＳ Ｐゴシック" panose="020B0600070205080204" pitchFamily="50" charset="-128"/>
                <a:ea typeface="ＭＳ Ｐゴシック" panose="020B0600070205080204" pitchFamily="50" charset="-128"/>
              </a:rPr>
              <a:t>手法</a:t>
            </a:r>
            <a:r>
              <a:rPr lang="en-US" altLang="ja-JP" sz="1600" dirty="0">
                <a:highlight>
                  <a:srgbClr val="FFFFFF"/>
                </a:highlight>
                <a:latin typeface="ＭＳ Ｐゴシック" panose="020B0600070205080204" pitchFamily="50" charset="-128"/>
                <a:ea typeface="ＭＳ Ｐゴシック" panose="020B0600070205080204" pitchFamily="50" charset="-128"/>
              </a:rPr>
              <a:t>[3]</a:t>
            </a:r>
            <a:r>
              <a:rPr lang="ja-JP" altLang="en-US" sz="2000" dirty="0">
                <a:highlight>
                  <a:srgbClr val="FFFFFF"/>
                </a:highlight>
                <a:latin typeface="ＭＳ Ｐゴシック" panose="020B0600070205080204" pitchFamily="50" charset="-128"/>
                <a:ea typeface="ＭＳ Ｐゴシック" panose="020B0600070205080204" pitchFamily="50" charset="-128"/>
              </a:rPr>
              <a:t>との</a:t>
            </a:r>
            <a:r>
              <a:rPr lang="ja-JP" altLang="en-US" sz="2000" dirty="0">
                <a:solidFill>
                  <a:schemeClr val="accent2"/>
                </a:solidFill>
                <a:highlight>
                  <a:srgbClr val="FFFFFF"/>
                </a:highlight>
                <a:latin typeface="ＭＳ Ｐゴシック" panose="020B0600070205080204" pitchFamily="50" charset="-128"/>
                <a:ea typeface="ＭＳ Ｐゴシック" panose="020B0600070205080204" pitchFamily="50" charset="-128"/>
              </a:rPr>
              <a:t>画質</a:t>
            </a:r>
            <a:r>
              <a:rPr lang="ja-JP" altLang="en-US" sz="2000" dirty="0">
                <a:highlight>
                  <a:srgbClr val="FFFFFF"/>
                </a:highlight>
                <a:latin typeface="ＭＳ Ｐゴシック" panose="020B0600070205080204" pitchFamily="50" charset="-128"/>
                <a:ea typeface="ＭＳ Ｐゴシック" panose="020B0600070205080204" pitchFamily="50" charset="-128"/>
              </a:rPr>
              <a:t>の比較</a:t>
            </a:r>
            <a:endParaRPr lang="en-US" altLang="ja-JP" sz="2000" dirty="0">
              <a:highlight>
                <a:srgbClr val="FFFFFF"/>
              </a:highlight>
              <a:latin typeface="ＭＳ Ｐゴシック" panose="020B0600070205080204" pitchFamily="50" charset="-128"/>
              <a:ea typeface="ＭＳ Ｐゴシック" panose="020B0600070205080204" pitchFamily="50" charset="-128"/>
            </a:endParaRPr>
          </a:p>
        </p:txBody>
      </p:sp>
      <p:sp>
        <p:nvSpPr>
          <p:cNvPr id="80" name="コンテンツ プレースホルダー 2">
            <a:extLst>
              <a:ext uri="{FF2B5EF4-FFF2-40B4-BE49-F238E27FC236}">
                <a16:creationId xmlns:a16="http://schemas.microsoft.com/office/drawing/2014/main" id="{192A7A1B-70B2-93D2-49CF-A93C08E1900F}"/>
              </a:ext>
            </a:extLst>
          </p:cNvPr>
          <p:cNvSpPr txBox="1">
            <a:spLocks/>
          </p:cNvSpPr>
          <p:nvPr/>
        </p:nvSpPr>
        <p:spPr>
          <a:xfrm>
            <a:off x="1319838" y="5517252"/>
            <a:ext cx="6806868" cy="343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highlight>
                  <a:srgbClr val="FFFFFF"/>
                </a:highlight>
                <a:latin typeface="ＭＳ Ｐゴシック" panose="020B0600070205080204" pitchFamily="50" charset="-128"/>
                <a:ea typeface="ＭＳ Ｐゴシック" panose="020B0600070205080204" pitchFamily="50" charset="-128"/>
              </a:rPr>
              <a:t>※ MSE</a:t>
            </a:r>
            <a:r>
              <a:rPr lang="ja-JP" altLang="en-US" sz="1600" dirty="0">
                <a:highlight>
                  <a:srgbClr val="FFFFFF"/>
                </a:highlight>
                <a:latin typeface="ＭＳ Ｐゴシック" panose="020B0600070205080204" pitchFamily="50" charset="-128"/>
                <a:ea typeface="ＭＳ Ｐゴシック" panose="020B0600070205080204" pitchFamily="50" charset="-128"/>
              </a:rPr>
              <a:t>は画像全体の平均二乗誤差，（</a:t>
            </a:r>
            <a:r>
              <a:rPr lang="en-US" altLang="ja-JP" sz="1600" dirty="0">
                <a:highlight>
                  <a:srgbClr val="FFFFFF"/>
                </a:highlight>
                <a:latin typeface="ＭＳ Ｐゴシック" panose="020B0600070205080204" pitchFamily="50" charset="-128"/>
                <a:ea typeface="ＭＳ Ｐゴシック" panose="020B0600070205080204" pitchFamily="50" charset="-128"/>
              </a:rPr>
              <a:t>+</a:t>
            </a:r>
            <a:r>
              <a:rPr lang="ja-JP" altLang="en-US" sz="1600" dirty="0">
                <a:highlight>
                  <a:srgbClr val="FFFFFF"/>
                </a:highlight>
                <a:latin typeface="ＭＳ Ｐゴシック" panose="020B0600070205080204" pitchFamily="50" charset="-128"/>
                <a:ea typeface="ＭＳ Ｐゴシック" panose="020B0600070205080204" pitchFamily="50" charset="-128"/>
              </a:rPr>
              <a:t>）値＝画質低下，（</a:t>
            </a:r>
            <a:r>
              <a:rPr lang="en-US" altLang="ja-JP" sz="1600" dirty="0">
                <a:highlight>
                  <a:srgbClr val="FFFFFF"/>
                </a:highlight>
                <a:latin typeface="ＭＳ Ｐゴシック" panose="020B0600070205080204" pitchFamily="50" charset="-128"/>
                <a:ea typeface="ＭＳ Ｐゴシック" panose="020B0600070205080204" pitchFamily="50" charset="-128"/>
              </a:rPr>
              <a:t>-</a:t>
            </a:r>
            <a:r>
              <a:rPr lang="ja-JP" altLang="en-US" sz="1600" dirty="0">
                <a:highlight>
                  <a:srgbClr val="FFFFFF"/>
                </a:highlight>
                <a:latin typeface="ＭＳ Ｐゴシック" panose="020B0600070205080204" pitchFamily="50" charset="-128"/>
                <a:ea typeface="ＭＳ Ｐゴシック" panose="020B0600070205080204" pitchFamily="50" charset="-128"/>
              </a:rPr>
              <a:t>）値＝画質向上</a:t>
            </a:r>
            <a:endParaRPr lang="en-US" altLang="ja-JP" sz="1600" dirty="0">
              <a:highlight>
                <a:srgbClr val="FFFFFF"/>
              </a:highlight>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81" name="コンテンツ プレースホルダー 2">
                <a:extLst>
                  <a:ext uri="{FF2B5EF4-FFF2-40B4-BE49-F238E27FC236}">
                    <a16:creationId xmlns:a16="http://schemas.microsoft.com/office/drawing/2014/main" id="{904978AF-F1D6-9307-A2A4-68804B1F5BF7}"/>
                  </a:ext>
                </a:extLst>
              </p:cNvPr>
              <p:cNvSpPr txBox="1">
                <a:spLocks/>
              </p:cNvSpPr>
              <p:nvPr/>
            </p:nvSpPr>
            <p:spPr>
              <a:xfrm>
                <a:off x="692233" y="1665752"/>
                <a:ext cx="6806868" cy="969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r>
                        <a:rPr lang="en-US" altLang="ja-JP" sz="3600" b="0" i="1" smtClean="0">
                          <a:highlight>
                            <a:srgbClr val="FFFFFF"/>
                          </a:highlight>
                          <a:latin typeface="Cambria Math" panose="02040503050406030204" pitchFamily="18" charset="0"/>
                          <a:ea typeface="ＭＳ Ｐゴシック" panose="020B0600070205080204" pitchFamily="50" charset="-128"/>
                        </a:rPr>
                        <m:t>𝑂</m:t>
                      </m:r>
                      <m:d>
                        <m:dPr>
                          <m:ctrlPr>
                            <a:rPr lang="en-US" altLang="ja-JP" sz="3600" b="0" i="1" smtClean="0">
                              <a:highlight>
                                <a:srgbClr val="FFFFFF"/>
                              </a:highlight>
                              <a:latin typeface="Cambria Math" panose="02040503050406030204" pitchFamily="18" charset="0"/>
                              <a:ea typeface="ＭＳ Ｐゴシック" panose="020B0600070205080204" pitchFamily="50" charset="-128"/>
                            </a:rPr>
                          </m:ctrlPr>
                        </m:dPr>
                        <m:e>
                          <m:r>
                            <a:rPr lang="en-US" altLang="ja-JP" sz="3600" b="0" i="1" smtClean="0">
                              <a:highlight>
                                <a:srgbClr val="FFFFFF"/>
                              </a:highlight>
                              <a:latin typeface="Cambria Math" panose="02040503050406030204" pitchFamily="18" charset="0"/>
                              <a:ea typeface="ＭＳ Ｐゴシック" panose="020B0600070205080204" pitchFamily="50" charset="-128"/>
                            </a:rPr>
                            <m:t>𝑛</m:t>
                          </m:r>
                          <m:r>
                            <a:rPr lang="en-US" altLang="ja-JP" sz="3600" b="0" i="1" smtClean="0">
                              <a:highlight>
                                <a:srgbClr val="FFFFFF"/>
                              </a:highlight>
                              <a:latin typeface="Cambria Math" panose="02040503050406030204" pitchFamily="18" charset="0"/>
                              <a:ea typeface="Cambria Math" panose="02040503050406030204" pitchFamily="18" charset="0"/>
                            </a:rPr>
                            <m:t>!</m:t>
                          </m:r>
                        </m:e>
                      </m:d>
                      <m:r>
                        <a:rPr lang="en-US" altLang="ja-JP" sz="3600" b="0" i="1" smtClean="0">
                          <a:highlight>
                            <a:srgbClr val="FFFFFF"/>
                          </a:highlight>
                          <a:latin typeface="Cambria Math" panose="02040503050406030204" pitchFamily="18" charset="0"/>
                          <a:ea typeface="ＭＳ Ｐゴシック" panose="020B0600070205080204" pitchFamily="50" charset="-128"/>
                        </a:rPr>
                        <m:t>  </m:t>
                      </m:r>
                      <m:r>
                        <a:rPr lang="en-US" altLang="ja-JP" sz="3600" b="0" i="1" smtClean="0">
                          <a:highlight>
                            <a:srgbClr val="FFFFFF"/>
                          </a:highlight>
                          <a:latin typeface="Cambria Math" panose="02040503050406030204" pitchFamily="18" charset="0"/>
                          <a:ea typeface="Cambria Math" panose="02040503050406030204" pitchFamily="18" charset="0"/>
                        </a:rPr>
                        <m:t>&gt;  </m:t>
                      </m:r>
                      <m:r>
                        <a:rPr lang="en-US" altLang="ja-JP" sz="3600" b="0" i="1" smtClean="0">
                          <a:highlight>
                            <a:srgbClr val="FFFFFF"/>
                          </a:highlight>
                          <a:latin typeface="Cambria Math" panose="02040503050406030204" pitchFamily="18" charset="0"/>
                          <a:ea typeface="ＭＳ Ｐゴシック" panose="020B0600070205080204" pitchFamily="50" charset="-128"/>
                        </a:rPr>
                        <m:t>𝑂</m:t>
                      </m:r>
                      <m:d>
                        <m:dPr>
                          <m:ctrlPr>
                            <a:rPr lang="en-US" altLang="ja-JP" sz="3600" b="0" i="1" smtClean="0">
                              <a:highlight>
                                <a:srgbClr val="FFFFFF"/>
                              </a:highlight>
                              <a:latin typeface="Cambria Math" panose="02040503050406030204" pitchFamily="18" charset="0"/>
                              <a:ea typeface="ＭＳ Ｐゴシック" panose="020B0600070205080204" pitchFamily="50" charset="-128"/>
                            </a:rPr>
                          </m:ctrlPr>
                        </m:dPr>
                        <m:e>
                          <m:r>
                            <a:rPr lang="en-US" altLang="ja-JP" sz="3600" b="0" i="1" smtClean="0">
                              <a:highlight>
                                <a:srgbClr val="FFFFFF"/>
                              </a:highlight>
                              <a:latin typeface="Cambria Math" panose="02040503050406030204" pitchFamily="18" charset="0"/>
                              <a:ea typeface="ＭＳ Ｐゴシック" panose="020B0600070205080204" pitchFamily="50" charset="-128"/>
                            </a:rPr>
                            <m:t>𝑛</m:t>
                          </m:r>
                        </m:e>
                      </m:d>
                    </m:oMath>
                  </m:oMathPara>
                </a14:m>
                <a:endParaRPr lang="en-US" altLang="ja-JP" sz="3600" dirty="0">
                  <a:highlight>
                    <a:srgbClr val="FFFFFF"/>
                  </a:highlight>
                  <a:latin typeface="ＭＳ Ｐゴシック" panose="020B0600070205080204" pitchFamily="50" charset="-128"/>
                  <a:ea typeface="ＭＳ Ｐゴシック" panose="020B0600070205080204" pitchFamily="50" charset="-128"/>
                </a:endParaRPr>
              </a:p>
            </p:txBody>
          </p:sp>
        </mc:Choice>
        <mc:Fallback xmlns="">
          <p:sp>
            <p:nvSpPr>
              <p:cNvPr id="81" name="コンテンツ プレースホルダー 2">
                <a:extLst>
                  <a:ext uri="{FF2B5EF4-FFF2-40B4-BE49-F238E27FC236}">
                    <a16:creationId xmlns:a16="http://schemas.microsoft.com/office/drawing/2014/main" id="{904978AF-F1D6-9307-A2A4-68804B1F5BF7}"/>
                  </a:ext>
                </a:extLst>
              </p:cNvPr>
              <p:cNvSpPr txBox="1">
                <a:spLocks noRot="1" noChangeAspect="1" noMove="1" noResize="1" noEditPoints="1" noAdjustHandles="1" noChangeArrowheads="1" noChangeShapeType="1" noTextEdit="1"/>
              </p:cNvSpPr>
              <p:nvPr/>
            </p:nvSpPr>
            <p:spPr>
              <a:xfrm>
                <a:off x="692233" y="1665752"/>
                <a:ext cx="6806868" cy="969225"/>
              </a:xfrm>
              <a:prstGeom prst="rect">
                <a:avLst/>
              </a:prstGeom>
              <a:blipFill>
                <a:blip r:embed="rId3"/>
                <a:stretch>
                  <a:fillRect/>
                </a:stretch>
              </a:blipFill>
            </p:spPr>
            <p:txBody>
              <a:bodyPr/>
              <a:lstStyle/>
              <a:p>
                <a:r>
                  <a:rPr lang="ja-JP" altLang="en-US">
                    <a:noFill/>
                  </a:rPr>
                  <a:t> </a:t>
                </a:r>
              </a:p>
            </p:txBody>
          </p:sp>
        </mc:Fallback>
      </mc:AlternateContent>
      <p:sp>
        <p:nvSpPr>
          <p:cNvPr id="82" name="コンテンツ プレースホルダー 2">
            <a:extLst>
              <a:ext uri="{FF2B5EF4-FFF2-40B4-BE49-F238E27FC236}">
                <a16:creationId xmlns:a16="http://schemas.microsoft.com/office/drawing/2014/main" id="{40C2CC46-3340-12B1-F7A2-CDF862A6B804}"/>
              </a:ext>
            </a:extLst>
          </p:cNvPr>
          <p:cNvSpPr txBox="1">
            <a:spLocks/>
          </p:cNvSpPr>
          <p:nvPr/>
        </p:nvSpPr>
        <p:spPr>
          <a:xfrm>
            <a:off x="5563744" y="2255537"/>
            <a:ext cx="1189357" cy="343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a:highlight>
                  <a:srgbClr val="FFFFFF"/>
                </a:highlight>
                <a:latin typeface="ＭＳ Ｐゴシック" panose="020B0600070205080204" pitchFamily="50" charset="-128"/>
                <a:ea typeface="ＭＳ Ｐゴシック" panose="020B0600070205080204" pitchFamily="50" charset="-128"/>
              </a:rPr>
              <a:t>提案手法</a:t>
            </a:r>
            <a:endParaRPr lang="en-US" altLang="ja-JP" sz="1600" dirty="0">
              <a:highlight>
                <a:srgbClr val="FFFFFF"/>
              </a:highlight>
              <a:latin typeface="ＭＳ Ｐゴシック" panose="020B0600070205080204" pitchFamily="50" charset="-128"/>
              <a:ea typeface="ＭＳ Ｐゴシック" panose="020B0600070205080204" pitchFamily="50" charset="-128"/>
            </a:endParaRPr>
          </a:p>
        </p:txBody>
      </p:sp>
      <p:sp>
        <p:nvSpPr>
          <p:cNvPr id="83" name="コンテンツ プレースホルダー 2">
            <a:extLst>
              <a:ext uri="{FF2B5EF4-FFF2-40B4-BE49-F238E27FC236}">
                <a16:creationId xmlns:a16="http://schemas.microsoft.com/office/drawing/2014/main" id="{782952D4-567D-1133-1188-928CD0776666}"/>
              </a:ext>
            </a:extLst>
          </p:cNvPr>
          <p:cNvSpPr txBox="1">
            <a:spLocks/>
          </p:cNvSpPr>
          <p:nvPr/>
        </p:nvSpPr>
        <p:spPr>
          <a:xfrm>
            <a:off x="1509172" y="2260940"/>
            <a:ext cx="1189357" cy="343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600" dirty="0">
                <a:highlight>
                  <a:srgbClr val="FFFFFF"/>
                </a:highlight>
                <a:latin typeface="ＭＳ Ｐゴシック" panose="020B0600070205080204" pitchFamily="50" charset="-128"/>
                <a:ea typeface="ＭＳ Ｐゴシック" panose="020B0600070205080204" pitchFamily="50" charset="-128"/>
              </a:rPr>
              <a:t>全探索</a:t>
            </a:r>
            <a:endParaRPr lang="en-US" altLang="ja-JP" sz="1600" dirty="0">
              <a:highlight>
                <a:srgbClr val="FFFFFF"/>
              </a:highlight>
              <a:latin typeface="ＭＳ Ｐゴシック" panose="020B0600070205080204" pitchFamily="50" charset="-128"/>
              <a:ea typeface="ＭＳ Ｐゴシック" panose="020B0600070205080204" pitchFamily="50" charset="-128"/>
            </a:endParaRPr>
          </a:p>
        </p:txBody>
      </p:sp>
      <p:sp>
        <p:nvSpPr>
          <p:cNvPr id="84" name="吹き出し: 角を丸めた四角形 83">
            <a:extLst>
              <a:ext uri="{FF2B5EF4-FFF2-40B4-BE49-F238E27FC236}">
                <a16:creationId xmlns:a16="http://schemas.microsoft.com/office/drawing/2014/main" id="{281281EE-E3C9-FDB4-939F-CA3BF98105F8}"/>
              </a:ext>
            </a:extLst>
          </p:cNvPr>
          <p:cNvSpPr/>
          <p:nvPr/>
        </p:nvSpPr>
        <p:spPr>
          <a:xfrm>
            <a:off x="5563744" y="1184426"/>
            <a:ext cx="3400012" cy="478379"/>
          </a:xfrm>
          <a:prstGeom prst="wedgeRoundRectCallout">
            <a:avLst>
              <a:gd name="adj1" fmla="val -39892"/>
              <a:gd name="adj2" fmla="val 9140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sz="1600" dirty="0">
                <a:solidFill>
                  <a:schemeClr val="tx1"/>
                </a:solidFill>
                <a:latin typeface="Times New Roman" panose="02020603050405020304" pitchFamily="18" charset="0"/>
              </a:rPr>
              <a:t>全探索よりも計算量を減らせる</a:t>
            </a:r>
            <a:endParaRPr lang="en-US" altLang="ja-JP" sz="1600" dirty="0">
              <a:solidFill>
                <a:schemeClr val="tx1"/>
              </a:solidFill>
              <a:latin typeface="Times New Roman" panose="02020603050405020304" pitchFamily="18" charset="0"/>
            </a:endParaRPr>
          </a:p>
        </p:txBody>
      </p:sp>
      <p:sp>
        <p:nvSpPr>
          <p:cNvPr id="85" name="吹き出し: 角を丸めた四角形 84">
            <a:extLst>
              <a:ext uri="{FF2B5EF4-FFF2-40B4-BE49-F238E27FC236}">
                <a16:creationId xmlns:a16="http://schemas.microsoft.com/office/drawing/2014/main" id="{A2EE170C-6006-F678-2FC8-7FC3B26F5782}"/>
              </a:ext>
            </a:extLst>
          </p:cNvPr>
          <p:cNvSpPr/>
          <p:nvPr/>
        </p:nvSpPr>
        <p:spPr>
          <a:xfrm>
            <a:off x="4929139" y="2732174"/>
            <a:ext cx="2216369" cy="478379"/>
          </a:xfrm>
          <a:prstGeom prst="wedgeRoundRectCallout">
            <a:avLst>
              <a:gd name="adj1" fmla="val -37758"/>
              <a:gd name="adj2" fmla="val 117773"/>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sz="1600" dirty="0">
                <a:solidFill>
                  <a:schemeClr val="tx1"/>
                </a:solidFill>
                <a:latin typeface="Times New Roman" panose="02020603050405020304" pitchFamily="18" charset="0"/>
              </a:rPr>
              <a:t>全探索とほぼ同じ画質</a:t>
            </a:r>
            <a:endParaRPr lang="en-US" altLang="ja-JP" sz="16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92933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グラフ 93">
            <a:extLst>
              <a:ext uri="{FF2B5EF4-FFF2-40B4-BE49-F238E27FC236}">
                <a16:creationId xmlns:a16="http://schemas.microsoft.com/office/drawing/2014/main" id="{42A82974-5C73-4F2D-B452-1E0E7012BD21}"/>
              </a:ext>
            </a:extLst>
          </p:cNvPr>
          <p:cNvGraphicFramePr>
            <a:graphicFrameLocks/>
          </p:cNvGraphicFramePr>
          <p:nvPr/>
        </p:nvGraphicFramePr>
        <p:xfrm>
          <a:off x="3880248" y="2337302"/>
          <a:ext cx="4897922" cy="3408092"/>
        </p:xfrm>
        <a:graphic>
          <a:graphicData uri="http://schemas.openxmlformats.org/drawingml/2006/chart">
            <c:chart xmlns:c="http://schemas.openxmlformats.org/drawingml/2006/chart" xmlns:r="http://schemas.openxmlformats.org/officeDocument/2006/relationships" r:id="rId3"/>
          </a:graphicData>
        </a:graphic>
      </p:graphicFrame>
      <p:sp>
        <p:nvSpPr>
          <p:cNvPr id="113" name="正方形/長方形 112">
            <a:extLst>
              <a:ext uri="{FF2B5EF4-FFF2-40B4-BE49-F238E27FC236}">
                <a16:creationId xmlns:a16="http://schemas.microsoft.com/office/drawing/2014/main" id="{5286A193-6E51-44C0-964A-F91E35929938}"/>
              </a:ext>
            </a:extLst>
          </p:cNvPr>
          <p:cNvSpPr/>
          <p:nvPr/>
        </p:nvSpPr>
        <p:spPr>
          <a:xfrm>
            <a:off x="791682" y="5943338"/>
            <a:ext cx="7560636" cy="6858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bg1"/>
                </a:solidFill>
                <a:latin typeface="Times New Roman" panose="02020603050405020304" pitchFamily="18" charset="0"/>
                <a:cs typeface="Times New Roman" panose="02020603050405020304" pitchFamily="18" charset="0"/>
              </a:rPr>
              <a:t>各</a:t>
            </a:r>
            <a:r>
              <a:rPr lang="en-US" altLang="ja-JP" sz="2400" dirty="0">
                <a:solidFill>
                  <a:schemeClr val="bg1"/>
                </a:solidFill>
                <a:latin typeface="Times New Roman" panose="02020603050405020304" pitchFamily="18" charset="0"/>
                <a:cs typeface="Times New Roman" panose="02020603050405020304" pitchFamily="18" charset="0"/>
              </a:rPr>
              <a:t>ICA</a:t>
            </a:r>
            <a:r>
              <a:rPr lang="ja-JP" altLang="en-US" sz="2400" dirty="0">
                <a:solidFill>
                  <a:schemeClr val="bg1"/>
                </a:solidFill>
                <a:latin typeface="Times New Roman" panose="02020603050405020304" pitchFamily="18" charset="0"/>
                <a:cs typeface="Times New Roman" panose="02020603050405020304" pitchFamily="18" charset="0"/>
              </a:rPr>
              <a:t>基底の有効性を正しく評価する</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grpSp>
        <p:nvGrpSpPr>
          <p:cNvPr id="5" name="グループ化 4">
            <a:extLst>
              <a:ext uri="{FF2B5EF4-FFF2-40B4-BE49-F238E27FC236}">
                <a16:creationId xmlns:a16="http://schemas.microsoft.com/office/drawing/2014/main" id="{67169A7C-431E-4A03-905E-F6A095A2D641}"/>
              </a:ext>
            </a:extLst>
          </p:cNvPr>
          <p:cNvGrpSpPr/>
          <p:nvPr/>
        </p:nvGrpSpPr>
        <p:grpSpPr>
          <a:xfrm>
            <a:off x="4600774" y="5237152"/>
            <a:ext cx="3964697" cy="355427"/>
            <a:chOff x="4880413" y="4160549"/>
            <a:chExt cx="3792983" cy="327815"/>
          </a:xfrm>
        </p:grpSpPr>
        <p:pic>
          <p:nvPicPr>
            <p:cNvPr id="129" name="図 128" descr="小さい, 流し, 座る, タイル張り が含まれている画像&#10;&#10;自動的に生成された説明">
              <a:extLst>
                <a:ext uri="{FF2B5EF4-FFF2-40B4-BE49-F238E27FC236}">
                  <a16:creationId xmlns:a16="http://schemas.microsoft.com/office/drawing/2014/main" id="{2482254D-20BC-4C9F-AB49-8BD5BC5E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0051" y="4183420"/>
              <a:ext cx="120834" cy="120834"/>
            </a:xfrm>
            <a:prstGeom prst="rect">
              <a:avLst/>
            </a:prstGeom>
          </p:spPr>
        </p:pic>
        <p:pic>
          <p:nvPicPr>
            <p:cNvPr id="130" name="図 129" descr="座る, 小さい, 流し, タイル張り が含まれている画像&#10;&#10;自動的に生成された説明">
              <a:extLst>
                <a:ext uri="{FF2B5EF4-FFF2-40B4-BE49-F238E27FC236}">
                  <a16:creationId xmlns:a16="http://schemas.microsoft.com/office/drawing/2014/main" id="{C6E6C200-81B7-426F-BF9D-D53E11DF59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0413" y="4321513"/>
              <a:ext cx="120834" cy="120834"/>
            </a:xfrm>
            <a:prstGeom prst="rect">
              <a:avLst/>
            </a:prstGeom>
          </p:spPr>
        </p:pic>
        <p:pic>
          <p:nvPicPr>
            <p:cNvPr id="131" name="図 130" descr="ツリーマップ図 が含まれている画像&#10;&#10;自動的に生成された説明">
              <a:extLst>
                <a:ext uri="{FF2B5EF4-FFF2-40B4-BE49-F238E27FC236}">
                  <a16:creationId xmlns:a16="http://schemas.microsoft.com/office/drawing/2014/main" id="{5C8CA30C-4E73-40E9-9814-188F6C9C40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910" y="4321513"/>
              <a:ext cx="120834" cy="120834"/>
            </a:xfrm>
            <a:prstGeom prst="rect">
              <a:avLst/>
            </a:prstGeom>
          </p:spPr>
        </p:pic>
        <p:pic>
          <p:nvPicPr>
            <p:cNvPr id="132" name="図 131" descr="座る, 小さい, タイル張り, 流し が含まれている画像&#10;&#10;自動的に生成された説明">
              <a:extLst>
                <a:ext uri="{FF2B5EF4-FFF2-40B4-BE49-F238E27FC236}">
                  <a16:creationId xmlns:a16="http://schemas.microsoft.com/office/drawing/2014/main" id="{BADF8234-4002-4CAD-8356-9FA2FAA75C6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4971" y="4192833"/>
              <a:ext cx="120834" cy="120834"/>
            </a:xfrm>
            <a:prstGeom prst="rect">
              <a:avLst/>
            </a:prstGeom>
          </p:spPr>
        </p:pic>
        <p:pic>
          <p:nvPicPr>
            <p:cNvPr id="133" name="図 132" descr="小さい, 流し, 座る, タイル張り が含まれている画像&#10;&#10;自動的に生成された説明">
              <a:extLst>
                <a:ext uri="{FF2B5EF4-FFF2-40B4-BE49-F238E27FC236}">
                  <a16:creationId xmlns:a16="http://schemas.microsoft.com/office/drawing/2014/main" id="{0B8002CB-3613-4904-9EFA-5A3F0135C2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2267" y="4330601"/>
              <a:ext cx="120834" cy="120834"/>
            </a:xfrm>
            <a:prstGeom prst="rect">
              <a:avLst/>
            </a:prstGeom>
          </p:spPr>
        </p:pic>
        <p:pic>
          <p:nvPicPr>
            <p:cNvPr id="134" name="図 133" descr="ツリーマップ図 が含まれている画像&#10;&#10;自動的に生成された説明">
              <a:extLst>
                <a:ext uri="{FF2B5EF4-FFF2-40B4-BE49-F238E27FC236}">
                  <a16:creationId xmlns:a16="http://schemas.microsoft.com/office/drawing/2014/main" id="{E2D498C9-5338-4C71-95F8-9FDA8E745C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33145" y="4328077"/>
              <a:ext cx="120834" cy="120834"/>
            </a:xfrm>
            <a:prstGeom prst="rect">
              <a:avLst/>
            </a:prstGeom>
          </p:spPr>
        </p:pic>
        <p:pic>
          <p:nvPicPr>
            <p:cNvPr id="135" name="図 134" descr="背景パターン&#10;&#10;自動的に生成された説明">
              <a:extLst>
                <a:ext uri="{FF2B5EF4-FFF2-40B4-BE49-F238E27FC236}">
                  <a16:creationId xmlns:a16="http://schemas.microsoft.com/office/drawing/2014/main" id="{30D98C41-6AC2-4DA6-A4EB-0469481914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49348" y="4326695"/>
              <a:ext cx="120835" cy="120835"/>
            </a:xfrm>
            <a:prstGeom prst="rect">
              <a:avLst/>
            </a:prstGeom>
          </p:spPr>
        </p:pic>
        <p:pic>
          <p:nvPicPr>
            <p:cNvPr id="136" name="図 135" descr="小さい, 流し, 座る, タイル張り が含まれている画像&#10;&#10;自動的に生成された説明">
              <a:extLst>
                <a:ext uri="{FF2B5EF4-FFF2-40B4-BE49-F238E27FC236}">
                  <a16:creationId xmlns:a16="http://schemas.microsoft.com/office/drawing/2014/main" id="{047AE59B-79E8-4A85-A14A-1918E4FD0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2258" y="4192833"/>
              <a:ext cx="120834" cy="120834"/>
            </a:xfrm>
            <a:prstGeom prst="rect">
              <a:avLst/>
            </a:prstGeom>
          </p:spPr>
        </p:pic>
        <p:pic>
          <p:nvPicPr>
            <p:cNvPr id="137" name="図 136" descr="ツリーマップ図 が含まれている画像&#10;&#10;自動的に生成された説明">
              <a:extLst>
                <a:ext uri="{FF2B5EF4-FFF2-40B4-BE49-F238E27FC236}">
                  <a16:creationId xmlns:a16="http://schemas.microsoft.com/office/drawing/2014/main" id="{61542BDE-68DE-4983-9AE4-56E5FA9B55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2045" y="4324571"/>
              <a:ext cx="120834" cy="120834"/>
            </a:xfrm>
            <a:prstGeom prst="rect">
              <a:avLst/>
            </a:prstGeom>
          </p:spPr>
        </p:pic>
        <p:pic>
          <p:nvPicPr>
            <p:cNvPr id="138" name="図 137" descr="小さい, 流し, 座る, タイル張り が含まれている画像&#10;&#10;自動的に生成された説明">
              <a:extLst>
                <a:ext uri="{FF2B5EF4-FFF2-40B4-BE49-F238E27FC236}">
                  <a16:creationId xmlns:a16="http://schemas.microsoft.com/office/drawing/2014/main" id="{9B98BDF7-B2A3-4787-A719-1FF50B0132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267" y="4160549"/>
              <a:ext cx="147939" cy="147939"/>
            </a:xfrm>
            <a:prstGeom prst="rect">
              <a:avLst/>
            </a:prstGeom>
          </p:spPr>
        </p:pic>
        <p:pic>
          <p:nvPicPr>
            <p:cNvPr id="139" name="図 138" descr="ツリーマップ図 が含まれている画像&#10;&#10;自動的に生成された説明">
              <a:extLst>
                <a:ext uri="{FF2B5EF4-FFF2-40B4-BE49-F238E27FC236}">
                  <a16:creationId xmlns:a16="http://schemas.microsoft.com/office/drawing/2014/main" id="{67B2CDC8-6FAE-43A5-9759-0876513468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9134" y="4325725"/>
              <a:ext cx="141695" cy="141695"/>
            </a:xfrm>
            <a:prstGeom prst="rect">
              <a:avLst/>
            </a:prstGeom>
          </p:spPr>
        </p:pic>
        <p:pic>
          <p:nvPicPr>
            <p:cNvPr id="140" name="図 139" descr="小さい, タイル張り, 流し, 時計 が含まれている画像&#10;&#10;自動的に生成された説明">
              <a:extLst>
                <a:ext uri="{FF2B5EF4-FFF2-40B4-BE49-F238E27FC236}">
                  <a16:creationId xmlns:a16="http://schemas.microsoft.com/office/drawing/2014/main" id="{1161214C-BEE8-4A11-84D0-5AE778969B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99015" y="4165367"/>
              <a:ext cx="148300" cy="148300"/>
            </a:xfrm>
            <a:prstGeom prst="rect">
              <a:avLst/>
            </a:prstGeom>
          </p:spPr>
        </p:pic>
        <p:pic>
          <p:nvPicPr>
            <p:cNvPr id="141" name="図 140" descr="小さい, 流し, 座る, タイル張り が含まれている画像&#10;&#10;自動的に生成された説明">
              <a:extLst>
                <a:ext uri="{FF2B5EF4-FFF2-40B4-BE49-F238E27FC236}">
                  <a16:creationId xmlns:a16="http://schemas.microsoft.com/office/drawing/2014/main" id="{A2ED2EC2-4D5A-41F5-B762-8BEE776EC8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0896" y="4328945"/>
              <a:ext cx="147939" cy="147939"/>
            </a:xfrm>
            <a:prstGeom prst="rect">
              <a:avLst/>
            </a:prstGeom>
          </p:spPr>
        </p:pic>
        <p:pic>
          <p:nvPicPr>
            <p:cNvPr id="142" name="図 141" descr="小さい, 流し, 座る, タイル張り が含まれている画像&#10;&#10;自動的に生成された説明">
              <a:extLst>
                <a:ext uri="{FF2B5EF4-FFF2-40B4-BE49-F238E27FC236}">
                  <a16:creationId xmlns:a16="http://schemas.microsoft.com/office/drawing/2014/main" id="{878704B1-B52B-46B8-BDC1-59C1CC33DD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24895" y="4170323"/>
              <a:ext cx="147939" cy="147939"/>
            </a:xfrm>
            <a:prstGeom prst="rect">
              <a:avLst/>
            </a:prstGeom>
          </p:spPr>
        </p:pic>
        <p:pic>
          <p:nvPicPr>
            <p:cNvPr id="143" name="図 142" descr="小さい, 流し, 座る, タイル張り が含まれている画像&#10;&#10;自動的に生成された説明">
              <a:extLst>
                <a:ext uri="{FF2B5EF4-FFF2-40B4-BE49-F238E27FC236}">
                  <a16:creationId xmlns:a16="http://schemas.microsoft.com/office/drawing/2014/main" id="{4B068BDC-9375-438B-9E58-77966CF1D2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4895" y="4340425"/>
              <a:ext cx="147939" cy="147939"/>
            </a:xfrm>
            <a:prstGeom prst="rect">
              <a:avLst/>
            </a:prstGeom>
          </p:spPr>
        </p:pic>
        <p:pic>
          <p:nvPicPr>
            <p:cNvPr id="144" name="図 143" descr="小さい, 流し, 座る, タイル張り が含まれている画像&#10;&#10;自動的に生成された説明">
              <a:extLst>
                <a:ext uri="{FF2B5EF4-FFF2-40B4-BE49-F238E27FC236}">
                  <a16:creationId xmlns:a16="http://schemas.microsoft.com/office/drawing/2014/main" id="{0BED09AA-B3A3-4036-A593-A3436F76B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95" y="4177640"/>
              <a:ext cx="300873" cy="300873"/>
            </a:xfrm>
            <a:prstGeom prst="rect">
              <a:avLst/>
            </a:prstGeom>
          </p:spPr>
        </p:pic>
        <p:pic>
          <p:nvPicPr>
            <p:cNvPr id="145" name="図 144" descr="ツリーマップ図 が含まれている画像&#10;&#10;自動的に生成された説明">
              <a:extLst>
                <a:ext uri="{FF2B5EF4-FFF2-40B4-BE49-F238E27FC236}">
                  <a16:creationId xmlns:a16="http://schemas.microsoft.com/office/drawing/2014/main" id="{6161F522-4EC7-4958-9460-9E8ED9961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32738" y="4183420"/>
              <a:ext cx="300874" cy="300874"/>
            </a:xfrm>
            <a:prstGeom prst="rect">
              <a:avLst/>
            </a:prstGeom>
          </p:spPr>
        </p:pic>
        <p:pic>
          <p:nvPicPr>
            <p:cNvPr id="146" name="図 145" descr="ツリーマップ図 が含まれている画像&#10;&#10;自動的に生成された説明">
              <a:extLst>
                <a:ext uri="{FF2B5EF4-FFF2-40B4-BE49-F238E27FC236}">
                  <a16:creationId xmlns:a16="http://schemas.microsoft.com/office/drawing/2014/main" id="{9DA2FDB1-F507-4C1B-994D-3A597505EC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2523" y="4176011"/>
              <a:ext cx="300873" cy="300873"/>
            </a:xfrm>
            <a:prstGeom prst="rect">
              <a:avLst/>
            </a:prstGeom>
          </p:spPr>
        </p:pic>
      </p:grpSp>
      <p:sp>
        <p:nvSpPr>
          <p:cNvPr id="50" name="タイトル 1">
            <a:extLst>
              <a:ext uri="{FF2B5EF4-FFF2-40B4-BE49-F238E27FC236}">
                <a16:creationId xmlns:a16="http://schemas.microsoft.com/office/drawing/2014/main" id="{9F917102-BABF-400B-B55E-555716D415A3}"/>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各</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ICA</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基底を評価</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②</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34A3C395-8AC9-459B-8153-50D508E9F050}"/>
              </a:ext>
            </a:extLst>
          </p:cNvPr>
          <p:cNvSpPr>
            <a:spLocks noGrp="1"/>
          </p:cNvSpPr>
          <p:nvPr>
            <p:ph idx="1"/>
          </p:nvPr>
        </p:nvSpPr>
        <p:spPr>
          <a:xfrm>
            <a:off x="280511" y="91128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各</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基底が改善可能な</a:t>
            </a:r>
            <a:r>
              <a:rPr lang="ja-JP" altLang="en-US" sz="2000" dirty="0">
                <a:solidFill>
                  <a:schemeClr val="accent2"/>
                </a:solidFill>
                <a:latin typeface="Times New Roman" panose="02020603050405020304" pitchFamily="18" charset="0"/>
              </a:rPr>
              <a:t>画質</a:t>
            </a:r>
            <a:r>
              <a:rPr lang="ja-JP" altLang="en-US" sz="2000" dirty="0">
                <a:latin typeface="Times New Roman" panose="02020603050405020304" pitchFamily="18" charset="0"/>
              </a:rPr>
              <a:t>を比較</a:t>
            </a:r>
            <a:endParaRPr lang="en-US" altLang="ja-JP" sz="2000" dirty="0">
              <a:latin typeface="Times New Roman" panose="02020603050405020304" pitchFamily="18" charset="0"/>
            </a:endParaRPr>
          </a:p>
        </p:txBody>
      </p:sp>
      <p:sp>
        <p:nvSpPr>
          <p:cNvPr id="52" name="正方形/長方形 51">
            <a:extLst>
              <a:ext uri="{FF2B5EF4-FFF2-40B4-BE49-F238E27FC236}">
                <a16:creationId xmlns:a16="http://schemas.microsoft.com/office/drawing/2014/main" id="{CFA89D75-42DE-42E9-B85B-8BCEFBA22453}"/>
              </a:ext>
            </a:extLst>
          </p:cNvPr>
          <p:cNvSpPr/>
          <p:nvPr/>
        </p:nvSpPr>
        <p:spPr>
          <a:xfrm>
            <a:off x="337474" y="2222283"/>
            <a:ext cx="3926717"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Blocks</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 は画質を最適にできる</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3" name="正方形/長方形 52">
            <a:extLst>
              <a:ext uri="{FF2B5EF4-FFF2-40B4-BE49-F238E27FC236}">
                <a16:creationId xmlns:a16="http://schemas.microsoft.com/office/drawing/2014/main" id="{EB98929A-08B3-4FDE-83E9-FE369E1907CA}"/>
              </a:ext>
            </a:extLst>
          </p:cNvPr>
          <p:cNvSpPr/>
          <p:nvPr/>
        </p:nvSpPr>
        <p:spPr>
          <a:xfrm>
            <a:off x="382297" y="2263471"/>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54" name="図 53" descr="小さい, 流し, 座る, タイル張り が含まれている画像&#10;&#10;自動的に生成された説明">
            <a:extLst>
              <a:ext uri="{FF2B5EF4-FFF2-40B4-BE49-F238E27FC236}">
                <a16:creationId xmlns:a16="http://schemas.microsoft.com/office/drawing/2014/main" id="{9A849870-287F-4706-8360-82B11B3B4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030" y="1375896"/>
            <a:ext cx="331483" cy="331483"/>
          </a:xfrm>
          <a:prstGeom prst="rect">
            <a:avLst/>
          </a:prstGeom>
        </p:spPr>
      </p:pic>
      <p:pic>
        <p:nvPicPr>
          <p:cNvPr id="55" name="図 54" descr="座る, 小さい, 流し, タイル張り が含まれている画像&#10;&#10;自動的に生成された説明">
            <a:extLst>
              <a:ext uri="{FF2B5EF4-FFF2-40B4-BE49-F238E27FC236}">
                <a16:creationId xmlns:a16="http://schemas.microsoft.com/office/drawing/2014/main" id="{D51B2693-6CF6-451C-B61F-CEF4182A5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961" y="1741382"/>
            <a:ext cx="331484" cy="331484"/>
          </a:xfrm>
          <a:prstGeom prst="rect">
            <a:avLst/>
          </a:prstGeom>
        </p:spPr>
      </p:pic>
      <p:pic>
        <p:nvPicPr>
          <p:cNvPr id="56" name="図 55" descr="ツリーマップ図 が含まれている画像&#10;&#10;自動的に生成された説明">
            <a:extLst>
              <a:ext uri="{FF2B5EF4-FFF2-40B4-BE49-F238E27FC236}">
                <a16:creationId xmlns:a16="http://schemas.microsoft.com/office/drawing/2014/main" id="{6FE2C1DA-D20A-45BA-97EE-59765D240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9529" y="1749265"/>
            <a:ext cx="331484" cy="331484"/>
          </a:xfrm>
          <a:prstGeom prst="rect">
            <a:avLst/>
          </a:prstGeom>
        </p:spPr>
      </p:pic>
      <p:sp>
        <p:nvSpPr>
          <p:cNvPr id="57" name="正方形/長方形 56">
            <a:extLst>
              <a:ext uri="{FF2B5EF4-FFF2-40B4-BE49-F238E27FC236}">
                <a16:creationId xmlns:a16="http://schemas.microsoft.com/office/drawing/2014/main" id="{0C874658-37B9-40D0-AB98-3E8CB4D57351}"/>
              </a:ext>
            </a:extLst>
          </p:cNvPr>
          <p:cNvSpPr/>
          <p:nvPr/>
        </p:nvSpPr>
        <p:spPr>
          <a:xfrm>
            <a:off x="2549001" y="1873419"/>
            <a:ext cx="1407667" cy="338554"/>
          </a:xfrm>
          <a:prstGeom prst="rect">
            <a:avLst/>
          </a:prstGeom>
        </p:spPr>
        <p:txBody>
          <a:bodyPr wrap="square">
            <a:spAutoFit/>
          </a:bodyPr>
          <a:lstStyle/>
          <a:p>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使用するとき</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8" name="正方形/長方形 57">
            <a:extLst>
              <a:ext uri="{FF2B5EF4-FFF2-40B4-BE49-F238E27FC236}">
                <a16:creationId xmlns:a16="http://schemas.microsoft.com/office/drawing/2014/main" id="{DF734FB7-852B-420C-93E8-12545F58AE78}"/>
              </a:ext>
            </a:extLst>
          </p:cNvPr>
          <p:cNvSpPr/>
          <p:nvPr/>
        </p:nvSpPr>
        <p:spPr>
          <a:xfrm>
            <a:off x="337474" y="2573954"/>
            <a:ext cx="4023909"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Blocks</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 は画質を改善できる</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9" name="正方形/長方形 58">
            <a:extLst>
              <a:ext uri="{FF2B5EF4-FFF2-40B4-BE49-F238E27FC236}">
                <a16:creationId xmlns:a16="http://schemas.microsoft.com/office/drawing/2014/main" id="{8CD93885-FACE-45AF-B400-40A50B10E975}"/>
              </a:ext>
            </a:extLst>
          </p:cNvPr>
          <p:cNvSpPr/>
          <p:nvPr/>
        </p:nvSpPr>
        <p:spPr>
          <a:xfrm>
            <a:off x="382297" y="2615142"/>
            <a:ext cx="622626" cy="252102"/>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BF9DE6EB-C815-4016-B7A9-D1AC97DA4993}"/>
              </a:ext>
            </a:extLst>
          </p:cNvPr>
          <p:cNvSpPr/>
          <p:nvPr/>
        </p:nvSpPr>
        <p:spPr>
          <a:xfrm>
            <a:off x="4741388" y="2172426"/>
            <a:ext cx="4036782" cy="338554"/>
          </a:xfrm>
          <a:prstGeom prst="rect">
            <a:avLst/>
          </a:prstGeom>
        </p:spPr>
        <p:txBody>
          <a:bodyPr wrap="square">
            <a:spAutoFit/>
          </a:bodyPr>
          <a:lstStyle/>
          <a:p>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画像全体に対する </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からの</a:t>
            </a:r>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MSE</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改善値</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48" name="図 47" descr="設計図 が含まれている画像&#10;&#10;自動的に生成された説明">
            <a:extLst>
              <a:ext uri="{FF2B5EF4-FFF2-40B4-BE49-F238E27FC236}">
                <a16:creationId xmlns:a16="http://schemas.microsoft.com/office/drawing/2014/main" id="{A5FB2080-B1A1-4482-ABF1-CCE144F1FCF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2686" y="2920841"/>
            <a:ext cx="2438400" cy="2438400"/>
          </a:xfrm>
          <a:prstGeom prst="rect">
            <a:avLst/>
          </a:prstGeom>
          <a:effectLst>
            <a:outerShdw blurRad="50800" dist="38100" dir="2700000" algn="tl" rotWithShape="0">
              <a:prstClr val="black">
                <a:alpha val="40000"/>
              </a:prstClr>
            </a:outerShdw>
          </a:effectLst>
        </p:spPr>
      </p:pic>
      <p:sp>
        <p:nvSpPr>
          <p:cNvPr id="61" name="正方形/長方形 60">
            <a:extLst>
              <a:ext uri="{FF2B5EF4-FFF2-40B4-BE49-F238E27FC236}">
                <a16:creationId xmlns:a16="http://schemas.microsoft.com/office/drawing/2014/main" id="{AD81D8DA-0727-4760-9599-787C5AAFD374}"/>
              </a:ext>
            </a:extLst>
          </p:cNvPr>
          <p:cNvSpPr/>
          <p:nvPr/>
        </p:nvSpPr>
        <p:spPr>
          <a:xfrm>
            <a:off x="2276847" y="493597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85B03C96-896C-4FBF-BAAD-B9AE4EF17D27}"/>
              </a:ext>
            </a:extLst>
          </p:cNvPr>
          <p:cNvSpPr/>
          <p:nvPr/>
        </p:nvSpPr>
        <p:spPr>
          <a:xfrm>
            <a:off x="1968597" y="481718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3" name="正方形/長方形 62">
            <a:extLst>
              <a:ext uri="{FF2B5EF4-FFF2-40B4-BE49-F238E27FC236}">
                <a16:creationId xmlns:a16="http://schemas.microsoft.com/office/drawing/2014/main" id="{3E42CB9B-C74C-4CE2-8B87-A6B4B1A222A1}"/>
              </a:ext>
            </a:extLst>
          </p:cNvPr>
          <p:cNvSpPr/>
          <p:nvPr/>
        </p:nvSpPr>
        <p:spPr>
          <a:xfrm>
            <a:off x="1433759" y="4579920"/>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4" name="正方形/長方形 63">
            <a:extLst>
              <a:ext uri="{FF2B5EF4-FFF2-40B4-BE49-F238E27FC236}">
                <a16:creationId xmlns:a16="http://schemas.microsoft.com/office/drawing/2014/main" id="{7172C173-5321-44C4-A512-859B8444C370}"/>
              </a:ext>
            </a:extLst>
          </p:cNvPr>
          <p:cNvSpPr/>
          <p:nvPr/>
        </p:nvSpPr>
        <p:spPr>
          <a:xfrm>
            <a:off x="2424623" y="473191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5" name="正方形/長方形 64">
            <a:extLst>
              <a:ext uri="{FF2B5EF4-FFF2-40B4-BE49-F238E27FC236}">
                <a16:creationId xmlns:a16="http://schemas.microsoft.com/office/drawing/2014/main" id="{BAAE634E-1EEC-4A34-9F7C-12F24CCA1798}"/>
              </a:ext>
            </a:extLst>
          </p:cNvPr>
          <p:cNvSpPr/>
          <p:nvPr/>
        </p:nvSpPr>
        <p:spPr>
          <a:xfrm>
            <a:off x="2872979" y="4519476"/>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6" name="正方形/長方形 65">
            <a:extLst>
              <a:ext uri="{FF2B5EF4-FFF2-40B4-BE49-F238E27FC236}">
                <a16:creationId xmlns:a16="http://schemas.microsoft.com/office/drawing/2014/main" id="{7D2190A8-DD44-4F7B-B807-2B5BBCB070C6}"/>
              </a:ext>
            </a:extLst>
          </p:cNvPr>
          <p:cNvSpPr/>
          <p:nvPr/>
        </p:nvSpPr>
        <p:spPr>
          <a:xfrm>
            <a:off x="899233" y="5378404"/>
            <a:ext cx="2742934" cy="338554"/>
          </a:xfrm>
          <a:prstGeom prst="rect">
            <a:avLst/>
          </a:prstGeom>
        </p:spPr>
        <p:txBody>
          <a:bodyPr wrap="square">
            <a:spAutoFit/>
          </a:bodyPr>
          <a:lstStyle/>
          <a:p>
            <a:r>
              <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基底制限前の</a:t>
            </a:r>
            <a:r>
              <a:rPr lang="en-US" altLang="ja-JP" sz="1600" dirty="0" err="1">
                <a:latin typeface="Times New Roman" panose="02020603050405020304" pitchFamily="18" charset="0"/>
                <a:ea typeface="ＭＳ ゴシック" panose="020B0609070205080204" pitchFamily="49" charset="-128"/>
                <a:cs typeface="Times New Roman" panose="02020603050405020304" pitchFamily="18" charset="0"/>
              </a:rPr>
              <a:t>ICA_Block</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67" name="正方形/長方形 66">
            <a:extLst>
              <a:ext uri="{FF2B5EF4-FFF2-40B4-BE49-F238E27FC236}">
                <a16:creationId xmlns:a16="http://schemas.microsoft.com/office/drawing/2014/main" id="{132152E5-7C46-4811-B59C-D1508AB02034}"/>
              </a:ext>
            </a:extLst>
          </p:cNvPr>
          <p:cNvSpPr/>
          <p:nvPr/>
        </p:nvSpPr>
        <p:spPr>
          <a:xfrm>
            <a:off x="3112046" y="491403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9" name="正方形/長方形 68">
            <a:extLst>
              <a:ext uri="{FF2B5EF4-FFF2-40B4-BE49-F238E27FC236}">
                <a16:creationId xmlns:a16="http://schemas.microsoft.com/office/drawing/2014/main" id="{D0D9A872-3206-4F7A-B21F-3700C44E24A5}"/>
              </a:ext>
            </a:extLst>
          </p:cNvPr>
          <p:cNvSpPr/>
          <p:nvPr/>
        </p:nvSpPr>
        <p:spPr>
          <a:xfrm>
            <a:off x="6618807" y="2810345"/>
            <a:ext cx="2344949"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(Red blocks and Blue blocks)</a:t>
            </a:r>
          </a:p>
        </p:txBody>
      </p:sp>
      <p:sp>
        <p:nvSpPr>
          <p:cNvPr id="71" name="正方形/長方形 70">
            <a:extLst>
              <a:ext uri="{FF2B5EF4-FFF2-40B4-BE49-F238E27FC236}">
                <a16:creationId xmlns:a16="http://schemas.microsoft.com/office/drawing/2014/main" id="{D3FC80C3-A20D-4C8C-A1C9-33FF378E3D46}"/>
              </a:ext>
            </a:extLst>
          </p:cNvPr>
          <p:cNvSpPr/>
          <p:nvPr/>
        </p:nvSpPr>
        <p:spPr>
          <a:xfrm>
            <a:off x="2726275" y="429811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4" name="正方形/長方形 73">
            <a:extLst>
              <a:ext uri="{FF2B5EF4-FFF2-40B4-BE49-F238E27FC236}">
                <a16:creationId xmlns:a16="http://schemas.microsoft.com/office/drawing/2014/main" id="{CBA2B5A4-8555-461C-844F-B8BD4C8AFA61}"/>
              </a:ext>
            </a:extLst>
          </p:cNvPr>
          <p:cNvSpPr/>
          <p:nvPr/>
        </p:nvSpPr>
        <p:spPr>
          <a:xfrm>
            <a:off x="2499208" y="4355769"/>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5" name="正方形/長方形 74">
            <a:extLst>
              <a:ext uri="{FF2B5EF4-FFF2-40B4-BE49-F238E27FC236}">
                <a16:creationId xmlns:a16="http://schemas.microsoft.com/office/drawing/2014/main" id="{9EE81403-9E30-45C0-8E26-0EBFB1225958}"/>
              </a:ext>
            </a:extLst>
          </p:cNvPr>
          <p:cNvSpPr/>
          <p:nvPr/>
        </p:nvSpPr>
        <p:spPr>
          <a:xfrm>
            <a:off x="1433063" y="420126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6" name="正方形/長方形 75">
            <a:extLst>
              <a:ext uri="{FF2B5EF4-FFF2-40B4-BE49-F238E27FC236}">
                <a16:creationId xmlns:a16="http://schemas.microsoft.com/office/drawing/2014/main" id="{379EBC33-083D-4BA7-86CD-101CD083D94A}"/>
              </a:ext>
            </a:extLst>
          </p:cNvPr>
          <p:cNvSpPr/>
          <p:nvPr/>
        </p:nvSpPr>
        <p:spPr>
          <a:xfrm>
            <a:off x="2800860" y="504472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7" name="正方形/長方形 76">
            <a:extLst>
              <a:ext uri="{FF2B5EF4-FFF2-40B4-BE49-F238E27FC236}">
                <a16:creationId xmlns:a16="http://schemas.microsoft.com/office/drawing/2014/main" id="{7BD2073D-A084-44FC-8072-5D8640E69EE3}"/>
              </a:ext>
            </a:extLst>
          </p:cNvPr>
          <p:cNvSpPr/>
          <p:nvPr/>
        </p:nvSpPr>
        <p:spPr>
          <a:xfrm>
            <a:off x="1894012" y="435852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8" name="正方形/長方形 77">
            <a:extLst>
              <a:ext uri="{FF2B5EF4-FFF2-40B4-BE49-F238E27FC236}">
                <a16:creationId xmlns:a16="http://schemas.microsoft.com/office/drawing/2014/main" id="{29428D1E-F599-40C9-9579-2BC260610310}"/>
              </a:ext>
            </a:extLst>
          </p:cNvPr>
          <p:cNvSpPr/>
          <p:nvPr/>
        </p:nvSpPr>
        <p:spPr>
          <a:xfrm>
            <a:off x="1590181" y="498439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6" name="正方形/長方形 85">
            <a:extLst>
              <a:ext uri="{FF2B5EF4-FFF2-40B4-BE49-F238E27FC236}">
                <a16:creationId xmlns:a16="http://schemas.microsoft.com/office/drawing/2014/main" id="{628262BB-B2E4-4942-BF6B-C9FBAD388038}"/>
              </a:ext>
            </a:extLst>
          </p:cNvPr>
          <p:cNvSpPr/>
          <p:nvPr/>
        </p:nvSpPr>
        <p:spPr>
          <a:xfrm>
            <a:off x="2979101" y="3731017"/>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9" name="正方形/長方形 88">
            <a:extLst>
              <a:ext uri="{FF2B5EF4-FFF2-40B4-BE49-F238E27FC236}">
                <a16:creationId xmlns:a16="http://schemas.microsoft.com/office/drawing/2014/main" id="{D03BB716-1563-441A-9870-CABDE760822F}"/>
              </a:ext>
            </a:extLst>
          </p:cNvPr>
          <p:cNvSpPr/>
          <p:nvPr/>
        </p:nvSpPr>
        <p:spPr>
          <a:xfrm>
            <a:off x="3087415" y="360428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0" name="正方形/長方形 89">
            <a:extLst>
              <a:ext uri="{FF2B5EF4-FFF2-40B4-BE49-F238E27FC236}">
                <a16:creationId xmlns:a16="http://schemas.microsoft.com/office/drawing/2014/main" id="{A6D29417-87B6-496A-936D-C3314C475346}"/>
              </a:ext>
            </a:extLst>
          </p:cNvPr>
          <p:cNvSpPr/>
          <p:nvPr/>
        </p:nvSpPr>
        <p:spPr>
          <a:xfrm>
            <a:off x="2581568" y="345111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5" name="正方形/長方形 94">
            <a:extLst>
              <a:ext uri="{FF2B5EF4-FFF2-40B4-BE49-F238E27FC236}">
                <a16:creationId xmlns:a16="http://schemas.microsoft.com/office/drawing/2014/main" id="{8A3E7EFD-8F1B-4006-BA46-1D6387F6C0F4}"/>
              </a:ext>
            </a:extLst>
          </p:cNvPr>
          <p:cNvSpPr/>
          <p:nvPr/>
        </p:nvSpPr>
        <p:spPr>
          <a:xfrm>
            <a:off x="5930078" y="5533114"/>
            <a:ext cx="1257486"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ICA Bases</a:t>
            </a:r>
          </a:p>
        </p:txBody>
      </p:sp>
      <p:sp>
        <p:nvSpPr>
          <p:cNvPr id="72" name="正方形/長方形 71">
            <a:extLst>
              <a:ext uri="{FF2B5EF4-FFF2-40B4-BE49-F238E27FC236}">
                <a16:creationId xmlns:a16="http://schemas.microsoft.com/office/drawing/2014/main" id="{F2BA3CA6-949B-4D04-A34E-DD0BC5770A74}"/>
              </a:ext>
            </a:extLst>
          </p:cNvPr>
          <p:cNvSpPr/>
          <p:nvPr/>
        </p:nvSpPr>
        <p:spPr>
          <a:xfrm>
            <a:off x="6628488" y="3243280"/>
            <a:ext cx="1391562"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(Only red blocks)</a:t>
            </a:r>
          </a:p>
        </p:txBody>
      </p:sp>
      <p:sp>
        <p:nvSpPr>
          <p:cNvPr id="2" name="楕円 1">
            <a:extLst>
              <a:ext uri="{FF2B5EF4-FFF2-40B4-BE49-F238E27FC236}">
                <a16:creationId xmlns:a16="http://schemas.microsoft.com/office/drawing/2014/main" id="{B211F737-AA15-4E99-8F81-D963E67EFF6C}"/>
              </a:ext>
            </a:extLst>
          </p:cNvPr>
          <p:cNvSpPr/>
          <p:nvPr/>
        </p:nvSpPr>
        <p:spPr>
          <a:xfrm>
            <a:off x="1582214" y="1204725"/>
            <a:ext cx="1073939" cy="1033231"/>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6D0544AB-79C4-4B83-92E0-22F3B0B457A8}"/>
              </a:ext>
            </a:extLst>
          </p:cNvPr>
          <p:cNvSpPr/>
          <p:nvPr/>
        </p:nvSpPr>
        <p:spPr>
          <a:xfrm>
            <a:off x="4481810" y="5201175"/>
            <a:ext cx="478561" cy="462007"/>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6880ADF5-7B33-41AF-AFA9-5D3912112604}"/>
              </a:ext>
            </a:extLst>
          </p:cNvPr>
          <p:cNvCxnSpPr>
            <a:cxnSpLocks/>
            <a:stCxn id="2" idx="5"/>
            <a:endCxn id="68" idx="2"/>
          </p:cNvCxnSpPr>
          <p:nvPr/>
        </p:nvCxnSpPr>
        <p:spPr>
          <a:xfrm>
            <a:off x="2498878" y="2086643"/>
            <a:ext cx="1982932" cy="334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4DEA5B56-62E1-4194-9152-498BBD2CCFAA}"/>
              </a:ext>
            </a:extLst>
          </p:cNvPr>
          <p:cNvSpPr/>
          <p:nvPr/>
        </p:nvSpPr>
        <p:spPr>
          <a:xfrm>
            <a:off x="5011308" y="3489981"/>
            <a:ext cx="3675491" cy="212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966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FCDEF842-A01C-4DB6-96A4-EAD645B9B04F}"/>
              </a:ext>
            </a:extLst>
          </p:cNvPr>
          <p:cNvSpPr/>
          <p:nvPr/>
        </p:nvSpPr>
        <p:spPr>
          <a:xfrm>
            <a:off x="873383" y="5737261"/>
            <a:ext cx="7692813" cy="81966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重要な基底の内，最も</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画質</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を向上できる基底を</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最適な組み合わせ（</a:t>
            </a:r>
            <a:r>
              <a:rPr lang="ja-JP" altLang="en-US"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種類</a:t>
            </a:r>
            <a:r>
              <a:rPr lang="ja-JP" altLang="en-US" dirty="0">
                <a:latin typeface="Times New Roman" panose="02020603050405020304" pitchFamily="18" charset="0"/>
                <a:ea typeface="ＭＳ ゴシック" panose="020B0609070205080204" pitchFamily="49" charset="-128"/>
                <a:cs typeface="Times New Roman" panose="02020603050405020304" pitchFamily="18" charset="0"/>
              </a:rPr>
              <a:t>と</a:t>
            </a:r>
            <a:r>
              <a:rPr lang="ja-JP" altLang="en-US"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個数</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）に決定</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9" name="正方形/長方形 18">
            <a:extLst>
              <a:ext uri="{FF2B5EF4-FFF2-40B4-BE49-F238E27FC236}">
                <a16:creationId xmlns:a16="http://schemas.microsoft.com/office/drawing/2014/main" id="{A6BA3751-8E9A-44AE-A9B5-25155CB232C9}"/>
              </a:ext>
            </a:extLst>
          </p:cNvPr>
          <p:cNvSpPr/>
          <p:nvPr/>
        </p:nvSpPr>
        <p:spPr>
          <a:xfrm>
            <a:off x="2100738" y="3427324"/>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D14369EE-2E0C-413D-8AE2-40C70CBCAF2E}"/>
              </a:ext>
            </a:extLst>
          </p:cNvPr>
          <p:cNvSpPr/>
          <p:nvPr/>
        </p:nvSpPr>
        <p:spPr>
          <a:xfrm>
            <a:off x="2100738" y="4510967"/>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49574FCB-F181-4B44-911A-B56BAFD345AC}"/>
              </a:ext>
            </a:extLst>
          </p:cNvPr>
          <p:cNvGrpSpPr/>
          <p:nvPr/>
        </p:nvGrpSpPr>
        <p:grpSpPr>
          <a:xfrm>
            <a:off x="3870571" y="2866123"/>
            <a:ext cx="1269068" cy="2672553"/>
            <a:chOff x="4549279" y="2867800"/>
            <a:chExt cx="914400" cy="2672553"/>
          </a:xfrm>
          <a:effectLst>
            <a:outerShdw blurRad="50800" dist="38100" algn="l" rotWithShape="0">
              <a:prstClr val="black">
                <a:alpha val="40000"/>
              </a:prstClr>
            </a:outerShdw>
          </a:effectLst>
        </p:grpSpPr>
        <p:grpSp>
          <p:nvGrpSpPr>
            <p:cNvPr id="23" name="グループ化 22">
              <a:extLst>
                <a:ext uri="{FF2B5EF4-FFF2-40B4-BE49-F238E27FC236}">
                  <a16:creationId xmlns:a16="http://schemas.microsoft.com/office/drawing/2014/main" id="{21F07BB6-BA36-4331-A47E-3B06F46C8BA9}"/>
                </a:ext>
              </a:extLst>
            </p:cNvPr>
            <p:cNvGrpSpPr/>
            <p:nvPr/>
          </p:nvGrpSpPr>
          <p:grpSpPr>
            <a:xfrm>
              <a:off x="4549279" y="2867800"/>
              <a:ext cx="914400" cy="1631995"/>
              <a:chOff x="2739375" y="3422979"/>
              <a:chExt cx="914400" cy="1631995"/>
            </a:xfrm>
          </p:grpSpPr>
          <p:sp>
            <p:nvSpPr>
              <p:cNvPr id="25" name="正方形/長方形 24">
                <a:extLst>
                  <a:ext uri="{FF2B5EF4-FFF2-40B4-BE49-F238E27FC236}">
                    <a16:creationId xmlns:a16="http://schemas.microsoft.com/office/drawing/2014/main" id="{B5A8A242-465E-49DB-AA7A-97F23438B245}"/>
                  </a:ext>
                </a:extLst>
              </p:cNvPr>
              <p:cNvSpPr/>
              <p:nvPr/>
            </p:nvSpPr>
            <p:spPr>
              <a:xfrm>
                <a:off x="2739375" y="3971331"/>
                <a:ext cx="914400" cy="10836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4C9CE7C-8C8B-49B6-AF63-EFF0DDD926B3}"/>
                  </a:ext>
                </a:extLst>
              </p:cNvPr>
              <p:cNvSpPr/>
              <p:nvPr/>
            </p:nvSpPr>
            <p:spPr>
              <a:xfrm>
                <a:off x="2739375" y="3422979"/>
                <a:ext cx="914400" cy="5550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C692DE04-1E8A-40B1-BE9D-E64DBFD5F50F}"/>
                </a:ext>
              </a:extLst>
            </p:cNvPr>
            <p:cNvSpPr/>
            <p:nvPr/>
          </p:nvSpPr>
          <p:spPr>
            <a:xfrm>
              <a:off x="4549279" y="4499795"/>
              <a:ext cx="914400" cy="104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a:extLst>
              <a:ext uri="{FF2B5EF4-FFF2-40B4-BE49-F238E27FC236}">
                <a16:creationId xmlns:a16="http://schemas.microsoft.com/office/drawing/2014/main" id="{5C42B01B-316C-4E98-84A2-F416090DB392}"/>
              </a:ext>
            </a:extLst>
          </p:cNvPr>
          <p:cNvSpPr/>
          <p:nvPr/>
        </p:nvSpPr>
        <p:spPr>
          <a:xfrm>
            <a:off x="333735" y="2536849"/>
            <a:ext cx="1269066" cy="3014137"/>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6365AAF-A7C3-40C7-8B8D-98A6E24A5F7A}"/>
              </a:ext>
            </a:extLst>
          </p:cNvPr>
          <p:cNvCxnSpPr>
            <a:cxnSpLocks/>
          </p:cNvCxnSpPr>
          <p:nvPr/>
        </p:nvCxnSpPr>
        <p:spPr>
          <a:xfrm>
            <a:off x="266700" y="2538312"/>
            <a:ext cx="4946483" cy="25988"/>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0BCC0F4F-8609-4D5E-BB41-65252129E51B}"/>
              </a:ext>
            </a:extLst>
          </p:cNvPr>
          <p:cNvGrpSpPr/>
          <p:nvPr/>
        </p:nvGrpSpPr>
        <p:grpSpPr>
          <a:xfrm>
            <a:off x="2738101" y="2546747"/>
            <a:ext cx="3793" cy="880577"/>
            <a:chOff x="4817372" y="2577695"/>
            <a:chExt cx="3793" cy="880577"/>
          </a:xfrm>
        </p:grpSpPr>
        <p:cxnSp>
          <p:nvCxnSpPr>
            <p:cNvPr id="47" name="直線矢印コネクタ 46">
              <a:extLst>
                <a:ext uri="{FF2B5EF4-FFF2-40B4-BE49-F238E27FC236}">
                  <a16:creationId xmlns:a16="http://schemas.microsoft.com/office/drawing/2014/main" id="{E11432D8-715E-48E9-9051-B34C11D8BCA1}"/>
                </a:ext>
              </a:extLst>
            </p:cNvPr>
            <p:cNvCxnSpPr>
              <a:cxnSpLocks/>
            </p:cNvCxnSpPr>
            <p:nvPr/>
          </p:nvCxnSpPr>
          <p:spPr>
            <a:xfrm flipH="1" flipV="1">
              <a:off x="4821164" y="2577695"/>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C97F2EB-1068-4D69-BF61-FD5B20BC3BA1}"/>
                </a:ext>
              </a:extLst>
            </p:cNvPr>
            <p:cNvCxnSpPr>
              <a:cxnSpLocks/>
            </p:cNvCxnSpPr>
            <p:nvPr/>
          </p:nvCxnSpPr>
          <p:spPr>
            <a:xfrm flipH="1">
              <a:off x="4817372" y="2863016"/>
              <a:ext cx="1476" cy="595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テキスト ボックス 50">
            <a:extLst>
              <a:ext uri="{FF2B5EF4-FFF2-40B4-BE49-F238E27FC236}">
                <a16:creationId xmlns:a16="http://schemas.microsoft.com/office/drawing/2014/main" id="{1FB4EAE6-2078-452A-A8B8-8C6E3AF3861E}"/>
              </a:ext>
            </a:extLst>
          </p:cNvPr>
          <p:cNvSpPr txBox="1"/>
          <p:nvPr/>
        </p:nvSpPr>
        <p:spPr>
          <a:xfrm>
            <a:off x="3875265" y="2933875"/>
            <a:ext cx="1210588" cy="400110"/>
          </a:xfrm>
          <a:prstGeom prst="rect">
            <a:avLst/>
          </a:prstGeom>
          <a:noFill/>
        </p:spPr>
        <p:txBody>
          <a:bodyPr wrap="none" rtlCol="0">
            <a:spAutoFit/>
          </a:bodyPr>
          <a:lstStyle/>
          <a:p>
            <a:pPr algn="ctr"/>
            <a:r>
              <a:rPr kumimoji="1" lang="ja-JP" altLang="en-US" sz="2000" dirty="0">
                <a:solidFill>
                  <a:schemeClr val="bg1"/>
                </a:solidFill>
                <a:latin typeface="Times New Roman" panose="02020603050405020304" pitchFamily="18" charset="0"/>
                <a:cs typeface="Times New Roman" panose="02020603050405020304" pitchFamily="18" charset="0"/>
              </a:rPr>
              <a:t>付加情報</a:t>
            </a:r>
          </a:p>
        </p:txBody>
      </p:sp>
      <p:sp>
        <p:nvSpPr>
          <p:cNvPr id="52" name="テキスト ボックス 51">
            <a:extLst>
              <a:ext uri="{FF2B5EF4-FFF2-40B4-BE49-F238E27FC236}">
                <a16:creationId xmlns:a16="http://schemas.microsoft.com/office/drawing/2014/main" id="{7FC071D3-1280-4841-94EC-7E55339007B3}"/>
              </a:ext>
            </a:extLst>
          </p:cNvPr>
          <p:cNvSpPr txBox="1"/>
          <p:nvPr/>
        </p:nvSpPr>
        <p:spPr>
          <a:xfrm>
            <a:off x="1994080" y="2810685"/>
            <a:ext cx="1462259" cy="338554"/>
          </a:xfrm>
          <a:prstGeom prst="rect">
            <a:avLst/>
          </a:prstGeom>
          <a:solidFill>
            <a:schemeClr val="bg1"/>
          </a:solidFill>
        </p:spPr>
        <p:txBody>
          <a:bodyPr wrap="none" rtlCol="0">
            <a:spAutoFit/>
          </a:bodyPr>
          <a:lstStyle/>
          <a:p>
            <a:pPr algn="ctr"/>
            <a:r>
              <a:rPr kumimoji="1" lang="en-US" altLang="ja-JP" sz="1600" dirty="0">
                <a:latin typeface="Times New Roman" panose="02020603050405020304" pitchFamily="18" charset="0"/>
                <a:cs typeface="Times New Roman" panose="02020603050405020304" pitchFamily="18" charset="0"/>
              </a:rPr>
              <a:t>Entropy</a:t>
            </a:r>
            <a:r>
              <a:rPr kumimoji="1" lang="ja-JP" altLang="en-US" sz="1600" dirty="0">
                <a:latin typeface="Times New Roman" panose="02020603050405020304" pitchFamily="18" charset="0"/>
                <a:cs typeface="Times New Roman" panose="02020603050405020304" pitchFamily="18" charset="0"/>
              </a:rPr>
              <a:t>の改善</a:t>
            </a:r>
          </a:p>
        </p:txBody>
      </p:sp>
      <p:sp>
        <p:nvSpPr>
          <p:cNvPr id="53" name="吹き出し: 角を丸めた四角形 52">
            <a:extLst>
              <a:ext uri="{FF2B5EF4-FFF2-40B4-BE49-F238E27FC236}">
                <a16:creationId xmlns:a16="http://schemas.microsoft.com/office/drawing/2014/main" id="{542F6350-09C7-4F1F-B599-0335B6D39848}"/>
              </a:ext>
            </a:extLst>
          </p:cNvPr>
          <p:cNvSpPr/>
          <p:nvPr/>
        </p:nvSpPr>
        <p:spPr>
          <a:xfrm>
            <a:off x="2029113" y="1444328"/>
            <a:ext cx="2750546" cy="762473"/>
          </a:xfrm>
          <a:prstGeom prst="wedgeRoundRectCallout">
            <a:avLst>
              <a:gd name="adj1" fmla="val 37871"/>
              <a:gd name="adj2" fmla="val 123554"/>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Times New Roman" panose="02020603050405020304" pitchFamily="18" charset="0"/>
                <a:cs typeface="Times New Roman" panose="02020603050405020304" pitchFamily="18" charset="0"/>
              </a:rPr>
              <a:t>MSE</a:t>
            </a:r>
            <a:r>
              <a:rPr lang="ja-JP" altLang="en-US" dirty="0">
                <a:solidFill>
                  <a:schemeClr val="tx1"/>
                </a:solidFill>
                <a:latin typeface="Times New Roman" panose="02020603050405020304" pitchFamily="18" charset="0"/>
                <a:cs typeface="Times New Roman" panose="02020603050405020304" pitchFamily="18" charset="0"/>
              </a:rPr>
              <a:t>改善値が高い</a:t>
            </a:r>
            <a:endParaRPr lang="en-US" altLang="ja-JP" dirty="0">
              <a:solidFill>
                <a:schemeClr val="tx1"/>
              </a:solidFill>
              <a:latin typeface="Times New Roman" panose="02020603050405020304" pitchFamily="18" charset="0"/>
              <a:cs typeface="Times New Roman" panose="02020603050405020304" pitchFamily="18" charset="0"/>
            </a:endParaRPr>
          </a:p>
          <a:p>
            <a:r>
              <a:rPr kumimoji="1" lang="ja-JP" altLang="en-US" dirty="0">
                <a:solidFill>
                  <a:schemeClr val="tx1"/>
                </a:solidFill>
                <a:latin typeface="Times New Roman" panose="02020603050405020304" pitchFamily="18" charset="0"/>
                <a:cs typeface="Times New Roman" panose="02020603050405020304" pitchFamily="18" charset="0"/>
              </a:rPr>
              <a:t>　　　</a:t>
            </a:r>
            <a:r>
              <a:rPr kumimoji="1" lang="en-US" altLang="ja-JP" dirty="0">
                <a:solidFill>
                  <a:schemeClr val="tx1"/>
                </a:solidFill>
                <a:latin typeface="Times New Roman" panose="02020603050405020304" pitchFamily="18" charset="0"/>
                <a:cs typeface="Times New Roman" panose="02020603050405020304" pitchFamily="18" charset="0"/>
              </a:rPr>
              <a:t>ICA</a:t>
            </a:r>
            <a:r>
              <a:rPr kumimoji="1" lang="ja-JP" altLang="en-US" dirty="0">
                <a:solidFill>
                  <a:schemeClr val="tx1"/>
                </a:solidFill>
                <a:latin typeface="Times New Roman" panose="02020603050405020304" pitchFamily="18" charset="0"/>
                <a:cs typeface="Times New Roman" panose="02020603050405020304" pitchFamily="18" charset="0"/>
              </a:rPr>
              <a:t>基底</a:t>
            </a:r>
          </a:p>
        </p:txBody>
      </p:sp>
      <p:grpSp>
        <p:nvGrpSpPr>
          <p:cNvPr id="5" name="グループ化 4">
            <a:extLst>
              <a:ext uri="{FF2B5EF4-FFF2-40B4-BE49-F238E27FC236}">
                <a16:creationId xmlns:a16="http://schemas.microsoft.com/office/drawing/2014/main" id="{436A1FE5-5047-4E2C-9730-0369B4E577EC}"/>
              </a:ext>
            </a:extLst>
          </p:cNvPr>
          <p:cNvGrpSpPr/>
          <p:nvPr/>
        </p:nvGrpSpPr>
        <p:grpSpPr>
          <a:xfrm>
            <a:off x="3967163" y="1514958"/>
            <a:ext cx="665986" cy="648616"/>
            <a:chOff x="5693797" y="1735206"/>
            <a:chExt cx="833500" cy="778072"/>
          </a:xfrm>
        </p:grpSpPr>
        <p:pic>
          <p:nvPicPr>
            <p:cNvPr id="42" name="図 41" descr="小さい, 流し, 座る, タイル張り が含まれている画像&#10;&#10;自動的に生成された説明">
              <a:extLst>
                <a:ext uri="{FF2B5EF4-FFF2-40B4-BE49-F238E27FC236}">
                  <a16:creationId xmlns:a16="http://schemas.microsoft.com/office/drawing/2014/main" id="{0298F951-7903-4A6B-97BC-ACFBDABB5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441" y="1735206"/>
              <a:ext cx="334519" cy="334520"/>
            </a:xfrm>
            <a:prstGeom prst="rect">
              <a:avLst/>
            </a:prstGeom>
          </p:spPr>
        </p:pic>
        <p:pic>
          <p:nvPicPr>
            <p:cNvPr id="43" name="図 42" descr="座る, 小さい, 流し, タイル張り が含まれている画像&#10;&#10;自動的に生成された説明">
              <a:extLst>
                <a:ext uri="{FF2B5EF4-FFF2-40B4-BE49-F238E27FC236}">
                  <a16:creationId xmlns:a16="http://schemas.microsoft.com/office/drawing/2014/main" id="{65D8ED80-93C7-437E-B721-1ADC8A915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797" y="2164006"/>
              <a:ext cx="349272" cy="349272"/>
            </a:xfrm>
            <a:prstGeom prst="rect">
              <a:avLst/>
            </a:prstGeom>
          </p:spPr>
        </p:pic>
        <p:pic>
          <p:nvPicPr>
            <p:cNvPr id="44" name="図 43" descr="ツリーマップ図 が含まれている画像&#10;&#10;自動的に生成された説明">
              <a:extLst>
                <a:ext uri="{FF2B5EF4-FFF2-40B4-BE49-F238E27FC236}">
                  <a16:creationId xmlns:a16="http://schemas.microsoft.com/office/drawing/2014/main" id="{C6F02B52-E60D-4467-8A92-4BF2B79D8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8025" y="2157473"/>
              <a:ext cx="349272" cy="349272"/>
            </a:xfrm>
            <a:prstGeom prst="rect">
              <a:avLst/>
            </a:prstGeom>
          </p:spPr>
        </p:pic>
      </p:grpSp>
      <p:sp>
        <p:nvSpPr>
          <p:cNvPr id="33" name="タイトル 1">
            <a:extLst>
              <a:ext uri="{FF2B5EF4-FFF2-40B4-BE49-F238E27FC236}">
                <a16:creationId xmlns:a16="http://schemas.microsoft.com/office/drawing/2014/main" id="{6A302A46-FD0D-4891-A8AE-8508B2CE565E}"/>
              </a:ext>
            </a:extLst>
          </p:cNvPr>
          <p:cNvSpPr>
            <a:spLocks noGrp="1"/>
          </p:cNvSpPr>
          <p:nvPr>
            <p:ph type="title"/>
          </p:nvPr>
        </p:nvSpPr>
        <p:spPr>
          <a:xfrm>
            <a:off x="273049" y="88900"/>
            <a:ext cx="8114205"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ICA</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基底の最適な</a:t>
            </a:r>
            <a:r>
              <a:rPr kumimoji="1" lang="ja-JP" altLang="en-US" sz="2700" dirty="0">
                <a:latin typeface="ＭＳ Ｐゴシック" panose="020B0600070205080204" pitchFamily="50" charset="-128"/>
                <a:ea typeface="ＭＳ Ｐゴシック" panose="020B0600070205080204" pitchFamily="50" charset="-128"/>
                <a:cs typeface="Times New Roman" panose="02020603050405020304" pitchFamily="18" charset="0"/>
              </a:rPr>
              <a:t>“種類”と“個数”の決定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③</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F9E43F20-E4FD-42E2-A0E1-B00F55CDA656}"/>
              </a:ext>
            </a:extLst>
          </p:cNvPr>
          <p:cNvSpPr txBox="1"/>
          <p:nvPr/>
        </p:nvSpPr>
        <p:spPr>
          <a:xfrm>
            <a:off x="249814" y="3439634"/>
            <a:ext cx="1468672" cy="707886"/>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36" name="テキスト ボックス 35">
            <a:extLst>
              <a:ext uri="{FF2B5EF4-FFF2-40B4-BE49-F238E27FC236}">
                <a16:creationId xmlns:a16="http://schemas.microsoft.com/office/drawing/2014/main" id="{BBFA4370-3D30-4D5B-BBA7-A1194EDE875A}"/>
              </a:ext>
            </a:extLst>
          </p:cNvPr>
          <p:cNvSpPr txBox="1"/>
          <p:nvPr/>
        </p:nvSpPr>
        <p:spPr>
          <a:xfrm>
            <a:off x="2029113" y="3921965"/>
            <a:ext cx="1409360"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係数と</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grpSp>
        <p:nvGrpSpPr>
          <p:cNvPr id="16" name="グループ化 15">
            <a:extLst>
              <a:ext uri="{FF2B5EF4-FFF2-40B4-BE49-F238E27FC236}">
                <a16:creationId xmlns:a16="http://schemas.microsoft.com/office/drawing/2014/main" id="{F7A8AF31-AA4D-4B1C-9307-32C0FE3CE55E}"/>
              </a:ext>
            </a:extLst>
          </p:cNvPr>
          <p:cNvGrpSpPr/>
          <p:nvPr/>
        </p:nvGrpSpPr>
        <p:grpSpPr>
          <a:xfrm>
            <a:off x="5770943" y="2074270"/>
            <a:ext cx="3182515" cy="3489121"/>
            <a:chOff x="5603503" y="1541387"/>
            <a:chExt cx="3182515" cy="3489121"/>
          </a:xfrm>
        </p:grpSpPr>
        <p:sp>
          <p:nvSpPr>
            <p:cNvPr id="15" name="正方形/長方形 14">
              <a:extLst>
                <a:ext uri="{FF2B5EF4-FFF2-40B4-BE49-F238E27FC236}">
                  <a16:creationId xmlns:a16="http://schemas.microsoft.com/office/drawing/2014/main" id="{2B10D6E4-BA97-4954-8263-22499CCCF05A}"/>
                </a:ext>
              </a:extLst>
            </p:cNvPr>
            <p:cNvSpPr/>
            <p:nvPr/>
          </p:nvSpPr>
          <p:spPr>
            <a:xfrm>
              <a:off x="5673653" y="2014412"/>
              <a:ext cx="1502950" cy="1466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7EAC4E5F-5A79-4E98-8316-1570753494AF}"/>
                </a:ext>
              </a:extLst>
            </p:cNvPr>
            <p:cNvCxnSpPr>
              <a:cxnSpLocks/>
            </p:cNvCxnSpPr>
            <p:nvPr/>
          </p:nvCxnSpPr>
          <p:spPr>
            <a:xfrm>
              <a:off x="5603503" y="3481407"/>
              <a:ext cx="3182515"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C9EAFE4-D76D-41B2-90A6-101FADE0DC4C}"/>
                </a:ext>
              </a:extLst>
            </p:cNvPr>
            <p:cNvCxnSpPr>
              <a:cxnSpLocks/>
            </p:cNvCxnSpPr>
            <p:nvPr/>
          </p:nvCxnSpPr>
          <p:spPr>
            <a:xfrm flipV="1">
              <a:off x="7176604" y="1893578"/>
              <a:ext cx="0" cy="31369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7D4027C5-675D-4CDA-9C68-8A55A9590D54}"/>
                </a:ext>
              </a:extLst>
            </p:cNvPr>
            <p:cNvSpPr/>
            <p:nvPr/>
          </p:nvSpPr>
          <p:spPr>
            <a:xfrm>
              <a:off x="6510970" y="1541387"/>
              <a:ext cx="1331267"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Image quality</a:t>
              </a:r>
            </a:p>
          </p:txBody>
        </p:sp>
        <p:sp>
          <p:nvSpPr>
            <p:cNvPr id="40" name="正方形/長方形 39">
              <a:extLst>
                <a:ext uri="{FF2B5EF4-FFF2-40B4-BE49-F238E27FC236}">
                  <a16:creationId xmlns:a16="http://schemas.microsoft.com/office/drawing/2014/main" id="{DA06EAE8-3216-401E-B116-98DF33BF9E17}"/>
                </a:ext>
              </a:extLst>
            </p:cNvPr>
            <p:cNvSpPr/>
            <p:nvPr/>
          </p:nvSpPr>
          <p:spPr>
            <a:xfrm>
              <a:off x="7804515" y="3055054"/>
              <a:ext cx="88881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Entropy</a:t>
              </a:r>
            </a:p>
          </p:txBody>
        </p:sp>
        <p:sp>
          <p:nvSpPr>
            <p:cNvPr id="46" name="楕円 45">
              <a:extLst>
                <a:ext uri="{FF2B5EF4-FFF2-40B4-BE49-F238E27FC236}">
                  <a16:creationId xmlns:a16="http://schemas.microsoft.com/office/drawing/2014/main" id="{6A05FD81-6F67-4870-AF72-11C3580B2179}"/>
                </a:ext>
              </a:extLst>
            </p:cNvPr>
            <p:cNvSpPr>
              <a:spLocks noChangeAspect="1"/>
            </p:cNvSpPr>
            <p:nvPr/>
          </p:nvSpPr>
          <p:spPr>
            <a:xfrm>
              <a:off x="5964852" y="2284661"/>
              <a:ext cx="919292" cy="91929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A6564EB9-9E85-4EC6-961C-A387A7FD9271}"/>
                </a:ext>
              </a:extLst>
            </p:cNvPr>
            <p:cNvSpPr/>
            <p:nvPr/>
          </p:nvSpPr>
          <p:spPr>
            <a:xfrm>
              <a:off x="6095892" y="4099365"/>
              <a:ext cx="538936" cy="401818"/>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D82E333B-975B-44FD-B71F-CDF1411E13CC}"/>
                </a:ext>
              </a:extLst>
            </p:cNvPr>
            <p:cNvSpPr/>
            <p:nvPr/>
          </p:nvSpPr>
          <p:spPr>
            <a:xfrm>
              <a:off x="7793665" y="2397046"/>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乗算記号 55">
              <a:extLst>
                <a:ext uri="{FF2B5EF4-FFF2-40B4-BE49-F238E27FC236}">
                  <a16:creationId xmlns:a16="http://schemas.microsoft.com/office/drawing/2014/main" id="{4418AD22-FB30-43E5-8809-51E261687005}"/>
                </a:ext>
              </a:extLst>
            </p:cNvPr>
            <p:cNvSpPr>
              <a:spLocks noChangeAspect="1"/>
            </p:cNvSpPr>
            <p:nvPr/>
          </p:nvSpPr>
          <p:spPr>
            <a:xfrm>
              <a:off x="7676611" y="3904899"/>
              <a:ext cx="782401" cy="782401"/>
            </a:xfrm>
            <a:prstGeom prst="mathMultiply">
              <a:avLst>
                <a:gd name="adj1" fmla="val 18131"/>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コンテンツ プレースホルダー 2">
            <a:extLst>
              <a:ext uri="{FF2B5EF4-FFF2-40B4-BE49-F238E27FC236}">
                <a16:creationId xmlns:a16="http://schemas.microsoft.com/office/drawing/2014/main" id="{74AF48D1-9D8B-49F9-8860-BEDCC55E8996}"/>
              </a:ext>
            </a:extLst>
          </p:cNvPr>
          <p:cNvSpPr txBox="1">
            <a:spLocks/>
          </p:cNvSpPr>
          <p:nvPr/>
        </p:nvSpPr>
        <p:spPr>
          <a:xfrm>
            <a:off x="5386927" y="1770627"/>
            <a:ext cx="3706970" cy="3922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手法における重要な基底とは</a:t>
            </a:r>
            <a:r>
              <a:rPr lang="en-US" altLang="ja-JP" sz="2000" dirty="0">
                <a:latin typeface="Times New Roman" panose="02020603050405020304" pitchFamily="18" charset="0"/>
              </a:rPr>
              <a:t>?</a:t>
            </a:r>
          </a:p>
        </p:txBody>
      </p:sp>
      <p:sp>
        <p:nvSpPr>
          <p:cNvPr id="48" name="テキスト ボックス 47">
            <a:extLst>
              <a:ext uri="{FF2B5EF4-FFF2-40B4-BE49-F238E27FC236}">
                <a16:creationId xmlns:a16="http://schemas.microsoft.com/office/drawing/2014/main" id="{8E899C06-E6C6-A1FF-570B-B4E33007215E}"/>
              </a:ext>
            </a:extLst>
          </p:cNvPr>
          <p:cNvSpPr txBox="1"/>
          <p:nvPr/>
        </p:nvSpPr>
        <p:spPr>
          <a:xfrm>
            <a:off x="3800424" y="3913994"/>
            <a:ext cx="1409360"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係数と</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55" name="コンテンツ プレースホルダー 2">
            <a:extLst>
              <a:ext uri="{FF2B5EF4-FFF2-40B4-BE49-F238E27FC236}">
                <a16:creationId xmlns:a16="http://schemas.microsoft.com/office/drawing/2014/main" id="{201C8B8D-2C3B-6F27-5B39-BDEBAFCD7BB2}"/>
              </a:ext>
            </a:extLst>
          </p:cNvPr>
          <p:cNvSpPr>
            <a:spLocks noGrp="1"/>
          </p:cNvSpPr>
          <p:nvPr>
            <p:ph idx="1"/>
          </p:nvPr>
        </p:nvSpPr>
        <p:spPr>
          <a:xfrm>
            <a:off x="280511" y="91128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付加情報を考慮した上で</a:t>
            </a:r>
            <a:r>
              <a:rPr lang="en-US" altLang="ja-JP" sz="2000" dirty="0">
                <a:solidFill>
                  <a:schemeClr val="accent2"/>
                </a:solidFill>
                <a:latin typeface="Times New Roman" panose="02020603050405020304" pitchFamily="18" charset="0"/>
              </a:rPr>
              <a:t>Entropy</a:t>
            </a:r>
            <a:r>
              <a:rPr lang="ja-JP" altLang="en-US" sz="2000" dirty="0">
                <a:latin typeface="Times New Roman" panose="02020603050405020304" pitchFamily="18" charset="0"/>
              </a:rPr>
              <a:t>を比較</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3845246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グラフ 22">
            <a:extLst>
              <a:ext uri="{FF2B5EF4-FFF2-40B4-BE49-F238E27FC236}">
                <a16:creationId xmlns:a16="http://schemas.microsoft.com/office/drawing/2014/main" id="{E3D99E09-2622-4EEE-889E-1384810CEDD2}"/>
              </a:ext>
            </a:extLst>
          </p:cNvPr>
          <p:cNvGraphicFramePr>
            <a:graphicFrameLocks/>
          </p:cNvGraphicFramePr>
          <p:nvPr>
            <p:extLst>
              <p:ext uri="{D42A27DB-BD31-4B8C-83A1-F6EECF244321}">
                <p14:modId xmlns:p14="http://schemas.microsoft.com/office/powerpoint/2010/main" val="1890536379"/>
              </p:ext>
            </p:extLst>
          </p:nvPr>
        </p:nvGraphicFramePr>
        <p:xfrm>
          <a:off x="280512" y="1364684"/>
          <a:ext cx="8582978" cy="4487801"/>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738" y="1568915"/>
            <a:ext cx="1950509" cy="1950509"/>
          </a:xfrm>
          <a:prstGeom prst="rect">
            <a:avLst/>
          </a:prstGeom>
        </p:spPr>
      </p:pic>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Airplane</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の符号化レートで </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DCT </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から符号化性能が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向上</a:t>
            </a:r>
            <a:endPar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2" name="タイトル 1">
            <a:extLst>
              <a:ext uri="{FF2B5EF4-FFF2-40B4-BE49-F238E27FC236}">
                <a16:creationId xmlns:a16="http://schemas.microsoft.com/office/drawing/2014/main" id="{674CDE5E-4AA6-4398-0E3C-39D310D87412}"/>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ＭＳ Ｐゴシック" panose="020B0600070205080204" pitchFamily="50" charset="-128"/>
                <a:ea typeface="ＭＳ Ｐゴシック" panose="020B0600070205080204" pitchFamily="50" charset="-128"/>
                <a:cs typeface="Times New Roman" panose="02020603050405020304" pitchFamily="18" charset="0"/>
              </a:rPr>
              <a:t>符号化性能（</a:t>
            </a:r>
            <a:r>
              <a:rPr kumimoji="1" lang="en-US" altLang="ja-JP" sz="2700" dirty="0">
                <a:latin typeface="Times New Roman" panose="02020603050405020304" pitchFamily="18" charset="0"/>
                <a:ea typeface="ＭＳ Ｐゴシック" panose="020B0600070205080204" pitchFamily="50" charset="-128"/>
                <a:cs typeface="Times New Roman" panose="02020603050405020304" pitchFamily="18" charset="0"/>
              </a:rPr>
              <a:t>PSNR</a:t>
            </a:r>
            <a:r>
              <a:rPr kumimoji="1" lang="ja-JP" altLang="en-US" sz="2700" dirty="0">
                <a:latin typeface="Times New Roman" panose="02020603050405020304" pitchFamily="18" charset="0"/>
                <a:ea typeface="ＭＳ Ｐゴシック" panose="020B0600070205080204" pitchFamily="50" charset="-128"/>
                <a:cs typeface="Times New Roman" panose="02020603050405020304" pitchFamily="18" charset="0"/>
              </a:rPr>
              <a:t>対</a:t>
            </a:r>
            <a:r>
              <a:rPr kumimoji="1" lang="en-US" altLang="ja-JP" sz="2700" dirty="0">
                <a:latin typeface="Times New Roman" panose="02020603050405020304" pitchFamily="18" charset="0"/>
                <a:ea typeface="ＭＳ Ｐゴシック" panose="020B0600070205080204" pitchFamily="50" charset="-128"/>
                <a:cs typeface="Times New Roman" panose="02020603050405020304" pitchFamily="18" charset="0"/>
              </a:rPr>
              <a:t>Entropy</a:t>
            </a:r>
            <a:r>
              <a:rPr kumimoji="1" lang="ja-JP" altLang="en-US" sz="2700" dirty="0">
                <a:latin typeface="ＭＳ Ｐゴシック" panose="020B0600070205080204" pitchFamily="50" charset="-128"/>
                <a:ea typeface="ＭＳ Ｐゴシック" panose="020B0600070205080204" pitchFamily="50" charset="-128"/>
                <a:cs typeface="Times New Roman" panose="02020603050405020304" pitchFamily="18" charset="0"/>
              </a:rPr>
              <a:t>）の比較</a:t>
            </a:r>
            <a:endParaRPr kumimoji="1" lang="ja-JP" altLang="en-US"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7" name="コンテンツ プレースホルダー 2">
            <a:extLst>
              <a:ext uri="{FF2B5EF4-FFF2-40B4-BE49-F238E27FC236}">
                <a16:creationId xmlns:a16="http://schemas.microsoft.com/office/drawing/2014/main" id="{65E951EC-17C2-0016-BB60-60C6ABF8E725}"/>
              </a:ext>
            </a:extLst>
          </p:cNvPr>
          <p:cNvSpPr txBox="1">
            <a:spLocks/>
          </p:cNvSpPr>
          <p:nvPr/>
        </p:nvSpPr>
        <p:spPr>
          <a:xfrm>
            <a:off x="1145617" y="3428999"/>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Tree>
    <p:extLst>
      <p:ext uri="{BB962C8B-B14F-4D97-AF65-F5344CB8AC3E}">
        <p14:creationId xmlns:p14="http://schemas.microsoft.com/office/powerpoint/2010/main" val="3567995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3211CEA-9FC4-4DF6-A869-76DC5ED317CA}"/>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高符号化レートと主観評価</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7" name="直線コネクタ 6">
            <a:extLst>
              <a:ext uri="{FF2B5EF4-FFF2-40B4-BE49-F238E27FC236}">
                <a16:creationId xmlns:a16="http://schemas.microsoft.com/office/drawing/2014/main" id="{AF884C7C-A248-48F4-9DB0-9E543D8537C4}"/>
              </a:ext>
            </a:extLst>
          </p:cNvPr>
          <p:cNvCxnSpPr>
            <a:cxnSpLocks/>
          </p:cNvCxnSpPr>
          <p:nvPr/>
        </p:nvCxnSpPr>
        <p:spPr>
          <a:xfrm>
            <a:off x="333872" y="3687323"/>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273050" y="3824163"/>
            <a:ext cx="4238149" cy="3500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主観評価</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627A9C9D-847D-4B84-B950-5858C1A3715D}"/>
              </a:ext>
            </a:extLst>
          </p:cNvPr>
          <p:cNvSpPr txBox="1">
            <a:spLocks/>
          </p:cNvSpPr>
          <p:nvPr/>
        </p:nvSpPr>
        <p:spPr>
          <a:xfrm>
            <a:off x="280511" y="914260"/>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高符号化レートにおける符号化性能</a:t>
            </a:r>
            <a:endParaRPr lang="en-US" altLang="ja-JP" sz="2000" dirty="0">
              <a:latin typeface="Times New Roman" panose="02020603050405020304" pitchFamily="18" charset="0"/>
            </a:endParaRPr>
          </a:p>
        </p:txBody>
      </p:sp>
      <p:sp>
        <p:nvSpPr>
          <p:cNvPr id="12" name="正方形/長方形 11">
            <a:extLst>
              <a:ext uri="{FF2B5EF4-FFF2-40B4-BE49-F238E27FC236}">
                <a16:creationId xmlns:a16="http://schemas.microsoft.com/office/drawing/2014/main" id="{518D20B2-1579-4EBA-8835-C8EEEEBA5CD9}"/>
              </a:ext>
            </a:extLst>
          </p:cNvPr>
          <p:cNvSpPr/>
          <p:nvPr/>
        </p:nvSpPr>
        <p:spPr>
          <a:xfrm>
            <a:off x="1495207" y="3222286"/>
            <a:ext cx="5789513" cy="34495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50[dB]</a:t>
            </a:r>
            <a:r>
              <a:rPr lang="ja-JP" altLang="en-US"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付近の高符号化レートでも性能が向上</a:t>
            </a:r>
            <a:endParaRPr lang="en-US" altLang="ja-JP"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14" name="図 13" descr="雪の上を飛ぶ飛行機の白黒写真&#10;&#10;自動的に生成された説明">
            <a:extLst>
              <a:ext uri="{FF2B5EF4-FFF2-40B4-BE49-F238E27FC236}">
                <a16:creationId xmlns:a16="http://schemas.microsoft.com/office/drawing/2014/main" id="{3F788CD3-AE40-49AB-A40B-4240B6C49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892" y="1350860"/>
            <a:ext cx="1464505" cy="1464505"/>
          </a:xfrm>
          <a:prstGeom prst="rect">
            <a:avLst/>
          </a:prstGeom>
          <a:effectLst>
            <a:outerShdw blurRad="50800" dist="38100" dir="2700000" algn="tl" rotWithShape="0">
              <a:prstClr val="black">
                <a:alpha val="40000"/>
              </a:prstClr>
            </a:outerShdw>
          </a:effectLst>
        </p:spPr>
      </p:pic>
      <p:sp>
        <p:nvSpPr>
          <p:cNvPr id="15" name="コンテンツ プレースホルダー 2">
            <a:extLst>
              <a:ext uri="{FF2B5EF4-FFF2-40B4-BE49-F238E27FC236}">
                <a16:creationId xmlns:a16="http://schemas.microsoft.com/office/drawing/2014/main" id="{538264F4-0E8A-4BB2-BDF0-A1E59B998C52}"/>
              </a:ext>
            </a:extLst>
          </p:cNvPr>
          <p:cNvSpPr txBox="1">
            <a:spLocks/>
          </p:cNvSpPr>
          <p:nvPr/>
        </p:nvSpPr>
        <p:spPr>
          <a:xfrm>
            <a:off x="906648" y="283115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6" name="コンテンツ プレースホルダー 2">
            <a:extLst>
              <a:ext uri="{FF2B5EF4-FFF2-40B4-BE49-F238E27FC236}">
                <a16:creationId xmlns:a16="http://schemas.microsoft.com/office/drawing/2014/main" id="{A56A95B5-0ACF-4C89-A48E-2E3E559FCE49}"/>
              </a:ext>
            </a:extLst>
          </p:cNvPr>
          <p:cNvSpPr txBox="1">
            <a:spLocks/>
          </p:cNvSpPr>
          <p:nvPr/>
        </p:nvSpPr>
        <p:spPr>
          <a:xfrm>
            <a:off x="6333315" y="2865458"/>
            <a:ext cx="1322484" cy="35917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latin typeface="Times New Roman" panose="02020603050405020304" pitchFamily="18" charset="0"/>
              </a:rPr>
              <a:t>適用ブロック</a:t>
            </a:r>
            <a:endParaRPr lang="en-US" altLang="ja-JP" sz="1800" dirty="0">
              <a:latin typeface="Times New Roman" panose="02020603050405020304" pitchFamily="18" charset="0"/>
            </a:endParaRP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32" y="4734000"/>
            <a:ext cx="1857070" cy="1857070"/>
          </a:xfrm>
          <a:prstGeom prst="rect">
            <a:avLst/>
          </a:prstGeom>
        </p:spPr>
      </p:pic>
      <p:pic>
        <p:nvPicPr>
          <p:cNvPr id="20" name="図 19" descr="鳥 が含まれている画像&#10;&#10;自動的に生成された説明">
            <a:extLst>
              <a:ext uri="{FF2B5EF4-FFF2-40B4-BE49-F238E27FC236}">
                <a16:creationId xmlns:a16="http://schemas.microsoft.com/office/drawing/2014/main" id="{C576BE03-98B5-4B1A-A76E-6F5EFD417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705" y="4764220"/>
            <a:ext cx="1781494" cy="1787260"/>
          </a:xfrm>
          <a:prstGeom prst="rect">
            <a:avLst/>
          </a:prstGeom>
          <a:ln w="12700">
            <a:solidFill>
              <a:srgbClr val="FF0000"/>
            </a:solidFill>
          </a:ln>
          <a:effectLst>
            <a:outerShdw blurRad="50800" dist="38100" dir="2700000" algn="tl" rotWithShape="0">
              <a:prstClr val="black">
                <a:alpha val="40000"/>
              </a:prstClr>
            </a:outerShdw>
          </a:effectLst>
        </p:spPr>
      </p:pic>
      <p:pic>
        <p:nvPicPr>
          <p:cNvPr id="21" name="図 20">
            <a:extLst>
              <a:ext uri="{FF2B5EF4-FFF2-40B4-BE49-F238E27FC236}">
                <a16:creationId xmlns:a16="http://schemas.microsoft.com/office/drawing/2014/main" id="{ECF79AA6-C29D-4CAA-B93C-AF4D3E4C84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4221" y="4764219"/>
            <a:ext cx="1809050" cy="1786005"/>
          </a:xfrm>
          <a:prstGeom prst="rect">
            <a:avLst/>
          </a:prstGeom>
          <a:ln w="12700">
            <a:solidFill>
              <a:srgbClr val="FF0000"/>
            </a:solidFill>
          </a:ln>
          <a:effectLst>
            <a:outerShdw blurRad="50800" dist="38100" dir="2700000" algn="tl" rotWithShape="0">
              <a:prstClr val="black">
                <a:alpha val="40000"/>
              </a:prstClr>
            </a:outerShdw>
          </a:effectLst>
        </p:spPr>
      </p:pic>
      <p:pic>
        <p:nvPicPr>
          <p:cNvPr id="22" name="図 21" descr="ドア, 座る, 棚, 部屋 が含まれている画像&#10;&#10;自動的に生成された説明">
            <a:extLst>
              <a:ext uri="{FF2B5EF4-FFF2-40B4-BE49-F238E27FC236}">
                <a16:creationId xmlns:a16="http://schemas.microsoft.com/office/drawing/2014/main" id="{60DAB697-2A69-49DE-AC96-736095D012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6293" y="4754360"/>
            <a:ext cx="1809050" cy="1803215"/>
          </a:xfrm>
          <a:prstGeom prst="rect">
            <a:avLst/>
          </a:prstGeom>
          <a:ln w="12700">
            <a:solidFill>
              <a:srgbClr val="FF0000"/>
            </a:solidFill>
          </a:ln>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8B057CE5-581E-4E89-87CD-FD5CD2DF878F}"/>
              </a:ext>
            </a:extLst>
          </p:cNvPr>
          <p:cNvSpPr/>
          <p:nvPr/>
        </p:nvSpPr>
        <p:spPr>
          <a:xfrm>
            <a:off x="1718769" y="514247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60892" y="442358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3149964" y="4405049"/>
            <a:ext cx="940976"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Origin</a:t>
            </a: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346242" y="4060775"/>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Proposed method</a:t>
            </a:r>
          </a:p>
          <a:p>
            <a:pPr marL="0" indent="0" algn="ctr">
              <a:buNone/>
            </a:pPr>
            <a:r>
              <a:rPr lang="en-US" altLang="ja-JP" sz="1800">
                <a:latin typeface="Times New Roman" panose="02020603050405020304" pitchFamily="18" charset="0"/>
              </a:rPr>
              <a:t>25.6</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6868309" y="404568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DCT</a:t>
            </a:r>
            <a:r>
              <a:rPr lang="ja-JP" altLang="en-US" sz="1800">
                <a:latin typeface="Times New Roman" panose="02020603050405020304" pitchFamily="18" charset="0"/>
              </a:rPr>
              <a:t> </a:t>
            </a:r>
            <a:r>
              <a:rPr lang="en-US" altLang="ja-JP" sz="1800">
                <a:latin typeface="Times New Roman" panose="02020603050405020304" pitchFamily="18" charset="0"/>
              </a:rPr>
              <a:t>only</a:t>
            </a:r>
          </a:p>
          <a:p>
            <a:pPr marL="0" indent="0" algn="ctr">
              <a:buNone/>
            </a:pPr>
            <a:r>
              <a:rPr lang="en-US" altLang="ja-JP" sz="1800">
                <a:latin typeface="Times New Roman" panose="02020603050405020304" pitchFamily="18" charset="0"/>
              </a:rPr>
              <a:t>25.1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p:cNvCxnSpPr>
          <p:nvPr/>
        </p:nvCxnSpPr>
        <p:spPr>
          <a:xfrm flipV="1">
            <a:off x="1869110" y="4754360"/>
            <a:ext cx="860595" cy="38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p:cNvCxnSpPr>
          <p:nvPr/>
        </p:nvCxnSpPr>
        <p:spPr>
          <a:xfrm>
            <a:off x="1869110" y="5290116"/>
            <a:ext cx="860595" cy="1260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図 2" descr="ロゴ が含まれている画像&#10;&#10;自動的に生成された説明">
            <a:extLst>
              <a:ext uri="{FF2B5EF4-FFF2-40B4-BE49-F238E27FC236}">
                <a16:creationId xmlns:a16="http://schemas.microsoft.com/office/drawing/2014/main" id="{B4C20587-F042-90EF-3207-F14A1C8619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3108" y="1315761"/>
            <a:ext cx="1472013" cy="1472013"/>
          </a:xfrm>
          <a:prstGeom prst="rect">
            <a:avLst/>
          </a:prstGeom>
          <a:effectLst>
            <a:outerShdw blurRad="50800" dist="38100" dir="2700000" algn="tl" rotWithShape="0">
              <a:prstClr val="black">
                <a:alpha val="40000"/>
              </a:prstClr>
            </a:outerShdw>
          </a:effectLst>
        </p:spPr>
      </p:pic>
      <p:graphicFrame>
        <p:nvGraphicFramePr>
          <p:cNvPr id="26" name="グラフ 25">
            <a:extLst>
              <a:ext uri="{FF2B5EF4-FFF2-40B4-BE49-F238E27FC236}">
                <a16:creationId xmlns:a16="http://schemas.microsoft.com/office/drawing/2014/main" id="{2EB33963-CC5B-4C05-B775-D263214663D1}"/>
              </a:ext>
            </a:extLst>
          </p:cNvPr>
          <p:cNvGraphicFramePr>
            <a:graphicFrameLocks/>
          </p:cNvGraphicFramePr>
          <p:nvPr>
            <p:extLst>
              <p:ext uri="{D42A27DB-BD31-4B8C-83A1-F6EECF244321}">
                <p14:modId xmlns:p14="http://schemas.microsoft.com/office/powerpoint/2010/main" val="1595626822"/>
              </p:ext>
            </p:extLst>
          </p:nvPr>
        </p:nvGraphicFramePr>
        <p:xfrm>
          <a:off x="2729705" y="814964"/>
          <a:ext cx="3398031" cy="2403096"/>
        </p:xfrm>
        <a:graphic>
          <a:graphicData uri="http://schemas.openxmlformats.org/drawingml/2006/chart">
            <c:chart xmlns:c="http://schemas.openxmlformats.org/drawingml/2006/chart" xmlns:r="http://schemas.openxmlformats.org/officeDocument/2006/relationships" r:id="rId9"/>
          </a:graphicData>
        </a:graphic>
      </p:graphicFrame>
      <p:sp>
        <p:nvSpPr>
          <p:cNvPr id="24" name="吹き出し: 四角形 23">
            <a:extLst>
              <a:ext uri="{FF2B5EF4-FFF2-40B4-BE49-F238E27FC236}">
                <a16:creationId xmlns:a16="http://schemas.microsoft.com/office/drawing/2014/main" id="{CC40D81B-F096-D919-4011-33FC0E65B284}"/>
              </a:ext>
            </a:extLst>
          </p:cNvPr>
          <p:cNvSpPr/>
          <p:nvPr/>
        </p:nvSpPr>
        <p:spPr>
          <a:xfrm rot="5400000">
            <a:off x="7224698" y="1782499"/>
            <a:ext cx="2337330" cy="778735"/>
          </a:xfrm>
          <a:prstGeom prst="wedgeRectCallout">
            <a:avLst>
              <a:gd name="adj1" fmla="val -20130"/>
              <a:gd name="adj2" fmla="val 79911"/>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ツリーマップ図 が含まれている画像&#10;&#10;自動的に生成された説明">
            <a:extLst>
              <a:ext uri="{FF2B5EF4-FFF2-40B4-BE49-F238E27FC236}">
                <a16:creationId xmlns:a16="http://schemas.microsoft.com/office/drawing/2014/main" id="{49E2CFF2-4929-9C70-2494-A4DCBBD2DC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89339" y="1118999"/>
            <a:ext cx="609600" cy="609600"/>
          </a:xfrm>
          <a:prstGeom prst="rect">
            <a:avLst/>
          </a:prstGeom>
        </p:spPr>
      </p:pic>
      <p:pic>
        <p:nvPicPr>
          <p:cNvPr id="8" name="図 7" descr="タイル張り, 流し, 光, レンガ が含まれている画像&#10;&#10;自動的に生成された説明">
            <a:extLst>
              <a:ext uri="{FF2B5EF4-FFF2-40B4-BE49-F238E27FC236}">
                <a16:creationId xmlns:a16="http://schemas.microsoft.com/office/drawing/2014/main" id="{07BCC354-6EBF-D833-1439-F7AC592B4C2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8563" y="1867066"/>
            <a:ext cx="609600" cy="609600"/>
          </a:xfrm>
          <a:prstGeom prst="rect">
            <a:avLst/>
          </a:prstGeom>
        </p:spPr>
      </p:pic>
      <p:pic>
        <p:nvPicPr>
          <p:cNvPr id="13" name="図 12" descr="小さい, タイル張り, 流し, レンガ が含まれている画像&#10;&#10;自動的に生成された説明">
            <a:extLst>
              <a:ext uri="{FF2B5EF4-FFF2-40B4-BE49-F238E27FC236}">
                <a16:creationId xmlns:a16="http://schemas.microsoft.com/office/drawing/2014/main" id="{837D2040-4B5C-BC8E-EC89-9D8E66F36A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89339" y="2630745"/>
            <a:ext cx="609600" cy="609600"/>
          </a:xfrm>
          <a:prstGeom prst="rect">
            <a:avLst/>
          </a:prstGeom>
        </p:spPr>
      </p:pic>
    </p:spTree>
    <p:extLst>
      <p:ext uri="{BB962C8B-B14F-4D97-AF65-F5344CB8AC3E}">
        <p14:creationId xmlns:p14="http://schemas.microsoft.com/office/powerpoint/2010/main" val="2841509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各レートの選出基底と適用ブロック</a:t>
            </a:r>
          </a:p>
        </p:txBody>
      </p:sp>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761336" y="4465346"/>
            <a:ext cx="1754052" cy="4487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Times New Roman" panose="02020603050405020304" pitchFamily="18" charset="0"/>
              </a:rPr>
              <a:t>適用ブロック</a:t>
            </a:r>
            <a:r>
              <a:rPr lang="en-US" altLang="ja-JP" sz="1800" dirty="0">
                <a:latin typeface="Times New Roman" panose="02020603050405020304" pitchFamily="18" charset="0"/>
              </a:rPr>
              <a:t>28</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61029" y="5004832"/>
            <a:ext cx="6605818"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低符号化レートであるほど適用ブロックが増加</a:t>
            </a:r>
            <a:endParaRPr lang="en-US" altLang="ja-JP" sz="2000" dirty="0">
              <a:latin typeface="Times New Roman" panose="02020603050405020304" pitchFamily="18" charset="0"/>
            </a:endParaRP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61029" y="5971213"/>
            <a:ext cx="6697802"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平坦な特徴のブロックも適用ブロックに含まれている</a:t>
            </a:r>
            <a:endParaRPr lang="en-US" altLang="ja-JP" sz="2000" dirty="0">
              <a:latin typeface="Times New Roman" panose="02020603050405020304" pitchFamily="18" charset="0"/>
            </a:endParaRPr>
          </a:p>
        </p:txBody>
      </p:sp>
      <p:pic>
        <p:nvPicPr>
          <p:cNvPr id="6" name="図 5" descr="QR コード&#10;&#10;自動的に生成された説明">
            <a:extLst>
              <a:ext uri="{FF2B5EF4-FFF2-40B4-BE49-F238E27FC236}">
                <a16:creationId xmlns:a16="http://schemas.microsoft.com/office/drawing/2014/main" id="{6D1FB091-2D40-2A37-DF2F-2F1BF9C17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977" y="2396947"/>
            <a:ext cx="2034540" cy="2034540"/>
          </a:xfrm>
          <a:prstGeom prst="rect">
            <a:avLst/>
          </a:prstGeom>
          <a:effectLst>
            <a:outerShdw blurRad="50800" dist="38100" dir="2700000" algn="tl" rotWithShape="0">
              <a:prstClr val="black">
                <a:alpha val="40000"/>
              </a:prstClr>
            </a:outerShdw>
          </a:effectLst>
        </p:spPr>
      </p:pic>
      <p:pic>
        <p:nvPicPr>
          <p:cNvPr id="8" name="図 7" descr="QR コード&#10;&#10;自動的に生成された説明">
            <a:extLst>
              <a:ext uri="{FF2B5EF4-FFF2-40B4-BE49-F238E27FC236}">
                <a16:creationId xmlns:a16="http://schemas.microsoft.com/office/drawing/2014/main" id="{D9F2C61E-BCE5-3D17-DB12-8FDFA104C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725" y="2396947"/>
            <a:ext cx="2034540" cy="2034540"/>
          </a:xfrm>
          <a:prstGeom prst="rect">
            <a:avLst/>
          </a:prstGeom>
          <a:effectLst>
            <a:outerShdw blurRad="50800" dist="38100" dir="2700000" algn="tl" rotWithShape="0">
              <a:prstClr val="black">
                <a:alpha val="40000"/>
              </a:prstClr>
            </a:outerShdw>
          </a:effectLst>
        </p:spPr>
      </p:pic>
      <p:pic>
        <p:nvPicPr>
          <p:cNvPr id="10" name="図 9" descr="QR コード&#10;&#10;自動的に生成された説明">
            <a:extLst>
              <a:ext uri="{FF2B5EF4-FFF2-40B4-BE49-F238E27FC236}">
                <a16:creationId xmlns:a16="http://schemas.microsoft.com/office/drawing/2014/main" id="{61A128D6-44C7-FFED-4182-86E620209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029" y="2386548"/>
            <a:ext cx="2034540" cy="2034540"/>
          </a:xfrm>
          <a:prstGeom prst="rect">
            <a:avLst/>
          </a:prstGeom>
          <a:effectLst>
            <a:outerShdw blurRad="50800" dist="38100" dir="2700000" algn="tl" rotWithShape="0">
              <a:prstClr val="black">
                <a:alpha val="40000"/>
              </a:prstClr>
            </a:outerShdw>
          </a:effectLst>
        </p:spPr>
      </p:pic>
      <p:grpSp>
        <p:nvGrpSpPr>
          <p:cNvPr id="23" name="グループ化 22">
            <a:extLst>
              <a:ext uri="{FF2B5EF4-FFF2-40B4-BE49-F238E27FC236}">
                <a16:creationId xmlns:a16="http://schemas.microsoft.com/office/drawing/2014/main" id="{26833C7A-DC8E-F478-FB76-B3D27D4D28F6}"/>
              </a:ext>
            </a:extLst>
          </p:cNvPr>
          <p:cNvGrpSpPr/>
          <p:nvPr/>
        </p:nvGrpSpPr>
        <p:grpSpPr>
          <a:xfrm>
            <a:off x="6439856" y="1381193"/>
            <a:ext cx="2337330" cy="778735"/>
            <a:chOff x="6219930" y="1645370"/>
            <a:chExt cx="2337330" cy="778735"/>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219930" y="1645370"/>
              <a:ext cx="233733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ツリーマップ図 が含まれている画像&#10;&#10;自動的に生成された説明">
              <a:extLst>
                <a:ext uri="{FF2B5EF4-FFF2-40B4-BE49-F238E27FC236}">
                  <a16:creationId xmlns:a16="http://schemas.microsoft.com/office/drawing/2014/main" id="{52C3010F-43FE-F933-7C18-4D547B3910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7321" y="1729937"/>
              <a:ext cx="609600" cy="609600"/>
            </a:xfrm>
            <a:prstGeom prst="rect">
              <a:avLst/>
            </a:prstGeom>
          </p:spPr>
        </p:pic>
        <p:pic>
          <p:nvPicPr>
            <p:cNvPr id="14" name="図 13" descr="小さい, タイル張り, 流し, 時計 が含まれている画像&#10;&#10;自動的に生成された説明">
              <a:extLst>
                <a:ext uri="{FF2B5EF4-FFF2-40B4-BE49-F238E27FC236}">
                  <a16:creationId xmlns:a16="http://schemas.microsoft.com/office/drawing/2014/main" id="{00026161-D283-B26B-6DB2-D3E3DD428B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2961" y="1730260"/>
              <a:ext cx="609600" cy="609600"/>
            </a:xfrm>
            <a:prstGeom prst="rect">
              <a:avLst/>
            </a:prstGeom>
          </p:spPr>
        </p:pic>
        <p:pic>
          <p:nvPicPr>
            <p:cNvPr id="17" name="図 16" descr="タイル張り, 小さい, 流し, 座る が含まれている画像&#10;&#10;自動的に生成された説明">
              <a:extLst>
                <a:ext uri="{FF2B5EF4-FFF2-40B4-BE49-F238E27FC236}">
                  <a16:creationId xmlns:a16="http://schemas.microsoft.com/office/drawing/2014/main" id="{6051DE1E-C5D7-9A68-3941-737B33DD37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59280" y="1726911"/>
              <a:ext cx="609600" cy="609600"/>
            </a:xfrm>
            <a:prstGeom prst="rect">
              <a:avLst/>
            </a:prstGeom>
          </p:spPr>
        </p:pic>
      </p:grpSp>
      <p:grpSp>
        <p:nvGrpSpPr>
          <p:cNvPr id="38" name="グループ化 37">
            <a:extLst>
              <a:ext uri="{FF2B5EF4-FFF2-40B4-BE49-F238E27FC236}">
                <a16:creationId xmlns:a16="http://schemas.microsoft.com/office/drawing/2014/main" id="{E32CE20F-D02F-D3D2-C708-5AF2DA6C1EF0}"/>
              </a:ext>
            </a:extLst>
          </p:cNvPr>
          <p:cNvGrpSpPr/>
          <p:nvPr/>
        </p:nvGrpSpPr>
        <p:grpSpPr>
          <a:xfrm>
            <a:off x="3514330" y="1381193"/>
            <a:ext cx="2337330" cy="778735"/>
            <a:chOff x="3551474" y="1624899"/>
            <a:chExt cx="2337330" cy="778735"/>
          </a:xfrm>
        </p:grpSpPr>
        <p:sp>
          <p:nvSpPr>
            <p:cNvPr id="41" name="吹き出し: 四角形 40">
              <a:extLst>
                <a:ext uri="{FF2B5EF4-FFF2-40B4-BE49-F238E27FC236}">
                  <a16:creationId xmlns:a16="http://schemas.microsoft.com/office/drawing/2014/main" id="{8742BDE0-B8D9-19A9-63FD-1E3A68566FBD}"/>
                </a:ext>
              </a:extLst>
            </p:cNvPr>
            <p:cNvSpPr/>
            <p:nvPr/>
          </p:nvSpPr>
          <p:spPr>
            <a:xfrm>
              <a:off x="3551474" y="1624899"/>
              <a:ext cx="233733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descr="シャワーカーテンが開いている画面&#10;&#10;中程度の精度で自動的に生成された説明">
              <a:extLst>
                <a:ext uri="{FF2B5EF4-FFF2-40B4-BE49-F238E27FC236}">
                  <a16:creationId xmlns:a16="http://schemas.microsoft.com/office/drawing/2014/main" id="{5344BE4F-B994-FBDE-D89E-ADE3307644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63526" y="1706440"/>
              <a:ext cx="609600" cy="609600"/>
            </a:xfrm>
            <a:prstGeom prst="rect">
              <a:avLst/>
            </a:prstGeom>
          </p:spPr>
        </p:pic>
        <p:pic>
          <p:nvPicPr>
            <p:cNvPr id="35" name="図 34" descr="小さい, 流し, 座る, タイル張り が含まれている画像&#10;&#10;自動的に生成された説明">
              <a:extLst>
                <a:ext uri="{FF2B5EF4-FFF2-40B4-BE49-F238E27FC236}">
                  <a16:creationId xmlns:a16="http://schemas.microsoft.com/office/drawing/2014/main" id="{22B48A99-47B7-A80A-A25C-D7BDAF35ECE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19166" y="1706440"/>
              <a:ext cx="609600" cy="609600"/>
            </a:xfrm>
            <a:prstGeom prst="rect">
              <a:avLst/>
            </a:prstGeom>
          </p:spPr>
        </p:pic>
        <p:pic>
          <p:nvPicPr>
            <p:cNvPr id="37" name="図 36" descr="ツリーマップ図 が含まれている画像&#10;&#10;自動的に生成された説明">
              <a:extLst>
                <a:ext uri="{FF2B5EF4-FFF2-40B4-BE49-F238E27FC236}">
                  <a16:creationId xmlns:a16="http://schemas.microsoft.com/office/drawing/2014/main" id="{8FE79949-B4F8-EB85-BF5D-31CC152A6E5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74806" y="1706440"/>
              <a:ext cx="609600" cy="609600"/>
            </a:xfrm>
            <a:prstGeom prst="rect">
              <a:avLst/>
            </a:prstGeom>
          </p:spPr>
        </p:pic>
      </p:grpSp>
      <p:grpSp>
        <p:nvGrpSpPr>
          <p:cNvPr id="61" name="グループ化 60">
            <a:extLst>
              <a:ext uri="{FF2B5EF4-FFF2-40B4-BE49-F238E27FC236}">
                <a16:creationId xmlns:a16="http://schemas.microsoft.com/office/drawing/2014/main" id="{121F08A3-6BCC-5B01-FD7C-82AD4E2B77A5}"/>
              </a:ext>
            </a:extLst>
          </p:cNvPr>
          <p:cNvGrpSpPr/>
          <p:nvPr/>
        </p:nvGrpSpPr>
        <p:grpSpPr>
          <a:xfrm>
            <a:off x="763388" y="1390373"/>
            <a:ext cx="1637896" cy="778735"/>
            <a:chOff x="592838" y="1621872"/>
            <a:chExt cx="1637896" cy="778735"/>
          </a:xfrm>
        </p:grpSpPr>
        <p:sp>
          <p:nvSpPr>
            <p:cNvPr id="53" name="吹き出し: 四角形 52">
              <a:extLst>
                <a:ext uri="{FF2B5EF4-FFF2-40B4-BE49-F238E27FC236}">
                  <a16:creationId xmlns:a16="http://schemas.microsoft.com/office/drawing/2014/main" id="{B42C7BAC-A0F7-DCB0-70F8-365B0A63C998}"/>
                </a:ext>
              </a:extLst>
            </p:cNvPr>
            <p:cNvSpPr/>
            <p:nvPr/>
          </p:nvSpPr>
          <p:spPr>
            <a:xfrm>
              <a:off x="592838" y="1621872"/>
              <a:ext cx="1637896"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descr="背景パターン&#10;&#10;自動的に生成された説明">
              <a:extLst>
                <a:ext uri="{FF2B5EF4-FFF2-40B4-BE49-F238E27FC236}">
                  <a16:creationId xmlns:a16="http://schemas.microsoft.com/office/drawing/2014/main" id="{C418C35B-E0EA-6326-90B3-60E505F2D4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7812" y="1726331"/>
              <a:ext cx="609600" cy="609600"/>
            </a:xfrm>
            <a:prstGeom prst="rect">
              <a:avLst/>
            </a:prstGeom>
          </p:spPr>
        </p:pic>
        <p:pic>
          <p:nvPicPr>
            <p:cNvPr id="60" name="図 59" descr="座る, 小さい, タイル張り, 流し が含まれている画像&#10;&#10;自動的に生成された説明">
              <a:extLst>
                <a:ext uri="{FF2B5EF4-FFF2-40B4-BE49-F238E27FC236}">
                  <a16:creationId xmlns:a16="http://schemas.microsoft.com/office/drawing/2014/main" id="{CADDAC34-31BF-F8AA-1D35-D44ED08E010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3653" y="1726331"/>
              <a:ext cx="609600" cy="609600"/>
            </a:xfrm>
            <a:prstGeom prst="rect">
              <a:avLst/>
            </a:prstGeom>
          </p:spPr>
        </p:pic>
      </p:grpSp>
      <p:sp>
        <p:nvSpPr>
          <p:cNvPr id="62" name="コンテンツ プレースホルダー 2">
            <a:extLst>
              <a:ext uri="{FF2B5EF4-FFF2-40B4-BE49-F238E27FC236}">
                <a16:creationId xmlns:a16="http://schemas.microsoft.com/office/drawing/2014/main" id="{FE924840-63A7-BA87-12FA-2C0D5A848068}"/>
              </a:ext>
            </a:extLst>
          </p:cNvPr>
          <p:cNvSpPr txBox="1">
            <a:spLocks/>
          </p:cNvSpPr>
          <p:nvPr/>
        </p:nvSpPr>
        <p:spPr>
          <a:xfrm>
            <a:off x="1058716" y="5381326"/>
            <a:ext cx="7441655" cy="434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基底は</a:t>
            </a:r>
            <a:r>
              <a:rPr lang="ja-JP" altLang="en-US" sz="2000" dirty="0">
                <a:solidFill>
                  <a:schemeClr val="accent2"/>
                </a:solidFill>
                <a:latin typeface="Times New Roman" panose="02020603050405020304" pitchFamily="18" charset="0"/>
              </a:rPr>
              <a:t>少ない個数</a:t>
            </a:r>
            <a:r>
              <a:rPr lang="ja-JP" altLang="en-US" sz="2000" dirty="0">
                <a:latin typeface="Times New Roman" panose="02020603050405020304" pitchFamily="18" charset="0"/>
              </a:rPr>
              <a:t>で</a:t>
            </a:r>
            <a:r>
              <a:rPr lang="ja-JP" altLang="en-US" sz="2000" dirty="0">
                <a:solidFill>
                  <a:schemeClr val="accent2"/>
                </a:solidFill>
                <a:latin typeface="Times New Roman" panose="02020603050405020304" pitchFamily="18" charset="0"/>
              </a:rPr>
              <a:t>ある程度の画質</a:t>
            </a:r>
            <a:r>
              <a:rPr lang="ja-JP" altLang="en-US" sz="2000" dirty="0">
                <a:latin typeface="Times New Roman" panose="02020603050405020304" pitchFamily="18" charset="0"/>
              </a:rPr>
              <a:t>を表現できるため</a:t>
            </a:r>
            <a:endParaRPr lang="en-US" altLang="ja-JP" sz="2000" dirty="0">
              <a:latin typeface="Times New Roman" panose="02020603050405020304" pitchFamily="18" charset="0"/>
            </a:endParaRPr>
          </a:p>
        </p:txBody>
      </p:sp>
      <p:sp>
        <p:nvSpPr>
          <p:cNvPr id="63" name="コンテンツ プレースホルダー 2">
            <a:extLst>
              <a:ext uri="{FF2B5EF4-FFF2-40B4-BE49-F238E27FC236}">
                <a16:creationId xmlns:a16="http://schemas.microsoft.com/office/drawing/2014/main" id="{D7B2C62F-4B24-0672-1449-3E460E677474}"/>
              </a:ext>
            </a:extLst>
          </p:cNvPr>
          <p:cNvSpPr txBox="1">
            <a:spLocks/>
          </p:cNvSpPr>
          <p:nvPr/>
        </p:nvSpPr>
        <p:spPr>
          <a:xfrm>
            <a:off x="1058715" y="6332369"/>
            <a:ext cx="5291609" cy="434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基底の数を</a:t>
            </a:r>
            <a:r>
              <a:rPr lang="en-US" altLang="ja-JP" sz="2000" dirty="0">
                <a:latin typeface="Times New Roman" panose="02020603050405020304" pitchFamily="18" charset="0"/>
              </a:rPr>
              <a:t>3</a:t>
            </a:r>
            <a:r>
              <a:rPr lang="ja-JP" altLang="en-US" sz="2000" dirty="0">
                <a:latin typeface="Times New Roman" panose="02020603050405020304" pitchFamily="18" charset="0"/>
              </a:rPr>
              <a:t>個までに制限しているため</a:t>
            </a:r>
            <a:endParaRPr lang="en-US" altLang="ja-JP" sz="2000" dirty="0">
              <a:latin typeface="Times New Roman" panose="02020603050405020304" pitchFamily="18" charset="0"/>
            </a:endParaRPr>
          </a:p>
        </p:txBody>
      </p:sp>
      <p:sp>
        <p:nvSpPr>
          <p:cNvPr id="28" name="コンテンツ プレースホルダー 2">
            <a:extLst>
              <a:ext uri="{FF2B5EF4-FFF2-40B4-BE49-F238E27FC236}">
                <a16:creationId xmlns:a16="http://schemas.microsoft.com/office/drawing/2014/main" id="{FCF317F4-4AAA-1440-7CC3-3D2ECCD1D49B}"/>
              </a:ext>
            </a:extLst>
          </p:cNvPr>
          <p:cNvSpPr txBox="1">
            <a:spLocks/>
          </p:cNvSpPr>
          <p:nvPr/>
        </p:nvSpPr>
        <p:spPr>
          <a:xfrm>
            <a:off x="3805969" y="4465576"/>
            <a:ext cx="1754052" cy="4487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Times New Roman" panose="02020603050405020304" pitchFamily="18" charset="0"/>
              </a:rPr>
              <a:t>適用ブロック</a:t>
            </a:r>
            <a:r>
              <a:rPr lang="en-US" altLang="ja-JP" sz="1800" dirty="0">
                <a:latin typeface="Times New Roman" panose="02020603050405020304" pitchFamily="18" charset="0"/>
              </a:rPr>
              <a:t>32</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29" name="コンテンツ プレースホルダー 2">
            <a:extLst>
              <a:ext uri="{FF2B5EF4-FFF2-40B4-BE49-F238E27FC236}">
                <a16:creationId xmlns:a16="http://schemas.microsoft.com/office/drawing/2014/main" id="{334226DE-D7BE-CFD1-3F5B-370A40AD0767}"/>
              </a:ext>
            </a:extLst>
          </p:cNvPr>
          <p:cNvSpPr txBox="1">
            <a:spLocks/>
          </p:cNvSpPr>
          <p:nvPr/>
        </p:nvSpPr>
        <p:spPr>
          <a:xfrm>
            <a:off x="6740661" y="4465346"/>
            <a:ext cx="1754052" cy="4487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Times New Roman" panose="02020603050405020304" pitchFamily="18" charset="0"/>
              </a:rPr>
              <a:t>適用ブロック</a:t>
            </a:r>
            <a:r>
              <a:rPr lang="en-US" altLang="ja-JP" sz="1800" dirty="0">
                <a:latin typeface="Times New Roman" panose="02020603050405020304" pitchFamily="18" charset="0"/>
              </a:rPr>
              <a:t>36</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30" name="コンテンツ プレースホルダー 2">
            <a:extLst>
              <a:ext uri="{FF2B5EF4-FFF2-40B4-BE49-F238E27FC236}">
                <a16:creationId xmlns:a16="http://schemas.microsoft.com/office/drawing/2014/main" id="{D8B9CE4A-0559-F180-D92E-57E53CE65B6F}"/>
              </a:ext>
            </a:extLst>
          </p:cNvPr>
          <p:cNvSpPr txBox="1">
            <a:spLocks/>
          </p:cNvSpPr>
          <p:nvPr/>
        </p:nvSpPr>
        <p:spPr>
          <a:xfrm>
            <a:off x="132140" y="883196"/>
            <a:ext cx="8356702" cy="484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ü"/>
            </a:pPr>
            <a:r>
              <a:rPr lang="ja-JP" altLang="en-US" sz="1800" dirty="0">
                <a:latin typeface="Times New Roman" panose="02020603050405020304" pitchFamily="18" charset="0"/>
              </a:rPr>
              <a:t>各レートにおける</a:t>
            </a:r>
            <a:r>
              <a:rPr lang="en-US" altLang="ja-JP" sz="1800" dirty="0">
                <a:latin typeface="Times New Roman" panose="02020603050405020304" pitchFamily="18" charset="0"/>
              </a:rPr>
              <a:t>ICA</a:t>
            </a:r>
            <a:r>
              <a:rPr lang="ja-JP" altLang="en-US" sz="1800" dirty="0">
                <a:latin typeface="Times New Roman" panose="02020603050405020304" pitchFamily="18" charset="0"/>
              </a:rPr>
              <a:t>基底の最適な</a:t>
            </a:r>
            <a:r>
              <a:rPr lang="ja-JP" altLang="en-US" sz="1800" dirty="0">
                <a:latin typeface="ＭＳ Ｐゴシック" panose="020B0600070205080204" pitchFamily="50" charset="-128"/>
                <a:ea typeface="ＭＳ Ｐゴシック" panose="020B0600070205080204" pitchFamily="50" charset="-128"/>
              </a:rPr>
              <a:t>“</a:t>
            </a:r>
            <a:r>
              <a:rPr lang="ja-JP" altLang="en-US" sz="1800" dirty="0">
                <a:solidFill>
                  <a:schemeClr val="accent2"/>
                </a:solidFill>
                <a:latin typeface="ＭＳ Ｐゴシック" panose="020B0600070205080204" pitchFamily="50" charset="-128"/>
                <a:ea typeface="ＭＳ Ｐゴシック" panose="020B0600070205080204" pitchFamily="50" charset="-128"/>
              </a:rPr>
              <a:t>種類</a:t>
            </a:r>
            <a:r>
              <a:rPr lang="ja-JP" altLang="en-US" sz="1800" dirty="0">
                <a:latin typeface="ＭＳ Ｐゴシック" panose="020B0600070205080204" pitchFamily="50" charset="-128"/>
                <a:ea typeface="ＭＳ Ｐゴシック" panose="020B0600070205080204" pitchFamily="50" charset="-128"/>
              </a:rPr>
              <a:t>”と“</a:t>
            </a:r>
            <a:r>
              <a:rPr lang="ja-JP" altLang="en-US" sz="1800" dirty="0">
                <a:solidFill>
                  <a:schemeClr val="accent2"/>
                </a:solidFill>
                <a:latin typeface="ＭＳ Ｐゴシック" panose="020B0600070205080204" pitchFamily="50" charset="-128"/>
                <a:ea typeface="ＭＳ Ｐゴシック" panose="020B0600070205080204" pitchFamily="50" charset="-128"/>
              </a:rPr>
              <a:t>個数</a:t>
            </a:r>
            <a:r>
              <a:rPr lang="ja-JP" altLang="en-US" sz="1800" dirty="0">
                <a:latin typeface="ＭＳ Ｐゴシック" panose="020B0600070205080204" pitchFamily="50" charset="-128"/>
                <a:ea typeface="ＭＳ Ｐゴシック" panose="020B0600070205080204" pitchFamily="50" charset="-128"/>
              </a:rPr>
              <a:t>”とそれらの適用ブロック</a:t>
            </a:r>
            <a:endParaRPr lang="en-US" altLang="ja-JP" sz="1800" dirty="0">
              <a:latin typeface="Times New Roman" panose="02020603050405020304" pitchFamily="18" charset="0"/>
            </a:endParaRPr>
          </a:p>
        </p:txBody>
      </p:sp>
    </p:spTree>
    <p:extLst>
      <p:ext uri="{BB962C8B-B14F-4D97-AF65-F5344CB8AC3E}">
        <p14:creationId xmlns:p14="http://schemas.microsoft.com/office/powerpoint/2010/main" val="1915785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コネクタ 38">
            <a:extLst>
              <a:ext uri="{FF2B5EF4-FFF2-40B4-BE49-F238E27FC236}">
                <a16:creationId xmlns:a16="http://schemas.microsoft.com/office/drawing/2014/main" id="{0EEB4044-E2F9-5FE6-18EE-ADA4939FE5D1}"/>
              </a:ext>
            </a:extLst>
          </p:cNvPr>
          <p:cNvCxnSpPr>
            <a:cxnSpLocks/>
          </p:cNvCxnSpPr>
          <p:nvPr/>
        </p:nvCxnSpPr>
        <p:spPr>
          <a:xfrm>
            <a:off x="747596" y="3956460"/>
            <a:ext cx="7648808" cy="0"/>
          </a:xfrm>
          <a:prstGeom prst="line">
            <a:avLst/>
          </a:prstGeom>
          <a:ln w="25400">
            <a:solidFill>
              <a:schemeClr val="tx1">
                <a:lumMod val="75000"/>
                <a:lumOff val="2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コンテンツ プレースホルダー 2">
            <a:extLst>
              <a:ext uri="{FF2B5EF4-FFF2-40B4-BE49-F238E27FC236}">
                <a16:creationId xmlns:a16="http://schemas.microsoft.com/office/drawing/2014/main" id="{4EF25E07-CE75-CE16-EBD4-A846091412E9}"/>
              </a:ext>
            </a:extLst>
          </p:cNvPr>
          <p:cNvSpPr txBox="1">
            <a:spLocks/>
          </p:cNvSpPr>
          <p:nvPr/>
        </p:nvSpPr>
        <p:spPr>
          <a:xfrm>
            <a:off x="273050" y="3750650"/>
            <a:ext cx="2592874"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highlight>
                  <a:srgbClr val="FFFFFF"/>
                </a:highlight>
                <a:latin typeface="Times New Roman" panose="02020603050405020304" pitchFamily="18" charset="0"/>
              </a:rPr>
              <a:t>今後の展望</a:t>
            </a:r>
            <a:r>
              <a:rPr lang="en-US" altLang="ja-JP" sz="2000" dirty="0">
                <a:highlight>
                  <a:srgbClr val="FFFFFF"/>
                </a:highlight>
                <a:latin typeface="Times New Roman" panose="02020603050405020304" pitchFamily="18" charset="0"/>
              </a:rPr>
              <a:t> </a:t>
            </a:r>
          </a:p>
        </p:txBody>
      </p:sp>
      <p:cxnSp>
        <p:nvCxnSpPr>
          <p:cNvPr id="38" name="直線コネクタ 37">
            <a:extLst>
              <a:ext uri="{FF2B5EF4-FFF2-40B4-BE49-F238E27FC236}">
                <a16:creationId xmlns:a16="http://schemas.microsoft.com/office/drawing/2014/main" id="{B0001F37-6369-660C-232A-A6D5F1AD8997}"/>
              </a:ext>
            </a:extLst>
          </p:cNvPr>
          <p:cNvCxnSpPr>
            <a:cxnSpLocks/>
          </p:cNvCxnSpPr>
          <p:nvPr/>
        </p:nvCxnSpPr>
        <p:spPr>
          <a:xfrm>
            <a:off x="747596" y="1185335"/>
            <a:ext cx="7648808" cy="0"/>
          </a:xfrm>
          <a:prstGeom prst="line">
            <a:avLst/>
          </a:prstGeom>
          <a:ln w="25400">
            <a:solidFill>
              <a:schemeClr val="tx1">
                <a:lumMod val="75000"/>
                <a:lumOff val="2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タイトル 1">
            <a:extLst>
              <a:ext uri="{FF2B5EF4-FFF2-40B4-BE49-F238E27FC236}">
                <a16:creationId xmlns:a16="http://schemas.microsoft.com/office/drawing/2014/main" id="{9FF8A307-148A-49C2-8BF9-121C071F7767}"/>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Conclusion</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4667B119-078B-4530-A7CD-60BDFC4AD25E}"/>
              </a:ext>
            </a:extLst>
          </p:cNvPr>
          <p:cNvSpPr txBox="1">
            <a:spLocks/>
          </p:cNvSpPr>
          <p:nvPr/>
        </p:nvSpPr>
        <p:spPr>
          <a:xfrm>
            <a:off x="273050" y="979525"/>
            <a:ext cx="2592874"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highlight>
                  <a:srgbClr val="FFFFFF"/>
                </a:highlight>
                <a:latin typeface="Times New Roman" panose="02020603050405020304" pitchFamily="18" charset="0"/>
              </a:rPr>
              <a:t>まとめ</a:t>
            </a:r>
            <a:r>
              <a:rPr lang="en-US" altLang="ja-JP" sz="2000" dirty="0">
                <a:highlight>
                  <a:srgbClr val="FFFFFF"/>
                </a:highlight>
                <a:latin typeface="Times New Roman" panose="02020603050405020304" pitchFamily="18" charset="0"/>
              </a:rPr>
              <a:t> </a:t>
            </a:r>
          </a:p>
        </p:txBody>
      </p:sp>
      <p:sp>
        <p:nvSpPr>
          <p:cNvPr id="25" name="コンテンツ プレースホルダー 2">
            <a:extLst>
              <a:ext uri="{FF2B5EF4-FFF2-40B4-BE49-F238E27FC236}">
                <a16:creationId xmlns:a16="http://schemas.microsoft.com/office/drawing/2014/main" id="{5E71C892-5FFA-1706-38AC-38472DBD00A4}"/>
              </a:ext>
            </a:extLst>
          </p:cNvPr>
          <p:cNvSpPr txBox="1">
            <a:spLocks/>
          </p:cNvSpPr>
          <p:nvPr/>
        </p:nvSpPr>
        <p:spPr>
          <a:xfrm>
            <a:off x="742332" y="1434662"/>
            <a:ext cx="7741268" cy="4744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最適な</a:t>
            </a:r>
            <a:r>
              <a:rPr lang="ja-JP" altLang="en-US" sz="2000" dirty="0">
                <a:latin typeface="ＭＳ Ｐゴシック" panose="020B0600070205080204" pitchFamily="50" charset="-128"/>
                <a:ea typeface="ＭＳ Ｐゴシック" panose="020B0600070205080204" pitchFamily="50" charset="-128"/>
              </a:rPr>
              <a:t>“</a:t>
            </a:r>
            <a:r>
              <a:rPr lang="ja-JP" altLang="en-US" sz="2000" dirty="0">
                <a:solidFill>
                  <a:schemeClr val="accent2"/>
                </a:solidFill>
                <a:latin typeface="ＭＳ Ｐゴシック" panose="020B0600070205080204" pitchFamily="50" charset="-128"/>
                <a:ea typeface="ＭＳ Ｐゴシック" panose="020B0600070205080204" pitchFamily="50" charset="-128"/>
              </a:rPr>
              <a:t>種類</a:t>
            </a:r>
            <a:r>
              <a:rPr lang="ja-JP" altLang="en-US" sz="2000" dirty="0">
                <a:latin typeface="ＭＳ Ｐゴシック" panose="020B0600070205080204" pitchFamily="50" charset="-128"/>
                <a:ea typeface="ＭＳ Ｐゴシック" panose="020B0600070205080204" pitchFamily="50" charset="-128"/>
              </a:rPr>
              <a:t>”は？  “</a:t>
            </a:r>
            <a:r>
              <a:rPr lang="ja-JP" altLang="en-US" sz="2000" dirty="0">
                <a:solidFill>
                  <a:schemeClr val="accent2"/>
                </a:solidFill>
                <a:latin typeface="ＭＳ Ｐゴシック" panose="020B0600070205080204" pitchFamily="50" charset="-128"/>
                <a:ea typeface="ＭＳ Ｐゴシック" panose="020B0600070205080204" pitchFamily="50" charset="-128"/>
              </a:rPr>
              <a:t>個数</a:t>
            </a:r>
            <a:r>
              <a:rPr lang="ja-JP" altLang="en-US" sz="2000" dirty="0">
                <a:latin typeface="ＭＳ Ｐゴシック" panose="020B0600070205080204" pitchFamily="50" charset="-128"/>
                <a:ea typeface="ＭＳ Ｐゴシック" panose="020B0600070205080204" pitchFamily="50" charset="-128"/>
              </a:rPr>
              <a:t>”は？ </a:t>
            </a:r>
            <a:r>
              <a:rPr lang="en-US" altLang="ja-JP" sz="2000" dirty="0">
                <a:latin typeface="ＭＳ Ｐゴシック" panose="020B0600070205080204" pitchFamily="50" charset="-128"/>
                <a:ea typeface="ＭＳ Ｐゴシック" panose="020B0600070205080204" pitchFamily="50" charset="-128"/>
              </a:rPr>
              <a:t>“</a:t>
            </a:r>
            <a:r>
              <a:rPr lang="ja-JP" altLang="en-US" sz="2000" dirty="0">
                <a:solidFill>
                  <a:schemeClr val="accent2"/>
                </a:solidFill>
                <a:latin typeface="ＭＳ Ｐゴシック" panose="020B0600070205080204" pitchFamily="50" charset="-128"/>
                <a:ea typeface="ＭＳ Ｐゴシック" panose="020B0600070205080204" pitchFamily="50" charset="-128"/>
              </a:rPr>
              <a:t>適用ブロック</a:t>
            </a:r>
            <a:r>
              <a:rPr lang="en-US" altLang="ja-JP" sz="2000" dirty="0">
                <a:latin typeface="ＭＳ Ｐゴシック" panose="020B0600070205080204" pitchFamily="50" charset="-128"/>
                <a:ea typeface="ＭＳ Ｐゴシック" panose="020B0600070205080204" pitchFamily="50" charset="-128"/>
              </a:rPr>
              <a:t>”</a:t>
            </a:r>
            <a:r>
              <a:rPr lang="ja-JP" altLang="en-US" sz="2000" dirty="0">
                <a:latin typeface="ＭＳ Ｐゴシック" panose="020B0600070205080204" pitchFamily="50" charset="-128"/>
                <a:ea typeface="ＭＳ Ｐゴシック" panose="020B0600070205080204" pitchFamily="50" charset="-128"/>
              </a:rPr>
              <a:t>は？</a:t>
            </a:r>
            <a:r>
              <a:rPr lang="ja-JP" altLang="en-US" sz="2000">
                <a:latin typeface="ＭＳ Ｐゴシック" panose="020B0600070205080204" pitchFamily="50" charset="-128"/>
                <a:ea typeface="ＭＳ Ｐゴシック" panose="020B0600070205080204" pitchFamily="50" charset="-128"/>
              </a:rPr>
              <a:t>　</a:t>
            </a:r>
            <a:endParaRPr lang="en-US" altLang="ja-JP" sz="2000" dirty="0">
              <a:latin typeface="ＭＳ Ｐゴシック" panose="020B0600070205080204" pitchFamily="50" charset="-128"/>
              <a:ea typeface="ＭＳ Ｐゴシック" panose="020B0600070205080204" pitchFamily="50" charset="-128"/>
            </a:endParaRPr>
          </a:p>
        </p:txBody>
      </p:sp>
      <p:sp>
        <p:nvSpPr>
          <p:cNvPr id="27" name="コンテンツ プレースホルダー 2">
            <a:extLst>
              <a:ext uri="{FF2B5EF4-FFF2-40B4-BE49-F238E27FC236}">
                <a16:creationId xmlns:a16="http://schemas.microsoft.com/office/drawing/2014/main" id="{52773961-CE7C-DD47-ADDF-1434AA99DC5C}"/>
              </a:ext>
            </a:extLst>
          </p:cNvPr>
          <p:cNvSpPr txBox="1">
            <a:spLocks/>
          </p:cNvSpPr>
          <p:nvPr/>
        </p:nvSpPr>
        <p:spPr>
          <a:xfrm>
            <a:off x="1140876" y="1837285"/>
            <a:ext cx="4744725" cy="419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全探索と遜色ない優先度を提案</a:t>
            </a:r>
            <a:endParaRPr lang="en-US" altLang="ja-JP" sz="2000" dirty="0">
              <a:latin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1ADF950D-BE32-A272-FE65-465A1ADFA97B}"/>
              </a:ext>
            </a:extLst>
          </p:cNvPr>
          <p:cNvSpPr txBox="1">
            <a:spLocks/>
          </p:cNvSpPr>
          <p:nvPr/>
        </p:nvSpPr>
        <p:spPr>
          <a:xfrm>
            <a:off x="1140876" y="2326204"/>
            <a:ext cx="6568462"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付加情報を考慮した上で画質と</a:t>
            </a:r>
            <a:r>
              <a:rPr lang="en-US" altLang="ja-JP" sz="2000" dirty="0">
                <a:latin typeface="Times New Roman" panose="02020603050405020304" pitchFamily="18" charset="0"/>
              </a:rPr>
              <a:t>Entropy</a:t>
            </a:r>
            <a:r>
              <a:rPr lang="ja-JP" altLang="en-US" sz="2000" dirty="0">
                <a:latin typeface="Times New Roman" panose="02020603050405020304" pitchFamily="18" charset="0"/>
              </a:rPr>
              <a:t>を比較</a:t>
            </a:r>
            <a:endParaRPr lang="en-US" altLang="ja-JP" sz="2000" dirty="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EEADA10E-0553-1D86-8CAD-5F18615243FC}"/>
              </a:ext>
            </a:extLst>
          </p:cNvPr>
          <p:cNvSpPr txBox="1">
            <a:spLocks/>
          </p:cNvSpPr>
          <p:nvPr/>
        </p:nvSpPr>
        <p:spPr>
          <a:xfrm>
            <a:off x="742333" y="2927057"/>
            <a:ext cx="7124660" cy="465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solidFill>
                  <a:schemeClr val="accent2"/>
                </a:solidFill>
                <a:latin typeface="Times New Roman" panose="02020603050405020304" pitchFamily="18" charset="0"/>
                <a:ea typeface="ＭＳ Ｐゴシック" panose="020B0600070205080204" pitchFamily="50" charset="-128"/>
              </a:rPr>
              <a:t>実用的</a:t>
            </a:r>
            <a:r>
              <a:rPr lang="ja-JP" altLang="en-US" sz="2000" dirty="0">
                <a:latin typeface="Times New Roman" panose="02020603050405020304" pitchFamily="18" charset="0"/>
                <a:ea typeface="ＭＳ Ｐゴシック" panose="020B0600070205080204" pitchFamily="50" charset="-128"/>
              </a:rPr>
              <a:t>な符号化レートにおいて</a:t>
            </a:r>
            <a:r>
              <a:rPr lang="en-US" altLang="ja-JP" sz="2000" dirty="0">
                <a:latin typeface="Times New Roman" panose="02020603050405020304" pitchFamily="18" charset="0"/>
                <a:ea typeface="ＭＳ Ｐゴシック" panose="020B0600070205080204" pitchFamily="50" charset="-128"/>
              </a:rPr>
              <a:t>DCT</a:t>
            </a:r>
            <a:r>
              <a:rPr lang="ja-JP" altLang="en-US" sz="2000" dirty="0">
                <a:latin typeface="Times New Roman" panose="02020603050405020304" pitchFamily="18" charset="0"/>
                <a:ea typeface="ＭＳ Ｐゴシック" panose="020B0600070205080204" pitchFamily="50" charset="-128"/>
              </a:rPr>
              <a:t>から符号化性能を向上</a:t>
            </a:r>
            <a:endParaRPr lang="en-US" altLang="ja-JP" sz="2000" dirty="0">
              <a:latin typeface="ＭＳ Ｐゴシック" panose="020B0600070205080204" pitchFamily="50" charset="-128"/>
              <a:ea typeface="ＭＳ Ｐゴシック" panose="020B0600070205080204" pitchFamily="50" charset="-128"/>
            </a:endParaRPr>
          </a:p>
        </p:txBody>
      </p:sp>
      <p:sp>
        <p:nvSpPr>
          <p:cNvPr id="35" name="コンテンツ プレースホルダー 2">
            <a:extLst>
              <a:ext uri="{FF2B5EF4-FFF2-40B4-BE49-F238E27FC236}">
                <a16:creationId xmlns:a16="http://schemas.microsoft.com/office/drawing/2014/main" id="{B6958AD3-07DE-F138-9FE6-4118787C8C81}"/>
              </a:ext>
            </a:extLst>
          </p:cNvPr>
          <p:cNvSpPr txBox="1">
            <a:spLocks/>
          </p:cNvSpPr>
          <p:nvPr/>
        </p:nvSpPr>
        <p:spPr>
          <a:xfrm>
            <a:off x="742333" y="4307550"/>
            <a:ext cx="7124660" cy="465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en-US" altLang="ja-JP" sz="2000" dirty="0">
                <a:latin typeface="Times New Roman" panose="02020603050405020304" pitchFamily="18" charset="0"/>
                <a:ea typeface="ＭＳ Ｐゴシック" panose="020B0600070205080204" pitchFamily="50" charset="-128"/>
                <a:cs typeface="Times New Roman" panose="02020603050405020304" pitchFamily="18" charset="0"/>
              </a:rPr>
              <a:t>ICA</a:t>
            </a:r>
            <a:r>
              <a:rPr lang="ja-JP" altLang="en-US" sz="2000" dirty="0">
                <a:latin typeface="ＭＳ Ｐゴシック" panose="020B0600070205080204" pitchFamily="50" charset="-128"/>
                <a:ea typeface="ＭＳ Ｐゴシック" panose="020B0600070205080204" pitchFamily="50" charset="-128"/>
              </a:rPr>
              <a:t>基底は入力画像の特徴が反映される</a:t>
            </a:r>
            <a:endParaRPr lang="en-US" altLang="ja-JP" sz="2000" dirty="0">
              <a:latin typeface="ＭＳ Ｐゴシック" panose="020B0600070205080204" pitchFamily="50" charset="-128"/>
              <a:ea typeface="ＭＳ Ｐゴシック" panose="020B0600070205080204" pitchFamily="50" charset="-128"/>
            </a:endParaRPr>
          </a:p>
        </p:txBody>
      </p:sp>
      <p:sp>
        <p:nvSpPr>
          <p:cNvPr id="36" name="コンテンツ プレースホルダー 2">
            <a:extLst>
              <a:ext uri="{FF2B5EF4-FFF2-40B4-BE49-F238E27FC236}">
                <a16:creationId xmlns:a16="http://schemas.microsoft.com/office/drawing/2014/main" id="{14C9F6CD-A800-D3B3-A9FD-533809BFA422}"/>
              </a:ext>
            </a:extLst>
          </p:cNvPr>
          <p:cNvSpPr txBox="1">
            <a:spLocks/>
          </p:cNvSpPr>
          <p:nvPr/>
        </p:nvSpPr>
        <p:spPr>
          <a:xfrm>
            <a:off x="1140875" y="4798881"/>
            <a:ext cx="7214849"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a:t>
            </a:r>
            <a:r>
              <a:rPr lang="en-US" altLang="ja-JP" sz="2000" dirty="0">
                <a:latin typeface="Times New Roman" panose="02020603050405020304" pitchFamily="18" charset="0"/>
              </a:rPr>
              <a:t>DCT</a:t>
            </a:r>
            <a:r>
              <a:rPr lang="ja-JP" altLang="en-US" sz="2000" dirty="0">
                <a:latin typeface="Times New Roman" panose="02020603050405020304" pitchFamily="18" charset="0"/>
              </a:rPr>
              <a:t>に有効な特徴も含まれているため，無駄なのでは？</a:t>
            </a:r>
            <a:endParaRPr lang="en-US" altLang="ja-JP" sz="2000" dirty="0">
              <a:latin typeface="Times New Roman" panose="02020603050405020304" pitchFamily="18" charset="0"/>
            </a:endParaRPr>
          </a:p>
        </p:txBody>
      </p:sp>
      <p:sp>
        <p:nvSpPr>
          <p:cNvPr id="37" name="正方形/長方形 36">
            <a:extLst>
              <a:ext uri="{FF2B5EF4-FFF2-40B4-BE49-F238E27FC236}">
                <a16:creationId xmlns:a16="http://schemas.microsoft.com/office/drawing/2014/main" id="{D5ACC0EE-6B21-5F36-8534-F2CA89349972}"/>
              </a:ext>
            </a:extLst>
          </p:cNvPr>
          <p:cNvSpPr/>
          <p:nvPr/>
        </p:nvSpPr>
        <p:spPr>
          <a:xfrm>
            <a:off x="1358884" y="5494145"/>
            <a:ext cx="6426232" cy="76865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基底の</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特徴変更</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による符号化性能の改善</a:t>
            </a:r>
            <a:endParaRPr lang="en-US" altLang="ja-JP"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550320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73050" y="1086719"/>
            <a:ext cx="8468614" cy="2677656"/>
          </a:xfrm>
          <a:prstGeom prst="rect">
            <a:avLst/>
          </a:prstGeom>
        </p:spPr>
        <p:txBody>
          <a:bodyPr wrap="square">
            <a:spAutoFit/>
          </a:bodyPr>
          <a:lstStyle/>
          <a:p>
            <a:pPr algn="just"/>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[1]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N.Murata</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Introductory Independent Component Analysis, </a:t>
            </a:r>
            <a:r>
              <a:rPr lang="en-US" altLang="ja-JP" sz="1400" i="1"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Tokyo Denki University Press</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(2014).</a:t>
            </a:r>
          </a:p>
          <a:p>
            <a:pPr algn="just"/>
            <a:endPar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[2]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K.Kawamura</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 Still Image Coding Method Using Discrete Cosine Transform and Basis of </a:t>
            </a:r>
          </a:p>
          <a:p>
            <a:pPr algn="just"/>
            <a:r>
              <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Independent Component Analysis,” </a:t>
            </a:r>
            <a:r>
              <a:rPr lang="en-US" altLang="ja-JP" sz="1400" i="1"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The journal of the Institute of Image Electronics Engineers of Japan</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vol.45, </a:t>
            </a:r>
          </a:p>
          <a:p>
            <a:pPr algn="just"/>
            <a:r>
              <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no.2, pp.201-211, (2016).</a:t>
            </a:r>
          </a:p>
          <a:p>
            <a:pPr algn="just"/>
            <a:endPar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[3]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A.Tgashi</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“Selection of Important ICA Basis Based on Comparison of Image Quality Improvement </a:t>
            </a:r>
          </a:p>
          <a:p>
            <a:pPr algn="just"/>
            <a:r>
              <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in Still Image Coding Using Basis of Independent Component Analysis,” </a:t>
            </a:r>
            <a:r>
              <a:rPr lang="en-US" altLang="ja-JP" sz="1400" i="1"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IEICE technical report</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vol.118, </a:t>
            </a:r>
          </a:p>
          <a:p>
            <a:pPr algn="just"/>
            <a:r>
              <a:rPr lang="en-US" altLang="ja-JP" sz="1400" dirty="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no.501, pp.153-158, (2019).</a:t>
            </a:r>
          </a:p>
          <a:p>
            <a:pPr algn="just"/>
            <a:endParaRPr lang="en-US" altLang="ja-JP" sz="1400" dirty="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[4] </a:t>
            </a:r>
            <a:r>
              <a:rPr lang="en-US" altLang="ja-JP" sz="1400" dirty="0" err="1">
                <a:effectLst/>
                <a:latin typeface="Times New Roman" panose="02020603050405020304" pitchFamily="18" charset="0"/>
                <a:ea typeface="Meiryo UI" panose="020B0604030504040204" pitchFamily="50" charset="-128"/>
                <a:cs typeface="Times New Roman" panose="02020603050405020304" pitchFamily="18" charset="0"/>
              </a:rPr>
              <a:t>Y.Nakada</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dirty="0" err="1">
                <a:effectLst/>
                <a:latin typeface="Times New Roman" panose="02020603050405020304" pitchFamily="18" charset="0"/>
                <a:ea typeface="Meiryo UI" panose="020B0604030504040204" pitchFamily="50" charset="-128"/>
                <a:cs typeface="Times New Roman" panose="02020603050405020304" pitchFamily="18" charset="0"/>
              </a:rPr>
              <a:t>M.Kameda</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 “Important od Coding </a:t>
            </a:r>
            <a:r>
              <a:rPr lang="en-US" altLang="ja-JP" sz="1400" dirty="0" err="1">
                <a:effectLst/>
                <a:latin typeface="Times New Roman" panose="02020603050405020304" pitchFamily="18" charset="0"/>
                <a:ea typeface="Meiryo UI" panose="020B0604030504040204" pitchFamily="50" charset="-128"/>
                <a:cs typeface="Times New Roman" panose="02020603050405020304" pitchFamily="18" charset="0"/>
              </a:rPr>
              <a:t>Peformance</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 by Optimal Basis Selection in Image Compression </a:t>
            </a:r>
          </a:p>
          <a:p>
            <a:pPr algn="just"/>
            <a:r>
              <a:rPr lang="en-US" altLang="ja-JP" sz="1400" dirty="0">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Method using ICA Basis, ” </a:t>
            </a:r>
            <a:r>
              <a:rPr lang="en-US" altLang="ja-JP" sz="1400" b="0" i="1" dirty="0">
                <a:solidFill>
                  <a:srgbClr val="000000"/>
                </a:solidFill>
                <a:effectLst/>
                <a:latin typeface="Times New Roman" panose="02020603050405020304" pitchFamily="18" charset="0"/>
              </a:rPr>
              <a:t>International</a:t>
            </a:r>
            <a:r>
              <a:rPr lang="ja-JP" altLang="ja-JP" sz="1400" b="0" i="1" dirty="0">
                <a:solidFill>
                  <a:srgbClr val="000000"/>
                </a:solidFill>
                <a:effectLst/>
              </a:rPr>
              <a:t> </a:t>
            </a:r>
            <a:r>
              <a:rPr lang="en-US" altLang="ja-JP" sz="1400" b="0" i="1" dirty="0">
                <a:solidFill>
                  <a:srgbClr val="000000"/>
                </a:solidFill>
                <a:effectLst/>
                <a:latin typeface="Times New Roman" panose="02020603050405020304" pitchFamily="18" charset="0"/>
              </a:rPr>
              <a:t>Workshop on Image</a:t>
            </a:r>
            <a:r>
              <a:rPr lang="ja-JP" altLang="ja-JP" sz="1400" b="0" i="1" dirty="0">
                <a:solidFill>
                  <a:srgbClr val="000000"/>
                </a:solidFill>
                <a:effectLst/>
              </a:rPr>
              <a:t> </a:t>
            </a:r>
            <a:r>
              <a:rPr lang="en-US" altLang="ja-JP" sz="1400" b="0" i="1" dirty="0">
                <a:solidFill>
                  <a:srgbClr val="000000"/>
                </a:solidFill>
                <a:effectLst/>
                <a:latin typeface="Times New Roman" panose="02020603050405020304" pitchFamily="18" charset="0"/>
              </a:rPr>
              <a:t>Media Quality and its Applications</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1400" b="0" i="1" dirty="0">
                <a:solidFill>
                  <a:srgbClr val="000000"/>
                </a:solidFill>
                <a:effectLst/>
                <a:latin typeface="Times New Roman" panose="02020603050405020304" pitchFamily="18" charset="0"/>
              </a:rPr>
              <a:t> </a:t>
            </a:r>
            <a:r>
              <a:rPr lang="en-US" altLang="ja-JP" sz="1400" dirty="0">
                <a:effectLst/>
                <a:latin typeface="Times New Roman" panose="02020603050405020304" pitchFamily="18" charset="0"/>
                <a:ea typeface="Meiryo UI" panose="020B0604030504040204" pitchFamily="50" charset="-128"/>
                <a:cs typeface="Times New Roman" panose="02020603050405020304" pitchFamily="18" charset="0"/>
              </a:rPr>
              <a:t> (2022).</a:t>
            </a:r>
            <a:endParaRPr lang="ja-JP" altLang="ja-JP" sz="1400" dirty="0">
              <a:effectLst/>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7" name="タイトル 1">
            <a:extLst>
              <a:ext uri="{FF2B5EF4-FFF2-40B4-BE49-F238E27FC236}">
                <a16:creationId xmlns:a16="http://schemas.microsoft.com/office/drawing/2014/main" id="{28150F63-0BCF-4294-8DB3-D682E058960F}"/>
              </a:ext>
            </a:extLst>
          </p:cNvPr>
          <p:cNvSpPr>
            <a:spLocks noGrp="1"/>
          </p:cNvSpPr>
          <p:nvPr>
            <p:ph type="title"/>
          </p:nvPr>
        </p:nvSpPr>
        <p:spPr>
          <a:xfrm>
            <a:off x="273050" y="88900"/>
            <a:ext cx="5612551"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References</a:t>
            </a:r>
            <a:endPar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4" name="グループ化 3">
            <a:extLst>
              <a:ext uri="{FF2B5EF4-FFF2-40B4-BE49-F238E27FC236}">
                <a16:creationId xmlns:a16="http://schemas.microsoft.com/office/drawing/2014/main" id="{5ECECD20-72BC-DCBD-4086-FF6E46CDCE06}"/>
              </a:ext>
            </a:extLst>
          </p:cNvPr>
          <p:cNvGrpSpPr/>
          <p:nvPr/>
        </p:nvGrpSpPr>
        <p:grpSpPr>
          <a:xfrm>
            <a:off x="164980" y="4816366"/>
            <a:ext cx="8814040" cy="1761801"/>
            <a:chOff x="164980" y="4816366"/>
            <a:chExt cx="8814040" cy="1761801"/>
          </a:xfrm>
        </p:grpSpPr>
        <p:sp>
          <p:nvSpPr>
            <p:cNvPr id="5" name="雲 4">
              <a:extLst>
                <a:ext uri="{FF2B5EF4-FFF2-40B4-BE49-F238E27FC236}">
                  <a16:creationId xmlns:a16="http://schemas.microsoft.com/office/drawing/2014/main" id="{DB723B45-9ABC-4112-922C-1698751AB840}"/>
                </a:ext>
              </a:extLst>
            </p:cNvPr>
            <p:cNvSpPr/>
            <p:nvPr/>
          </p:nvSpPr>
          <p:spPr>
            <a:xfrm>
              <a:off x="164980" y="4816366"/>
              <a:ext cx="8814040" cy="1761801"/>
            </a:xfrm>
            <a:prstGeom prst="cloud">
              <a:avLst/>
            </a:prstGeom>
            <a:solidFill>
              <a:schemeClr val="bg1"/>
            </a:solid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A0D71BE-78D8-494D-A832-E5177C4F141D}"/>
                </a:ext>
              </a:extLst>
            </p:cNvPr>
            <p:cNvSpPr txBox="1"/>
            <p:nvPr/>
          </p:nvSpPr>
          <p:spPr>
            <a:xfrm>
              <a:off x="975755" y="5167467"/>
              <a:ext cx="7642389" cy="830997"/>
            </a:xfrm>
            <a:prstGeom prst="rect">
              <a:avLst/>
            </a:prstGeom>
            <a:solidFill>
              <a:schemeClr val="bg1"/>
            </a:solidFill>
            <a:effectLst>
              <a:softEdge rad="88900"/>
            </a:effectLst>
          </p:spPr>
          <p:txBody>
            <a:bodyPr wrap="square" rtlCol="0">
              <a:spAutoFit/>
            </a:bodyPr>
            <a:lstStyle/>
            <a:p>
              <a:pPr algn="ctr"/>
              <a:r>
                <a:rPr kumimoji="1" lang="en-US" altLang="ja-JP" sz="4800" dirty="0">
                  <a:solidFill>
                    <a:schemeClr val="accent1"/>
                  </a:solidFill>
                  <a:latin typeface="Times New Roman" panose="02020603050405020304" pitchFamily="18" charset="0"/>
                  <a:cs typeface="Times New Roman" panose="02020603050405020304" pitchFamily="18" charset="0"/>
                </a:rPr>
                <a:t>Thank you for </a:t>
              </a:r>
              <a:r>
                <a:rPr lang="en-US" altLang="ja-JP" sz="4800" dirty="0">
                  <a:solidFill>
                    <a:schemeClr val="accent1"/>
                  </a:solidFill>
                  <a:latin typeface="Times New Roman" panose="02020603050405020304" pitchFamily="18" charset="0"/>
                  <a:cs typeface="Times New Roman" panose="02020603050405020304" pitchFamily="18" charset="0"/>
                </a:rPr>
                <a:t>your attention !</a:t>
              </a:r>
              <a:endParaRPr kumimoji="1" lang="ja-JP" altLang="en-US" sz="4800" dirty="0">
                <a:solidFill>
                  <a:schemeClr val="accent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グラフ 9">
            <a:extLst>
              <a:ext uri="{FF2B5EF4-FFF2-40B4-BE49-F238E27FC236}">
                <a16:creationId xmlns:a16="http://schemas.microsoft.com/office/drawing/2014/main" id="{A33E5E99-3311-42F1-A668-C0330B18E7F0}"/>
              </a:ext>
            </a:extLst>
          </p:cNvPr>
          <p:cNvGraphicFramePr>
            <a:graphicFrameLocks/>
          </p:cNvGraphicFramePr>
          <p:nvPr>
            <p:extLst>
              <p:ext uri="{D42A27DB-BD31-4B8C-83A1-F6EECF244321}">
                <p14:modId xmlns:p14="http://schemas.microsoft.com/office/powerpoint/2010/main" val="1486805366"/>
              </p:ext>
            </p:extLst>
          </p:nvPr>
        </p:nvGraphicFramePr>
        <p:xfrm>
          <a:off x="266700" y="1166648"/>
          <a:ext cx="8461468" cy="4922319"/>
        </p:xfrm>
        <a:graphic>
          <a:graphicData uri="http://schemas.openxmlformats.org/drawingml/2006/chart">
            <c:chart xmlns:c="http://schemas.openxmlformats.org/drawingml/2006/chart" xmlns:r="http://schemas.openxmlformats.org/officeDocument/2006/relationships" r:id="rId3"/>
          </a:graphicData>
        </a:graphic>
      </p:graphicFrame>
      <p:sp>
        <p:nvSpPr>
          <p:cNvPr id="7" name="タイトル 1">
            <a:extLst>
              <a:ext uri="{FF2B5EF4-FFF2-40B4-BE49-F238E27FC236}">
                <a16:creationId xmlns:a16="http://schemas.microsoft.com/office/drawing/2014/main" id="{1C86134C-58E3-4A3E-96C4-6F950BF1C663}"/>
              </a:ext>
            </a:extLst>
          </p:cNvPr>
          <p:cNvSpPr>
            <a:spLocks noGrp="1"/>
          </p:cNvSpPr>
          <p:nvPr>
            <p:ph type="title"/>
          </p:nvPr>
        </p:nvSpPr>
        <p:spPr>
          <a:xfrm>
            <a:off x="266700" y="96351"/>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正方形/長方形 8">
            <a:extLst>
              <a:ext uri="{FF2B5EF4-FFF2-40B4-BE49-F238E27FC236}">
                <a16:creationId xmlns:a16="http://schemas.microsoft.com/office/drawing/2014/main" id="{5DBF991F-E220-4196-AE64-653D42B97FE1}"/>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でも</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の符号化レートで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向上</a:t>
            </a:r>
            <a:endPar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2" name="コンテンツ プレースホルダー 2">
            <a:extLst>
              <a:ext uri="{FF2B5EF4-FFF2-40B4-BE49-F238E27FC236}">
                <a16:creationId xmlns:a16="http://schemas.microsoft.com/office/drawing/2014/main" id="{D139B818-82E2-958C-21D0-1970C899ED87}"/>
              </a:ext>
            </a:extLst>
          </p:cNvPr>
          <p:cNvSpPr txBox="1">
            <a:spLocks/>
          </p:cNvSpPr>
          <p:nvPr/>
        </p:nvSpPr>
        <p:spPr>
          <a:xfrm>
            <a:off x="547211" y="930192"/>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PSNR</a:t>
            </a:r>
            <a:r>
              <a:rPr lang="ja-JP" altLang="en-US" sz="2000">
                <a:latin typeface="Times New Roman" panose="02020603050405020304" pitchFamily="18" charset="0"/>
              </a:rPr>
              <a:t>以外の評価手法による符号化性能の比較</a:t>
            </a:r>
            <a:endParaRPr lang="en-US" altLang="ja-JP" sz="2000" dirty="0">
              <a:latin typeface="Times New Roman" panose="02020603050405020304" pitchFamily="18" charset="0"/>
            </a:endParaRPr>
          </a:p>
        </p:txBody>
      </p:sp>
      <p:grpSp>
        <p:nvGrpSpPr>
          <p:cNvPr id="2" name="グループ化 1">
            <a:extLst>
              <a:ext uri="{FF2B5EF4-FFF2-40B4-BE49-F238E27FC236}">
                <a16:creationId xmlns:a16="http://schemas.microsoft.com/office/drawing/2014/main" id="{26DB4DB0-2427-BA0C-ADA8-69763CBBEFED}"/>
              </a:ext>
            </a:extLst>
          </p:cNvPr>
          <p:cNvGrpSpPr/>
          <p:nvPr/>
        </p:nvGrpSpPr>
        <p:grpSpPr>
          <a:xfrm>
            <a:off x="6090676" y="2798983"/>
            <a:ext cx="2269177" cy="2628347"/>
            <a:chOff x="6040800" y="2867036"/>
            <a:chExt cx="2269177" cy="2628347"/>
          </a:xfrm>
        </p:grpSpPr>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800" y="2867036"/>
              <a:ext cx="2269177" cy="2269177"/>
            </a:xfrm>
            <a:prstGeom prst="rect">
              <a:avLst/>
            </a:prstGeom>
            <a:effectLst>
              <a:outerShdw blurRad="50800" dist="38100" dir="2700000" algn="tl" rotWithShape="0">
                <a:prstClr val="black">
                  <a:alpha val="40000"/>
                </a:prstClr>
              </a:outerShdw>
            </a:effectLst>
          </p:spPr>
        </p:pic>
        <p:sp>
          <p:nvSpPr>
            <p:cNvPr id="8" name="コンテンツ プレースホルダー 2">
              <a:extLst>
                <a:ext uri="{FF2B5EF4-FFF2-40B4-BE49-F238E27FC236}">
                  <a16:creationId xmlns:a16="http://schemas.microsoft.com/office/drawing/2014/main" id="{20AA897E-7960-4231-5339-B913224F8BFE}"/>
                </a:ext>
              </a:extLst>
            </p:cNvPr>
            <p:cNvSpPr txBox="1">
              <a:spLocks/>
            </p:cNvSpPr>
            <p:nvPr/>
          </p:nvSpPr>
          <p:spPr>
            <a:xfrm>
              <a:off x="6466015" y="5136213"/>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grpSp>
    </p:spTree>
    <p:extLst>
      <p:ext uri="{BB962C8B-B14F-4D97-AF65-F5344CB8AC3E}">
        <p14:creationId xmlns:p14="http://schemas.microsoft.com/office/powerpoint/2010/main" val="113857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6" name="グラフ 15">
            <a:extLst>
              <a:ext uri="{FF2B5EF4-FFF2-40B4-BE49-F238E27FC236}">
                <a16:creationId xmlns:a16="http://schemas.microsoft.com/office/drawing/2014/main" id="{9A213237-5B46-4E8F-A68B-528EE29CC20E}"/>
              </a:ext>
            </a:extLst>
          </p:cNvPr>
          <p:cNvGraphicFramePr>
            <a:graphicFrameLocks/>
          </p:cNvGraphicFramePr>
          <p:nvPr>
            <p:extLst>
              <p:ext uri="{D42A27DB-BD31-4B8C-83A1-F6EECF244321}">
                <p14:modId xmlns:p14="http://schemas.microsoft.com/office/powerpoint/2010/main" val="3403646639"/>
              </p:ext>
            </p:extLst>
          </p:nvPr>
        </p:nvGraphicFramePr>
        <p:xfrm>
          <a:off x="569421" y="1579418"/>
          <a:ext cx="8005157" cy="4073237"/>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descr="縞のシャツを着ている女性の白黒写真&#10;&#10;自動的に生成された説明">
            <a:extLst>
              <a:ext uri="{FF2B5EF4-FFF2-40B4-BE49-F238E27FC236}">
                <a16:creationId xmlns:a16="http://schemas.microsoft.com/office/drawing/2014/main" id="{CC8B1D59-5AE0-4FA7-8757-FF2855888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389" y="1579418"/>
            <a:ext cx="1958296" cy="1958296"/>
          </a:xfrm>
          <a:prstGeom prst="rect">
            <a:avLst/>
          </a:prstGeom>
          <a:effectLst>
            <a:outerShdw blurRad="50800" dist="38100" dir="2700000" algn="tl" rotWithShape="0">
              <a:prstClr val="black">
                <a:alpha val="40000"/>
              </a:prstClr>
            </a:outerShdw>
          </a:effectLst>
        </p:spPr>
      </p:pic>
      <p:sp>
        <p:nvSpPr>
          <p:cNvPr id="14" name="コンテンツ プレースホルダー 2">
            <a:extLst>
              <a:ext uri="{FF2B5EF4-FFF2-40B4-BE49-F238E27FC236}">
                <a16:creationId xmlns:a16="http://schemas.microsoft.com/office/drawing/2014/main" id="{DE4FA9EE-954F-DCD7-BEE1-A3BAF0464714}"/>
              </a:ext>
            </a:extLst>
          </p:cNvPr>
          <p:cNvSpPr txBox="1">
            <a:spLocks/>
          </p:cNvSpPr>
          <p:nvPr/>
        </p:nvSpPr>
        <p:spPr>
          <a:xfrm>
            <a:off x="412257" y="1014870"/>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Barbara</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15" name="コンテンツ プレースホルダー 2">
            <a:extLst>
              <a:ext uri="{FF2B5EF4-FFF2-40B4-BE49-F238E27FC236}">
                <a16:creationId xmlns:a16="http://schemas.microsoft.com/office/drawing/2014/main" id="{4F3AE9F8-3825-E613-9A6C-2DCE32D466EB}"/>
              </a:ext>
            </a:extLst>
          </p:cNvPr>
          <p:cNvSpPr txBox="1">
            <a:spLocks/>
          </p:cNvSpPr>
          <p:nvPr/>
        </p:nvSpPr>
        <p:spPr>
          <a:xfrm>
            <a:off x="1482162" y="3537714"/>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7" name="正方形/長方形 16">
            <a:extLst>
              <a:ext uri="{FF2B5EF4-FFF2-40B4-BE49-F238E27FC236}">
                <a16:creationId xmlns:a16="http://schemas.microsoft.com/office/drawing/2014/main" id="{56BE9986-1E40-A5F3-6F6F-2C19096AE194}"/>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同様に</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の符号化レートで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向上</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29" name="グループ化 28">
            <a:extLst>
              <a:ext uri="{FF2B5EF4-FFF2-40B4-BE49-F238E27FC236}">
                <a16:creationId xmlns:a16="http://schemas.microsoft.com/office/drawing/2014/main" id="{FD3C6106-7B14-7F8B-D980-A82B65BFC1FE}"/>
              </a:ext>
            </a:extLst>
          </p:cNvPr>
          <p:cNvGrpSpPr/>
          <p:nvPr/>
        </p:nvGrpSpPr>
        <p:grpSpPr>
          <a:xfrm>
            <a:off x="6493173" y="2893423"/>
            <a:ext cx="2251816" cy="778735"/>
            <a:chOff x="6493173" y="2893423"/>
            <a:chExt cx="2251816" cy="778735"/>
          </a:xfrm>
        </p:grpSpPr>
        <p:sp>
          <p:nvSpPr>
            <p:cNvPr id="19" name="吹き出し: 四角形 18">
              <a:extLst>
                <a:ext uri="{FF2B5EF4-FFF2-40B4-BE49-F238E27FC236}">
                  <a16:creationId xmlns:a16="http://schemas.microsoft.com/office/drawing/2014/main" id="{8A89B1CE-CF7A-50C5-0A7A-40041FD67EBC}"/>
                </a:ext>
              </a:extLst>
            </p:cNvPr>
            <p:cNvSpPr/>
            <p:nvPr/>
          </p:nvSpPr>
          <p:spPr>
            <a:xfrm>
              <a:off x="6493173" y="2893423"/>
              <a:ext cx="2251816" cy="778735"/>
            </a:xfrm>
            <a:prstGeom prst="wedgeRectCallout">
              <a:avLst>
                <a:gd name="adj1" fmla="val -110053"/>
                <a:gd name="adj2" fmla="val -189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QR コード が含まれている画像&#10;&#10;自動的に生成された説明">
              <a:extLst>
                <a:ext uri="{FF2B5EF4-FFF2-40B4-BE49-F238E27FC236}">
                  <a16:creationId xmlns:a16="http://schemas.microsoft.com/office/drawing/2014/main" id="{03394D5D-0F53-57BE-7D86-C1266FC679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2382" y="2977990"/>
              <a:ext cx="609600" cy="609600"/>
            </a:xfrm>
            <a:prstGeom prst="rect">
              <a:avLst/>
            </a:prstGeom>
          </p:spPr>
        </p:pic>
        <p:pic>
          <p:nvPicPr>
            <p:cNvPr id="24" name="図 23" descr="白い背景にある&#10;&#10;低い精度で自動的に生成された説明">
              <a:extLst>
                <a:ext uri="{FF2B5EF4-FFF2-40B4-BE49-F238E27FC236}">
                  <a16:creationId xmlns:a16="http://schemas.microsoft.com/office/drawing/2014/main" id="{54B17A74-481B-DE23-6C82-C19DC613A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4705" y="2977990"/>
              <a:ext cx="609600" cy="609600"/>
            </a:xfrm>
            <a:prstGeom prst="rect">
              <a:avLst/>
            </a:prstGeom>
          </p:spPr>
        </p:pic>
        <p:pic>
          <p:nvPicPr>
            <p:cNvPr id="28" name="図 27" descr="タイル張り, 光, 横, 流し が含まれている画像&#10;&#10;自動的に生成された説明">
              <a:extLst>
                <a:ext uri="{FF2B5EF4-FFF2-40B4-BE49-F238E27FC236}">
                  <a16:creationId xmlns:a16="http://schemas.microsoft.com/office/drawing/2014/main" id="{970BABB4-9D9A-7E55-4784-475E9A809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7028" y="2977990"/>
              <a:ext cx="609600" cy="609600"/>
            </a:xfrm>
            <a:prstGeom prst="rect">
              <a:avLst/>
            </a:prstGeom>
          </p:spPr>
        </p:pic>
      </p:grpSp>
      <p:grpSp>
        <p:nvGrpSpPr>
          <p:cNvPr id="41" name="グループ化 40">
            <a:extLst>
              <a:ext uri="{FF2B5EF4-FFF2-40B4-BE49-F238E27FC236}">
                <a16:creationId xmlns:a16="http://schemas.microsoft.com/office/drawing/2014/main" id="{DB9481AE-4EB5-F145-F35E-DFC24EA3A888}"/>
              </a:ext>
            </a:extLst>
          </p:cNvPr>
          <p:cNvGrpSpPr/>
          <p:nvPr/>
        </p:nvGrpSpPr>
        <p:grpSpPr>
          <a:xfrm>
            <a:off x="3253980" y="4409110"/>
            <a:ext cx="2251816" cy="778735"/>
            <a:chOff x="3253980" y="4409110"/>
            <a:chExt cx="2251816" cy="778735"/>
          </a:xfrm>
        </p:grpSpPr>
        <p:sp>
          <p:nvSpPr>
            <p:cNvPr id="31" name="吹き出し: 四角形 30">
              <a:extLst>
                <a:ext uri="{FF2B5EF4-FFF2-40B4-BE49-F238E27FC236}">
                  <a16:creationId xmlns:a16="http://schemas.microsoft.com/office/drawing/2014/main" id="{182D02E4-9C0C-2756-DBE9-F605577AC79F}"/>
                </a:ext>
              </a:extLst>
            </p:cNvPr>
            <p:cNvSpPr/>
            <p:nvPr/>
          </p:nvSpPr>
          <p:spPr>
            <a:xfrm>
              <a:off x="3253980" y="4409110"/>
              <a:ext cx="2251816" cy="778735"/>
            </a:xfrm>
            <a:prstGeom prst="wedgeRectCallout">
              <a:avLst>
                <a:gd name="adj1" fmla="val -91226"/>
                <a:gd name="adj2" fmla="val -21113"/>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descr="タイル張り, 横, 座る, 鏡 が含まれている画像&#10;&#10;自動的に生成された説明">
              <a:extLst>
                <a:ext uri="{FF2B5EF4-FFF2-40B4-BE49-F238E27FC236}">
                  <a16:creationId xmlns:a16="http://schemas.microsoft.com/office/drawing/2014/main" id="{8C465BDE-140E-B7DD-F7C5-4D8B39F5CE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7738" y="4493677"/>
              <a:ext cx="609600" cy="609600"/>
            </a:xfrm>
            <a:prstGeom prst="rect">
              <a:avLst/>
            </a:prstGeom>
          </p:spPr>
        </p:pic>
        <p:pic>
          <p:nvPicPr>
            <p:cNvPr id="38" name="図 37" descr="図形 が含まれている画像&#10;&#10;自動的に生成された説明">
              <a:extLst>
                <a:ext uri="{FF2B5EF4-FFF2-40B4-BE49-F238E27FC236}">
                  <a16:creationId xmlns:a16="http://schemas.microsoft.com/office/drawing/2014/main" id="{CFAA55FB-1B0B-FB50-3CCC-19208E42FC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0327" y="4491258"/>
              <a:ext cx="609600" cy="609600"/>
            </a:xfrm>
            <a:prstGeom prst="rect">
              <a:avLst/>
            </a:prstGeom>
          </p:spPr>
        </p:pic>
        <p:pic>
          <p:nvPicPr>
            <p:cNvPr id="40" name="図 39" descr="タイル床の上にある&#10;&#10;中程度の精度で自動的に生成された説明">
              <a:extLst>
                <a:ext uri="{FF2B5EF4-FFF2-40B4-BE49-F238E27FC236}">
                  <a16:creationId xmlns:a16="http://schemas.microsoft.com/office/drawing/2014/main" id="{0C1D99E2-92A3-F5B7-ADC9-7536BCD58A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21381" y="4489521"/>
              <a:ext cx="609600" cy="609600"/>
            </a:xfrm>
            <a:prstGeom prst="rect">
              <a:avLst/>
            </a:prstGeom>
          </p:spPr>
        </p:pic>
      </p:grpSp>
      <p:grpSp>
        <p:nvGrpSpPr>
          <p:cNvPr id="53" name="グループ化 52">
            <a:extLst>
              <a:ext uri="{FF2B5EF4-FFF2-40B4-BE49-F238E27FC236}">
                <a16:creationId xmlns:a16="http://schemas.microsoft.com/office/drawing/2014/main" id="{2AB7399B-0AA9-FE22-3C82-9804012F2A72}"/>
              </a:ext>
            </a:extLst>
          </p:cNvPr>
          <p:cNvGrpSpPr/>
          <p:nvPr/>
        </p:nvGrpSpPr>
        <p:grpSpPr>
          <a:xfrm>
            <a:off x="3574019" y="1959627"/>
            <a:ext cx="2251816" cy="778735"/>
            <a:chOff x="3574019" y="1959627"/>
            <a:chExt cx="2251816" cy="778735"/>
          </a:xfrm>
        </p:grpSpPr>
        <p:sp>
          <p:nvSpPr>
            <p:cNvPr id="43" name="吹き出し: 四角形 42">
              <a:extLst>
                <a:ext uri="{FF2B5EF4-FFF2-40B4-BE49-F238E27FC236}">
                  <a16:creationId xmlns:a16="http://schemas.microsoft.com/office/drawing/2014/main" id="{B14D0B4D-01DC-39EE-A005-AFC81E338036}"/>
                </a:ext>
              </a:extLst>
            </p:cNvPr>
            <p:cNvSpPr/>
            <p:nvPr/>
          </p:nvSpPr>
          <p:spPr>
            <a:xfrm>
              <a:off x="3574019" y="1959627"/>
              <a:ext cx="2251816" cy="778735"/>
            </a:xfrm>
            <a:prstGeom prst="wedgeRectCallout">
              <a:avLst>
                <a:gd name="adj1" fmla="val -55418"/>
                <a:gd name="adj2" fmla="val 197717"/>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descr="タイル張りの壁&#10;&#10;中程度の精度で自動的に生成された説明">
              <a:extLst>
                <a:ext uri="{FF2B5EF4-FFF2-40B4-BE49-F238E27FC236}">
                  <a16:creationId xmlns:a16="http://schemas.microsoft.com/office/drawing/2014/main" id="{1BC22ABA-C6B9-B728-3123-4ACF1691B3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26181" y="2033275"/>
              <a:ext cx="609600" cy="609600"/>
            </a:xfrm>
            <a:prstGeom prst="rect">
              <a:avLst/>
            </a:prstGeom>
          </p:spPr>
        </p:pic>
        <p:pic>
          <p:nvPicPr>
            <p:cNvPr id="50" name="図 49" descr="シャワーカーテンが閉まっている&#10;&#10;中程度の精度で自動的に生成された説明">
              <a:extLst>
                <a:ext uri="{FF2B5EF4-FFF2-40B4-BE49-F238E27FC236}">
                  <a16:creationId xmlns:a16="http://schemas.microsoft.com/office/drawing/2014/main" id="{453A8CFE-BD74-F7EC-DB4C-6B235EB252D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05851" y="2044194"/>
              <a:ext cx="609600" cy="609600"/>
            </a:xfrm>
            <a:prstGeom prst="rect">
              <a:avLst/>
            </a:prstGeom>
          </p:spPr>
        </p:pic>
        <p:pic>
          <p:nvPicPr>
            <p:cNvPr id="52" name="図 51" descr="座る, タイル張り, 光, シャワー が含まれている画像&#10;&#10;自動的に生成された説明">
              <a:extLst>
                <a:ext uri="{FF2B5EF4-FFF2-40B4-BE49-F238E27FC236}">
                  <a16:creationId xmlns:a16="http://schemas.microsoft.com/office/drawing/2014/main" id="{44AD39AD-07CC-61AF-60BC-828EF28F28A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88947" y="2037102"/>
              <a:ext cx="609600" cy="609600"/>
            </a:xfrm>
            <a:prstGeom prst="rect">
              <a:avLst/>
            </a:prstGeom>
          </p:spPr>
        </p:pic>
      </p:grpSp>
    </p:spTree>
    <p:extLst>
      <p:ext uri="{BB962C8B-B14F-4D97-AF65-F5344CB8AC3E}">
        <p14:creationId xmlns:p14="http://schemas.microsoft.com/office/powerpoint/2010/main" val="2317569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a:latin typeface="Times New Roman" panose="02020603050405020304" pitchFamily="18" charset="0"/>
                <a:cs typeface="Times New Roman" panose="02020603050405020304" pitchFamily="18" charset="0"/>
              </a:rPr>
              <a:t>画像符号化：</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endParaRPr kumimoji="1" lang="en-US" altLang="ja-JP">
              <a:latin typeface="Times New Roman" panose="02020603050405020304" pitchFamily="18" charset="0"/>
              <a:cs typeface="Times New Roman" panose="02020603050405020304" pitchFamily="18" charset="0"/>
            </a:endParaRPr>
          </a:p>
          <a:p>
            <a:endParaRPr kumimoji="1" lang="ja-JP" altLang="en-US">
              <a:latin typeface="Times New Roman" panose="02020603050405020304" pitchFamily="18" charset="0"/>
              <a:cs typeface="Times New Roman" panose="02020603050405020304" pitchFamily="18" charset="0"/>
            </a:endParaRPr>
          </a:p>
        </p:txBody>
      </p:sp>
      <p:sp>
        <p:nvSpPr>
          <p:cNvPr id="14" name="正方形/長方形 13"/>
          <p:cNvSpPr/>
          <p:nvPr/>
        </p:nvSpPr>
        <p:spPr>
          <a:xfrm>
            <a:off x="609844" y="1369648"/>
            <a:ext cx="7688867" cy="400110"/>
          </a:xfrm>
          <a:prstGeom prst="rect">
            <a:avLst/>
          </a:prstGeom>
        </p:spPr>
        <p:txBody>
          <a:bodyPr wrap="square">
            <a:spAutoFit/>
          </a:bodyPr>
          <a:lstStyle/>
          <a:p>
            <a:pPr marL="342900" indent="-342900">
              <a:buFont typeface="Wingdings" panose="05000000000000000000" pitchFamily="2" charset="2"/>
              <a:buChar char="ü"/>
            </a:pPr>
            <a:r>
              <a:rPr lang="ja-JP" altLang="en-US" sz="2000">
                <a:latin typeface="+mn-ea"/>
                <a:cs typeface="Times New Roman" panose="02020603050405020304" pitchFamily="18" charset="0"/>
              </a:rPr>
              <a:t>画像中の余分な情報を減らし、画像の効率的な伝送・保存を行う</a:t>
            </a:r>
            <a:endParaRPr lang="en-US" altLang="ja-JP" sz="2000">
              <a:latin typeface="+mn-ea"/>
              <a:cs typeface="Times New Roman" panose="02020603050405020304" pitchFamily="18" charset="0"/>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88" y="2377701"/>
            <a:ext cx="2438400" cy="2438400"/>
          </a:xfrm>
          <a:prstGeom prst="rect">
            <a:avLst/>
          </a:prstGeom>
          <a:effectLst>
            <a:outerShdw blurRad="50800" dist="38100" dir="2700000" algn="tl" rotWithShape="0">
              <a:prstClr val="black">
                <a:alpha val="40000"/>
              </a:prstClr>
            </a:outerShdw>
          </a:effectLst>
        </p:spPr>
      </p:pic>
      <p:sp>
        <p:nvSpPr>
          <p:cNvPr id="16" name="正方形/長方形 15"/>
          <p:cNvSpPr/>
          <p:nvPr/>
        </p:nvSpPr>
        <p:spPr>
          <a:xfrm>
            <a:off x="609844" y="4856943"/>
            <a:ext cx="3177230"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Original</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(66KB)</a:t>
            </a:r>
            <a:endParaRPr lang="ja-JP" altLang="en-US" sz="2400">
              <a:latin typeface="Times New Roman" panose="02020603050405020304" pitchFamily="18" charset="0"/>
              <a:cs typeface="Times New Roman" panose="02020603050405020304" pitchFamily="18" charset="0"/>
            </a:endParaRPr>
          </a:p>
        </p:txBody>
      </p:sp>
      <p:sp>
        <p:nvSpPr>
          <p:cNvPr id="17" name="正方形/長方形 16"/>
          <p:cNvSpPr/>
          <p:nvPr/>
        </p:nvSpPr>
        <p:spPr>
          <a:xfrm>
            <a:off x="5279138" y="4855161"/>
            <a:ext cx="3019573"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JPEG</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(8.27KB)</a:t>
            </a:r>
            <a:endParaRPr lang="ja-JP" altLang="en-US" sz="2400">
              <a:latin typeface="Times New Roman" panose="02020603050405020304" pitchFamily="18" charset="0"/>
              <a:cs typeface="Times New Roman" panose="02020603050405020304" pitchFamily="18"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935" y="2384734"/>
            <a:ext cx="2438400" cy="2438400"/>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4148877" y="3181918"/>
            <a:ext cx="800219" cy="461665"/>
          </a:xfrm>
          <a:prstGeom prst="rect">
            <a:avLst/>
          </a:prstGeom>
        </p:spPr>
        <p:txBody>
          <a:bodyPr wrap="none">
            <a:spAutoFit/>
          </a:bodyPr>
          <a:lstStyle/>
          <a:p>
            <a:r>
              <a:rPr lang="ja-JP" altLang="en-US" sz="2400"/>
              <a:t>圧縮</a:t>
            </a:r>
          </a:p>
        </p:txBody>
      </p:sp>
      <p:cxnSp>
        <p:nvCxnSpPr>
          <p:cNvPr id="20" name="直線矢印コネクタ 19"/>
          <p:cNvCxnSpPr>
            <a:cxnSpLocks/>
          </p:cNvCxnSpPr>
          <p:nvPr/>
        </p:nvCxnSpPr>
        <p:spPr>
          <a:xfrm>
            <a:off x="3668488" y="3676082"/>
            <a:ext cx="1760999"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一般的な手法として</a:t>
            </a:r>
            <a:r>
              <a:rPr lang="ja-JP" altLang="en-US" sz="2400">
                <a:solidFill>
                  <a:schemeClr val="accent2"/>
                </a:solidFill>
                <a:latin typeface="Times New Roman" panose="02020603050405020304" pitchFamily="18" charset="0"/>
                <a:cs typeface="Times New Roman" panose="02020603050405020304" pitchFamily="18" charset="0"/>
              </a:rPr>
              <a:t>離散コサイン変換（</a:t>
            </a:r>
            <a:r>
              <a:rPr lang="en-US" altLang="ja-JP" sz="2400">
                <a:solidFill>
                  <a:schemeClr val="accent2"/>
                </a:solidFill>
                <a:latin typeface="Times New Roman" panose="02020603050405020304" pitchFamily="18" charset="0"/>
                <a:cs typeface="Times New Roman" panose="02020603050405020304" pitchFamily="18" charset="0"/>
              </a:rPr>
              <a:t>DCT</a:t>
            </a:r>
            <a:r>
              <a:rPr lang="ja-JP" altLang="en-US" sz="2400">
                <a:solidFill>
                  <a:schemeClr val="accent2"/>
                </a:solidFill>
                <a:latin typeface="Times New Roman" panose="02020603050405020304" pitchFamily="18" charset="0"/>
                <a:cs typeface="Times New Roman" panose="02020603050405020304" pitchFamily="18" charset="0"/>
              </a:rPr>
              <a:t>）</a:t>
            </a:r>
            <a:r>
              <a:rPr lang="ja-JP" altLang="en-US" sz="2400">
                <a:solidFill>
                  <a:schemeClr val="bg1"/>
                </a:solidFill>
                <a:latin typeface="Times New Roman" panose="02020603050405020304" pitchFamily="18" charset="0"/>
                <a:cs typeface="Times New Roman" panose="02020603050405020304" pitchFamily="18" charset="0"/>
              </a:rPr>
              <a:t>がある</a:t>
            </a:r>
          </a:p>
        </p:txBody>
      </p:sp>
      <p:sp>
        <p:nvSpPr>
          <p:cNvPr id="21" name="タイトル 1">
            <a:extLst>
              <a:ext uri="{FF2B5EF4-FFF2-40B4-BE49-F238E27FC236}">
                <a16:creationId xmlns:a16="http://schemas.microsoft.com/office/drawing/2014/main" id="{64B74526-5CFA-4A85-9225-8C33520475D5}"/>
              </a:ext>
            </a:extLst>
          </p:cNvPr>
          <p:cNvSpPr>
            <a:spLocks noGrp="1"/>
          </p:cNvSpPr>
          <p:nvPr>
            <p:ph type="title"/>
          </p:nvPr>
        </p:nvSpPr>
        <p:spPr>
          <a:xfrm>
            <a:off x="273050" y="88900"/>
            <a:ext cx="867609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研究背景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2" name="思考の吹き出し: 雲形 21">
            <a:extLst>
              <a:ext uri="{FF2B5EF4-FFF2-40B4-BE49-F238E27FC236}">
                <a16:creationId xmlns:a16="http://schemas.microsoft.com/office/drawing/2014/main" id="{4BE82C6A-79B9-E538-B23C-AB9F7C701152}"/>
              </a:ext>
            </a:extLst>
          </p:cNvPr>
          <p:cNvSpPr/>
          <p:nvPr/>
        </p:nvSpPr>
        <p:spPr>
          <a:xfrm>
            <a:off x="6668940" y="1804129"/>
            <a:ext cx="2300742" cy="942651"/>
          </a:xfrm>
          <a:prstGeom prst="cloudCallout">
            <a:avLst>
              <a:gd name="adj1" fmla="val -12556"/>
              <a:gd name="adj2" fmla="val 66891"/>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973514E-8D05-764E-0063-08BE95BBAE7A}"/>
              </a:ext>
            </a:extLst>
          </p:cNvPr>
          <p:cNvSpPr/>
          <p:nvPr/>
        </p:nvSpPr>
        <p:spPr>
          <a:xfrm>
            <a:off x="6880508" y="1989608"/>
            <a:ext cx="1990442" cy="646331"/>
          </a:xfrm>
          <a:prstGeom prst="rect">
            <a:avLst/>
          </a:prstGeom>
        </p:spPr>
        <p:txBody>
          <a:bodyPr wrap="square">
            <a:spAutoFit/>
          </a:bodyPr>
          <a:lstStyle/>
          <a:p>
            <a:pPr algn="ctr"/>
            <a:r>
              <a:rPr lang="ja-JP" altLang="en-US" dirty="0">
                <a:latin typeface="+mn-ea"/>
                <a:cs typeface="Times New Roman" panose="02020603050405020304" pitchFamily="18" charset="0"/>
              </a:rPr>
              <a:t>目に見えないけど</a:t>
            </a:r>
            <a:r>
              <a:rPr lang="en-US" altLang="ja-JP" dirty="0">
                <a:latin typeface="+mn-ea"/>
                <a:cs typeface="Times New Roman" panose="02020603050405020304" pitchFamily="18" charset="0"/>
              </a:rPr>
              <a:t>..</a:t>
            </a:r>
          </a:p>
          <a:p>
            <a:pPr algn="ctr"/>
            <a:r>
              <a:rPr lang="ja-JP" altLang="en-US" dirty="0">
                <a:latin typeface="+mn-ea"/>
                <a:cs typeface="Times New Roman" panose="02020603050405020304" pitchFamily="18" charset="0"/>
              </a:rPr>
              <a:t>削られている</a:t>
            </a:r>
            <a:endParaRPr lang="en-US" altLang="ja-JP" dirty="0">
              <a:latin typeface="+mn-ea"/>
              <a:cs typeface="Times New Roman" panose="02020603050405020304" pitchFamily="18" charset="0"/>
            </a:endParaRPr>
          </a:p>
        </p:txBody>
      </p:sp>
      <p:cxnSp>
        <p:nvCxnSpPr>
          <p:cNvPr id="4" name="直線コネクタ 3">
            <a:extLst>
              <a:ext uri="{FF2B5EF4-FFF2-40B4-BE49-F238E27FC236}">
                <a16:creationId xmlns:a16="http://schemas.microsoft.com/office/drawing/2014/main" id="{C6065C7E-2028-E49E-985F-B3CB997F2CA5}"/>
              </a:ext>
            </a:extLst>
          </p:cNvPr>
          <p:cNvCxnSpPr>
            <a:cxnSpLocks/>
          </p:cNvCxnSpPr>
          <p:nvPr/>
        </p:nvCxnSpPr>
        <p:spPr>
          <a:xfrm>
            <a:off x="2799456" y="5231704"/>
            <a:ext cx="29979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FDBFD3C-079F-D5CF-48ED-8B2B57C89014}"/>
              </a:ext>
            </a:extLst>
          </p:cNvPr>
          <p:cNvCxnSpPr>
            <a:cxnSpLocks/>
          </p:cNvCxnSpPr>
          <p:nvPr/>
        </p:nvCxnSpPr>
        <p:spPr>
          <a:xfrm>
            <a:off x="7119255" y="5234604"/>
            <a:ext cx="47916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7" name="グラフ 26">
            <a:extLst>
              <a:ext uri="{FF2B5EF4-FFF2-40B4-BE49-F238E27FC236}">
                <a16:creationId xmlns:a16="http://schemas.microsoft.com/office/drawing/2014/main" id="{AB591CD2-C46A-4BB8-98F6-D69559EDCDE6}"/>
              </a:ext>
            </a:extLst>
          </p:cNvPr>
          <p:cNvGraphicFramePr>
            <a:graphicFrameLocks/>
          </p:cNvGraphicFramePr>
          <p:nvPr>
            <p:extLst>
              <p:ext uri="{D42A27DB-BD31-4B8C-83A1-F6EECF244321}">
                <p14:modId xmlns:p14="http://schemas.microsoft.com/office/powerpoint/2010/main" val="4252109751"/>
              </p:ext>
            </p:extLst>
          </p:nvPr>
        </p:nvGraphicFramePr>
        <p:xfrm>
          <a:off x="473825" y="1421476"/>
          <a:ext cx="8370917" cy="4372495"/>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descr="縞のシャツを着ている女性の白黒写真&#10;&#10;自動的に生成された説明">
            <a:extLst>
              <a:ext uri="{FF2B5EF4-FFF2-40B4-BE49-F238E27FC236}">
                <a16:creationId xmlns:a16="http://schemas.microsoft.com/office/drawing/2014/main" id="{CC8B1D59-5AE0-4FA7-8757-FF2855888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060" y="2837905"/>
            <a:ext cx="1958296" cy="1958296"/>
          </a:xfrm>
          <a:prstGeom prst="rect">
            <a:avLst/>
          </a:prstGeom>
          <a:effectLst>
            <a:outerShdw blurRad="50800" dist="38100" dir="2700000" algn="tl" rotWithShape="0">
              <a:prstClr val="black">
                <a:alpha val="40000"/>
              </a:prstClr>
            </a:outerShdw>
          </a:effectLst>
        </p:spPr>
      </p:pic>
      <p:sp>
        <p:nvSpPr>
          <p:cNvPr id="15" name="コンテンツ プレースホルダー 2">
            <a:extLst>
              <a:ext uri="{FF2B5EF4-FFF2-40B4-BE49-F238E27FC236}">
                <a16:creationId xmlns:a16="http://schemas.microsoft.com/office/drawing/2014/main" id="{4F3AE9F8-3825-E613-9A6C-2DCE32D466EB}"/>
              </a:ext>
            </a:extLst>
          </p:cNvPr>
          <p:cNvSpPr txBox="1">
            <a:spLocks/>
          </p:cNvSpPr>
          <p:nvPr/>
        </p:nvSpPr>
        <p:spPr>
          <a:xfrm>
            <a:off x="6773833" y="4806208"/>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23" name="コンテンツ プレースホルダー 2">
            <a:extLst>
              <a:ext uri="{FF2B5EF4-FFF2-40B4-BE49-F238E27FC236}">
                <a16:creationId xmlns:a16="http://schemas.microsoft.com/office/drawing/2014/main" id="{45B01BDF-18A4-6589-DEE4-E023662B1D1F}"/>
              </a:ext>
            </a:extLst>
          </p:cNvPr>
          <p:cNvSpPr txBox="1">
            <a:spLocks/>
          </p:cNvSpPr>
          <p:nvPr/>
        </p:nvSpPr>
        <p:spPr>
          <a:xfrm>
            <a:off x="473825" y="1022036"/>
            <a:ext cx="7790454"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en-US" altLang="ja-JP" sz="2000" dirty="0">
                <a:latin typeface="Times New Roman" panose="02020603050405020304" pitchFamily="18" charset="0"/>
              </a:rPr>
              <a:t>PSNR</a:t>
            </a:r>
            <a:r>
              <a:rPr lang="ja-JP" altLang="en-US" sz="2000" dirty="0">
                <a:latin typeface="Times New Roman" panose="02020603050405020304" pitchFamily="18" charset="0"/>
              </a:rPr>
              <a:t>以外の評価手法による符号化性能の比較</a:t>
            </a:r>
            <a:endParaRPr lang="en-US" altLang="ja-JP" sz="2000" dirty="0">
              <a:latin typeface="Times New Roman" panose="02020603050405020304" pitchFamily="18" charset="0"/>
            </a:endParaRPr>
          </a:p>
        </p:txBody>
      </p:sp>
      <p:sp>
        <p:nvSpPr>
          <p:cNvPr id="30" name="正方形/長方形 29">
            <a:extLst>
              <a:ext uri="{FF2B5EF4-FFF2-40B4-BE49-F238E27FC236}">
                <a16:creationId xmlns:a16="http://schemas.microsoft.com/office/drawing/2014/main" id="{404659BA-DEA3-E39D-32BA-245D042508F1}"/>
              </a:ext>
            </a:extLst>
          </p:cNvPr>
          <p:cNvSpPr/>
          <p:nvPr/>
        </p:nvSpPr>
        <p:spPr>
          <a:xfrm>
            <a:off x="1209825" y="5881811"/>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でも</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実用的</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な符号化レートで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向上</a:t>
            </a:r>
            <a:endParaRPr lang="en-US" altLang="ja-JP"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3578493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グラフ 9">
            <a:extLst>
              <a:ext uri="{FF2B5EF4-FFF2-40B4-BE49-F238E27FC236}">
                <a16:creationId xmlns:a16="http://schemas.microsoft.com/office/drawing/2014/main" id="{5E28C6CB-98AD-4E6E-9254-4DBF0FA9D695}"/>
              </a:ext>
            </a:extLst>
          </p:cNvPr>
          <p:cNvGraphicFramePr>
            <a:graphicFrameLocks/>
          </p:cNvGraphicFramePr>
          <p:nvPr>
            <p:extLst>
              <p:ext uri="{D42A27DB-BD31-4B8C-83A1-F6EECF244321}">
                <p14:modId xmlns:p14="http://schemas.microsoft.com/office/powerpoint/2010/main" val="1458795673"/>
              </p:ext>
            </p:extLst>
          </p:nvPr>
        </p:nvGraphicFramePr>
        <p:xfrm>
          <a:off x="273050" y="1487979"/>
          <a:ext cx="8405437" cy="4364506"/>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8" name="正方形/長方形 27">
            <a:extLst>
              <a:ext uri="{FF2B5EF4-FFF2-40B4-BE49-F238E27FC236}">
                <a16:creationId xmlns:a16="http://schemas.microsoft.com/office/drawing/2014/main" id="{D464BDB6-0D4D-4941-AF72-D647E3D6AE3E}"/>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同様に</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の符号化レートで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向上</a:t>
            </a:r>
            <a:endParaRPr lang="en-US" altLang="ja-JP" sz="200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447" y="1499054"/>
            <a:ext cx="1929946" cy="1929946"/>
          </a:xfrm>
          <a:prstGeom prst="rect">
            <a:avLst/>
          </a:prstGeom>
          <a:effectLst>
            <a:outerShdw blurRad="50800" dist="38100" dir="2700000" algn="tl" rotWithShape="0">
              <a:prstClr val="black">
                <a:alpha val="40000"/>
              </a:prstClr>
            </a:outerShdw>
          </a:effectLst>
        </p:spPr>
      </p:pic>
      <p:sp>
        <p:nvSpPr>
          <p:cNvPr id="9" name="コンテンツ プレースホルダー 2">
            <a:extLst>
              <a:ext uri="{FF2B5EF4-FFF2-40B4-BE49-F238E27FC236}">
                <a16:creationId xmlns:a16="http://schemas.microsoft.com/office/drawing/2014/main" id="{085A6610-457D-6163-8BF1-2BEDA7A3BB78}"/>
              </a:ext>
            </a:extLst>
          </p:cNvPr>
          <p:cNvSpPr txBox="1">
            <a:spLocks/>
          </p:cNvSpPr>
          <p:nvPr/>
        </p:nvSpPr>
        <p:spPr>
          <a:xfrm>
            <a:off x="280511" y="1005515"/>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Cameraman</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8019CBA7-390A-817A-7E85-697C3AC2DEC0}"/>
              </a:ext>
            </a:extLst>
          </p:cNvPr>
          <p:cNvSpPr txBox="1">
            <a:spLocks/>
          </p:cNvSpPr>
          <p:nvPr/>
        </p:nvSpPr>
        <p:spPr>
          <a:xfrm>
            <a:off x="1385045" y="3429000"/>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3" name="吹き出し: 四角形 12">
            <a:extLst>
              <a:ext uri="{FF2B5EF4-FFF2-40B4-BE49-F238E27FC236}">
                <a16:creationId xmlns:a16="http://schemas.microsoft.com/office/drawing/2014/main" id="{025CC88C-6CB3-6737-2D6E-0133CB065369}"/>
              </a:ext>
            </a:extLst>
          </p:cNvPr>
          <p:cNvSpPr/>
          <p:nvPr/>
        </p:nvSpPr>
        <p:spPr>
          <a:xfrm>
            <a:off x="6688435" y="2409196"/>
            <a:ext cx="2337330" cy="778735"/>
          </a:xfrm>
          <a:prstGeom prst="wedgeRectCallout">
            <a:avLst>
              <a:gd name="adj1" fmla="val 9800"/>
              <a:gd name="adj2" fmla="val -13319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吹き出し: 四角形 16">
            <a:extLst>
              <a:ext uri="{FF2B5EF4-FFF2-40B4-BE49-F238E27FC236}">
                <a16:creationId xmlns:a16="http://schemas.microsoft.com/office/drawing/2014/main" id="{29799D97-E9DD-302C-FEBA-BAEF39C64E7B}"/>
              </a:ext>
            </a:extLst>
          </p:cNvPr>
          <p:cNvSpPr/>
          <p:nvPr/>
        </p:nvSpPr>
        <p:spPr>
          <a:xfrm>
            <a:off x="3234722" y="1879952"/>
            <a:ext cx="2337330" cy="778735"/>
          </a:xfrm>
          <a:prstGeom prst="wedgeRectCallout">
            <a:avLst>
              <a:gd name="adj1" fmla="val -46393"/>
              <a:gd name="adj2" fmla="val 19451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タイル張り, 座る, 流し, シャワー が含まれている画像&#10;&#10;自動的に生成された説明">
            <a:extLst>
              <a:ext uri="{FF2B5EF4-FFF2-40B4-BE49-F238E27FC236}">
                <a16:creationId xmlns:a16="http://schemas.microsoft.com/office/drawing/2014/main" id="{778BB999-BA36-9874-4157-B42F1F2E84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5956" y="2493763"/>
            <a:ext cx="609600" cy="609600"/>
          </a:xfrm>
          <a:prstGeom prst="rect">
            <a:avLst/>
          </a:prstGeom>
        </p:spPr>
      </p:pic>
      <p:pic>
        <p:nvPicPr>
          <p:cNvPr id="18" name="図 17" descr="白い背景にある&#10;&#10;低い精度で自動的に生成された説明">
            <a:extLst>
              <a:ext uri="{FF2B5EF4-FFF2-40B4-BE49-F238E27FC236}">
                <a16:creationId xmlns:a16="http://schemas.microsoft.com/office/drawing/2014/main" id="{CCE5C25D-6603-B72F-32BF-3DB32C5DA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2300" y="2493763"/>
            <a:ext cx="609600" cy="609600"/>
          </a:xfrm>
          <a:prstGeom prst="rect">
            <a:avLst/>
          </a:prstGeom>
        </p:spPr>
      </p:pic>
      <p:pic>
        <p:nvPicPr>
          <p:cNvPr id="20" name="図 19" descr="QR コード が含まれている画像&#10;&#10;自動的に生成された説明">
            <a:extLst>
              <a:ext uri="{FF2B5EF4-FFF2-40B4-BE49-F238E27FC236}">
                <a16:creationId xmlns:a16="http://schemas.microsoft.com/office/drawing/2014/main" id="{2E3420B3-78DB-C289-7C51-8CC52974FF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4472" y="2493763"/>
            <a:ext cx="609600" cy="609600"/>
          </a:xfrm>
          <a:prstGeom prst="rect">
            <a:avLst/>
          </a:prstGeom>
        </p:spPr>
      </p:pic>
      <p:sp>
        <p:nvSpPr>
          <p:cNvPr id="24" name="吹き出し: 四角形 23">
            <a:extLst>
              <a:ext uri="{FF2B5EF4-FFF2-40B4-BE49-F238E27FC236}">
                <a16:creationId xmlns:a16="http://schemas.microsoft.com/office/drawing/2014/main" id="{9BCA8C65-7DDA-2E07-3859-23366BEF5EDA}"/>
              </a:ext>
            </a:extLst>
          </p:cNvPr>
          <p:cNvSpPr/>
          <p:nvPr/>
        </p:nvSpPr>
        <p:spPr>
          <a:xfrm>
            <a:off x="2896410" y="4351602"/>
            <a:ext cx="2337330" cy="778735"/>
          </a:xfrm>
          <a:prstGeom prst="wedgeRectCallout">
            <a:avLst>
              <a:gd name="adj1" fmla="val -84803"/>
              <a:gd name="adj2" fmla="val -1790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descr="図形 が含まれている画像&#10;&#10;自動的に生成された説明">
            <a:extLst>
              <a:ext uri="{FF2B5EF4-FFF2-40B4-BE49-F238E27FC236}">
                <a16:creationId xmlns:a16="http://schemas.microsoft.com/office/drawing/2014/main" id="{DB0C6C8E-E206-4688-BE9C-8645832868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3787" y="4436169"/>
            <a:ext cx="609600" cy="609600"/>
          </a:xfrm>
          <a:prstGeom prst="rect">
            <a:avLst/>
          </a:prstGeom>
        </p:spPr>
      </p:pic>
      <p:pic>
        <p:nvPicPr>
          <p:cNvPr id="27" name="図 26" descr="白黒の写真&#10;&#10;低い精度で自動的に生成された説明">
            <a:extLst>
              <a:ext uri="{FF2B5EF4-FFF2-40B4-BE49-F238E27FC236}">
                <a16:creationId xmlns:a16="http://schemas.microsoft.com/office/drawing/2014/main" id="{D43152E1-E603-1C28-EC52-7270094003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9393" y="4436169"/>
            <a:ext cx="609600" cy="609600"/>
          </a:xfrm>
          <a:prstGeom prst="rect">
            <a:avLst/>
          </a:prstGeom>
        </p:spPr>
      </p:pic>
      <p:pic>
        <p:nvPicPr>
          <p:cNvPr id="30" name="図 29" descr="図形 が含まれている画像&#10;&#10;自動的に生成された説明">
            <a:extLst>
              <a:ext uri="{FF2B5EF4-FFF2-40B4-BE49-F238E27FC236}">
                <a16:creationId xmlns:a16="http://schemas.microsoft.com/office/drawing/2014/main" id="{169D4DDF-F276-7DC4-1585-637E5A1AED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25644" y="4436169"/>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96178DDE-ACF6-C27E-E590-B8C240E43D6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64193" y="1964519"/>
            <a:ext cx="609600" cy="609600"/>
          </a:xfrm>
          <a:prstGeom prst="rect">
            <a:avLst/>
          </a:prstGeom>
        </p:spPr>
      </p:pic>
      <p:pic>
        <p:nvPicPr>
          <p:cNvPr id="34" name="図 33" descr="背景パターン が含まれている画像&#10;&#10;自動的に生成された説明">
            <a:extLst>
              <a:ext uri="{FF2B5EF4-FFF2-40B4-BE49-F238E27FC236}">
                <a16:creationId xmlns:a16="http://schemas.microsoft.com/office/drawing/2014/main" id="{9073F334-EB79-DA89-0441-41C2DE9A7A8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09295" y="1959426"/>
            <a:ext cx="609600" cy="609600"/>
          </a:xfrm>
          <a:prstGeom prst="rect">
            <a:avLst/>
          </a:prstGeom>
        </p:spPr>
      </p:pic>
      <p:pic>
        <p:nvPicPr>
          <p:cNvPr id="36" name="図 35" descr="タイル張り, 座る, 流し, 鏡 が含まれている画像&#10;&#10;自動的に生成された説明">
            <a:extLst>
              <a:ext uri="{FF2B5EF4-FFF2-40B4-BE49-F238E27FC236}">
                <a16:creationId xmlns:a16="http://schemas.microsoft.com/office/drawing/2014/main" id="{999D2EA0-C278-9D9E-EB2D-925267F9217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47728" y="1959426"/>
            <a:ext cx="609600" cy="609600"/>
          </a:xfrm>
          <a:prstGeom prst="rect">
            <a:avLst/>
          </a:prstGeom>
        </p:spPr>
      </p:pic>
    </p:spTree>
    <p:extLst>
      <p:ext uri="{BB962C8B-B14F-4D97-AF65-F5344CB8AC3E}">
        <p14:creationId xmlns:p14="http://schemas.microsoft.com/office/powerpoint/2010/main" val="3987222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 name="グラフ 16">
            <a:extLst>
              <a:ext uri="{FF2B5EF4-FFF2-40B4-BE49-F238E27FC236}">
                <a16:creationId xmlns:a16="http://schemas.microsoft.com/office/drawing/2014/main" id="{2E563583-6F93-4BD6-878C-797E2A463E80}"/>
              </a:ext>
            </a:extLst>
          </p:cNvPr>
          <p:cNvGraphicFramePr>
            <a:graphicFrameLocks/>
          </p:cNvGraphicFramePr>
          <p:nvPr>
            <p:extLst>
              <p:ext uri="{D42A27DB-BD31-4B8C-83A1-F6EECF244321}">
                <p14:modId xmlns:p14="http://schemas.microsoft.com/office/powerpoint/2010/main" val="1332944942"/>
              </p:ext>
            </p:extLst>
          </p:nvPr>
        </p:nvGraphicFramePr>
        <p:xfrm>
          <a:off x="266700" y="1364685"/>
          <a:ext cx="8536477" cy="4487799"/>
        </p:xfrm>
        <a:graphic>
          <a:graphicData uri="http://schemas.openxmlformats.org/drawingml/2006/chart">
            <c:chart xmlns:c="http://schemas.openxmlformats.org/drawingml/2006/chart" xmlns:r="http://schemas.openxmlformats.org/officeDocument/2006/relationships" r:id="rId3"/>
          </a:graphicData>
        </a:graphic>
      </p:graphicFrame>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8" name="正方形/長方形 27">
            <a:extLst>
              <a:ext uri="{FF2B5EF4-FFF2-40B4-BE49-F238E27FC236}">
                <a16:creationId xmlns:a16="http://schemas.microsoft.com/office/drawing/2014/main" id="{D464BDB6-0D4D-4941-AF72-D647E3D6AE3E}"/>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同様に</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全て</a:t>
            </a:r>
            <a:r>
              <a:rPr lang="ja-JP" altLang="en-US" sz="2000" dirty="0">
                <a:solidFill>
                  <a:schemeClr val="bg1"/>
                </a:solidFill>
                <a:latin typeface="Times New Roman" panose="02020603050405020304" pitchFamily="18" charset="0"/>
                <a:ea typeface="ＭＳ ゴシック" panose="020B0609070205080204" pitchFamily="49" charset="-128"/>
                <a:cs typeface="Times New Roman" panose="02020603050405020304" pitchFamily="18" charset="0"/>
              </a:rPr>
              <a:t>の符号化レートで</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符号化性能が</a:t>
            </a: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向上</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085A6610-457D-6163-8BF1-2BEDA7A3BB78}"/>
              </a:ext>
            </a:extLst>
          </p:cNvPr>
          <p:cNvSpPr txBox="1">
            <a:spLocks/>
          </p:cNvSpPr>
          <p:nvPr/>
        </p:nvSpPr>
        <p:spPr>
          <a:xfrm>
            <a:off x="280511" y="1005515"/>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Mandrill</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8019CBA7-390A-817A-7E85-697C3AC2DEC0}"/>
              </a:ext>
            </a:extLst>
          </p:cNvPr>
          <p:cNvSpPr txBox="1">
            <a:spLocks/>
          </p:cNvSpPr>
          <p:nvPr/>
        </p:nvSpPr>
        <p:spPr>
          <a:xfrm>
            <a:off x="1385045" y="3429000"/>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13" name="吹き出し: 四角形 12">
            <a:extLst>
              <a:ext uri="{FF2B5EF4-FFF2-40B4-BE49-F238E27FC236}">
                <a16:creationId xmlns:a16="http://schemas.microsoft.com/office/drawing/2014/main" id="{025CC88C-6CB3-6737-2D6E-0133CB065369}"/>
              </a:ext>
            </a:extLst>
          </p:cNvPr>
          <p:cNvSpPr/>
          <p:nvPr/>
        </p:nvSpPr>
        <p:spPr>
          <a:xfrm>
            <a:off x="3230341" y="2650265"/>
            <a:ext cx="2337330" cy="778735"/>
          </a:xfrm>
          <a:prstGeom prst="wedgeRectCallout">
            <a:avLst>
              <a:gd name="adj1" fmla="val -15096"/>
              <a:gd name="adj2" fmla="val 11765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猿の顔の白黒写真&#10;&#10;自動的に生成された説明">
            <a:extLst>
              <a:ext uri="{FF2B5EF4-FFF2-40B4-BE49-F238E27FC236}">
                <a16:creationId xmlns:a16="http://schemas.microsoft.com/office/drawing/2014/main" id="{00A249CA-49C6-DF3F-588D-6C108A11F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51" y="1481168"/>
            <a:ext cx="1950136" cy="1950136"/>
          </a:xfrm>
          <a:prstGeom prst="rect">
            <a:avLst/>
          </a:prstGeom>
          <a:effectLst>
            <a:outerShdw blurRad="50800" dist="38100" dir="2700000" algn="tl" rotWithShape="0">
              <a:prstClr val="black">
                <a:alpha val="40000"/>
              </a:prstClr>
            </a:outerShdw>
          </a:effectLst>
        </p:spPr>
      </p:pic>
      <p:pic>
        <p:nvPicPr>
          <p:cNvPr id="6" name="図 5" descr="タイル張り, 座る, 流し, 鏡 が含まれている画像&#10;&#10;自動的に生成された説明">
            <a:extLst>
              <a:ext uri="{FF2B5EF4-FFF2-40B4-BE49-F238E27FC236}">
                <a16:creationId xmlns:a16="http://schemas.microsoft.com/office/drawing/2014/main" id="{1D945C5B-1F37-0863-6FA1-87629DB8AA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0499" y="2744062"/>
            <a:ext cx="609600" cy="609600"/>
          </a:xfrm>
          <a:prstGeom prst="rect">
            <a:avLst/>
          </a:prstGeom>
        </p:spPr>
      </p:pic>
      <p:pic>
        <p:nvPicPr>
          <p:cNvPr id="8" name="図 7" descr="背景パターン&#10;&#10;自動的に生成された説明">
            <a:extLst>
              <a:ext uri="{FF2B5EF4-FFF2-40B4-BE49-F238E27FC236}">
                <a16:creationId xmlns:a16="http://schemas.microsoft.com/office/drawing/2014/main" id="{F6F59EF8-7CFB-6D6D-3739-34170C754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4970" y="2744062"/>
            <a:ext cx="609600" cy="609600"/>
          </a:xfrm>
          <a:prstGeom prst="rect">
            <a:avLst/>
          </a:prstGeom>
        </p:spPr>
      </p:pic>
      <p:pic>
        <p:nvPicPr>
          <p:cNvPr id="19" name="図 18" descr="図形&#10;&#10;中程度の精度で自動的に生成された説明">
            <a:extLst>
              <a:ext uri="{FF2B5EF4-FFF2-40B4-BE49-F238E27FC236}">
                <a16:creationId xmlns:a16="http://schemas.microsoft.com/office/drawing/2014/main" id="{382415B2-B9F2-A43B-73CB-441BF36B9B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8032" y="2744062"/>
            <a:ext cx="609600" cy="609600"/>
          </a:xfrm>
          <a:prstGeom prst="rect">
            <a:avLst/>
          </a:prstGeom>
        </p:spPr>
      </p:pic>
      <p:sp>
        <p:nvSpPr>
          <p:cNvPr id="22" name="吹き出し: 四角形 21">
            <a:extLst>
              <a:ext uri="{FF2B5EF4-FFF2-40B4-BE49-F238E27FC236}">
                <a16:creationId xmlns:a16="http://schemas.microsoft.com/office/drawing/2014/main" id="{3588EA4A-B66E-7277-C854-95B05C26B28C}"/>
              </a:ext>
            </a:extLst>
          </p:cNvPr>
          <p:cNvSpPr/>
          <p:nvPr/>
        </p:nvSpPr>
        <p:spPr>
          <a:xfrm>
            <a:off x="3535905" y="4383401"/>
            <a:ext cx="2337330" cy="778735"/>
          </a:xfrm>
          <a:prstGeom prst="wedgeRectCallout">
            <a:avLst>
              <a:gd name="adj1" fmla="val -97962"/>
              <a:gd name="adj2" fmla="val -17911"/>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背景パターン&#10;&#10;中程度の精度で自動的に生成された説明">
            <a:extLst>
              <a:ext uri="{FF2B5EF4-FFF2-40B4-BE49-F238E27FC236}">
                <a16:creationId xmlns:a16="http://schemas.microsoft.com/office/drawing/2014/main" id="{CA4F7FA3-45E5-C946-C93C-BB42F47B6E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6764" y="4467968"/>
            <a:ext cx="609600" cy="609600"/>
          </a:xfrm>
          <a:prstGeom prst="rect">
            <a:avLst/>
          </a:prstGeom>
        </p:spPr>
      </p:pic>
      <p:pic>
        <p:nvPicPr>
          <p:cNvPr id="24" name="図 23" descr="タイル張り, 座る, 時計, 流し が含まれている画像&#10;&#10;自動的に生成された説明">
            <a:extLst>
              <a:ext uri="{FF2B5EF4-FFF2-40B4-BE49-F238E27FC236}">
                <a16:creationId xmlns:a16="http://schemas.microsoft.com/office/drawing/2014/main" id="{4336E947-C51A-5F76-3061-ECE68A3632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0293" y="4467968"/>
            <a:ext cx="609600" cy="60960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0D6ACC6D-7BE5-EF16-2D46-615C8D7044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3299" y="4467968"/>
            <a:ext cx="609600" cy="609600"/>
          </a:xfrm>
          <a:prstGeom prst="rect">
            <a:avLst/>
          </a:prstGeom>
        </p:spPr>
      </p:pic>
    </p:spTree>
    <p:extLst>
      <p:ext uri="{BB962C8B-B14F-4D97-AF65-F5344CB8AC3E}">
        <p14:creationId xmlns:p14="http://schemas.microsoft.com/office/powerpoint/2010/main" val="2659249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6" name="図 5" descr="アプリケーション&#10;&#10;中程度の精度で自動的に生成された説明">
            <a:extLst>
              <a:ext uri="{FF2B5EF4-FFF2-40B4-BE49-F238E27FC236}">
                <a16:creationId xmlns:a16="http://schemas.microsoft.com/office/drawing/2014/main" id="{E7DC1527-B8CC-3112-1AE2-DA0AA4435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167" y="2796515"/>
            <a:ext cx="2034542" cy="2034542"/>
          </a:xfrm>
          <a:prstGeom prst="rect">
            <a:avLst/>
          </a:prstGeom>
          <a:effectLst>
            <a:outerShdw blurRad="50800" dist="38100" dir="2700000" algn="tl" rotWithShape="0">
              <a:prstClr val="black">
                <a:alpha val="40000"/>
              </a:prstClr>
            </a:outerShdw>
          </a:effectLst>
        </p:spPr>
      </p:pic>
      <p:pic>
        <p:nvPicPr>
          <p:cNvPr id="10" name="図 9" descr="グラフィカル ユーザー インターフェイス が含まれている画像&#10;&#10;自動的に生成された説明">
            <a:extLst>
              <a:ext uri="{FF2B5EF4-FFF2-40B4-BE49-F238E27FC236}">
                <a16:creationId xmlns:a16="http://schemas.microsoft.com/office/drawing/2014/main" id="{4C223973-F57E-B567-57DA-9B2E382A6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7686" y="2806909"/>
            <a:ext cx="2034543" cy="2034543"/>
          </a:xfrm>
          <a:prstGeom prst="rect">
            <a:avLst/>
          </a:prstGeom>
          <a:effectLst>
            <a:outerShdw blurRad="50800" dist="38100" dir="2700000" algn="tl" rotWithShape="0">
              <a:prstClr val="black">
                <a:alpha val="40000"/>
              </a:prstClr>
            </a:outerShdw>
          </a:effectLst>
        </p:spPr>
      </p:pic>
      <p:sp>
        <p:nvSpPr>
          <p:cNvPr id="30" name="コンテンツ プレースホルダー 2">
            <a:extLst>
              <a:ext uri="{FF2B5EF4-FFF2-40B4-BE49-F238E27FC236}">
                <a16:creationId xmlns:a16="http://schemas.microsoft.com/office/drawing/2014/main" id="{F2315C54-F9B1-E735-C7FD-38C5160E3336}"/>
              </a:ext>
            </a:extLst>
          </p:cNvPr>
          <p:cNvSpPr txBox="1">
            <a:spLocks/>
          </p:cNvSpPr>
          <p:nvPr/>
        </p:nvSpPr>
        <p:spPr>
          <a:xfrm>
            <a:off x="72224" y="1018735"/>
            <a:ext cx="8356702" cy="484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ü"/>
            </a:pPr>
            <a:r>
              <a:rPr lang="ja-JP" altLang="en-US" sz="1800" dirty="0">
                <a:latin typeface="Times New Roman" panose="02020603050405020304" pitchFamily="18" charset="0"/>
              </a:rPr>
              <a:t>各レートにおける</a:t>
            </a:r>
            <a:r>
              <a:rPr lang="en-US" altLang="ja-JP" sz="1800" dirty="0">
                <a:latin typeface="Times New Roman" panose="02020603050405020304" pitchFamily="18" charset="0"/>
              </a:rPr>
              <a:t>ICA</a:t>
            </a:r>
            <a:r>
              <a:rPr lang="ja-JP" altLang="en-US" sz="1800" dirty="0">
                <a:latin typeface="Times New Roman" panose="02020603050405020304" pitchFamily="18" charset="0"/>
              </a:rPr>
              <a:t>基底の最適な</a:t>
            </a:r>
            <a:r>
              <a:rPr lang="ja-JP" altLang="en-US" sz="1800" dirty="0">
                <a:latin typeface="ＭＳ Ｐゴシック" panose="020B0600070205080204" pitchFamily="50" charset="-128"/>
                <a:ea typeface="ＭＳ Ｐゴシック" panose="020B0600070205080204" pitchFamily="50" charset="-128"/>
              </a:rPr>
              <a:t>“</a:t>
            </a:r>
            <a:r>
              <a:rPr lang="ja-JP" altLang="en-US" sz="1800" dirty="0">
                <a:solidFill>
                  <a:schemeClr val="accent2"/>
                </a:solidFill>
                <a:latin typeface="ＭＳ Ｐゴシック" panose="020B0600070205080204" pitchFamily="50" charset="-128"/>
                <a:ea typeface="ＭＳ Ｐゴシック" panose="020B0600070205080204" pitchFamily="50" charset="-128"/>
              </a:rPr>
              <a:t>種類</a:t>
            </a:r>
            <a:r>
              <a:rPr lang="ja-JP" altLang="en-US" sz="1800" dirty="0">
                <a:latin typeface="ＭＳ Ｐゴシック" panose="020B0600070205080204" pitchFamily="50" charset="-128"/>
                <a:ea typeface="ＭＳ Ｐゴシック" panose="020B0600070205080204" pitchFamily="50" charset="-128"/>
              </a:rPr>
              <a:t>”と“</a:t>
            </a:r>
            <a:r>
              <a:rPr lang="ja-JP" altLang="en-US" sz="1800" dirty="0">
                <a:solidFill>
                  <a:schemeClr val="accent2"/>
                </a:solidFill>
                <a:latin typeface="ＭＳ Ｐゴシック" panose="020B0600070205080204" pitchFamily="50" charset="-128"/>
                <a:ea typeface="ＭＳ Ｐゴシック" panose="020B0600070205080204" pitchFamily="50" charset="-128"/>
              </a:rPr>
              <a:t>個数</a:t>
            </a:r>
            <a:r>
              <a:rPr lang="ja-JP" altLang="en-US" sz="1800" dirty="0">
                <a:latin typeface="ＭＳ Ｐゴシック" panose="020B0600070205080204" pitchFamily="50" charset="-128"/>
                <a:ea typeface="ＭＳ Ｐゴシック" panose="020B0600070205080204" pitchFamily="50" charset="-128"/>
              </a:rPr>
              <a:t>”とそれらの適用ブロック</a:t>
            </a:r>
            <a:endParaRPr lang="en-US" altLang="ja-JP" sz="1800" dirty="0">
              <a:latin typeface="Times New Roman" panose="02020603050405020304" pitchFamily="18" charset="0"/>
            </a:endParaRPr>
          </a:p>
        </p:txBody>
      </p:sp>
      <p:grpSp>
        <p:nvGrpSpPr>
          <p:cNvPr id="31" name="グループ化 30">
            <a:extLst>
              <a:ext uri="{FF2B5EF4-FFF2-40B4-BE49-F238E27FC236}">
                <a16:creationId xmlns:a16="http://schemas.microsoft.com/office/drawing/2014/main" id="{E50F0B83-B70D-AEE5-FDE5-17FBF7FBAA44}"/>
              </a:ext>
            </a:extLst>
          </p:cNvPr>
          <p:cNvGrpSpPr/>
          <p:nvPr/>
        </p:nvGrpSpPr>
        <p:grpSpPr>
          <a:xfrm>
            <a:off x="449544" y="1765801"/>
            <a:ext cx="2251816" cy="778735"/>
            <a:chOff x="3253980" y="4409110"/>
            <a:chExt cx="2251816" cy="778735"/>
          </a:xfrm>
        </p:grpSpPr>
        <p:sp>
          <p:nvSpPr>
            <p:cNvPr id="32" name="吹き出し: 四角形 31">
              <a:extLst>
                <a:ext uri="{FF2B5EF4-FFF2-40B4-BE49-F238E27FC236}">
                  <a16:creationId xmlns:a16="http://schemas.microsoft.com/office/drawing/2014/main" id="{BE8D5BEB-D54F-F9A9-9BAB-6576088CEB3F}"/>
                </a:ext>
              </a:extLst>
            </p:cNvPr>
            <p:cNvSpPr/>
            <p:nvPr/>
          </p:nvSpPr>
          <p:spPr>
            <a:xfrm>
              <a:off x="3253980" y="4409110"/>
              <a:ext cx="2251816" cy="778735"/>
            </a:xfrm>
            <a:prstGeom prst="wedgeRectCallout">
              <a:avLst>
                <a:gd name="adj1" fmla="val 19890"/>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descr="タイル張り, 横, 座る, 鏡 が含まれている画像&#10;&#10;自動的に生成された説明">
              <a:extLst>
                <a:ext uri="{FF2B5EF4-FFF2-40B4-BE49-F238E27FC236}">
                  <a16:creationId xmlns:a16="http://schemas.microsoft.com/office/drawing/2014/main" id="{4F402F74-0173-31FD-D10B-E7497F7539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7738" y="4493677"/>
              <a:ext cx="609600" cy="609600"/>
            </a:xfrm>
            <a:prstGeom prst="rect">
              <a:avLst/>
            </a:prstGeom>
          </p:spPr>
        </p:pic>
        <p:pic>
          <p:nvPicPr>
            <p:cNvPr id="34" name="図 33" descr="図形 が含まれている画像&#10;&#10;自動的に生成された説明">
              <a:extLst>
                <a:ext uri="{FF2B5EF4-FFF2-40B4-BE49-F238E27FC236}">
                  <a16:creationId xmlns:a16="http://schemas.microsoft.com/office/drawing/2014/main" id="{7970E9A0-129A-AA86-5D99-DCC587E358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0327" y="4491258"/>
              <a:ext cx="609600" cy="609600"/>
            </a:xfrm>
            <a:prstGeom prst="rect">
              <a:avLst/>
            </a:prstGeom>
          </p:spPr>
        </p:pic>
        <p:pic>
          <p:nvPicPr>
            <p:cNvPr id="35" name="図 34" descr="タイル床の上にある&#10;&#10;中程度の精度で自動的に生成された説明">
              <a:extLst>
                <a:ext uri="{FF2B5EF4-FFF2-40B4-BE49-F238E27FC236}">
                  <a16:creationId xmlns:a16="http://schemas.microsoft.com/office/drawing/2014/main" id="{C3ED6290-5402-9F1C-C4EA-14DFD97919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381" y="4489521"/>
              <a:ext cx="609600" cy="609600"/>
            </a:xfrm>
            <a:prstGeom prst="rect">
              <a:avLst/>
            </a:prstGeom>
          </p:spPr>
        </p:pic>
      </p:grpSp>
      <p:pic>
        <p:nvPicPr>
          <p:cNvPr id="22" name="図 21" descr="グラフィカル ユーザー インターフェイス が含まれている画像&#10;&#10;自動的に生成された説明">
            <a:extLst>
              <a:ext uri="{FF2B5EF4-FFF2-40B4-BE49-F238E27FC236}">
                <a16:creationId xmlns:a16="http://schemas.microsoft.com/office/drawing/2014/main" id="{8EE41762-765F-8E5A-3B7E-28BD693B6B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05" y="2806909"/>
            <a:ext cx="2034543" cy="2034543"/>
          </a:xfrm>
          <a:prstGeom prst="rect">
            <a:avLst/>
          </a:prstGeom>
          <a:effectLst>
            <a:outerShdw blurRad="50800" dist="38100" dir="2700000" algn="tl" rotWithShape="0">
              <a:prstClr val="black">
                <a:alpha val="40000"/>
              </a:prstClr>
            </a:outerShdw>
          </a:effectLst>
        </p:spPr>
      </p:pic>
      <p:grpSp>
        <p:nvGrpSpPr>
          <p:cNvPr id="37" name="グループ化 36">
            <a:extLst>
              <a:ext uri="{FF2B5EF4-FFF2-40B4-BE49-F238E27FC236}">
                <a16:creationId xmlns:a16="http://schemas.microsoft.com/office/drawing/2014/main" id="{444275CD-4959-9441-5B87-AE400602EAC4}"/>
              </a:ext>
            </a:extLst>
          </p:cNvPr>
          <p:cNvGrpSpPr/>
          <p:nvPr/>
        </p:nvGrpSpPr>
        <p:grpSpPr>
          <a:xfrm>
            <a:off x="6418530" y="1761644"/>
            <a:ext cx="2251816" cy="778735"/>
            <a:chOff x="6493173" y="2893423"/>
            <a:chExt cx="2251816" cy="778735"/>
          </a:xfrm>
        </p:grpSpPr>
        <p:sp>
          <p:nvSpPr>
            <p:cNvPr id="38" name="吹き出し: 四角形 37">
              <a:extLst>
                <a:ext uri="{FF2B5EF4-FFF2-40B4-BE49-F238E27FC236}">
                  <a16:creationId xmlns:a16="http://schemas.microsoft.com/office/drawing/2014/main" id="{302A24B7-0BF1-CCCC-2D13-EE002A2AF51D}"/>
                </a:ext>
              </a:extLst>
            </p:cNvPr>
            <p:cNvSpPr/>
            <p:nvPr/>
          </p:nvSpPr>
          <p:spPr>
            <a:xfrm>
              <a:off x="6493173" y="2893423"/>
              <a:ext cx="2251816" cy="778735"/>
            </a:xfrm>
            <a:prstGeom prst="wedgeRectCallout">
              <a:avLst>
                <a:gd name="adj1" fmla="val 21367"/>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descr="QR コード が含まれている画像&#10;&#10;自動的に生成された説明">
              <a:extLst>
                <a:ext uri="{FF2B5EF4-FFF2-40B4-BE49-F238E27FC236}">
                  <a16:creationId xmlns:a16="http://schemas.microsoft.com/office/drawing/2014/main" id="{819462F1-986A-124D-13BA-A35521E2F4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2382" y="2977990"/>
              <a:ext cx="609600" cy="609600"/>
            </a:xfrm>
            <a:prstGeom prst="rect">
              <a:avLst/>
            </a:prstGeom>
          </p:spPr>
        </p:pic>
        <p:pic>
          <p:nvPicPr>
            <p:cNvPr id="40" name="図 39" descr="白い背景にある&#10;&#10;低い精度で自動的に生成された説明">
              <a:extLst>
                <a:ext uri="{FF2B5EF4-FFF2-40B4-BE49-F238E27FC236}">
                  <a16:creationId xmlns:a16="http://schemas.microsoft.com/office/drawing/2014/main" id="{0EC40F24-010C-735C-C797-C9B34189C8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4705" y="2977990"/>
              <a:ext cx="609600" cy="609600"/>
            </a:xfrm>
            <a:prstGeom prst="rect">
              <a:avLst/>
            </a:prstGeom>
          </p:spPr>
        </p:pic>
        <p:pic>
          <p:nvPicPr>
            <p:cNvPr id="41" name="図 40" descr="タイル張り, 光, 横, 流し が含まれている画像&#10;&#10;自動的に生成された説明">
              <a:extLst>
                <a:ext uri="{FF2B5EF4-FFF2-40B4-BE49-F238E27FC236}">
                  <a16:creationId xmlns:a16="http://schemas.microsoft.com/office/drawing/2014/main" id="{9B75B0DC-71B9-02A1-6304-C0BFF5BCBF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7028" y="2977990"/>
              <a:ext cx="609600" cy="609600"/>
            </a:xfrm>
            <a:prstGeom prst="rect">
              <a:avLst/>
            </a:prstGeom>
          </p:spPr>
        </p:pic>
      </p:grpSp>
      <p:grpSp>
        <p:nvGrpSpPr>
          <p:cNvPr id="42" name="グループ化 41">
            <a:extLst>
              <a:ext uri="{FF2B5EF4-FFF2-40B4-BE49-F238E27FC236}">
                <a16:creationId xmlns:a16="http://schemas.microsoft.com/office/drawing/2014/main" id="{29965A70-8479-AF18-CC03-F059D7208BC6}"/>
              </a:ext>
            </a:extLst>
          </p:cNvPr>
          <p:cNvGrpSpPr/>
          <p:nvPr/>
        </p:nvGrpSpPr>
        <p:grpSpPr>
          <a:xfrm>
            <a:off x="3429467" y="1758789"/>
            <a:ext cx="2251816" cy="778735"/>
            <a:chOff x="6493173" y="2893423"/>
            <a:chExt cx="2251816" cy="778735"/>
          </a:xfrm>
        </p:grpSpPr>
        <p:sp>
          <p:nvSpPr>
            <p:cNvPr id="43" name="吹き出し: 四角形 42">
              <a:extLst>
                <a:ext uri="{FF2B5EF4-FFF2-40B4-BE49-F238E27FC236}">
                  <a16:creationId xmlns:a16="http://schemas.microsoft.com/office/drawing/2014/main" id="{E8F9FBF1-13B1-4997-F680-C1F4801884B5}"/>
                </a:ext>
              </a:extLst>
            </p:cNvPr>
            <p:cNvSpPr/>
            <p:nvPr/>
          </p:nvSpPr>
          <p:spPr>
            <a:xfrm>
              <a:off x="6493173" y="2893423"/>
              <a:ext cx="2251816" cy="778735"/>
            </a:xfrm>
            <a:prstGeom prst="wedgeRectCallout">
              <a:avLst>
                <a:gd name="adj1" fmla="val 21367"/>
                <a:gd name="adj2" fmla="val 74959"/>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6" name="図 45" descr="タイル張り, 光, 横, 流し が含まれている画像&#10;&#10;自動的に生成された説明">
              <a:extLst>
                <a:ext uri="{FF2B5EF4-FFF2-40B4-BE49-F238E27FC236}">
                  <a16:creationId xmlns:a16="http://schemas.microsoft.com/office/drawing/2014/main" id="{245B9F56-3254-02CF-DAFF-BC86025C01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27028" y="2977990"/>
              <a:ext cx="609600" cy="609600"/>
            </a:xfrm>
            <a:prstGeom prst="rect">
              <a:avLst/>
            </a:prstGeom>
          </p:spPr>
        </p:pic>
      </p:grpSp>
      <p:pic>
        <p:nvPicPr>
          <p:cNvPr id="26" name="図 25">
            <a:extLst>
              <a:ext uri="{FF2B5EF4-FFF2-40B4-BE49-F238E27FC236}">
                <a16:creationId xmlns:a16="http://schemas.microsoft.com/office/drawing/2014/main" id="{C87FB21B-A55B-1453-1FBD-B1BD07CD34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7686" y="1835559"/>
            <a:ext cx="609600" cy="609600"/>
          </a:xfrm>
          <a:prstGeom prst="rect">
            <a:avLst/>
          </a:prstGeom>
        </p:spPr>
      </p:pic>
      <p:pic>
        <p:nvPicPr>
          <p:cNvPr id="47" name="図 46">
            <a:extLst>
              <a:ext uri="{FF2B5EF4-FFF2-40B4-BE49-F238E27FC236}">
                <a16:creationId xmlns:a16="http://schemas.microsoft.com/office/drawing/2014/main" id="{74A99666-E8AD-232F-3A6A-6FA1B8EF90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0575" y="1843356"/>
            <a:ext cx="609600" cy="609600"/>
          </a:xfrm>
          <a:prstGeom prst="rect">
            <a:avLst/>
          </a:prstGeom>
        </p:spPr>
      </p:pic>
      <p:sp>
        <p:nvSpPr>
          <p:cNvPr id="51" name="コンテンツ プレースホルダー 2">
            <a:extLst>
              <a:ext uri="{FF2B5EF4-FFF2-40B4-BE49-F238E27FC236}">
                <a16:creationId xmlns:a16="http://schemas.microsoft.com/office/drawing/2014/main" id="{8BDC5E45-ACAB-F1BA-DB6A-561C0B614505}"/>
              </a:ext>
            </a:extLst>
          </p:cNvPr>
          <p:cNvSpPr txBox="1">
            <a:spLocks/>
          </p:cNvSpPr>
          <p:nvPr/>
        </p:nvSpPr>
        <p:spPr>
          <a:xfrm>
            <a:off x="774661" y="4978849"/>
            <a:ext cx="1754052" cy="4487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Times New Roman" panose="02020603050405020304" pitchFamily="18" charset="0"/>
              </a:rPr>
              <a:t>適用ブロック</a:t>
            </a:r>
            <a:r>
              <a:rPr lang="en-US" altLang="ja-JP" sz="1800" dirty="0">
                <a:latin typeface="Times New Roman" panose="02020603050405020304" pitchFamily="18" charset="0"/>
              </a:rPr>
              <a:t>25</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2" name="コンテンツ プレースホルダー 2">
            <a:extLst>
              <a:ext uri="{FF2B5EF4-FFF2-40B4-BE49-F238E27FC236}">
                <a16:creationId xmlns:a16="http://schemas.microsoft.com/office/drawing/2014/main" id="{F626D3F2-943B-7958-DE32-A41EBE4F3C2C}"/>
              </a:ext>
            </a:extLst>
          </p:cNvPr>
          <p:cNvSpPr txBox="1">
            <a:spLocks/>
          </p:cNvSpPr>
          <p:nvPr/>
        </p:nvSpPr>
        <p:spPr>
          <a:xfrm>
            <a:off x="3687931" y="4957647"/>
            <a:ext cx="1754052" cy="4487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Times New Roman" panose="02020603050405020304" pitchFamily="18" charset="0"/>
              </a:rPr>
              <a:t>適用ブロック</a:t>
            </a:r>
            <a:r>
              <a:rPr lang="en-US" altLang="ja-JP" sz="1800" dirty="0">
                <a:latin typeface="Times New Roman" panose="02020603050405020304" pitchFamily="18" charset="0"/>
              </a:rPr>
              <a:t>32</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3" name="コンテンツ プレースホルダー 2">
            <a:extLst>
              <a:ext uri="{FF2B5EF4-FFF2-40B4-BE49-F238E27FC236}">
                <a16:creationId xmlns:a16="http://schemas.microsoft.com/office/drawing/2014/main" id="{9D5E9173-DFD6-D05E-31E1-7A25B7B71AFB}"/>
              </a:ext>
            </a:extLst>
          </p:cNvPr>
          <p:cNvSpPr txBox="1">
            <a:spLocks/>
          </p:cNvSpPr>
          <p:nvPr/>
        </p:nvSpPr>
        <p:spPr>
          <a:xfrm>
            <a:off x="6779200" y="4952414"/>
            <a:ext cx="1754052" cy="4487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Times New Roman" panose="02020603050405020304" pitchFamily="18" charset="0"/>
              </a:rPr>
              <a:t>適用ブロック</a:t>
            </a:r>
            <a:r>
              <a:rPr lang="en-US" altLang="ja-JP" sz="1800" dirty="0">
                <a:latin typeface="Times New Roman" panose="02020603050405020304" pitchFamily="18" charset="0"/>
              </a:rPr>
              <a:t>37</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55" name="コンテンツ プレースホルダー 2">
            <a:extLst>
              <a:ext uri="{FF2B5EF4-FFF2-40B4-BE49-F238E27FC236}">
                <a16:creationId xmlns:a16="http://schemas.microsoft.com/office/drawing/2014/main" id="{822D1075-F6DA-3EF8-608B-8095339038E8}"/>
              </a:ext>
            </a:extLst>
          </p:cNvPr>
          <p:cNvSpPr txBox="1">
            <a:spLocks/>
          </p:cNvSpPr>
          <p:nvPr/>
        </p:nvSpPr>
        <p:spPr>
          <a:xfrm>
            <a:off x="568205" y="5564294"/>
            <a:ext cx="6605818"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低符号化レートであるほど適用ブロックが増加</a:t>
            </a:r>
            <a:endParaRPr lang="en-US" altLang="ja-JP" sz="2000" dirty="0">
              <a:latin typeface="Times New Roman" panose="02020603050405020304" pitchFamily="18" charset="0"/>
            </a:endParaRPr>
          </a:p>
        </p:txBody>
      </p:sp>
      <p:sp>
        <p:nvSpPr>
          <p:cNvPr id="58" name="コンテンツ プレースホルダー 2">
            <a:extLst>
              <a:ext uri="{FF2B5EF4-FFF2-40B4-BE49-F238E27FC236}">
                <a16:creationId xmlns:a16="http://schemas.microsoft.com/office/drawing/2014/main" id="{07A26E79-4A7E-6318-95C2-3D431378AD84}"/>
              </a:ext>
            </a:extLst>
          </p:cNvPr>
          <p:cNvSpPr txBox="1">
            <a:spLocks/>
          </p:cNvSpPr>
          <p:nvPr/>
        </p:nvSpPr>
        <p:spPr>
          <a:xfrm>
            <a:off x="549577" y="6160791"/>
            <a:ext cx="7206198" cy="43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低符号化レートは特徴的な基底が選出されている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1020639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3" name="グラフ 22">
            <a:extLst>
              <a:ext uri="{FF2B5EF4-FFF2-40B4-BE49-F238E27FC236}">
                <a16:creationId xmlns:a16="http://schemas.microsoft.com/office/drawing/2014/main" id="{E3D99E09-2622-4EEE-889E-1384810CEDD2}"/>
              </a:ext>
            </a:extLst>
          </p:cNvPr>
          <p:cNvGraphicFramePr>
            <a:graphicFrameLocks/>
          </p:cNvGraphicFramePr>
          <p:nvPr>
            <p:extLst>
              <p:ext uri="{D42A27DB-BD31-4B8C-83A1-F6EECF244321}">
                <p14:modId xmlns:p14="http://schemas.microsoft.com/office/powerpoint/2010/main" val="1476446266"/>
              </p:ext>
            </p:extLst>
          </p:nvPr>
        </p:nvGraphicFramePr>
        <p:xfrm>
          <a:off x="266700" y="1005840"/>
          <a:ext cx="8582978" cy="4487801"/>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77" y="1364359"/>
            <a:ext cx="1950509" cy="1950509"/>
          </a:xfrm>
          <a:prstGeom prst="rect">
            <a:avLst/>
          </a:prstGeom>
        </p:spPr>
      </p:pic>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94322" y="850706"/>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提案手法を“</a:t>
            </a:r>
            <a:r>
              <a:rPr lang="en-US" altLang="ja-JP" sz="2000" dirty="0">
                <a:latin typeface="Times New Roman" panose="02020603050405020304" pitchFamily="18" charset="0"/>
              </a:rPr>
              <a:t>Airplane</a:t>
            </a:r>
            <a:r>
              <a:rPr lang="ja-JP" altLang="en-US" sz="2000" dirty="0">
                <a:latin typeface="Times New Roman" panose="02020603050405020304" pitchFamily="18" charset="0"/>
              </a:rPr>
              <a:t>”に適用させた結果</a:t>
            </a:r>
            <a:endParaRPr lang="en-US" altLang="ja-JP" sz="2000" dirty="0">
              <a:latin typeface="Times New Roman" panose="02020603050405020304" pitchFamily="18" charset="0"/>
            </a:endParaRPr>
          </a:p>
        </p:txBody>
      </p:sp>
      <p:sp>
        <p:nvSpPr>
          <p:cNvPr id="22" name="タイトル 1">
            <a:extLst>
              <a:ext uri="{FF2B5EF4-FFF2-40B4-BE49-F238E27FC236}">
                <a16:creationId xmlns:a16="http://schemas.microsoft.com/office/drawing/2014/main" id="{674CDE5E-4AA6-4398-0E3C-39D310D87412}"/>
              </a:ext>
            </a:extLst>
          </p:cNvPr>
          <p:cNvSpPr>
            <a:spLocks noGrp="1"/>
          </p:cNvSpPr>
          <p:nvPr>
            <p:ph type="title"/>
          </p:nvPr>
        </p:nvSpPr>
        <p:spPr>
          <a:xfrm>
            <a:off x="273050" y="88900"/>
            <a:ext cx="7584050"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7" name="コンテンツ プレースホルダー 2">
            <a:extLst>
              <a:ext uri="{FF2B5EF4-FFF2-40B4-BE49-F238E27FC236}">
                <a16:creationId xmlns:a16="http://schemas.microsoft.com/office/drawing/2014/main" id="{65E951EC-17C2-0016-BB60-60C6ABF8E725}"/>
              </a:ext>
            </a:extLst>
          </p:cNvPr>
          <p:cNvSpPr txBox="1">
            <a:spLocks/>
          </p:cNvSpPr>
          <p:nvPr/>
        </p:nvSpPr>
        <p:spPr>
          <a:xfrm>
            <a:off x="1170556" y="3224443"/>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latin typeface="Times New Roman" panose="02020603050405020304" pitchFamily="18" charset="0"/>
              </a:rPr>
              <a:t>Input image</a:t>
            </a:r>
          </a:p>
        </p:txBody>
      </p:sp>
      <p:sp>
        <p:nvSpPr>
          <p:cNvPr id="8" name="コンテンツ プレースホルダー 2">
            <a:extLst>
              <a:ext uri="{FF2B5EF4-FFF2-40B4-BE49-F238E27FC236}">
                <a16:creationId xmlns:a16="http://schemas.microsoft.com/office/drawing/2014/main" id="{A98BFD05-8A65-9B80-F69E-09182D6C1838}"/>
              </a:ext>
            </a:extLst>
          </p:cNvPr>
          <p:cNvSpPr txBox="1">
            <a:spLocks/>
          </p:cNvSpPr>
          <p:nvPr/>
        </p:nvSpPr>
        <p:spPr>
          <a:xfrm>
            <a:off x="497335" y="5443371"/>
            <a:ext cx="7940084" cy="1275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highlight>
                  <a:srgbClr val="FFFFFF"/>
                </a:highlight>
                <a:latin typeface="ＭＳ Ｐゴシック" panose="020B0600070205080204" pitchFamily="50" charset="-128"/>
                <a:ea typeface="ＭＳ Ｐゴシック" panose="020B0600070205080204" pitchFamily="50" charset="-128"/>
              </a:rPr>
              <a:t> </a:t>
            </a:r>
            <a:r>
              <a:rPr lang="en-US" altLang="ja-JP" sz="2000" dirty="0">
                <a:highlight>
                  <a:srgbClr val="FFFFFF"/>
                </a:highlight>
                <a:latin typeface="ＭＳ Ｐゴシック" panose="020B0600070205080204" pitchFamily="50" charset="-128"/>
                <a:ea typeface="ＭＳ Ｐゴシック" panose="020B0600070205080204" pitchFamily="50" charset="-128"/>
              </a:rPr>
              <a:t>ICA</a:t>
            </a:r>
            <a:r>
              <a:rPr lang="ja-JP" altLang="en-US" sz="2000" dirty="0">
                <a:highlight>
                  <a:srgbClr val="FFFFFF"/>
                </a:highlight>
                <a:latin typeface="ＭＳ Ｐゴシック" panose="020B0600070205080204" pitchFamily="50" charset="-128"/>
                <a:ea typeface="ＭＳ Ｐゴシック" panose="020B0600070205080204" pitchFamily="50" charset="-128"/>
              </a:rPr>
              <a:t>の適用ブロックは，</a:t>
            </a:r>
            <a:r>
              <a:rPr lang="en-US" altLang="ja-JP" sz="2000" dirty="0">
                <a:highlight>
                  <a:srgbClr val="FFFFFF"/>
                </a:highlight>
                <a:latin typeface="ＭＳ Ｐゴシック" panose="020B0600070205080204" pitchFamily="50" charset="-128"/>
                <a:ea typeface="ＭＳ Ｐゴシック" panose="020B0600070205080204" pitchFamily="50" charset="-128"/>
              </a:rPr>
              <a:t>DCT</a:t>
            </a:r>
            <a:r>
              <a:rPr lang="ja-JP" altLang="en-US" sz="2000" dirty="0">
                <a:highlight>
                  <a:srgbClr val="FFFFFF"/>
                </a:highlight>
                <a:latin typeface="ＭＳ Ｐゴシック" panose="020B0600070205080204" pitchFamily="50" charset="-128"/>
                <a:ea typeface="ＭＳ Ｐゴシック" panose="020B0600070205080204" pitchFamily="50" charset="-128"/>
              </a:rPr>
              <a:t>よりも基底の数が少なくなるが，</a:t>
            </a:r>
            <a:endParaRPr lang="en-US" altLang="ja-JP" sz="2000" dirty="0">
              <a:highlight>
                <a:srgbClr val="FFFFFF"/>
              </a:highlight>
              <a:latin typeface="ＭＳ Ｐゴシック" panose="020B0600070205080204" pitchFamily="50" charset="-128"/>
              <a:ea typeface="ＭＳ Ｐゴシック" panose="020B0600070205080204" pitchFamily="50" charset="-128"/>
            </a:endParaRPr>
          </a:p>
          <a:p>
            <a:pPr marL="0" indent="0">
              <a:buNone/>
            </a:pPr>
            <a:r>
              <a:rPr lang="ja-JP" altLang="en-US" sz="2000" dirty="0">
                <a:highlight>
                  <a:srgbClr val="FFFFFF"/>
                </a:highlight>
                <a:latin typeface="ＭＳ Ｐゴシック" panose="020B0600070205080204" pitchFamily="50" charset="-128"/>
                <a:ea typeface="ＭＳ Ｐゴシック" panose="020B0600070205080204" pitchFamily="50" charset="-128"/>
              </a:rPr>
              <a:t>　　</a:t>
            </a:r>
            <a:r>
              <a:rPr lang="en-US" altLang="ja-JP" sz="2000" dirty="0">
                <a:highlight>
                  <a:srgbClr val="FFFFFF"/>
                </a:highlight>
                <a:latin typeface="ＭＳ Ｐゴシック" panose="020B0600070205080204" pitchFamily="50" charset="-128"/>
                <a:ea typeface="ＭＳ Ｐゴシック" panose="020B0600070205080204" pitchFamily="50" charset="-128"/>
              </a:rPr>
              <a:t>ICA</a:t>
            </a:r>
            <a:r>
              <a:rPr lang="ja-JP" altLang="en-US" sz="2000" dirty="0">
                <a:highlight>
                  <a:srgbClr val="FFFFFF"/>
                </a:highlight>
                <a:latin typeface="ＭＳ Ｐゴシック" panose="020B0600070205080204" pitchFamily="50" charset="-128"/>
                <a:ea typeface="ＭＳ Ｐゴシック" panose="020B0600070205080204" pitchFamily="50" charset="-128"/>
              </a:rPr>
              <a:t>係数の</a:t>
            </a:r>
            <a:r>
              <a:rPr lang="en-US" altLang="ja-JP" sz="2000" dirty="0">
                <a:highlight>
                  <a:srgbClr val="FFFFFF"/>
                </a:highlight>
                <a:latin typeface="ＭＳ Ｐゴシック" panose="020B0600070205080204" pitchFamily="50" charset="-128"/>
                <a:ea typeface="ＭＳ Ｐゴシック" panose="020B0600070205080204" pitchFamily="50" charset="-128"/>
              </a:rPr>
              <a:t>Entropy</a:t>
            </a:r>
            <a:r>
              <a:rPr lang="ja-JP" altLang="en-US" sz="2000" dirty="0">
                <a:highlight>
                  <a:srgbClr val="FFFFFF"/>
                </a:highlight>
                <a:latin typeface="ＭＳ Ｐゴシック" panose="020B0600070205080204" pitchFamily="50" charset="-128"/>
                <a:ea typeface="ＭＳ Ｐゴシック" panose="020B0600070205080204" pitchFamily="50" charset="-128"/>
              </a:rPr>
              <a:t>は</a:t>
            </a:r>
            <a:r>
              <a:rPr lang="en-US" altLang="ja-JP" sz="2000" dirty="0">
                <a:highlight>
                  <a:srgbClr val="FFFFFF"/>
                </a:highlight>
                <a:latin typeface="ＭＳ Ｐゴシック" panose="020B0600070205080204" pitchFamily="50" charset="-128"/>
                <a:ea typeface="ＭＳ Ｐゴシック" panose="020B0600070205080204" pitchFamily="50" charset="-128"/>
              </a:rPr>
              <a:t>DCT</a:t>
            </a:r>
            <a:r>
              <a:rPr lang="ja-JP" altLang="en-US" sz="2000" dirty="0">
                <a:highlight>
                  <a:srgbClr val="FFFFFF"/>
                </a:highlight>
                <a:latin typeface="ＭＳ Ｐゴシック" panose="020B0600070205080204" pitchFamily="50" charset="-128"/>
                <a:ea typeface="ＭＳ Ｐゴシック" panose="020B0600070205080204" pitchFamily="50" charset="-128"/>
              </a:rPr>
              <a:t>よりも大きいため，</a:t>
            </a:r>
            <a:endParaRPr lang="en-US" altLang="ja-JP" sz="2000" dirty="0">
              <a:highlight>
                <a:srgbClr val="FFFFFF"/>
              </a:highlight>
              <a:latin typeface="ＭＳ Ｐゴシック" panose="020B0600070205080204" pitchFamily="50" charset="-128"/>
              <a:ea typeface="ＭＳ Ｐゴシック" panose="020B0600070205080204" pitchFamily="50" charset="-128"/>
            </a:endParaRPr>
          </a:p>
          <a:p>
            <a:pPr marL="0" indent="0">
              <a:buNone/>
            </a:pPr>
            <a:r>
              <a:rPr lang="ja-JP" altLang="en-US" sz="2000" dirty="0">
                <a:highlight>
                  <a:srgbClr val="FFFFFF"/>
                </a:highlight>
                <a:latin typeface="ＭＳ Ｐゴシック" panose="020B0600070205080204" pitchFamily="50" charset="-128"/>
                <a:ea typeface="ＭＳ Ｐゴシック" panose="020B0600070205080204" pitchFamily="50" charset="-128"/>
              </a:rPr>
              <a:t>　　</a:t>
            </a:r>
            <a:r>
              <a:rPr lang="en-US" altLang="ja-JP" sz="2000" dirty="0">
                <a:highlight>
                  <a:srgbClr val="FFFFFF"/>
                </a:highlight>
                <a:latin typeface="ＭＳ Ｐゴシック" panose="020B0600070205080204" pitchFamily="50" charset="-128"/>
                <a:ea typeface="ＭＳ Ｐゴシック" panose="020B0600070205080204" pitchFamily="50" charset="-128"/>
              </a:rPr>
              <a:t>ICA</a:t>
            </a:r>
            <a:r>
              <a:rPr lang="ja-JP" altLang="en-US" sz="2000" dirty="0">
                <a:highlight>
                  <a:srgbClr val="FFFFFF"/>
                </a:highlight>
                <a:latin typeface="ＭＳ Ｐゴシック" panose="020B0600070205080204" pitchFamily="50" charset="-128"/>
                <a:ea typeface="ＭＳ Ｐゴシック" panose="020B0600070205080204" pitchFamily="50" charset="-128"/>
              </a:rPr>
              <a:t>を多用した場合，結果的に符号化性能が劣化してしまう．</a:t>
            </a:r>
            <a:endParaRPr lang="en-US" altLang="ja-JP" sz="2000" dirty="0">
              <a:highlight>
                <a:srgbClr val="FFFFFF"/>
              </a:highlight>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51801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8680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223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7827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0810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6835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017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08943"/>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3473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4768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011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012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Matching pursuits </a:t>
            </a:r>
            <a:r>
              <a:rPr lang="en-US" altLang="ja-JP" sz="1200">
                <a:latin typeface="Times New Roman" panose="02020603050405020304" pitchFamily="18" charset="0"/>
                <a:cs typeface="Times New Roman" panose="02020603050405020304" pitchFamily="18" charset="0"/>
              </a:rPr>
              <a:t>[3]</a:t>
            </a:r>
            <a:endParaRPr lang="ja-JP" altLang="en-US" sz="1600">
              <a:latin typeface="Times New Roman" panose="02020603050405020304" pitchFamily="18" charset="0"/>
              <a:cs typeface="Times New Roman" panose="02020603050405020304" pitchFamily="18" charset="0"/>
            </a:endParaRPr>
          </a:p>
        </p:txBody>
      </p:sp>
      <p:cxnSp>
        <p:nvCxnSpPr>
          <p:cNvPr id="122" name="カギ線コネクタ 44">
            <a:extLst>
              <a:ext uri="{FF2B5EF4-FFF2-40B4-BE49-F238E27FC236}">
                <a16:creationId xmlns:a16="http://schemas.microsoft.com/office/drawing/2014/main" id="{E0E4782D-0570-40DF-A50E-3AC4D35323E4}"/>
              </a:ext>
            </a:extLst>
          </p:cNvPr>
          <p:cNvCxnSpPr>
            <a:cxnSpLocks/>
            <a:stCxn id="120" idx="3"/>
            <a:endCxn id="64" idx="2"/>
          </p:cNvCxnSpPr>
          <p:nvPr/>
        </p:nvCxnSpPr>
        <p:spPr>
          <a:xfrm flipV="1">
            <a:off x="2100062" y="330157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44005"/>
            <a:ext cx="2215890" cy="178954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67882"/>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Step1</a:t>
            </a:r>
            <a:endParaRPr lang="ja-JP" altLang="en-US" sz="200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057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Evaluate of each </a:t>
            </a:r>
          </a:p>
          <a:p>
            <a:pPr algn="ctr"/>
            <a:r>
              <a:rPr lang="en-US" altLang="ja-JP" sz="1600">
                <a:latin typeface="Times New Roman" panose="02020603050405020304" pitchFamily="18" charset="0"/>
                <a:cs typeface="Times New Roman" panose="02020603050405020304" pitchFamily="18" charset="0"/>
              </a:rPr>
              <a:t>ICA basis in optimal blocks</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830094" y="1210559"/>
            <a:ext cx="113543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Candidate</a:t>
            </a:r>
            <a:endParaRPr lang="ja-JP" altLang="en-US">
              <a:latin typeface="Times New Roman" panose="02020603050405020304" pitchFamily="18" charset="0"/>
              <a:cs typeface="Times New Roman" panose="02020603050405020304" pitchFamily="18" charset="0"/>
            </a:endParaRP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1023"/>
            <a:ext cx="1186542"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en-US" altLang="ja-JP" sz="1600">
              <a:latin typeface="Times New Roman" panose="02020603050405020304" pitchFamily="18" charset="0"/>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70D04628-C017-4086-B84E-EEA7DB81EBAA}"/>
              </a:ext>
            </a:extLst>
          </p:cNvPr>
          <p:cNvSpPr txBox="1"/>
          <p:nvPr/>
        </p:nvSpPr>
        <p:spPr>
          <a:xfrm>
            <a:off x="83833" y="5734590"/>
            <a:ext cx="2510494" cy="523220"/>
          </a:xfrm>
          <a:prstGeom prst="rect">
            <a:avLst/>
          </a:prstGeom>
          <a:noFill/>
        </p:spPr>
        <p:txBody>
          <a:bodyPr wrap="square" rtlCol="0">
            <a:spAutoFit/>
          </a:bodyPr>
          <a:lstStyle/>
          <a:p>
            <a:pPr algn="ctr"/>
            <a:r>
              <a:rPr lang="en-US" altLang="ja-JP" sz="1400">
                <a:latin typeface="Times New Roman" panose="02020603050405020304" pitchFamily="18" charset="0"/>
                <a:cs typeface="Times New Roman" panose="02020603050405020304" pitchFamily="18" charset="0"/>
              </a:rPr>
              <a:t>Determine the quantization priority in ICA</a:t>
            </a:r>
            <a:endParaRPr lang="ja-JP" altLang="en-US" sz="140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6495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1558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057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Focus only on image quality</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14001"/>
            <a:ext cx="4070604" cy="1769475"/>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44346"/>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Step2</a:t>
            </a:r>
            <a:endParaRPr lang="ja-JP" altLang="en-US" sz="200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2848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18982"/>
            <a:ext cx="98924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 </a:t>
            </a:r>
            <a:r>
              <a:rPr lang="en-US" altLang="ja-JP" sz="1600">
                <a:latin typeface="Times New Roman" panose="02020603050405020304" pitchFamily="18" charset="0"/>
                <a:cs typeface="Times New Roman" panose="02020603050405020304" pitchFamily="18" charset="0"/>
              </a:rPr>
              <a:t>basis</a:t>
            </a:r>
            <a:endParaRPr lang="ja-JP" altLang="en-US" sz="160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5785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4298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2848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36870"/>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43478"/>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163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106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3473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4768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7954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1317"/>
            <a:ext cx="106311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of </a:t>
            </a:r>
          </a:p>
          <a:p>
            <a:pPr algn="ctr"/>
            <a:r>
              <a:rPr lang="en-US" altLang="ja-JP" sz="1400" err="1">
                <a:latin typeface="Times New Roman" panose="02020603050405020304" pitchFamily="18" charset="0"/>
                <a:cs typeface="Times New Roman" panose="02020603050405020304" pitchFamily="18" charset="0"/>
              </a:rPr>
              <a:t>ICA_Block</a:t>
            </a:r>
            <a:endParaRPr lang="ja-JP" altLang="en-US" sz="140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780540" y="1124006"/>
            <a:ext cx="818942"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Proper</a:t>
            </a:r>
            <a:endParaRPr lang="ja-JP" altLang="en-US">
              <a:latin typeface="Times New Roman" panose="02020603050405020304" pitchFamily="18" charset="0"/>
              <a:cs typeface="Times New Roman" panose="02020603050405020304" pitchFamily="18" charset="0"/>
            </a:endParaRP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of conventional methods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6409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78353"/>
            <a:ext cx="114326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Image</a:t>
            </a:r>
          </a:p>
          <a:p>
            <a:pPr algn="ctr"/>
            <a:r>
              <a:rPr lang="en-US" altLang="ja-JP" sz="1400">
                <a:latin typeface="Times New Roman" panose="02020603050405020304" pitchFamily="18" charset="0"/>
                <a:cs typeface="Times New Roman" panose="02020603050405020304" pitchFamily="18" charset="0"/>
              </a:rPr>
              <a:t>segmentation</a:t>
            </a:r>
            <a:endParaRPr lang="ja-JP" altLang="en-US" sz="140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16457"/>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02608"/>
            <a:ext cx="1031051"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Additional</a:t>
            </a:r>
          </a:p>
          <a:p>
            <a:pPr algn="ctr"/>
            <a:r>
              <a:rPr lang="en-US" sz="140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85377"/>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1" y="852441"/>
            <a:ext cx="5037619" cy="605773"/>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System diagram of </a:t>
            </a:r>
            <a:r>
              <a:rPr lang="en-US" altLang="ja-JP" sz="2000">
                <a:solidFill>
                  <a:schemeClr val="accent2"/>
                </a:solidFill>
                <a:latin typeface="Times New Roman" panose="02020603050405020304" pitchFamily="18" charset="0"/>
              </a:rPr>
              <a:t>conventional method </a:t>
            </a:r>
            <a:r>
              <a:rPr lang="en-US" altLang="ja-JP" sz="1500">
                <a:latin typeface="Times New Roman" panose="02020603050405020304" pitchFamily="18" charset="0"/>
              </a:rPr>
              <a:t>[2]</a:t>
            </a:r>
            <a:endParaRPr lang="en-US" altLang="ja-JP" sz="2000">
              <a:latin typeface="Times New Roman" panose="02020603050405020304" pitchFamily="18" charset="0"/>
            </a:endParaRPr>
          </a:p>
        </p:txBody>
      </p:sp>
      <p:sp>
        <p:nvSpPr>
          <p:cNvPr id="90" name="テキスト ボックス 89">
            <a:extLst>
              <a:ext uri="{FF2B5EF4-FFF2-40B4-BE49-F238E27FC236}">
                <a16:creationId xmlns:a16="http://schemas.microsoft.com/office/drawing/2014/main" id="{DAB46D67-301A-4D47-99CB-CB45FBEA2BFA}"/>
              </a:ext>
            </a:extLst>
          </p:cNvPr>
          <p:cNvSpPr txBox="1"/>
          <p:nvPr/>
        </p:nvSpPr>
        <p:spPr>
          <a:xfrm>
            <a:off x="3312389" y="6366333"/>
            <a:ext cx="2132059" cy="307777"/>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Evaluate of each ICA basis</a:t>
            </a:r>
            <a:endParaRPr lang="ja-JP" altLang="en-US" sz="1400">
              <a:latin typeface="Times New Roman" panose="02020603050405020304" pitchFamily="18" charset="0"/>
              <a:cs typeface="Times New Roman" panose="02020603050405020304" pitchFamily="18" charset="0"/>
            </a:endParaRPr>
          </a:p>
        </p:txBody>
      </p:sp>
      <p:sp>
        <p:nvSpPr>
          <p:cNvPr id="91" name="テキスト ボックス 90">
            <a:extLst>
              <a:ext uri="{FF2B5EF4-FFF2-40B4-BE49-F238E27FC236}">
                <a16:creationId xmlns:a16="http://schemas.microsoft.com/office/drawing/2014/main" id="{8651ED1F-EDAD-4833-A061-7D648F2770BF}"/>
              </a:ext>
            </a:extLst>
          </p:cNvPr>
          <p:cNvSpPr txBox="1"/>
          <p:nvPr/>
        </p:nvSpPr>
        <p:spPr>
          <a:xfrm>
            <a:off x="5698601" y="6280978"/>
            <a:ext cx="1491114"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a:t>
            </a:r>
          </a:p>
          <a:p>
            <a:pPr algn="ctr"/>
            <a:r>
              <a:rPr lang="en-US" altLang="ja-JP" sz="1400">
                <a:latin typeface="Times New Roman" panose="02020603050405020304" pitchFamily="18" charset="0"/>
                <a:cs typeface="Times New Roman" panose="02020603050405020304" pitchFamily="18" charset="0"/>
              </a:rPr>
              <a:t>of Important basis</a:t>
            </a:r>
            <a:endParaRPr lang="ja-JP" alt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 name="コンテンツ プレースホルダー 18" descr="C:\Users\kawamura\study\ゼミ\基底画像（永久保存版）\barbara.bmp">
            <a:extLst>
              <a:ext uri="{FF2B5EF4-FFF2-40B4-BE49-F238E27FC236}">
                <a16:creationId xmlns:a16="http://schemas.microsoft.com/office/drawing/2014/main" id="{DEE238B7-45AD-41FB-A7E9-BEC79841B1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399" y="2771793"/>
            <a:ext cx="1996925" cy="1996925"/>
          </a:xfrm>
          <a:prstGeom prst="rect">
            <a:avLst/>
          </a:prstGeom>
          <a:noFill/>
          <a:ln w="25400">
            <a:noFill/>
          </a:ln>
          <a:effectLst>
            <a:outerShdw blurRad="50800" dist="38100" dir="2700000" algn="tl" rotWithShape="0">
              <a:prstClr val="black">
                <a:alpha val="40000"/>
              </a:prstClr>
            </a:outerShdw>
          </a:effectLst>
        </p:spPr>
      </p:pic>
      <p:sp>
        <p:nvSpPr>
          <p:cNvPr id="49" name="正方形/長方形 48">
            <a:extLst>
              <a:ext uri="{FF2B5EF4-FFF2-40B4-BE49-F238E27FC236}">
                <a16:creationId xmlns:a16="http://schemas.microsoft.com/office/drawing/2014/main" id="{B555B924-3901-4623-97E3-236738C20A22}"/>
              </a:ext>
            </a:extLst>
          </p:cNvPr>
          <p:cNvSpPr/>
          <p:nvPr/>
        </p:nvSpPr>
        <p:spPr>
          <a:xfrm>
            <a:off x="578478" y="4490567"/>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63229CC8-34F3-4391-8E08-1F2B46F56F4B}"/>
              </a:ext>
            </a:extLst>
          </p:cNvPr>
          <p:cNvCxnSpPr>
            <a:cxnSpLocks/>
            <a:stCxn id="49" idx="3"/>
            <a:endCxn id="51" idx="1"/>
          </p:cNvCxnSpPr>
          <p:nvPr/>
        </p:nvCxnSpPr>
        <p:spPr>
          <a:xfrm flipV="1">
            <a:off x="646846" y="4203152"/>
            <a:ext cx="1970643" cy="3200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図 50">
            <a:extLst>
              <a:ext uri="{FF2B5EF4-FFF2-40B4-BE49-F238E27FC236}">
                <a16:creationId xmlns:a16="http://schemas.microsoft.com/office/drawing/2014/main" id="{BF060B7A-D193-4180-97BA-FF12160A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489" y="3814127"/>
            <a:ext cx="792985" cy="778049"/>
          </a:xfrm>
          <a:prstGeom prst="rect">
            <a:avLst/>
          </a:prstGeom>
          <a:ln w="28575">
            <a:solidFill>
              <a:srgbClr val="FF0000"/>
            </a:solidFill>
          </a:ln>
          <a:effectLst>
            <a:outerShdw blurRad="50800" dist="38100" dir="2700000" algn="tl" rotWithShape="0">
              <a:prstClr val="black">
                <a:alpha val="40000"/>
              </a:prstClr>
            </a:outerShdw>
          </a:effectLst>
        </p:spPr>
      </p:pic>
      <p:grpSp>
        <p:nvGrpSpPr>
          <p:cNvPr id="52" name="グループ化 51">
            <a:extLst>
              <a:ext uri="{FF2B5EF4-FFF2-40B4-BE49-F238E27FC236}">
                <a16:creationId xmlns:a16="http://schemas.microsoft.com/office/drawing/2014/main" id="{28B79FF0-EE2B-4D1A-9B9A-C2FE66DEBFB7}"/>
              </a:ext>
            </a:extLst>
          </p:cNvPr>
          <p:cNvGrpSpPr/>
          <p:nvPr/>
        </p:nvGrpSpPr>
        <p:grpSpPr>
          <a:xfrm>
            <a:off x="3947119" y="2573405"/>
            <a:ext cx="1603866" cy="1982162"/>
            <a:chOff x="2930414" y="2365711"/>
            <a:chExt cx="1535099" cy="1920785"/>
          </a:xfrm>
        </p:grpSpPr>
        <p:pic>
          <p:nvPicPr>
            <p:cNvPr id="53" name="図 52">
              <a:extLst>
                <a:ext uri="{FF2B5EF4-FFF2-40B4-BE49-F238E27FC236}">
                  <a16:creationId xmlns:a16="http://schemas.microsoft.com/office/drawing/2014/main" id="{9A7AFDAB-66F4-46CB-92A9-06DF574A9086}"/>
                </a:ext>
              </a:extLst>
            </p:cNvPr>
            <p:cNvPicPr>
              <a:picLocks noChangeAspect="1"/>
            </p:cNvPicPr>
            <p:nvPr/>
          </p:nvPicPr>
          <p:blipFill>
            <a:blip r:embed="rId5"/>
            <a:stretch>
              <a:fillRect/>
            </a:stretch>
          </p:blipFill>
          <p:spPr>
            <a:xfrm>
              <a:off x="2930414" y="2746347"/>
              <a:ext cx="1535099" cy="1540149"/>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2B6AB4E-BEB6-4599-8AB8-2A55EF0362EA}"/>
                </a:ext>
              </a:extLst>
            </p:cNvPr>
            <p:cNvSpPr/>
            <p:nvPr/>
          </p:nvSpPr>
          <p:spPr>
            <a:xfrm>
              <a:off x="3134315" y="2365711"/>
              <a:ext cx="1127296"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ICA bases</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grpSp>
      <p:sp>
        <p:nvSpPr>
          <p:cNvPr id="56" name="正方形/長方形 55">
            <a:extLst>
              <a:ext uri="{FF2B5EF4-FFF2-40B4-BE49-F238E27FC236}">
                <a16:creationId xmlns:a16="http://schemas.microsoft.com/office/drawing/2014/main" id="{A1FDFA94-3419-44DF-8D93-E8608E849CCF}"/>
              </a:ext>
            </a:extLst>
          </p:cNvPr>
          <p:cNvSpPr/>
          <p:nvPr/>
        </p:nvSpPr>
        <p:spPr>
          <a:xfrm>
            <a:off x="3937022" y="2965260"/>
            <a:ext cx="178407" cy="16725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F2156F64-AAA9-487E-93CE-AEA00E86CEC0}"/>
              </a:ext>
            </a:extLst>
          </p:cNvPr>
          <p:cNvGrpSpPr/>
          <p:nvPr/>
        </p:nvGrpSpPr>
        <p:grpSpPr>
          <a:xfrm>
            <a:off x="5685657" y="2628120"/>
            <a:ext cx="3366737" cy="757755"/>
            <a:chOff x="3948502" y="4268825"/>
            <a:chExt cx="4593021" cy="1111612"/>
          </a:xfrm>
        </p:grpSpPr>
        <p:grpSp>
          <p:nvGrpSpPr>
            <p:cNvPr id="58" name="グループ化 57">
              <a:extLst>
                <a:ext uri="{FF2B5EF4-FFF2-40B4-BE49-F238E27FC236}">
                  <a16:creationId xmlns:a16="http://schemas.microsoft.com/office/drawing/2014/main" id="{A3524701-C428-4171-9182-957A9DAE9E01}"/>
                </a:ext>
              </a:extLst>
            </p:cNvPr>
            <p:cNvGrpSpPr/>
            <p:nvPr/>
          </p:nvGrpSpPr>
          <p:grpSpPr>
            <a:xfrm>
              <a:off x="4525221" y="4595041"/>
              <a:ext cx="4016302" cy="785396"/>
              <a:chOff x="4539191" y="4695664"/>
              <a:chExt cx="4016302" cy="785396"/>
            </a:xfrm>
          </p:grpSpPr>
          <p:sp>
            <p:nvSpPr>
              <p:cNvPr id="61" name="テキスト ボックス 60">
                <a:extLst>
                  <a:ext uri="{FF2B5EF4-FFF2-40B4-BE49-F238E27FC236}">
                    <a16:creationId xmlns:a16="http://schemas.microsoft.com/office/drawing/2014/main" id="{CF406EEC-00F3-4238-94BA-F14CF98DCCE0}"/>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2" name="図 61" descr="C:\Users\togashi\Documents\togashi\富樫研究\ICA18.PNG">
                <a:extLst>
                  <a:ext uri="{FF2B5EF4-FFF2-40B4-BE49-F238E27FC236}">
                    <a16:creationId xmlns:a16="http://schemas.microsoft.com/office/drawing/2014/main" id="{E0A7B5A4-AA6D-45DA-B791-BCBC66AA279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8219" y="4936673"/>
                <a:ext cx="509829" cy="544387"/>
              </a:xfrm>
              <a:prstGeom prst="rect">
                <a:avLst/>
              </a:prstGeom>
              <a:noFill/>
              <a:ln>
                <a:noFill/>
              </a:ln>
              <a:effectLst>
                <a:outerShdw blurRad="50800" dist="38100" dir="2700000" algn="tl" rotWithShape="0">
                  <a:prstClr val="black">
                    <a:alpha val="40000"/>
                  </a:prstClr>
                </a:outerShdw>
              </a:effectLst>
            </p:spPr>
          </p:pic>
          <p:pic>
            <p:nvPicPr>
              <p:cNvPr id="63" name="図 62" descr="C:\Users\togashi\Documents\togashi\富樫研究\ICA40.PNG">
                <a:extLst>
                  <a:ext uri="{FF2B5EF4-FFF2-40B4-BE49-F238E27FC236}">
                    <a16:creationId xmlns:a16="http://schemas.microsoft.com/office/drawing/2014/main" id="{1289A2F4-1DA8-4A1D-99D0-E260D346B77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9191" y="4945718"/>
                <a:ext cx="509829" cy="529906"/>
              </a:xfrm>
              <a:prstGeom prst="rect">
                <a:avLst/>
              </a:prstGeom>
              <a:noFill/>
              <a:ln>
                <a:noFill/>
              </a:ln>
              <a:effectLst>
                <a:outerShdw blurRad="50800" dist="38100" dir="2700000" algn="tl" rotWithShape="0">
                  <a:prstClr val="black">
                    <a:alpha val="40000"/>
                  </a:prstClr>
                </a:outerShdw>
              </a:effectLst>
            </p:spPr>
          </p:pic>
          <p:sp>
            <p:nvSpPr>
              <p:cNvPr id="64" name="テキスト ボックス 63">
                <a:extLst>
                  <a:ext uri="{FF2B5EF4-FFF2-40B4-BE49-F238E27FC236}">
                    <a16:creationId xmlns:a16="http://schemas.microsoft.com/office/drawing/2014/main" id="{D1365F08-6E78-4D3A-B622-705244733F42}"/>
                  </a:ext>
                </a:extLst>
              </p:cNvPr>
              <p:cNvSpPr txBox="1"/>
              <p:nvPr/>
            </p:nvSpPr>
            <p:spPr>
              <a:xfrm>
                <a:off x="5044394" y="4878553"/>
                <a:ext cx="494046" cy="461665"/>
              </a:xfrm>
              <a:prstGeom prst="rect">
                <a:avLst/>
              </a:prstGeom>
              <a:noFill/>
            </p:spPr>
            <p:txBody>
              <a:bodyPr wrap="none" rtlCol="0">
                <a:spAutoFit/>
              </a:bodyPr>
              <a:lstStyle/>
              <a:p>
                <a:pPr algn="ctr"/>
                <a:r>
                  <a:rPr kumimoji="1" lang="ja-JP" altLang="en-US" sz="2400">
                    <a:latin typeface="+mn-lt"/>
                  </a:rPr>
                  <a:t>＞</a:t>
                </a:r>
              </a:p>
            </p:txBody>
          </p:sp>
          <p:sp>
            <p:nvSpPr>
              <p:cNvPr id="65" name="テキスト ボックス 64">
                <a:extLst>
                  <a:ext uri="{FF2B5EF4-FFF2-40B4-BE49-F238E27FC236}">
                    <a16:creationId xmlns:a16="http://schemas.microsoft.com/office/drawing/2014/main" id="{F86F182C-C24C-4850-A9DC-F0F46D1BC848}"/>
                  </a:ext>
                </a:extLst>
              </p:cNvPr>
              <p:cNvSpPr txBox="1"/>
              <p:nvPr/>
            </p:nvSpPr>
            <p:spPr>
              <a:xfrm>
                <a:off x="6042702" y="4878553"/>
                <a:ext cx="494046" cy="461665"/>
              </a:xfrm>
              <a:prstGeom prst="rect">
                <a:avLst/>
              </a:prstGeom>
              <a:noFill/>
            </p:spPr>
            <p:txBody>
              <a:bodyPr wrap="none" rtlCol="0">
                <a:spAutoFit/>
              </a:bodyPr>
              <a:lstStyle/>
              <a:p>
                <a:pPr algn="ctr"/>
                <a:r>
                  <a:rPr kumimoji="1" lang="ja-JP" altLang="en-US" sz="2400">
                    <a:latin typeface="+mn-lt"/>
                  </a:rPr>
                  <a:t>＞</a:t>
                </a:r>
              </a:p>
            </p:txBody>
          </p:sp>
          <p:pic>
            <p:nvPicPr>
              <p:cNvPr id="66" name="図 65">
                <a:extLst>
                  <a:ext uri="{FF2B5EF4-FFF2-40B4-BE49-F238E27FC236}">
                    <a16:creationId xmlns:a16="http://schemas.microsoft.com/office/drawing/2014/main" id="{548FCB0D-AF46-4954-832D-C9F6286083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5351" y="4934588"/>
                <a:ext cx="466667" cy="530968"/>
              </a:xfrm>
              <a:prstGeom prst="rect">
                <a:avLst/>
              </a:prstGeom>
              <a:effectLst>
                <a:outerShdw blurRad="50800" dist="38100" dir="2700000" algn="tl" rotWithShape="0">
                  <a:prstClr val="black">
                    <a:alpha val="40000"/>
                  </a:prstClr>
                </a:outerShdw>
              </a:effectLst>
            </p:spPr>
          </p:pic>
          <p:pic>
            <p:nvPicPr>
              <p:cNvPr id="67" name="図 66">
                <a:extLst>
                  <a:ext uri="{FF2B5EF4-FFF2-40B4-BE49-F238E27FC236}">
                    <a16:creationId xmlns:a16="http://schemas.microsoft.com/office/drawing/2014/main" id="{BD5B156D-D8CE-4232-B637-01F2A6B6F8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5319" y="4923828"/>
                <a:ext cx="476191" cy="541803"/>
              </a:xfrm>
              <a:prstGeom prst="rect">
                <a:avLst/>
              </a:prstGeom>
              <a:effectLst>
                <a:outerShdw blurRad="50800" dist="38100" dir="2700000" algn="tl" rotWithShape="0">
                  <a:prstClr val="black">
                    <a:alpha val="40000"/>
                  </a:prstClr>
                </a:outerShdw>
              </a:effectLst>
            </p:spPr>
          </p:pic>
          <p:sp>
            <p:nvSpPr>
              <p:cNvPr id="68" name="テキスト ボックス 67">
                <a:extLst>
                  <a:ext uri="{FF2B5EF4-FFF2-40B4-BE49-F238E27FC236}">
                    <a16:creationId xmlns:a16="http://schemas.microsoft.com/office/drawing/2014/main" id="{86C2653F-2F7D-4F5E-915E-51C9E5F5094C}"/>
                  </a:ext>
                </a:extLst>
              </p:cNvPr>
              <p:cNvSpPr txBox="1"/>
              <p:nvPr/>
            </p:nvSpPr>
            <p:spPr>
              <a:xfrm>
                <a:off x="7020691" y="4863133"/>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59" name="正方形/長方形 58">
              <a:extLst>
                <a:ext uri="{FF2B5EF4-FFF2-40B4-BE49-F238E27FC236}">
                  <a16:creationId xmlns:a16="http://schemas.microsoft.com/office/drawing/2014/main" id="{705D737F-E063-448A-B53B-38CC00F4C5FD}"/>
                </a:ext>
              </a:extLst>
            </p:cNvPr>
            <p:cNvSpPr/>
            <p:nvPr/>
          </p:nvSpPr>
          <p:spPr>
            <a:xfrm>
              <a:off x="3948502" y="4268825"/>
              <a:ext cx="881748" cy="496652"/>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grpSp>
      <p:cxnSp>
        <p:nvCxnSpPr>
          <p:cNvPr id="69" name="カギ線コネクタ 7">
            <a:extLst>
              <a:ext uri="{FF2B5EF4-FFF2-40B4-BE49-F238E27FC236}">
                <a16:creationId xmlns:a16="http://schemas.microsoft.com/office/drawing/2014/main" id="{021FAD91-F062-4EFC-A296-05A3B862238E}"/>
              </a:ext>
            </a:extLst>
          </p:cNvPr>
          <p:cNvCxnSpPr>
            <a:cxnSpLocks/>
            <a:stCxn id="51" idx="0"/>
            <a:endCxn id="56" idx="1"/>
          </p:cNvCxnSpPr>
          <p:nvPr/>
        </p:nvCxnSpPr>
        <p:spPr>
          <a:xfrm rot="5400000" flipH="1" flipV="1">
            <a:off x="3092882" y="2969987"/>
            <a:ext cx="765241" cy="923040"/>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A337BCC4-D94A-48C2-8481-3E69A8453B1C}"/>
              </a:ext>
            </a:extLst>
          </p:cNvPr>
          <p:cNvSpPr/>
          <p:nvPr/>
        </p:nvSpPr>
        <p:spPr>
          <a:xfrm>
            <a:off x="2239911" y="2654372"/>
            <a:ext cx="1858202" cy="369332"/>
          </a:xfrm>
          <a:prstGeom prst="rect">
            <a:avLst/>
          </a:prstGeom>
        </p:spPr>
        <p:txBody>
          <a:bodyPr wrap="none">
            <a:spAutoFit/>
          </a:bodyPr>
          <a:lstStyle/>
          <a:p>
            <a:pPr algn="ctr"/>
            <a:r>
              <a:rPr lang="en-US" altLang="ja-JP">
                <a:latin typeface="Times New Roman" panose="02020603050405020304" pitchFamily="18" charset="0"/>
                <a:cs typeface="Times New Roman" panose="02020603050405020304" pitchFamily="18" charset="0"/>
              </a:rPr>
              <a:t>Matching pursuits</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8" name="正方形/長方形 7">
            <a:extLst>
              <a:ext uri="{FF2B5EF4-FFF2-40B4-BE49-F238E27FC236}">
                <a16:creationId xmlns:a16="http://schemas.microsoft.com/office/drawing/2014/main" id="{6A264DA4-6051-40ED-8E1B-1785F5435453}"/>
              </a:ext>
            </a:extLst>
          </p:cNvPr>
          <p:cNvSpPr/>
          <p:nvPr/>
        </p:nvSpPr>
        <p:spPr>
          <a:xfrm>
            <a:off x="841779" y="5396405"/>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kumimoji="1" lang="en-US" altLang="ja-JP" sz="2400">
                <a:solidFill>
                  <a:schemeClr val="bg1"/>
                </a:solidFill>
                <a:latin typeface="Times New Roman" panose="02020603050405020304" pitchFamily="18" charset="0"/>
                <a:cs typeface="Times New Roman" panose="02020603050405020304" pitchFamily="18" charset="0"/>
              </a:rPr>
              <a:t>Quantization by setting the coefficients of the ICA basis with low similarity to 0</a:t>
            </a:r>
          </a:p>
        </p:txBody>
      </p:sp>
      <p:sp>
        <p:nvSpPr>
          <p:cNvPr id="77" name="テキスト ボックス 76">
            <a:extLst>
              <a:ext uri="{FF2B5EF4-FFF2-40B4-BE49-F238E27FC236}">
                <a16:creationId xmlns:a16="http://schemas.microsoft.com/office/drawing/2014/main" id="{3853218F-CC7C-4A68-B0AE-1761A14EB686}"/>
              </a:ext>
            </a:extLst>
          </p:cNvPr>
          <p:cNvSpPr txBox="1"/>
          <p:nvPr/>
        </p:nvSpPr>
        <p:spPr>
          <a:xfrm>
            <a:off x="3509641" y="1518856"/>
            <a:ext cx="5542753" cy="646331"/>
          </a:xfrm>
          <a:prstGeom prst="rect">
            <a:avLst/>
          </a:prstGeom>
          <a:noFill/>
          <a:ln w="19050">
            <a:solidFill>
              <a:schemeClr val="bg2">
                <a:lumMod val="50000"/>
              </a:schemeClr>
            </a:solidFill>
            <a:prstDash val="sysDash"/>
          </a:ln>
        </p:spPr>
        <p:txBody>
          <a:bodyPr wrap="square" rtlCol="0">
            <a:spAutoFit/>
          </a:bodyPr>
          <a:lstStyle/>
          <a:p>
            <a:r>
              <a:rPr lang="en-US" altLang="ja-JP">
                <a:latin typeface="Times New Roman" panose="02020603050405020304" pitchFamily="18" charset="0"/>
                <a:cs typeface="Times New Roman" panose="02020603050405020304" pitchFamily="18" charset="0"/>
              </a:rPr>
              <a:t>Matching pursuits :</a:t>
            </a:r>
            <a:r>
              <a:rPr kumimoji="1" lang="ja-JP" altLang="en-US">
                <a:latin typeface="Times New Roman" panose="02020603050405020304" pitchFamily="18" charset="0"/>
                <a:cs typeface="Times New Roman" panose="02020603050405020304" pitchFamily="18" charset="0"/>
              </a:rPr>
              <a:t> </a:t>
            </a:r>
            <a:r>
              <a:rPr kumimoji="1" lang="en-US" altLang="ja-JP">
                <a:latin typeface="Times New Roman" panose="02020603050405020304" pitchFamily="18" charset="0"/>
                <a:cs typeface="Times New Roman" panose="02020603050405020304" pitchFamily="18" charset="0"/>
              </a:rPr>
              <a:t>Calculate the similarity between block </a:t>
            </a:r>
          </a:p>
          <a:p>
            <a:r>
              <a:rPr kumimoji="1" lang="en-US" altLang="ja-JP">
                <a:latin typeface="Times New Roman" panose="02020603050405020304" pitchFamily="18" charset="0"/>
                <a:cs typeface="Times New Roman" panose="02020603050405020304" pitchFamily="18" charset="0"/>
              </a:rPr>
              <a:t>                                and basis by inner product</a:t>
            </a:r>
          </a:p>
        </p:txBody>
      </p:sp>
      <p:sp>
        <p:nvSpPr>
          <p:cNvPr id="33" name="正方形/長方形 32">
            <a:extLst>
              <a:ext uri="{FF2B5EF4-FFF2-40B4-BE49-F238E27FC236}">
                <a16:creationId xmlns:a16="http://schemas.microsoft.com/office/drawing/2014/main" id="{2D6D7F81-483A-4EDC-9AC3-1A6ECD49A598}"/>
              </a:ext>
            </a:extLst>
          </p:cNvPr>
          <p:cNvSpPr/>
          <p:nvPr/>
        </p:nvSpPr>
        <p:spPr>
          <a:xfrm>
            <a:off x="2688946" y="4559305"/>
            <a:ext cx="675185" cy="338554"/>
          </a:xfrm>
          <a:prstGeom prst="rect">
            <a:avLst/>
          </a:prstGeom>
        </p:spPr>
        <p:txBody>
          <a:bodyPr wrap="none">
            <a:spAutoFit/>
          </a:bodyPr>
          <a:lstStyle/>
          <a:p>
            <a:pPr algn="ctr"/>
            <a:r>
              <a:rPr lang="en-US" altLang="ja-JP" sz="1600">
                <a:solidFill>
                  <a:sysClr val="windowText" lastClr="000000"/>
                </a:solidFill>
                <a:latin typeface="Times New Roman" panose="02020603050405020304" pitchFamily="18" charset="0"/>
                <a:cs typeface="Times New Roman" panose="02020603050405020304" pitchFamily="18" charset="0"/>
              </a:rPr>
              <a:t>Block</a:t>
            </a:r>
            <a:endParaRPr lang="ja-JP" altLang="en-US" sz="1600">
              <a:solidFill>
                <a:sysClr val="windowText" lastClr="000000"/>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779344"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Step1 : Determine the quantization priority in ICA based by </a:t>
            </a:r>
            <a:r>
              <a:rPr lang="en-US" altLang="ja-JP" sz="2000">
                <a:solidFill>
                  <a:schemeClr val="accent2"/>
                </a:solidFill>
                <a:latin typeface="Times New Roman" panose="02020603050405020304" pitchFamily="18" charset="0"/>
                <a:cs typeface="Times New Roman" panose="02020603050405020304" pitchFamily="18" charset="0"/>
              </a:rPr>
              <a:t>Matching pursuits </a:t>
            </a:r>
            <a:r>
              <a:rPr lang="en-US" altLang="ja-JP" sz="1400">
                <a:latin typeface="Times New Roman" panose="02020603050405020304" pitchFamily="18" charset="0"/>
                <a:cs typeface="Times New Roman" panose="02020603050405020304" pitchFamily="18" charset="0"/>
              </a:rPr>
              <a:t>[3]</a:t>
            </a:r>
            <a:endParaRPr lang="en-US" altLang="ja-JP" sz="2000">
              <a:latin typeface="Times New Roman" panose="02020603050405020304" pitchFamily="18" charset="0"/>
            </a:endParaRPr>
          </a:p>
        </p:txBody>
      </p:sp>
      <p:sp>
        <p:nvSpPr>
          <p:cNvPr id="38" name="正方形/長方形 37">
            <a:extLst>
              <a:ext uri="{FF2B5EF4-FFF2-40B4-BE49-F238E27FC236}">
                <a16:creationId xmlns:a16="http://schemas.microsoft.com/office/drawing/2014/main" id="{BBCA6042-E4BD-4CBF-ABF4-91080D244D37}"/>
              </a:ext>
            </a:extLst>
          </p:cNvPr>
          <p:cNvSpPr/>
          <p:nvPr/>
        </p:nvSpPr>
        <p:spPr>
          <a:xfrm>
            <a:off x="6787172" y="2573405"/>
            <a:ext cx="1107997"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Similarity</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39" name="正方形/長方形 38">
            <a:extLst>
              <a:ext uri="{FF2B5EF4-FFF2-40B4-BE49-F238E27FC236}">
                <a16:creationId xmlns:a16="http://schemas.microsoft.com/office/drawing/2014/main" id="{F4A8B62F-40A9-409F-B3B9-46247AA9363D}"/>
              </a:ext>
            </a:extLst>
          </p:cNvPr>
          <p:cNvSpPr/>
          <p:nvPr/>
        </p:nvSpPr>
        <p:spPr>
          <a:xfrm>
            <a:off x="6157522" y="4137094"/>
            <a:ext cx="2339103"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40" name="矢印: 右 39">
            <a:extLst>
              <a:ext uri="{FF2B5EF4-FFF2-40B4-BE49-F238E27FC236}">
                <a16:creationId xmlns:a16="http://schemas.microsoft.com/office/drawing/2014/main" id="{A5A43BBB-F38E-47F7-8A2A-17E9AE747FD8}"/>
              </a:ext>
            </a:extLst>
          </p:cNvPr>
          <p:cNvSpPr/>
          <p:nvPr/>
        </p:nvSpPr>
        <p:spPr>
          <a:xfrm rot="5400000">
            <a:off x="7198398" y="3518997"/>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9A1A01FF-1D80-4D88-BDCA-51DEDFDEB2CF}"/>
              </a:ext>
            </a:extLst>
          </p:cNvPr>
          <p:cNvGrpSpPr/>
          <p:nvPr/>
        </p:nvGrpSpPr>
        <p:grpSpPr>
          <a:xfrm>
            <a:off x="6099075" y="4442463"/>
            <a:ext cx="2939220" cy="586215"/>
            <a:chOff x="4545704" y="4695664"/>
            <a:chExt cx="4009789" cy="859967"/>
          </a:xfrm>
        </p:grpSpPr>
        <p:sp>
          <p:nvSpPr>
            <p:cNvPr id="46" name="テキスト ボックス 45">
              <a:extLst>
                <a:ext uri="{FF2B5EF4-FFF2-40B4-BE49-F238E27FC236}">
                  <a16:creationId xmlns:a16="http://schemas.microsoft.com/office/drawing/2014/main" id="{88014513-FCF8-4AD7-B87B-0F6CC5747382}"/>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47" name="図 46" descr="C:\Users\togashi\Documents\togashi\富樫研究\ICA18.PNG">
              <a:extLst>
                <a:ext uri="{FF2B5EF4-FFF2-40B4-BE49-F238E27FC236}">
                  <a16:creationId xmlns:a16="http://schemas.microsoft.com/office/drawing/2014/main" id="{73344172-E911-480F-9961-F31E4C53796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48" name="図 47" descr="C:\Users\togashi\Documents\togashi\富樫研究\ICA40.PNG">
              <a:extLst>
                <a:ext uri="{FF2B5EF4-FFF2-40B4-BE49-F238E27FC236}">
                  <a16:creationId xmlns:a16="http://schemas.microsoft.com/office/drawing/2014/main" id="{CC29D51A-B904-4130-ACAB-DAF34D6C431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55" name="テキスト ボックス 54">
              <a:extLst>
                <a:ext uri="{FF2B5EF4-FFF2-40B4-BE49-F238E27FC236}">
                  <a16:creationId xmlns:a16="http://schemas.microsoft.com/office/drawing/2014/main" id="{397C62EF-C7D9-4F45-B068-ECF7834442E0}"/>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a:latin typeface="+mn-lt"/>
                </a:rPr>
                <a:t>＞</a:t>
              </a:r>
            </a:p>
          </p:txBody>
        </p:sp>
        <p:sp>
          <p:nvSpPr>
            <p:cNvPr id="72" name="テキスト ボックス 71">
              <a:extLst>
                <a:ext uri="{FF2B5EF4-FFF2-40B4-BE49-F238E27FC236}">
                  <a16:creationId xmlns:a16="http://schemas.microsoft.com/office/drawing/2014/main" id="{FC0CF38B-7C21-42A3-BF32-37062D09D996}"/>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a:latin typeface="+mn-lt"/>
                </a:rPr>
                <a:t>＞</a:t>
              </a:r>
            </a:p>
          </p:txBody>
        </p:sp>
        <p:pic>
          <p:nvPicPr>
            <p:cNvPr id="73" name="図 72">
              <a:extLst>
                <a:ext uri="{FF2B5EF4-FFF2-40B4-BE49-F238E27FC236}">
                  <a16:creationId xmlns:a16="http://schemas.microsoft.com/office/drawing/2014/main" id="{59197D67-23F0-4ED8-93BE-80B3F7EA72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74" name="図 73">
              <a:extLst>
                <a:ext uri="{FF2B5EF4-FFF2-40B4-BE49-F238E27FC236}">
                  <a16:creationId xmlns:a16="http://schemas.microsoft.com/office/drawing/2014/main" id="{00A77165-15FD-4F75-8A77-EF7E782D8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75" name="テキスト ボックス 74">
              <a:extLst>
                <a:ext uri="{FF2B5EF4-FFF2-40B4-BE49-F238E27FC236}">
                  <a16:creationId xmlns:a16="http://schemas.microsoft.com/office/drawing/2014/main" id="{B3A48479-B67D-4FC8-A8CA-62148A579BC2}"/>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78" name="正方形/長方形 77">
            <a:extLst>
              <a:ext uri="{FF2B5EF4-FFF2-40B4-BE49-F238E27FC236}">
                <a16:creationId xmlns:a16="http://schemas.microsoft.com/office/drawing/2014/main" id="{62927B84-2E00-40B4-94BD-87510536313A}"/>
              </a:ext>
            </a:extLst>
          </p:cNvPr>
          <p:cNvSpPr/>
          <p:nvPr/>
        </p:nvSpPr>
        <p:spPr>
          <a:xfrm>
            <a:off x="8316562" y="2631620"/>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79" name="正方形/長方形 78">
            <a:extLst>
              <a:ext uri="{FF2B5EF4-FFF2-40B4-BE49-F238E27FC236}">
                <a16:creationId xmlns:a16="http://schemas.microsoft.com/office/drawing/2014/main" id="{F7CFA007-AA00-4617-9CC8-F568A35308DF}"/>
              </a:ext>
            </a:extLst>
          </p:cNvPr>
          <p:cNvSpPr/>
          <p:nvPr/>
        </p:nvSpPr>
        <p:spPr>
          <a:xfrm>
            <a:off x="8473514" y="4167872"/>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80" name="正方形/長方形 79">
            <a:extLst>
              <a:ext uri="{FF2B5EF4-FFF2-40B4-BE49-F238E27FC236}">
                <a16:creationId xmlns:a16="http://schemas.microsoft.com/office/drawing/2014/main" id="{35CDC50E-2E8A-4028-8C4F-027E7ECCD8B2}"/>
              </a:ext>
            </a:extLst>
          </p:cNvPr>
          <p:cNvSpPr/>
          <p:nvPr/>
        </p:nvSpPr>
        <p:spPr>
          <a:xfrm>
            <a:off x="5594239" y="4167872"/>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32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1" name="グラフ 70">
            <a:extLst>
              <a:ext uri="{FF2B5EF4-FFF2-40B4-BE49-F238E27FC236}">
                <a16:creationId xmlns:a16="http://schemas.microsoft.com/office/drawing/2014/main" id="{DE3E240F-62D6-4A36-8901-8CC59F874705}"/>
              </a:ext>
            </a:extLst>
          </p:cNvPr>
          <p:cNvGraphicFramePr>
            <a:graphicFrameLocks/>
          </p:cNvGraphicFramePr>
          <p:nvPr>
            <p:extLst>
              <p:ext uri="{D42A27DB-BD31-4B8C-83A1-F6EECF244321}">
                <p14:modId xmlns:p14="http://schemas.microsoft.com/office/powerpoint/2010/main" val="1858804539"/>
              </p:ext>
            </p:extLst>
          </p:nvPr>
        </p:nvGraphicFramePr>
        <p:xfrm>
          <a:off x="5881796" y="2812961"/>
          <a:ext cx="2854868" cy="1813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6" name="グラフ 75">
            <a:extLst>
              <a:ext uri="{FF2B5EF4-FFF2-40B4-BE49-F238E27FC236}">
                <a16:creationId xmlns:a16="http://schemas.microsoft.com/office/drawing/2014/main" id="{A55F9179-2741-4F9B-B2CA-2337EE1AE168}"/>
              </a:ext>
            </a:extLst>
          </p:cNvPr>
          <p:cNvGraphicFramePr>
            <a:graphicFrameLocks/>
          </p:cNvGraphicFramePr>
          <p:nvPr>
            <p:extLst>
              <p:ext uri="{D42A27DB-BD31-4B8C-83A1-F6EECF244321}">
                <p14:modId xmlns:p14="http://schemas.microsoft.com/office/powerpoint/2010/main" val="2793282593"/>
              </p:ext>
            </p:extLst>
          </p:nvPr>
        </p:nvGraphicFramePr>
        <p:xfrm>
          <a:off x="2416103" y="2857992"/>
          <a:ext cx="2922269" cy="1813982"/>
        </p:xfrm>
        <a:graphic>
          <a:graphicData uri="http://schemas.openxmlformats.org/drawingml/2006/chart">
            <c:chart xmlns:c="http://schemas.openxmlformats.org/drawingml/2006/chart" xmlns:r="http://schemas.openxmlformats.org/officeDocument/2006/relationships" r:id="rId4"/>
          </a:graphicData>
        </a:graphic>
      </p:graphicFrame>
      <p:sp>
        <p:nvSpPr>
          <p:cNvPr id="8" name="正方形/長方形 7">
            <a:extLst>
              <a:ext uri="{FF2B5EF4-FFF2-40B4-BE49-F238E27FC236}">
                <a16:creationId xmlns:a16="http://schemas.microsoft.com/office/drawing/2014/main" id="{6A264DA4-6051-40ED-8E1B-1785F5435453}"/>
              </a:ext>
            </a:extLst>
          </p:cNvPr>
          <p:cNvSpPr/>
          <p:nvPr/>
        </p:nvSpPr>
        <p:spPr>
          <a:xfrm>
            <a:off x="806635" y="5952046"/>
            <a:ext cx="7560636" cy="68523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Classify blocks to higher image quality </a:t>
            </a:r>
            <a:endParaRPr kumimoji="1" lang="en-US" altLang="ja-JP" sz="2400">
              <a:solidFill>
                <a:schemeClr val="bg1"/>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Image segmentation</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258511"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Adjust the number of ICA bases to the number of DCT bases and compare</a:t>
            </a:r>
          </a:p>
        </p:txBody>
      </p:sp>
      <p:sp>
        <p:nvSpPr>
          <p:cNvPr id="10" name="テキスト ボックス 9">
            <a:extLst>
              <a:ext uri="{FF2B5EF4-FFF2-40B4-BE49-F238E27FC236}">
                <a16:creationId xmlns:a16="http://schemas.microsoft.com/office/drawing/2014/main" id="{1AF53F6E-3047-4A39-81C7-D86E16D70D0A}"/>
              </a:ext>
            </a:extLst>
          </p:cNvPr>
          <p:cNvSpPr txBox="1"/>
          <p:nvPr/>
        </p:nvSpPr>
        <p:spPr>
          <a:xfrm>
            <a:off x="4100282" y="3355039"/>
            <a:ext cx="973343"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18 bases</a:t>
            </a:r>
            <a:endParaRPr kumimoji="1" lang="ja-JP" altLang="en-US">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22FE613-E045-4DBA-8892-3546DF910C70}"/>
              </a:ext>
            </a:extLst>
          </p:cNvPr>
          <p:cNvSpPr txBox="1"/>
          <p:nvPr/>
        </p:nvSpPr>
        <p:spPr>
          <a:xfrm>
            <a:off x="6720821" y="3690673"/>
            <a:ext cx="875184" cy="369332"/>
          </a:xfrm>
          <a:prstGeom prst="rect">
            <a:avLst/>
          </a:prstGeom>
          <a:noFill/>
        </p:spPr>
        <p:txBody>
          <a:bodyPr wrap="square" rtlCol="0">
            <a:spAutoFit/>
          </a:bodyPr>
          <a:lstStyle/>
          <a:p>
            <a:r>
              <a:rPr kumimoji="1" lang="en-US" altLang="ja-JP">
                <a:latin typeface="Times New Roman" panose="02020603050405020304" pitchFamily="18" charset="0"/>
                <a:cs typeface="Times New Roman" panose="02020603050405020304" pitchFamily="18" charset="0"/>
              </a:rPr>
              <a:t>6 bases</a:t>
            </a:r>
            <a:endParaRPr kumimoji="1" lang="ja-JP" altLang="en-US">
              <a:latin typeface="Times New Roman" panose="02020603050405020304" pitchFamily="18" charset="0"/>
              <a:cs typeface="Times New Roman" panose="02020603050405020304" pitchFamily="18" charset="0"/>
            </a:endParaRPr>
          </a:p>
        </p:txBody>
      </p:sp>
      <p:pic>
        <p:nvPicPr>
          <p:cNvPr id="12" name="図 11" descr="背景パターン&#10;&#10;自動的に生成された説明">
            <a:extLst>
              <a:ext uri="{FF2B5EF4-FFF2-40B4-BE49-F238E27FC236}">
                <a16:creationId xmlns:a16="http://schemas.microsoft.com/office/drawing/2014/main" id="{7A6B07DE-0EEF-465E-9E67-5E1085F1B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0395" y="4955107"/>
            <a:ext cx="789696" cy="789696"/>
          </a:xfrm>
          <a:prstGeom prst="rect">
            <a:avLst/>
          </a:prstGeom>
          <a:effectLst>
            <a:outerShdw blurRad="50800" dist="38100" dir="2700000" algn="tl" rotWithShape="0">
              <a:prstClr val="black">
                <a:alpha val="40000"/>
              </a:prstClr>
            </a:outerShdw>
          </a:effectLst>
        </p:spPr>
      </p:pic>
      <p:pic>
        <p:nvPicPr>
          <p:cNvPr id="14" name="図 13" descr="図形 が含まれている画像&#10;&#10;自動的に生成された説明">
            <a:extLst>
              <a:ext uri="{FF2B5EF4-FFF2-40B4-BE49-F238E27FC236}">
                <a16:creationId xmlns:a16="http://schemas.microsoft.com/office/drawing/2014/main" id="{E8A1D6CF-814C-4DBB-A505-94B87BC3E2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2940" y="4955108"/>
            <a:ext cx="789695" cy="789695"/>
          </a:xfrm>
          <a:prstGeom prst="rect">
            <a:avLst/>
          </a:prstGeom>
          <a:effectLst>
            <a:outerShdw blurRad="50800" dist="38100" dir="2700000" algn="tl" rotWithShape="0">
              <a:prstClr val="black">
                <a:alpha val="40000"/>
              </a:prstClr>
            </a:outerShdw>
          </a:effectLst>
        </p:spPr>
      </p:pic>
      <p:pic>
        <p:nvPicPr>
          <p:cNvPr id="16" name="図 15" descr="図形 が含まれている画像&#10;&#10;自動的に生成された説明">
            <a:extLst>
              <a:ext uri="{FF2B5EF4-FFF2-40B4-BE49-F238E27FC236}">
                <a16:creationId xmlns:a16="http://schemas.microsoft.com/office/drawing/2014/main" id="{5F57F982-EAF2-43C4-AA1C-A116CF7336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9349" y="1460983"/>
            <a:ext cx="609600" cy="609600"/>
          </a:xfrm>
          <a:prstGeom prst="rect">
            <a:avLst/>
          </a:prstGeom>
          <a:ln w="25400">
            <a:solidFill>
              <a:srgbClr val="FF0000"/>
            </a:solidFill>
          </a:ln>
          <a:effectLst>
            <a:outerShdw blurRad="50800" dist="38100" dir="2700000" algn="tl" rotWithShape="0">
              <a:prstClr val="black">
                <a:alpha val="40000"/>
              </a:prstClr>
            </a:outerShdw>
          </a:effectLst>
        </p:spPr>
      </p:pic>
      <p:pic>
        <p:nvPicPr>
          <p:cNvPr id="81" name="図 80" descr="雪の上を飛ぶ飛行機の白黒写真&#10;&#10;自動的に生成された説明">
            <a:extLst>
              <a:ext uri="{FF2B5EF4-FFF2-40B4-BE49-F238E27FC236}">
                <a16:creationId xmlns:a16="http://schemas.microsoft.com/office/drawing/2014/main" id="{3BCC9E18-5D4B-4DE4-9844-F63E2E0F9E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514" y="2735580"/>
            <a:ext cx="1690077" cy="1690077"/>
          </a:xfrm>
          <a:prstGeom prst="rect">
            <a:avLst/>
          </a:prstGeom>
          <a:effectLst>
            <a:outerShdw blurRad="50800" dist="38100" dir="2700000" algn="tl" rotWithShape="0">
              <a:prstClr val="black">
                <a:alpha val="40000"/>
              </a:prstClr>
            </a:outerShdw>
          </a:effectLst>
        </p:spPr>
      </p:pic>
      <p:sp>
        <p:nvSpPr>
          <p:cNvPr id="82" name="正方形/長方形 81">
            <a:extLst>
              <a:ext uri="{FF2B5EF4-FFF2-40B4-BE49-F238E27FC236}">
                <a16:creationId xmlns:a16="http://schemas.microsoft.com/office/drawing/2014/main" id="{59B63EE0-AEA9-45FE-B158-AAD9584FEDBE}"/>
              </a:ext>
            </a:extLst>
          </p:cNvPr>
          <p:cNvSpPr/>
          <p:nvPr/>
        </p:nvSpPr>
        <p:spPr>
          <a:xfrm>
            <a:off x="504580" y="3141011"/>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3" name="直線コネクタ 82">
            <a:extLst>
              <a:ext uri="{FF2B5EF4-FFF2-40B4-BE49-F238E27FC236}">
                <a16:creationId xmlns:a16="http://schemas.microsoft.com/office/drawing/2014/main" id="{885B134E-303C-4402-BD47-E71D26DB208C}"/>
              </a:ext>
            </a:extLst>
          </p:cNvPr>
          <p:cNvCxnSpPr>
            <a:cxnSpLocks/>
            <a:stCxn id="82" idx="3"/>
            <a:endCxn id="16" idx="1"/>
          </p:cNvCxnSpPr>
          <p:nvPr/>
        </p:nvCxnSpPr>
        <p:spPr>
          <a:xfrm flipV="1">
            <a:off x="572948" y="1765783"/>
            <a:ext cx="1736401" cy="14079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D6EFDE47-B98A-4023-98A2-E86C22F441DE}"/>
              </a:ext>
            </a:extLst>
          </p:cNvPr>
          <p:cNvSpPr txBox="1"/>
          <p:nvPr/>
        </p:nvSpPr>
        <p:spPr>
          <a:xfrm>
            <a:off x="504580" y="4351997"/>
            <a:ext cx="1293944"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Input image</a:t>
            </a:r>
            <a:endParaRPr kumimoji="1" lang="ja-JP" altLang="en-US">
              <a:latin typeface="Times New Roman" panose="02020603050405020304" pitchFamily="18" charset="0"/>
              <a:cs typeface="Times New Roman" panose="02020603050405020304" pitchFamily="18" charset="0"/>
            </a:endParaRPr>
          </a:p>
        </p:txBody>
      </p:sp>
      <p:sp>
        <p:nvSpPr>
          <p:cNvPr id="85" name="テキスト ボックス 84">
            <a:extLst>
              <a:ext uri="{FF2B5EF4-FFF2-40B4-BE49-F238E27FC236}">
                <a16:creationId xmlns:a16="http://schemas.microsoft.com/office/drawing/2014/main" id="{04B14026-E904-4534-8169-7D46455916C4}"/>
              </a:ext>
            </a:extLst>
          </p:cNvPr>
          <p:cNvSpPr txBox="1"/>
          <p:nvPr/>
        </p:nvSpPr>
        <p:spPr>
          <a:xfrm>
            <a:off x="2246099" y="2038190"/>
            <a:ext cx="73609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B</a:t>
            </a:r>
            <a:r>
              <a:rPr kumimoji="1" lang="en-US" altLang="ja-JP">
                <a:latin typeface="Times New Roman" panose="02020603050405020304" pitchFamily="18" charset="0"/>
                <a:cs typeface="Times New Roman" panose="02020603050405020304" pitchFamily="18" charset="0"/>
              </a:rPr>
              <a:t>lock</a:t>
            </a:r>
            <a:endParaRPr kumimoji="1" lang="ja-JP" altLang="en-US">
              <a:latin typeface="Times New Roman" panose="02020603050405020304" pitchFamily="18" charset="0"/>
              <a:cs typeface="Times New Roman" panose="02020603050405020304" pitchFamily="18" charset="0"/>
            </a:endParaRPr>
          </a:p>
        </p:txBody>
      </p:sp>
      <p:cxnSp>
        <p:nvCxnSpPr>
          <p:cNvPr id="24" name="コネクタ: カギ線 23">
            <a:extLst>
              <a:ext uri="{FF2B5EF4-FFF2-40B4-BE49-F238E27FC236}">
                <a16:creationId xmlns:a16="http://schemas.microsoft.com/office/drawing/2014/main" id="{F35CFE33-E118-49A6-8DC9-9344BF9FF55A}"/>
              </a:ext>
            </a:extLst>
          </p:cNvPr>
          <p:cNvCxnSpPr>
            <a:cxnSpLocks/>
            <a:stCxn id="16" idx="3"/>
          </p:cNvCxnSpPr>
          <p:nvPr/>
        </p:nvCxnSpPr>
        <p:spPr>
          <a:xfrm>
            <a:off x="2918949" y="1765783"/>
            <a:ext cx="1181333" cy="1015517"/>
          </a:xfrm>
          <a:prstGeom prst="bentConnector3">
            <a:avLst>
              <a:gd name="adj1" fmla="val 10031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3335ACF6-8B54-4282-8419-0003A7AAD53F}"/>
              </a:ext>
            </a:extLst>
          </p:cNvPr>
          <p:cNvCxnSpPr>
            <a:cxnSpLocks/>
            <a:stCxn id="16" idx="3"/>
          </p:cNvCxnSpPr>
          <p:nvPr/>
        </p:nvCxnSpPr>
        <p:spPr>
          <a:xfrm>
            <a:off x="2918949" y="1765783"/>
            <a:ext cx="4408443" cy="959351"/>
          </a:xfrm>
          <a:prstGeom prst="bentConnector3">
            <a:avLst>
              <a:gd name="adj1" fmla="val 99954"/>
            </a:avLst>
          </a:prstGeom>
          <a:ln w="2857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CB73258-5032-4F05-9B00-E548C153164B}"/>
              </a:ext>
            </a:extLst>
          </p:cNvPr>
          <p:cNvSpPr txBox="1"/>
          <p:nvPr/>
        </p:nvSpPr>
        <p:spPr>
          <a:xfrm>
            <a:off x="2871766" y="2503571"/>
            <a:ext cx="699230" cy="400110"/>
          </a:xfrm>
          <a:prstGeom prst="rect">
            <a:avLst/>
          </a:prstGeom>
          <a:solidFill>
            <a:schemeClr val="bg1"/>
          </a:solidFill>
        </p:spPr>
        <p:txBody>
          <a:bodyPr wrap="none" rtlCol="0">
            <a:spAutoFit/>
          </a:bodyPr>
          <a:lstStyle/>
          <a:p>
            <a:r>
              <a:rPr kumimoji="1" lang="en-US" altLang="ja-JP" sz="2000">
                <a:latin typeface="Times New Roman" panose="02020603050405020304" pitchFamily="18" charset="0"/>
                <a:cs typeface="Times New Roman" panose="02020603050405020304" pitchFamily="18" charset="0"/>
              </a:rPr>
              <a:t>DCT</a:t>
            </a:r>
            <a:endParaRPr kumimoji="1" lang="ja-JP" altLang="en-US" sz="2000">
              <a:latin typeface="Times New Roman" panose="02020603050405020304" pitchFamily="18" charset="0"/>
              <a:cs typeface="Times New Roman" panose="02020603050405020304" pitchFamily="18" charset="0"/>
            </a:endParaRPr>
          </a:p>
        </p:txBody>
      </p:sp>
      <p:sp>
        <p:nvSpPr>
          <p:cNvPr id="89" name="テキスト ボックス 88">
            <a:extLst>
              <a:ext uri="{FF2B5EF4-FFF2-40B4-BE49-F238E27FC236}">
                <a16:creationId xmlns:a16="http://schemas.microsoft.com/office/drawing/2014/main" id="{45159A93-9D12-4C15-8855-86A7ED87A166}"/>
              </a:ext>
            </a:extLst>
          </p:cNvPr>
          <p:cNvSpPr txBox="1"/>
          <p:nvPr/>
        </p:nvSpPr>
        <p:spPr>
          <a:xfrm>
            <a:off x="3851757" y="1912859"/>
            <a:ext cx="3724160" cy="646331"/>
          </a:xfrm>
          <a:prstGeom prst="rect">
            <a:avLst/>
          </a:prstGeom>
          <a:solidFill>
            <a:schemeClr val="bg1"/>
          </a:solidFill>
        </p:spPr>
        <p:txBody>
          <a:bodyPr wrap="none" rtlCol="0">
            <a:spAutoFit/>
          </a:bodyPr>
          <a:lstStyle/>
          <a:p>
            <a:pPr algn="ctr"/>
            <a:r>
              <a:rPr kumimoji="1" lang="en-US" altLang="ja-JP">
                <a:latin typeface="Times New Roman" panose="02020603050405020304" pitchFamily="18" charset="0"/>
                <a:cs typeface="Times New Roman" panose="02020603050405020304" pitchFamily="18" charset="0"/>
              </a:rPr>
              <a:t>Adjust the number of ICA bases to be </a:t>
            </a:r>
          </a:p>
          <a:p>
            <a:pPr algn="ctr"/>
            <a:r>
              <a:rPr kumimoji="1" lang="en-US" altLang="ja-JP">
                <a:latin typeface="Times New Roman" panose="02020603050405020304" pitchFamily="18" charset="0"/>
                <a:cs typeface="Times New Roman" panose="02020603050405020304" pitchFamily="18" charset="0"/>
              </a:rPr>
              <a:t>less than or equal to the DCT bases</a:t>
            </a:r>
            <a:endParaRPr kumimoji="1" lang="ja-JP" altLang="en-US">
              <a:latin typeface="Times New Roman" panose="02020603050405020304" pitchFamily="18" charset="0"/>
              <a:cs typeface="Times New Roman" panose="02020603050405020304" pitchFamily="18" charset="0"/>
            </a:endParaRPr>
          </a:p>
        </p:txBody>
      </p:sp>
      <p:cxnSp>
        <p:nvCxnSpPr>
          <p:cNvPr id="92" name="直線矢印コネクタ 91">
            <a:extLst>
              <a:ext uri="{FF2B5EF4-FFF2-40B4-BE49-F238E27FC236}">
                <a16:creationId xmlns:a16="http://schemas.microsoft.com/office/drawing/2014/main" id="{0C4BCFCA-666C-4FAF-9C57-CBA1B18B1EAD}"/>
              </a:ext>
            </a:extLst>
          </p:cNvPr>
          <p:cNvCxnSpPr>
            <a:cxnSpLocks/>
            <a:stCxn id="12" idx="3"/>
            <a:endCxn id="14" idx="1"/>
          </p:cNvCxnSpPr>
          <p:nvPr/>
        </p:nvCxnSpPr>
        <p:spPr>
          <a:xfrm>
            <a:off x="4270091" y="5349955"/>
            <a:ext cx="2642849"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9182585F-1785-4046-9635-D35C94CB0638}"/>
              </a:ext>
            </a:extLst>
          </p:cNvPr>
          <p:cNvSpPr txBox="1"/>
          <p:nvPr/>
        </p:nvSpPr>
        <p:spPr>
          <a:xfrm>
            <a:off x="4415552" y="4959791"/>
            <a:ext cx="2351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Compere image quality</a:t>
            </a:r>
            <a:endParaRPr kumimoji="1" lang="ja-JP" altLang="en-US">
              <a:latin typeface="Times New Roman" panose="02020603050405020304" pitchFamily="18" charset="0"/>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3EC6C161-A33F-421F-B41E-41DFEF11A562}"/>
              </a:ext>
            </a:extLst>
          </p:cNvPr>
          <p:cNvSpPr txBox="1"/>
          <p:nvPr/>
        </p:nvSpPr>
        <p:spPr>
          <a:xfrm>
            <a:off x="5351706" y="5307110"/>
            <a:ext cx="479619"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VS</a:t>
            </a:r>
            <a:endParaRPr kumimoji="1" lang="ja-JP" altLang="en-US">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7221126-DE16-42C2-BD37-F5F2F39B9AE2}"/>
              </a:ext>
            </a:extLst>
          </p:cNvPr>
          <p:cNvSpPr txBox="1"/>
          <p:nvPr/>
        </p:nvSpPr>
        <p:spPr>
          <a:xfrm>
            <a:off x="7946652" y="2502126"/>
            <a:ext cx="627095" cy="400110"/>
          </a:xfrm>
          <a:prstGeom prst="rect">
            <a:avLst/>
          </a:prstGeom>
          <a:solidFill>
            <a:schemeClr val="bg1"/>
          </a:solidFill>
        </p:spPr>
        <p:txBody>
          <a:bodyPr wrap="none" rtlCol="0">
            <a:spAutoFit/>
          </a:bodyPr>
          <a:lstStyle/>
          <a:p>
            <a:r>
              <a:rPr kumimoji="1" lang="en-US" altLang="ja-JP" sz="2000">
                <a:latin typeface="Times New Roman" panose="02020603050405020304" pitchFamily="18" charset="0"/>
                <a:cs typeface="Times New Roman" panose="02020603050405020304" pitchFamily="18" charset="0"/>
              </a:rPr>
              <a:t>ICA</a:t>
            </a:r>
            <a:endParaRPr kumimoji="1" lang="ja-JP" altLang="en-US" sz="2000">
              <a:latin typeface="Times New Roman" panose="02020603050405020304" pitchFamily="18" charset="0"/>
              <a:cs typeface="Times New Roman" panose="02020603050405020304" pitchFamily="18" charset="0"/>
            </a:endParaRPr>
          </a:p>
        </p:txBody>
      </p:sp>
      <p:cxnSp>
        <p:nvCxnSpPr>
          <p:cNvPr id="102" name="直線矢印コネクタ 101">
            <a:extLst>
              <a:ext uri="{FF2B5EF4-FFF2-40B4-BE49-F238E27FC236}">
                <a16:creationId xmlns:a16="http://schemas.microsoft.com/office/drawing/2014/main" id="{B75A964B-7F6A-4F64-BD85-FA36C1A84FC4}"/>
              </a:ext>
            </a:extLst>
          </p:cNvPr>
          <p:cNvCxnSpPr>
            <a:cxnSpLocks/>
            <a:stCxn id="71" idx="2"/>
            <a:endCxn id="14" idx="0"/>
          </p:cNvCxnSpPr>
          <p:nvPr/>
        </p:nvCxnSpPr>
        <p:spPr>
          <a:xfrm flipH="1">
            <a:off x="7307788" y="4626943"/>
            <a:ext cx="1442" cy="3281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437FA49-BC89-4307-A333-508F2E91CD2F}"/>
              </a:ext>
            </a:extLst>
          </p:cNvPr>
          <p:cNvCxnSpPr>
            <a:cxnSpLocks/>
            <a:stCxn id="76" idx="2"/>
            <a:endCxn id="12" idx="0"/>
          </p:cNvCxnSpPr>
          <p:nvPr/>
        </p:nvCxnSpPr>
        <p:spPr>
          <a:xfrm flipH="1">
            <a:off x="3875243" y="4671974"/>
            <a:ext cx="1994" cy="283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0A4BE45C-2432-4D4A-95CA-F3F76C30617F}"/>
              </a:ext>
            </a:extLst>
          </p:cNvPr>
          <p:cNvSpPr txBox="1"/>
          <p:nvPr/>
        </p:nvSpPr>
        <p:spPr>
          <a:xfrm>
            <a:off x="2651688" y="5375471"/>
            <a:ext cx="857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26.8dB</a:t>
            </a:r>
            <a:endParaRPr kumimoji="1" lang="ja-JP" altLang="en-US">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6C69918B-97BD-48B9-93F9-39D7A77F6092}"/>
              </a:ext>
            </a:extLst>
          </p:cNvPr>
          <p:cNvSpPr txBox="1"/>
          <p:nvPr/>
        </p:nvSpPr>
        <p:spPr>
          <a:xfrm>
            <a:off x="7740854" y="5375471"/>
            <a:ext cx="857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27.3dB</a:t>
            </a:r>
            <a:endParaRPr kumimoji="1" lang="ja-JP"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75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715088B8-2799-4C95-A213-9BEB8C9B74C4}"/>
              </a:ext>
            </a:extLst>
          </p:cNvPr>
          <p:cNvGraphicFramePr/>
          <p:nvPr>
            <p:extLst>
              <p:ext uri="{D42A27DB-BD31-4B8C-83A1-F6EECF244321}">
                <p14:modId xmlns:p14="http://schemas.microsoft.com/office/powerpoint/2010/main" val="2549543025"/>
              </p:ext>
            </p:extLst>
          </p:nvPr>
        </p:nvGraphicFramePr>
        <p:xfrm>
          <a:off x="273050" y="1951082"/>
          <a:ext cx="5261518" cy="3290606"/>
        </p:xfrm>
        <a:graphic>
          <a:graphicData uri="http://schemas.openxmlformats.org/drawingml/2006/chart">
            <c:chart xmlns:c="http://schemas.openxmlformats.org/drawingml/2006/chart" xmlns:r="http://schemas.openxmlformats.org/officeDocument/2006/relationships" r:id="rId3"/>
          </a:graphicData>
        </a:graphic>
      </p:graphicFrame>
      <p:sp>
        <p:nvSpPr>
          <p:cNvPr id="7" name="タイトル 1">
            <a:extLst>
              <a:ext uri="{FF2B5EF4-FFF2-40B4-BE49-F238E27FC236}">
                <a16:creationId xmlns:a16="http://schemas.microsoft.com/office/drawing/2014/main" id="{87553B92-66A3-4435-92E1-FCE39F95833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 P</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E7F3D498-8D52-4BF0-868D-75054A2301EA}"/>
              </a:ext>
            </a:extLst>
          </p:cNvPr>
          <p:cNvSpPr>
            <a:spLocks noGrp="1"/>
          </p:cNvSpPr>
          <p:nvPr>
            <p:ph idx="1"/>
          </p:nvPr>
        </p:nvSpPr>
        <p:spPr>
          <a:xfrm>
            <a:off x="273050" y="987457"/>
            <a:ext cx="7997738" cy="826465"/>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The minimum number of ICA bases and the number of blocks that</a:t>
            </a:r>
          </a:p>
          <a:p>
            <a:pPr marL="0" indent="0">
              <a:buNone/>
            </a:pPr>
            <a:r>
              <a:rPr lang="en-US" altLang="ja-JP" sz="2000">
                <a:latin typeface="Times New Roman" panose="02020603050405020304" pitchFamily="18" charset="0"/>
              </a:rPr>
              <a:t>     can be better image quality that DCT when quantized at 31dB</a:t>
            </a:r>
          </a:p>
        </p:txBody>
      </p:sp>
      <p:sp>
        <p:nvSpPr>
          <p:cNvPr id="9" name="正方形/長方形 8">
            <a:extLst>
              <a:ext uri="{FF2B5EF4-FFF2-40B4-BE49-F238E27FC236}">
                <a16:creationId xmlns:a16="http://schemas.microsoft.com/office/drawing/2014/main" id="{EA8C06B4-EE49-485F-8714-E3B4D255818D}"/>
              </a:ext>
            </a:extLst>
          </p:cNvPr>
          <p:cNvSpPr/>
          <p:nvPr/>
        </p:nvSpPr>
        <p:spPr>
          <a:xfrm>
            <a:off x="881471" y="5552263"/>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Priority of quantization should be</a:t>
            </a:r>
          </a:p>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based on </a:t>
            </a:r>
            <a:r>
              <a:rPr lang="en-US" altLang="ja-JP" sz="2400">
                <a:solidFill>
                  <a:schemeClr val="accent2"/>
                </a:solidFill>
                <a:latin typeface="Times New Roman" panose="02020603050405020304" pitchFamily="18" charset="0"/>
                <a:cs typeface="Times New Roman" panose="02020603050405020304" pitchFamily="18" charset="0"/>
              </a:rPr>
              <a:t>the combination of ICA basis</a:t>
            </a:r>
            <a:endParaRPr kumimoji="1" lang="en-US" altLang="ja-JP" sz="2400">
              <a:solidFill>
                <a:schemeClr val="accent2"/>
              </a:solidFill>
              <a:latin typeface="Times New Roman" panose="02020603050405020304" pitchFamily="18" charset="0"/>
              <a:cs typeface="Times New Roman" panose="02020603050405020304" pitchFamily="18" charset="0"/>
            </a:endParaRPr>
          </a:p>
        </p:txBody>
      </p:sp>
      <p:sp>
        <p:nvSpPr>
          <p:cNvPr id="10" name="コンテンツ プレースホルダー 2">
            <a:extLst>
              <a:ext uri="{FF2B5EF4-FFF2-40B4-BE49-F238E27FC236}">
                <a16:creationId xmlns:a16="http://schemas.microsoft.com/office/drawing/2014/main" id="{F6F16CCB-9C14-4B07-AA3A-0DF1271CD80D}"/>
              </a:ext>
            </a:extLst>
          </p:cNvPr>
          <p:cNvSpPr txBox="1">
            <a:spLocks/>
          </p:cNvSpPr>
          <p:nvPr/>
        </p:nvSpPr>
        <p:spPr>
          <a:xfrm>
            <a:off x="5909536" y="4088929"/>
            <a:ext cx="3064496" cy="5956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a:latin typeface="Times New Roman" panose="02020603050405020304" pitchFamily="18" charset="0"/>
                <a:cs typeface="Times New Roman" panose="02020603050405020304" pitchFamily="18" charset="0"/>
              </a:rPr>
              <a:t>Matching pursuits dose not consider </a:t>
            </a:r>
          </a:p>
          <a:p>
            <a:pPr marL="0" indent="0">
              <a:buNone/>
            </a:pPr>
            <a:r>
              <a:rPr lang="en-US" altLang="ja-JP" sz="1600">
                <a:latin typeface="Times New Roman" panose="02020603050405020304" pitchFamily="18" charset="0"/>
                <a:cs typeface="Times New Roman" panose="02020603050405020304" pitchFamily="18" charset="0"/>
              </a:rPr>
              <a:t>combinations of bases…</a:t>
            </a:r>
            <a:endParaRPr lang="en-US" altLang="ja-JP" sz="2000">
              <a:latin typeface="Times New Roman" panose="02020603050405020304" pitchFamily="18" charset="0"/>
            </a:endParaRPr>
          </a:p>
        </p:txBody>
      </p:sp>
      <p:sp>
        <p:nvSpPr>
          <p:cNvPr id="12" name="吹き出し: 角を丸めた四角形 11">
            <a:extLst>
              <a:ext uri="{FF2B5EF4-FFF2-40B4-BE49-F238E27FC236}">
                <a16:creationId xmlns:a16="http://schemas.microsoft.com/office/drawing/2014/main" id="{2D5918C2-15AF-4C5E-B948-C0D56B1500DB}"/>
              </a:ext>
            </a:extLst>
          </p:cNvPr>
          <p:cNvSpPr/>
          <p:nvPr/>
        </p:nvSpPr>
        <p:spPr>
          <a:xfrm>
            <a:off x="2295515" y="2363014"/>
            <a:ext cx="2858668" cy="1212107"/>
          </a:xfrm>
          <a:prstGeom prst="wedgeRoundRectCallout">
            <a:avLst>
              <a:gd name="adj1" fmla="val -63526"/>
              <a:gd name="adj2" fmla="val 5418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anose="02020603050405020304" pitchFamily="18" charset="0"/>
              </a:rPr>
              <a:t>Most of the blocks combine multiple ICA bases !</a:t>
            </a:r>
          </a:p>
        </p:txBody>
      </p:sp>
      <p:sp>
        <p:nvSpPr>
          <p:cNvPr id="11" name="正方形/長方形 10">
            <a:extLst>
              <a:ext uri="{FF2B5EF4-FFF2-40B4-BE49-F238E27FC236}">
                <a16:creationId xmlns:a16="http://schemas.microsoft.com/office/drawing/2014/main" id="{A4BCCAEF-9EC1-4A5C-8D65-72E17B3FEA9C}"/>
              </a:ext>
            </a:extLst>
          </p:cNvPr>
          <p:cNvSpPr/>
          <p:nvPr/>
        </p:nvSpPr>
        <p:spPr>
          <a:xfrm>
            <a:off x="6049020" y="2610098"/>
            <a:ext cx="2339103"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B66C746D-3928-4D16-94B0-3C81463C90BF}"/>
              </a:ext>
            </a:extLst>
          </p:cNvPr>
          <p:cNvGrpSpPr/>
          <p:nvPr/>
        </p:nvGrpSpPr>
        <p:grpSpPr>
          <a:xfrm>
            <a:off x="5990573" y="2915467"/>
            <a:ext cx="2939220" cy="586215"/>
            <a:chOff x="4545704" y="4695664"/>
            <a:chExt cx="4009789" cy="859967"/>
          </a:xfrm>
        </p:grpSpPr>
        <p:sp>
          <p:nvSpPr>
            <p:cNvPr id="14" name="テキスト ボックス 13">
              <a:extLst>
                <a:ext uri="{FF2B5EF4-FFF2-40B4-BE49-F238E27FC236}">
                  <a16:creationId xmlns:a16="http://schemas.microsoft.com/office/drawing/2014/main" id="{354C74BD-BE40-449F-A10C-87754563D7F5}"/>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15" name="図 14" descr="C:\Users\togashi\Documents\togashi\富樫研究\ICA18.PNG">
              <a:extLst>
                <a:ext uri="{FF2B5EF4-FFF2-40B4-BE49-F238E27FC236}">
                  <a16:creationId xmlns:a16="http://schemas.microsoft.com/office/drawing/2014/main" id="{35E327C4-D51C-41E3-BD53-A5EFBED843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16" name="図 15" descr="C:\Users\togashi\Documents\togashi\富樫研究\ICA40.PNG">
              <a:extLst>
                <a:ext uri="{FF2B5EF4-FFF2-40B4-BE49-F238E27FC236}">
                  <a16:creationId xmlns:a16="http://schemas.microsoft.com/office/drawing/2014/main" id="{1045C4EF-C40D-403D-B6B1-09883B2A615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17" name="テキスト ボックス 16">
              <a:extLst>
                <a:ext uri="{FF2B5EF4-FFF2-40B4-BE49-F238E27FC236}">
                  <a16:creationId xmlns:a16="http://schemas.microsoft.com/office/drawing/2014/main" id="{C447F30E-1286-4940-8EA0-3AC366ED979A}"/>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a:latin typeface="+mn-lt"/>
                </a:rPr>
                <a:t>＞</a:t>
              </a:r>
            </a:p>
          </p:txBody>
        </p:sp>
        <p:sp>
          <p:nvSpPr>
            <p:cNvPr id="18" name="テキスト ボックス 17">
              <a:extLst>
                <a:ext uri="{FF2B5EF4-FFF2-40B4-BE49-F238E27FC236}">
                  <a16:creationId xmlns:a16="http://schemas.microsoft.com/office/drawing/2014/main" id="{DA106B9B-E6C3-4CD7-9C2C-FA2B2BF7F7F5}"/>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a:latin typeface="+mn-lt"/>
                </a:rPr>
                <a:t>＞</a:t>
              </a:r>
            </a:p>
          </p:txBody>
        </p:sp>
        <p:pic>
          <p:nvPicPr>
            <p:cNvPr id="19" name="図 18">
              <a:extLst>
                <a:ext uri="{FF2B5EF4-FFF2-40B4-BE49-F238E27FC236}">
                  <a16:creationId xmlns:a16="http://schemas.microsoft.com/office/drawing/2014/main" id="{8FEB45CD-B2CB-4CDC-9C6F-D4A45777B2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20" name="図 19">
              <a:extLst>
                <a:ext uri="{FF2B5EF4-FFF2-40B4-BE49-F238E27FC236}">
                  <a16:creationId xmlns:a16="http://schemas.microsoft.com/office/drawing/2014/main" id="{6B1119C1-A477-4008-ADBE-A7D3488524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21" name="テキスト ボックス 20">
              <a:extLst>
                <a:ext uri="{FF2B5EF4-FFF2-40B4-BE49-F238E27FC236}">
                  <a16:creationId xmlns:a16="http://schemas.microsoft.com/office/drawing/2014/main" id="{270EB2B0-FE1D-4B53-BFAE-AB693660CD34}"/>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22" name="正方形/長方形 21">
            <a:extLst>
              <a:ext uri="{FF2B5EF4-FFF2-40B4-BE49-F238E27FC236}">
                <a16:creationId xmlns:a16="http://schemas.microsoft.com/office/drawing/2014/main" id="{58269D56-448E-4D24-9959-2D0738884281}"/>
              </a:ext>
            </a:extLst>
          </p:cNvPr>
          <p:cNvSpPr/>
          <p:nvPr/>
        </p:nvSpPr>
        <p:spPr>
          <a:xfrm>
            <a:off x="8365012" y="2640876"/>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a16="http://schemas.microsoft.com/office/drawing/2014/main" id="{39A09FC0-6847-41DC-B865-E6AF3A813910}"/>
              </a:ext>
            </a:extLst>
          </p:cNvPr>
          <p:cNvSpPr/>
          <p:nvPr/>
        </p:nvSpPr>
        <p:spPr>
          <a:xfrm>
            <a:off x="5485737" y="2640876"/>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cxnSp>
        <p:nvCxnSpPr>
          <p:cNvPr id="3" name="コネクタ: カギ線 2">
            <a:extLst>
              <a:ext uri="{FF2B5EF4-FFF2-40B4-BE49-F238E27FC236}">
                <a16:creationId xmlns:a16="http://schemas.microsoft.com/office/drawing/2014/main" id="{DC20704B-6F58-41CD-AE12-4E3553D1D291}"/>
              </a:ext>
            </a:extLst>
          </p:cNvPr>
          <p:cNvCxnSpPr>
            <a:cxnSpLocks/>
            <a:stCxn id="16" idx="2"/>
            <a:endCxn id="19" idx="2"/>
          </p:cNvCxnSpPr>
          <p:nvPr/>
        </p:nvCxnSpPr>
        <p:spPr>
          <a:xfrm rot="5400000" flipH="1" flipV="1">
            <a:off x="7242213" y="2383169"/>
            <a:ext cx="6847" cy="2136419"/>
          </a:xfrm>
          <a:prstGeom prst="bentConnector3">
            <a:avLst>
              <a:gd name="adj1" fmla="val -6677377"/>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CF73531F-A583-47E8-AB47-4503F2997646}"/>
              </a:ext>
            </a:extLst>
          </p:cNvPr>
          <p:cNvCxnSpPr>
            <a:cxnSpLocks/>
            <a:stCxn id="15" idx="2"/>
            <a:endCxn id="20" idx="2"/>
          </p:cNvCxnSpPr>
          <p:nvPr/>
        </p:nvCxnSpPr>
        <p:spPr>
          <a:xfrm rot="5400000" flipH="1" flipV="1">
            <a:off x="7252735" y="3090487"/>
            <a:ext cx="10549" cy="725888"/>
          </a:xfrm>
          <a:prstGeom prst="bentConnector3">
            <a:avLst>
              <a:gd name="adj1" fmla="val -4189610"/>
            </a:avLst>
          </a:prstGeom>
          <a:ln w="19050">
            <a:solidFill>
              <a:srgbClr val="F68E38"/>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7" name="グラフ 56">
            <a:extLst>
              <a:ext uri="{FF2B5EF4-FFF2-40B4-BE49-F238E27FC236}">
                <a16:creationId xmlns:a16="http://schemas.microsoft.com/office/drawing/2014/main" id="{7ADD520B-8EF7-4375-A111-BE3444BDFF05}"/>
              </a:ext>
            </a:extLst>
          </p:cNvPr>
          <p:cNvGraphicFramePr>
            <a:graphicFrameLocks/>
          </p:cNvGraphicFramePr>
          <p:nvPr>
            <p:extLst>
              <p:ext uri="{D42A27DB-BD31-4B8C-83A1-F6EECF244321}">
                <p14:modId xmlns:p14="http://schemas.microsoft.com/office/powerpoint/2010/main" val="3163624377"/>
              </p:ext>
            </p:extLst>
          </p:nvPr>
        </p:nvGraphicFramePr>
        <p:xfrm>
          <a:off x="4089581" y="1979788"/>
          <a:ext cx="4459765"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図 2" descr="設計図 が含まれている画像&#10;&#10;自動的に生成された説明">
            <a:extLst>
              <a:ext uri="{FF2B5EF4-FFF2-40B4-BE49-F238E27FC236}">
                <a16:creationId xmlns:a16="http://schemas.microsoft.com/office/drawing/2014/main" id="{5BF8ACE2-4B73-4337-941F-E08C36979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35" y="2781244"/>
            <a:ext cx="2438400" cy="2438400"/>
          </a:xfrm>
          <a:prstGeom prst="rect">
            <a:avLst/>
          </a:prstGeom>
        </p:spPr>
      </p:pic>
      <p:sp>
        <p:nvSpPr>
          <p:cNvPr id="86" name="右矢印 98">
            <a:extLst>
              <a:ext uri="{FF2B5EF4-FFF2-40B4-BE49-F238E27FC236}">
                <a16:creationId xmlns:a16="http://schemas.microsoft.com/office/drawing/2014/main" id="{AB8A4B3E-E00F-4989-9FD9-F4B1D0585209}"/>
              </a:ext>
            </a:extLst>
          </p:cNvPr>
          <p:cNvSpPr/>
          <p:nvPr/>
        </p:nvSpPr>
        <p:spPr>
          <a:xfrm rot="16200000">
            <a:off x="4788463" y="4874238"/>
            <a:ext cx="298705" cy="364048"/>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AD1409F-171B-446E-A9A0-0536901BAB71}"/>
              </a:ext>
            </a:extLst>
          </p:cNvPr>
          <p:cNvSpPr/>
          <p:nvPr/>
        </p:nvSpPr>
        <p:spPr>
          <a:xfrm>
            <a:off x="4755791" y="5222327"/>
            <a:ext cx="3911199"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Important bases in the conventional method</a:t>
            </a:r>
          </a:p>
        </p:txBody>
      </p:sp>
      <p:sp>
        <p:nvSpPr>
          <p:cNvPr id="47" name="正方形/長方形 46">
            <a:extLst>
              <a:ext uri="{FF2B5EF4-FFF2-40B4-BE49-F238E27FC236}">
                <a16:creationId xmlns:a16="http://schemas.microsoft.com/office/drawing/2014/main" id="{04EE8316-5D7F-400D-89FC-2C2C5C8A7DB9}"/>
              </a:ext>
            </a:extLst>
          </p:cNvPr>
          <p:cNvSpPr/>
          <p:nvPr/>
        </p:nvSpPr>
        <p:spPr>
          <a:xfrm>
            <a:off x="4556587" y="1734316"/>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Total MSE that can be improved from DCT</a:t>
            </a:r>
          </a:p>
        </p:txBody>
      </p:sp>
      <p:sp>
        <p:nvSpPr>
          <p:cNvPr id="49" name="正方形/長方形 48">
            <a:extLst>
              <a:ext uri="{FF2B5EF4-FFF2-40B4-BE49-F238E27FC236}">
                <a16:creationId xmlns:a16="http://schemas.microsoft.com/office/drawing/2014/main" id="{90ABFF8E-C67F-4015-8922-9416857B0074}"/>
              </a:ext>
            </a:extLst>
          </p:cNvPr>
          <p:cNvSpPr/>
          <p:nvPr/>
        </p:nvSpPr>
        <p:spPr>
          <a:xfrm>
            <a:off x="508508" y="2300778"/>
            <a:ext cx="3527733"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optimal</a:t>
            </a:r>
          </a:p>
        </p:txBody>
      </p:sp>
      <p:sp>
        <p:nvSpPr>
          <p:cNvPr id="56" name="正方形/長方形 55">
            <a:extLst>
              <a:ext uri="{FF2B5EF4-FFF2-40B4-BE49-F238E27FC236}">
                <a16:creationId xmlns:a16="http://schemas.microsoft.com/office/drawing/2014/main" id="{16FBF028-C746-430B-9606-DD89BCC677A0}"/>
              </a:ext>
            </a:extLst>
          </p:cNvPr>
          <p:cNvSpPr/>
          <p:nvPr/>
        </p:nvSpPr>
        <p:spPr>
          <a:xfrm>
            <a:off x="2275396" y="4796378"/>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EE9B72B0-7B18-4BE4-A938-BD971130E036}"/>
              </a:ext>
            </a:extLst>
          </p:cNvPr>
          <p:cNvSpPr/>
          <p:nvPr/>
        </p:nvSpPr>
        <p:spPr>
          <a:xfrm>
            <a:off x="561848" y="2364370"/>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4" name="図 93" descr="小さい, 流し, 座る, タイル張り が含まれている画像&#10;&#10;自動的に生成された説明">
            <a:extLst>
              <a:ext uri="{FF2B5EF4-FFF2-40B4-BE49-F238E27FC236}">
                <a16:creationId xmlns:a16="http://schemas.microsoft.com/office/drawing/2014/main" id="{F03C0BB6-CADF-4354-8E26-57EB80B4C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7241" y="1488593"/>
            <a:ext cx="331483" cy="331483"/>
          </a:xfrm>
          <a:prstGeom prst="rect">
            <a:avLst/>
          </a:prstGeom>
        </p:spPr>
      </p:pic>
      <p:pic>
        <p:nvPicPr>
          <p:cNvPr id="96" name="図 95" descr="座る, 小さい, 流し, タイル張り が含まれている画像&#10;&#10;自動的に生成された説明">
            <a:extLst>
              <a:ext uri="{FF2B5EF4-FFF2-40B4-BE49-F238E27FC236}">
                <a16:creationId xmlns:a16="http://schemas.microsoft.com/office/drawing/2014/main" id="{75380603-E142-4EED-9D9E-9E6B98439D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3172" y="1854079"/>
            <a:ext cx="331484" cy="331484"/>
          </a:xfrm>
          <a:prstGeom prst="rect">
            <a:avLst/>
          </a:prstGeom>
        </p:spPr>
      </p:pic>
      <p:pic>
        <p:nvPicPr>
          <p:cNvPr id="97" name="図 96" descr="ツリーマップ図 が含まれている画像&#10;&#10;自動的に生成された説明">
            <a:extLst>
              <a:ext uri="{FF2B5EF4-FFF2-40B4-BE49-F238E27FC236}">
                <a16:creationId xmlns:a16="http://schemas.microsoft.com/office/drawing/2014/main" id="{2D3BF3AD-D016-4248-BDF8-E35E34AEF3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740" y="1861962"/>
            <a:ext cx="331484" cy="331484"/>
          </a:xfrm>
          <a:prstGeom prst="rect">
            <a:avLst/>
          </a:prstGeom>
        </p:spPr>
      </p:pic>
      <p:grpSp>
        <p:nvGrpSpPr>
          <p:cNvPr id="31" name="グループ化 30">
            <a:extLst>
              <a:ext uri="{FF2B5EF4-FFF2-40B4-BE49-F238E27FC236}">
                <a16:creationId xmlns:a16="http://schemas.microsoft.com/office/drawing/2014/main" id="{15781DD2-7571-42C7-942D-18B3B443927F}"/>
              </a:ext>
            </a:extLst>
          </p:cNvPr>
          <p:cNvGrpSpPr/>
          <p:nvPr/>
        </p:nvGrpSpPr>
        <p:grpSpPr>
          <a:xfrm>
            <a:off x="4838349" y="4553673"/>
            <a:ext cx="3466249" cy="327230"/>
            <a:chOff x="4742481" y="3789308"/>
            <a:chExt cx="3466249" cy="327230"/>
          </a:xfrm>
        </p:grpSpPr>
        <p:pic>
          <p:nvPicPr>
            <p:cNvPr id="15" name="図 14" descr="小さい, 流し, 座る, タイル張り が含まれている画像&#10;&#10;自動的に生成された説明">
              <a:extLst>
                <a:ext uri="{FF2B5EF4-FFF2-40B4-BE49-F238E27FC236}">
                  <a16:creationId xmlns:a16="http://schemas.microsoft.com/office/drawing/2014/main" id="{28FCDF05-3241-4A4A-8486-5BC7F9E72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2119" y="3805334"/>
              <a:ext cx="120834" cy="120834"/>
            </a:xfrm>
            <a:prstGeom prst="rect">
              <a:avLst/>
            </a:prstGeom>
          </p:spPr>
        </p:pic>
        <p:pic>
          <p:nvPicPr>
            <p:cNvPr id="17" name="図 16" descr="座る, 小さい, 流し, タイル張り が含まれている画像&#10;&#10;自動的に生成された説明">
              <a:extLst>
                <a:ext uri="{FF2B5EF4-FFF2-40B4-BE49-F238E27FC236}">
                  <a16:creationId xmlns:a16="http://schemas.microsoft.com/office/drawing/2014/main" id="{FD971729-4A64-41DD-A40C-81DFFF106F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42481" y="3943427"/>
              <a:ext cx="120834" cy="120834"/>
            </a:xfrm>
            <a:prstGeom prst="rect">
              <a:avLst/>
            </a:prstGeom>
          </p:spPr>
        </p:pic>
        <p:pic>
          <p:nvPicPr>
            <p:cNvPr id="20" name="図 19" descr="ツリーマップ図 が含まれている画像&#10;&#10;自動的に生成された説明">
              <a:extLst>
                <a:ext uri="{FF2B5EF4-FFF2-40B4-BE49-F238E27FC236}">
                  <a16:creationId xmlns:a16="http://schemas.microsoft.com/office/drawing/2014/main" id="{87A2A709-9442-436A-A15C-C357E6028E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1978" y="3943427"/>
              <a:ext cx="120834" cy="120834"/>
            </a:xfrm>
            <a:prstGeom prst="rect">
              <a:avLst/>
            </a:prstGeom>
          </p:spPr>
        </p:pic>
        <p:pic>
          <p:nvPicPr>
            <p:cNvPr id="22" name="図 21" descr="座る, 小さい, タイル張り, 流し が含まれている画像&#10;&#10;自動的に生成された説明">
              <a:extLst>
                <a:ext uri="{FF2B5EF4-FFF2-40B4-BE49-F238E27FC236}">
                  <a16:creationId xmlns:a16="http://schemas.microsoft.com/office/drawing/2014/main" id="{C5EAA06E-AE6A-4386-BFB9-1F2DE9146C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3534" y="3796301"/>
              <a:ext cx="120834" cy="120834"/>
            </a:xfrm>
            <a:prstGeom prst="rect">
              <a:avLst/>
            </a:prstGeom>
          </p:spPr>
        </p:pic>
        <p:pic>
          <p:nvPicPr>
            <p:cNvPr id="80" name="図 79" descr="小さい, 流し, 座る, タイル張り が含まれている画像&#10;&#10;自動的に生成された説明">
              <a:extLst>
                <a:ext uri="{FF2B5EF4-FFF2-40B4-BE49-F238E27FC236}">
                  <a16:creationId xmlns:a16="http://schemas.microsoft.com/office/drawing/2014/main" id="{C8F9B411-15F1-419A-95B8-593EC86455F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830" y="3934069"/>
              <a:ext cx="120834" cy="120834"/>
            </a:xfrm>
            <a:prstGeom prst="rect">
              <a:avLst/>
            </a:prstGeom>
          </p:spPr>
        </p:pic>
        <p:pic>
          <p:nvPicPr>
            <p:cNvPr id="84" name="図 83" descr="ツリーマップ図 が含まれている画像&#10;&#10;自動的に生成された説明">
              <a:extLst>
                <a:ext uri="{FF2B5EF4-FFF2-40B4-BE49-F238E27FC236}">
                  <a16:creationId xmlns:a16="http://schemas.microsoft.com/office/drawing/2014/main" id="{FFFCF052-8731-44A2-A8A5-AC90AA2392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1708" y="3931545"/>
              <a:ext cx="120834" cy="120834"/>
            </a:xfrm>
            <a:prstGeom prst="rect">
              <a:avLst/>
            </a:prstGeom>
          </p:spPr>
        </p:pic>
        <p:pic>
          <p:nvPicPr>
            <p:cNvPr id="24" name="図 23" descr="背景パターン&#10;&#10;自動的に生成された説明">
              <a:extLst>
                <a:ext uri="{FF2B5EF4-FFF2-40B4-BE49-F238E27FC236}">
                  <a16:creationId xmlns:a16="http://schemas.microsoft.com/office/drawing/2014/main" id="{4D9380D2-4D6E-4AB0-B5CC-760311B2087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42039" y="3930163"/>
              <a:ext cx="120835" cy="120835"/>
            </a:xfrm>
            <a:prstGeom prst="rect">
              <a:avLst/>
            </a:prstGeom>
          </p:spPr>
        </p:pic>
        <p:pic>
          <p:nvPicPr>
            <p:cNvPr id="90" name="図 89" descr="小さい, 流し, 座る, タイル張り が含まれている画像&#10;&#10;自動的に生成された説明">
              <a:extLst>
                <a:ext uri="{FF2B5EF4-FFF2-40B4-BE49-F238E27FC236}">
                  <a16:creationId xmlns:a16="http://schemas.microsoft.com/office/drawing/2014/main" id="{E539E038-9ED7-44B7-ACF5-24AF272E5C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4949" y="3796301"/>
              <a:ext cx="120834" cy="120834"/>
            </a:xfrm>
            <a:prstGeom prst="rect">
              <a:avLst/>
            </a:prstGeom>
          </p:spPr>
        </p:pic>
        <p:pic>
          <p:nvPicPr>
            <p:cNvPr id="91" name="図 90" descr="ツリーマップ図 が含まれている画像&#10;&#10;自動的に生成された説明">
              <a:extLst>
                <a:ext uri="{FF2B5EF4-FFF2-40B4-BE49-F238E27FC236}">
                  <a16:creationId xmlns:a16="http://schemas.microsoft.com/office/drawing/2014/main" id="{9A1E7059-31E7-4A53-A9D1-889369ADFE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84736" y="3928039"/>
              <a:ext cx="120834" cy="120834"/>
            </a:xfrm>
            <a:prstGeom prst="rect">
              <a:avLst/>
            </a:prstGeom>
          </p:spPr>
        </p:pic>
        <p:pic>
          <p:nvPicPr>
            <p:cNvPr id="92" name="図 91" descr="小さい, 流し, 座る, タイル張り が含まれている画像&#10;&#10;自動的に生成された説明">
              <a:extLst>
                <a:ext uri="{FF2B5EF4-FFF2-40B4-BE49-F238E27FC236}">
                  <a16:creationId xmlns:a16="http://schemas.microsoft.com/office/drawing/2014/main" id="{27316520-417A-405C-B640-AAACFCE7D7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3736" y="3795822"/>
              <a:ext cx="147939" cy="147939"/>
            </a:xfrm>
            <a:prstGeom prst="rect">
              <a:avLst/>
            </a:prstGeom>
          </p:spPr>
        </p:pic>
        <p:pic>
          <p:nvPicPr>
            <p:cNvPr id="93" name="図 92" descr="ツリーマップ図 が含まれている画像&#10;&#10;自動的に生成された説明">
              <a:extLst>
                <a:ext uri="{FF2B5EF4-FFF2-40B4-BE49-F238E27FC236}">
                  <a16:creationId xmlns:a16="http://schemas.microsoft.com/office/drawing/2014/main" id="{0ABDE1BC-8B2E-41B3-8D47-92B5732D2E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85603" y="3960998"/>
              <a:ext cx="141695" cy="141695"/>
            </a:xfrm>
            <a:prstGeom prst="rect">
              <a:avLst/>
            </a:prstGeom>
          </p:spPr>
        </p:pic>
        <p:pic>
          <p:nvPicPr>
            <p:cNvPr id="26" name="図 25" descr="小さい, タイル張り, 流し, 時計 が含まれている画像&#10;&#10;自動的に生成された説明">
              <a:extLst>
                <a:ext uri="{FF2B5EF4-FFF2-40B4-BE49-F238E27FC236}">
                  <a16:creationId xmlns:a16="http://schemas.microsoft.com/office/drawing/2014/main" id="{1B08E7A3-8689-4851-B497-1255D8A2AF0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73999" y="3799884"/>
              <a:ext cx="148300" cy="148300"/>
            </a:xfrm>
            <a:prstGeom prst="rect">
              <a:avLst/>
            </a:prstGeom>
          </p:spPr>
        </p:pic>
        <p:pic>
          <p:nvPicPr>
            <p:cNvPr id="98" name="図 97" descr="小さい, 流し, 座る, タイル張り が含まれている画像&#10;&#10;自動的に生成された説明">
              <a:extLst>
                <a:ext uri="{FF2B5EF4-FFF2-40B4-BE49-F238E27FC236}">
                  <a16:creationId xmlns:a16="http://schemas.microsoft.com/office/drawing/2014/main" id="{6BC89437-AED5-4871-968B-09C1AACDA5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5880" y="3963462"/>
              <a:ext cx="147939" cy="147939"/>
            </a:xfrm>
            <a:prstGeom prst="rect">
              <a:avLst/>
            </a:prstGeom>
          </p:spPr>
        </p:pic>
        <p:pic>
          <p:nvPicPr>
            <p:cNvPr id="28" name="図 27" descr="小さい, 流し, 座る, タイル張り が含まれている画像&#10;&#10;自動的に生成された説明">
              <a:extLst>
                <a:ext uri="{FF2B5EF4-FFF2-40B4-BE49-F238E27FC236}">
                  <a16:creationId xmlns:a16="http://schemas.microsoft.com/office/drawing/2014/main" id="{F8FC2629-574C-40B9-9FED-46D313CDEF3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81615" y="3798497"/>
              <a:ext cx="147939" cy="147939"/>
            </a:xfrm>
            <a:prstGeom prst="rect">
              <a:avLst/>
            </a:prstGeom>
          </p:spPr>
        </p:pic>
        <p:pic>
          <p:nvPicPr>
            <p:cNvPr id="101" name="図 100" descr="小さい, 流し, 座る, タイル張り が含まれている画像&#10;&#10;自動的に生成された説明">
              <a:extLst>
                <a:ext uri="{FF2B5EF4-FFF2-40B4-BE49-F238E27FC236}">
                  <a16:creationId xmlns:a16="http://schemas.microsoft.com/office/drawing/2014/main" id="{59996DE3-730E-46C3-BD12-785CFC56A3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1615" y="3968599"/>
              <a:ext cx="147939" cy="147939"/>
            </a:xfrm>
            <a:prstGeom prst="rect">
              <a:avLst/>
            </a:prstGeom>
          </p:spPr>
        </p:pic>
        <p:pic>
          <p:nvPicPr>
            <p:cNvPr id="102" name="図 101" descr="小さい, 流し, 座る, タイル張り が含まれている画像&#10;&#10;自動的に生成された説明">
              <a:extLst>
                <a:ext uri="{FF2B5EF4-FFF2-40B4-BE49-F238E27FC236}">
                  <a16:creationId xmlns:a16="http://schemas.microsoft.com/office/drawing/2014/main" id="{58881E7B-209B-4E7E-8B05-D12E59395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746" y="3795822"/>
              <a:ext cx="300873" cy="300873"/>
            </a:xfrm>
            <a:prstGeom prst="rect">
              <a:avLst/>
            </a:prstGeom>
          </p:spPr>
        </p:pic>
        <p:pic>
          <p:nvPicPr>
            <p:cNvPr id="103" name="図 102" descr="ツリーマップ図 が含まれている画像&#10;&#10;自動的に生成された説明">
              <a:extLst>
                <a:ext uri="{FF2B5EF4-FFF2-40B4-BE49-F238E27FC236}">
                  <a16:creationId xmlns:a16="http://schemas.microsoft.com/office/drawing/2014/main" id="{0F4FFD92-7DA5-46C9-9ECA-6D73D682D5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507073" y="3792990"/>
              <a:ext cx="300874" cy="300874"/>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C1D42804-4419-436B-AC36-12C0DD873D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7857" y="3789308"/>
              <a:ext cx="300873" cy="300873"/>
            </a:xfrm>
            <a:prstGeom prst="rect">
              <a:avLst/>
            </a:prstGeom>
          </p:spPr>
        </p:pic>
      </p:grpSp>
      <p:sp>
        <p:nvSpPr>
          <p:cNvPr id="48" name="タイトル 1">
            <a:extLst>
              <a:ext uri="{FF2B5EF4-FFF2-40B4-BE49-F238E27FC236}">
                <a16:creationId xmlns:a16="http://schemas.microsoft.com/office/drawing/2014/main" id="{51C8FCB7-CF45-46A3-88D8-4087DE75E551}"/>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0" name="コンテンツ プレースホルダー 2">
            <a:extLst>
              <a:ext uri="{FF2B5EF4-FFF2-40B4-BE49-F238E27FC236}">
                <a16:creationId xmlns:a16="http://schemas.microsoft.com/office/drawing/2014/main" id="{A2C6EA34-2822-4A3D-8F37-46E0755CAFF2}"/>
              </a:ext>
            </a:extLst>
          </p:cNvPr>
          <p:cNvSpPr>
            <a:spLocks noGrp="1"/>
          </p:cNvSpPr>
          <p:nvPr>
            <p:ph idx="1"/>
          </p:nvPr>
        </p:nvSpPr>
        <p:spPr>
          <a:xfrm>
            <a:off x="273050" y="960928"/>
            <a:ext cx="8764270" cy="523220"/>
          </a:xfrm>
        </p:spPr>
        <p:txBody>
          <a:bodyPr>
            <a:normAutofit fontScale="925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Step2 : Evaluate only with the basis that can optimal the image quality of the block</a:t>
            </a:r>
          </a:p>
        </p:txBody>
      </p:sp>
      <p:sp>
        <p:nvSpPr>
          <p:cNvPr id="63" name="正方形/長方形 62">
            <a:extLst>
              <a:ext uri="{FF2B5EF4-FFF2-40B4-BE49-F238E27FC236}">
                <a16:creationId xmlns:a16="http://schemas.microsoft.com/office/drawing/2014/main" id="{894F706E-96CE-4444-B379-8E9D94131819}"/>
              </a:ext>
            </a:extLst>
          </p:cNvPr>
          <p:cNvSpPr/>
          <p:nvPr/>
        </p:nvSpPr>
        <p:spPr>
          <a:xfrm>
            <a:off x="273050" y="1694768"/>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64" name="正方形/長方形 63">
            <a:extLst>
              <a:ext uri="{FF2B5EF4-FFF2-40B4-BE49-F238E27FC236}">
                <a16:creationId xmlns:a16="http://schemas.microsoft.com/office/drawing/2014/main" id="{B94FB933-E176-48C2-BCD1-336F4258827D}"/>
              </a:ext>
            </a:extLst>
          </p:cNvPr>
          <p:cNvSpPr/>
          <p:nvPr/>
        </p:nvSpPr>
        <p:spPr>
          <a:xfrm>
            <a:off x="874867" y="5693759"/>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rPr>
              <a:t>Optimizes the image quality of the entire image is the important basis</a:t>
            </a:r>
            <a:endParaRPr lang="ja-JP" altLang="en-US" sz="2400"/>
          </a:p>
        </p:txBody>
      </p:sp>
      <p:sp>
        <p:nvSpPr>
          <p:cNvPr id="44" name="正方形/長方形 43">
            <a:extLst>
              <a:ext uri="{FF2B5EF4-FFF2-40B4-BE49-F238E27FC236}">
                <a16:creationId xmlns:a16="http://schemas.microsoft.com/office/drawing/2014/main" id="{E5128D7C-91B4-46E6-872A-DC57BEF1815D}"/>
              </a:ext>
            </a:extLst>
          </p:cNvPr>
          <p:cNvSpPr/>
          <p:nvPr/>
        </p:nvSpPr>
        <p:spPr>
          <a:xfrm>
            <a:off x="1967146" y="467759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5" name="正方形/長方形 44">
            <a:extLst>
              <a:ext uri="{FF2B5EF4-FFF2-40B4-BE49-F238E27FC236}">
                <a16:creationId xmlns:a16="http://schemas.microsoft.com/office/drawing/2014/main" id="{CCBA6297-0EBA-468C-9FDB-8A112F93911E}"/>
              </a:ext>
            </a:extLst>
          </p:cNvPr>
          <p:cNvSpPr/>
          <p:nvPr/>
        </p:nvSpPr>
        <p:spPr>
          <a:xfrm>
            <a:off x="1432308" y="4440323"/>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6" name="正方形/長方形 45">
            <a:extLst>
              <a:ext uri="{FF2B5EF4-FFF2-40B4-BE49-F238E27FC236}">
                <a16:creationId xmlns:a16="http://schemas.microsoft.com/office/drawing/2014/main" id="{FD3D2211-7C18-47E9-A9A9-157C5A97209D}"/>
              </a:ext>
            </a:extLst>
          </p:cNvPr>
          <p:cNvSpPr/>
          <p:nvPr/>
        </p:nvSpPr>
        <p:spPr>
          <a:xfrm>
            <a:off x="2423172" y="459231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5" name="正方形/長方形 54">
            <a:extLst>
              <a:ext uri="{FF2B5EF4-FFF2-40B4-BE49-F238E27FC236}">
                <a16:creationId xmlns:a16="http://schemas.microsoft.com/office/drawing/2014/main" id="{067A1F5C-D517-4475-881B-29D0BC26D9EA}"/>
              </a:ext>
            </a:extLst>
          </p:cNvPr>
          <p:cNvSpPr/>
          <p:nvPr/>
        </p:nvSpPr>
        <p:spPr>
          <a:xfrm>
            <a:off x="2871528" y="437987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2" name="正方形/長方形 41">
            <a:extLst>
              <a:ext uri="{FF2B5EF4-FFF2-40B4-BE49-F238E27FC236}">
                <a16:creationId xmlns:a16="http://schemas.microsoft.com/office/drawing/2014/main" id="{3E16EA7D-B628-4709-9185-5E354786F4C2}"/>
              </a:ext>
            </a:extLst>
          </p:cNvPr>
          <p:cNvSpPr/>
          <p:nvPr/>
        </p:nvSpPr>
        <p:spPr>
          <a:xfrm>
            <a:off x="1118772" y="5222327"/>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Tree>
    <p:extLst>
      <p:ext uri="{BB962C8B-B14F-4D97-AF65-F5344CB8AC3E}">
        <p14:creationId xmlns:p14="http://schemas.microsoft.com/office/powerpoint/2010/main" val="160389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コネクタ 43">
            <a:extLst>
              <a:ext uri="{FF2B5EF4-FFF2-40B4-BE49-F238E27FC236}">
                <a16:creationId xmlns:a16="http://schemas.microsoft.com/office/drawing/2014/main" id="{5EC5ABE8-3F4F-2636-A8CC-D317DE087E50}"/>
              </a:ext>
            </a:extLst>
          </p:cNvPr>
          <p:cNvCxnSpPr>
            <a:cxnSpLocks/>
          </p:cNvCxnSpPr>
          <p:nvPr/>
        </p:nvCxnSpPr>
        <p:spPr>
          <a:xfrm>
            <a:off x="855655" y="1083294"/>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3E03487-4BBF-0D8A-0CF2-1C3397195FC6}"/>
              </a:ext>
            </a:extLst>
          </p:cNvPr>
          <p:cNvCxnSpPr>
            <a:cxnSpLocks/>
          </p:cNvCxnSpPr>
          <p:nvPr/>
        </p:nvCxnSpPr>
        <p:spPr>
          <a:xfrm>
            <a:off x="855654" y="3625997"/>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sz="2000" dirty="0">
                <a:highlight>
                  <a:srgbClr val="FFFFFF"/>
                </a:highlight>
                <a:latin typeface="Times New Roman" panose="02020603050405020304" pitchFamily="18" charset="0"/>
              </a:rPr>
              <a:t> </a:t>
            </a:r>
            <a:r>
              <a:rPr lang="ja-JP" altLang="en-US" sz="2000" dirty="0">
                <a:highlight>
                  <a:srgbClr val="FFFFFF"/>
                </a:highlight>
                <a:latin typeface="Times New Roman" panose="02020603050405020304" pitchFamily="18" charset="0"/>
              </a:rPr>
              <a:t>画像が必要とする</a:t>
            </a:r>
            <a:r>
              <a:rPr lang="ja-JP" altLang="en-US" sz="2000" dirty="0">
                <a:solidFill>
                  <a:schemeClr val="accent2"/>
                </a:solidFill>
                <a:highlight>
                  <a:srgbClr val="FFFFFF"/>
                </a:highlight>
                <a:latin typeface="Times New Roman" panose="02020603050405020304" pitchFamily="18" charset="0"/>
              </a:rPr>
              <a:t>統計的</a:t>
            </a:r>
            <a:r>
              <a:rPr lang="ja-JP" altLang="en-US" sz="2000" dirty="0">
                <a:highlight>
                  <a:srgbClr val="FFFFFF"/>
                </a:highlight>
                <a:latin typeface="Times New Roman" panose="02020603050405020304" pitchFamily="18" charset="0"/>
              </a:rPr>
              <a:t>な情報を抽出・保存可能</a:t>
            </a:r>
            <a:endParaRPr lang="en-US" altLang="ja-JP" sz="2000" dirty="0">
              <a:highlight>
                <a:srgbClr val="FFFFFF"/>
              </a:highlight>
              <a:latin typeface="Times New Roman" panose="02020603050405020304" pitchFamily="18" charset="0"/>
            </a:endParaRPr>
          </a:p>
          <a:p>
            <a:pPr>
              <a:buFont typeface="Wingdings" panose="05000000000000000000" pitchFamily="2" charset="2"/>
              <a:buChar char="ü"/>
            </a:pPr>
            <a:endParaRPr lang="en-US" altLang="ja-JP" sz="2000" dirty="0">
              <a:highlight>
                <a:srgbClr val="FFFFFF"/>
              </a:highlight>
              <a:latin typeface="Times New Roman" panose="02020603050405020304" pitchFamily="18" charset="0"/>
            </a:endParaRPr>
          </a:p>
          <a:p>
            <a:pPr marL="0" indent="0">
              <a:buNone/>
            </a:pPr>
            <a:endParaRPr lang="en-US" altLang="ja-JP" sz="2000" dirty="0">
              <a:highlight>
                <a:srgbClr val="FFFFFF"/>
              </a:highlight>
              <a:latin typeface="Times New Roman" panose="02020603050405020304" pitchFamily="18" charset="0"/>
            </a:endParaRPr>
          </a:p>
          <a:p>
            <a:pPr marL="0" indent="0">
              <a:buNone/>
            </a:pPr>
            <a:endParaRPr lang="en-US" altLang="ja-JP" sz="2000" dirty="0">
              <a:highlight>
                <a:srgbClr val="FFFFFF"/>
              </a:highlight>
              <a:latin typeface="Times New Roman" panose="02020603050405020304" pitchFamily="18" charset="0"/>
            </a:endParaRPr>
          </a:p>
          <a:p>
            <a:pPr marL="0" indent="0">
              <a:buNone/>
            </a:pPr>
            <a:endParaRPr lang="en-US" altLang="ja-JP" sz="2000" dirty="0">
              <a:highlight>
                <a:srgbClr val="FFFFFF"/>
              </a:highlight>
              <a:latin typeface="Times New Roman" panose="02020603050405020304" pitchFamily="18" charset="0"/>
            </a:endParaRPr>
          </a:p>
          <a:p>
            <a:pPr marL="0" indent="0">
              <a:buNone/>
            </a:pPr>
            <a:endParaRPr lang="en-US" altLang="ja-JP" sz="100" dirty="0">
              <a:highlight>
                <a:srgbClr val="FFFFFF"/>
              </a:highlight>
              <a:latin typeface="Times New Roman" panose="02020603050405020304" pitchFamily="18" charset="0"/>
            </a:endParaRPr>
          </a:p>
          <a:p>
            <a:pPr marL="0" indent="0">
              <a:buNone/>
            </a:pPr>
            <a:endParaRPr lang="en-US" altLang="ja-JP" sz="2000" dirty="0">
              <a:highlight>
                <a:srgbClr val="FFFFFF"/>
              </a:highlight>
              <a:latin typeface="Times New Roman" panose="02020603050405020304" pitchFamily="18" charset="0"/>
            </a:endParaRPr>
          </a:p>
          <a:p>
            <a:pPr>
              <a:buFont typeface="Wingdings" panose="05000000000000000000" pitchFamily="2" charset="2"/>
              <a:buChar char="ü"/>
            </a:pPr>
            <a:r>
              <a:rPr lang="en-US" altLang="ja-JP" sz="2000" dirty="0">
                <a:highlight>
                  <a:srgbClr val="FFFFFF"/>
                </a:highlight>
                <a:latin typeface="Times New Roman" panose="02020603050405020304" pitchFamily="18" charset="0"/>
              </a:rPr>
              <a:t> </a:t>
            </a:r>
            <a:r>
              <a:rPr lang="ja-JP" altLang="en-US" sz="2000" dirty="0">
                <a:highlight>
                  <a:srgbClr val="FFFFFF"/>
                </a:highlight>
                <a:latin typeface="Times New Roman" panose="02020603050405020304" pitchFamily="18" charset="0"/>
              </a:rPr>
              <a:t>たくさん圧縮するとノイズが発生</a:t>
            </a:r>
          </a:p>
        </p:txBody>
      </p:sp>
      <p:grpSp>
        <p:nvGrpSpPr>
          <p:cNvPr id="31" name="グループ化 30"/>
          <p:cNvGrpSpPr/>
          <p:nvPr/>
        </p:nvGrpSpPr>
        <p:grpSpPr>
          <a:xfrm>
            <a:off x="2062728" y="4015130"/>
            <a:ext cx="4792857" cy="1785676"/>
            <a:chOff x="1415550" y="3829772"/>
            <a:chExt cx="6860136" cy="2374375"/>
          </a:xfrm>
        </p:grpSpPr>
        <p:pic>
          <p:nvPicPr>
            <p:cNvPr id="32" name="図 31" descr="C:\Users\kawamura\Desktop\DCT_q.bmp"/>
            <p:cNvPicPr/>
            <p:nvPr/>
          </p:nvPicPr>
          <p:blipFill>
            <a:blip r:embed="rId3">
              <a:extLst>
                <a:ext uri="{28A0092B-C50C-407E-A947-70E740481C1C}">
                  <a14:useLocalDpi xmlns:a14="http://schemas.microsoft.com/office/drawing/2010/main" val="0"/>
                </a:ext>
              </a:extLst>
            </a:blip>
            <a:srcRect/>
            <a:stretch>
              <a:fillRect/>
            </a:stretch>
          </p:blipFill>
          <p:spPr bwMode="auto">
            <a:xfrm>
              <a:off x="3449968" y="3856717"/>
              <a:ext cx="2100999" cy="2010401"/>
            </a:xfrm>
            <a:prstGeom prst="rect">
              <a:avLst/>
            </a:prstGeom>
            <a:noFill/>
            <a:ln>
              <a:noFill/>
            </a:ln>
            <a:effectLst>
              <a:outerShdw blurRad="50800" dist="38100" dir="2700000" algn="tl" rotWithShape="0">
                <a:prstClr val="black">
                  <a:alpha val="40000"/>
                </a:prstClr>
              </a:outerShdw>
            </a:effectLst>
          </p:spPr>
        </p:pic>
        <p:grpSp>
          <p:nvGrpSpPr>
            <p:cNvPr id="33" name="グループ化 32"/>
            <p:cNvGrpSpPr/>
            <p:nvPr/>
          </p:nvGrpSpPr>
          <p:grpSpPr>
            <a:xfrm>
              <a:off x="3745751" y="3846874"/>
              <a:ext cx="4529935" cy="2166982"/>
              <a:chOff x="3745751" y="3846874"/>
              <a:chExt cx="4529935" cy="2166982"/>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8" y="4930365"/>
                <a:ext cx="2064300" cy="5145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4948" y="3846874"/>
                <a:ext cx="2160738" cy="2166982"/>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35" name="グループ化 34"/>
            <p:cNvGrpSpPr/>
            <p:nvPr/>
          </p:nvGrpSpPr>
          <p:grpSpPr>
            <a:xfrm>
              <a:off x="1415550" y="3829772"/>
              <a:ext cx="3269300" cy="2374375"/>
              <a:chOff x="1415550" y="3829772"/>
              <a:chExt cx="3269300" cy="2374375"/>
            </a:xfrm>
          </p:grpSpPr>
          <p:sp>
            <p:nvSpPr>
              <p:cNvPr id="36" name="正方形/長方形 35"/>
              <p:cNvSpPr/>
              <p:nvPr/>
            </p:nvSpPr>
            <p:spPr>
              <a:xfrm>
                <a:off x="3909800" y="4036480"/>
                <a:ext cx="775050" cy="1252191"/>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5550" y="3829772"/>
                <a:ext cx="1433741" cy="2374375"/>
              </a:xfrm>
              <a:prstGeom prst="rect">
                <a:avLst/>
              </a:prstGeom>
              <a:noFill/>
              <a:ln w="28575">
                <a:solidFill>
                  <a:srgbClr val="0070C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9" name="直線コネクタ 38"/>
              <p:cNvCxnSpPr>
                <a:cxnSpLocks/>
                <a:stCxn id="36" idx="1"/>
                <a:endCxn id="37" idx="3"/>
              </p:cNvCxnSpPr>
              <p:nvPr/>
            </p:nvCxnSpPr>
            <p:spPr>
              <a:xfrm flipH="1">
                <a:off x="2849291" y="4662576"/>
                <a:ext cx="1060509" cy="35438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25" name="タイトル 1">
            <a:extLst>
              <a:ext uri="{FF2B5EF4-FFF2-40B4-BE49-F238E27FC236}">
                <a16:creationId xmlns:a16="http://schemas.microsoft.com/office/drawing/2014/main" id="{E26D2F89-FCA2-4FD1-A167-C8247E0E53D3}"/>
              </a:ext>
            </a:extLst>
          </p:cNvPr>
          <p:cNvSpPr>
            <a:spLocks noGrp="1"/>
          </p:cNvSpPr>
          <p:nvPr>
            <p:ph type="title"/>
          </p:nvPr>
        </p:nvSpPr>
        <p:spPr>
          <a:xfrm>
            <a:off x="273050" y="88900"/>
            <a:ext cx="867609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離散コサイン</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変換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(DCT)</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が必要とする特徴も削ってしまう</a:t>
            </a:r>
          </a:p>
        </p:txBody>
      </p:sp>
      <p:sp>
        <p:nvSpPr>
          <p:cNvPr id="56" name="正方形/長方形 55">
            <a:extLst>
              <a:ext uri="{FF2B5EF4-FFF2-40B4-BE49-F238E27FC236}">
                <a16:creationId xmlns:a16="http://schemas.microsoft.com/office/drawing/2014/main" id="{215DF7E9-A694-4760-9077-7817AF618DD9}"/>
              </a:ext>
            </a:extLst>
          </p:cNvPr>
          <p:cNvSpPr/>
          <p:nvPr/>
        </p:nvSpPr>
        <p:spPr>
          <a:xfrm>
            <a:off x="3164066" y="5590155"/>
            <a:ext cx="2145297" cy="369332"/>
          </a:xfrm>
          <a:prstGeom prst="rect">
            <a:avLst/>
          </a:prstGeom>
        </p:spPr>
        <p:txBody>
          <a:bodyPr wrap="square">
            <a:spAutoFit/>
          </a:bodyPr>
          <a:lstStyle/>
          <a:p>
            <a:pPr algn="ctr"/>
            <a:r>
              <a:rPr lang="ja-JP" altLang="en-US">
                <a:latin typeface="+mn-ea"/>
                <a:cs typeface="Times New Roman" panose="02020603050405020304" pitchFamily="18" charset="0"/>
              </a:rPr>
              <a:t>情報削減後</a:t>
            </a:r>
            <a:endParaRPr lang="en-US" altLang="ja-JP">
              <a:latin typeface="+mn-ea"/>
              <a:cs typeface="Times New Roman" panose="02020603050405020304" pitchFamily="18" charset="0"/>
            </a:endParaRPr>
          </a:p>
        </p:txBody>
      </p:sp>
      <p:sp>
        <p:nvSpPr>
          <p:cNvPr id="57" name="楕円 56">
            <a:extLst>
              <a:ext uri="{FF2B5EF4-FFF2-40B4-BE49-F238E27FC236}">
                <a16:creationId xmlns:a16="http://schemas.microsoft.com/office/drawing/2014/main" id="{6C6FFD3E-9308-41FB-8F8B-CD0D3DCB6DB0}"/>
              </a:ext>
            </a:extLst>
          </p:cNvPr>
          <p:cNvSpPr>
            <a:spLocks noChangeAspect="1"/>
          </p:cNvSpPr>
          <p:nvPr/>
        </p:nvSpPr>
        <p:spPr>
          <a:xfrm>
            <a:off x="1902107" y="3808995"/>
            <a:ext cx="369331" cy="36933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乗算記号 57">
            <a:extLst>
              <a:ext uri="{FF2B5EF4-FFF2-40B4-BE49-F238E27FC236}">
                <a16:creationId xmlns:a16="http://schemas.microsoft.com/office/drawing/2014/main" id="{B997F11D-3211-4D93-9E47-D23A278336AD}"/>
              </a:ext>
            </a:extLst>
          </p:cNvPr>
          <p:cNvSpPr>
            <a:spLocks noChangeAspect="1"/>
          </p:cNvSpPr>
          <p:nvPr/>
        </p:nvSpPr>
        <p:spPr>
          <a:xfrm>
            <a:off x="6387809" y="3706072"/>
            <a:ext cx="756957" cy="756957"/>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BB627799-0BEC-47A9-94CC-B13AAAB49168}"/>
              </a:ext>
            </a:extLst>
          </p:cNvPr>
          <p:cNvSpPr/>
          <p:nvPr/>
        </p:nvSpPr>
        <p:spPr>
          <a:xfrm>
            <a:off x="172856" y="2903578"/>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原画像</a:t>
            </a:r>
            <a:endParaRPr lang="en-US" altLang="ja-JP">
              <a:latin typeface="+mn-ea"/>
              <a:cs typeface="Times New Roman" panose="02020603050405020304" pitchFamily="18" charset="0"/>
            </a:endParaRPr>
          </a:p>
        </p:txBody>
      </p:sp>
      <p:pic>
        <p:nvPicPr>
          <p:cNvPr id="45" name="Picture 4" descr="C:\Users\isago_000\Documents\EasyLibrary\BARBARA.bmp">
            <a:extLst>
              <a:ext uri="{FF2B5EF4-FFF2-40B4-BE49-F238E27FC236}">
                <a16:creationId xmlns:a16="http://schemas.microsoft.com/office/drawing/2014/main" id="{0F74D092-3FC4-4942-B057-FE1F6B0B1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449" y="1471157"/>
            <a:ext cx="1464580" cy="145114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グループ化 47">
            <a:extLst>
              <a:ext uri="{FF2B5EF4-FFF2-40B4-BE49-F238E27FC236}">
                <a16:creationId xmlns:a16="http://schemas.microsoft.com/office/drawing/2014/main" id="{6EDBB6F8-58F9-46CD-B0D8-926D5A77B5AF}"/>
              </a:ext>
            </a:extLst>
          </p:cNvPr>
          <p:cNvGrpSpPr/>
          <p:nvPr/>
        </p:nvGrpSpPr>
        <p:grpSpPr>
          <a:xfrm>
            <a:off x="514769" y="1626747"/>
            <a:ext cx="2951980" cy="1348123"/>
            <a:chOff x="-2279078" y="8207055"/>
            <a:chExt cx="4063793" cy="1853667"/>
          </a:xfrm>
        </p:grpSpPr>
        <p:sp>
          <p:nvSpPr>
            <p:cNvPr id="49" name="正方形/長方形 48">
              <a:extLst>
                <a:ext uri="{FF2B5EF4-FFF2-40B4-BE49-F238E27FC236}">
                  <a16:creationId xmlns:a16="http://schemas.microsoft.com/office/drawing/2014/main" id="{11CF89B2-B7BB-493A-9CDC-00B62F8E7003}"/>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CEEB1000-7037-468C-9E91-5F807EC35FF2}"/>
                </a:ext>
              </a:extLst>
            </p:cNvPr>
            <p:cNvCxnSpPr>
              <a:cxnSpLocks/>
              <a:stCxn id="49" idx="3"/>
              <a:endCxn id="52"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2" name="図 51">
              <a:extLst>
                <a:ext uri="{FF2B5EF4-FFF2-40B4-BE49-F238E27FC236}">
                  <a16:creationId xmlns:a16="http://schemas.microsoft.com/office/drawing/2014/main" id="{44FF0BB1-DB13-44C0-A94D-13E618AE63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pic>
        <p:nvPicPr>
          <p:cNvPr id="64" name="図 63">
            <a:extLst>
              <a:ext uri="{FF2B5EF4-FFF2-40B4-BE49-F238E27FC236}">
                <a16:creationId xmlns:a16="http://schemas.microsoft.com/office/drawing/2014/main" id="{726E8F6B-4FB7-4A60-AC8B-92CE4124E3F9}"/>
              </a:ext>
            </a:extLst>
          </p:cNvPr>
          <p:cNvPicPr>
            <a:picLocks noChangeAspect="1"/>
          </p:cNvPicPr>
          <p:nvPr/>
        </p:nvPicPr>
        <p:blipFill>
          <a:blip r:embed="rId8"/>
          <a:stretch>
            <a:fillRect/>
          </a:stretch>
        </p:blipFill>
        <p:spPr>
          <a:xfrm>
            <a:off x="5841652" y="1730820"/>
            <a:ext cx="3207810" cy="1557829"/>
          </a:xfrm>
          <a:prstGeom prst="rect">
            <a:avLst/>
          </a:prstGeom>
        </p:spPr>
      </p:pic>
      <p:cxnSp>
        <p:nvCxnSpPr>
          <p:cNvPr id="65" name="直線矢印コネクタ 64">
            <a:extLst>
              <a:ext uri="{FF2B5EF4-FFF2-40B4-BE49-F238E27FC236}">
                <a16:creationId xmlns:a16="http://schemas.microsoft.com/office/drawing/2014/main" id="{D4E62827-98AE-4F14-AFD4-A02C5C13DF62}"/>
              </a:ext>
            </a:extLst>
          </p:cNvPr>
          <p:cNvCxnSpPr>
            <a:cxnSpLocks/>
            <a:stCxn id="52" idx="3"/>
          </p:cNvCxnSpPr>
          <p:nvPr/>
        </p:nvCxnSpPr>
        <p:spPr>
          <a:xfrm>
            <a:off x="3466749" y="2300809"/>
            <a:ext cx="2374903" cy="99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3" name="図 62">
            <a:extLst>
              <a:ext uri="{FF2B5EF4-FFF2-40B4-BE49-F238E27FC236}">
                <a16:creationId xmlns:a16="http://schemas.microsoft.com/office/drawing/2014/main" id="{39B84C34-14BF-43BA-9723-50582543A5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15279" y="1630731"/>
            <a:ext cx="1309275" cy="1309275"/>
          </a:xfrm>
          <a:prstGeom prst="rect">
            <a:avLst/>
          </a:prstGeom>
        </p:spPr>
      </p:pic>
      <p:sp>
        <p:nvSpPr>
          <p:cNvPr id="66" name="正方形/長方形 65">
            <a:extLst>
              <a:ext uri="{FF2B5EF4-FFF2-40B4-BE49-F238E27FC236}">
                <a16:creationId xmlns:a16="http://schemas.microsoft.com/office/drawing/2014/main" id="{2485D8DE-EA0A-4349-84AE-FA61B5870087}"/>
              </a:ext>
            </a:extLst>
          </p:cNvPr>
          <p:cNvSpPr/>
          <p:nvPr/>
        </p:nvSpPr>
        <p:spPr>
          <a:xfrm>
            <a:off x="3774919" y="2927314"/>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周波数変換</a:t>
            </a:r>
            <a:endParaRPr lang="en-US" altLang="ja-JP">
              <a:latin typeface="+mn-ea"/>
              <a:cs typeface="Times New Roman" panose="02020603050405020304" pitchFamily="18" charset="0"/>
            </a:endParaRPr>
          </a:p>
        </p:txBody>
      </p:sp>
      <p:sp>
        <p:nvSpPr>
          <p:cNvPr id="67" name="正方形/長方形 66">
            <a:extLst>
              <a:ext uri="{FF2B5EF4-FFF2-40B4-BE49-F238E27FC236}">
                <a16:creationId xmlns:a16="http://schemas.microsoft.com/office/drawing/2014/main" id="{8494F7AE-7405-400E-9729-042B7EDFCA0D}"/>
              </a:ext>
            </a:extLst>
          </p:cNvPr>
          <p:cNvSpPr/>
          <p:nvPr/>
        </p:nvSpPr>
        <p:spPr>
          <a:xfrm>
            <a:off x="6572690" y="1315664"/>
            <a:ext cx="1782297" cy="369332"/>
          </a:xfrm>
          <a:prstGeom prst="rect">
            <a:avLst/>
          </a:prstGeom>
        </p:spPr>
        <p:txBody>
          <a:bodyPr wrap="square">
            <a:spAutoFit/>
          </a:bodyPr>
          <a:lstStyle/>
          <a:p>
            <a:pPr algn="ctr"/>
            <a:r>
              <a:rPr lang="en-US" altLang="ja-JP">
                <a:latin typeface="+mn-ea"/>
                <a:cs typeface="Times New Roman" panose="02020603050405020304" pitchFamily="18" charset="0"/>
              </a:rPr>
              <a:t>DCT</a:t>
            </a:r>
            <a:r>
              <a:rPr lang="ja-JP" altLang="en-US">
                <a:latin typeface="+mn-ea"/>
                <a:cs typeface="Times New Roman" panose="02020603050405020304" pitchFamily="18" charset="0"/>
              </a:rPr>
              <a:t>係数</a:t>
            </a:r>
            <a:endParaRPr lang="en-US" altLang="ja-JP">
              <a:latin typeface="+mn-ea"/>
              <a:cs typeface="Times New Roman" panose="02020603050405020304" pitchFamily="18" charset="0"/>
            </a:endParaRPr>
          </a:p>
        </p:txBody>
      </p:sp>
      <p:sp>
        <p:nvSpPr>
          <p:cNvPr id="7" name="正方形/長方形 6">
            <a:extLst>
              <a:ext uri="{FF2B5EF4-FFF2-40B4-BE49-F238E27FC236}">
                <a16:creationId xmlns:a16="http://schemas.microsoft.com/office/drawing/2014/main" id="{76108EF6-4BE2-4B3A-967B-FC53EEE11D7B}"/>
              </a:ext>
            </a:extLst>
          </p:cNvPr>
          <p:cNvSpPr/>
          <p:nvPr/>
        </p:nvSpPr>
        <p:spPr>
          <a:xfrm>
            <a:off x="7133535" y="1721023"/>
            <a:ext cx="1803869"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25E9396F-B714-483C-9020-4DFE8EDB137A}"/>
              </a:ext>
            </a:extLst>
          </p:cNvPr>
          <p:cNvSpPr/>
          <p:nvPr/>
        </p:nvSpPr>
        <p:spPr>
          <a:xfrm>
            <a:off x="6276632" y="1721022"/>
            <a:ext cx="834907" cy="101607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88E95A62-52E6-4F54-BA50-0FD2D41A0866}"/>
              </a:ext>
            </a:extLst>
          </p:cNvPr>
          <p:cNvSpPr/>
          <p:nvPr/>
        </p:nvSpPr>
        <p:spPr>
          <a:xfrm>
            <a:off x="6243404" y="1822469"/>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必要</a:t>
            </a:r>
            <a:endParaRPr lang="en-US" altLang="ja-JP">
              <a:solidFill>
                <a:srgbClr val="002060"/>
              </a:solidFill>
              <a:latin typeface="+mn-ea"/>
              <a:cs typeface="Times New Roman" panose="02020603050405020304" pitchFamily="18" charset="0"/>
            </a:endParaRPr>
          </a:p>
        </p:txBody>
      </p:sp>
      <p:sp>
        <p:nvSpPr>
          <p:cNvPr id="71" name="正方形/長方形 70">
            <a:extLst>
              <a:ext uri="{FF2B5EF4-FFF2-40B4-BE49-F238E27FC236}">
                <a16:creationId xmlns:a16="http://schemas.microsoft.com/office/drawing/2014/main" id="{5418BAE1-F7E9-4C52-971D-F777DAE82533}"/>
              </a:ext>
            </a:extLst>
          </p:cNvPr>
          <p:cNvSpPr/>
          <p:nvPr/>
        </p:nvSpPr>
        <p:spPr>
          <a:xfrm>
            <a:off x="7546518" y="1822469"/>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不要</a:t>
            </a:r>
            <a:endParaRPr lang="en-US" altLang="ja-JP">
              <a:solidFill>
                <a:srgbClr val="002060"/>
              </a:solidFill>
              <a:latin typeface="+mn-ea"/>
              <a:cs typeface="Times New Roman" panose="02020603050405020304" pitchFamily="18" charset="0"/>
            </a:endParaRPr>
          </a:p>
        </p:txBody>
      </p:sp>
      <p:sp>
        <p:nvSpPr>
          <p:cNvPr id="72" name="正方形/長方形 71">
            <a:extLst>
              <a:ext uri="{FF2B5EF4-FFF2-40B4-BE49-F238E27FC236}">
                <a16:creationId xmlns:a16="http://schemas.microsoft.com/office/drawing/2014/main" id="{69252636-0F70-458C-887C-006AEAD120D3}"/>
              </a:ext>
            </a:extLst>
          </p:cNvPr>
          <p:cNvSpPr/>
          <p:nvPr/>
        </p:nvSpPr>
        <p:spPr>
          <a:xfrm>
            <a:off x="3753253" y="1251631"/>
            <a:ext cx="1782297" cy="369332"/>
          </a:xfrm>
          <a:prstGeom prst="rect">
            <a:avLst/>
          </a:prstGeom>
        </p:spPr>
        <p:txBody>
          <a:bodyPr wrap="square">
            <a:spAutoFit/>
          </a:bodyPr>
          <a:lstStyle/>
          <a:p>
            <a:pPr algn="ctr"/>
            <a:r>
              <a:rPr lang="en-US" altLang="ja-JP">
                <a:latin typeface="+mn-ea"/>
                <a:cs typeface="Times New Roman" panose="02020603050405020304" pitchFamily="18" charset="0"/>
              </a:rPr>
              <a:t>DCT</a:t>
            </a:r>
            <a:r>
              <a:rPr lang="ja-JP" altLang="en-US">
                <a:latin typeface="+mn-ea"/>
                <a:cs typeface="Times New Roman" panose="02020603050405020304" pitchFamily="18" charset="0"/>
              </a:rPr>
              <a:t>基底</a:t>
            </a:r>
            <a:endParaRPr lang="en-US" altLang="ja-JP">
              <a:latin typeface="+mn-ea"/>
              <a:cs typeface="Times New Roman" panose="02020603050405020304" pitchFamily="18" charset="0"/>
            </a:endParaRPr>
          </a:p>
        </p:txBody>
      </p:sp>
      <p:sp>
        <p:nvSpPr>
          <p:cNvPr id="42" name="正方形/長方形 41">
            <a:extLst>
              <a:ext uri="{FF2B5EF4-FFF2-40B4-BE49-F238E27FC236}">
                <a16:creationId xmlns:a16="http://schemas.microsoft.com/office/drawing/2014/main" id="{4675CCDE-04AE-4249-8296-DD3207DD0A68}"/>
              </a:ext>
            </a:extLst>
          </p:cNvPr>
          <p:cNvSpPr/>
          <p:nvPr/>
        </p:nvSpPr>
        <p:spPr>
          <a:xfrm>
            <a:off x="292950" y="4885607"/>
            <a:ext cx="1669021" cy="923330"/>
          </a:xfrm>
          <a:prstGeom prst="rect">
            <a:avLst/>
          </a:prstGeom>
        </p:spPr>
        <p:txBody>
          <a:bodyPr wrap="square">
            <a:spAutoFit/>
          </a:bodyPr>
          <a:lstStyle/>
          <a:p>
            <a:pPr algn="ctr"/>
            <a:r>
              <a:rPr lang="ja-JP" altLang="en-US">
                <a:latin typeface="+mn-ea"/>
                <a:cs typeface="Times New Roman" panose="02020603050405020304" pitchFamily="18" charset="0"/>
              </a:rPr>
              <a:t>低周波成分を保存できる！</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得意</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
        <p:nvSpPr>
          <p:cNvPr id="46" name="正方形/長方形 45">
            <a:extLst>
              <a:ext uri="{FF2B5EF4-FFF2-40B4-BE49-F238E27FC236}">
                <a16:creationId xmlns:a16="http://schemas.microsoft.com/office/drawing/2014/main" id="{3E85A323-425C-4BBA-8931-C86901FCD90E}"/>
              </a:ext>
            </a:extLst>
          </p:cNvPr>
          <p:cNvSpPr/>
          <p:nvPr/>
        </p:nvSpPr>
        <p:spPr>
          <a:xfrm>
            <a:off x="7056939" y="4791366"/>
            <a:ext cx="1669021" cy="923330"/>
          </a:xfrm>
          <a:prstGeom prst="rect">
            <a:avLst/>
          </a:prstGeom>
        </p:spPr>
        <p:txBody>
          <a:bodyPr wrap="square">
            <a:spAutoFit/>
          </a:bodyPr>
          <a:lstStyle/>
          <a:p>
            <a:pPr algn="ctr"/>
            <a:r>
              <a:rPr lang="ja-JP" altLang="en-US" dirty="0">
                <a:latin typeface="+mn-ea"/>
                <a:cs typeface="Times New Roman" panose="02020603050405020304" pitchFamily="18" charset="0"/>
              </a:rPr>
              <a:t>高周波成分を保存できない</a:t>
            </a:r>
            <a:r>
              <a:rPr lang="en-US" altLang="ja-JP" dirty="0">
                <a:latin typeface="+mn-ea"/>
                <a:cs typeface="Times New Roman" panose="02020603050405020304" pitchFamily="18" charset="0"/>
              </a:rPr>
              <a:t>...</a:t>
            </a:r>
          </a:p>
          <a:p>
            <a:pPr algn="ctr"/>
            <a:r>
              <a:rPr lang="ja-JP" altLang="en-US" dirty="0">
                <a:latin typeface="+mn-ea"/>
                <a:cs typeface="Times New Roman" panose="02020603050405020304" pitchFamily="18" charset="0"/>
              </a:rPr>
              <a:t>（</a:t>
            </a:r>
            <a:r>
              <a:rPr lang="ja-JP" altLang="en-US" dirty="0">
                <a:solidFill>
                  <a:schemeClr val="accent2"/>
                </a:solidFill>
                <a:latin typeface="+mn-ea"/>
                <a:cs typeface="Times New Roman" panose="02020603050405020304" pitchFamily="18" charset="0"/>
              </a:rPr>
              <a:t>苦手</a:t>
            </a:r>
            <a:r>
              <a:rPr lang="ja-JP" altLang="en-US" dirty="0">
                <a:latin typeface="+mn-ea"/>
                <a:cs typeface="Times New Roman" panose="02020603050405020304" pitchFamily="18" charset="0"/>
              </a:rPr>
              <a:t>な領域）</a:t>
            </a:r>
            <a:endParaRPr lang="en-US" altLang="ja-JP" dirty="0">
              <a:latin typeface="+mn-ea"/>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4" name="グループ化 63">
            <a:extLst>
              <a:ext uri="{FF2B5EF4-FFF2-40B4-BE49-F238E27FC236}">
                <a16:creationId xmlns:a16="http://schemas.microsoft.com/office/drawing/2014/main" id="{6DA18696-57EF-4F0E-A666-4E2FB06334C1}"/>
              </a:ext>
            </a:extLst>
          </p:cNvPr>
          <p:cNvGrpSpPr/>
          <p:nvPr/>
        </p:nvGrpSpPr>
        <p:grpSpPr>
          <a:xfrm rot="10800000">
            <a:off x="4201068" y="2370722"/>
            <a:ext cx="971303" cy="975474"/>
            <a:chOff x="7481454" y="1451459"/>
            <a:chExt cx="971303" cy="975474"/>
          </a:xfrm>
        </p:grpSpPr>
        <p:sp>
          <p:nvSpPr>
            <p:cNvPr id="65" name="大かっこ 64">
              <a:extLst>
                <a:ext uri="{FF2B5EF4-FFF2-40B4-BE49-F238E27FC236}">
                  <a16:creationId xmlns:a16="http://schemas.microsoft.com/office/drawing/2014/main" id="{EAB71945-3F91-4BD8-BBC5-A3C2669AEBD0}"/>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D750272C-EB97-4EB9-BF5F-0AA2D30D9D41}"/>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タイトル 1">
            <a:extLst>
              <a:ext uri="{FF2B5EF4-FFF2-40B4-BE49-F238E27FC236}">
                <a16:creationId xmlns:a16="http://schemas.microsoft.com/office/drawing/2014/main" id="{0ADE4971-E3A0-4267-AF2D-764A3F754024}"/>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Step2 :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23C9B421-E2C6-425F-8A73-C418E6BFA82B}"/>
              </a:ext>
            </a:extLst>
          </p:cNvPr>
          <p:cNvSpPr>
            <a:spLocks noGrp="1"/>
          </p:cNvSpPr>
          <p:nvPr>
            <p:ph idx="1"/>
          </p:nvPr>
        </p:nvSpPr>
        <p:spPr>
          <a:xfrm>
            <a:off x="373634" y="937437"/>
            <a:ext cx="8503666" cy="1049548"/>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There are other ICA bases besides the optimal one </a:t>
            </a:r>
          </a:p>
          <a:p>
            <a:pPr marL="0" indent="0">
              <a:buNone/>
            </a:pPr>
            <a:r>
              <a:rPr lang="en-US" altLang="ja-JP" sz="2000">
                <a:latin typeface="Times New Roman" panose="02020603050405020304" pitchFamily="18" charset="0"/>
              </a:rPr>
              <a:t>                                                                 that are effective in preserving the block</a:t>
            </a:r>
            <a:endParaRPr lang="en-US" altLang="ja-JP" sz="1800">
              <a:latin typeface="Times New Roman" panose="02020603050405020304" pitchFamily="18" charset="0"/>
            </a:endParaRPr>
          </a:p>
        </p:txBody>
      </p:sp>
      <p:sp>
        <p:nvSpPr>
          <p:cNvPr id="10" name="正方形/長方形 9">
            <a:extLst>
              <a:ext uri="{FF2B5EF4-FFF2-40B4-BE49-F238E27FC236}">
                <a16:creationId xmlns:a16="http://schemas.microsoft.com/office/drawing/2014/main" id="{8D64813A-89B7-4382-9F97-C72991112727}"/>
              </a:ext>
            </a:extLst>
          </p:cNvPr>
          <p:cNvSpPr/>
          <p:nvPr/>
        </p:nvSpPr>
        <p:spPr>
          <a:xfrm>
            <a:off x="437433" y="5779008"/>
            <a:ext cx="8269133" cy="83018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cs typeface="Times New Roman" panose="02020603050405020304" pitchFamily="18" charset="0"/>
              </a:rPr>
              <a:t>It should be evaluated in terms of both </a:t>
            </a:r>
            <a:r>
              <a:rPr lang="en-US" altLang="ja-JP" sz="2400">
                <a:solidFill>
                  <a:schemeClr val="accent2"/>
                </a:solidFill>
                <a:latin typeface="Times New Roman" panose="02020603050405020304" pitchFamily="18" charset="0"/>
                <a:cs typeface="Times New Roman" panose="02020603050405020304" pitchFamily="18" charset="0"/>
              </a:rPr>
              <a:t>image quality</a:t>
            </a:r>
            <a:r>
              <a:rPr lang="en-US" altLang="ja-JP" sz="2400">
                <a:latin typeface="Times New Roman" panose="02020603050405020304" pitchFamily="18" charset="0"/>
                <a:cs typeface="Times New Roman" panose="02020603050405020304" pitchFamily="18" charset="0"/>
              </a:rPr>
              <a:t> and </a:t>
            </a:r>
            <a:r>
              <a:rPr lang="en-US" altLang="ja-JP" sz="2400">
                <a:solidFill>
                  <a:schemeClr val="accent2"/>
                </a:solidFill>
                <a:latin typeface="Times New Roman" panose="02020603050405020304" pitchFamily="18" charset="0"/>
                <a:cs typeface="Times New Roman" panose="02020603050405020304" pitchFamily="18" charset="0"/>
              </a:rPr>
              <a:t>entropy</a:t>
            </a:r>
            <a:endParaRPr lang="ja-JP" altLang="en-US" sz="2400">
              <a:solidFill>
                <a:schemeClr val="accent2"/>
              </a:solidFill>
              <a:latin typeface="Times New Roman" panose="02020603050405020304" pitchFamily="18" charset="0"/>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F016B11D-6C43-4872-8BB7-E046D73FCF60}"/>
              </a:ext>
            </a:extLst>
          </p:cNvPr>
          <p:cNvSpPr txBox="1"/>
          <p:nvPr/>
        </p:nvSpPr>
        <p:spPr>
          <a:xfrm>
            <a:off x="3108740" y="4582709"/>
            <a:ext cx="73609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B</a:t>
            </a:r>
            <a:r>
              <a:rPr kumimoji="1" lang="en-US" altLang="ja-JP">
                <a:latin typeface="Times New Roman" panose="02020603050405020304" pitchFamily="18" charset="0"/>
                <a:cs typeface="Times New Roman" panose="02020603050405020304" pitchFamily="18" charset="0"/>
              </a:rPr>
              <a:t>lock</a:t>
            </a:r>
            <a:endParaRPr kumimoji="1" lang="ja-JP" altLang="en-US">
              <a:latin typeface="Times New Roman" panose="02020603050405020304" pitchFamily="18" charset="0"/>
              <a:cs typeface="Times New Roman" panose="02020603050405020304" pitchFamily="18" charset="0"/>
            </a:endParaRPr>
          </a:p>
        </p:txBody>
      </p:sp>
      <p:pic>
        <p:nvPicPr>
          <p:cNvPr id="19" name="図 18" descr="設計図 が含まれている画像&#10;&#10;自動的に生成された説明">
            <a:extLst>
              <a:ext uri="{FF2B5EF4-FFF2-40B4-BE49-F238E27FC236}">
                <a16:creationId xmlns:a16="http://schemas.microsoft.com/office/drawing/2014/main" id="{711BD452-709C-4178-88E3-ED2B0682F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28" y="2176986"/>
            <a:ext cx="2438400" cy="2438400"/>
          </a:xfrm>
          <a:prstGeom prst="rect">
            <a:avLst/>
          </a:prstGeom>
        </p:spPr>
      </p:pic>
      <p:sp>
        <p:nvSpPr>
          <p:cNvPr id="16" name="正方形/長方形 15">
            <a:extLst>
              <a:ext uri="{FF2B5EF4-FFF2-40B4-BE49-F238E27FC236}">
                <a16:creationId xmlns:a16="http://schemas.microsoft.com/office/drawing/2014/main" id="{F9C403E5-C525-4C73-A199-C18BD56E47ED}"/>
              </a:ext>
            </a:extLst>
          </p:cNvPr>
          <p:cNvSpPr/>
          <p:nvPr/>
        </p:nvSpPr>
        <p:spPr>
          <a:xfrm>
            <a:off x="1339957" y="4550033"/>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17" name="直線コネクタ 16">
            <a:extLst>
              <a:ext uri="{FF2B5EF4-FFF2-40B4-BE49-F238E27FC236}">
                <a16:creationId xmlns:a16="http://schemas.microsoft.com/office/drawing/2014/main" id="{8E60CDB2-BA20-472A-A3F5-C4A5F1588C30}"/>
              </a:ext>
            </a:extLst>
          </p:cNvPr>
          <p:cNvCxnSpPr>
            <a:cxnSpLocks/>
            <a:stCxn id="16" idx="3"/>
            <a:endCxn id="3" idx="1"/>
          </p:cNvCxnSpPr>
          <p:nvPr/>
        </p:nvCxnSpPr>
        <p:spPr>
          <a:xfrm flipV="1">
            <a:off x="1408325" y="4156012"/>
            <a:ext cx="1653372" cy="426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932324A-10CE-4CF4-960E-3FA57F6BD72A}"/>
              </a:ext>
            </a:extLst>
          </p:cNvPr>
          <p:cNvSpPr/>
          <p:nvPr/>
        </p:nvSpPr>
        <p:spPr>
          <a:xfrm>
            <a:off x="369312" y="4615386"/>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pic>
        <p:nvPicPr>
          <p:cNvPr id="3" name="図 2" descr="背景パターン&#10;&#10;自動的に生成された説明">
            <a:extLst>
              <a:ext uri="{FF2B5EF4-FFF2-40B4-BE49-F238E27FC236}">
                <a16:creationId xmlns:a16="http://schemas.microsoft.com/office/drawing/2014/main" id="{32D5E119-D828-493E-8ADB-B9E455C94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1697" y="3740919"/>
            <a:ext cx="830185" cy="830185"/>
          </a:xfrm>
          <a:prstGeom prst="rect">
            <a:avLst/>
          </a:prstGeom>
          <a:ln w="25400">
            <a:solidFill>
              <a:srgbClr val="FF0000"/>
            </a:solidFill>
          </a:ln>
          <a:effectLst>
            <a:outerShdw blurRad="50800" dist="38100" dir="2700000" algn="tl" rotWithShape="0">
              <a:prstClr val="black">
                <a:alpha val="40000"/>
              </a:prstClr>
            </a:outerShdw>
          </a:effectLst>
        </p:spPr>
      </p:pic>
      <p:pic>
        <p:nvPicPr>
          <p:cNvPr id="12" name="図 11" descr="シャワーカーテンが開いている画面&#10;&#10;中程度の精度で自動的に生成された説明">
            <a:extLst>
              <a:ext uri="{FF2B5EF4-FFF2-40B4-BE49-F238E27FC236}">
                <a16:creationId xmlns:a16="http://schemas.microsoft.com/office/drawing/2014/main" id="{3D7C1001-2A51-45DE-B83B-726FD5140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3120" y="2574396"/>
            <a:ext cx="609600" cy="609600"/>
          </a:xfrm>
          <a:prstGeom prst="rect">
            <a:avLst/>
          </a:prstGeom>
          <a:effectLst>
            <a:outerShdw blurRad="50800" dist="38100" dir="2700000" algn="tl" rotWithShape="0">
              <a:prstClr val="black">
                <a:alpha val="40000"/>
              </a:prstClr>
            </a:outerShdw>
          </a:effectLst>
        </p:spPr>
      </p:pic>
      <p:pic>
        <p:nvPicPr>
          <p:cNvPr id="15" name="図 14" descr="座る, 小さい, タイル張り, 流し が含まれている画像&#10;&#10;自動的に生成された説明">
            <a:extLst>
              <a:ext uri="{FF2B5EF4-FFF2-40B4-BE49-F238E27FC236}">
                <a16:creationId xmlns:a16="http://schemas.microsoft.com/office/drawing/2014/main" id="{CF47E565-06A0-4E97-88AC-A83B9B79C5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4741" y="2585505"/>
            <a:ext cx="609600" cy="609600"/>
          </a:xfrm>
          <a:prstGeom prst="rect">
            <a:avLst/>
          </a:prstGeom>
          <a:effectLst>
            <a:outerShdw blurRad="50800" dist="38100" dir="2700000" algn="tl" rotWithShape="0">
              <a:prstClr val="black">
                <a:alpha val="40000"/>
              </a:prstClr>
            </a:outerShdw>
          </a:effectLst>
        </p:spPr>
      </p:pic>
      <p:pic>
        <p:nvPicPr>
          <p:cNvPr id="22" name="図 21" descr="ツリーマップ図 が含まれている画像&#10;&#10;自動的に生成された説明">
            <a:extLst>
              <a:ext uri="{FF2B5EF4-FFF2-40B4-BE49-F238E27FC236}">
                <a16:creationId xmlns:a16="http://schemas.microsoft.com/office/drawing/2014/main" id="{1FF9FE15-528F-489F-A279-3C2E77A62C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2561" y="2590249"/>
            <a:ext cx="609600" cy="609600"/>
          </a:xfrm>
          <a:prstGeom prst="rect">
            <a:avLst/>
          </a:prstGeom>
          <a:effectLst>
            <a:outerShdw blurRad="50800" dist="38100" dir="2700000" algn="tl" rotWithShape="0">
              <a:prstClr val="black">
                <a:alpha val="40000"/>
              </a:prstClr>
            </a:outerShdw>
          </a:effectLst>
        </p:spPr>
      </p:pic>
      <p:pic>
        <p:nvPicPr>
          <p:cNvPr id="24" name="図 23" descr="背景パターン&#10;&#10;低い精度で自動的に生成された説明">
            <a:extLst>
              <a:ext uri="{FF2B5EF4-FFF2-40B4-BE49-F238E27FC236}">
                <a16:creationId xmlns:a16="http://schemas.microsoft.com/office/drawing/2014/main" id="{E5807D52-CCF9-4F8F-85B8-97532D4A64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5002" y="3512052"/>
            <a:ext cx="609600" cy="609600"/>
          </a:xfrm>
          <a:prstGeom prst="rect">
            <a:avLst/>
          </a:prstGeom>
          <a:effectLst>
            <a:outerShdw blurRad="50800" dist="38100" dir="2700000" algn="tl" rotWithShape="0">
              <a:prstClr val="black">
                <a:alpha val="40000"/>
              </a:prstClr>
            </a:outerShdw>
          </a:effectLst>
        </p:spPr>
      </p:pic>
      <p:pic>
        <p:nvPicPr>
          <p:cNvPr id="25" name="図 24" descr="座る, 小さい, タイル張り, 流し が含まれている画像&#10;&#10;自動的に生成された説明">
            <a:extLst>
              <a:ext uri="{FF2B5EF4-FFF2-40B4-BE49-F238E27FC236}">
                <a16:creationId xmlns:a16="http://schemas.microsoft.com/office/drawing/2014/main" id="{1E13CA17-A66F-45F6-B53A-0790BAF952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2297" y="3508553"/>
            <a:ext cx="609600" cy="609600"/>
          </a:xfrm>
          <a:prstGeom prst="rect">
            <a:avLst/>
          </a:prstGeom>
          <a:effectLst>
            <a:outerShdw blurRad="50800" dist="38100" dir="2700000" algn="tl" rotWithShape="0">
              <a:prstClr val="black">
                <a:alpha val="40000"/>
              </a:prstClr>
            </a:outerShdw>
          </a:effectLst>
        </p:spPr>
      </p:pic>
      <p:pic>
        <p:nvPicPr>
          <p:cNvPr id="26" name="図 25" descr="ツリーマップ図 が含まれている画像&#10;&#10;自動的に生成された説明">
            <a:extLst>
              <a:ext uri="{FF2B5EF4-FFF2-40B4-BE49-F238E27FC236}">
                <a16:creationId xmlns:a16="http://schemas.microsoft.com/office/drawing/2014/main" id="{19B4DB87-C95C-42BC-B80D-501CF74E23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9592" y="3521118"/>
            <a:ext cx="609600" cy="609600"/>
          </a:xfrm>
          <a:prstGeom prst="rect">
            <a:avLst/>
          </a:prstGeom>
          <a:effectLst>
            <a:outerShdw blurRad="50800" dist="38100" dir="2700000" algn="tl" rotWithShape="0">
              <a:prstClr val="black">
                <a:alpha val="40000"/>
              </a:prstClr>
            </a:outerShdw>
          </a:effectLst>
        </p:spPr>
      </p:pic>
      <p:sp>
        <p:nvSpPr>
          <p:cNvPr id="27" name="テキスト ボックス 26">
            <a:extLst>
              <a:ext uri="{FF2B5EF4-FFF2-40B4-BE49-F238E27FC236}">
                <a16:creationId xmlns:a16="http://schemas.microsoft.com/office/drawing/2014/main" id="{F9F20D89-F5DC-46C3-94D3-466E08FF2069}"/>
              </a:ext>
            </a:extLst>
          </p:cNvPr>
          <p:cNvSpPr txBox="1"/>
          <p:nvPr/>
        </p:nvSpPr>
        <p:spPr>
          <a:xfrm>
            <a:off x="6807845" y="2609545"/>
            <a:ext cx="660758" cy="584775"/>
          </a:xfrm>
          <a:prstGeom prst="rect">
            <a:avLst/>
          </a:prstGeom>
          <a:noFill/>
        </p:spPr>
        <p:txBody>
          <a:bodyPr wrap="none" rtlCol="0">
            <a:spAutoFit/>
          </a:bodyPr>
          <a:lstStyle/>
          <a:p>
            <a:r>
              <a:rPr kumimoji="1" lang="en-US" altLang="ja-JP">
                <a:solidFill>
                  <a:schemeClr val="accent2"/>
                </a:solidFill>
                <a:latin typeface="Times New Roman" panose="02020603050405020304" pitchFamily="18" charset="0"/>
                <a:cs typeface="Times New Roman" panose="02020603050405020304" pitchFamily="18" charset="0"/>
              </a:rPr>
              <a:t> +1.4</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E1170366-FC7D-4A9E-B911-4D7A64F161DF}"/>
              </a:ext>
            </a:extLst>
          </p:cNvPr>
          <p:cNvSpPr txBox="1"/>
          <p:nvPr/>
        </p:nvSpPr>
        <p:spPr>
          <a:xfrm>
            <a:off x="6811460" y="3570650"/>
            <a:ext cx="660758"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 +0.8</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pic>
        <p:nvPicPr>
          <p:cNvPr id="30" name="図 29" descr="座る, 小さい, タイル張り, 流し が含まれている画像&#10;&#10;自動的に生成された説明">
            <a:extLst>
              <a:ext uri="{FF2B5EF4-FFF2-40B4-BE49-F238E27FC236}">
                <a16:creationId xmlns:a16="http://schemas.microsoft.com/office/drawing/2014/main" id="{16B3316E-8C05-41B0-9182-FC15C2FD7E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4482" y="4514426"/>
            <a:ext cx="609600" cy="609600"/>
          </a:xfrm>
          <a:prstGeom prst="rect">
            <a:avLst/>
          </a:prstGeom>
          <a:effectLst>
            <a:outerShdw blurRad="50800" dist="38100" dir="2700000" algn="tl" rotWithShape="0">
              <a:prstClr val="black">
                <a:alpha val="40000"/>
              </a:prstClr>
            </a:outerShdw>
          </a:effectLst>
        </p:spPr>
      </p:pic>
      <p:pic>
        <p:nvPicPr>
          <p:cNvPr id="31" name="図 30" descr="ツリーマップ図 が含まれている画像&#10;&#10;自動的に生成された説明">
            <a:extLst>
              <a:ext uri="{FF2B5EF4-FFF2-40B4-BE49-F238E27FC236}">
                <a16:creationId xmlns:a16="http://schemas.microsoft.com/office/drawing/2014/main" id="{4E84A455-B124-46FA-9D08-8AA68DFA4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6628" y="4514426"/>
            <a:ext cx="609600" cy="609600"/>
          </a:xfrm>
          <a:prstGeom prst="rect">
            <a:avLst/>
          </a:prstGeom>
          <a:effectLst>
            <a:outerShdw blurRad="50800" dist="38100" dir="2700000" algn="tl" rotWithShape="0">
              <a:prstClr val="black">
                <a:alpha val="40000"/>
              </a:prstClr>
            </a:outerShdw>
          </a:effectLst>
        </p:spPr>
      </p:pic>
      <p:sp>
        <p:nvSpPr>
          <p:cNvPr id="32" name="テキスト ボックス 31">
            <a:extLst>
              <a:ext uri="{FF2B5EF4-FFF2-40B4-BE49-F238E27FC236}">
                <a16:creationId xmlns:a16="http://schemas.microsoft.com/office/drawing/2014/main" id="{EAC74A9F-FE07-4F5B-AFFD-CC2FF95AE940}"/>
              </a:ext>
            </a:extLst>
          </p:cNvPr>
          <p:cNvSpPr txBox="1"/>
          <p:nvPr/>
        </p:nvSpPr>
        <p:spPr>
          <a:xfrm>
            <a:off x="6847121" y="4535254"/>
            <a:ext cx="603050"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+0.7</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F5E4DE5-0EFD-4A30-B686-3B9245387798}"/>
              </a:ext>
            </a:extLst>
          </p:cNvPr>
          <p:cNvSpPr txBox="1"/>
          <p:nvPr/>
        </p:nvSpPr>
        <p:spPr>
          <a:xfrm rot="5400000">
            <a:off x="5396145" y="5202930"/>
            <a:ext cx="398567" cy="356664"/>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55" name="テキスト ボックス 54">
            <a:extLst>
              <a:ext uri="{FF2B5EF4-FFF2-40B4-BE49-F238E27FC236}">
                <a16:creationId xmlns:a16="http://schemas.microsoft.com/office/drawing/2014/main" id="{75F70AA6-7EE6-4588-B70F-C07756392F0F}"/>
              </a:ext>
            </a:extLst>
          </p:cNvPr>
          <p:cNvSpPr txBox="1"/>
          <p:nvPr/>
        </p:nvSpPr>
        <p:spPr>
          <a:xfrm>
            <a:off x="4900460" y="2008181"/>
            <a:ext cx="1165768"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ICA Bases</a:t>
            </a:r>
            <a:endParaRPr kumimoji="1" lang="ja-JP" altLang="en-US">
              <a:latin typeface="Times New Roman" panose="02020603050405020304" pitchFamily="18" charset="0"/>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B44A4153-217B-40DA-B702-AF1CF4ED1053}"/>
              </a:ext>
            </a:extLst>
          </p:cNvPr>
          <p:cNvSpPr txBox="1"/>
          <p:nvPr/>
        </p:nvSpPr>
        <p:spPr>
          <a:xfrm>
            <a:off x="6800634" y="1836305"/>
            <a:ext cx="696024" cy="553998"/>
          </a:xfrm>
          <a:prstGeom prst="rect">
            <a:avLst/>
          </a:prstGeom>
          <a:noFill/>
        </p:spPr>
        <p:txBody>
          <a:bodyPr wrap="none" rtlCol="0">
            <a:spAutoFit/>
          </a:bodyPr>
          <a:lstStyle/>
          <a:p>
            <a:pPr algn="ctr"/>
            <a:r>
              <a:rPr lang="en-US" altLang="ja-JP" sz="1600">
                <a:latin typeface="Times New Roman" panose="02020603050405020304" pitchFamily="18" charset="0"/>
                <a:cs typeface="Times New Roman" panose="02020603050405020304" pitchFamily="18" charset="0"/>
              </a:rPr>
              <a:t>PSNR</a:t>
            </a:r>
            <a:endParaRPr kumimoji="1" lang="en-US" altLang="ja-JP" sz="1600">
              <a:latin typeface="Times New Roman" panose="02020603050405020304" pitchFamily="18" charset="0"/>
              <a:cs typeface="Times New Roman" panose="02020603050405020304" pitchFamily="18" charset="0"/>
            </a:endParaRPr>
          </a:p>
          <a:p>
            <a:pPr algn="ctr"/>
            <a:r>
              <a:rPr lang="en-US" altLang="ja-JP" sz="1400">
                <a:latin typeface="Times New Roman" panose="02020603050405020304" pitchFamily="18" charset="0"/>
                <a:cs typeface="Times New Roman" panose="02020603050405020304" pitchFamily="18" charset="0"/>
              </a:rPr>
              <a:t>(31.3)</a:t>
            </a:r>
            <a:endParaRPr kumimoji="1" lang="en-US" altLang="ja-JP" sz="1400">
              <a:latin typeface="Times New Roman" panose="02020603050405020304" pitchFamily="18" charset="0"/>
              <a:cs typeface="Times New Roman" panose="02020603050405020304" pitchFamily="18" charset="0"/>
            </a:endParaRPr>
          </a:p>
        </p:txBody>
      </p:sp>
      <p:sp>
        <p:nvSpPr>
          <p:cNvPr id="57" name="テキスト ボックス 56">
            <a:extLst>
              <a:ext uri="{FF2B5EF4-FFF2-40B4-BE49-F238E27FC236}">
                <a16:creationId xmlns:a16="http://schemas.microsoft.com/office/drawing/2014/main" id="{0856F9A3-0E40-4941-9C6F-50973277D9A2}"/>
              </a:ext>
            </a:extLst>
          </p:cNvPr>
          <p:cNvSpPr txBox="1"/>
          <p:nvPr/>
        </p:nvSpPr>
        <p:spPr>
          <a:xfrm>
            <a:off x="7801522" y="1834244"/>
            <a:ext cx="976549" cy="553998"/>
          </a:xfrm>
          <a:prstGeom prst="rect">
            <a:avLst/>
          </a:prstGeom>
          <a:noFill/>
        </p:spPr>
        <p:txBody>
          <a:bodyPr wrap="none" rtlCol="0">
            <a:spAutoFit/>
          </a:bodyPr>
          <a:lstStyle/>
          <a:p>
            <a:pPr algn="ctr"/>
            <a:r>
              <a:rPr kumimoji="1" lang="en-US" altLang="ja-JP" sz="1600">
                <a:latin typeface="Times New Roman" panose="02020603050405020304" pitchFamily="18" charset="0"/>
                <a:cs typeface="Times New Roman" panose="02020603050405020304" pitchFamily="18" charset="0"/>
              </a:rPr>
              <a:t>Entropy</a:t>
            </a:r>
          </a:p>
          <a:p>
            <a:pPr algn="ctr"/>
            <a:r>
              <a:rPr lang="en-US" altLang="ja-JP" sz="1400">
                <a:latin typeface="Times New Roman" panose="02020603050405020304" pitchFamily="18" charset="0"/>
                <a:cs typeface="Times New Roman" panose="02020603050405020304" pitchFamily="18" charset="0"/>
              </a:rPr>
              <a:t>(0.000551)</a:t>
            </a:r>
            <a:endParaRPr kumimoji="1" lang="en-US" altLang="ja-JP" sz="1600">
              <a:latin typeface="Times New Roman" panose="02020603050405020304" pitchFamily="18" charset="0"/>
              <a:cs typeface="Times New Roman" panose="02020603050405020304" pitchFamily="18" charset="0"/>
            </a:endParaRPr>
          </a:p>
        </p:txBody>
      </p:sp>
      <p:sp>
        <p:nvSpPr>
          <p:cNvPr id="58" name="テキスト ボックス 57">
            <a:extLst>
              <a:ext uri="{FF2B5EF4-FFF2-40B4-BE49-F238E27FC236}">
                <a16:creationId xmlns:a16="http://schemas.microsoft.com/office/drawing/2014/main" id="{A1AC737B-52EB-4D93-BA76-36CB8280A30F}"/>
              </a:ext>
            </a:extLst>
          </p:cNvPr>
          <p:cNvSpPr txBox="1"/>
          <p:nvPr/>
        </p:nvSpPr>
        <p:spPr>
          <a:xfrm>
            <a:off x="7743235" y="2611552"/>
            <a:ext cx="1127232"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-0.000170</a:t>
            </a:r>
          </a:p>
          <a:p>
            <a:pPr algn="ctr"/>
            <a:r>
              <a:rPr lang="en-US" altLang="ja-JP" sz="1400">
                <a:latin typeface="Times New Roman" panose="02020603050405020304" pitchFamily="18" charset="0"/>
                <a:cs typeface="Times New Roman" panose="02020603050405020304" pitchFamily="18" charset="0"/>
              </a:rPr>
              <a:t>[bit/pel]</a:t>
            </a:r>
            <a:endParaRPr kumimoji="1" lang="ja-JP" altLang="en-US" sz="1400">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5A3E8193-F8A4-4D16-9D73-5A64759518F1}"/>
              </a:ext>
            </a:extLst>
          </p:cNvPr>
          <p:cNvSpPr txBox="1"/>
          <p:nvPr/>
        </p:nvSpPr>
        <p:spPr>
          <a:xfrm>
            <a:off x="7735675" y="3555260"/>
            <a:ext cx="1127232" cy="615553"/>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-0.000177</a:t>
            </a:r>
          </a:p>
          <a:p>
            <a:pPr algn="ctr"/>
            <a:r>
              <a:rPr lang="en-US" altLang="ja-JP" sz="1600">
                <a:latin typeface="Times New Roman" panose="02020603050405020304" pitchFamily="18" charset="0"/>
                <a:cs typeface="Times New Roman" panose="02020603050405020304" pitchFamily="18" charset="0"/>
              </a:rPr>
              <a:t>[bit/pel]</a:t>
            </a:r>
            <a:endParaRPr kumimoji="1" lang="ja-JP" altLang="en-US" sz="1600">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CE996F3-7F83-469D-86D1-2E726005908A}"/>
              </a:ext>
            </a:extLst>
          </p:cNvPr>
          <p:cNvSpPr txBox="1"/>
          <p:nvPr/>
        </p:nvSpPr>
        <p:spPr>
          <a:xfrm>
            <a:off x="7743235" y="4476524"/>
            <a:ext cx="1127232" cy="615553"/>
          </a:xfrm>
          <a:prstGeom prst="rect">
            <a:avLst/>
          </a:prstGeom>
          <a:noFill/>
        </p:spPr>
        <p:txBody>
          <a:bodyPr wrap="none" rtlCol="0">
            <a:spAutoFit/>
          </a:bodyPr>
          <a:lstStyle/>
          <a:p>
            <a:r>
              <a:rPr kumimoji="1" lang="en-US" altLang="ja-JP">
                <a:solidFill>
                  <a:schemeClr val="accent2"/>
                </a:solidFill>
                <a:latin typeface="Times New Roman" panose="02020603050405020304" pitchFamily="18" charset="0"/>
                <a:cs typeface="Times New Roman" panose="02020603050405020304" pitchFamily="18" charset="0"/>
              </a:rPr>
              <a:t>-0.000285</a:t>
            </a:r>
          </a:p>
          <a:p>
            <a:pPr algn="ctr"/>
            <a:r>
              <a:rPr lang="en-US" altLang="ja-JP" sz="1600">
                <a:latin typeface="Times New Roman" panose="02020603050405020304" pitchFamily="18" charset="0"/>
                <a:cs typeface="Times New Roman" panose="02020603050405020304" pitchFamily="18" charset="0"/>
              </a:rPr>
              <a:t>[bit/pel]</a:t>
            </a:r>
            <a:endParaRPr kumimoji="1" lang="ja-JP" altLang="en-US" sz="1600">
              <a:latin typeface="Times New Roman" panose="02020603050405020304" pitchFamily="18" charset="0"/>
              <a:cs typeface="Times New Roman" panose="02020603050405020304" pitchFamily="18" charset="0"/>
            </a:endParaRPr>
          </a:p>
        </p:txBody>
      </p:sp>
      <p:grpSp>
        <p:nvGrpSpPr>
          <p:cNvPr id="67" name="グループ化 66">
            <a:extLst>
              <a:ext uri="{FF2B5EF4-FFF2-40B4-BE49-F238E27FC236}">
                <a16:creationId xmlns:a16="http://schemas.microsoft.com/office/drawing/2014/main" id="{9050AB03-C4E0-4FD0-A896-AF9494298C36}"/>
              </a:ext>
            </a:extLst>
          </p:cNvPr>
          <p:cNvGrpSpPr/>
          <p:nvPr/>
        </p:nvGrpSpPr>
        <p:grpSpPr>
          <a:xfrm>
            <a:off x="4403216" y="2077929"/>
            <a:ext cx="4467252" cy="3179871"/>
            <a:chOff x="3020594" y="1928236"/>
            <a:chExt cx="4467252" cy="3179871"/>
          </a:xfrm>
        </p:grpSpPr>
        <p:cxnSp>
          <p:nvCxnSpPr>
            <p:cNvPr id="45" name="直線コネクタ 44">
              <a:extLst>
                <a:ext uri="{FF2B5EF4-FFF2-40B4-BE49-F238E27FC236}">
                  <a16:creationId xmlns:a16="http://schemas.microsoft.com/office/drawing/2014/main" id="{5AD6953F-1D2E-4580-8EA3-EAF3EA0DC452}"/>
                </a:ext>
              </a:extLst>
            </p:cNvPr>
            <p:cNvCxnSpPr>
              <a:cxnSpLocks/>
            </p:cNvCxnSpPr>
            <p:nvPr/>
          </p:nvCxnSpPr>
          <p:spPr>
            <a:xfrm>
              <a:off x="3020595" y="2245489"/>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02DE0E2-1414-465B-9A7C-D7D7E4F28B50}"/>
                </a:ext>
              </a:extLst>
            </p:cNvPr>
            <p:cNvCxnSpPr>
              <a:cxnSpLocks/>
            </p:cNvCxnSpPr>
            <p:nvPr/>
          </p:nvCxnSpPr>
          <p:spPr>
            <a:xfrm>
              <a:off x="3020595" y="319336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0C5D23E-8E61-44A9-8031-22CD7F91CF9C}"/>
                </a:ext>
              </a:extLst>
            </p:cNvPr>
            <p:cNvCxnSpPr>
              <a:cxnSpLocks/>
            </p:cNvCxnSpPr>
            <p:nvPr/>
          </p:nvCxnSpPr>
          <p:spPr>
            <a:xfrm>
              <a:off x="3020594" y="416110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BC1CCBE-49C7-44FF-B287-6A151DD34C38}"/>
                </a:ext>
              </a:extLst>
            </p:cNvPr>
            <p:cNvCxnSpPr>
              <a:cxnSpLocks/>
            </p:cNvCxnSpPr>
            <p:nvPr/>
          </p:nvCxnSpPr>
          <p:spPr>
            <a:xfrm>
              <a:off x="5261840" y="1931735"/>
              <a:ext cx="0" cy="3176372"/>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CC7B880-FE3A-4859-B2F2-ECB511A33220}"/>
                </a:ext>
              </a:extLst>
            </p:cNvPr>
            <p:cNvCxnSpPr>
              <a:cxnSpLocks/>
            </p:cNvCxnSpPr>
            <p:nvPr/>
          </p:nvCxnSpPr>
          <p:spPr>
            <a:xfrm>
              <a:off x="6252440" y="1928236"/>
              <a:ext cx="0" cy="3179871"/>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6D0CD351-AA94-4137-A981-B4205AABAD30}"/>
              </a:ext>
            </a:extLst>
          </p:cNvPr>
          <p:cNvSpPr txBox="1"/>
          <p:nvPr/>
        </p:nvSpPr>
        <p:spPr>
          <a:xfrm>
            <a:off x="2820448" y="2709919"/>
            <a:ext cx="1322799" cy="338554"/>
          </a:xfrm>
          <a:prstGeom prst="rect">
            <a:avLst/>
          </a:prstGeom>
          <a:noFill/>
        </p:spPr>
        <p:txBody>
          <a:bodyPr wrap="none" rtlCol="0">
            <a:spAutoFit/>
          </a:bodyPr>
          <a:lstStyle/>
          <a:p>
            <a:pPr algn="ctr"/>
            <a:r>
              <a:rPr kumimoji="1" lang="en-US" altLang="ja-JP" sz="1600">
                <a:latin typeface="Times New Roman" panose="02020603050405020304" pitchFamily="18" charset="0"/>
                <a:cs typeface="Times New Roman" panose="02020603050405020304" pitchFamily="18" charset="0"/>
              </a:rPr>
              <a:t>Optimal basis</a:t>
            </a:r>
          </a:p>
        </p:txBody>
      </p:sp>
    </p:spTree>
    <p:extLst>
      <p:ext uri="{BB962C8B-B14F-4D97-AF65-F5344CB8AC3E}">
        <p14:creationId xmlns:p14="http://schemas.microsoft.com/office/powerpoint/2010/main" val="2897558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887689" y="3695316"/>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9" y="1406678"/>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a:t>
            </a:r>
            <a:r>
              <a:rPr kumimoji="1" lang="ja-JP" altLang="en-US" sz="3100"/>
              <a:t>概要</a:t>
            </a:r>
            <a:endParaRPr kumimoji="1" lang="ja-JP" altLang="en-US"/>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5" y="1474053"/>
            <a:ext cx="6040510" cy="830997"/>
          </a:xfrm>
          <a:prstGeom prst="rect">
            <a:avLst/>
          </a:prstGeom>
          <a:noFill/>
        </p:spPr>
        <p:txBody>
          <a:bodyPr wrap="square" rtlCol="0">
            <a:spAutoFit/>
          </a:bodyPr>
          <a:lstStyle/>
          <a:p>
            <a:pPr marL="457200" indent="-457200">
              <a:buClr>
                <a:srgbClr val="002060"/>
              </a:buClr>
              <a:buSzPct val="90000"/>
              <a:buFont typeface="Wingdings" panose="05000000000000000000" pitchFamily="2" charset="2"/>
              <a:buChar char="l"/>
            </a:pPr>
            <a:r>
              <a:rPr kumimoji="1" lang="ja-JP" altLang="en-US" sz="2400"/>
              <a:t>基底の組み合わせが考慮されていない基底重要度</a:t>
            </a:r>
            <a:endParaRPr kumimoji="1" lang="en-US" altLang="ja-JP" sz="2400"/>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3952220"/>
            <a:ext cx="620746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l"/>
            </a:pPr>
            <a:r>
              <a:rPr kumimoji="1" lang="ja-JP" altLang="en-US" sz="2400"/>
              <a:t>小領域の画質を最大とする基底のみの評価</a:t>
            </a:r>
            <a:endParaRPr kumimoji="1" lang="en-US" altLang="ja-JP" sz="240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5" y="1663582"/>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915895" y="39522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5" name="テキスト ボックス 24">
            <a:extLst>
              <a:ext uri="{FF2B5EF4-FFF2-40B4-BE49-F238E27FC236}">
                <a16:creationId xmlns:a16="http://schemas.microsoft.com/office/drawing/2014/main" id="{4C4B89E3-E232-4C4F-82F7-A58922565FB2}"/>
              </a:ext>
            </a:extLst>
          </p:cNvPr>
          <p:cNvSpPr txBox="1"/>
          <p:nvPr/>
        </p:nvSpPr>
        <p:spPr>
          <a:xfrm>
            <a:off x="273050" y="946557"/>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 </a:t>
            </a:r>
            <a:r>
              <a:rPr lang="ja-JP" altLang="en-US" sz="2800"/>
              <a:t>：</a:t>
            </a:r>
            <a:endParaRPr kumimoji="1" lang="ja-JP" altLang="en-US" sz="2800"/>
          </a:p>
        </p:txBody>
      </p:sp>
      <p:sp>
        <p:nvSpPr>
          <p:cNvPr id="26" name="テキスト ボックス 25">
            <a:extLst>
              <a:ext uri="{FF2B5EF4-FFF2-40B4-BE49-F238E27FC236}">
                <a16:creationId xmlns:a16="http://schemas.microsoft.com/office/drawing/2014/main" id="{E1AA7356-6CC1-416F-A408-725EFD66D9A2}"/>
              </a:ext>
            </a:extLst>
          </p:cNvPr>
          <p:cNvSpPr txBox="1"/>
          <p:nvPr/>
        </p:nvSpPr>
        <p:spPr>
          <a:xfrm>
            <a:off x="273050" y="3429000"/>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r>
              <a:rPr lang="en-US" altLang="ja-JP" sz="2800"/>
              <a:t> </a:t>
            </a:r>
            <a:r>
              <a:rPr lang="ja-JP" altLang="en-US" sz="2800"/>
              <a:t>：</a:t>
            </a:r>
            <a:endParaRPr kumimoji="1" lang="ja-JP" altLang="en-US" sz="2800"/>
          </a:p>
        </p:txBody>
      </p:sp>
    </p:spTree>
    <p:extLst>
      <p:ext uri="{BB962C8B-B14F-4D97-AF65-F5344CB8AC3E}">
        <p14:creationId xmlns:p14="http://schemas.microsoft.com/office/powerpoint/2010/main" val="353998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chemeClr val="accent1"/>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画像全体で使う基底の種類を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なるべく少なくしたときに，</a:t>
            </a:r>
            <a:r>
              <a:rPr lang="en-US" altLang="ja-JP" sz="2800">
                <a:solidFill>
                  <a:schemeClr val="tx1">
                    <a:lumMod val="85000"/>
                    <a:lumOff val="15000"/>
                  </a:schemeClr>
                </a:solidFill>
                <a:sym typeface="+mn-ea"/>
              </a:rPr>
              <a:t>DCT</a:t>
            </a:r>
            <a:r>
              <a:rPr lang="ja-JP" altLang="en-US" sz="2800">
                <a:solidFill>
                  <a:schemeClr val="tx1">
                    <a:lumMod val="85000"/>
                    <a:lumOff val="15000"/>
                  </a:schemeClr>
                </a:solidFill>
                <a:sym typeface="+mn-ea"/>
              </a:rPr>
              <a:t>よりも画質を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高くできる </a:t>
            </a:r>
            <a:r>
              <a:rPr lang="en-US" altLang="ja-JP" sz="2800">
                <a:solidFill>
                  <a:schemeClr val="tx1">
                    <a:lumMod val="85000"/>
                    <a:lumOff val="15000"/>
                  </a:schemeClr>
                </a:solidFill>
                <a:sym typeface="+mn-ea"/>
              </a:rPr>
              <a:t>ICA</a:t>
            </a:r>
            <a:r>
              <a:rPr lang="ja-JP" altLang="en-US" sz="2800">
                <a:solidFill>
                  <a:schemeClr val="tx1">
                    <a:lumMod val="85000"/>
                    <a:lumOff val="15000"/>
                  </a:schemeClr>
                </a:solidFill>
                <a:sym typeface="+mn-ea"/>
              </a:rPr>
              <a:t>基底 と </a:t>
            </a:r>
            <a:r>
              <a:rPr lang="en-US" altLang="ja-JP" sz="2800" err="1">
                <a:solidFill>
                  <a:schemeClr val="tx1">
                    <a:lumMod val="85000"/>
                    <a:lumOff val="15000"/>
                  </a:schemeClr>
                </a:solidFill>
                <a:sym typeface="+mn-ea"/>
              </a:rPr>
              <a:t>ICA_Block</a:t>
            </a:r>
            <a:r>
              <a:rPr lang="en-US" altLang="ja-JP" sz="2800">
                <a:solidFill>
                  <a:schemeClr val="tx1">
                    <a:lumMod val="85000"/>
                    <a:lumOff val="15000"/>
                  </a:schemeClr>
                </a:solidFill>
                <a:sym typeface="+mn-ea"/>
              </a:rPr>
              <a:t> </a:t>
            </a:r>
            <a:r>
              <a:rPr lang="ja-JP" altLang="en-US" sz="2800">
                <a:solidFill>
                  <a:schemeClr val="tx1">
                    <a:lumMod val="85000"/>
                    <a:lumOff val="15000"/>
                  </a:schemeClr>
                </a:solidFill>
                <a:sym typeface="+mn-ea"/>
              </a:rPr>
              <a:t>を明らかにする</a:t>
            </a:r>
            <a:endParaRPr lang="en-US" altLang="ja-JP" sz="2800">
              <a:solidFill>
                <a:schemeClr val="tx1">
                  <a:lumMod val="85000"/>
                  <a:lumOff val="15000"/>
                </a:schemeClr>
              </a:solidFill>
              <a:sym typeface="+mn-ea"/>
            </a:endParaRP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630826" y="963046"/>
            <a:ext cx="1612841" cy="523220"/>
          </a:xfrm>
          <a:prstGeom prst="rect">
            <a:avLst/>
          </a:prstGeom>
          <a:solidFill>
            <a:schemeClr val="bg1"/>
          </a:solidFill>
          <a:ln w="31750" cmpd="thickThin">
            <a:solidFill>
              <a:schemeClr val="accent1"/>
            </a:solidFill>
          </a:ln>
        </p:spPr>
        <p:txBody>
          <a:bodyPr wrap="square" rtlCol="0">
            <a:spAutoFit/>
          </a:bodyPr>
          <a:lstStyle/>
          <a:p>
            <a:pPr algn="ctr"/>
            <a:r>
              <a:rPr kumimoji="1" lang="ja-JP" altLang="en-US" sz="2800"/>
              <a:t>目的</a:t>
            </a:r>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r>
              <a:rPr lang="ja-JP" altLang="en-US" sz="2800"/>
              <a:t>：</a:t>
            </a:r>
            <a:endParaRPr lang="en-US" altLang="ja-JP" sz="280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848514"/>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14" name="テキスト ボックス 13">
            <a:extLst>
              <a:ext uri="{FF2B5EF4-FFF2-40B4-BE49-F238E27FC236}">
                <a16:creationId xmlns:a16="http://schemas.microsoft.com/office/drawing/2014/main" id="{515F59EB-AE65-47ED-BDAA-FEB9887F1109}"/>
              </a:ext>
            </a:extLst>
          </p:cNvPr>
          <p:cNvSpPr txBox="1"/>
          <p:nvPr/>
        </p:nvSpPr>
        <p:spPr>
          <a:xfrm>
            <a:off x="917208" y="3637185"/>
            <a:ext cx="710284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800"/>
              <a:t>DCT </a:t>
            </a:r>
            <a:r>
              <a:rPr lang="ja-JP" altLang="en-US" sz="2800"/>
              <a:t>と </a:t>
            </a:r>
            <a:r>
              <a:rPr lang="en-US" altLang="ja-JP" sz="2800"/>
              <a:t>ICA </a:t>
            </a:r>
            <a:r>
              <a:rPr lang="ja-JP" altLang="en-US" sz="2800"/>
              <a:t>のそれぞれ得意な</a:t>
            </a:r>
            <a:r>
              <a:rPr lang="ja-JP" altLang="en-US" sz="2800">
                <a:solidFill>
                  <a:srgbClr val="FF0000"/>
                </a:solidFill>
              </a:rPr>
              <a:t>領域</a:t>
            </a:r>
            <a:r>
              <a:rPr lang="ja-JP" altLang="en-US" sz="2800"/>
              <a:t>に分ける</a:t>
            </a:r>
            <a:endParaRPr lang="en-US" altLang="ja-JP" sz="2800"/>
          </a:p>
        </p:txBody>
      </p:sp>
      <p:sp>
        <p:nvSpPr>
          <p:cNvPr id="15" name="テキスト ボックス 14">
            <a:extLst>
              <a:ext uri="{FF2B5EF4-FFF2-40B4-BE49-F238E27FC236}">
                <a16:creationId xmlns:a16="http://schemas.microsoft.com/office/drawing/2014/main" id="{743EC327-E271-4CC4-8564-F1E19B6BFB46}"/>
              </a:ext>
            </a:extLst>
          </p:cNvPr>
          <p:cNvSpPr txBox="1"/>
          <p:nvPr/>
        </p:nvSpPr>
        <p:spPr>
          <a:xfrm>
            <a:off x="917208" y="5421491"/>
            <a:ext cx="727429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付加情報を考慮した </a:t>
            </a:r>
            <a:r>
              <a:rPr lang="ja-JP" altLang="en-US" sz="2800">
                <a:solidFill>
                  <a:srgbClr val="FF0000"/>
                </a:solidFill>
              </a:rPr>
              <a:t>領域</a:t>
            </a:r>
            <a:r>
              <a:rPr lang="ja-JP" altLang="en-US" sz="2800"/>
              <a:t> と </a:t>
            </a:r>
            <a:r>
              <a:rPr lang="en-US" altLang="ja-JP" sz="2800">
                <a:solidFill>
                  <a:srgbClr val="FF0000"/>
                </a:solidFill>
              </a:rPr>
              <a:t>ICA</a:t>
            </a:r>
            <a:r>
              <a:rPr lang="ja-JP" altLang="en-US" sz="2800">
                <a:solidFill>
                  <a:srgbClr val="FF0000"/>
                </a:solidFill>
              </a:rPr>
              <a:t>基底 </a:t>
            </a:r>
            <a:r>
              <a:rPr lang="ja-JP" altLang="en-US" sz="2800"/>
              <a:t>の選出</a:t>
            </a:r>
            <a:endParaRPr lang="en-US" altLang="ja-JP" sz="2800"/>
          </a:p>
        </p:txBody>
      </p:sp>
      <p:sp>
        <p:nvSpPr>
          <p:cNvPr id="16" name="テキスト ボックス 15">
            <a:extLst>
              <a:ext uri="{FF2B5EF4-FFF2-40B4-BE49-F238E27FC236}">
                <a16:creationId xmlns:a16="http://schemas.microsoft.com/office/drawing/2014/main" id="{A8CB45AA-7ACF-40B2-8F3F-A022D8294D7F}"/>
              </a:ext>
            </a:extLst>
          </p:cNvPr>
          <p:cNvSpPr txBox="1"/>
          <p:nvPr/>
        </p:nvSpPr>
        <p:spPr>
          <a:xfrm>
            <a:off x="1329758" y="4251382"/>
            <a:ext cx="797510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比較に使用する基底の選出は</a:t>
            </a:r>
            <a:r>
              <a:rPr lang="ja-JP" altLang="en-US" sz="2400">
                <a:solidFill>
                  <a:srgbClr val="FF0000"/>
                </a:solidFill>
              </a:rPr>
              <a:t>組み合わせ</a:t>
            </a:r>
            <a:r>
              <a:rPr lang="ja-JP" altLang="en-US" sz="2400"/>
              <a:t>を考慮すること</a:t>
            </a:r>
            <a:endParaRPr kumimoji="1" lang="en-US" altLang="ja-JP" sz="2400"/>
          </a:p>
        </p:txBody>
      </p:sp>
      <p:sp>
        <p:nvSpPr>
          <p:cNvPr id="17" name="テキスト ボックス 16">
            <a:extLst>
              <a:ext uri="{FF2B5EF4-FFF2-40B4-BE49-F238E27FC236}">
                <a16:creationId xmlns:a16="http://schemas.microsoft.com/office/drawing/2014/main" id="{5031D55A-277C-40A1-BA7F-5FCD91364491}"/>
              </a:ext>
            </a:extLst>
          </p:cNvPr>
          <p:cNvSpPr txBox="1"/>
          <p:nvPr/>
        </p:nvSpPr>
        <p:spPr>
          <a:xfrm>
            <a:off x="1329758" y="6035688"/>
            <a:ext cx="6690292"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選出基底の 得意な表現 がなるべく</a:t>
            </a:r>
            <a:r>
              <a:rPr lang="ja-JP" altLang="en-US" sz="2400">
                <a:solidFill>
                  <a:srgbClr val="FF0000"/>
                </a:solidFill>
              </a:rPr>
              <a:t>偏らない</a:t>
            </a:r>
            <a:r>
              <a:rPr lang="ja-JP" altLang="en-US" sz="2400"/>
              <a:t>こと</a:t>
            </a:r>
            <a:endParaRPr kumimoji="1" lang="en-US" altLang="ja-JP" sz="2400"/>
          </a:p>
        </p:txBody>
      </p:sp>
      <p:sp>
        <p:nvSpPr>
          <p:cNvPr id="18" name="正方形/長方形 17">
            <a:extLst>
              <a:ext uri="{FF2B5EF4-FFF2-40B4-BE49-F238E27FC236}">
                <a16:creationId xmlns:a16="http://schemas.microsoft.com/office/drawing/2014/main" id="{EF1DC25E-9DEF-401F-8397-3620D93AD77B}"/>
              </a:ext>
            </a:extLst>
          </p:cNvPr>
          <p:cNvSpPr/>
          <p:nvPr/>
        </p:nvSpPr>
        <p:spPr>
          <a:xfrm>
            <a:off x="890294" y="3620337"/>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1FEC02E-1614-4E76-B0B5-01E9FEBCF91F}"/>
              </a:ext>
            </a:extLst>
          </p:cNvPr>
          <p:cNvSpPr/>
          <p:nvPr/>
        </p:nvSpPr>
        <p:spPr>
          <a:xfrm>
            <a:off x="578496" y="5401156"/>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5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lang="en-US" altLang="ja-JP" sz="2400"/>
              <a:t>Cameraman</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4" name="グラフ 13">
            <a:extLst>
              <a:ext uri="{FF2B5EF4-FFF2-40B4-BE49-F238E27FC236}">
                <a16:creationId xmlns:a16="http://schemas.microsoft.com/office/drawing/2014/main" id="{7B2CF2DF-2470-4895-B6C8-E85624A13B24}"/>
              </a:ext>
            </a:extLst>
          </p:cNvPr>
          <p:cNvGraphicFramePr>
            <a:graphicFrameLocks/>
          </p:cNvGraphicFramePr>
          <p:nvPr>
            <p:extLst>
              <p:ext uri="{D42A27DB-BD31-4B8C-83A1-F6EECF244321}">
                <p14:modId xmlns:p14="http://schemas.microsoft.com/office/powerpoint/2010/main" val="3352165928"/>
              </p:ext>
            </p:extLst>
          </p:nvPr>
        </p:nvGraphicFramePr>
        <p:xfrm>
          <a:off x="230721" y="1269036"/>
          <a:ext cx="8646580" cy="46104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2B1191F7-6FE5-4752-9912-1676442A3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53" y="1362195"/>
            <a:ext cx="1684866" cy="1684866"/>
          </a:xfrm>
          <a:prstGeom prst="rect">
            <a:avLst/>
          </a:prstGeom>
        </p:spPr>
      </p:pic>
      <p:grpSp>
        <p:nvGrpSpPr>
          <p:cNvPr id="11" name="グループ化 10">
            <a:extLst>
              <a:ext uri="{FF2B5EF4-FFF2-40B4-BE49-F238E27FC236}">
                <a16:creationId xmlns:a16="http://schemas.microsoft.com/office/drawing/2014/main" id="{E67B0E2B-75BA-4745-86EE-9CEC3BA38772}"/>
              </a:ext>
            </a:extLst>
          </p:cNvPr>
          <p:cNvGrpSpPr/>
          <p:nvPr/>
        </p:nvGrpSpPr>
        <p:grpSpPr>
          <a:xfrm>
            <a:off x="7191021" y="1066018"/>
            <a:ext cx="1410689" cy="721360"/>
            <a:chOff x="6006111" y="1039381"/>
            <a:chExt cx="1410689" cy="721360"/>
          </a:xfrm>
        </p:grpSpPr>
        <p:sp>
          <p:nvSpPr>
            <p:cNvPr id="16" name="吹き出し: 四角形 15">
              <a:extLst>
                <a:ext uri="{FF2B5EF4-FFF2-40B4-BE49-F238E27FC236}">
                  <a16:creationId xmlns:a16="http://schemas.microsoft.com/office/drawing/2014/main" id="{8411B482-7310-4750-937E-C3B7579D2ACE}"/>
                </a:ext>
              </a:extLst>
            </p:cNvPr>
            <p:cNvSpPr/>
            <p:nvPr/>
          </p:nvSpPr>
          <p:spPr>
            <a:xfrm>
              <a:off x="6006111" y="1039381"/>
              <a:ext cx="1410689" cy="721360"/>
            </a:xfrm>
            <a:prstGeom prst="wedgeRectCallout">
              <a:avLst>
                <a:gd name="adj1" fmla="val 20846"/>
                <a:gd name="adj2" fmla="val 8993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小さい, タイル張り, 流し が含まれている画像&#10;&#10;自動的に生成された説明">
              <a:extLst>
                <a:ext uri="{FF2B5EF4-FFF2-40B4-BE49-F238E27FC236}">
                  <a16:creationId xmlns:a16="http://schemas.microsoft.com/office/drawing/2014/main" id="{935844B8-AB90-4174-8F84-5021B1F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8532" y="1095261"/>
              <a:ext cx="609600" cy="609600"/>
            </a:xfrm>
            <a:prstGeom prst="rect">
              <a:avLst/>
            </a:prstGeom>
          </p:spPr>
        </p:pic>
        <p:pic>
          <p:nvPicPr>
            <p:cNvPr id="10" name="図 9" descr="図形 が含まれている画像&#10;&#10;自動的に生成された説明">
              <a:extLst>
                <a:ext uri="{FF2B5EF4-FFF2-40B4-BE49-F238E27FC236}">
                  <a16:creationId xmlns:a16="http://schemas.microsoft.com/office/drawing/2014/main" id="{BC372DBA-281E-441B-9E82-8606BBBF5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13" y="1095261"/>
              <a:ext cx="609600" cy="609600"/>
            </a:xfrm>
            <a:prstGeom prst="rect">
              <a:avLst/>
            </a:prstGeom>
          </p:spPr>
        </p:pic>
      </p:grpSp>
      <p:sp>
        <p:nvSpPr>
          <p:cNvPr id="23" name="吹き出し: 四角形 22">
            <a:extLst>
              <a:ext uri="{FF2B5EF4-FFF2-40B4-BE49-F238E27FC236}">
                <a16:creationId xmlns:a16="http://schemas.microsoft.com/office/drawing/2014/main" id="{32E77BDE-ED29-4741-AB9D-DE7168510AC9}"/>
              </a:ext>
            </a:extLst>
          </p:cNvPr>
          <p:cNvSpPr/>
          <p:nvPr/>
        </p:nvSpPr>
        <p:spPr>
          <a:xfrm>
            <a:off x="4212840" y="1306315"/>
            <a:ext cx="1410689" cy="721360"/>
          </a:xfrm>
          <a:prstGeom prst="wedgeRectCallout">
            <a:avLst>
              <a:gd name="adj1" fmla="val 99656"/>
              <a:gd name="adj2" fmla="val 12816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タイル張り, 座る, 流し, 鏡 が含まれている画像&#10;&#10;自動的に生成された説明">
            <a:extLst>
              <a:ext uri="{FF2B5EF4-FFF2-40B4-BE49-F238E27FC236}">
                <a16:creationId xmlns:a16="http://schemas.microsoft.com/office/drawing/2014/main" id="{1A12962F-9764-4E0B-8058-F1000E83E7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5476" y="1362195"/>
            <a:ext cx="609600" cy="609600"/>
          </a:xfrm>
          <a:prstGeom prst="rect">
            <a:avLst/>
          </a:prstGeom>
        </p:spPr>
      </p:pic>
      <p:pic>
        <p:nvPicPr>
          <p:cNvPr id="19" name="図 18" descr="背景パターン が含まれている画像&#10;&#10;自動的に生成された説明">
            <a:extLst>
              <a:ext uri="{FF2B5EF4-FFF2-40B4-BE49-F238E27FC236}">
                <a16:creationId xmlns:a16="http://schemas.microsoft.com/office/drawing/2014/main" id="{ECF8E16C-911D-4076-A8BE-F3CF03E58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4646" y="1362195"/>
            <a:ext cx="609600" cy="609600"/>
          </a:xfrm>
          <a:prstGeom prst="rect">
            <a:avLst/>
          </a:prstGeom>
        </p:spPr>
      </p:pic>
      <p:sp>
        <p:nvSpPr>
          <p:cNvPr id="27" name="吹き出し: 四角形 26">
            <a:extLst>
              <a:ext uri="{FF2B5EF4-FFF2-40B4-BE49-F238E27FC236}">
                <a16:creationId xmlns:a16="http://schemas.microsoft.com/office/drawing/2014/main" id="{7D21932E-B77A-4DAB-BED3-04CB6517FBA9}"/>
              </a:ext>
            </a:extLst>
          </p:cNvPr>
          <p:cNvSpPr/>
          <p:nvPr/>
        </p:nvSpPr>
        <p:spPr>
          <a:xfrm>
            <a:off x="5398317" y="3135426"/>
            <a:ext cx="1410689" cy="721360"/>
          </a:xfrm>
          <a:prstGeom prst="wedgeRectCallout">
            <a:avLst>
              <a:gd name="adj1" fmla="val -114265"/>
              <a:gd name="adj2" fmla="val -2151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タイル張り, 座る, 流し, 鏡 が含まれている画像&#10;&#10;自動的に生成された説明">
            <a:extLst>
              <a:ext uri="{FF2B5EF4-FFF2-40B4-BE49-F238E27FC236}">
                <a16:creationId xmlns:a16="http://schemas.microsoft.com/office/drawing/2014/main" id="{A3D180C6-0F7D-42EB-B315-D96976998A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1557" y="3195757"/>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0C8CD933-B34A-43B5-8E50-F4E118C16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4397" y="3198990"/>
            <a:ext cx="609600" cy="609600"/>
          </a:xfrm>
          <a:prstGeom prst="rect">
            <a:avLst/>
          </a:prstGeom>
        </p:spPr>
      </p:pic>
      <p:sp>
        <p:nvSpPr>
          <p:cNvPr id="33" name="吹き出し: 四角形 32">
            <a:extLst>
              <a:ext uri="{FF2B5EF4-FFF2-40B4-BE49-F238E27FC236}">
                <a16:creationId xmlns:a16="http://schemas.microsoft.com/office/drawing/2014/main" id="{C19350BB-8D74-467C-8362-6D424CEF29BA}"/>
              </a:ext>
            </a:extLst>
          </p:cNvPr>
          <p:cNvSpPr/>
          <p:nvPr/>
        </p:nvSpPr>
        <p:spPr>
          <a:xfrm>
            <a:off x="2774263" y="4422695"/>
            <a:ext cx="2054156" cy="721360"/>
          </a:xfrm>
          <a:prstGeom prst="wedgeRectCallout">
            <a:avLst>
              <a:gd name="adj1" fmla="val -71964"/>
              <a:gd name="adj2" fmla="val -3806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鏡 が含まれている画像&#10;&#10;自動的に生成された説明">
            <a:extLst>
              <a:ext uri="{FF2B5EF4-FFF2-40B4-BE49-F238E27FC236}">
                <a16:creationId xmlns:a16="http://schemas.microsoft.com/office/drawing/2014/main" id="{8C470979-ADC7-4FC7-9B26-455C7B00B2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899" y="4478575"/>
            <a:ext cx="609600" cy="609600"/>
          </a:xfrm>
          <a:prstGeom prst="rect">
            <a:avLst/>
          </a:prstGeom>
        </p:spPr>
      </p:pic>
      <p:pic>
        <p:nvPicPr>
          <p:cNvPr id="21" name="図 20" descr="背景パターン が含まれている画像&#10;&#10;自動的に生成された説明">
            <a:extLst>
              <a:ext uri="{FF2B5EF4-FFF2-40B4-BE49-F238E27FC236}">
                <a16:creationId xmlns:a16="http://schemas.microsoft.com/office/drawing/2014/main" id="{96BAD844-8EA8-4D61-8A64-A09A18F89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5925" y="4478575"/>
            <a:ext cx="609600" cy="609600"/>
          </a:xfrm>
          <a:prstGeom prst="rect">
            <a:avLst/>
          </a:prstGeom>
        </p:spPr>
      </p:pic>
      <p:pic>
        <p:nvPicPr>
          <p:cNvPr id="36" name="図 35" descr="流し, タイル張り, 座る, 小さい が含まれている画像&#10;&#10;自動的に生成された説明">
            <a:extLst>
              <a:ext uri="{FF2B5EF4-FFF2-40B4-BE49-F238E27FC236}">
                <a16:creationId xmlns:a16="http://schemas.microsoft.com/office/drawing/2014/main" id="{905025AB-9939-4829-96CE-8B2D3C58AE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4951" y="4487659"/>
            <a:ext cx="609600" cy="609600"/>
          </a:xfrm>
          <a:prstGeom prst="rect">
            <a:avLst/>
          </a:prstGeom>
        </p:spPr>
      </p:pic>
    </p:spTree>
    <p:extLst>
      <p:ext uri="{BB962C8B-B14F-4D97-AF65-F5344CB8AC3E}">
        <p14:creationId xmlns:p14="http://schemas.microsoft.com/office/powerpoint/2010/main" val="2766155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22" name="グラフ 21">
            <a:extLst>
              <a:ext uri="{FF2B5EF4-FFF2-40B4-BE49-F238E27FC236}">
                <a16:creationId xmlns:a16="http://schemas.microsoft.com/office/drawing/2014/main" id="{46C1D7C1-2D73-45D2-9E4C-F110F04049FA}"/>
              </a:ext>
            </a:extLst>
          </p:cNvPr>
          <p:cNvGraphicFramePr>
            <a:graphicFrameLocks/>
          </p:cNvGraphicFramePr>
          <p:nvPr>
            <p:extLst>
              <p:ext uri="{D42A27DB-BD31-4B8C-83A1-F6EECF244321}">
                <p14:modId xmlns:p14="http://schemas.microsoft.com/office/powerpoint/2010/main" val="3372708470"/>
              </p:ext>
            </p:extLst>
          </p:nvPr>
        </p:nvGraphicFramePr>
        <p:xfrm>
          <a:off x="273050" y="1287637"/>
          <a:ext cx="8604250" cy="45918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猿の顔の白黒写真&#10;&#10;自動的に生成された説明">
            <a:extLst>
              <a:ext uri="{FF2B5EF4-FFF2-40B4-BE49-F238E27FC236}">
                <a16:creationId xmlns:a16="http://schemas.microsoft.com/office/drawing/2014/main" id="{AA009B60-6A26-4974-962A-60E31B3FD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480" y="1457821"/>
            <a:ext cx="1546635" cy="1546635"/>
          </a:xfrm>
          <a:prstGeom prst="rect">
            <a:avLst/>
          </a:prstGeom>
        </p:spPr>
      </p:pic>
      <p:sp>
        <p:nvSpPr>
          <p:cNvPr id="28" name="吹き出し: 四角形 27">
            <a:extLst>
              <a:ext uri="{FF2B5EF4-FFF2-40B4-BE49-F238E27FC236}">
                <a16:creationId xmlns:a16="http://schemas.microsoft.com/office/drawing/2014/main" id="{474BF26D-1954-453B-8EDE-425E95E32762}"/>
              </a:ext>
            </a:extLst>
          </p:cNvPr>
          <p:cNvSpPr/>
          <p:nvPr/>
        </p:nvSpPr>
        <p:spPr>
          <a:xfrm>
            <a:off x="2917330" y="2283096"/>
            <a:ext cx="766858" cy="721360"/>
          </a:xfrm>
          <a:prstGeom prst="wedgeRectCallout">
            <a:avLst>
              <a:gd name="adj1" fmla="val 72211"/>
              <a:gd name="adj2" fmla="val 10165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背景パターン&#10;&#10;中程度の精度で自動的に生成された説明">
            <a:extLst>
              <a:ext uri="{FF2B5EF4-FFF2-40B4-BE49-F238E27FC236}">
                <a16:creationId xmlns:a16="http://schemas.microsoft.com/office/drawing/2014/main" id="{A1ED4BD4-B946-4FCF-8671-C5FB9479B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5959" y="2338976"/>
            <a:ext cx="609600" cy="609600"/>
          </a:xfrm>
          <a:prstGeom prst="rect">
            <a:avLst/>
          </a:prstGeom>
        </p:spPr>
      </p:pic>
      <p:sp>
        <p:nvSpPr>
          <p:cNvPr id="35" name="吹き出し: 四角形 34">
            <a:extLst>
              <a:ext uri="{FF2B5EF4-FFF2-40B4-BE49-F238E27FC236}">
                <a16:creationId xmlns:a16="http://schemas.microsoft.com/office/drawing/2014/main" id="{09C4349F-30C2-4083-BA57-EB7A70BEF215}"/>
              </a:ext>
            </a:extLst>
          </p:cNvPr>
          <p:cNvSpPr/>
          <p:nvPr/>
        </p:nvSpPr>
        <p:spPr>
          <a:xfrm>
            <a:off x="2613459" y="4417976"/>
            <a:ext cx="2834521" cy="721360"/>
          </a:xfrm>
          <a:prstGeom prst="wedgeRectCallout">
            <a:avLst>
              <a:gd name="adj1" fmla="val -84141"/>
              <a:gd name="adj2" fmla="val 475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図形 が含まれている画像&#10;&#10;自動的に生成された説明">
            <a:extLst>
              <a:ext uri="{FF2B5EF4-FFF2-40B4-BE49-F238E27FC236}">
                <a16:creationId xmlns:a16="http://schemas.microsoft.com/office/drawing/2014/main" id="{030D506A-7FC6-4896-A88E-BBF624A5FE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1159" y="4473856"/>
            <a:ext cx="609600" cy="609600"/>
          </a:xfrm>
          <a:prstGeom prst="rect">
            <a:avLst/>
          </a:prstGeom>
        </p:spPr>
      </p:pic>
      <p:pic>
        <p:nvPicPr>
          <p:cNvPr id="20" name="図 19" descr="背景パターン&#10;&#10;中程度の精度で自動的に生成された説明">
            <a:extLst>
              <a:ext uri="{FF2B5EF4-FFF2-40B4-BE49-F238E27FC236}">
                <a16:creationId xmlns:a16="http://schemas.microsoft.com/office/drawing/2014/main" id="{5B04233B-48AB-4B33-9E54-DE7DBEF554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388" y="4473856"/>
            <a:ext cx="609600" cy="609600"/>
          </a:xfrm>
          <a:prstGeom prst="rect">
            <a:avLst/>
          </a:prstGeom>
        </p:spPr>
      </p:pic>
      <p:pic>
        <p:nvPicPr>
          <p:cNvPr id="37" name="図 36" descr="背景パターン が含まれている画像&#10;&#10;自動的に生成された説明">
            <a:extLst>
              <a:ext uri="{FF2B5EF4-FFF2-40B4-BE49-F238E27FC236}">
                <a16:creationId xmlns:a16="http://schemas.microsoft.com/office/drawing/2014/main" id="{449F182A-4CB9-4515-B488-83AA76A8F7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617" y="4473856"/>
            <a:ext cx="609600" cy="609600"/>
          </a:xfrm>
          <a:prstGeom prst="rect">
            <a:avLst/>
          </a:prstGeom>
        </p:spPr>
      </p:pic>
      <p:pic>
        <p:nvPicPr>
          <p:cNvPr id="39" name="図 38" descr="クロスワードパズル が含まれている画像&#10;&#10;自動的に生成された説明">
            <a:extLst>
              <a:ext uri="{FF2B5EF4-FFF2-40B4-BE49-F238E27FC236}">
                <a16:creationId xmlns:a16="http://schemas.microsoft.com/office/drawing/2014/main" id="{7B52C080-B8B9-4F2B-8B01-6020562E26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846" y="4468561"/>
            <a:ext cx="609600" cy="609600"/>
          </a:xfrm>
          <a:prstGeom prst="rect">
            <a:avLst/>
          </a:prstGeom>
        </p:spPr>
      </p:pic>
    </p:spTree>
    <p:extLst>
      <p:ext uri="{BB962C8B-B14F-4D97-AF65-F5344CB8AC3E}">
        <p14:creationId xmlns:p14="http://schemas.microsoft.com/office/powerpoint/2010/main" val="209653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輝度変化が平坦な画像ほど 選出基底数が多くなる傾向</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Cameraman</a:t>
            </a:r>
            <a:r>
              <a:rPr kumimoji="1" lang="ja-JP" altLang="en-US" sz="2400"/>
              <a:t>，</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6" name="グラフ 15">
            <a:extLst>
              <a:ext uri="{FF2B5EF4-FFF2-40B4-BE49-F238E27FC236}">
                <a16:creationId xmlns:a16="http://schemas.microsoft.com/office/drawing/2014/main" id="{DCCE6E0C-2DE2-4BF8-9A55-AE3190011307}"/>
              </a:ext>
            </a:extLst>
          </p:cNvPr>
          <p:cNvGraphicFramePr>
            <a:graphicFrameLocks/>
          </p:cNvGraphicFramePr>
          <p:nvPr>
            <p:extLst>
              <p:ext uri="{D42A27DB-BD31-4B8C-83A1-F6EECF244321}">
                <p14:modId xmlns:p14="http://schemas.microsoft.com/office/powerpoint/2010/main" val="1033553569"/>
              </p:ext>
            </p:extLst>
          </p:nvPr>
        </p:nvGraphicFramePr>
        <p:xfrm>
          <a:off x="330411" y="1483018"/>
          <a:ext cx="8644253" cy="4441371"/>
        </p:xfrm>
        <a:graphic>
          <a:graphicData uri="http://schemas.openxmlformats.org/drawingml/2006/chart">
            <c:chart xmlns:c="http://schemas.openxmlformats.org/drawingml/2006/chart" xmlns:r="http://schemas.openxmlformats.org/officeDocument/2006/relationships" r:id="rId3"/>
          </a:graphicData>
        </a:graphic>
      </p:graphicFrame>
      <p:pic>
        <p:nvPicPr>
          <p:cNvPr id="17" name="図 16" descr="三脚の上に立っている男性の白黒写真&#10;&#10;中程度の精度で自動的に生成された説明">
            <a:extLst>
              <a:ext uri="{FF2B5EF4-FFF2-40B4-BE49-F238E27FC236}">
                <a16:creationId xmlns:a16="http://schemas.microsoft.com/office/drawing/2014/main" id="{AF2030EC-22C2-4B49-8AAA-887707D28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60" y="1692802"/>
            <a:ext cx="1223167" cy="1223167"/>
          </a:xfrm>
          <a:prstGeom prst="rect">
            <a:avLst/>
          </a:prstGeom>
        </p:spPr>
      </p:pic>
      <p:pic>
        <p:nvPicPr>
          <p:cNvPr id="18" name="図 17" descr="猿の顔の白黒写真&#10;&#10;自動的に生成された説明">
            <a:extLst>
              <a:ext uri="{FF2B5EF4-FFF2-40B4-BE49-F238E27FC236}">
                <a16:creationId xmlns:a16="http://schemas.microsoft.com/office/drawing/2014/main" id="{9D57F93E-E7E0-4178-BC2A-B07F0B0AD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544" y="1692800"/>
            <a:ext cx="1223168" cy="1223168"/>
          </a:xfrm>
          <a:prstGeom prst="rect">
            <a:avLst/>
          </a:prstGeom>
        </p:spPr>
      </p:pic>
      <p:pic>
        <p:nvPicPr>
          <p:cNvPr id="19" name="コンテンツ プレースホルダー 18" descr="C:\Users\kawamura\study\ゼミ\基底画像（永久保存版）\barbara.bmp">
            <a:extLst>
              <a:ext uri="{FF2B5EF4-FFF2-40B4-BE49-F238E27FC236}">
                <a16:creationId xmlns:a16="http://schemas.microsoft.com/office/drawing/2014/main" id="{9BDB51DD-54C9-41D7-978E-3AC4AD596E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36375" y="1692801"/>
            <a:ext cx="1223167" cy="1223167"/>
          </a:xfrm>
          <a:prstGeom prst="rect">
            <a:avLst/>
          </a:prstGeom>
          <a:noFill/>
          <a:ln w="25400">
            <a:noFill/>
          </a:ln>
        </p:spPr>
      </p:pic>
    </p:spTree>
    <p:extLst>
      <p:ext uri="{BB962C8B-B14F-4D97-AF65-F5344CB8AC3E}">
        <p14:creationId xmlns:p14="http://schemas.microsoft.com/office/powerpoint/2010/main" val="2525352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選出基底数の増減は 他の画像でも確認</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 </a:t>
            </a:r>
            <a:r>
              <a:rPr kumimoji="1" lang="en-US" altLang="ja-JP" sz="2400"/>
              <a:t>Airplane, Boat, Sailboat, Earth</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0" name="グラフ 9">
            <a:extLst>
              <a:ext uri="{FF2B5EF4-FFF2-40B4-BE49-F238E27FC236}">
                <a16:creationId xmlns:a16="http://schemas.microsoft.com/office/drawing/2014/main" id="{312F793C-DCB6-4838-8894-A386705BF72C}"/>
              </a:ext>
            </a:extLst>
          </p:cNvPr>
          <p:cNvGraphicFramePr>
            <a:graphicFrameLocks/>
          </p:cNvGraphicFramePr>
          <p:nvPr>
            <p:extLst>
              <p:ext uri="{D42A27DB-BD31-4B8C-83A1-F6EECF244321}">
                <p14:modId xmlns:p14="http://schemas.microsoft.com/office/powerpoint/2010/main" val="218453004"/>
              </p:ext>
            </p:extLst>
          </p:nvPr>
        </p:nvGraphicFramePr>
        <p:xfrm>
          <a:off x="305429" y="1516120"/>
          <a:ext cx="8783863" cy="4375166"/>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港に停泊している船の白黒写真&#10;&#10;自動的に生成された説明">
            <a:extLst>
              <a:ext uri="{FF2B5EF4-FFF2-40B4-BE49-F238E27FC236}">
                <a16:creationId xmlns:a16="http://schemas.microsoft.com/office/drawing/2014/main" id="{3FE086B6-707B-471F-BE1A-B8DABA766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953" y="1711391"/>
            <a:ext cx="1223168" cy="1223168"/>
          </a:xfrm>
          <a:prstGeom prst="rect">
            <a:avLst/>
          </a:prstGeom>
        </p:spPr>
      </p:pic>
      <p:pic>
        <p:nvPicPr>
          <p:cNvPr id="7" name="図 6" descr="屋外, 写真, 建物, 水 が含まれている画像&#10;&#10;自動的に生成された説明">
            <a:extLst>
              <a:ext uri="{FF2B5EF4-FFF2-40B4-BE49-F238E27FC236}">
                <a16:creationId xmlns:a16="http://schemas.microsoft.com/office/drawing/2014/main" id="{DF44F930-CB9D-4850-891A-C3D3035D5D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435" y="1711390"/>
            <a:ext cx="1223167" cy="1223167"/>
          </a:xfrm>
          <a:prstGeom prst="rect">
            <a:avLst/>
          </a:prstGeom>
        </p:spPr>
      </p:pic>
      <p:pic>
        <p:nvPicPr>
          <p:cNvPr id="9" name="図 8" descr="雪の上を飛ぶ飛行機の白黒写真&#10;&#10;自動的に生成された説明">
            <a:extLst>
              <a:ext uri="{FF2B5EF4-FFF2-40B4-BE49-F238E27FC236}">
                <a16:creationId xmlns:a16="http://schemas.microsoft.com/office/drawing/2014/main" id="{ED691405-5DED-430B-8C1C-3A9BDCF94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0472" y="1711391"/>
            <a:ext cx="1223167" cy="1223167"/>
          </a:xfrm>
          <a:prstGeom prst="rect">
            <a:avLst/>
          </a:prstGeom>
        </p:spPr>
      </p:pic>
      <p:pic>
        <p:nvPicPr>
          <p:cNvPr id="12" name="図 11" descr="写真, 座る, テーブル, 覆い が含まれている画像&#10;&#10;自動的に生成された説明">
            <a:extLst>
              <a:ext uri="{FF2B5EF4-FFF2-40B4-BE49-F238E27FC236}">
                <a16:creationId xmlns:a16="http://schemas.microsoft.com/office/drawing/2014/main" id="{AD7E8D72-1CB5-411C-AB2E-CBB324FBE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916" y="1711389"/>
            <a:ext cx="1223167" cy="1223167"/>
          </a:xfrm>
          <a:prstGeom prst="rect">
            <a:avLst/>
          </a:prstGeom>
        </p:spPr>
      </p:pic>
    </p:spTree>
    <p:extLst>
      <p:ext uri="{BB962C8B-B14F-4D97-AF65-F5344CB8AC3E}">
        <p14:creationId xmlns:p14="http://schemas.microsoft.com/office/powerpoint/2010/main" val="1906729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pic>
        <p:nvPicPr>
          <p:cNvPr id="24" name="図 23" descr="グラフィカル ユーザー インターフェイス&#10;&#10;低い精度で自動的に生成された説明">
            <a:extLst>
              <a:ext uri="{FF2B5EF4-FFF2-40B4-BE49-F238E27FC236}">
                <a16:creationId xmlns:a16="http://schemas.microsoft.com/office/drawing/2014/main" id="{EA1135B6-B470-4C2E-A6FA-B0D73D51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05" y="3908802"/>
            <a:ext cx="2597176" cy="2597176"/>
          </a:xfrm>
          <a:prstGeom prst="rect">
            <a:avLst/>
          </a:prstGeom>
        </p:spPr>
      </p:pic>
      <p:pic>
        <p:nvPicPr>
          <p:cNvPr id="26" name="図 25" descr="テキスト, クロスワードパズル が含まれている画像&#10;&#10;自動的に生成された説明">
            <a:extLst>
              <a:ext uri="{FF2B5EF4-FFF2-40B4-BE49-F238E27FC236}">
                <a16:creationId xmlns:a16="http://schemas.microsoft.com/office/drawing/2014/main" id="{D02EA7E8-3B8D-4904-8370-E55C41085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050" y="3902939"/>
            <a:ext cx="2597176" cy="2597176"/>
          </a:xfrm>
          <a:prstGeom prst="rect">
            <a:avLst/>
          </a:prstGeom>
        </p:spPr>
      </p:pic>
      <p:sp>
        <p:nvSpPr>
          <p:cNvPr id="27" name="テキスト ボックス 26">
            <a:extLst>
              <a:ext uri="{FF2B5EF4-FFF2-40B4-BE49-F238E27FC236}">
                <a16:creationId xmlns:a16="http://schemas.microsoft.com/office/drawing/2014/main" id="{A283CAEA-9C1C-406B-A46C-50CFF888584B}"/>
              </a:ext>
            </a:extLst>
          </p:cNvPr>
          <p:cNvSpPr txBox="1"/>
          <p:nvPr/>
        </p:nvSpPr>
        <p:spPr>
          <a:xfrm>
            <a:off x="391582" y="1046476"/>
            <a:ext cx="6368062"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Barbara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pic>
        <p:nvPicPr>
          <p:cNvPr id="32" name="図 31" descr="クロスワードパズル, テキスト が含まれている画像&#10;&#10;自動的に生成された説明">
            <a:extLst>
              <a:ext uri="{FF2B5EF4-FFF2-40B4-BE49-F238E27FC236}">
                <a16:creationId xmlns:a16="http://schemas.microsoft.com/office/drawing/2014/main" id="{C63AF658-25C4-4CB0-BC4E-C2910D898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3897076"/>
            <a:ext cx="2608902" cy="2608902"/>
          </a:xfrm>
          <a:prstGeom prst="rect">
            <a:avLst/>
          </a:prstGeom>
        </p:spPr>
      </p:pic>
      <p:sp>
        <p:nvSpPr>
          <p:cNvPr id="33" name="吹き出し: 四角形 32">
            <a:extLst>
              <a:ext uri="{FF2B5EF4-FFF2-40B4-BE49-F238E27FC236}">
                <a16:creationId xmlns:a16="http://schemas.microsoft.com/office/drawing/2014/main" id="{EF60D9C4-62E9-4EE6-8932-A4B6612DAA4C}"/>
              </a:ext>
            </a:extLst>
          </p:cNvPr>
          <p:cNvSpPr/>
          <p:nvPr/>
        </p:nvSpPr>
        <p:spPr>
          <a:xfrm>
            <a:off x="5108645" y="2179983"/>
            <a:ext cx="1650999" cy="833119"/>
          </a:xfrm>
          <a:prstGeom prst="wedgeRectCallout">
            <a:avLst>
              <a:gd name="adj1" fmla="val -53344"/>
              <a:gd name="adj2" fmla="val 8282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シャワー が含まれている画像&#10;&#10;自動的に生成された説明">
            <a:extLst>
              <a:ext uri="{FF2B5EF4-FFF2-40B4-BE49-F238E27FC236}">
                <a16:creationId xmlns:a16="http://schemas.microsoft.com/office/drawing/2014/main" id="{C2C12B34-8FDD-43B3-9738-0990374B51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7178" y="2291742"/>
            <a:ext cx="609600" cy="609600"/>
          </a:xfrm>
          <a:prstGeom prst="rect">
            <a:avLst/>
          </a:prstGeom>
        </p:spPr>
      </p:pic>
      <p:pic>
        <p:nvPicPr>
          <p:cNvPr id="35" name="図 34" descr="背景パターン&#10;&#10;低い精度で自動的に生成された説明">
            <a:extLst>
              <a:ext uri="{FF2B5EF4-FFF2-40B4-BE49-F238E27FC236}">
                <a16:creationId xmlns:a16="http://schemas.microsoft.com/office/drawing/2014/main" id="{AF7F2BE9-157C-4A3F-A601-69821A46C9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411" y="2291742"/>
            <a:ext cx="609600" cy="609600"/>
          </a:xfrm>
          <a:prstGeom prst="rect">
            <a:avLst/>
          </a:prstGeom>
        </p:spPr>
      </p:pic>
      <p:pic>
        <p:nvPicPr>
          <p:cNvPr id="36" name="コンテンツ プレースホルダー 18" descr="C:\Users\kawamura\study\ゼミ\基底画像（永久保存版）\barbara.bmp">
            <a:extLst>
              <a:ext uri="{FF2B5EF4-FFF2-40B4-BE49-F238E27FC236}">
                <a16:creationId xmlns:a16="http://schemas.microsoft.com/office/drawing/2014/main" id="{81056D39-C81E-47DE-8743-3B70BB502B3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13491" y="856868"/>
            <a:ext cx="1845735" cy="1845735"/>
          </a:xfrm>
          <a:prstGeom prst="rect">
            <a:avLst/>
          </a:prstGeom>
          <a:noFill/>
          <a:ln w="25400">
            <a:noFill/>
          </a:ln>
        </p:spPr>
      </p:pic>
    </p:spTree>
    <p:extLst>
      <p:ext uri="{BB962C8B-B14F-4D97-AF65-F5344CB8AC3E}">
        <p14:creationId xmlns:p14="http://schemas.microsoft.com/office/powerpoint/2010/main" val="193721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コネクタ 42">
            <a:extLst>
              <a:ext uri="{FF2B5EF4-FFF2-40B4-BE49-F238E27FC236}">
                <a16:creationId xmlns:a16="http://schemas.microsoft.com/office/drawing/2014/main" id="{FAE63DF7-4C9E-BEDB-05F1-0C2EC9DD1CCC}"/>
              </a:ext>
            </a:extLst>
          </p:cNvPr>
          <p:cNvCxnSpPr>
            <a:cxnSpLocks/>
          </p:cNvCxnSpPr>
          <p:nvPr/>
        </p:nvCxnSpPr>
        <p:spPr>
          <a:xfrm>
            <a:off x="779455" y="3610180"/>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C43BC15-8E9C-FC43-1497-97ABF65285E5}"/>
              </a:ext>
            </a:extLst>
          </p:cNvPr>
          <p:cNvCxnSpPr>
            <a:cxnSpLocks/>
          </p:cNvCxnSpPr>
          <p:nvPr/>
        </p:nvCxnSpPr>
        <p:spPr>
          <a:xfrm>
            <a:off x="855655" y="1083294"/>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1" name="図 80" descr="C:\Users\kawamura\Desktop\ICA_q_mp.bmp">
            <a:extLst>
              <a:ext uri="{FF2B5EF4-FFF2-40B4-BE49-F238E27FC236}">
                <a16:creationId xmlns:a16="http://schemas.microsoft.com/office/drawing/2014/main" id="{54B8469D-100F-4D42-8CE4-72A6CEAC65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59114" y="4016585"/>
            <a:ext cx="1468790" cy="1571701"/>
          </a:xfrm>
          <a:prstGeom prst="rect">
            <a:avLst/>
          </a:prstGeom>
          <a:noFill/>
          <a:ln>
            <a:noFill/>
          </a:ln>
          <a:effectLst>
            <a:outerShdw blurRad="50800" dist="38100" dir="2700000" algn="tl" rotWithShape="0">
              <a:prstClr val="black">
                <a:alpha val="40000"/>
              </a:prstClr>
            </a:outerShdw>
          </a:effectLst>
        </p:spPr>
      </p:pic>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ja-JP" altLang="en-US" sz="2000" dirty="0">
                <a:highlight>
                  <a:srgbClr val="FFFFFF"/>
                </a:highlight>
                <a:latin typeface="Times New Roman" panose="02020603050405020304" pitchFamily="18" charset="0"/>
              </a:rPr>
              <a:t>人の視覚が必要とする情報を抽出・保存可能 </a:t>
            </a:r>
            <a:endParaRPr lang="en-US" altLang="ja-JP" sz="2000" dirty="0">
              <a:highlight>
                <a:srgbClr val="FFFFFF"/>
              </a:highlight>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marL="0" indent="0">
              <a:buNone/>
            </a:pPr>
            <a:endParaRPr lang="en-US" altLang="ja-JP" sz="100" dirty="0">
              <a:latin typeface="Times New Roman" panose="02020603050405020304" pitchFamily="18" charset="0"/>
            </a:endParaRPr>
          </a:p>
          <a:p>
            <a:pPr marL="0" indent="0">
              <a:buNone/>
            </a:pPr>
            <a:endParaRPr lang="en-US" altLang="ja-JP" sz="2000" dirty="0">
              <a:latin typeface="Times New Roman" panose="02020603050405020304" pitchFamily="18" charset="0"/>
            </a:endParaRPr>
          </a:p>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highlight>
                  <a:srgbClr val="FFFFFF"/>
                </a:highlight>
                <a:latin typeface="Times New Roman" panose="02020603050405020304" pitchFamily="18" charset="0"/>
              </a:rPr>
              <a:t>たくさん圧縮しても、局所特徴を保存できる</a:t>
            </a:r>
            <a:endParaRPr lang="en-US" altLang="ja-JP" sz="2000" dirty="0">
              <a:highlight>
                <a:srgbClr val="FFFFFF"/>
              </a:highlight>
              <a:latin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が必要とする情報を保存できる</a:t>
            </a:r>
          </a:p>
        </p:txBody>
      </p:sp>
      <p:sp>
        <p:nvSpPr>
          <p:cNvPr id="42" name="タイトル 1">
            <a:extLst>
              <a:ext uri="{FF2B5EF4-FFF2-40B4-BE49-F238E27FC236}">
                <a16:creationId xmlns:a16="http://schemas.microsoft.com/office/drawing/2014/main" id="{19B54CB9-2933-4754-A41D-E3B86A3AC562}"/>
              </a:ext>
            </a:extLst>
          </p:cNvPr>
          <p:cNvSpPr>
            <a:spLocks noGrp="1"/>
          </p:cNvSpPr>
          <p:nvPr>
            <p:ph type="title"/>
          </p:nvPr>
        </p:nvSpPr>
        <p:spPr>
          <a:xfrm>
            <a:off x="273050" y="88900"/>
            <a:ext cx="806627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独立成分分析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(ICA)</a:t>
            </a:r>
            <a:r>
              <a:rPr kumimoji="1"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[1]</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71" name="グループ化 70">
            <a:extLst>
              <a:ext uri="{FF2B5EF4-FFF2-40B4-BE49-F238E27FC236}">
                <a16:creationId xmlns:a16="http://schemas.microsoft.com/office/drawing/2014/main" id="{87BB3D91-E4CD-4412-93B1-B14579101767}"/>
              </a:ext>
            </a:extLst>
          </p:cNvPr>
          <p:cNvGrpSpPr/>
          <p:nvPr/>
        </p:nvGrpSpPr>
        <p:grpSpPr>
          <a:xfrm>
            <a:off x="3331603" y="4235299"/>
            <a:ext cx="2281562" cy="1103172"/>
            <a:chOff x="2849291" y="4134374"/>
            <a:chExt cx="3265657" cy="1466864"/>
          </a:xfrm>
        </p:grpSpPr>
        <p:grpSp>
          <p:nvGrpSpPr>
            <p:cNvPr id="73" name="グループ化 72">
              <a:extLst>
                <a:ext uri="{FF2B5EF4-FFF2-40B4-BE49-F238E27FC236}">
                  <a16:creationId xmlns:a16="http://schemas.microsoft.com/office/drawing/2014/main" id="{ED3FC66B-DF5E-4E4C-9A6C-08D7CA2B9D46}"/>
                </a:ext>
              </a:extLst>
            </p:cNvPr>
            <p:cNvGrpSpPr/>
            <p:nvPr/>
          </p:nvGrpSpPr>
          <p:grpSpPr>
            <a:xfrm>
              <a:off x="3745751" y="5084758"/>
              <a:ext cx="2369197" cy="516480"/>
              <a:chOff x="3745751" y="5084758"/>
              <a:chExt cx="2369197" cy="516480"/>
            </a:xfrm>
          </p:grpSpPr>
          <p:sp>
            <p:nvSpPr>
              <p:cNvPr id="78" name="正方形/長方形 77">
                <a:extLst>
                  <a:ext uri="{FF2B5EF4-FFF2-40B4-BE49-F238E27FC236}">
                    <a16:creationId xmlns:a16="http://schemas.microsoft.com/office/drawing/2014/main" id="{FAB4581F-7CF2-4573-BC30-97E8020A9730}"/>
                  </a:ext>
                </a:extLst>
              </p:cNvPr>
              <p:cNvSpPr/>
              <p:nvPr/>
            </p:nvSpPr>
            <p:spPr>
              <a:xfrm>
                <a:off x="3745751" y="5288671"/>
                <a:ext cx="304896" cy="312567"/>
              </a:xfrm>
              <a:prstGeom prst="rect">
                <a:avLst/>
              </a:prstGeom>
              <a:noFill/>
              <a:ln w="28575">
                <a:solidFill>
                  <a:schemeClr val="accent5"/>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9" name="直線コネクタ 78">
                <a:extLst>
                  <a:ext uri="{FF2B5EF4-FFF2-40B4-BE49-F238E27FC236}">
                    <a16:creationId xmlns:a16="http://schemas.microsoft.com/office/drawing/2014/main" id="{0F60FF71-920C-4849-828F-CDE2F730F05A}"/>
                  </a:ext>
                </a:extLst>
              </p:cNvPr>
              <p:cNvCxnSpPr>
                <a:endCxn id="78" idx="3"/>
              </p:cNvCxnSpPr>
              <p:nvPr/>
            </p:nvCxnSpPr>
            <p:spPr>
              <a:xfrm flipH="1">
                <a:off x="4050648" y="5084758"/>
                <a:ext cx="2064300" cy="36019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A1292D58-1AA2-459B-91D6-930C44346505}"/>
                </a:ext>
              </a:extLst>
            </p:cNvPr>
            <p:cNvGrpSpPr/>
            <p:nvPr/>
          </p:nvGrpSpPr>
          <p:grpSpPr>
            <a:xfrm>
              <a:off x="2849291" y="4134374"/>
              <a:ext cx="1865999" cy="1154296"/>
              <a:chOff x="2849291" y="4134374"/>
              <a:chExt cx="1865999" cy="1154296"/>
            </a:xfrm>
          </p:grpSpPr>
          <p:sp>
            <p:nvSpPr>
              <p:cNvPr id="75" name="正方形/長方形 74">
                <a:extLst>
                  <a:ext uri="{FF2B5EF4-FFF2-40B4-BE49-F238E27FC236}">
                    <a16:creationId xmlns:a16="http://schemas.microsoft.com/office/drawing/2014/main" id="{EF0E4097-B06F-4231-99ED-CFA0D63A86A7}"/>
                  </a:ext>
                </a:extLst>
              </p:cNvPr>
              <p:cNvSpPr/>
              <p:nvPr/>
            </p:nvSpPr>
            <p:spPr>
              <a:xfrm>
                <a:off x="3906681" y="4134374"/>
                <a:ext cx="808609" cy="1154296"/>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7" name="直線コネクタ 76">
                <a:extLst>
                  <a:ext uri="{FF2B5EF4-FFF2-40B4-BE49-F238E27FC236}">
                    <a16:creationId xmlns:a16="http://schemas.microsoft.com/office/drawing/2014/main" id="{598ADDD6-4AE3-437A-B97D-D5CCFE429557}"/>
                  </a:ext>
                </a:extLst>
              </p:cNvPr>
              <p:cNvCxnSpPr>
                <a:cxnSpLocks/>
                <a:stCxn id="75" idx="1"/>
              </p:cNvCxnSpPr>
              <p:nvPr/>
            </p:nvCxnSpPr>
            <p:spPr>
              <a:xfrm flipH="1">
                <a:off x="2849291" y="4711522"/>
                <a:ext cx="1057390" cy="3054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82" name="Picture 7">
            <a:extLst>
              <a:ext uri="{FF2B5EF4-FFF2-40B4-BE49-F238E27FC236}">
                <a16:creationId xmlns:a16="http://schemas.microsoft.com/office/drawing/2014/main" id="{6981EC85-E58C-48C6-8D32-C5F37DC8F2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7695" y="3981228"/>
            <a:ext cx="1036410" cy="1800963"/>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3" name="Picture 4">
            <a:extLst>
              <a:ext uri="{FF2B5EF4-FFF2-40B4-BE49-F238E27FC236}">
                <a16:creationId xmlns:a16="http://schemas.microsoft.com/office/drawing/2014/main" id="{AD114AEB-B15D-4C80-AF96-06A3AC221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897"/>
          <a:stretch>
            <a:fillRect/>
          </a:stretch>
        </p:blipFill>
        <p:spPr bwMode="auto">
          <a:xfrm>
            <a:off x="5468387" y="4069256"/>
            <a:ext cx="1601055" cy="1666070"/>
          </a:xfrm>
          <a:prstGeom prst="rect">
            <a:avLst/>
          </a:prstGeom>
          <a:noFill/>
          <a:ln w="28575">
            <a:solidFill>
              <a:schemeClr val="accent5"/>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4" name="正方形/長方形 83">
            <a:extLst>
              <a:ext uri="{FF2B5EF4-FFF2-40B4-BE49-F238E27FC236}">
                <a16:creationId xmlns:a16="http://schemas.microsoft.com/office/drawing/2014/main" id="{EEA93104-BA9D-471E-84FB-5327E8191BDA}"/>
              </a:ext>
            </a:extLst>
          </p:cNvPr>
          <p:cNvSpPr/>
          <p:nvPr/>
        </p:nvSpPr>
        <p:spPr>
          <a:xfrm>
            <a:off x="3476880" y="5563567"/>
            <a:ext cx="2145297" cy="369332"/>
          </a:xfrm>
          <a:prstGeom prst="rect">
            <a:avLst/>
          </a:prstGeom>
        </p:spPr>
        <p:txBody>
          <a:bodyPr wrap="square">
            <a:spAutoFit/>
          </a:bodyPr>
          <a:lstStyle/>
          <a:p>
            <a:pPr algn="ctr"/>
            <a:r>
              <a:rPr lang="ja-JP" altLang="en-US">
                <a:latin typeface="+mn-ea"/>
                <a:cs typeface="Times New Roman" panose="02020603050405020304" pitchFamily="18" charset="0"/>
              </a:rPr>
              <a:t>情報削減後</a:t>
            </a:r>
            <a:endParaRPr lang="en-US" altLang="ja-JP">
              <a:latin typeface="+mn-ea"/>
              <a:cs typeface="Times New Roman" panose="02020603050405020304" pitchFamily="18" charset="0"/>
            </a:endParaRPr>
          </a:p>
        </p:txBody>
      </p:sp>
      <p:sp>
        <p:nvSpPr>
          <p:cNvPr id="9" name="楕円 8">
            <a:extLst>
              <a:ext uri="{FF2B5EF4-FFF2-40B4-BE49-F238E27FC236}">
                <a16:creationId xmlns:a16="http://schemas.microsoft.com/office/drawing/2014/main" id="{B5512D76-EFEE-4C50-947A-AB358205984B}"/>
              </a:ext>
            </a:extLst>
          </p:cNvPr>
          <p:cNvSpPr>
            <a:spLocks noChangeAspect="1"/>
          </p:cNvSpPr>
          <p:nvPr/>
        </p:nvSpPr>
        <p:spPr>
          <a:xfrm>
            <a:off x="6709469" y="3888371"/>
            <a:ext cx="447611" cy="44761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a:extLst>
              <a:ext uri="{FF2B5EF4-FFF2-40B4-BE49-F238E27FC236}">
                <a16:creationId xmlns:a16="http://schemas.microsoft.com/office/drawing/2014/main" id="{7E4E747C-F24F-4771-AE82-31B75B6D0007}"/>
              </a:ext>
            </a:extLst>
          </p:cNvPr>
          <p:cNvSpPr>
            <a:spLocks noChangeAspect="1"/>
          </p:cNvSpPr>
          <p:nvPr/>
        </p:nvSpPr>
        <p:spPr>
          <a:xfrm>
            <a:off x="2052460" y="3647159"/>
            <a:ext cx="795502" cy="795502"/>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1223412-D39F-403B-AF04-0D4904CEF504}"/>
              </a:ext>
            </a:extLst>
          </p:cNvPr>
          <p:cNvSpPr/>
          <p:nvPr/>
        </p:nvSpPr>
        <p:spPr>
          <a:xfrm>
            <a:off x="182987" y="2874441"/>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原画像</a:t>
            </a:r>
            <a:endParaRPr lang="en-US" altLang="ja-JP">
              <a:latin typeface="+mn-ea"/>
              <a:cs typeface="Times New Roman" panose="02020603050405020304" pitchFamily="18" charset="0"/>
            </a:endParaRPr>
          </a:p>
        </p:txBody>
      </p:sp>
      <p:pic>
        <p:nvPicPr>
          <p:cNvPr id="40" name="Picture 4" descr="C:\Users\isago_000\Documents\EasyLibrary\BARBARA.bmp">
            <a:extLst>
              <a:ext uri="{FF2B5EF4-FFF2-40B4-BE49-F238E27FC236}">
                <a16:creationId xmlns:a16="http://schemas.microsoft.com/office/drawing/2014/main" id="{7BE76074-21E4-44BC-B52A-B877B982E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80" y="1442020"/>
            <a:ext cx="1464580" cy="1451145"/>
          </a:xfrm>
          <a:prstGeom prst="rect">
            <a:avLst/>
          </a:prstGeom>
          <a:noFill/>
          <a:extLst>
            <a:ext uri="{909E8E84-426E-40DD-AFC4-6F175D3DCCD1}">
              <a14:hiddenFill xmlns:a14="http://schemas.microsoft.com/office/drawing/2010/main">
                <a:solidFill>
                  <a:srgbClr val="FFFFFF"/>
                </a:solidFill>
              </a14:hiddenFill>
            </a:ext>
          </a:extLst>
        </p:spPr>
      </p:pic>
      <p:sp>
        <p:nvSpPr>
          <p:cNvPr id="58" name="正方形/長方形 57">
            <a:extLst>
              <a:ext uri="{FF2B5EF4-FFF2-40B4-BE49-F238E27FC236}">
                <a16:creationId xmlns:a16="http://schemas.microsoft.com/office/drawing/2014/main" id="{77B45E84-DAFC-44F5-BD93-9398E64AF63C}"/>
              </a:ext>
            </a:extLst>
          </p:cNvPr>
          <p:cNvSpPr/>
          <p:nvPr/>
        </p:nvSpPr>
        <p:spPr>
          <a:xfrm>
            <a:off x="3952818" y="1303729"/>
            <a:ext cx="1464581" cy="369332"/>
          </a:xfrm>
          <a:prstGeom prst="rect">
            <a:avLst/>
          </a:prstGeom>
        </p:spPr>
        <p:txBody>
          <a:bodyPr wrap="square">
            <a:spAutoFit/>
          </a:bodyPr>
          <a:lstStyle/>
          <a:p>
            <a:pPr algn="ctr"/>
            <a:r>
              <a:rPr lang="en-US" altLang="ja-JP">
                <a:latin typeface="+mn-ea"/>
                <a:cs typeface="Times New Roman" panose="02020603050405020304" pitchFamily="18" charset="0"/>
              </a:rPr>
              <a:t>ICA</a:t>
            </a:r>
            <a:r>
              <a:rPr lang="ja-JP" altLang="en-US">
                <a:latin typeface="+mn-ea"/>
                <a:cs typeface="Times New Roman" panose="02020603050405020304" pitchFamily="18" charset="0"/>
              </a:rPr>
              <a:t>基底</a:t>
            </a:r>
            <a:endParaRPr lang="en-US" altLang="ja-JP">
              <a:latin typeface="+mn-ea"/>
              <a:cs typeface="Times New Roman" panose="02020603050405020304" pitchFamily="18" charset="0"/>
            </a:endParaRPr>
          </a:p>
        </p:txBody>
      </p:sp>
      <p:grpSp>
        <p:nvGrpSpPr>
          <p:cNvPr id="59" name="グループ化 58">
            <a:extLst>
              <a:ext uri="{FF2B5EF4-FFF2-40B4-BE49-F238E27FC236}">
                <a16:creationId xmlns:a16="http://schemas.microsoft.com/office/drawing/2014/main" id="{5E9F91CA-05E4-42EF-887C-EDBEC3EEA0A3}"/>
              </a:ext>
            </a:extLst>
          </p:cNvPr>
          <p:cNvGrpSpPr/>
          <p:nvPr/>
        </p:nvGrpSpPr>
        <p:grpSpPr>
          <a:xfrm>
            <a:off x="524900" y="1597610"/>
            <a:ext cx="2951980" cy="1348123"/>
            <a:chOff x="-2279078" y="8207055"/>
            <a:chExt cx="4063793" cy="1853667"/>
          </a:xfrm>
        </p:grpSpPr>
        <p:sp>
          <p:nvSpPr>
            <p:cNvPr id="60" name="正方形/長方形 59">
              <a:extLst>
                <a:ext uri="{FF2B5EF4-FFF2-40B4-BE49-F238E27FC236}">
                  <a16:creationId xmlns:a16="http://schemas.microsoft.com/office/drawing/2014/main" id="{011430DB-2BD4-4F1F-9341-7AEF84E9926F}"/>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61" name="直線コネクタ 60">
              <a:extLst>
                <a:ext uri="{FF2B5EF4-FFF2-40B4-BE49-F238E27FC236}">
                  <a16:creationId xmlns:a16="http://schemas.microsoft.com/office/drawing/2014/main" id="{45776ACD-4044-441A-9955-C23B74B9F269}"/>
                </a:ext>
              </a:extLst>
            </p:cNvPr>
            <p:cNvCxnSpPr>
              <a:cxnSpLocks/>
              <a:stCxn id="60" idx="3"/>
              <a:endCxn id="62"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2" name="図 61">
              <a:extLst>
                <a:ext uri="{FF2B5EF4-FFF2-40B4-BE49-F238E27FC236}">
                  <a16:creationId xmlns:a16="http://schemas.microsoft.com/office/drawing/2014/main" id="{87E19CE3-F10F-4FC9-BC50-8F69DC6E8C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sp>
        <p:nvSpPr>
          <p:cNvPr id="37" name="正方形/長方形 36">
            <a:extLst>
              <a:ext uri="{FF2B5EF4-FFF2-40B4-BE49-F238E27FC236}">
                <a16:creationId xmlns:a16="http://schemas.microsoft.com/office/drawing/2014/main" id="{FEA87E20-1F8A-4D36-8B37-18A12C6A1232}"/>
              </a:ext>
            </a:extLst>
          </p:cNvPr>
          <p:cNvSpPr/>
          <p:nvPr/>
        </p:nvSpPr>
        <p:spPr>
          <a:xfrm>
            <a:off x="3952818" y="2901437"/>
            <a:ext cx="1464581" cy="369332"/>
          </a:xfrm>
          <a:prstGeom prst="rect">
            <a:avLst/>
          </a:prstGeom>
        </p:spPr>
        <p:txBody>
          <a:bodyPr wrap="square">
            <a:spAutoFit/>
          </a:bodyPr>
          <a:lstStyle/>
          <a:p>
            <a:pPr algn="ctr"/>
            <a:r>
              <a:rPr lang="ja-JP" altLang="en-US">
                <a:latin typeface="+mn-ea"/>
                <a:cs typeface="Times New Roman" panose="02020603050405020304" pitchFamily="18" charset="0"/>
              </a:rPr>
              <a:t>特徴抽出</a:t>
            </a:r>
            <a:endParaRPr lang="en-US" altLang="ja-JP">
              <a:latin typeface="+mn-ea"/>
              <a:cs typeface="Times New Roman" panose="02020603050405020304" pitchFamily="18" charset="0"/>
            </a:endParaRPr>
          </a:p>
        </p:txBody>
      </p:sp>
      <p:grpSp>
        <p:nvGrpSpPr>
          <p:cNvPr id="44" name="グループ化 43">
            <a:extLst>
              <a:ext uri="{FF2B5EF4-FFF2-40B4-BE49-F238E27FC236}">
                <a16:creationId xmlns:a16="http://schemas.microsoft.com/office/drawing/2014/main" id="{1A6429B3-815E-42DC-B8A9-1C8E534BB03A}"/>
              </a:ext>
            </a:extLst>
          </p:cNvPr>
          <p:cNvGrpSpPr/>
          <p:nvPr/>
        </p:nvGrpSpPr>
        <p:grpSpPr>
          <a:xfrm>
            <a:off x="5889339" y="1277031"/>
            <a:ext cx="3171867" cy="2046594"/>
            <a:chOff x="5071139" y="1859912"/>
            <a:chExt cx="3806161" cy="2406407"/>
          </a:xfrm>
        </p:grpSpPr>
        <p:pic>
          <p:nvPicPr>
            <p:cNvPr id="47" name="図 46">
              <a:extLst>
                <a:ext uri="{FF2B5EF4-FFF2-40B4-BE49-F238E27FC236}">
                  <a16:creationId xmlns:a16="http://schemas.microsoft.com/office/drawing/2014/main" id="{DB213008-63A7-436A-A855-DF0CB6356032}"/>
                </a:ext>
              </a:extLst>
            </p:cNvPr>
            <p:cNvPicPr>
              <a:picLocks noChangeAspect="1"/>
            </p:cNvPicPr>
            <p:nvPr/>
          </p:nvPicPr>
          <p:blipFill>
            <a:blip r:embed="rId8"/>
            <a:stretch>
              <a:fillRect/>
            </a:stretch>
          </p:blipFill>
          <p:spPr>
            <a:xfrm>
              <a:off x="5071139" y="2161141"/>
              <a:ext cx="3806161" cy="2105178"/>
            </a:xfrm>
            <a:prstGeom prst="rect">
              <a:avLst/>
            </a:prstGeom>
          </p:spPr>
        </p:pic>
        <p:sp>
          <p:nvSpPr>
            <p:cNvPr id="48" name="正方形/長方形 47">
              <a:extLst>
                <a:ext uri="{FF2B5EF4-FFF2-40B4-BE49-F238E27FC236}">
                  <a16:creationId xmlns:a16="http://schemas.microsoft.com/office/drawing/2014/main" id="{C86B16F7-9492-418B-B23D-94D708D87225}"/>
                </a:ext>
              </a:extLst>
            </p:cNvPr>
            <p:cNvSpPr/>
            <p:nvPr/>
          </p:nvSpPr>
          <p:spPr>
            <a:xfrm>
              <a:off x="6409760" y="1859912"/>
              <a:ext cx="1202611" cy="434264"/>
            </a:xfrm>
            <a:prstGeom prst="rect">
              <a:avLst/>
            </a:prstGeom>
          </p:spPr>
          <p:txBody>
            <a:bodyPr wrap="none">
              <a:spAutoFit/>
            </a:bodyPr>
            <a:lstStyle/>
            <a:p>
              <a:pPr algn="ctr"/>
              <a:r>
                <a:rPr lang="en-US" altLang="ja-JP" dirty="0">
                  <a:solidFill>
                    <a:sysClr val="windowText" lastClr="000000"/>
                  </a:solidFill>
                  <a:latin typeface="+mn-ea"/>
                  <a:cs typeface="Tahoma" panose="020B0604030504040204" pitchFamily="34" charset="0"/>
                </a:rPr>
                <a:t>ICA</a:t>
              </a:r>
              <a:r>
                <a:rPr lang="ja-JP" altLang="en-US" dirty="0">
                  <a:solidFill>
                    <a:sysClr val="windowText" lastClr="000000"/>
                  </a:solidFill>
                  <a:latin typeface="+mn-ea"/>
                  <a:cs typeface="Tahoma" panose="020B0604030504040204" pitchFamily="34" charset="0"/>
                </a:rPr>
                <a:t>係数</a:t>
              </a:r>
            </a:p>
          </p:txBody>
        </p:sp>
      </p:grpSp>
      <p:cxnSp>
        <p:nvCxnSpPr>
          <p:cNvPr id="52" name="直線矢印コネクタ 51">
            <a:extLst>
              <a:ext uri="{FF2B5EF4-FFF2-40B4-BE49-F238E27FC236}">
                <a16:creationId xmlns:a16="http://schemas.microsoft.com/office/drawing/2014/main" id="{B3785311-FB61-4D6C-A4D3-8BFC2310B27B}"/>
              </a:ext>
            </a:extLst>
          </p:cNvPr>
          <p:cNvCxnSpPr>
            <a:cxnSpLocks/>
          </p:cNvCxnSpPr>
          <p:nvPr/>
        </p:nvCxnSpPr>
        <p:spPr>
          <a:xfrm>
            <a:off x="3466749" y="2300809"/>
            <a:ext cx="2374903" cy="99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3" name="図 52">
            <a:extLst>
              <a:ext uri="{FF2B5EF4-FFF2-40B4-BE49-F238E27FC236}">
                <a16:creationId xmlns:a16="http://schemas.microsoft.com/office/drawing/2014/main" id="{A2AABB14-ACC3-41F6-B800-9D631EF874B5}"/>
              </a:ext>
            </a:extLst>
          </p:cNvPr>
          <p:cNvPicPr>
            <a:picLocks noChangeAspect="1"/>
          </p:cNvPicPr>
          <p:nvPr/>
        </p:nvPicPr>
        <p:blipFill>
          <a:blip r:embed="rId9"/>
          <a:stretch>
            <a:fillRect/>
          </a:stretch>
        </p:blipFill>
        <p:spPr>
          <a:xfrm>
            <a:off x="4050642" y="1697117"/>
            <a:ext cx="1219125" cy="1208101"/>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78C668E-B0A2-4281-8F12-AB26824C3AFD}"/>
              </a:ext>
            </a:extLst>
          </p:cNvPr>
          <p:cNvSpPr/>
          <p:nvPr/>
        </p:nvSpPr>
        <p:spPr>
          <a:xfrm>
            <a:off x="6365144" y="1810231"/>
            <a:ext cx="901362"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DA371664-E6FA-47B6-8AC3-B23266D5D0AA}"/>
              </a:ext>
            </a:extLst>
          </p:cNvPr>
          <p:cNvSpPr/>
          <p:nvPr/>
        </p:nvSpPr>
        <p:spPr>
          <a:xfrm>
            <a:off x="7293659" y="1813744"/>
            <a:ext cx="244565" cy="101607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FC26235C-C732-43DF-B13B-6DADCCC02ED0}"/>
              </a:ext>
            </a:extLst>
          </p:cNvPr>
          <p:cNvSpPr/>
          <p:nvPr/>
        </p:nvSpPr>
        <p:spPr>
          <a:xfrm>
            <a:off x="6410175" y="2456978"/>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不要</a:t>
            </a:r>
            <a:endParaRPr lang="en-US" altLang="ja-JP">
              <a:solidFill>
                <a:srgbClr val="002060"/>
              </a:solidFill>
              <a:latin typeface="+mn-ea"/>
              <a:cs typeface="Times New Roman" panose="02020603050405020304" pitchFamily="18" charset="0"/>
            </a:endParaRPr>
          </a:p>
        </p:txBody>
      </p:sp>
      <p:sp>
        <p:nvSpPr>
          <p:cNvPr id="63" name="正方形/長方形 62">
            <a:extLst>
              <a:ext uri="{FF2B5EF4-FFF2-40B4-BE49-F238E27FC236}">
                <a16:creationId xmlns:a16="http://schemas.microsoft.com/office/drawing/2014/main" id="{6C406297-B8AD-42F2-B047-E0953C7C3E38}"/>
              </a:ext>
            </a:extLst>
          </p:cNvPr>
          <p:cNvSpPr/>
          <p:nvPr/>
        </p:nvSpPr>
        <p:spPr>
          <a:xfrm>
            <a:off x="7565377" y="1804812"/>
            <a:ext cx="441700"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B247F34D-0209-43C8-8443-6630399DF15C}"/>
              </a:ext>
            </a:extLst>
          </p:cNvPr>
          <p:cNvSpPr/>
          <p:nvPr/>
        </p:nvSpPr>
        <p:spPr>
          <a:xfrm>
            <a:off x="8034230" y="1813744"/>
            <a:ext cx="219881" cy="143002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D3F74BEE-7CDA-4197-B3C3-A83F8617641B}"/>
              </a:ext>
            </a:extLst>
          </p:cNvPr>
          <p:cNvSpPr/>
          <p:nvPr/>
        </p:nvSpPr>
        <p:spPr>
          <a:xfrm>
            <a:off x="8267512" y="1802527"/>
            <a:ext cx="675032"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A014A0BB-9782-466B-B663-1A019B606FCB}"/>
              </a:ext>
            </a:extLst>
          </p:cNvPr>
          <p:cNvSpPr/>
          <p:nvPr/>
        </p:nvSpPr>
        <p:spPr>
          <a:xfrm>
            <a:off x="7693489" y="3244896"/>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必要</a:t>
            </a:r>
            <a:endParaRPr lang="en-US" altLang="ja-JP">
              <a:solidFill>
                <a:srgbClr val="002060"/>
              </a:solidFill>
              <a:latin typeface="+mn-ea"/>
              <a:cs typeface="Times New Roman" panose="02020603050405020304" pitchFamily="18" charset="0"/>
            </a:endParaRPr>
          </a:p>
        </p:txBody>
      </p:sp>
      <p:sp>
        <p:nvSpPr>
          <p:cNvPr id="45" name="正方形/長方形 44">
            <a:extLst>
              <a:ext uri="{FF2B5EF4-FFF2-40B4-BE49-F238E27FC236}">
                <a16:creationId xmlns:a16="http://schemas.microsoft.com/office/drawing/2014/main" id="{6EF9CB67-91BF-440D-B625-EE7F6A009074}"/>
              </a:ext>
            </a:extLst>
          </p:cNvPr>
          <p:cNvSpPr/>
          <p:nvPr/>
        </p:nvSpPr>
        <p:spPr>
          <a:xfrm>
            <a:off x="373955" y="4881709"/>
            <a:ext cx="1988456" cy="923330"/>
          </a:xfrm>
          <a:prstGeom prst="rect">
            <a:avLst/>
          </a:prstGeom>
        </p:spPr>
        <p:txBody>
          <a:bodyPr wrap="square">
            <a:spAutoFit/>
          </a:bodyPr>
          <a:lstStyle/>
          <a:p>
            <a:pPr algn="ctr"/>
            <a:r>
              <a:rPr lang="ja-JP" altLang="en-US" dirty="0">
                <a:latin typeface="+mn-ea"/>
                <a:cs typeface="Times New Roman" panose="02020603050405020304" pitchFamily="18" charset="0"/>
              </a:rPr>
              <a:t>少数の基底で</a:t>
            </a:r>
            <a:endParaRPr lang="en-US" altLang="ja-JP" dirty="0">
              <a:latin typeface="+mn-ea"/>
              <a:cs typeface="Times New Roman" panose="02020603050405020304" pitchFamily="18" charset="0"/>
            </a:endParaRPr>
          </a:p>
          <a:p>
            <a:pPr algn="ctr"/>
            <a:r>
              <a:rPr lang="ja-JP" altLang="en-US" dirty="0">
                <a:latin typeface="+mn-ea"/>
                <a:cs typeface="Times New Roman" panose="02020603050405020304" pitchFamily="18" charset="0"/>
              </a:rPr>
              <a:t>表現できない</a:t>
            </a:r>
            <a:r>
              <a:rPr lang="en-US" altLang="ja-JP" dirty="0">
                <a:latin typeface="+mn-ea"/>
                <a:cs typeface="Times New Roman" panose="02020603050405020304" pitchFamily="18" charset="0"/>
              </a:rPr>
              <a:t>...</a:t>
            </a:r>
          </a:p>
          <a:p>
            <a:pPr algn="ctr"/>
            <a:r>
              <a:rPr lang="ja-JP" altLang="en-US" dirty="0">
                <a:latin typeface="+mn-ea"/>
                <a:cs typeface="Times New Roman" panose="02020603050405020304" pitchFamily="18" charset="0"/>
              </a:rPr>
              <a:t>（</a:t>
            </a:r>
            <a:r>
              <a:rPr lang="ja-JP" altLang="en-US" dirty="0">
                <a:solidFill>
                  <a:schemeClr val="accent2"/>
                </a:solidFill>
                <a:latin typeface="+mn-ea"/>
                <a:cs typeface="Times New Roman" panose="02020603050405020304" pitchFamily="18" charset="0"/>
              </a:rPr>
              <a:t>苦手</a:t>
            </a:r>
            <a:r>
              <a:rPr lang="ja-JP" altLang="en-US" dirty="0">
                <a:latin typeface="+mn-ea"/>
                <a:cs typeface="Times New Roman" panose="02020603050405020304" pitchFamily="18" charset="0"/>
              </a:rPr>
              <a:t>な領域）</a:t>
            </a:r>
            <a:endParaRPr lang="en-US" altLang="ja-JP" dirty="0">
              <a:latin typeface="+mn-ea"/>
              <a:cs typeface="Times New Roman" panose="02020603050405020304" pitchFamily="18" charset="0"/>
            </a:endParaRPr>
          </a:p>
        </p:txBody>
      </p:sp>
      <p:sp>
        <p:nvSpPr>
          <p:cNvPr id="46" name="正方形/長方形 45">
            <a:extLst>
              <a:ext uri="{FF2B5EF4-FFF2-40B4-BE49-F238E27FC236}">
                <a16:creationId xmlns:a16="http://schemas.microsoft.com/office/drawing/2014/main" id="{9666B275-61AD-4170-BA7A-832F0F93A725}"/>
              </a:ext>
            </a:extLst>
          </p:cNvPr>
          <p:cNvSpPr/>
          <p:nvPr/>
        </p:nvSpPr>
        <p:spPr>
          <a:xfrm>
            <a:off x="7017504" y="4846339"/>
            <a:ext cx="1988456" cy="923330"/>
          </a:xfrm>
          <a:prstGeom prst="rect">
            <a:avLst/>
          </a:prstGeom>
        </p:spPr>
        <p:txBody>
          <a:bodyPr wrap="square">
            <a:spAutoFit/>
          </a:bodyPr>
          <a:lstStyle/>
          <a:p>
            <a:pPr algn="ctr"/>
            <a:r>
              <a:rPr lang="ja-JP" altLang="en-US">
                <a:latin typeface="+mn-ea"/>
                <a:cs typeface="Times New Roman" panose="02020603050405020304" pitchFamily="18" charset="0"/>
              </a:rPr>
              <a:t>少数の基底で</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表現できる！</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得意</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Tree>
    <p:extLst>
      <p:ext uri="{BB962C8B-B14F-4D97-AF65-F5344CB8AC3E}">
        <p14:creationId xmlns:p14="http://schemas.microsoft.com/office/powerpoint/2010/main" val="1868798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315731" y="1001224"/>
            <a:ext cx="6573115"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Cameraman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4534583" y="2179983"/>
            <a:ext cx="2264150" cy="833119"/>
          </a:xfrm>
          <a:prstGeom prst="wedgeRectCallout">
            <a:avLst>
              <a:gd name="adj1" fmla="val 2289"/>
              <a:gd name="adj2" fmla="val 86890"/>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7DEB0FCB-3BD5-4749-A432-88ED79E50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50" y="3908801"/>
            <a:ext cx="2597175" cy="2597175"/>
          </a:xfrm>
          <a:prstGeom prst="rect">
            <a:avLst/>
          </a:prstGeom>
        </p:spPr>
      </p:pic>
      <p:pic>
        <p:nvPicPr>
          <p:cNvPr id="9" name="図 8" descr="グラフィカル ユーザー インターフェイス&#10;&#10;中程度の精度で自動的に生成された説明">
            <a:extLst>
              <a:ext uri="{FF2B5EF4-FFF2-40B4-BE49-F238E27FC236}">
                <a16:creationId xmlns:a16="http://schemas.microsoft.com/office/drawing/2014/main" id="{A178D9AC-E701-4B43-81CD-487E53F1E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850" y="3908801"/>
            <a:ext cx="2597175" cy="2597175"/>
          </a:xfrm>
          <a:prstGeom prst="rect">
            <a:avLst/>
          </a:prstGeom>
        </p:spPr>
      </p:pic>
      <p:pic>
        <p:nvPicPr>
          <p:cNvPr id="11" name="図 10" descr="屋外, 光, レゴ, おもちゃ が含まれている画像&#10;&#10;自動的に生成された説明">
            <a:extLst>
              <a:ext uri="{FF2B5EF4-FFF2-40B4-BE49-F238E27FC236}">
                <a16:creationId xmlns:a16="http://schemas.microsoft.com/office/drawing/2014/main" id="{75101E71-B582-4172-A437-ACA3A1596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518" y="3908802"/>
            <a:ext cx="2597174" cy="2597174"/>
          </a:xfrm>
          <a:prstGeom prst="rect">
            <a:avLst/>
          </a:prstGeom>
        </p:spPr>
      </p:pic>
      <p:pic>
        <p:nvPicPr>
          <p:cNvPr id="13" name="図 12" descr="タイル張り, 座る, 流し, 鏡 が含まれている画像&#10;&#10;自動的に生成された説明">
            <a:extLst>
              <a:ext uri="{FF2B5EF4-FFF2-40B4-BE49-F238E27FC236}">
                <a16:creationId xmlns:a16="http://schemas.microsoft.com/office/drawing/2014/main" id="{89CB9CF8-1319-4D91-BE39-05BEA9DFF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3422" y="229174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2EF2D16C-1E55-46AD-AD42-91CB9CC67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752" y="2291742"/>
            <a:ext cx="609600" cy="609600"/>
          </a:xfrm>
          <a:prstGeom prst="rect">
            <a:avLst/>
          </a:prstGeom>
        </p:spPr>
      </p:pic>
      <p:pic>
        <p:nvPicPr>
          <p:cNvPr id="17" name="図 16" descr="流し, タイル張り, 座る, 小さい が含まれている画像&#10;&#10;自動的に生成された説明">
            <a:extLst>
              <a:ext uri="{FF2B5EF4-FFF2-40B4-BE49-F238E27FC236}">
                <a16:creationId xmlns:a16="http://schemas.microsoft.com/office/drawing/2014/main" id="{EEACD0C9-F8D4-4BEE-8D6A-4E5B73B91C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919" y="2291742"/>
            <a:ext cx="609600" cy="609600"/>
          </a:xfrm>
          <a:prstGeom prst="rect">
            <a:avLst/>
          </a:prstGeom>
        </p:spPr>
      </p:pic>
      <p:pic>
        <p:nvPicPr>
          <p:cNvPr id="19" name="図 18" descr="三脚の上に立っている男性の白黒写真&#10;&#10;中程度の精度で自動的に生成された説明">
            <a:extLst>
              <a:ext uri="{FF2B5EF4-FFF2-40B4-BE49-F238E27FC236}">
                <a16:creationId xmlns:a16="http://schemas.microsoft.com/office/drawing/2014/main" id="{A2B393E4-E2B5-4090-A44D-6A6694335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4697" y="829343"/>
            <a:ext cx="1896924" cy="1896924"/>
          </a:xfrm>
          <a:prstGeom prst="rect">
            <a:avLst/>
          </a:prstGeom>
        </p:spPr>
      </p:pic>
    </p:spTree>
    <p:extLst>
      <p:ext uri="{BB962C8B-B14F-4D97-AF65-F5344CB8AC3E}">
        <p14:creationId xmlns:p14="http://schemas.microsoft.com/office/powerpoint/2010/main" val="4283471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266700" y="1017670"/>
            <a:ext cx="6284596"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lang="en-US" altLang="ja-JP" sz="2800"/>
              <a:t>Mandrill</a:t>
            </a:r>
            <a:r>
              <a:rPr kumimoji="1" lang="en-US" altLang="ja-JP" sz="2800"/>
              <a:t>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3859317" y="2116080"/>
            <a:ext cx="2897667" cy="833119"/>
          </a:xfrm>
          <a:prstGeom prst="wedgeRectCallout">
            <a:avLst>
              <a:gd name="adj1" fmla="val 2179"/>
              <a:gd name="adj2" fmla="val 8485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猿の顔の白黒写真&#10;&#10;自動的に生成された説明">
            <a:extLst>
              <a:ext uri="{FF2B5EF4-FFF2-40B4-BE49-F238E27FC236}">
                <a16:creationId xmlns:a16="http://schemas.microsoft.com/office/drawing/2014/main" id="{14778851-A886-41AC-A322-3796A82D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565" y="868690"/>
            <a:ext cx="1845735" cy="1845735"/>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5642CD21-E881-4151-B556-39CAE0966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549" y="3908801"/>
            <a:ext cx="2608902" cy="2608902"/>
          </a:xfrm>
          <a:prstGeom prst="rect">
            <a:avLst/>
          </a:prstGeom>
        </p:spPr>
      </p:pic>
      <p:pic>
        <p:nvPicPr>
          <p:cNvPr id="9" name="図 8" descr="テキスト, クロスワードパズル, 男 が含まれている画像&#10;&#10;自動的に生成された説明">
            <a:extLst>
              <a:ext uri="{FF2B5EF4-FFF2-40B4-BE49-F238E27FC236}">
                <a16:creationId xmlns:a16="http://schemas.microsoft.com/office/drawing/2014/main" id="{4834C60A-8E87-4332-9164-2098B8531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378" y="3908801"/>
            <a:ext cx="2592933" cy="2592933"/>
          </a:xfrm>
          <a:prstGeom prst="rect">
            <a:avLst/>
          </a:prstGeom>
        </p:spPr>
      </p:pic>
      <p:pic>
        <p:nvPicPr>
          <p:cNvPr id="11" name="図 10" descr="クロスワードパズル, テキスト が含まれている画像&#10;&#10;自動的に生成された説明">
            <a:extLst>
              <a:ext uri="{FF2B5EF4-FFF2-40B4-BE49-F238E27FC236}">
                <a16:creationId xmlns:a16="http://schemas.microsoft.com/office/drawing/2014/main" id="{65CB0B90-1935-4119-9C1B-C61EBA38EE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721" y="3908802"/>
            <a:ext cx="2608901" cy="2608901"/>
          </a:xfrm>
          <a:prstGeom prst="rect">
            <a:avLst/>
          </a:prstGeom>
        </p:spPr>
      </p:pic>
      <p:pic>
        <p:nvPicPr>
          <p:cNvPr id="13" name="図 12" descr="図形 が含まれている画像&#10;&#10;自動的に生成された説明">
            <a:extLst>
              <a:ext uri="{FF2B5EF4-FFF2-40B4-BE49-F238E27FC236}">
                <a16:creationId xmlns:a16="http://schemas.microsoft.com/office/drawing/2014/main" id="{156AB80E-7F2A-489E-A4F9-7642370C1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933" y="221345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872EF9F5-B610-4128-8F0C-524D8E27A5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8148" y="2227839"/>
            <a:ext cx="609600" cy="609600"/>
          </a:xfrm>
          <a:prstGeom prst="rect">
            <a:avLst/>
          </a:prstGeom>
        </p:spPr>
      </p:pic>
      <p:pic>
        <p:nvPicPr>
          <p:cNvPr id="17" name="図 16" descr="タイル張り, 座る, 時計, 流し が含まれている画像&#10;&#10;自動的に生成された説明">
            <a:extLst>
              <a:ext uri="{FF2B5EF4-FFF2-40B4-BE49-F238E27FC236}">
                <a16:creationId xmlns:a16="http://schemas.microsoft.com/office/drawing/2014/main" id="{C1055957-18EC-4358-B8A8-CD798FF151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2363" y="2227839"/>
            <a:ext cx="609600" cy="609600"/>
          </a:xfrm>
          <a:prstGeom prst="rect">
            <a:avLst/>
          </a:prstGeom>
        </p:spPr>
      </p:pic>
      <p:pic>
        <p:nvPicPr>
          <p:cNvPr id="19" name="図 18" descr="背景パターン&#10;&#10;中程度の精度で自動的に生成された説明">
            <a:extLst>
              <a:ext uri="{FF2B5EF4-FFF2-40B4-BE49-F238E27FC236}">
                <a16:creationId xmlns:a16="http://schemas.microsoft.com/office/drawing/2014/main" id="{11D81435-437A-48FD-9DD3-C04DAA3600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6578" y="2227839"/>
            <a:ext cx="609600" cy="609600"/>
          </a:xfrm>
          <a:prstGeom prst="rect">
            <a:avLst/>
          </a:prstGeom>
        </p:spPr>
      </p:pic>
    </p:spTree>
    <p:extLst>
      <p:ext uri="{BB962C8B-B14F-4D97-AF65-F5344CB8AC3E}">
        <p14:creationId xmlns:p14="http://schemas.microsoft.com/office/powerpoint/2010/main" val="4141181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2646529" cy="2436370"/>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87" y="4043823"/>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189" y="2761776"/>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924" y="403704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25" name="正方形/長方形 24">
            <a:extLst>
              <a:ext uri="{FF2B5EF4-FFF2-40B4-BE49-F238E27FC236}">
                <a16:creationId xmlns:a16="http://schemas.microsoft.com/office/drawing/2014/main" id="{B950AC04-57F6-BC48-A642-2FDD1AFA52AA}"/>
              </a:ext>
            </a:extLst>
          </p:cNvPr>
          <p:cNvSpPr/>
          <p:nvPr/>
        </p:nvSpPr>
        <p:spPr>
          <a:xfrm>
            <a:off x="471310" y="5809061"/>
            <a:ext cx="8359423"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最適基底の数でヒストグラムの特徴が異なる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AD90768-D30C-4061-8117-5106829A35C1}"/>
              </a:ext>
            </a:extLst>
          </p:cNvPr>
          <p:cNvSpPr txBox="1"/>
          <p:nvPr/>
        </p:nvSpPr>
        <p:spPr>
          <a:xfrm>
            <a:off x="587889" y="1511813"/>
            <a:ext cx="5376333" cy="461665"/>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400"/>
              <a:t>入力画像：</a:t>
            </a:r>
            <a:r>
              <a:rPr kumimoji="1" lang="en-US" altLang="ja-JP" sz="2400"/>
              <a:t>Barbara</a:t>
            </a:r>
          </a:p>
        </p:txBody>
      </p:sp>
      <p:sp>
        <p:nvSpPr>
          <p:cNvPr id="24" name="テキスト ボックス 23">
            <a:extLst>
              <a:ext uri="{FF2B5EF4-FFF2-40B4-BE49-F238E27FC236}">
                <a16:creationId xmlns:a16="http://schemas.microsoft.com/office/drawing/2014/main" id="{E8F246D5-05C6-4FCF-A997-849A9BD13C95}"/>
              </a:ext>
            </a:extLst>
          </p:cNvPr>
          <p:cNvSpPr txBox="1"/>
          <p:nvPr/>
        </p:nvSpPr>
        <p:spPr>
          <a:xfrm>
            <a:off x="4739043" y="1842446"/>
            <a:ext cx="4005277" cy="646331"/>
          </a:xfrm>
          <a:prstGeom prst="rect">
            <a:avLst/>
          </a:prstGeom>
          <a:noFill/>
          <a:ln w="19050">
            <a:solidFill>
              <a:schemeClr val="bg2">
                <a:lumMod val="50000"/>
              </a:schemeClr>
            </a:solidFill>
            <a:prstDash val="sysDash"/>
          </a:ln>
        </p:spPr>
        <p:txBody>
          <a:bodyPr wrap="square" rtlCol="0">
            <a:spAutoFit/>
          </a:bodyPr>
          <a:lstStyle/>
          <a:p>
            <a:r>
              <a:rPr lang="ja-JP" altLang="en-US"/>
              <a:t>縦軸</a:t>
            </a:r>
            <a:r>
              <a:rPr lang="ja-JP" altLang="en-US" sz="1800"/>
              <a:t>： 領域で使用された</a:t>
            </a:r>
            <a:r>
              <a:rPr lang="en-US" altLang="ja-JP" sz="1800"/>
              <a:t>ICA</a:t>
            </a:r>
            <a:r>
              <a:rPr lang="ja-JP" altLang="en-US" sz="1800"/>
              <a:t>基底の頻度</a:t>
            </a:r>
            <a:endParaRPr lang="en-US" altLang="ja-JP" sz="1800"/>
          </a:p>
          <a:p>
            <a:r>
              <a:rPr kumimoji="1" lang="ja-JP" altLang="en-US"/>
              <a:t>横軸： </a:t>
            </a:r>
            <a:r>
              <a:rPr kumimoji="1" lang="en-US" altLang="ja-JP"/>
              <a:t>ICA</a:t>
            </a:r>
            <a:r>
              <a:rPr kumimoji="1" lang="ja-JP" altLang="en-US"/>
              <a:t>基底の種類</a:t>
            </a:r>
            <a:endParaRPr kumimoji="1" lang="en-US" altLang="ja-JP"/>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171868" y="1146031"/>
            <a:ext cx="188282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r>
              <a:rPr lang="en-US" altLang="ja-JP">
                <a:latin typeface="Times New Roman" panose="02020603050405020304" pitchFamily="18" charset="0"/>
                <a:cs typeface="Times New Roman" panose="02020603050405020304" pitchFamily="18" charset="0"/>
              </a:rPr>
              <a:t>Step1</a:t>
            </a:r>
            <a:r>
              <a:rPr lang="ja-JP" altLang="en-US">
                <a:latin typeface="Times New Roman" panose="02020603050405020304" pitchFamily="18" charset="0"/>
                <a:cs typeface="Times New Roman" panose="02020603050405020304" pitchFamily="18" charset="0"/>
              </a:rPr>
              <a:t>）</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個とは？</a:t>
            </a:r>
            <a:endParaRPr lang="ja-JP" altLang="en-US" sz="3200">
              <a:latin typeface="ＭＳ ゴシック" panose="020B0609070205080204" pitchFamily="49" charset="-128"/>
              <a:ea typeface="ＭＳ ゴシック" panose="020B0609070205080204" pitchFamily="49" charset="-128"/>
            </a:endParaRPr>
          </a:p>
        </p:txBody>
      </p:sp>
      <p:sp>
        <p:nvSpPr>
          <p:cNvPr id="18" name="吹き出し: 角を丸めた四角形 17">
            <a:extLst>
              <a:ext uri="{FF2B5EF4-FFF2-40B4-BE49-F238E27FC236}">
                <a16:creationId xmlns:a16="http://schemas.microsoft.com/office/drawing/2014/main" id="{1E533D1E-E60B-4A14-A356-8621DE00E0F9}"/>
              </a:ext>
            </a:extLst>
          </p:cNvPr>
          <p:cNvSpPr/>
          <p:nvPr/>
        </p:nvSpPr>
        <p:spPr>
          <a:xfrm>
            <a:off x="7078635" y="2826847"/>
            <a:ext cx="1882829" cy="809637"/>
          </a:xfrm>
          <a:prstGeom prst="wedgeRoundRectCallout">
            <a:avLst>
              <a:gd name="adj1" fmla="val 7436"/>
              <a:gd name="adj2" fmla="val 1315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原画像の画素値の平均で補正</a:t>
            </a: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画像圧縮の必要性</a:t>
            </a:r>
          </a:p>
        </p:txBody>
      </p:sp>
      <p:sp>
        <p:nvSpPr>
          <p:cNvPr id="14" name="正方形/長方形 13"/>
          <p:cNvSpPr/>
          <p:nvPr/>
        </p:nvSpPr>
        <p:spPr>
          <a:xfrm>
            <a:off x="362024" y="981955"/>
            <a:ext cx="4209976" cy="461665"/>
          </a:xfrm>
          <a:prstGeom prst="rect">
            <a:avLst/>
          </a:prstGeom>
        </p:spPr>
        <p:txBody>
          <a:bodyPr wrap="square">
            <a:spAutoFit/>
          </a:bodyPr>
          <a:lstStyle/>
          <a:p>
            <a:r>
              <a:rPr lang="ja-JP" altLang="en-US" sz="2400">
                <a:solidFill>
                  <a:srgbClr val="F68E38"/>
                </a:solidFill>
                <a:latin typeface="ＭＳ ゴシック" panose="020B0609070205080204" pitchFamily="49" charset="-128"/>
                <a:ea typeface="ＭＳ ゴシック" panose="020B0609070205080204" pitchFamily="49" charset="-128"/>
              </a:rPr>
              <a:t>そのまま</a:t>
            </a:r>
            <a:r>
              <a:rPr lang="ja-JP" altLang="en-US" sz="2400">
                <a:latin typeface="ＭＳ ゴシック" panose="020B0609070205080204" pitchFamily="49" charset="-128"/>
                <a:ea typeface="ＭＳ ゴシック" panose="020B0609070205080204" pitchFamily="49" charset="-128"/>
              </a:rPr>
              <a:t>利用してしまうと</a:t>
            </a:r>
            <a:r>
              <a:rPr lang="en-US" altLang="ja-JP" sz="2400">
                <a:latin typeface="ＭＳ ゴシック" panose="020B0609070205080204" pitchFamily="49" charset="-128"/>
                <a:ea typeface="ＭＳ ゴシック" panose="020B0609070205080204" pitchFamily="49" charset="-128"/>
              </a:rPr>
              <a:t>...</a:t>
            </a:r>
          </a:p>
        </p:txBody>
      </p:sp>
      <p:pic>
        <p:nvPicPr>
          <p:cNvPr id="8" name="Picture 4" descr="Sponsored image">
            <a:extLst>
              <a:ext uri="{FF2B5EF4-FFF2-40B4-BE49-F238E27FC236}">
                <a16:creationId xmlns:a16="http://schemas.microsoft.com/office/drawing/2014/main" id="{B329D3F5-117F-4B50-A63C-69385C1E6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92" y="3075529"/>
            <a:ext cx="2781535" cy="185618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 name="Picture 6" descr="カメラ, 電話, 女の子, 手, 写真を撮る, 電話での写真撮影, Iphone">
            <a:extLst>
              <a:ext uri="{FF2B5EF4-FFF2-40B4-BE49-F238E27FC236}">
                <a16:creationId xmlns:a16="http://schemas.microsoft.com/office/drawing/2014/main" id="{98BF83F6-F0EA-4FD1-BCA8-0E0649C4E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36" y="1686832"/>
            <a:ext cx="3009401" cy="2006268"/>
          </a:xfrm>
          <a:prstGeom prst="rect">
            <a:avLst/>
          </a:prstGeom>
          <a:noFill/>
          <a:ln w="15875">
            <a:solidFill>
              <a:schemeClr val="bg1"/>
            </a:solidFill>
          </a:ln>
          <a:effectLst>
            <a:softEdge rad="152400"/>
          </a:effectLst>
          <a:extLst>
            <a:ext uri="{909E8E84-426E-40DD-AFC4-6F175D3DCCD1}">
              <a14:hiddenFill xmlns:a14="http://schemas.microsoft.com/office/drawing/2010/main">
                <a:solidFill>
                  <a:srgbClr val="FFFFFF"/>
                </a:solidFill>
              </a14:hiddenFill>
            </a:ext>
          </a:extLst>
        </p:spPr>
      </p:pic>
      <p:pic>
        <p:nvPicPr>
          <p:cNvPr id="12" name="Picture 8" descr="男, スマート フォン, モバイル, 技術, 人, 電話, スマート">
            <a:extLst>
              <a:ext uri="{FF2B5EF4-FFF2-40B4-BE49-F238E27FC236}">
                <a16:creationId xmlns:a16="http://schemas.microsoft.com/office/drawing/2014/main" id="{8458EA32-21FD-4366-9C17-2C83ED1F4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496" y="1657597"/>
            <a:ext cx="2667969" cy="177864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3" name="Picture 10" descr="町, 住宅, 点灯, 海岸, チンクエテッレ, イタリア, 村, 観光, 旅行">
            <a:extLst>
              <a:ext uri="{FF2B5EF4-FFF2-40B4-BE49-F238E27FC236}">
                <a16:creationId xmlns:a16="http://schemas.microsoft.com/office/drawing/2014/main" id="{60F653F9-A2B6-4E11-8D32-6C6FCEAB09C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86320" y="1587115"/>
            <a:ext cx="1342006" cy="89292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D5345E1-C94B-4E82-BF92-BC68EBB9F2A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0808" y="3314496"/>
            <a:ext cx="3033030" cy="17798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470D834A-4C65-436F-AAEB-B84CB7F0160E}"/>
              </a:ext>
            </a:extLst>
          </p:cNvPr>
          <p:cNvSpPr txBox="1"/>
          <p:nvPr/>
        </p:nvSpPr>
        <p:spPr>
          <a:xfrm>
            <a:off x="1312689" y="5174923"/>
            <a:ext cx="2308645" cy="369332"/>
          </a:xfrm>
          <a:prstGeom prst="rect">
            <a:avLst/>
          </a:prstGeom>
          <a:noFill/>
        </p:spPr>
        <p:txBody>
          <a:bodyPr wrap="none" rtlCol="0">
            <a:spAutoFit/>
          </a:bodyPr>
          <a:lstStyle/>
          <a:p>
            <a:r>
              <a:rPr kumimoji="1" lang="ja-JP" altLang="en-US"/>
              <a:t>写真を保存できない</a:t>
            </a:r>
            <a:r>
              <a:rPr kumimoji="1" lang="en-US" altLang="ja-JP"/>
              <a:t>…</a:t>
            </a:r>
            <a:endParaRPr kumimoji="1" lang="ja-JP" altLang="en-US"/>
          </a:p>
        </p:txBody>
      </p:sp>
      <p:sp>
        <p:nvSpPr>
          <p:cNvPr id="16" name="テキスト ボックス 15">
            <a:extLst>
              <a:ext uri="{FF2B5EF4-FFF2-40B4-BE49-F238E27FC236}">
                <a16:creationId xmlns:a16="http://schemas.microsoft.com/office/drawing/2014/main" id="{5B692864-574D-4E20-B8B8-E2A67DA9250D}"/>
              </a:ext>
            </a:extLst>
          </p:cNvPr>
          <p:cNvSpPr txBox="1"/>
          <p:nvPr/>
        </p:nvSpPr>
        <p:spPr>
          <a:xfrm>
            <a:off x="5977823" y="5234318"/>
            <a:ext cx="2501006" cy="369332"/>
          </a:xfrm>
          <a:prstGeom prst="rect">
            <a:avLst/>
          </a:prstGeom>
          <a:noFill/>
        </p:spPr>
        <p:txBody>
          <a:bodyPr wrap="none" rtlCol="0">
            <a:spAutoFit/>
          </a:bodyPr>
          <a:lstStyle/>
          <a:p>
            <a:r>
              <a:rPr kumimoji="1" lang="ja-JP" altLang="en-US"/>
              <a:t>動画・画像が見れない</a:t>
            </a:r>
            <a:r>
              <a:rPr kumimoji="1" lang="en-US" altLang="ja-JP"/>
              <a:t>…</a:t>
            </a:r>
            <a:endParaRPr kumimoji="1" lang="ja-JP" altLang="en-US"/>
          </a:p>
        </p:txBody>
      </p:sp>
      <p:sp>
        <p:nvSpPr>
          <p:cNvPr id="7" name="十字形 6">
            <a:extLst>
              <a:ext uri="{FF2B5EF4-FFF2-40B4-BE49-F238E27FC236}">
                <a16:creationId xmlns:a16="http://schemas.microsoft.com/office/drawing/2014/main" id="{77D22104-7272-44A4-95C9-9DFE18E3BB51}"/>
              </a:ext>
            </a:extLst>
          </p:cNvPr>
          <p:cNvSpPr>
            <a:spLocks noChangeAspect="1"/>
          </p:cNvSpPr>
          <p:nvPr/>
        </p:nvSpPr>
        <p:spPr>
          <a:xfrm rot="2708258">
            <a:off x="1527719" y="2358642"/>
            <a:ext cx="1759386" cy="1759386"/>
          </a:xfrm>
          <a:prstGeom prst="plus">
            <a:avLst>
              <a:gd name="adj" fmla="val 43064"/>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十字形 17">
            <a:extLst>
              <a:ext uri="{FF2B5EF4-FFF2-40B4-BE49-F238E27FC236}">
                <a16:creationId xmlns:a16="http://schemas.microsoft.com/office/drawing/2014/main" id="{8EC20C39-E00B-4CC5-A601-39D595FDF0F4}"/>
              </a:ext>
            </a:extLst>
          </p:cNvPr>
          <p:cNvSpPr>
            <a:spLocks noChangeAspect="1"/>
          </p:cNvSpPr>
          <p:nvPr/>
        </p:nvSpPr>
        <p:spPr>
          <a:xfrm rot="2708258">
            <a:off x="6025142" y="2366841"/>
            <a:ext cx="1759386" cy="1759386"/>
          </a:xfrm>
          <a:prstGeom prst="plus">
            <a:avLst>
              <a:gd name="adj" fmla="val 43064"/>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08A24A1A-1AC2-4716-A161-01B942CDCA3F}"/>
              </a:ext>
            </a:extLst>
          </p:cNvPr>
          <p:cNvSpPr/>
          <p:nvPr/>
        </p:nvSpPr>
        <p:spPr>
          <a:xfrm>
            <a:off x="266700" y="5809342"/>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accent2"/>
                </a:solidFill>
              </a:rPr>
              <a:t>不要</a:t>
            </a:r>
            <a:r>
              <a:rPr lang="ja-JP" altLang="en-US" sz="2400"/>
              <a:t>な情報を削って</a:t>
            </a:r>
            <a:r>
              <a:rPr lang="ja-JP" altLang="en-US" sz="2400">
                <a:solidFill>
                  <a:schemeClr val="accent2"/>
                </a:solidFill>
              </a:rPr>
              <a:t>効率的</a:t>
            </a:r>
            <a:r>
              <a:rPr lang="ja-JP" altLang="en-US" sz="2400"/>
              <a:t>に扱えるようにしよう！</a:t>
            </a:r>
            <a:endParaRPr kumimoji="1" lang="ja-JP" altLang="en-US" sz="2400"/>
          </a:p>
        </p:txBody>
      </p:sp>
    </p:spTree>
    <p:extLst>
      <p:ext uri="{BB962C8B-B14F-4D97-AF65-F5344CB8AC3E}">
        <p14:creationId xmlns:p14="http://schemas.microsoft.com/office/powerpoint/2010/main" val="131085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a:extLst>
              <a:ext uri="{FF2B5EF4-FFF2-40B4-BE49-F238E27FC236}">
                <a16:creationId xmlns:a16="http://schemas.microsoft.com/office/drawing/2014/main" id="{0EA89840-1564-49A8-B239-4D8BB1C6293E}"/>
              </a:ext>
            </a:extLst>
          </p:cNvPr>
          <p:cNvSpPr>
            <a:spLocks noGrp="1"/>
          </p:cNvSpPr>
          <p:nvPr>
            <p:ph idx="1"/>
          </p:nvPr>
        </p:nvSpPr>
        <p:spPr>
          <a:xfrm>
            <a:off x="273050" y="1115145"/>
            <a:ext cx="8698095" cy="5653955"/>
          </a:xfrm>
        </p:spPr>
        <p:txBody>
          <a:bodyPr>
            <a:normAutofit/>
          </a:bodyPr>
          <a:lstStyle/>
          <a:p>
            <a:pPr>
              <a:buFont typeface="Wingdings" panose="05000000000000000000" pitchFamily="2" charset="2"/>
              <a:buChar char="ü"/>
            </a:pPr>
            <a:r>
              <a:rPr lang="en-US" altLang="ja-JP" dirty="0">
                <a:latin typeface="Times New Roman" panose="02020603050405020304" pitchFamily="18" charset="0"/>
              </a:rPr>
              <a:t> DCT</a:t>
            </a:r>
            <a:r>
              <a:rPr lang="ja-JP" altLang="en-US" dirty="0">
                <a:latin typeface="Times New Roman" panose="02020603050405020304" pitchFamily="18" charset="0"/>
              </a:rPr>
              <a:t>と</a:t>
            </a:r>
            <a:r>
              <a:rPr lang="en-US" altLang="ja-JP" dirty="0">
                <a:latin typeface="Times New Roman" panose="02020603050405020304" pitchFamily="18" charset="0"/>
              </a:rPr>
              <a:t>ICA</a:t>
            </a:r>
            <a:r>
              <a:rPr lang="ja-JP" altLang="en-US" dirty="0">
                <a:latin typeface="Times New Roman" panose="02020603050405020304" pitchFamily="18" charset="0"/>
              </a:rPr>
              <a:t>が得意とする特徴は異なる</a:t>
            </a:r>
            <a:endParaRPr lang="en-US" altLang="ja-JP" dirty="0">
              <a:latin typeface="Times New Roman" panose="02020603050405020304" pitchFamily="18" charset="0"/>
            </a:endParaRPr>
          </a:p>
        </p:txBody>
      </p:sp>
      <p:sp>
        <p:nvSpPr>
          <p:cNvPr id="31" name="正方形/長方形 30"/>
          <p:cNvSpPr/>
          <p:nvPr/>
        </p:nvSpPr>
        <p:spPr>
          <a:xfrm>
            <a:off x="858750" y="5715734"/>
            <a:ext cx="7691720" cy="8856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Times New Roman" panose="02020603050405020304" pitchFamily="18" charset="0"/>
                <a:cs typeface="Times New Roman" panose="02020603050405020304" pitchFamily="18" charset="0"/>
              </a:rPr>
              <a:t>DCT</a:t>
            </a:r>
            <a:r>
              <a:rPr lang="ja-JP" altLang="en-US" sz="2400" dirty="0">
                <a:solidFill>
                  <a:schemeClr val="bg1"/>
                </a:solidFill>
                <a:latin typeface="Times New Roman" panose="02020603050405020304" pitchFamily="18" charset="0"/>
                <a:cs typeface="Times New Roman" panose="02020603050405020304" pitchFamily="18" charset="0"/>
              </a:rPr>
              <a:t>と</a:t>
            </a:r>
            <a:r>
              <a:rPr lang="en-US" altLang="ja-JP" sz="2400" dirty="0">
                <a:solidFill>
                  <a:schemeClr val="bg1"/>
                </a:solidFill>
                <a:latin typeface="Times New Roman" panose="02020603050405020304" pitchFamily="18" charset="0"/>
                <a:cs typeface="Times New Roman" panose="02020603050405020304" pitchFamily="18" charset="0"/>
              </a:rPr>
              <a:t>ICA</a:t>
            </a:r>
            <a:r>
              <a:rPr lang="ja-JP" altLang="en-US" sz="2400" dirty="0">
                <a:solidFill>
                  <a:schemeClr val="bg1"/>
                </a:solidFill>
                <a:latin typeface="Times New Roman" panose="02020603050405020304" pitchFamily="18" charset="0"/>
                <a:cs typeface="Times New Roman" panose="02020603050405020304" pitchFamily="18" charset="0"/>
              </a:rPr>
              <a:t>を併用した符号化方式の検討 </a:t>
            </a:r>
            <a:r>
              <a:rPr lang="en-US" altLang="ja-JP" dirty="0">
                <a:solidFill>
                  <a:schemeClr val="bg1"/>
                </a:solidFill>
                <a:latin typeface="Times New Roman" panose="02020603050405020304" pitchFamily="18" charset="0"/>
                <a:cs typeface="Times New Roman" panose="02020603050405020304" pitchFamily="18" charset="0"/>
              </a:rPr>
              <a:t>[2,3,4]</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61" y="2107969"/>
            <a:ext cx="2083769" cy="208376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009" y="2144926"/>
            <a:ext cx="2083769" cy="2083769"/>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634442" y="4341629"/>
            <a:ext cx="2780923" cy="786178"/>
          </a:xfrm>
          <a:prstGeom prst="rect">
            <a:avLst/>
          </a:prstGeom>
          <a:ln w="57150" cmpd="thickThin">
            <a:solidFill>
              <a:schemeClr val="accent6">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画像が必要とする情報</a:t>
            </a:r>
          </a:p>
        </p:txBody>
      </p:sp>
      <p:sp>
        <p:nvSpPr>
          <p:cNvPr id="18" name="上下矢印 17"/>
          <p:cNvSpPr/>
          <p:nvPr/>
        </p:nvSpPr>
        <p:spPr>
          <a:xfrm rot="16200000">
            <a:off x="3740426" y="1940546"/>
            <a:ext cx="1570986" cy="2422951"/>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346595" y="2798078"/>
            <a:ext cx="2313937" cy="707886"/>
          </a:xfrm>
          <a:prstGeom prst="rect">
            <a:avLst/>
          </a:prstGeom>
        </p:spPr>
        <p:txBody>
          <a:bodyPr wrap="square">
            <a:spAutoFit/>
          </a:bodyPr>
          <a:lstStyle/>
          <a:p>
            <a:pPr algn="ctr"/>
            <a:r>
              <a:rPr lang="ja-JP" altLang="en-US" sz="2000">
                <a:solidFill>
                  <a:sysClr val="windowText" lastClr="000000"/>
                </a:solidFill>
                <a:latin typeface="+mn-ea"/>
                <a:cs typeface="Times New Roman" panose="02020603050405020304" pitchFamily="18" charset="0"/>
              </a:rPr>
              <a:t>それぞれの</a:t>
            </a:r>
            <a:endParaRPr lang="en-US" altLang="ja-JP" sz="2000">
              <a:solidFill>
                <a:sysClr val="windowText" lastClr="000000"/>
              </a:solidFill>
              <a:latin typeface="+mn-ea"/>
              <a:cs typeface="Times New Roman" panose="02020603050405020304" pitchFamily="18" charset="0"/>
            </a:endParaRPr>
          </a:p>
          <a:p>
            <a:pPr algn="ctr"/>
            <a:r>
              <a:rPr lang="ja-JP" altLang="en-US" sz="2000">
                <a:solidFill>
                  <a:sysClr val="windowText" lastClr="000000"/>
                </a:solidFill>
                <a:latin typeface="+mn-ea"/>
                <a:cs typeface="Times New Roman" panose="02020603050405020304" pitchFamily="18" charset="0"/>
              </a:rPr>
              <a:t>メリットを併用</a:t>
            </a:r>
          </a:p>
        </p:txBody>
      </p:sp>
      <p:sp>
        <p:nvSpPr>
          <p:cNvPr id="21" name="タイトル 1">
            <a:extLst>
              <a:ext uri="{FF2B5EF4-FFF2-40B4-BE49-F238E27FC236}">
                <a16:creationId xmlns:a16="http://schemas.microsoft.com/office/drawing/2014/main" id="{FE2CA85E-EF35-47C9-AF1D-17FDD08D890E}"/>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ハイブリッド手法の概要</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正方形/長方形 33">
            <a:extLst>
              <a:ext uri="{FF2B5EF4-FFF2-40B4-BE49-F238E27FC236}">
                <a16:creationId xmlns:a16="http://schemas.microsoft.com/office/drawing/2014/main" id="{E03FE573-C736-4161-87C2-39CCC2A99E4F}"/>
              </a:ext>
            </a:extLst>
          </p:cNvPr>
          <p:cNvSpPr/>
          <p:nvPr/>
        </p:nvSpPr>
        <p:spPr>
          <a:xfrm>
            <a:off x="5769547" y="4344186"/>
            <a:ext cx="2780923" cy="786178"/>
          </a:xfrm>
          <a:prstGeom prst="rect">
            <a:avLst/>
          </a:prstGeom>
          <a:ln w="57150" cmpd="thickThin">
            <a:solidFill>
              <a:schemeClr val="accent2">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人間が必要とする情報</a:t>
            </a:r>
          </a:p>
        </p:txBody>
      </p:sp>
      <p:sp>
        <p:nvSpPr>
          <p:cNvPr id="12" name="正方形/長方形 11">
            <a:extLst>
              <a:ext uri="{FF2B5EF4-FFF2-40B4-BE49-F238E27FC236}">
                <a16:creationId xmlns:a16="http://schemas.microsoft.com/office/drawing/2014/main" id="{06FEB8E0-D20A-44BE-BC36-F0A949637697}"/>
              </a:ext>
            </a:extLst>
          </p:cNvPr>
          <p:cNvSpPr/>
          <p:nvPr/>
        </p:nvSpPr>
        <p:spPr>
          <a:xfrm>
            <a:off x="1012017" y="1612704"/>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DCT</a:t>
            </a:r>
          </a:p>
        </p:txBody>
      </p:sp>
      <p:sp>
        <p:nvSpPr>
          <p:cNvPr id="14" name="正方形/長方形 13">
            <a:extLst>
              <a:ext uri="{FF2B5EF4-FFF2-40B4-BE49-F238E27FC236}">
                <a16:creationId xmlns:a16="http://schemas.microsoft.com/office/drawing/2014/main" id="{44FB62CC-765F-4649-9C90-C8FDF2702608}"/>
              </a:ext>
            </a:extLst>
          </p:cNvPr>
          <p:cNvSpPr/>
          <p:nvPr/>
        </p:nvSpPr>
        <p:spPr>
          <a:xfrm>
            <a:off x="6129665" y="1620391"/>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ICA</a:t>
            </a:r>
          </a:p>
        </p:txBody>
      </p:sp>
      <p:sp>
        <p:nvSpPr>
          <p:cNvPr id="3" name="思考の吹き出し: 雲形 2">
            <a:extLst>
              <a:ext uri="{FF2B5EF4-FFF2-40B4-BE49-F238E27FC236}">
                <a16:creationId xmlns:a16="http://schemas.microsoft.com/office/drawing/2014/main" id="{4B199DBB-A8C5-4675-9D2D-BAB9B16B2E92}"/>
              </a:ext>
            </a:extLst>
          </p:cNvPr>
          <p:cNvSpPr/>
          <p:nvPr/>
        </p:nvSpPr>
        <p:spPr>
          <a:xfrm>
            <a:off x="3281490" y="4932381"/>
            <a:ext cx="2300742" cy="942651"/>
          </a:xfrm>
          <a:prstGeom prst="cloudCallout">
            <a:avLst>
              <a:gd name="adj1" fmla="val 17984"/>
              <a:gd name="adj2" fmla="val 68933"/>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D6A7CA1-5851-41DB-AF56-BEBB00A6DB27}"/>
              </a:ext>
            </a:extLst>
          </p:cNvPr>
          <p:cNvSpPr/>
          <p:nvPr/>
        </p:nvSpPr>
        <p:spPr>
          <a:xfrm>
            <a:off x="3346595" y="5175530"/>
            <a:ext cx="2177276" cy="400110"/>
          </a:xfrm>
          <a:prstGeom prst="rect">
            <a:avLst/>
          </a:prstGeom>
        </p:spPr>
        <p:txBody>
          <a:bodyPr wrap="square">
            <a:spAutoFit/>
          </a:bodyPr>
          <a:lstStyle/>
          <a:p>
            <a:pPr algn="ctr"/>
            <a:r>
              <a:rPr lang="ja-JP" altLang="en-US" sz="2000">
                <a:solidFill>
                  <a:schemeClr val="accent2"/>
                </a:solidFill>
                <a:latin typeface="+mn-ea"/>
                <a:cs typeface="Times New Roman" panose="02020603050405020304" pitchFamily="18" charset="0"/>
              </a:rPr>
              <a:t>人間</a:t>
            </a:r>
            <a:r>
              <a:rPr lang="ja-JP" altLang="en-US" sz="2000">
                <a:latin typeface="+mn-ea"/>
                <a:cs typeface="Times New Roman" panose="02020603050405020304" pitchFamily="18" charset="0"/>
              </a:rPr>
              <a:t>に寄り添った</a:t>
            </a:r>
            <a:endParaRPr lang="en-US" altLang="ja-JP" sz="2000">
              <a:latin typeface="+mn-ea"/>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39C6178-9273-4197-8C0C-429557AE7E78}"/>
              </a:ext>
            </a:extLst>
          </p:cNvPr>
          <p:cNvSpPr/>
          <p:nvPr/>
        </p:nvSpPr>
        <p:spPr>
          <a:xfrm>
            <a:off x="620888" y="5997677"/>
            <a:ext cx="7750973" cy="61775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Times New Roman" panose="02020603050405020304" pitchFamily="18" charset="0"/>
                <a:cs typeface="Times New Roman" panose="02020603050405020304" pitchFamily="18" charset="0"/>
              </a:rPr>
              <a:t>処理コストの削減</a:t>
            </a:r>
          </a:p>
        </p:txBody>
      </p:sp>
      <p:sp>
        <p:nvSpPr>
          <p:cNvPr id="16" name="タイトル 1">
            <a:extLst>
              <a:ext uri="{FF2B5EF4-FFF2-40B4-BE49-F238E27FC236}">
                <a16:creationId xmlns:a16="http://schemas.microsoft.com/office/drawing/2014/main" id="{7DA0A10B-77CA-487F-BF83-825C2C6ECC63}"/>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今後の展開・</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課題について</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7" name="吹き出し: 四角形 16">
            <a:extLst>
              <a:ext uri="{FF2B5EF4-FFF2-40B4-BE49-F238E27FC236}">
                <a16:creationId xmlns:a16="http://schemas.microsoft.com/office/drawing/2014/main" id="{203A6BFC-7E25-4E0D-A22A-C81929B2DA42}"/>
              </a:ext>
            </a:extLst>
          </p:cNvPr>
          <p:cNvSpPr/>
          <p:nvPr/>
        </p:nvSpPr>
        <p:spPr>
          <a:xfrm>
            <a:off x="6923140" y="1416444"/>
            <a:ext cx="148590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9DFE5677-2CCD-4F16-9C4C-E47823D33E94}"/>
              </a:ext>
            </a:extLst>
          </p:cNvPr>
          <p:cNvSpPr/>
          <p:nvPr/>
        </p:nvSpPr>
        <p:spPr>
          <a:xfrm>
            <a:off x="3534778" y="1416444"/>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C33C447A-74DB-42E4-B5C0-0709C7703506}"/>
              </a:ext>
            </a:extLst>
          </p:cNvPr>
          <p:cNvSpPr/>
          <p:nvPr/>
        </p:nvSpPr>
        <p:spPr>
          <a:xfrm>
            <a:off x="471909" y="1416444"/>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descr="QR コード が含まれている画像&#10;&#10;自動的に生成された説明">
            <a:extLst>
              <a:ext uri="{FF2B5EF4-FFF2-40B4-BE49-F238E27FC236}">
                <a16:creationId xmlns:a16="http://schemas.microsoft.com/office/drawing/2014/main" id="{15D1A530-D72C-41E1-BA5D-3BF6A71A0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79" y="2411730"/>
            <a:ext cx="2034540" cy="2034540"/>
          </a:xfrm>
          <a:prstGeom prst="rect">
            <a:avLst/>
          </a:prstGeom>
          <a:effectLst>
            <a:outerShdw blurRad="50800" dist="38100" dir="2700000" algn="tl" rotWithShape="0">
              <a:prstClr val="black">
                <a:alpha val="40000"/>
              </a:prstClr>
            </a:outerShdw>
          </a:effectLst>
        </p:spPr>
      </p:pic>
      <p:pic>
        <p:nvPicPr>
          <p:cNvPr id="21" name="図 20" descr="QR コード&#10;&#10;自動的に生成された説明">
            <a:extLst>
              <a:ext uri="{FF2B5EF4-FFF2-40B4-BE49-F238E27FC236}">
                <a16:creationId xmlns:a16="http://schemas.microsoft.com/office/drawing/2014/main" id="{22CBB490-B05F-414E-BC86-5F7041621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162" y="2411728"/>
            <a:ext cx="2034540" cy="2034540"/>
          </a:xfrm>
          <a:prstGeom prst="rect">
            <a:avLst/>
          </a:prstGeom>
          <a:effectLst>
            <a:outerShdw blurRad="50800" dist="38100" dir="2700000" algn="tl" rotWithShape="0">
              <a:prstClr val="black">
                <a:alpha val="40000"/>
              </a:prstClr>
            </a:outerShdw>
          </a:effectLst>
        </p:spPr>
      </p:pic>
      <p:pic>
        <p:nvPicPr>
          <p:cNvPr id="22" name="図 21" descr="QR コード&#10;&#10;自動的に生成された説明">
            <a:extLst>
              <a:ext uri="{FF2B5EF4-FFF2-40B4-BE49-F238E27FC236}">
                <a16:creationId xmlns:a16="http://schemas.microsoft.com/office/drawing/2014/main" id="{E18D6172-97E3-4561-8FCE-52CAD51C58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875" y="2411728"/>
            <a:ext cx="2034540" cy="2034540"/>
          </a:xfrm>
          <a:prstGeom prst="rect">
            <a:avLst/>
          </a:prstGeom>
          <a:effectLst>
            <a:outerShdw blurRad="50800" dist="38100" dir="2700000" algn="tl" rotWithShape="0">
              <a:prstClr val="black">
                <a:alpha val="40000"/>
              </a:prstClr>
            </a:outerShdw>
          </a:effectLst>
        </p:spPr>
      </p:pic>
      <p:pic>
        <p:nvPicPr>
          <p:cNvPr id="23" name="図 22" descr="座る, 小さい, タイル張り, 流し が含まれている画像&#10;&#10;自動的に生成された説明">
            <a:extLst>
              <a:ext uri="{FF2B5EF4-FFF2-40B4-BE49-F238E27FC236}">
                <a16:creationId xmlns:a16="http://schemas.microsoft.com/office/drawing/2014/main" id="{9BB95FCE-647C-4E5E-AD66-C1BDB4EA60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8542" y="1523801"/>
            <a:ext cx="609600" cy="609600"/>
          </a:xfrm>
          <a:prstGeom prst="rect">
            <a:avLst/>
          </a:prstGeom>
        </p:spPr>
      </p:pic>
      <p:pic>
        <p:nvPicPr>
          <p:cNvPr id="24" name="図 23" descr="座る, 小さい, 流し, タイル張り が含まれている画像&#10;&#10;自動的に生成された説明">
            <a:extLst>
              <a:ext uri="{FF2B5EF4-FFF2-40B4-BE49-F238E27FC236}">
                <a16:creationId xmlns:a16="http://schemas.microsoft.com/office/drawing/2014/main" id="{703A5389-7D1B-4252-AD56-C291157B3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1012" y="1523801"/>
            <a:ext cx="609600" cy="609600"/>
          </a:xfrm>
          <a:prstGeom prst="rect">
            <a:avLst/>
          </a:prstGeom>
        </p:spPr>
      </p:pic>
      <p:pic>
        <p:nvPicPr>
          <p:cNvPr id="25" name="図 24" descr="ツリーマップ図 が含まれている画像&#10;&#10;自動的に生成された説明">
            <a:extLst>
              <a:ext uri="{FF2B5EF4-FFF2-40B4-BE49-F238E27FC236}">
                <a16:creationId xmlns:a16="http://schemas.microsoft.com/office/drawing/2014/main" id="{FB0CE1F4-4DFC-4A4A-A02F-DBDA70C281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3482" y="1523801"/>
            <a:ext cx="609600" cy="609600"/>
          </a:xfrm>
          <a:prstGeom prst="rect">
            <a:avLst/>
          </a:prstGeom>
        </p:spPr>
      </p:pic>
      <p:pic>
        <p:nvPicPr>
          <p:cNvPr id="26" name="図 25" descr="小さい, 流し, 座る, タイル張り が含まれている画像&#10;&#10;自動的に生成された説明">
            <a:extLst>
              <a:ext uri="{FF2B5EF4-FFF2-40B4-BE49-F238E27FC236}">
                <a16:creationId xmlns:a16="http://schemas.microsoft.com/office/drawing/2014/main" id="{831E1F7A-8D3F-4EEB-AF23-244FBFB90A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579" y="1516252"/>
            <a:ext cx="609600" cy="609600"/>
          </a:xfrm>
          <a:prstGeom prst="rect">
            <a:avLst/>
          </a:prstGeom>
        </p:spPr>
      </p:pic>
      <p:pic>
        <p:nvPicPr>
          <p:cNvPr id="27" name="図 26" descr="座る, 小さい, 流し, タイル張り が含まれている画像&#10;&#10;自動的に生成された説明">
            <a:extLst>
              <a:ext uri="{FF2B5EF4-FFF2-40B4-BE49-F238E27FC236}">
                <a16:creationId xmlns:a16="http://schemas.microsoft.com/office/drawing/2014/main" id="{51DFF1D5-F955-4416-AAB7-F03A2D7C2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8144" y="1516252"/>
            <a:ext cx="609600" cy="609600"/>
          </a:xfrm>
          <a:prstGeom prst="rect">
            <a:avLst/>
          </a:prstGeom>
        </p:spPr>
      </p:pic>
      <p:pic>
        <p:nvPicPr>
          <p:cNvPr id="28" name="図 27" descr="ツリーマップ図 が含まれている画像&#10;&#10;自動的に生成された説明">
            <a:extLst>
              <a:ext uri="{FF2B5EF4-FFF2-40B4-BE49-F238E27FC236}">
                <a16:creationId xmlns:a16="http://schemas.microsoft.com/office/drawing/2014/main" id="{D82E6794-17A0-45F7-9DD2-EBE61AEE37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8709" y="1516252"/>
            <a:ext cx="609600" cy="609600"/>
          </a:xfrm>
          <a:prstGeom prst="rect">
            <a:avLst/>
          </a:prstGeom>
        </p:spPr>
      </p:pic>
      <p:pic>
        <p:nvPicPr>
          <p:cNvPr id="29" name="図 28" descr="座る, 小さい, タイル張り, 流し が含まれている画像&#10;&#10;自動的に生成された説明">
            <a:extLst>
              <a:ext uri="{FF2B5EF4-FFF2-40B4-BE49-F238E27FC236}">
                <a16:creationId xmlns:a16="http://schemas.microsoft.com/office/drawing/2014/main" id="{28C564EE-6B0F-4FAC-8A6C-845971243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0630" y="1517634"/>
            <a:ext cx="609600" cy="609600"/>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D335BDE5-D8C7-4E08-8435-719E32A478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3100" y="1517634"/>
            <a:ext cx="609600" cy="609600"/>
          </a:xfrm>
          <a:prstGeom prst="rect">
            <a:avLst/>
          </a:prstGeom>
        </p:spPr>
      </p:pic>
      <p:sp>
        <p:nvSpPr>
          <p:cNvPr id="31" name="コンテンツ プレースホルダー 2">
            <a:extLst>
              <a:ext uri="{FF2B5EF4-FFF2-40B4-BE49-F238E27FC236}">
                <a16:creationId xmlns:a16="http://schemas.microsoft.com/office/drawing/2014/main" id="{E6D71DDB-E1E0-4E39-91D5-005DBA3C7E82}"/>
              </a:ext>
            </a:extLst>
          </p:cNvPr>
          <p:cNvSpPr txBox="1">
            <a:spLocks/>
          </p:cNvSpPr>
          <p:nvPr/>
        </p:nvSpPr>
        <p:spPr>
          <a:xfrm>
            <a:off x="1103800" y="4446270"/>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2" name="コンテンツ プレースホルダー 2">
            <a:extLst>
              <a:ext uri="{FF2B5EF4-FFF2-40B4-BE49-F238E27FC236}">
                <a16:creationId xmlns:a16="http://schemas.microsoft.com/office/drawing/2014/main" id="{41877CC6-8CC6-4141-8CEE-1732DDF56A67}"/>
              </a:ext>
            </a:extLst>
          </p:cNvPr>
          <p:cNvSpPr txBox="1">
            <a:spLocks/>
          </p:cNvSpPr>
          <p:nvPr/>
        </p:nvSpPr>
        <p:spPr>
          <a:xfrm>
            <a:off x="4176194" y="4446267"/>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29</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2D304238-AA1C-4F7D-A515-A18476511455}"/>
              </a:ext>
            </a:extLst>
          </p:cNvPr>
          <p:cNvSpPr txBox="1">
            <a:spLocks/>
          </p:cNvSpPr>
          <p:nvPr/>
        </p:nvSpPr>
        <p:spPr>
          <a:xfrm>
            <a:off x="7246814" y="4446267"/>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4B92FEF6-0E66-4467-8851-CE772D694DA5}"/>
              </a:ext>
            </a:extLst>
          </p:cNvPr>
          <p:cNvSpPr>
            <a:spLocks noGrp="1"/>
          </p:cNvSpPr>
          <p:nvPr>
            <p:ph idx="1"/>
          </p:nvPr>
        </p:nvSpPr>
        <p:spPr>
          <a:xfrm>
            <a:off x="273605" y="92276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選出された</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 と 適用領域</a:t>
            </a:r>
            <a:endParaRPr lang="en-US" altLang="ja-JP" sz="2000" dirty="0">
              <a:latin typeface="Times New Roman" panose="02020603050405020304" pitchFamily="18" charset="0"/>
            </a:endParaRPr>
          </a:p>
        </p:txBody>
      </p:sp>
      <p:sp>
        <p:nvSpPr>
          <p:cNvPr id="35" name="正方形/長方形 34">
            <a:extLst>
              <a:ext uri="{FF2B5EF4-FFF2-40B4-BE49-F238E27FC236}">
                <a16:creationId xmlns:a16="http://schemas.microsoft.com/office/drawing/2014/main" id="{A763D1E4-1A25-4762-987F-1F1A0F9C9092}"/>
              </a:ext>
            </a:extLst>
          </p:cNvPr>
          <p:cNvSpPr/>
          <p:nvPr/>
        </p:nvSpPr>
        <p:spPr>
          <a:xfrm>
            <a:off x="471908" y="4934089"/>
            <a:ext cx="4729357"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レート</a:t>
            </a:r>
            <a:r>
              <a:rPr lang="ja-JP" altLang="en-US" sz="2000" dirty="0">
                <a:solidFill>
                  <a:schemeClr val="accent2"/>
                </a:solidFill>
                <a:latin typeface="+mn-ea"/>
                <a:cs typeface="Times New Roman" panose="02020603050405020304" pitchFamily="18" charset="0"/>
              </a:rPr>
              <a:t>ごと</a:t>
            </a:r>
            <a:r>
              <a:rPr lang="ja-JP" altLang="en-US" sz="2000" dirty="0">
                <a:latin typeface="+mn-ea"/>
                <a:cs typeface="Times New Roman" panose="02020603050405020304" pitchFamily="18" charset="0"/>
              </a:rPr>
              <a:t>に提案手法を適用している</a:t>
            </a:r>
            <a:endParaRPr lang="en-US" altLang="ja-JP" sz="2000" dirty="0">
              <a:latin typeface="+mn-ea"/>
              <a:cs typeface="Times New Roman" panose="02020603050405020304" pitchFamily="18" charset="0"/>
            </a:endParaRPr>
          </a:p>
        </p:txBody>
      </p:sp>
      <p:sp>
        <p:nvSpPr>
          <p:cNvPr id="36" name="正方形/長方形 35">
            <a:extLst>
              <a:ext uri="{FF2B5EF4-FFF2-40B4-BE49-F238E27FC236}">
                <a16:creationId xmlns:a16="http://schemas.microsoft.com/office/drawing/2014/main" id="{91CDE922-46CB-4EDC-9C36-B38541AF2166}"/>
              </a:ext>
            </a:extLst>
          </p:cNvPr>
          <p:cNvSpPr/>
          <p:nvPr/>
        </p:nvSpPr>
        <p:spPr>
          <a:xfrm>
            <a:off x="471907" y="5421908"/>
            <a:ext cx="5161175"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基底を評価する際に</a:t>
            </a:r>
            <a:r>
              <a:rPr lang="ja-JP" altLang="en-US" sz="2000" dirty="0">
                <a:solidFill>
                  <a:schemeClr val="accent2"/>
                </a:solidFill>
                <a:latin typeface="+mn-ea"/>
                <a:cs typeface="Times New Roman" panose="02020603050405020304" pitchFamily="18" charset="0"/>
              </a:rPr>
              <a:t>全探索</a:t>
            </a:r>
            <a:r>
              <a:rPr lang="ja-JP" altLang="en-US" sz="2000" dirty="0">
                <a:latin typeface="+mn-ea"/>
                <a:cs typeface="Times New Roman" panose="02020603050405020304" pitchFamily="18" charset="0"/>
              </a:rPr>
              <a:t>を行っている</a:t>
            </a:r>
            <a:endParaRPr lang="en-US" altLang="ja-JP" sz="2000" dirty="0">
              <a:latin typeface="+mn-ea"/>
              <a:cs typeface="Times New Roman" panose="02020603050405020304" pitchFamily="18" charset="0"/>
            </a:endParaRPr>
          </a:p>
        </p:txBody>
      </p:sp>
    </p:spTree>
    <p:extLst>
      <p:ext uri="{BB962C8B-B14F-4D97-AF65-F5344CB8AC3E}">
        <p14:creationId xmlns:p14="http://schemas.microsoft.com/office/powerpoint/2010/main" val="2600327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02C8FC07-72B0-421A-8BED-77E7106154D9}"/>
              </a:ext>
            </a:extLst>
          </p:cNvPr>
          <p:cNvGraphicFramePr>
            <a:graphicFrameLocks/>
          </p:cNvGraphicFramePr>
          <p:nvPr>
            <p:extLst>
              <p:ext uri="{D42A27DB-BD31-4B8C-83A1-F6EECF244321}">
                <p14:modId xmlns:p14="http://schemas.microsoft.com/office/powerpoint/2010/main" val="2385354416"/>
              </p:ext>
            </p:extLst>
          </p:nvPr>
        </p:nvGraphicFramePr>
        <p:xfrm>
          <a:off x="453298" y="1123603"/>
          <a:ext cx="8086945" cy="440027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850" y="1453111"/>
            <a:ext cx="1496458" cy="1496458"/>
          </a:xfrm>
          <a:prstGeom prst="rect">
            <a:avLst/>
          </a:prstGeom>
        </p:spPr>
      </p:pic>
      <p:sp>
        <p:nvSpPr>
          <p:cNvPr id="9" name="正方形/長方形 8">
            <a:extLst>
              <a:ext uri="{FF2B5EF4-FFF2-40B4-BE49-F238E27FC236}">
                <a16:creationId xmlns:a16="http://schemas.microsoft.com/office/drawing/2014/main" id="{5DBF991F-E220-4196-AE64-653D42B97FE1}"/>
              </a:ext>
            </a:extLst>
          </p:cNvPr>
          <p:cNvSpPr/>
          <p:nvPr/>
        </p:nvSpPr>
        <p:spPr>
          <a:xfrm>
            <a:off x="958185" y="5818583"/>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SSIM</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でも</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PSNR</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と同様に符号化性能を改善できている</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0" name="タイトル 1">
            <a:extLst>
              <a:ext uri="{FF2B5EF4-FFF2-40B4-BE49-F238E27FC236}">
                <a16:creationId xmlns:a16="http://schemas.microsoft.com/office/drawing/2014/main" id="{4AC18A34-411C-4EE9-891D-E343030E27D1}"/>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PSNR</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以外では？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118021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1A695B00-7E37-463B-8E67-C5DED129AAD0}"/>
              </a:ext>
            </a:extLst>
          </p:cNvPr>
          <p:cNvGraphicFramePr>
            <a:graphicFrameLocks/>
          </p:cNvGraphicFramePr>
          <p:nvPr/>
        </p:nvGraphicFramePr>
        <p:xfrm>
          <a:off x="513456" y="1364685"/>
          <a:ext cx="8130896" cy="4500733"/>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42" y="1723855"/>
            <a:ext cx="2114062" cy="2114062"/>
          </a:xfrm>
          <a:prstGeom prst="rect">
            <a:avLst/>
          </a:prstGeom>
        </p:spPr>
      </p:pic>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他の画像では？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27266D0-CFAE-4973-806E-DFF45EF5C521}"/>
              </a:ext>
            </a:extLst>
          </p:cNvPr>
          <p:cNvSpPr>
            <a:spLocks noGrp="1"/>
          </p:cNvSpPr>
          <p:nvPr>
            <p:ph idx="1"/>
          </p:nvPr>
        </p:nvSpPr>
        <p:spPr>
          <a:xfrm>
            <a:off x="273605" y="97192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入力画像「</a:t>
            </a:r>
            <a:r>
              <a:rPr lang="en-US" altLang="ja-JP" sz="2000" dirty="0">
                <a:latin typeface="Times New Roman" panose="02020603050405020304" pitchFamily="18" charset="0"/>
              </a:rPr>
              <a:t>Cameraman</a:t>
            </a:r>
            <a:r>
              <a:rPr lang="ja-JP" altLang="en-US" sz="2000" dirty="0">
                <a:latin typeface="Times New Roman" panose="02020603050405020304" pitchFamily="18" charset="0"/>
              </a:rPr>
              <a:t>」：</a:t>
            </a:r>
            <a:r>
              <a:rPr lang="en-US" altLang="ja-JP" sz="2000" dirty="0">
                <a:latin typeface="Times New Roman" panose="02020603050405020304" pitchFamily="18" charset="0"/>
              </a:rPr>
              <a:t>256×256</a:t>
            </a:r>
            <a:r>
              <a:rPr lang="ja-JP" altLang="en-US" sz="2000" dirty="0">
                <a:latin typeface="Times New Roman" panose="02020603050405020304" pitchFamily="18" charset="0"/>
              </a:rPr>
              <a:t>画素のモノクロ画像</a:t>
            </a:r>
            <a:endParaRPr lang="en-US" altLang="ja-JP" sz="2000" dirty="0">
              <a:latin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単独よりも符号化性能が改善した</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5" name="正方形/長方形 14">
            <a:extLst>
              <a:ext uri="{FF2B5EF4-FFF2-40B4-BE49-F238E27FC236}">
                <a16:creationId xmlns:a16="http://schemas.microsoft.com/office/drawing/2014/main" id="{EC02A85F-0D09-457A-886B-A7CA3DFC8DEB}"/>
              </a:ext>
            </a:extLst>
          </p:cNvPr>
          <p:cNvSpPr/>
          <p:nvPr/>
        </p:nvSpPr>
        <p:spPr>
          <a:xfrm>
            <a:off x="7686409" y="4333889"/>
            <a:ext cx="494029" cy="786178"/>
          </a:xfrm>
          <a:prstGeom prst="rect">
            <a:avLst/>
          </a:prstGeom>
          <a:solidFill>
            <a:schemeClr val="bg1"/>
          </a:solidFill>
          <a:ln w="57150" cmpd="thickThin">
            <a:noFill/>
            <a:round/>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3354616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615063" y="4668776"/>
            <a:ext cx="5530097" cy="55165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わずかではあるが、主観的にも</a:t>
            </a:r>
            <a:r>
              <a:rPr lang="ja-JP" altLang="en-US" sz="2000" dirty="0">
                <a:solidFill>
                  <a:schemeClr val="accent2"/>
                </a:solidFill>
                <a:latin typeface="Times New Roman" panose="02020603050405020304" pitchFamily="18" charset="0"/>
              </a:rPr>
              <a:t>改善</a:t>
            </a:r>
            <a:r>
              <a:rPr lang="ja-JP" altLang="en-US" sz="2000" dirty="0">
                <a:latin typeface="Times New Roman" panose="02020603050405020304" pitchFamily="18" charset="0"/>
              </a:rPr>
              <a:t>している</a:t>
            </a:r>
            <a:endParaRPr lang="en-US" altLang="ja-JP" sz="2000" dirty="0">
              <a:latin typeface="Times New Roman" panose="02020603050405020304" pitchFamily="18" charset="0"/>
            </a:endParaRP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64" y="2384090"/>
            <a:ext cx="1857070" cy="1857070"/>
          </a:xfrm>
          <a:prstGeom prst="rect">
            <a:avLst/>
          </a:prstGeom>
        </p:spPr>
      </p:pic>
      <p:pic>
        <p:nvPicPr>
          <p:cNvPr id="20" name="図 19" descr="鳥 が含まれている画像&#10;&#10;自動的に生成された説明">
            <a:extLst>
              <a:ext uri="{FF2B5EF4-FFF2-40B4-BE49-F238E27FC236}">
                <a16:creationId xmlns:a16="http://schemas.microsoft.com/office/drawing/2014/main" id="{C576BE03-98B5-4B1A-A76E-6F5EFD417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3037" y="2414310"/>
            <a:ext cx="1781494" cy="1787260"/>
          </a:xfrm>
          <a:prstGeom prst="rect">
            <a:avLst/>
          </a:prstGeom>
          <a:ln w="12700">
            <a:solidFill>
              <a:srgbClr val="FF0000"/>
            </a:solidFill>
          </a:ln>
          <a:effectLst>
            <a:outerShdw blurRad="50800" dist="38100" dir="2700000" algn="tl" rotWithShape="0">
              <a:prstClr val="black">
                <a:alpha val="40000"/>
              </a:prstClr>
            </a:outerShdw>
          </a:effectLst>
        </p:spPr>
      </p:pic>
      <p:pic>
        <p:nvPicPr>
          <p:cNvPr id="21" name="図 20">
            <a:extLst>
              <a:ext uri="{FF2B5EF4-FFF2-40B4-BE49-F238E27FC236}">
                <a16:creationId xmlns:a16="http://schemas.microsoft.com/office/drawing/2014/main" id="{ECF79AA6-C29D-4CAA-B93C-AF4D3E4C84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553" y="2414309"/>
            <a:ext cx="1809050" cy="1786005"/>
          </a:xfrm>
          <a:prstGeom prst="rect">
            <a:avLst/>
          </a:prstGeom>
          <a:ln w="12700">
            <a:solidFill>
              <a:srgbClr val="FF0000"/>
            </a:solidFill>
          </a:ln>
          <a:effectLst>
            <a:outerShdw blurRad="50800" dist="38100" dir="2700000" algn="tl" rotWithShape="0">
              <a:prstClr val="black">
                <a:alpha val="40000"/>
              </a:prstClr>
            </a:outerShdw>
          </a:effectLst>
        </p:spPr>
      </p:pic>
      <p:pic>
        <p:nvPicPr>
          <p:cNvPr id="22" name="図 21" descr="ドア, 座る, 棚, 部屋 が含まれている画像&#10;&#10;自動的に生成された説明">
            <a:extLst>
              <a:ext uri="{FF2B5EF4-FFF2-40B4-BE49-F238E27FC236}">
                <a16:creationId xmlns:a16="http://schemas.microsoft.com/office/drawing/2014/main" id="{60DAB697-2A69-49DE-AC96-736095D012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9625" y="2404450"/>
            <a:ext cx="1809050" cy="1803215"/>
          </a:xfrm>
          <a:prstGeom prst="rect">
            <a:avLst/>
          </a:prstGeom>
          <a:ln w="12700">
            <a:solidFill>
              <a:srgbClr val="FF0000"/>
            </a:solidFill>
          </a:ln>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8B057CE5-581E-4E89-87CD-FD5CD2DF878F}"/>
              </a:ext>
            </a:extLst>
          </p:cNvPr>
          <p:cNvSpPr/>
          <p:nvPr/>
        </p:nvSpPr>
        <p:spPr>
          <a:xfrm>
            <a:off x="1692101" y="279256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34224" y="207367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3123296" y="2055139"/>
            <a:ext cx="940976" cy="3591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原画像</a:t>
            </a:r>
            <a:endParaRPr lang="en-US" altLang="ja-JP" sz="2000" dirty="0">
              <a:latin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319574" y="1710865"/>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Proposed method</a:t>
            </a:r>
          </a:p>
          <a:p>
            <a:pPr marL="0" indent="0" algn="ctr">
              <a:buNone/>
            </a:pPr>
            <a:r>
              <a:rPr lang="en-US" altLang="ja-JP" sz="1800" dirty="0">
                <a:latin typeface="Times New Roman" panose="02020603050405020304" pitchFamily="18" charset="0"/>
              </a:rPr>
              <a:t>25.6</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6841641" y="169577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DCT</a:t>
            </a:r>
            <a:r>
              <a:rPr lang="ja-JP" altLang="en-US" sz="1800">
                <a:latin typeface="Times New Roman" panose="02020603050405020304" pitchFamily="18" charset="0"/>
              </a:rPr>
              <a:t> </a:t>
            </a:r>
            <a:r>
              <a:rPr lang="en-US" altLang="ja-JP" sz="1800">
                <a:latin typeface="Times New Roman" panose="02020603050405020304" pitchFamily="18" charset="0"/>
              </a:rPr>
              <a:t>only</a:t>
            </a:r>
          </a:p>
          <a:p>
            <a:pPr marL="0" indent="0" algn="ctr">
              <a:buNone/>
            </a:pPr>
            <a:r>
              <a:rPr lang="en-US" altLang="ja-JP" sz="1800">
                <a:latin typeface="Times New Roman" panose="02020603050405020304" pitchFamily="18" charset="0"/>
              </a:rPr>
              <a:t>25.1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p:cNvCxnSpPr>
          <p:nvPr/>
        </p:nvCxnSpPr>
        <p:spPr>
          <a:xfrm flipV="1">
            <a:off x="1842442" y="2404450"/>
            <a:ext cx="860595" cy="38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p:cNvCxnSpPr>
          <p:nvPr/>
        </p:nvCxnSpPr>
        <p:spPr>
          <a:xfrm>
            <a:off x="1842442" y="2940206"/>
            <a:ext cx="860595" cy="1260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タイトル 1">
            <a:extLst>
              <a:ext uri="{FF2B5EF4-FFF2-40B4-BE49-F238E27FC236}">
                <a16:creationId xmlns:a16="http://schemas.microsoft.com/office/drawing/2014/main" id="{82A83BF9-5B98-4E0B-8FCA-98AE350DD92F}"/>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主観評価は？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8" name="コンテンツ プレースホルダー 2">
            <a:extLst>
              <a:ext uri="{FF2B5EF4-FFF2-40B4-BE49-F238E27FC236}">
                <a16:creationId xmlns:a16="http://schemas.microsoft.com/office/drawing/2014/main" id="{B3550DDD-342D-47CB-8323-CA38747AAC07}"/>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dirty="0">
                <a:latin typeface="Times New Roman" panose="02020603050405020304" pitchFamily="18" charset="0"/>
              </a:rPr>
              <a:t> 主観評価</a:t>
            </a:r>
            <a:endParaRPr lang="en-US" altLang="ja-JP" dirty="0">
              <a:latin typeface="Times New Roman" panose="02020603050405020304" pitchFamily="18" charset="0"/>
            </a:endParaRPr>
          </a:p>
        </p:txBody>
      </p:sp>
      <p:sp>
        <p:nvSpPr>
          <p:cNvPr id="29" name="コンテンツ プレースホルダー 2">
            <a:extLst>
              <a:ext uri="{FF2B5EF4-FFF2-40B4-BE49-F238E27FC236}">
                <a16:creationId xmlns:a16="http://schemas.microsoft.com/office/drawing/2014/main" id="{2C71B22B-F930-4B39-891E-C90A99DEFB63}"/>
              </a:ext>
            </a:extLst>
          </p:cNvPr>
          <p:cNvSpPr txBox="1">
            <a:spLocks/>
          </p:cNvSpPr>
          <p:nvPr/>
        </p:nvSpPr>
        <p:spPr>
          <a:xfrm>
            <a:off x="615063" y="5380891"/>
            <a:ext cx="7152421" cy="857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同じ特徴に見えるが、ブロックごとで若干異なるため、</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右上</a:t>
            </a:r>
            <a:r>
              <a:rPr lang="ja-JP" altLang="en-US" sz="2000" dirty="0">
                <a:latin typeface="Times New Roman" panose="02020603050405020304" pitchFamily="18" charset="0"/>
              </a:rPr>
              <a:t>のブロックは </a:t>
            </a:r>
            <a:r>
              <a:rPr lang="en-US" altLang="ja-JP" sz="2000" dirty="0">
                <a:latin typeface="Times New Roman" panose="02020603050405020304" pitchFamily="18" charset="0"/>
              </a:rPr>
              <a:t>DCT </a:t>
            </a:r>
            <a:r>
              <a:rPr lang="ja-JP" altLang="en-US" sz="2000" dirty="0">
                <a:latin typeface="Times New Roman" panose="02020603050405020304" pitchFamily="18" charset="0"/>
              </a:rPr>
              <a:t>が適用されている。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564528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7DA0A10B-77CA-487F-BF83-825C2C6ECC63}"/>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低レートほど 効果的なのはなんで？</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024E00C-EBA7-41B3-8754-18F702DE3CEE}"/>
              </a:ext>
            </a:extLst>
          </p:cNvPr>
          <p:cNvSpPr txBox="1">
            <a:spLocks/>
          </p:cNvSpPr>
          <p:nvPr/>
        </p:nvSpPr>
        <p:spPr>
          <a:xfrm>
            <a:off x="806711" y="1301673"/>
            <a:ext cx="3080609"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高符号化レートでは</a:t>
            </a:r>
            <a:endParaRPr lang="en-US" altLang="ja-JP" sz="2000" dirty="0">
              <a:latin typeface="+mn-ea"/>
              <a:ea typeface="+mn-ea"/>
            </a:endParaRPr>
          </a:p>
        </p:txBody>
      </p:sp>
      <p:sp>
        <p:nvSpPr>
          <p:cNvPr id="38" name="正方形/長方形 37">
            <a:extLst>
              <a:ext uri="{FF2B5EF4-FFF2-40B4-BE49-F238E27FC236}">
                <a16:creationId xmlns:a16="http://schemas.microsoft.com/office/drawing/2014/main" id="{46264344-B89B-40D9-AC4E-2FA3A6CF25C6}"/>
              </a:ext>
            </a:extLst>
          </p:cNvPr>
          <p:cNvSpPr/>
          <p:nvPr/>
        </p:nvSpPr>
        <p:spPr>
          <a:xfrm>
            <a:off x="1445699" y="1786673"/>
            <a:ext cx="6574351" cy="400110"/>
          </a:xfrm>
          <a:prstGeom prst="rect">
            <a:avLst/>
          </a:prstGeom>
        </p:spPr>
        <p:txBody>
          <a:bodyPr wrap="square">
            <a:spAutoFit/>
          </a:bodyPr>
          <a:lstStyle/>
          <a:p>
            <a:pPr marL="342900" indent="-342900">
              <a:buFont typeface="Wingdings" panose="05000000000000000000" pitchFamily="2" charset="2"/>
              <a:buChar char="l"/>
            </a:pPr>
            <a:r>
              <a:rPr lang="en-US" altLang="ja-JP" sz="2000" dirty="0">
                <a:latin typeface="+mn-ea"/>
                <a:cs typeface="Times New Roman" panose="02020603050405020304" pitchFamily="18" charset="0"/>
              </a:rPr>
              <a:t>DCT</a:t>
            </a:r>
            <a:r>
              <a:rPr lang="ja-JP" altLang="en-US" sz="2000" dirty="0">
                <a:latin typeface="+mn-ea"/>
                <a:cs typeface="Times New Roman" panose="02020603050405020304" pitchFamily="18" charset="0"/>
              </a:rPr>
              <a:t>は、視覚が</a:t>
            </a:r>
            <a:r>
              <a:rPr lang="ja-JP" altLang="en-US" sz="2000" dirty="0">
                <a:solidFill>
                  <a:schemeClr val="accent2"/>
                </a:solidFill>
                <a:latin typeface="+mn-ea"/>
                <a:cs typeface="Times New Roman" panose="02020603050405020304" pitchFamily="18" charset="0"/>
              </a:rPr>
              <a:t>必要としない</a:t>
            </a:r>
            <a:r>
              <a:rPr lang="ja-JP" altLang="en-US" sz="2000" dirty="0">
                <a:latin typeface="+mn-ea"/>
                <a:cs typeface="Times New Roman" panose="02020603050405020304" pitchFamily="18" charset="0"/>
              </a:rPr>
              <a:t>高周波成分を削っている</a:t>
            </a:r>
            <a:endParaRPr lang="en-US" altLang="ja-JP" sz="2000" dirty="0">
              <a:latin typeface="+mn-ea"/>
              <a:cs typeface="Times New Roman" panose="02020603050405020304" pitchFamily="18" charset="0"/>
            </a:endParaRPr>
          </a:p>
        </p:txBody>
      </p:sp>
      <p:sp>
        <p:nvSpPr>
          <p:cNvPr id="39" name="コンテンツ プレースホルダー 2">
            <a:extLst>
              <a:ext uri="{FF2B5EF4-FFF2-40B4-BE49-F238E27FC236}">
                <a16:creationId xmlns:a16="http://schemas.microsoft.com/office/drawing/2014/main" id="{8047318A-C621-4495-B6F3-56451AF76068}"/>
              </a:ext>
            </a:extLst>
          </p:cNvPr>
          <p:cNvSpPr txBox="1">
            <a:spLocks/>
          </p:cNvSpPr>
          <p:nvPr/>
        </p:nvSpPr>
        <p:spPr>
          <a:xfrm>
            <a:off x="806711" y="2845679"/>
            <a:ext cx="3080609"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低符号化レートでは</a:t>
            </a:r>
            <a:endParaRPr lang="en-US" altLang="ja-JP" sz="2000" dirty="0">
              <a:latin typeface="+mn-ea"/>
              <a:ea typeface="+mn-ea"/>
            </a:endParaRPr>
          </a:p>
        </p:txBody>
      </p:sp>
      <p:sp>
        <p:nvSpPr>
          <p:cNvPr id="40" name="正方形/長方形 39">
            <a:extLst>
              <a:ext uri="{FF2B5EF4-FFF2-40B4-BE49-F238E27FC236}">
                <a16:creationId xmlns:a16="http://schemas.microsoft.com/office/drawing/2014/main" id="{A544F005-8B98-4BF6-ACCC-D8807E94D4AF}"/>
              </a:ext>
            </a:extLst>
          </p:cNvPr>
          <p:cNvSpPr/>
          <p:nvPr/>
        </p:nvSpPr>
        <p:spPr>
          <a:xfrm>
            <a:off x="1445699" y="3330679"/>
            <a:ext cx="6574351" cy="400110"/>
          </a:xfrm>
          <a:prstGeom prst="rect">
            <a:avLst/>
          </a:prstGeom>
        </p:spPr>
        <p:txBody>
          <a:bodyPr wrap="square">
            <a:spAutoFit/>
          </a:bodyPr>
          <a:lstStyle/>
          <a:p>
            <a:pPr marL="342900" indent="-342900">
              <a:buFont typeface="Wingdings" panose="05000000000000000000" pitchFamily="2" charset="2"/>
              <a:buChar char="l"/>
            </a:pPr>
            <a:r>
              <a:rPr lang="en-US" altLang="ja-JP" sz="2000" dirty="0">
                <a:latin typeface="+mn-ea"/>
                <a:cs typeface="Times New Roman" panose="02020603050405020304" pitchFamily="18" charset="0"/>
              </a:rPr>
              <a:t>DCT</a:t>
            </a:r>
            <a:r>
              <a:rPr lang="ja-JP" altLang="en-US" sz="2000" dirty="0">
                <a:latin typeface="+mn-ea"/>
                <a:cs typeface="Times New Roman" panose="02020603050405020304" pitchFamily="18" charset="0"/>
              </a:rPr>
              <a:t>は、視覚が</a:t>
            </a:r>
            <a:r>
              <a:rPr lang="ja-JP" altLang="en-US" sz="2000" dirty="0">
                <a:solidFill>
                  <a:schemeClr val="accent2"/>
                </a:solidFill>
                <a:latin typeface="+mn-ea"/>
                <a:cs typeface="Times New Roman" panose="02020603050405020304" pitchFamily="18" charset="0"/>
              </a:rPr>
              <a:t>必要とする</a:t>
            </a:r>
            <a:r>
              <a:rPr lang="ja-JP" altLang="en-US" sz="2000" dirty="0">
                <a:latin typeface="+mn-ea"/>
                <a:cs typeface="Times New Roman" panose="02020603050405020304" pitchFamily="18" charset="0"/>
              </a:rPr>
              <a:t>高周波成分を削ってしまう</a:t>
            </a:r>
            <a:endParaRPr lang="en-US" altLang="ja-JP" sz="2000" dirty="0">
              <a:latin typeface="+mn-ea"/>
              <a:cs typeface="Times New Roman" panose="02020603050405020304" pitchFamily="18" charset="0"/>
            </a:endParaRPr>
          </a:p>
        </p:txBody>
      </p:sp>
      <p:sp>
        <p:nvSpPr>
          <p:cNvPr id="41" name="矢印: 右 40">
            <a:extLst>
              <a:ext uri="{FF2B5EF4-FFF2-40B4-BE49-F238E27FC236}">
                <a16:creationId xmlns:a16="http://schemas.microsoft.com/office/drawing/2014/main" id="{25D9495E-89F6-45EA-A3C7-815B8A3061F0}"/>
              </a:ext>
            </a:extLst>
          </p:cNvPr>
          <p:cNvSpPr/>
          <p:nvPr/>
        </p:nvSpPr>
        <p:spPr>
          <a:xfrm rot="5400000">
            <a:off x="4335421" y="4773828"/>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68C5DD18-0CCD-41EA-8796-E52FB2773A81}"/>
              </a:ext>
            </a:extLst>
          </p:cNvPr>
          <p:cNvSpPr/>
          <p:nvPr/>
        </p:nvSpPr>
        <p:spPr>
          <a:xfrm>
            <a:off x="1445699" y="3949244"/>
            <a:ext cx="6574351"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低レートであるほど 削られてしまう</a:t>
            </a:r>
            <a:endParaRPr lang="en-US" altLang="ja-JP" sz="2000" dirty="0">
              <a:latin typeface="+mn-ea"/>
              <a:cs typeface="Times New Roman" panose="02020603050405020304" pitchFamily="18" charset="0"/>
            </a:endParaRPr>
          </a:p>
        </p:txBody>
      </p:sp>
      <p:sp>
        <p:nvSpPr>
          <p:cNvPr id="43" name="正方形/長方形 42">
            <a:extLst>
              <a:ext uri="{FF2B5EF4-FFF2-40B4-BE49-F238E27FC236}">
                <a16:creationId xmlns:a16="http://schemas.microsoft.com/office/drawing/2014/main" id="{63DB4B98-143B-4571-AC5C-21CF4CD47337}"/>
              </a:ext>
            </a:extLst>
          </p:cNvPr>
          <p:cNvSpPr/>
          <p:nvPr/>
        </p:nvSpPr>
        <p:spPr>
          <a:xfrm>
            <a:off x="1707423" y="5225508"/>
            <a:ext cx="5587119"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を適用したほうが有効的な領域が増加</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722923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214931" y="253921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5946"/>
                <a:gd name="adj2" fmla="val -74322"/>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a:ln>
              <a:solidFill>
                <a:schemeClr val="tx1"/>
              </a:solidFill>
            </a:ln>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a:ln>
              <a:solidFill>
                <a:schemeClr val="tx1"/>
              </a:solidFill>
            </a:ln>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1895388" y="4491690"/>
            <a:ext cx="2162067" cy="778735"/>
          </a:xfrm>
          <a:prstGeom prst="wedgeRectCallout">
            <a:avLst>
              <a:gd name="adj1" fmla="val -72598"/>
              <a:gd name="adj2" fmla="val 1802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074" y="4558515"/>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180" y="4560968"/>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3968" y="4558515"/>
            <a:ext cx="642491" cy="642491"/>
          </a:xfrm>
          <a:prstGeom prst="rect">
            <a:avLst/>
          </a:prstGeom>
          <a:noFill/>
          <a:ln>
            <a:noFill/>
          </a:ln>
        </p:spPr>
      </p:pic>
      <p:sp>
        <p:nvSpPr>
          <p:cNvPr id="39" name="吹き出し: 四角形 38">
            <a:extLst>
              <a:ext uri="{FF2B5EF4-FFF2-40B4-BE49-F238E27FC236}">
                <a16:creationId xmlns:a16="http://schemas.microsoft.com/office/drawing/2014/main" id="{7C045E7C-FC8B-4504-8414-71558D70F722}"/>
              </a:ext>
            </a:extLst>
          </p:cNvPr>
          <p:cNvSpPr/>
          <p:nvPr/>
        </p:nvSpPr>
        <p:spPr>
          <a:xfrm>
            <a:off x="3098828" y="2020768"/>
            <a:ext cx="2162067" cy="778735"/>
          </a:xfrm>
          <a:prstGeom prst="wedgeRectCallout">
            <a:avLst>
              <a:gd name="adj1" fmla="val 17006"/>
              <a:gd name="adj2" fmla="val 7519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58702" y="209011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579" y="209092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3650" y="2090929"/>
            <a:ext cx="638410" cy="638410"/>
          </a:xfrm>
          <a:prstGeom prst="rect">
            <a:avLst/>
          </a:prstGeom>
        </p:spPr>
      </p:pic>
      <p:sp>
        <p:nvSpPr>
          <p:cNvPr id="28" name="正方形/長方形 27">
            <a:extLst>
              <a:ext uri="{FF2B5EF4-FFF2-40B4-BE49-F238E27FC236}">
                <a16:creationId xmlns:a16="http://schemas.microsoft.com/office/drawing/2014/main" id="{D464BDB6-0D4D-4941-AF72-D647E3D6AE3E}"/>
              </a:ext>
            </a:extLst>
          </p:cNvPr>
          <p:cNvSpPr/>
          <p:nvPr/>
        </p:nvSpPr>
        <p:spPr>
          <a:xfrm>
            <a:off x="963937" y="6089235"/>
            <a:ext cx="6898915" cy="54149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まだまだ改善の余地あり</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2" name="タイトル 1">
            <a:extLst>
              <a:ext uri="{FF2B5EF4-FFF2-40B4-BE49-F238E27FC236}">
                <a16:creationId xmlns:a16="http://schemas.microsoft.com/office/drawing/2014/main" id="{50C5BDEA-7E0D-4880-BC60-1500B784CBE9}"/>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基底情報は加えてある？</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1" name="コンテンツ プレースホルダー 2">
            <a:extLst>
              <a:ext uri="{FF2B5EF4-FFF2-40B4-BE49-F238E27FC236}">
                <a16:creationId xmlns:a16="http://schemas.microsoft.com/office/drawing/2014/main" id="{711199F6-4152-4717-88F7-D8B3539D13B8}"/>
              </a:ext>
            </a:extLst>
          </p:cNvPr>
          <p:cNvSpPr>
            <a:spLocks noGrp="1"/>
          </p:cNvSpPr>
          <p:nvPr>
            <p:ph idx="1"/>
          </p:nvPr>
        </p:nvSpPr>
        <p:spPr>
          <a:xfrm>
            <a:off x="459838" y="951177"/>
            <a:ext cx="6677801"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加えた上で </a:t>
            </a:r>
            <a:r>
              <a:rPr lang="en-US" altLang="ja-JP" sz="2000" dirty="0">
                <a:latin typeface="Times New Roman" panose="02020603050405020304" pitchFamily="18" charset="0"/>
              </a:rPr>
              <a:t>DCT</a:t>
            </a:r>
            <a:r>
              <a:rPr lang="ja-JP" altLang="en-US" sz="2000" dirty="0">
                <a:latin typeface="Times New Roman" panose="02020603050405020304" pitchFamily="18" charset="0"/>
              </a:rPr>
              <a:t>単独から符号化性能を改善している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3659250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効果的な画像は？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1112710" y="5920579"/>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平坦</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な特徴を多く持つ画像の方が効果的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7" name="図 6" descr="猿の顔の白黒写真&#10;&#10;自動的に生成された説明">
            <a:extLst>
              <a:ext uri="{FF2B5EF4-FFF2-40B4-BE49-F238E27FC236}">
                <a16:creationId xmlns:a16="http://schemas.microsoft.com/office/drawing/2014/main" id="{97A53981-1235-4BB1-AD5E-901D1B58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150" y="1203836"/>
            <a:ext cx="1686693" cy="1686693"/>
          </a:xfrm>
          <a:prstGeom prst="rect">
            <a:avLst/>
          </a:prstGeom>
        </p:spPr>
      </p:pic>
      <p:pic>
        <p:nvPicPr>
          <p:cNvPr id="11" name="図 10" descr="三脚の上に立っている男性の白黒写真&#10;&#10;中程度の精度で自動的に生成された説明">
            <a:extLst>
              <a:ext uri="{FF2B5EF4-FFF2-40B4-BE49-F238E27FC236}">
                <a16:creationId xmlns:a16="http://schemas.microsoft.com/office/drawing/2014/main" id="{0531F9B9-872B-4956-AC66-88F0FD40F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728" y="1203834"/>
            <a:ext cx="1686693" cy="1686693"/>
          </a:xfrm>
          <a:prstGeom prst="rect">
            <a:avLst/>
          </a:prstGeom>
        </p:spPr>
      </p:pic>
      <p:pic>
        <p:nvPicPr>
          <p:cNvPr id="16" name="図 15" descr="雪の上を飛ぶ飛行機の白黒写真&#10;&#10;自動的に生成された説明">
            <a:extLst>
              <a:ext uri="{FF2B5EF4-FFF2-40B4-BE49-F238E27FC236}">
                <a16:creationId xmlns:a16="http://schemas.microsoft.com/office/drawing/2014/main" id="{12DD08F1-56A4-4D5A-B2C5-794406597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17" y="1203834"/>
            <a:ext cx="1686693" cy="1686693"/>
          </a:xfrm>
          <a:prstGeom prst="rect">
            <a:avLst/>
          </a:prstGeom>
        </p:spPr>
      </p:pic>
      <p:pic>
        <p:nvPicPr>
          <p:cNvPr id="18" name="図 17" descr="縞のシャツを着ている女性の白黒写真&#10;&#10;自動的に生成された説明">
            <a:extLst>
              <a:ext uri="{FF2B5EF4-FFF2-40B4-BE49-F238E27FC236}">
                <a16:creationId xmlns:a16="http://schemas.microsoft.com/office/drawing/2014/main" id="{0393405D-B4DF-42CD-BA81-51B70E2B7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3439" y="1203835"/>
            <a:ext cx="1686693" cy="1686693"/>
          </a:xfrm>
          <a:prstGeom prst="rect">
            <a:avLst/>
          </a:prstGeom>
        </p:spPr>
      </p:pic>
      <p:sp>
        <p:nvSpPr>
          <p:cNvPr id="19" name="コンテンツ プレースホルダー 2">
            <a:extLst>
              <a:ext uri="{FF2B5EF4-FFF2-40B4-BE49-F238E27FC236}">
                <a16:creationId xmlns:a16="http://schemas.microsoft.com/office/drawing/2014/main" id="{714946D1-2309-4BB0-A9D2-E57E012703EA}"/>
              </a:ext>
            </a:extLst>
          </p:cNvPr>
          <p:cNvSpPr>
            <a:spLocks noGrp="1"/>
          </p:cNvSpPr>
          <p:nvPr>
            <p:ph idx="1"/>
          </p:nvPr>
        </p:nvSpPr>
        <p:spPr>
          <a:xfrm>
            <a:off x="3946804" y="3114368"/>
            <a:ext cx="1230728" cy="359170"/>
          </a:xfrm>
        </p:spPr>
        <p:txBody>
          <a:bodyPr>
            <a:normAutofit lnSpcReduction="10000"/>
          </a:bodyPr>
          <a:lstStyle/>
          <a:p>
            <a:pPr marL="0" indent="0">
              <a:buNone/>
            </a:pPr>
            <a:r>
              <a:rPr lang="ja-JP" altLang="en-US" sz="2000" dirty="0">
                <a:latin typeface="Times New Roman" panose="02020603050405020304" pitchFamily="18" charset="0"/>
              </a:rPr>
              <a:t>性能改善</a:t>
            </a:r>
            <a:endParaRPr lang="en-US" altLang="ja-JP" sz="2000" dirty="0">
              <a:latin typeface="Times New Roman" panose="02020603050405020304" pitchFamily="18" charset="0"/>
            </a:endParaRPr>
          </a:p>
        </p:txBody>
      </p:sp>
      <p:sp>
        <p:nvSpPr>
          <p:cNvPr id="20" name="コンテンツ プレースホルダー 2">
            <a:extLst>
              <a:ext uri="{FF2B5EF4-FFF2-40B4-BE49-F238E27FC236}">
                <a16:creationId xmlns:a16="http://schemas.microsoft.com/office/drawing/2014/main" id="{A8624E14-62E1-46EF-9B96-B8E84D2F5906}"/>
              </a:ext>
            </a:extLst>
          </p:cNvPr>
          <p:cNvSpPr txBox="1">
            <a:spLocks/>
          </p:cNvSpPr>
          <p:nvPr/>
        </p:nvSpPr>
        <p:spPr>
          <a:xfrm>
            <a:off x="391037" y="3066582"/>
            <a:ext cx="729960" cy="454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dirty="0">
                <a:solidFill>
                  <a:schemeClr val="accent2"/>
                </a:solidFill>
                <a:latin typeface="Times New Roman" panose="02020603050405020304" pitchFamily="18" charset="0"/>
              </a:rPr>
              <a:t>大</a:t>
            </a:r>
            <a:endParaRPr lang="en-US" altLang="ja-JP" dirty="0">
              <a:solidFill>
                <a:schemeClr val="accent2"/>
              </a:solidFill>
              <a:latin typeface="Times New Roman" panose="02020603050405020304" pitchFamily="18" charset="0"/>
            </a:endParaRPr>
          </a:p>
        </p:txBody>
      </p:sp>
      <p:sp>
        <p:nvSpPr>
          <p:cNvPr id="21" name="コンテンツ プレースホルダー 2">
            <a:extLst>
              <a:ext uri="{FF2B5EF4-FFF2-40B4-BE49-F238E27FC236}">
                <a16:creationId xmlns:a16="http://schemas.microsoft.com/office/drawing/2014/main" id="{725DB778-CFA0-4925-8510-9D526DF35F44}"/>
              </a:ext>
            </a:extLst>
          </p:cNvPr>
          <p:cNvSpPr txBox="1">
            <a:spLocks/>
          </p:cNvSpPr>
          <p:nvPr/>
        </p:nvSpPr>
        <p:spPr>
          <a:xfrm>
            <a:off x="8073863" y="3066582"/>
            <a:ext cx="729960" cy="454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dirty="0">
                <a:solidFill>
                  <a:schemeClr val="accent5"/>
                </a:solidFill>
                <a:latin typeface="Times New Roman" panose="02020603050405020304" pitchFamily="18" charset="0"/>
              </a:rPr>
              <a:t>小</a:t>
            </a:r>
            <a:endParaRPr lang="en-US" altLang="ja-JP" dirty="0">
              <a:solidFill>
                <a:schemeClr val="accent5"/>
              </a:solidFill>
              <a:latin typeface="Times New Roman" panose="02020603050405020304" pitchFamily="18" charset="0"/>
            </a:endParaRPr>
          </a:p>
        </p:txBody>
      </p:sp>
      <p:sp>
        <p:nvSpPr>
          <p:cNvPr id="22" name="コンテンツ プレースホルダー 2">
            <a:extLst>
              <a:ext uri="{FF2B5EF4-FFF2-40B4-BE49-F238E27FC236}">
                <a16:creationId xmlns:a16="http://schemas.microsoft.com/office/drawing/2014/main" id="{B68081BB-6E69-40A2-94ED-6EA800603A45}"/>
              </a:ext>
            </a:extLst>
          </p:cNvPr>
          <p:cNvSpPr txBox="1">
            <a:spLocks/>
          </p:cNvSpPr>
          <p:nvPr/>
        </p:nvSpPr>
        <p:spPr>
          <a:xfrm>
            <a:off x="700927" y="4849946"/>
            <a:ext cx="7674927" cy="975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想定</a:t>
            </a:r>
            <a:r>
              <a:rPr lang="ja-JP" altLang="en-US" sz="2000" dirty="0">
                <a:latin typeface="Times New Roman" panose="02020603050405020304" pitchFamily="18" charset="0"/>
              </a:rPr>
              <a:t>する少数基底では、大部分の局所特徴を表現しきれない</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1800" dirty="0">
                <a:latin typeface="Times New Roman" panose="02020603050405020304" pitchFamily="18" charset="0"/>
              </a:rPr>
              <a:t>→ 現状は</a:t>
            </a:r>
            <a:r>
              <a:rPr lang="en-US" altLang="ja-JP" sz="1800" dirty="0">
                <a:latin typeface="Times New Roman" panose="02020603050405020304" pitchFamily="18" charset="0"/>
              </a:rPr>
              <a:t>3</a:t>
            </a:r>
            <a:r>
              <a:rPr lang="ja-JP" altLang="en-US" sz="1800" dirty="0">
                <a:latin typeface="Times New Roman" panose="02020603050405020304" pitchFamily="18" charset="0"/>
              </a:rPr>
              <a:t>個まで。表現可能な局所特徴は限られる</a:t>
            </a:r>
            <a:endParaRPr lang="en-US" altLang="ja-JP" sz="2000" dirty="0">
              <a:latin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8F330197-F1CA-49EF-9A34-6EF0E2485849}"/>
              </a:ext>
            </a:extLst>
          </p:cNvPr>
          <p:cNvSpPr txBox="1">
            <a:spLocks/>
          </p:cNvSpPr>
          <p:nvPr/>
        </p:nvSpPr>
        <p:spPr>
          <a:xfrm>
            <a:off x="700927" y="3814875"/>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平坦領域も </a:t>
            </a:r>
            <a:r>
              <a:rPr lang="en-US" altLang="ja-JP" sz="2000" dirty="0">
                <a:solidFill>
                  <a:schemeClr val="accent2"/>
                </a:solidFill>
                <a:latin typeface="Times New Roman" panose="02020603050405020304" pitchFamily="18" charset="0"/>
              </a:rPr>
              <a:t>ICA</a:t>
            </a:r>
            <a:r>
              <a:rPr lang="ja-JP" altLang="en-US" sz="2000" dirty="0">
                <a:latin typeface="Times New Roman" panose="02020603050405020304" pitchFamily="18" charset="0"/>
              </a:rPr>
              <a:t>の方が効果的であることが多い</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1800" dirty="0">
                <a:latin typeface="Times New Roman" panose="02020603050405020304" pitchFamily="18" charset="0"/>
              </a:rPr>
              <a:t>→ 平坦に見えても 実は細かく変化している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625064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実用性は</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どんなことに役立つ？</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 name="コンテンツ プレースホルダー 2">
            <a:extLst>
              <a:ext uri="{FF2B5EF4-FFF2-40B4-BE49-F238E27FC236}">
                <a16:creationId xmlns:a16="http://schemas.microsoft.com/office/drawing/2014/main" id="{15FABC74-EA44-4AC5-A9D2-10B24722BC23}"/>
              </a:ext>
            </a:extLst>
          </p:cNvPr>
          <p:cNvSpPr txBox="1">
            <a:spLocks/>
          </p:cNvSpPr>
          <p:nvPr/>
        </p:nvSpPr>
        <p:spPr>
          <a:xfrm>
            <a:off x="734536" y="1188216"/>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現状の実用性は ない（シーズ的な研究だから）</a:t>
            </a:r>
            <a:endParaRPr lang="en-US" altLang="ja-JP" sz="2000" dirty="0">
              <a:latin typeface="Times New Roman" panose="02020603050405020304" pitchFamily="18" charset="0"/>
            </a:endParaRPr>
          </a:p>
        </p:txBody>
      </p:sp>
      <p:sp>
        <p:nvSpPr>
          <p:cNvPr id="6" name="コンテンツ プレースホルダー 2">
            <a:extLst>
              <a:ext uri="{FF2B5EF4-FFF2-40B4-BE49-F238E27FC236}">
                <a16:creationId xmlns:a16="http://schemas.microsoft.com/office/drawing/2014/main" id="{149D2F6B-EB42-4E9F-96B9-27A1EAF63BFA}"/>
              </a:ext>
            </a:extLst>
          </p:cNvPr>
          <p:cNvSpPr txBox="1">
            <a:spLocks/>
          </p:cNvSpPr>
          <p:nvPr/>
        </p:nvSpPr>
        <p:spPr>
          <a:xfrm>
            <a:off x="734535" y="2255016"/>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具体的に</a:t>
            </a:r>
            <a:endParaRPr lang="en-US" altLang="ja-JP" sz="2000" dirty="0">
              <a:latin typeface="Times New Roman" panose="02020603050405020304" pitchFamily="18" charset="0"/>
            </a:endParaRPr>
          </a:p>
        </p:txBody>
      </p:sp>
      <p:sp>
        <p:nvSpPr>
          <p:cNvPr id="7" name="正方形/長方形 6">
            <a:extLst>
              <a:ext uri="{FF2B5EF4-FFF2-40B4-BE49-F238E27FC236}">
                <a16:creationId xmlns:a16="http://schemas.microsoft.com/office/drawing/2014/main" id="{C332D9CC-7423-4AF7-93AC-0AD538D4CED7}"/>
              </a:ext>
            </a:extLst>
          </p:cNvPr>
          <p:cNvSpPr/>
          <p:nvPr/>
        </p:nvSpPr>
        <p:spPr>
          <a:xfrm>
            <a:off x="1014775" y="2890175"/>
            <a:ext cx="7235846"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映像配信サービスの</a:t>
            </a:r>
            <a:r>
              <a:rPr lang="ja-JP" altLang="en-US" sz="2000" dirty="0">
                <a:solidFill>
                  <a:schemeClr val="accent2"/>
                </a:solidFill>
                <a:latin typeface="+mn-ea"/>
                <a:cs typeface="Times New Roman" panose="02020603050405020304" pitchFamily="18" charset="0"/>
              </a:rPr>
              <a:t>リアルタイム性</a:t>
            </a:r>
            <a:r>
              <a:rPr lang="ja-JP" altLang="en-US" sz="2000" dirty="0">
                <a:latin typeface="+mn-ea"/>
                <a:cs typeface="Times New Roman" panose="02020603050405020304" pitchFamily="18" charset="0"/>
              </a:rPr>
              <a:t>向上（医療、教育、など）</a:t>
            </a:r>
            <a:endParaRPr lang="en-US" altLang="ja-JP" sz="2000" dirty="0">
              <a:latin typeface="+mn-ea"/>
              <a:cs typeface="Times New Roman" panose="02020603050405020304" pitchFamily="18" charset="0"/>
            </a:endParaRPr>
          </a:p>
        </p:txBody>
      </p:sp>
      <p:sp>
        <p:nvSpPr>
          <p:cNvPr id="8" name="正方形/長方形 7">
            <a:extLst>
              <a:ext uri="{FF2B5EF4-FFF2-40B4-BE49-F238E27FC236}">
                <a16:creationId xmlns:a16="http://schemas.microsoft.com/office/drawing/2014/main" id="{C2EF2EB7-3BD0-46C3-82C2-FE914CFD869C}"/>
              </a:ext>
            </a:extLst>
          </p:cNvPr>
          <p:cNvSpPr/>
          <p:nvPr/>
        </p:nvSpPr>
        <p:spPr>
          <a:xfrm>
            <a:off x="1014774" y="3601951"/>
            <a:ext cx="7950550"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パケット数減少による サーバー</a:t>
            </a:r>
            <a:r>
              <a:rPr lang="ja-JP" altLang="en-US" sz="2000" dirty="0">
                <a:solidFill>
                  <a:schemeClr val="accent2"/>
                </a:solidFill>
                <a:latin typeface="+mn-ea"/>
                <a:cs typeface="Times New Roman" panose="02020603050405020304" pitchFamily="18" charset="0"/>
              </a:rPr>
              <a:t>負荷</a:t>
            </a:r>
            <a:r>
              <a:rPr lang="ja-JP" altLang="en-US" sz="2000" dirty="0">
                <a:latin typeface="+mn-ea"/>
                <a:cs typeface="Times New Roman" panose="02020603050405020304" pitchFamily="18" charset="0"/>
              </a:rPr>
              <a:t>の軽減（サービスの安定性向上）</a:t>
            </a:r>
            <a:endParaRPr lang="en-US" altLang="ja-JP" sz="2000" dirty="0">
              <a:latin typeface="+mn-ea"/>
              <a:cs typeface="Times New Roman" panose="02020603050405020304" pitchFamily="18" charset="0"/>
            </a:endParaRPr>
          </a:p>
        </p:txBody>
      </p:sp>
      <p:sp>
        <p:nvSpPr>
          <p:cNvPr id="9" name="正方形/長方形 8">
            <a:extLst>
              <a:ext uri="{FF2B5EF4-FFF2-40B4-BE49-F238E27FC236}">
                <a16:creationId xmlns:a16="http://schemas.microsoft.com/office/drawing/2014/main" id="{D9B7DEA8-B120-4242-8553-F65BB87D82E4}"/>
              </a:ext>
            </a:extLst>
          </p:cNvPr>
          <p:cNvSpPr/>
          <p:nvPr/>
        </p:nvSpPr>
        <p:spPr>
          <a:xfrm>
            <a:off x="1014774" y="4313727"/>
            <a:ext cx="7950550"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新たな特徴抽出の発見を </a:t>
            </a:r>
            <a:r>
              <a:rPr lang="ja-JP" altLang="en-US" sz="2000" dirty="0">
                <a:solidFill>
                  <a:schemeClr val="accent2"/>
                </a:solidFill>
                <a:latin typeface="+mn-ea"/>
                <a:cs typeface="Times New Roman" panose="02020603050405020304" pitchFamily="18" charset="0"/>
              </a:rPr>
              <a:t>画像分析</a:t>
            </a:r>
            <a:r>
              <a:rPr lang="ja-JP" altLang="en-US" sz="2000" dirty="0">
                <a:latin typeface="+mn-ea"/>
                <a:cs typeface="Times New Roman" panose="02020603050405020304" pitchFamily="18" charset="0"/>
              </a:rPr>
              <a:t>（医療、工業、など）に応用</a:t>
            </a:r>
            <a:endParaRPr lang="en-US" altLang="ja-JP" sz="2000" dirty="0">
              <a:latin typeface="+mn-ea"/>
              <a:cs typeface="Times New Roman" panose="02020603050405020304" pitchFamily="18" charset="0"/>
            </a:endParaRPr>
          </a:p>
        </p:txBody>
      </p:sp>
      <p:sp>
        <p:nvSpPr>
          <p:cNvPr id="11" name="正方形/長方形 10">
            <a:extLst>
              <a:ext uri="{FF2B5EF4-FFF2-40B4-BE49-F238E27FC236}">
                <a16:creationId xmlns:a16="http://schemas.microsoft.com/office/drawing/2014/main" id="{91A37662-3E31-4D7F-B0FA-01836A09C562}"/>
              </a:ext>
            </a:extLst>
          </p:cNvPr>
          <p:cNvSpPr/>
          <p:nvPr/>
        </p:nvSpPr>
        <p:spPr>
          <a:xfrm>
            <a:off x="643341" y="5370222"/>
            <a:ext cx="7750973"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Times New Roman" panose="02020603050405020304" pitchFamily="18" charset="0"/>
                <a:cs typeface="Times New Roman" panose="02020603050405020304" pitchFamily="18" charset="0"/>
              </a:rPr>
              <a:t>将来的に</a:t>
            </a:r>
            <a:endParaRPr lang="en-US" altLang="ja-JP" sz="2400" dirty="0">
              <a:latin typeface="Times New Roman" panose="02020603050405020304" pitchFamily="18" charset="0"/>
              <a:cs typeface="Times New Roman" panose="02020603050405020304" pitchFamily="18" charset="0"/>
            </a:endParaRPr>
          </a:p>
          <a:p>
            <a:pPr algn="ctr"/>
            <a:r>
              <a:rPr lang="ja-JP" altLang="en-US" sz="2400" dirty="0">
                <a:latin typeface="Times New Roman" panose="02020603050405020304" pitchFamily="18" charset="0"/>
                <a:cs typeface="Times New Roman" panose="02020603050405020304" pitchFamily="18" charset="0"/>
              </a:rPr>
              <a:t>世界を大きく変える力を秘めている</a:t>
            </a:r>
          </a:p>
        </p:txBody>
      </p:sp>
    </p:spTree>
    <p:extLst>
      <p:ext uri="{BB962C8B-B14F-4D97-AF65-F5344CB8AC3E}">
        <p14:creationId xmlns:p14="http://schemas.microsoft.com/office/powerpoint/2010/main" val="3004784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5286A193-6E51-44C0-964A-F91E35929938}"/>
              </a:ext>
            </a:extLst>
          </p:cNvPr>
          <p:cNvSpPr/>
          <p:nvPr/>
        </p:nvSpPr>
        <p:spPr>
          <a:xfrm>
            <a:off x="791682" y="5849582"/>
            <a:ext cx="7560636" cy="81828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bg1"/>
                </a:solidFill>
                <a:latin typeface="Times New Roman" panose="02020603050405020304" pitchFamily="18" charset="0"/>
                <a:cs typeface="Times New Roman" panose="02020603050405020304" pitchFamily="18" charset="0"/>
              </a:rPr>
              <a:t>観察力、疑問を持つ力が成長した</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70" name="タイトル 1">
            <a:extLst>
              <a:ext uri="{FF2B5EF4-FFF2-40B4-BE49-F238E27FC236}">
                <a16:creationId xmlns:a16="http://schemas.microsoft.com/office/drawing/2014/main" id="{11F1B624-686B-454A-BC56-2ACCBAA1758F}"/>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力を入れた部分は？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66" name="グループ化 65">
            <a:extLst>
              <a:ext uri="{FF2B5EF4-FFF2-40B4-BE49-F238E27FC236}">
                <a16:creationId xmlns:a16="http://schemas.microsoft.com/office/drawing/2014/main" id="{D150B21A-9A6C-4D04-8AB8-22F054E890F6}"/>
              </a:ext>
            </a:extLst>
          </p:cNvPr>
          <p:cNvGrpSpPr/>
          <p:nvPr/>
        </p:nvGrpSpPr>
        <p:grpSpPr>
          <a:xfrm>
            <a:off x="544410" y="1684439"/>
            <a:ext cx="3182515" cy="3489121"/>
            <a:chOff x="5603503" y="1541387"/>
            <a:chExt cx="3182515" cy="3489121"/>
          </a:xfrm>
        </p:grpSpPr>
        <p:sp>
          <p:nvSpPr>
            <p:cNvPr id="79" name="正方形/長方形 78">
              <a:extLst>
                <a:ext uri="{FF2B5EF4-FFF2-40B4-BE49-F238E27FC236}">
                  <a16:creationId xmlns:a16="http://schemas.microsoft.com/office/drawing/2014/main" id="{29154300-ABA5-437C-9695-4865F9D789C7}"/>
                </a:ext>
              </a:extLst>
            </p:cNvPr>
            <p:cNvSpPr/>
            <p:nvPr/>
          </p:nvSpPr>
          <p:spPr>
            <a:xfrm>
              <a:off x="5673653" y="2014412"/>
              <a:ext cx="1502950" cy="1466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41E015B0-2D5E-4A47-9672-54C1DD8145F4}"/>
                </a:ext>
              </a:extLst>
            </p:cNvPr>
            <p:cNvCxnSpPr>
              <a:cxnSpLocks/>
            </p:cNvCxnSpPr>
            <p:nvPr/>
          </p:nvCxnSpPr>
          <p:spPr>
            <a:xfrm>
              <a:off x="5603503" y="3481407"/>
              <a:ext cx="3182515"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9ADB58B8-5105-4A97-936D-22D318B52CCC}"/>
                </a:ext>
              </a:extLst>
            </p:cNvPr>
            <p:cNvCxnSpPr>
              <a:cxnSpLocks/>
            </p:cNvCxnSpPr>
            <p:nvPr/>
          </p:nvCxnSpPr>
          <p:spPr>
            <a:xfrm flipV="1">
              <a:off x="7176604" y="1893578"/>
              <a:ext cx="0" cy="31369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66778E43-6014-42BB-86E8-1CB220CF2C28}"/>
                </a:ext>
              </a:extLst>
            </p:cNvPr>
            <p:cNvSpPr/>
            <p:nvPr/>
          </p:nvSpPr>
          <p:spPr>
            <a:xfrm>
              <a:off x="6510970" y="1541387"/>
              <a:ext cx="1331267" cy="338554"/>
            </a:xfrm>
            <a:prstGeom prst="rect">
              <a:avLst/>
            </a:prstGeom>
          </p:spPr>
          <p:txBody>
            <a:bodyPr wrap="square">
              <a:spAutoFit/>
            </a:bodyPr>
            <a:lstStyle/>
            <a:p>
              <a:pPr algn="ct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画質</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3" name="正方形/長方形 82">
              <a:extLst>
                <a:ext uri="{FF2B5EF4-FFF2-40B4-BE49-F238E27FC236}">
                  <a16:creationId xmlns:a16="http://schemas.microsoft.com/office/drawing/2014/main" id="{C5C4BA5A-E751-4531-8A10-C9C1891070C9}"/>
                </a:ext>
              </a:extLst>
            </p:cNvPr>
            <p:cNvSpPr/>
            <p:nvPr/>
          </p:nvSpPr>
          <p:spPr>
            <a:xfrm>
              <a:off x="7810206" y="3117699"/>
              <a:ext cx="888812" cy="338554"/>
            </a:xfrm>
            <a:prstGeom prst="rect">
              <a:avLst/>
            </a:prstGeom>
          </p:spPr>
          <p:txBody>
            <a:bodyPr wrap="square">
              <a:spAutoFit/>
            </a:bodyPr>
            <a:lstStyle/>
            <a:p>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情報量</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4" name="楕円 83">
              <a:extLst>
                <a:ext uri="{FF2B5EF4-FFF2-40B4-BE49-F238E27FC236}">
                  <a16:creationId xmlns:a16="http://schemas.microsoft.com/office/drawing/2014/main" id="{501B9042-1AAC-4C29-A996-CFB899E473F4}"/>
                </a:ext>
              </a:extLst>
            </p:cNvPr>
            <p:cNvSpPr>
              <a:spLocks noChangeAspect="1"/>
            </p:cNvSpPr>
            <p:nvPr/>
          </p:nvSpPr>
          <p:spPr>
            <a:xfrm>
              <a:off x="5964852" y="2284661"/>
              <a:ext cx="919292" cy="91929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436ACF6D-1FA2-4D77-9D73-1E747354C331}"/>
                </a:ext>
              </a:extLst>
            </p:cNvPr>
            <p:cNvSpPr/>
            <p:nvPr/>
          </p:nvSpPr>
          <p:spPr>
            <a:xfrm>
              <a:off x="6095892" y="4099365"/>
              <a:ext cx="538936" cy="401818"/>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1E83E9B9-ECD6-4119-92DC-D91CC14CDC6B}"/>
                </a:ext>
              </a:extLst>
            </p:cNvPr>
            <p:cNvSpPr/>
            <p:nvPr/>
          </p:nvSpPr>
          <p:spPr>
            <a:xfrm>
              <a:off x="7793665" y="2397046"/>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乗算記号 87">
              <a:extLst>
                <a:ext uri="{FF2B5EF4-FFF2-40B4-BE49-F238E27FC236}">
                  <a16:creationId xmlns:a16="http://schemas.microsoft.com/office/drawing/2014/main" id="{EE02D914-0BC6-4463-866F-AE75F370D60A}"/>
                </a:ext>
              </a:extLst>
            </p:cNvPr>
            <p:cNvSpPr>
              <a:spLocks noChangeAspect="1"/>
            </p:cNvSpPr>
            <p:nvPr/>
          </p:nvSpPr>
          <p:spPr>
            <a:xfrm>
              <a:off x="7676611" y="3904899"/>
              <a:ext cx="782401" cy="782401"/>
            </a:xfrm>
            <a:prstGeom prst="mathMultiply">
              <a:avLst>
                <a:gd name="adj1" fmla="val 18131"/>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1" name="コンテンツ プレースホルダー 2">
            <a:extLst>
              <a:ext uri="{FF2B5EF4-FFF2-40B4-BE49-F238E27FC236}">
                <a16:creationId xmlns:a16="http://schemas.microsoft.com/office/drawing/2014/main" id="{6A6FA93D-E72B-4C65-AD07-3AE9C3E0C89C}"/>
              </a:ext>
            </a:extLst>
          </p:cNvPr>
          <p:cNvSpPr txBox="1">
            <a:spLocks/>
          </p:cNvSpPr>
          <p:nvPr/>
        </p:nvSpPr>
        <p:spPr>
          <a:xfrm>
            <a:off x="267138" y="993740"/>
            <a:ext cx="4356210" cy="5446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どこまでを</a:t>
            </a:r>
            <a:r>
              <a:rPr lang="en-US" altLang="ja-JP" sz="2000" dirty="0">
                <a:latin typeface="Times New Roman" panose="02020603050405020304" pitchFamily="18" charset="0"/>
              </a:rPr>
              <a:t>ICA</a:t>
            </a:r>
            <a:r>
              <a:rPr lang="ja-JP" altLang="en-US" sz="2000" dirty="0">
                <a:latin typeface="Times New Roman" panose="02020603050405020304" pitchFamily="18" charset="0"/>
              </a:rPr>
              <a:t>の有効範囲とする？</a:t>
            </a:r>
            <a:endParaRPr lang="en-US" altLang="ja-JP" sz="2000" dirty="0">
              <a:latin typeface="Times New Roman" panose="02020603050405020304" pitchFamily="18" charset="0"/>
            </a:endParaRPr>
          </a:p>
        </p:txBody>
      </p:sp>
      <p:sp>
        <p:nvSpPr>
          <p:cNvPr id="92" name="コンテンツ プレースホルダー 2">
            <a:extLst>
              <a:ext uri="{FF2B5EF4-FFF2-40B4-BE49-F238E27FC236}">
                <a16:creationId xmlns:a16="http://schemas.microsoft.com/office/drawing/2014/main" id="{E5C6DB87-9B20-448B-9EE6-C65536CE89E9}"/>
              </a:ext>
            </a:extLst>
          </p:cNvPr>
          <p:cNvSpPr txBox="1">
            <a:spLocks/>
          </p:cNvSpPr>
          <p:nvPr/>
        </p:nvSpPr>
        <p:spPr>
          <a:xfrm>
            <a:off x="4420527" y="1492016"/>
            <a:ext cx="3201384"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ブロック単体で考えた時、</a:t>
            </a:r>
            <a:endParaRPr lang="en-US" altLang="ja-JP" sz="2000" dirty="0">
              <a:latin typeface="Times New Roman" panose="02020603050405020304" pitchFamily="18" charset="0"/>
            </a:endParaRPr>
          </a:p>
        </p:txBody>
      </p:sp>
      <p:sp>
        <p:nvSpPr>
          <p:cNvPr id="93" name="楕円 92">
            <a:extLst>
              <a:ext uri="{FF2B5EF4-FFF2-40B4-BE49-F238E27FC236}">
                <a16:creationId xmlns:a16="http://schemas.microsoft.com/office/drawing/2014/main" id="{8975FE79-A340-46C4-9C6E-B6BAEF578C18}"/>
              </a:ext>
            </a:extLst>
          </p:cNvPr>
          <p:cNvSpPr>
            <a:spLocks noChangeAspect="1"/>
          </p:cNvSpPr>
          <p:nvPr/>
        </p:nvSpPr>
        <p:spPr>
          <a:xfrm>
            <a:off x="4623348" y="2143794"/>
            <a:ext cx="561569" cy="5615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コンテンツ プレースホルダー 2">
            <a:extLst>
              <a:ext uri="{FF2B5EF4-FFF2-40B4-BE49-F238E27FC236}">
                <a16:creationId xmlns:a16="http://schemas.microsoft.com/office/drawing/2014/main" id="{8610E6D3-6A3E-43CB-9C38-A7F63E77B525}"/>
              </a:ext>
            </a:extLst>
          </p:cNvPr>
          <p:cNvSpPr txBox="1">
            <a:spLocks/>
          </p:cNvSpPr>
          <p:nvPr/>
        </p:nvSpPr>
        <p:spPr>
          <a:xfrm>
            <a:off x="5281631" y="2267791"/>
            <a:ext cx="3484300"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＝符号化性能の改善に有効</a:t>
            </a:r>
            <a:endParaRPr lang="en-US" altLang="ja-JP" sz="2000" dirty="0">
              <a:latin typeface="Times New Roman" panose="02020603050405020304" pitchFamily="18" charset="0"/>
            </a:endParaRPr>
          </a:p>
        </p:txBody>
      </p:sp>
      <p:sp>
        <p:nvSpPr>
          <p:cNvPr id="97" name="二等辺三角形 96">
            <a:extLst>
              <a:ext uri="{FF2B5EF4-FFF2-40B4-BE49-F238E27FC236}">
                <a16:creationId xmlns:a16="http://schemas.microsoft.com/office/drawing/2014/main" id="{3D36840C-3904-4CA6-9AE3-A9DC305AC891}"/>
              </a:ext>
            </a:extLst>
          </p:cNvPr>
          <p:cNvSpPr/>
          <p:nvPr/>
        </p:nvSpPr>
        <p:spPr>
          <a:xfrm>
            <a:off x="4623348" y="3032558"/>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コンテンツ プレースホルダー 2">
            <a:extLst>
              <a:ext uri="{FF2B5EF4-FFF2-40B4-BE49-F238E27FC236}">
                <a16:creationId xmlns:a16="http://schemas.microsoft.com/office/drawing/2014/main" id="{61F912F7-78D0-4F21-8E49-D82ED8CBF09A}"/>
              </a:ext>
            </a:extLst>
          </p:cNvPr>
          <p:cNvSpPr txBox="1">
            <a:spLocks/>
          </p:cNvSpPr>
          <p:nvPr/>
        </p:nvSpPr>
        <p:spPr>
          <a:xfrm>
            <a:off x="5281631" y="3079845"/>
            <a:ext cx="3595231"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＝有効な場合もある</a:t>
            </a:r>
            <a:endParaRPr lang="en-US" altLang="ja-JP" sz="2000" dirty="0">
              <a:latin typeface="Times New Roman" panose="02020603050405020304" pitchFamily="18" charset="0"/>
            </a:endParaRPr>
          </a:p>
        </p:txBody>
      </p:sp>
      <p:sp>
        <p:nvSpPr>
          <p:cNvPr id="99" name="コンテンツ プレースホルダー 2">
            <a:extLst>
              <a:ext uri="{FF2B5EF4-FFF2-40B4-BE49-F238E27FC236}">
                <a16:creationId xmlns:a16="http://schemas.microsoft.com/office/drawing/2014/main" id="{AA1F04A9-7A77-405E-8564-31D3EEDC2A5F}"/>
              </a:ext>
            </a:extLst>
          </p:cNvPr>
          <p:cNvSpPr txBox="1">
            <a:spLocks/>
          </p:cNvSpPr>
          <p:nvPr/>
        </p:nvSpPr>
        <p:spPr>
          <a:xfrm>
            <a:off x="4623348" y="4480279"/>
            <a:ext cx="3466728"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画像全体に対する影響は？</a:t>
            </a:r>
            <a:endParaRPr lang="en-US" altLang="ja-JP" sz="2000" dirty="0">
              <a:latin typeface="Times New Roman" panose="02020603050405020304" pitchFamily="18" charset="0"/>
            </a:endParaRPr>
          </a:p>
        </p:txBody>
      </p:sp>
      <p:sp>
        <p:nvSpPr>
          <p:cNvPr id="100" name="コンテンツ プレースホルダー 2">
            <a:extLst>
              <a:ext uri="{FF2B5EF4-FFF2-40B4-BE49-F238E27FC236}">
                <a16:creationId xmlns:a16="http://schemas.microsoft.com/office/drawing/2014/main" id="{B2743E6D-A364-406B-A16A-091F539541A4}"/>
              </a:ext>
            </a:extLst>
          </p:cNvPr>
          <p:cNvSpPr txBox="1">
            <a:spLocks/>
          </p:cNvSpPr>
          <p:nvPr/>
        </p:nvSpPr>
        <p:spPr>
          <a:xfrm>
            <a:off x="4623348" y="5032123"/>
            <a:ext cx="3595227" cy="5446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どんなデータを出力？比較？</a:t>
            </a:r>
            <a:endParaRPr lang="en-US" altLang="ja-JP" sz="2000" dirty="0">
              <a:latin typeface="Times New Roman" panose="02020603050405020304" pitchFamily="18" charset="0"/>
            </a:endParaRPr>
          </a:p>
        </p:txBody>
      </p:sp>
      <p:sp>
        <p:nvSpPr>
          <p:cNvPr id="101" name="矢印: 右 100">
            <a:extLst>
              <a:ext uri="{FF2B5EF4-FFF2-40B4-BE49-F238E27FC236}">
                <a16:creationId xmlns:a16="http://schemas.microsoft.com/office/drawing/2014/main" id="{5A3E341F-BD42-4821-BB22-9905A05CDD11}"/>
              </a:ext>
            </a:extLst>
          </p:cNvPr>
          <p:cNvSpPr/>
          <p:nvPr/>
        </p:nvSpPr>
        <p:spPr>
          <a:xfrm rot="5400000">
            <a:off x="5952369" y="3943851"/>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コンテンツ プレースホルダー 2">
            <a:extLst>
              <a:ext uri="{FF2B5EF4-FFF2-40B4-BE49-F238E27FC236}">
                <a16:creationId xmlns:a16="http://schemas.microsoft.com/office/drawing/2014/main" id="{72AF9917-13B7-46E5-871E-16CF6C026AA2}"/>
              </a:ext>
            </a:extLst>
          </p:cNvPr>
          <p:cNvSpPr txBox="1">
            <a:spLocks/>
          </p:cNvSpPr>
          <p:nvPr/>
        </p:nvSpPr>
        <p:spPr>
          <a:xfrm>
            <a:off x="925425" y="5221823"/>
            <a:ext cx="2504460" cy="375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性能改善のイメージ</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3494940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研究の魅力は？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2051661" y="1183028"/>
            <a:ext cx="4935358"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人間</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を中心とした画像符号化</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7" name="コンテンツ プレースホルダー 2">
            <a:extLst>
              <a:ext uri="{FF2B5EF4-FFF2-40B4-BE49-F238E27FC236}">
                <a16:creationId xmlns:a16="http://schemas.microsoft.com/office/drawing/2014/main" id="{8535DE15-D688-4BAB-8540-4F51D033A002}"/>
              </a:ext>
            </a:extLst>
          </p:cNvPr>
          <p:cNvSpPr txBox="1">
            <a:spLocks/>
          </p:cNvSpPr>
          <p:nvPr/>
        </p:nvSpPr>
        <p:spPr>
          <a:xfrm>
            <a:off x="1105689" y="2090873"/>
            <a:ext cx="7342986"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将来的には主流になるのでは？</a:t>
            </a:r>
            <a:endParaRPr lang="en-US" altLang="ja-JP" sz="20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0DD42909-81D9-45F1-BE4F-DA728EF74411}"/>
              </a:ext>
            </a:extLst>
          </p:cNvPr>
          <p:cNvSpPr txBox="1">
            <a:spLocks/>
          </p:cNvSpPr>
          <p:nvPr/>
        </p:nvSpPr>
        <p:spPr>
          <a:xfrm>
            <a:off x="866846" y="3726370"/>
            <a:ext cx="8010454" cy="1794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人間の視覚に寄り添った新たな特徴を発見できる可能性</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 人間中心設計を目指す様々な分野に貢献できる可能性</a:t>
            </a:r>
            <a:endParaRPr lang="en-US" altLang="ja-JP" sz="2000" dirty="0">
              <a:latin typeface="Times New Roman" panose="02020603050405020304" pitchFamily="18" charset="0"/>
            </a:endParaRPr>
          </a:p>
        </p:txBody>
      </p:sp>
      <p:sp>
        <p:nvSpPr>
          <p:cNvPr id="25" name="コンテンツ プレースホルダー 2">
            <a:extLst>
              <a:ext uri="{FF2B5EF4-FFF2-40B4-BE49-F238E27FC236}">
                <a16:creationId xmlns:a16="http://schemas.microsoft.com/office/drawing/2014/main" id="{080DA9D2-D465-4D9F-87B2-B5B46F2E8BB4}"/>
              </a:ext>
            </a:extLst>
          </p:cNvPr>
          <p:cNvSpPr txBox="1">
            <a:spLocks/>
          </p:cNvSpPr>
          <p:nvPr/>
        </p:nvSpPr>
        <p:spPr>
          <a:xfrm>
            <a:off x="866846" y="5761420"/>
            <a:ext cx="6674496" cy="817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カラー画像や映像への応用・実用化</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 画像・映像を用いた新たな事業の創出</a:t>
            </a:r>
            <a:endParaRPr lang="en-US" altLang="ja-JP" sz="2000" dirty="0">
              <a:latin typeface="Times New Roman" panose="02020603050405020304" pitchFamily="18" charset="0"/>
            </a:endParaRPr>
          </a:p>
        </p:txBody>
      </p:sp>
      <p:sp>
        <p:nvSpPr>
          <p:cNvPr id="26" name="正方形/長方形 25">
            <a:extLst>
              <a:ext uri="{FF2B5EF4-FFF2-40B4-BE49-F238E27FC236}">
                <a16:creationId xmlns:a16="http://schemas.microsoft.com/office/drawing/2014/main" id="{0B2EB165-B02B-4243-B596-B58761F25D76}"/>
              </a:ext>
            </a:extLst>
          </p:cNvPr>
          <p:cNvSpPr/>
          <p:nvPr/>
        </p:nvSpPr>
        <p:spPr>
          <a:xfrm>
            <a:off x="817622" y="2932614"/>
            <a:ext cx="7508751"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基底を通じて、人間が捉えている特徴を知ることができる</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7" name="正方形/長方形 26">
            <a:extLst>
              <a:ext uri="{FF2B5EF4-FFF2-40B4-BE49-F238E27FC236}">
                <a16:creationId xmlns:a16="http://schemas.microsoft.com/office/drawing/2014/main" id="{F74A428E-9378-4B3E-9CA4-E3B694FE7E26}"/>
              </a:ext>
            </a:extLst>
          </p:cNvPr>
          <p:cNvSpPr/>
          <p:nvPr/>
        </p:nvSpPr>
        <p:spPr>
          <a:xfrm>
            <a:off x="2322603" y="4891263"/>
            <a:ext cx="439347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符号化性能の改善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292903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コネクタ 59">
            <a:extLst>
              <a:ext uri="{FF2B5EF4-FFF2-40B4-BE49-F238E27FC236}">
                <a16:creationId xmlns:a16="http://schemas.microsoft.com/office/drawing/2014/main" id="{E05FBF93-34D4-9219-DC4F-F50C9C628A73}"/>
              </a:ext>
            </a:extLst>
          </p:cNvPr>
          <p:cNvCxnSpPr>
            <a:cxnSpLocks/>
          </p:cNvCxnSpPr>
          <p:nvPr/>
        </p:nvCxnSpPr>
        <p:spPr>
          <a:xfrm>
            <a:off x="855655" y="1083294"/>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2B15F04-C38D-8457-D707-9014FE46B3C6}"/>
              </a:ext>
            </a:extLst>
          </p:cNvPr>
          <p:cNvCxnSpPr>
            <a:cxnSpLocks/>
          </p:cNvCxnSpPr>
          <p:nvPr/>
        </p:nvCxnSpPr>
        <p:spPr>
          <a:xfrm>
            <a:off x="855655" y="3515046"/>
            <a:ext cx="8014639" cy="25025"/>
          </a:xfrm>
          <a:prstGeom prst="line">
            <a:avLst/>
          </a:prstGeom>
          <a:ln w="25400">
            <a:solidFill>
              <a:schemeClr val="tx1">
                <a:lumMod val="65000"/>
                <a:lumOff val="3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295B08CC-60CC-A8C4-E3D1-615182DA88D0}"/>
              </a:ext>
            </a:extLst>
          </p:cNvPr>
          <p:cNvSpPr/>
          <p:nvPr/>
        </p:nvSpPr>
        <p:spPr>
          <a:xfrm>
            <a:off x="5132276" y="1401232"/>
            <a:ext cx="3668823" cy="1845580"/>
          </a:xfrm>
          <a:prstGeom prst="rect">
            <a:avLst/>
          </a:prstGeom>
          <a:solidFill>
            <a:schemeClr val="bg1"/>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コンテンツ プレースホルダー 2">
            <a:extLst>
              <a:ext uri="{FF2B5EF4-FFF2-40B4-BE49-F238E27FC236}">
                <a16:creationId xmlns:a16="http://schemas.microsoft.com/office/drawing/2014/main" id="{0EA89840-1564-49A8-B239-4D8BB1C6293E}"/>
              </a:ext>
            </a:extLst>
          </p:cNvPr>
          <p:cNvSpPr>
            <a:spLocks noGrp="1"/>
          </p:cNvSpPr>
          <p:nvPr>
            <p:ph idx="1"/>
          </p:nvPr>
        </p:nvSpPr>
        <p:spPr>
          <a:xfrm>
            <a:off x="273049" y="903181"/>
            <a:ext cx="8698095" cy="5653955"/>
          </a:xfrm>
        </p:spPr>
        <p:txBody>
          <a:bodyPr>
            <a:normAutofit/>
          </a:body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highlight>
                  <a:srgbClr val="FFFFFF"/>
                </a:highlight>
                <a:latin typeface="Times New Roman" panose="02020603050405020304" pitchFamily="18" charset="0"/>
              </a:rPr>
              <a:t>どのブロックに </a:t>
            </a:r>
            <a:r>
              <a:rPr lang="en-US" altLang="ja-JP" sz="2000" b="1" dirty="0">
                <a:solidFill>
                  <a:schemeClr val="accent2"/>
                </a:solidFill>
                <a:highlight>
                  <a:srgbClr val="FFFFFF"/>
                </a:highlight>
                <a:latin typeface="Times New Roman" panose="02020603050405020304" pitchFamily="18" charset="0"/>
              </a:rPr>
              <a:t>DCT </a:t>
            </a:r>
            <a:r>
              <a:rPr lang="ja-JP" altLang="en-US" sz="2000" dirty="0">
                <a:highlight>
                  <a:srgbClr val="FFFFFF"/>
                </a:highlight>
                <a:latin typeface="Times New Roman" panose="02020603050405020304" pitchFamily="18" charset="0"/>
              </a:rPr>
              <a:t>または </a:t>
            </a:r>
            <a:r>
              <a:rPr lang="en-US" altLang="ja-JP" sz="2000" b="1" dirty="0">
                <a:solidFill>
                  <a:schemeClr val="accent2"/>
                </a:solidFill>
                <a:highlight>
                  <a:srgbClr val="FFFFFF"/>
                </a:highlight>
                <a:latin typeface="Times New Roman" panose="02020603050405020304" pitchFamily="18" charset="0"/>
              </a:rPr>
              <a:t>ICA</a:t>
            </a:r>
            <a:r>
              <a:rPr lang="en-US" altLang="ja-JP" sz="2000" b="1" dirty="0">
                <a:highlight>
                  <a:srgbClr val="FFFFFF"/>
                </a:highlight>
                <a:latin typeface="Times New Roman" panose="02020603050405020304" pitchFamily="18" charset="0"/>
              </a:rPr>
              <a:t> </a:t>
            </a:r>
            <a:r>
              <a:rPr lang="ja-JP" altLang="en-US" sz="2000" dirty="0">
                <a:highlight>
                  <a:srgbClr val="FFFFFF"/>
                </a:highlight>
                <a:latin typeface="Times New Roman" panose="02020603050405020304" pitchFamily="18" charset="0"/>
              </a:rPr>
              <a:t>を適用する？</a:t>
            </a:r>
            <a:endParaRPr lang="en-US" altLang="ja-JP" sz="2000" dirty="0">
              <a:highlight>
                <a:srgbClr val="FFFFFF"/>
              </a:highlight>
              <a:latin typeface="Times New Roman" panose="02020603050405020304" pitchFamily="18" charset="0"/>
            </a:endParaRPr>
          </a:p>
          <a:p>
            <a:pPr>
              <a:buFont typeface="Wingdings" panose="05000000000000000000" pitchFamily="2" charset="2"/>
              <a:buChar char="ü"/>
            </a:pPr>
            <a:endParaRPr lang="en-US" altLang="ja-JP" dirty="0">
              <a:latin typeface="Times New Roman" panose="02020603050405020304" pitchFamily="18" charset="0"/>
            </a:endParaRPr>
          </a:p>
          <a:p>
            <a:pPr>
              <a:buFont typeface="Wingdings" panose="05000000000000000000" pitchFamily="2" charset="2"/>
              <a:buChar char="ü"/>
            </a:pPr>
            <a:endParaRPr lang="en-US" altLang="ja-JP" dirty="0">
              <a:latin typeface="Times New Roman" panose="02020603050405020304" pitchFamily="18" charset="0"/>
            </a:endParaRPr>
          </a:p>
          <a:p>
            <a:pPr>
              <a:buFont typeface="Wingdings" panose="05000000000000000000" pitchFamily="2" charset="2"/>
              <a:buChar char="ü"/>
            </a:pPr>
            <a:endParaRPr lang="en-US" altLang="ja-JP" dirty="0">
              <a:latin typeface="Times New Roman" panose="02020603050405020304" pitchFamily="18" charset="0"/>
            </a:endParaRPr>
          </a:p>
          <a:p>
            <a:pPr>
              <a:buFont typeface="Wingdings" panose="05000000000000000000" pitchFamily="2" charset="2"/>
              <a:buChar char="ü"/>
            </a:pPr>
            <a:endParaRPr lang="en-US" altLang="ja-JP" dirty="0">
              <a:latin typeface="Times New Roman" panose="02020603050405020304" pitchFamily="18" charset="0"/>
            </a:endParaRPr>
          </a:p>
          <a:p>
            <a:pPr>
              <a:buFont typeface="Wingdings" panose="05000000000000000000" pitchFamily="2" charset="2"/>
              <a:buChar char="ü"/>
            </a:pPr>
            <a:r>
              <a:rPr lang="ja-JP" altLang="en-US" sz="600" dirty="0">
                <a:latin typeface="Times New Roman" panose="02020603050405020304" pitchFamily="18" charset="0"/>
              </a:rPr>
              <a:t>　</a:t>
            </a:r>
            <a:endParaRPr lang="en-US" altLang="ja-JP" dirty="0">
              <a:latin typeface="Times New Roman" panose="02020603050405020304" pitchFamily="18" charset="0"/>
            </a:endParaRPr>
          </a:p>
          <a:p>
            <a:pPr>
              <a:buFont typeface="Wingdings" panose="05000000000000000000" pitchFamily="2" charset="2"/>
              <a:buChar char="ü"/>
            </a:pPr>
            <a:r>
              <a:rPr lang="ja-JP" altLang="en-US" sz="2000" dirty="0">
                <a:highlight>
                  <a:srgbClr val="FFFFFF"/>
                </a:highlight>
                <a:latin typeface="Times New Roman" panose="02020603050405020304" pitchFamily="18" charset="0"/>
              </a:rPr>
              <a:t>各ブロックに最適な</a:t>
            </a:r>
            <a:r>
              <a:rPr lang="en-US" altLang="ja-JP" sz="2000" dirty="0">
                <a:solidFill>
                  <a:schemeClr val="accent2"/>
                </a:solidFill>
                <a:highlight>
                  <a:srgbClr val="FFFFFF"/>
                </a:highlight>
                <a:latin typeface="Times New Roman" panose="02020603050405020304" pitchFamily="18" charset="0"/>
              </a:rPr>
              <a:t>ICA</a:t>
            </a:r>
            <a:r>
              <a:rPr lang="ja-JP" altLang="en-US" sz="2000" dirty="0">
                <a:solidFill>
                  <a:schemeClr val="accent2"/>
                </a:solidFill>
                <a:highlight>
                  <a:srgbClr val="FFFFFF"/>
                </a:highlight>
                <a:latin typeface="Times New Roman" panose="02020603050405020304" pitchFamily="18" charset="0"/>
              </a:rPr>
              <a:t>基底</a:t>
            </a:r>
            <a:r>
              <a:rPr lang="ja-JP" altLang="en-US" sz="2000" dirty="0">
                <a:highlight>
                  <a:srgbClr val="FFFFFF"/>
                </a:highlight>
                <a:latin typeface="Times New Roman" panose="02020603050405020304" pitchFamily="18" charset="0"/>
              </a:rPr>
              <a:t>の“種類”は？“個数”は？</a:t>
            </a:r>
            <a:endParaRPr lang="en-US" altLang="ja-JP" sz="2000" dirty="0">
              <a:highlight>
                <a:srgbClr val="FFFFFF"/>
              </a:highlight>
              <a:latin typeface="Times New Roman" panose="02020603050405020304" pitchFamily="18" charset="0"/>
            </a:endParaRPr>
          </a:p>
        </p:txBody>
      </p:sp>
      <p:sp>
        <p:nvSpPr>
          <p:cNvPr id="31" name="正方形/長方形 30"/>
          <p:cNvSpPr/>
          <p:nvPr/>
        </p:nvSpPr>
        <p:spPr>
          <a:xfrm>
            <a:off x="950901" y="5885540"/>
            <a:ext cx="7691720" cy="71668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solidFill>
                <a:latin typeface="Times New Roman" panose="02020603050405020304" pitchFamily="18" charset="0"/>
                <a:cs typeface="Times New Roman" panose="02020603050405020304" pitchFamily="18" charset="0"/>
              </a:rPr>
              <a:t>課題を解決するための手法を提案する</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21" name="タイトル 1">
            <a:extLst>
              <a:ext uri="{FF2B5EF4-FFF2-40B4-BE49-F238E27FC236}">
                <a16:creationId xmlns:a16="http://schemas.microsoft.com/office/drawing/2014/main" id="{FE2CA85E-EF35-47C9-AF1D-17FDD08D890E}"/>
              </a:ext>
            </a:extLst>
          </p:cNvPr>
          <p:cNvSpPr>
            <a:spLocks noGrp="1"/>
          </p:cNvSpPr>
          <p:nvPr>
            <p:ph type="title"/>
          </p:nvPr>
        </p:nvSpPr>
        <p:spPr>
          <a:xfrm>
            <a:off x="273049" y="88900"/>
            <a:ext cx="7305919"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Motivation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ハイブリッド手法の課題</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6" name="Picture 4" descr="C:\Users\isago_000\Documents\EasyLibrary\BARBARA.bmp">
            <a:extLst>
              <a:ext uri="{FF2B5EF4-FFF2-40B4-BE49-F238E27FC236}">
                <a16:creationId xmlns:a16="http://schemas.microsoft.com/office/drawing/2014/main" id="{9B41C836-DA1D-788A-5E43-9A0DC2215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50" y="1485981"/>
            <a:ext cx="1464580" cy="145114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E7C237F3-CC2A-8905-6553-02D33B8D3009}"/>
              </a:ext>
            </a:extLst>
          </p:cNvPr>
          <p:cNvGrpSpPr/>
          <p:nvPr/>
        </p:nvGrpSpPr>
        <p:grpSpPr>
          <a:xfrm>
            <a:off x="1063070" y="1641571"/>
            <a:ext cx="2951980" cy="1348123"/>
            <a:chOff x="-2279078" y="8207055"/>
            <a:chExt cx="4063793" cy="1853667"/>
          </a:xfrm>
          <a:effectLst>
            <a:outerShdw blurRad="50800" dist="38100" dir="2700000" algn="tl" rotWithShape="0">
              <a:prstClr val="black">
                <a:alpha val="40000"/>
              </a:prstClr>
            </a:outerShdw>
          </a:effectLst>
        </p:grpSpPr>
        <p:sp>
          <p:nvSpPr>
            <p:cNvPr id="8" name="正方形/長方形 7">
              <a:extLst>
                <a:ext uri="{FF2B5EF4-FFF2-40B4-BE49-F238E27FC236}">
                  <a16:creationId xmlns:a16="http://schemas.microsoft.com/office/drawing/2014/main" id="{486FC5C5-FF3A-7375-1825-8677AD4D2F95}"/>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9" name="直線コネクタ 8">
              <a:extLst>
                <a:ext uri="{FF2B5EF4-FFF2-40B4-BE49-F238E27FC236}">
                  <a16:creationId xmlns:a16="http://schemas.microsoft.com/office/drawing/2014/main" id="{233AB87F-AB3E-8C0E-0ECE-8280989F8DA5}"/>
                </a:ext>
              </a:extLst>
            </p:cNvPr>
            <p:cNvCxnSpPr>
              <a:cxnSpLocks/>
              <a:stCxn id="8" idx="3"/>
              <a:endCxn id="10"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824B400E-7495-211E-58DD-FA24D3CC91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pic>
        <p:nvPicPr>
          <p:cNvPr id="11" name="図 10">
            <a:extLst>
              <a:ext uri="{FF2B5EF4-FFF2-40B4-BE49-F238E27FC236}">
                <a16:creationId xmlns:a16="http://schemas.microsoft.com/office/drawing/2014/main" id="{C03680F2-5A53-9B55-F7AC-E246D598AB09}"/>
              </a:ext>
            </a:extLst>
          </p:cNvPr>
          <p:cNvPicPr>
            <a:picLocks noChangeAspect="1"/>
          </p:cNvPicPr>
          <p:nvPr/>
        </p:nvPicPr>
        <p:blipFill>
          <a:blip r:embed="rId5"/>
          <a:stretch>
            <a:fillRect/>
          </a:stretch>
        </p:blipFill>
        <p:spPr>
          <a:xfrm>
            <a:off x="7344535" y="1827194"/>
            <a:ext cx="1219125" cy="1208101"/>
          </a:xfrm>
          <a:prstGeom prst="rect">
            <a:avLst/>
          </a:prstGeom>
          <a:ln w="15875">
            <a:solidFill>
              <a:schemeClr val="bg1"/>
            </a:solidFill>
          </a:ln>
          <a:effectLst>
            <a:outerShdw blurRad="50800" dist="38100" dir="2700000" algn="tl" rotWithShape="0">
              <a:prstClr val="black">
                <a:alpha val="40000"/>
              </a:prstClr>
            </a:outerShdw>
          </a:effectLst>
        </p:spPr>
      </p:pic>
      <p:pic>
        <p:nvPicPr>
          <p:cNvPr id="12" name="図 11">
            <a:extLst>
              <a:ext uri="{FF2B5EF4-FFF2-40B4-BE49-F238E27FC236}">
                <a16:creationId xmlns:a16="http://schemas.microsoft.com/office/drawing/2014/main" id="{937785AE-9B55-22DD-BA3A-018336431D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8912" y="1801902"/>
            <a:ext cx="1258687" cy="1258687"/>
          </a:xfrm>
          <a:prstGeom prst="rect">
            <a:avLst/>
          </a:prstGeom>
          <a:effectLst>
            <a:outerShdw blurRad="50800" dist="38100" dir="2700000" algn="tl" rotWithShape="0">
              <a:prstClr val="black">
                <a:alpha val="40000"/>
              </a:prstClr>
            </a:outerShdw>
          </a:effectLst>
        </p:spPr>
      </p:pic>
      <p:sp>
        <p:nvSpPr>
          <p:cNvPr id="13" name="矢印: 右 12">
            <a:extLst>
              <a:ext uri="{FF2B5EF4-FFF2-40B4-BE49-F238E27FC236}">
                <a16:creationId xmlns:a16="http://schemas.microsoft.com/office/drawing/2014/main" id="{F4905713-F4A7-CC9F-B9A3-5A44180CB43E}"/>
              </a:ext>
            </a:extLst>
          </p:cNvPr>
          <p:cNvSpPr/>
          <p:nvPr/>
        </p:nvSpPr>
        <p:spPr>
          <a:xfrm rot="10800000">
            <a:off x="4406414" y="2210125"/>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28B0515-A9BB-C69C-FFF9-8FF1D4B9A0DE}"/>
              </a:ext>
            </a:extLst>
          </p:cNvPr>
          <p:cNvSpPr/>
          <p:nvPr/>
        </p:nvSpPr>
        <p:spPr>
          <a:xfrm>
            <a:off x="5618362" y="1428881"/>
            <a:ext cx="857090" cy="369332"/>
          </a:xfrm>
          <a:prstGeom prst="rect">
            <a:avLst/>
          </a:prstGeom>
        </p:spPr>
        <p:txBody>
          <a:bodyPr wrap="square">
            <a:spAutoFit/>
          </a:bodyPr>
          <a:lstStyle/>
          <a:p>
            <a:pPr algn="ctr"/>
            <a:r>
              <a:rPr lang="en-US" altLang="ja-JP" dirty="0">
                <a:latin typeface="+mn-ea"/>
                <a:cs typeface="Times New Roman" panose="02020603050405020304" pitchFamily="18" charset="0"/>
              </a:rPr>
              <a:t>DCT</a:t>
            </a:r>
            <a:r>
              <a:rPr lang="ja-JP" altLang="en-US" dirty="0">
                <a:latin typeface="+mn-ea"/>
                <a:cs typeface="Times New Roman" panose="02020603050405020304" pitchFamily="18" charset="0"/>
              </a:rPr>
              <a:t>？</a:t>
            </a:r>
            <a:endParaRPr lang="en-US" altLang="ja-JP" dirty="0">
              <a:latin typeface="+mn-ea"/>
              <a:cs typeface="Times New Roman" panose="02020603050405020304" pitchFamily="18" charset="0"/>
            </a:endParaRPr>
          </a:p>
        </p:txBody>
      </p:sp>
      <p:sp>
        <p:nvSpPr>
          <p:cNvPr id="15" name="正方形/長方形 14">
            <a:extLst>
              <a:ext uri="{FF2B5EF4-FFF2-40B4-BE49-F238E27FC236}">
                <a16:creationId xmlns:a16="http://schemas.microsoft.com/office/drawing/2014/main" id="{7B4053A5-EC3F-20BA-61C3-0E4547375973}"/>
              </a:ext>
            </a:extLst>
          </p:cNvPr>
          <p:cNvSpPr/>
          <p:nvPr/>
        </p:nvSpPr>
        <p:spPr>
          <a:xfrm>
            <a:off x="7647345" y="1457862"/>
            <a:ext cx="857090" cy="369332"/>
          </a:xfrm>
          <a:prstGeom prst="rect">
            <a:avLst/>
          </a:prstGeom>
        </p:spPr>
        <p:txBody>
          <a:bodyPr wrap="square">
            <a:spAutoFit/>
          </a:bodyPr>
          <a:lstStyle/>
          <a:p>
            <a:pPr algn="ctr"/>
            <a:r>
              <a:rPr lang="en-US" altLang="ja-JP" dirty="0">
                <a:latin typeface="+mn-ea"/>
                <a:cs typeface="Times New Roman" panose="02020603050405020304" pitchFamily="18" charset="0"/>
              </a:rPr>
              <a:t>ICA</a:t>
            </a:r>
            <a:r>
              <a:rPr lang="ja-JP" altLang="en-US" dirty="0">
                <a:latin typeface="+mn-ea"/>
                <a:cs typeface="Times New Roman" panose="02020603050405020304" pitchFamily="18" charset="0"/>
              </a:rPr>
              <a:t>？</a:t>
            </a:r>
            <a:endParaRPr lang="en-US" altLang="ja-JP" dirty="0">
              <a:latin typeface="+mn-ea"/>
              <a:cs typeface="Times New Roman" panose="02020603050405020304" pitchFamily="18" charset="0"/>
            </a:endParaRPr>
          </a:p>
        </p:txBody>
      </p:sp>
      <p:sp>
        <p:nvSpPr>
          <p:cNvPr id="16" name="正方形/長方形 15">
            <a:extLst>
              <a:ext uri="{FF2B5EF4-FFF2-40B4-BE49-F238E27FC236}">
                <a16:creationId xmlns:a16="http://schemas.microsoft.com/office/drawing/2014/main" id="{9719B905-FA46-5C82-8494-C6C1010901ED}"/>
              </a:ext>
            </a:extLst>
          </p:cNvPr>
          <p:cNvSpPr/>
          <p:nvPr/>
        </p:nvSpPr>
        <p:spPr>
          <a:xfrm>
            <a:off x="2899503" y="1301315"/>
            <a:ext cx="857090" cy="369332"/>
          </a:xfrm>
          <a:prstGeom prst="rect">
            <a:avLst/>
          </a:prstGeom>
        </p:spPr>
        <p:txBody>
          <a:bodyPr wrap="square">
            <a:spAutoFit/>
          </a:bodyPr>
          <a:lstStyle/>
          <a:p>
            <a:pPr algn="ctr"/>
            <a:r>
              <a:rPr lang="en-US" altLang="ja-JP" dirty="0">
                <a:latin typeface="+mn-ea"/>
                <a:cs typeface="Times New Roman" panose="02020603050405020304" pitchFamily="18" charset="0"/>
              </a:rPr>
              <a:t>Block</a:t>
            </a:r>
          </a:p>
        </p:txBody>
      </p:sp>
      <p:sp>
        <p:nvSpPr>
          <p:cNvPr id="17" name="正方形/長方形 16">
            <a:extLst>
              <a:ext uri="{FF2B5EF4-FFF2-40B4-BE49-F238E27FC236}">
                <a16:creationId xmlns:a16="http://schemas.microsoft.com/office/drawing/2014/main" id="{BB59A8C4-66EC-7AC0-CB88-EA680606C452}"/>
              </a:ext>
            </a:extLst>
          </p:cNvPr>
          <p:cNvSpPr/>
          <p:nvPr/>
        </p:nvSpPr>
        <p:spPr>
          <a:xfrm>
            <a:off x="6546435" y="2139206"/>
            <a:ext cx="857090" cy="523220"/>
          </a:xfrm>
          <a:prstGeom prst="rect">
            <a:avLst/>
          </a:prstGeom>
        </p:spPr>
        <p:txBody>
          <a:bodyPr wrap="square">
            <a:spAutoFit/>
          </a:bodyPr>
          <a:lstStyle/>
          <a:p>
            <a:pPr algn="ctr"/>
            <a:r>
              <a:rPr lang="en-US" altLang="ja-JP" sz="2800" dirty="0">
                <a:latin typeface="+mn-ea"/>
                <a:cs typeface="Times New Roman" panose="02020603050405020304" pitchFamily="18" charset="0"/>
              </a:rPr>
              <a:t>or</a:t>
            </a:r>
          </a:p>
        </p:txBody>
      </p:sp>
      <p:pic>
        <p:nvPicPr>
          <p:cNvPr id="19" name="Picture 4" descr="C:\Users\isago_000\Documents\EasyLibrary\BARBARA.bmp">
            <a:extLst>
              <a:ext uri="{FF2B5EF4-FFF2-40B4-BE49-F238E27FC236}">
                <a16:creationId xmlns:a16="http://schemas.microsoft.com/office/drawing/2014/main" id="{2B85536B-210D-C2F2-3855-06533D7D0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27" y="3914825"/>
            <a:ext cx="1464580" cy="145114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グループ化 19">
            <a:extLst>
              <a:ext uri="{FF2B5EF4-FFF2-40B4-BE49-F238E27FC236}">
                <a16:creationId xmlns:a16="http://schemas.microsoft.com/office/drawing/2014/main" id="{2AFA0ECB-5360-199D-065C-2E945A3E7B1A}"/>
              </a:ext>
            </a:extLst>
          </p:cNvPr>
          <p:cNvGrpSpPr/>
          <p:nvPr/>
        </p:nvGrpSpPr>
        <p:grpSpPr>
          <a:xfrm>
            <a:off x="1060547" y="4070415"/>
            <a:ext cx="2951980" cy="1348123"/>
            <a:chOff x="-2279078" y="8207055"/>
            <a:chExt cx="4063793" cy="1853667"/>
          </a:xfrm>
          <a:effectLst>
            <a:outerShdw blurRad="50800" dist="38100" dir="2700000" algn="tl" rotWithShape="0">
              <a:prstClr val="black">
                <a:alpha val="40000"/>
              </a:prstClr>
            </a:outerShdw>
          </a:effectLst>
        </p:grpSpPr>
        <p:sp>
          <p:nvSpPr>
            <p:cNvPr id="23" name="正方形/長方形 22">
              <a:extLst>
                <a:ext uri="{FF2B5EF4-FFF2-40B4-BE49-F238E27FC236}">
                  <a16:creationId xmlns:a16="http://schemas.microsoft.com/office/drawing/2014/main" id="{8A6DD845-6964-E75E-1F7E-2358ACFDEC4C}"/>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4" name="直線コネクタ 23">
              <a:extLst>
                <a:ext uri="{FF2B5EF4-FFF2-40B4-BE49-F238E27FC236}">
                  <a16:creationId xmlns:a16="http://schemas.microsoft.com/office/drawing/2014/main" id="{5A893BD2-98C1-C150-E1E0-BFCCEC694F84}"/>
                </a:ext>
              </a:extLst>
            </p:cNvPr>
            <p:cNvCxnSpPr>
              <a:cxnSpLocks/>
              <a:stCxn id="23" idx="3"/>
              <a:endCxn id="25"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5" name="図 24">
              <a:extLst>
                <a:ext uri="{FF2B5EF4-FFF2-40B4-BE49-F238E27FC236}">
                  <a16:creationId xmlns:a16="http://schemas.microsoft.com/office/drawing/2014/main" id="{9836817A-83D7-CC90-AFC0-AE5BAB6F2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sp>
        <p:nvSpPr>
          <p:cNvPr id="26" name="正方形/長方形 25">
            <a:extLst>
              <a:ext uri="{FF2B5EF4-FFF2-40B4-BE49-F238E27FC236}">
                <a16:creationId xmlns:a16="http://schemas.microsoft.com/office/drawing/2014/main" id="{A9D6394C-F119-8784-5B69-9544A93ECAF6}"/>
              </a:ext>
            </a:extLst>
          </p:cNvPr>
          <p:cNvSpPr/>
          <p:nvPr/>
        </p:nvSpPr>
        <p:spPr>
          <a:xfrm>
            <a:off x="2896980" y="3730159"/>
            <a:ext cx="857090" cy="369332"/>
          </a:xfrm>
          <a:prstGeom prst="rect">
            <a:avLst/>
          </a:prstGeom>
        </p:spPr>
        <p:txBody>
          <a:bodyPr wrap="square">
            <a:spAutoFit/>
          </a:bodyPr>
          <a:lstStyle/>
          <a:p>
            <a:pPr algn="ctr"/>
            <a:r>
              <a:rPr lang="en-US" altLang="ja-JP" dirty="0">
                <a:latin typeface="+mn-ea"/>
                <a:cs typeface="Times New Roman" panose="02020603050405020304" pitchFamily="18" charset="0"/>
              </a:rPr>
              <a:t>Block</a:t>
            </a:r>
          </a:p>
        </p:txBody>
      </p:sp>
      <p:sp>
        <p:nvSpPr>
          <p:cNvPr id="43" name="矢印: 右 42">
            <a:extLst>
              <a:ext uri="{FF2B5EF4-FFF2-40B4-BE49-F238E27FC236}">
                <a16:creationId xmlns:a16="http://schemas.microsoft.com/office/drawing/2014/main" id="{66023011-06F9-5EBE-3199-73921043113E}"/>
              </a:ext>
            </a:extLst>
          </p:cNvPr>
          <p:cNvSpPr/>
          <p:nvPr/>
        </p:nvSpPr>
        <p:spPr>
          <a:xfrm rot="10800000">
            <a:off x="4385727" y="4429219"/>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F7816BC8-B850-D5A3-4A2A-ABE03509E848}"/>
              </a:ext>
            </a:extLst>
          </p:cNvPr>
          <p:cNvGrpSpPr/>
          <p:nvPr/>
        </p:nvGrpSpPr>
        <p:grpSpPr>
          <a:xfrm>
            <a:off x="5700462" y="3795074"/>
            <a:ext cx="1549979" cy="881022"/>
            <a:chOff x="5328612" y="3642798"/>
            <a:chExt cx="1549979" cy="881022"/>
          </a:xfrm>
        </p:grpSpPr>
        <p:sp>
          <p:nvSpPr>
            <p:cNvPr id="39" name="楕円 38">
              <a:extLst>
                <a:ext uri="{FF2B5EF4-FFF2-40B4-BE49-F238E27FC236}">
                  <a16:creationId xmlns:a16="http://schemas.microsoft.com/office/drawing/2014/main" id="{92487B6B-14F0-51E8-F962-DF8714285C47}"/>
                </a:ext>
              </a:extLst>
            </p:cNvPr>
            <p:cNvSpPr/>
            <p:nvPr/>
          </p:nvSpPr>
          <p:spPr>
            <a:xfrm>
              <a:off x="5328612" y="3642798"/>
              <a:ext cx="1549979" cy="881022"/>
            </a:xfrm>
            <a:prstGeom prst="ellipse">
              <a:avLst/>
            </a:prstGeom>
            <a:solidFill>
              <a:schemeClr val="bg1"/>
            </a:solidFill>
            <a:ln w="22225">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図 44" descr="背景パターン&#10;&#10;中程度の精度で自動的に生成された説明">
              <a:extLst>
                <a:ext uri="{FF2B5EF4-FFF2-40B4-BE49-F238E27FC236}">
                  <a16:creationId xmlns:a16="http://schemas.microsoft.com/office/drawing/2014/main" id="{C593DE49-43EE-06EE-79A8-7B9A24FA1A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4716" y="3874704"/>
              <a:ext cx="435023" cy="435023"/>
            </a:xfrm>
            <a:prstGeom prst="rect">
              <a:avLst/>
            </a:prstGeom>
          </p:spPr>
        </p:pic>
        <p:pic>
          <p:nvPicPr>
            <p:cNvPr id="47" name="図 46" descr="図形 が含まれている画像&#10;&#10;自動的に生成された説明">
              <a:extLst>
                <a:ext uri="{FF2B5EF4-FFF2-40B4-BE49-F238E27FC236}">
                  <a16:creationId xmlns:a16="http://schemas.microsoft.com/office/drawing/2014/main" id="{A7344116-E92E-7B6A-C9A5-B3725F3D68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8108" y="3884504"/>
              <a:ext cx="435022" cy="435022"/>
            </a:xfrm>
            <a:prstGeom prst="rect">
              <a:avLst/>
            </a:prstGeom>
          </p:spPr>
        </p:pic>
      </p:grpSp>
      <p:grpSp>
        <p:nvGrpSpPr>
          <p:cNvPr id="55" name="グループ化 54">
            <a:extLst>
              <a:ext uri="{FF2B5EF4-FFF2-40B4-BE49-F238E27FC236}">
                <a16:creationId xmlns:a16="http://schemas.microsoft.com/office/drawing/2014/main" id="{B6A77AE4-2A1F-10AE-E09B-8FBD3A01C4AB}"/>
              </a:ext>
            </a:extLst>
          </p:cNvPr>
          <p:cNvGrpSpPr/>
          <p:nvPr/>
        </p:nvGrpSpPr>
        <p:grpSpPr>
          <a:xfrm>
            <a:off x="4571976" y="4561988"/>
            <a:ext cx="4298890" cy="1117471"/>
            <a:chOff x="4571976" y="4452295"/>
            <a:chExt cx="4298890" cy="1117471"/>
          </a:xfrm>
        </p:grpSpPr>
        <p:grpSp>
          <p:nvGrpSpPr>
            <p:cNvPr id="32" name="グループ化 31">
              <a:extLst>
                <a:ext uri="{FF2B5EF4-FFF2-40B4-BE49-F238E27FC236}">
                  <a16:creationId xmlns:a16="http://schemas.microsoft.com/office/drawing/2014/main" id="{45C91343-B909-1E23-7D66-39BF61FF129C}"/>
                </a:ext>
              </a:extLst>
            </p:cNvPr>
            <p:cNvGrpSpPr/>
            <p:nvPr/>
          </p:nvGrpSpPr>
          <p:grpSpPr>
            <a:xfrm>
              <a:off x="4571976" y="4587760"/>
              <a:ext cx="1992275" cy="982006"/>
              <a:chOff x="4750216" y="3606122"/>
              <a:chExt cx="1992275" cy="982006"/>
            </a:xfrm>
          </p:grpSpPr>
          <p:sp>
            <p:nvSpPr>
              <p:cNvPr id="30" name="楕円 29">
                <a:extLst>
                  <a:ext uri="{FF2B5EF4-FFF2-40B4-BE49-F238E27FC236}">
                    <a16:creationId xmlns:a16="http://schemas.microsoft.com/office/drawing/2014/main" id="{AE35DBA2-7FBF-1AC0-09E9-F1B369049CA7}"/>
                  </a:ext>
                </a:extLst>
              </p:cNvPr>
              <p:cNvSpPr/>
              <p:nvPr/>
            </p:nvSpPr>
            <p:spPr>
              <a:xfrm>
                <a:off x="4750216" y="3606122"/>
                <a:ext cx="1992275" cy="982006"/>
              </a:xfrm>
              <a:prstGeom prst="ellipse">
                <a:avLst/>
              </a:prstGeom>
              <a:solidFill>
                <a:schemeClr val="bg1"/>
              </a:solidFill>
              <a:ln w="22225">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背景パターン&#10;&#10;自動的に生成された説明">
                <a:extLst>
                  <a:ext uri="{FF2B5EF4-FFF2-40B4-BE49-F238E27FC236}">
                    <a16:creationId xmlns:a16="http://schemas.microsoft.com/office/drawing/2014/main" id="{4F50ADCA-E68B-2D83-571D-13676452EE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5001" y="3879614"/>
                <a:ext cx="435022" cy="435022"/>
              </a:xfrm>
              <a:prstGeom prst="rect">
                <a:avLst/>
              </a:prstGeom>
            </p:spPr>
          </p:pic>
          <p:pic>
            <p:nvPicPr>
              <p:cNvPr id="27" name="図 26" descr="タイル床の上にある&#10;&#10;中程度の精度で自動的に生成された説明">
                <a:extLst>
                  <a:ext uri="{FF2B5EF4-FFF2-40B4-BE49-F238E27FC236}">
                    <a16:creationId xmlns:a16="http://schemas.microsoft.com/office/drawing/2014/main" id="{F86A8A9C-36CE-CAE3-39DB-B92D6865F8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28843" y="3879614"/>
                <a:ext cx="435022" cy="435022"/>
              </a:xfrm>
              <a:prstGeom prst="rect">
                <a:avLst/>
              </a:prstGeom>
            </p:spPr>
          </p:pic>
          <p:pic>
            <p:nvPicPr>
              <p:cNvPr id="29" name="図 28" descr="白い背景にある&#10;&#10;低い精度で自動的に生成された説明">
                <a:extLst>
                  <a:ext uri="{FF2B5EF4-FFF2-40B4-BE49-F238E27FC236}">
                    <a16:creationId xmlns:a16="http://schemas.microsoft.com/office/drawing/2014/main" id="{B550CA34-AED8-FDB4-7F20-CED239E336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82685" y="3879614"/>
                <a:ext cx="435022" cy="435022"/>
              </a:xfrm>
              <a:prstGeom prst="rect">
                <a:avLst/>
              </a:prstGeom>
            </p:spPr>
          </p:pic>
        </p:grpSp>
        <p:grpSp>
          <p:nvGrpSpPr>
            <p:cNvPr id="33" name="グループ化 32">
              <a:extLst>
                <a:ext uri="{FF2B5EF4-FFF2-40B4-BE49-F238E27FC236}">
                  <a16:creationId xmlns:a16="http://schemas.microsoft.com/office/drawing/2014/main" id="{5B15CE1B-2BD8-0B31-22A2-6F32150B6387}"/>
                </a:ext>
              </a:extLst>
            </p:cNvPr>
            <p:cNvGrpSpPr/>
            <p:nvPr/>
          </p:nvGrpSpPr>
          <p:grpSpPr>
            <a:xfrm>
              <a:off x="6878591" y="4452295"/>
              <a:ext cx="1992275" cy="982006"/>
              <a:chOff x="4750216" y="3606122"/>
              <a:chExt cx="1992275" cy="982006"/>
            </a:xfrm>
          </p:grpSpPr>
          <p:sp>
            <p:nvSpPr>
              <p:cNvPr id="34" name="楕円 33">
                <a:extLst>
                  <a:ext uri="{FF2B5EF4-FFF2-40B4-BE49-F238E27FC236}">
                    <a16:creationId xmlns:a16="http://schemas.microsoft.com/office/drawing/2014/main" id="{836B593E-4D6C-B90B-1D4A-0A6AB7B43D9D}"/>
                  </a:ext>
                </a:extLst>
              </p:cNvPr>
              <p:cNvSpPr/>
              <p:nvPr/>
            </p:nvSpPr>
            <p:spPr>
              <a:xfrm>
                <a:off x="4750216" y="3606122"/>
                <a:ext cx="1992275" cy="982006"/>
              </a:xfrm>
              <a:prstGeom prst="ellipse">
                <a:avLst/>
              </a:prstGeom>
              <a:solidFill>
                <a:schemeClr val="bg1"/>
              </a:solidFill>
              <a:ln w="22225">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背景パターン&#10;&#10;自動的に生成された説明">
                <a:extLst>
                  <a:ext uri="{FF2B5EF4-FFF2-40B4-BE49-F238E27FC236}">
                    <a16:creationId xmlns:a16="http://schemas.microsoft.com/office/drawing/2014/main" id="{ADBFF06F-A20A-8748-8419-049B779AD3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5001" y="3879614"/>
                <a:ext cx="435022" cy="435022"/>
              </a:xfrm>
              <a:prstGeom prst="rect">
                <a:avLst/>
              </a:prstGeom>
            </p:spPr>
          </p:pic>
        </p:grpSp>
        <p:pic>
          <p:nvPicPr>
            <p:cNvPr id="51" name="図 50" descr="背景パターン&#10;&#10;自動的に生成された説明">
              <a:extLst>
                <a:ext uri="{FF2B5EF4-FFF2-40B4-BE49-F238E27FC236}">
                  <a16:creationId xmlns:a16="http://schemas.microsoft.com/office/drawing/2014/main" id="{07684680-526C-3186-D73A-F95FD51384E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15603" y="4721998"/>
              <a:ext cx="435022" cy="435022"/>
            </a:xfrm>
            <a:prstGeom prst="rect">
              <a:avLst/>
            </a:prstGeom>
          </p:spPr>
        </p:pic>
        <p:pic>
          <p:nvPicPr>
            <p:cNvPr id="53" name="図 52" descr="タイル張り, 小さい, 座る, 流し が含まれている画像&#10;&#10;自動的に生成された説明">
              <a:extLst>
                <a:ext uri="{FF2B5EF4-FFF2-40B4-BE49-F238E27FC236}">
                  <a16:creationId xmlns:a16="http://schemas.microsoft.com/office/drawing/2014/main" id="{4D514BBE-FA90-6EE8-FB0C-35A2F94CAB2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48431" y="4725787"/>
              <a:ext cx="435022" cy="435022"/>
            </a:xfrm>
            <a:prstGeom prst="rect">
              <a:avLst/>
            </a:prstGeom>
          </p:spPr>
        </p:pic>
      </p:grpSp>
    </p:spTree>
    <p:extLst>
      <p:ext uri="{BB962C8B-B14F-4D97-AF65-F5344CB8AC3E}">
        <p14:creationId xmlns:p14="http://schemas.microsoft.com/office/powerpoint/2010/main" val="25288738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やりたい研究は？ 活かせる知識・経験は？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A6E1A384-98A3-4FEF-9137-9BFF18ACA2B2}"/>
              </a:ext>
            </a:extLst>
          </p:cNvPr>
          <p:cNvSpPr/>
          <p:nvPr/>
        </p:nvSpPr>
        <p:spPr>
          <a:xfrm>
            <a:off x="903776" y="2420286"/>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情動的知覚制御技術</a:t>
            </a:r>
            <a:endParaRPr lang="en-US" altLang="ja-JP" sz="2000" dirty="0">
              <a:latin typeface="+mn-ea"/>
              <a:cs typeface="Times New Roman" panose="02020603050405020304" pitchFamily="18" charset="0"/>
            </a:endParaRPr>
          </a:p>
        </p:txBody>
      </p:sp>
      <p:sp>
        <p:nvSpPr>
          <p:cNvPr id="15" name="正方形/長方形 14">
            <a:extLst>
              <a:ext uri="{FF2B5EF4-FFF2-40B4-BE49-F238E27FC236}">
                <a16:creationId xmlns:a16="http://schemas.microsoft.com/office/drawing/2014/main" id="{10022E3B-1894-4B03-9B2C-89B4942E546C}"/>
              </a:ext>
            </a:extLst>
          </p:cNvPr>
          <p:cNvSpPr/>
          <p:nvPr/>
        </p:nvSpPr>
        <p:spPr>
          <a:xfrm>
            <a:off x="3705797" y="2420286"/>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低遅延映像処理技術</a:t>
            </a:r>
            <a:endParaRPr lang="en-US" altLang="ja-JP" sz="2000" dirty="0">
              <a:latin typeface="+mn-ea"/>
              <a:cs typeface="Times New Roman" panose="02020603050405020304" pitchFamily="18" charset="0"/>
            </a:endParaRPr>
          </a:p>
        </p:txBody>
      </p:sp>
      <p:sp>
        <p:nvSpPr>
          <p:cNvPr id="17" name="正方形/長方形 16">
            <a:extLst>
              <a:ext uri="{FF2B5EF4-FFF2-40B4-BE49-F238E27FC236}">
                <a16:creationId xmlns:a16="http://schemas.microsoft.com/office/drawing/2014/main" id="{54FDF628-2B52-4075-A335-140DF5946DFF}"/>
              </a:ext>
            </a:extLst>
          </p:cNvPr>
          <p:cNvSpPr/>
          <p:nvPr/>
        </p:nvSpPr>
        <p:spPr>
          <a:xfrm>
            <a:off x="6573173" y="2420286"/>
            <a:ext cx="1846928" cy="400110"/>
          </a:xfrm>
          <a:prstGeom prst="rect">
            <a:avLst/>
          </a:prstGeom>
        </p:spPr>
        <p:txBody>
          <a:bodyPr wrap="square">
            <a:spAutoFit/>
          </a:bodyPr>
          <a:lstStyle/>
          <a:p>
            <a:pPr marL="285750" indent="-285750">
              <a:buFont typeface="Wingdings" panose="05000000000000000000" pitchFamily="2" charset="2"/>
              <a:buChar char="u"/>
            </a:pPr>
            <a:r>
              <a:rPr lang="en-US" altLang="ja-JP" sz="2000" dirty="0" err="1">
                <a:latin typeface="+mn-ea"/>
                <a:cs typeface="Times New Roman" panose="02020603050405020304" pitchFamily="18" charset="0"/>
              </a:rPr>
              <a:t>MediaGnosis</a:t>
            </a:r>
            <a:endParaRPr lang="en-US" altLang="ja-JP" sz="2000" dirty="0">
              <a:latin typeface="+mn-ea"/>
              <a:cs typeface="Times New Roman" panose="02020603050405020304" pitchFamily="18" charset="0"/>
            </a:endParaRPr>
          </a:p>
        </p:txBody>
      </p:sp>
      <p:sp>
        <p:nvSpPr>
          <p:cNvPr id="21" name="正方形/長方形 20">
            <a:extLst>
              <a:ext uri="{FF2B5EF4-FFF2-40B4-BE49-F238E27FC236}">
                <a16:creationId xmlns:a16="http://schemas.microsoft.com/office/drawing/2014/main" id="{3FF317B4-8EF5-42F7-9BF2-8EDB9B03C2C7}"/>
              </a:ext>
            </a:extLst>
          </p:cNvPr>
          <p:cNvSpPr/>
          <p:nvPr/>
        </p:nvSpPr>
        <p:spPr>
          <a:xfrm>
            <a:off x="903776" y="3049530"/>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機械学習を用いた符号化</a:t>
            </a:r>
            <a:endParaRPr lang="en-US" altLang="ja-JP" sz="2000" dirty="0">
              <a:latin typeface="+mn-ea"/>
              <a:cs typeface="Times New Roman" panose="02020603050405020304" pitchFamily="18" charset="0"/>
            </a:endParaRPr>
          </a:p>
        </p:txBody>
      </p:sp>
      <p:sp>
        <p:nvSpPr>
          <p:cNvPr id="22" name="正方形/長方形 21">
            <a:extLst>
              <a:ext uri="{FF2B5EF4-FFF2-40B4-BE49-F238E27FC236}">
                <a16:creationId xmlns:a16="http://schemas.microsoft.com/office/drawing/2014/main" id="{E7AD700C-E15D-455B-A53E-32751A64D36A}"/>
              </a:ext>
            </a:extLst>
          </p:cNvPr>
          <p:cNvSpPr/>
          <p:nvPr/>
        </p:nvSpPr>
        <p:spPr>
          <a:xfrm>
            <a:off x="4202335" y="3029708"/>
            <a:ext cx="364903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潜在的な知覚特性の解明？</a:t>
            </a:r>
            <a:endParaRPr lang="en-US" altLang="ja-JP" sz="2000" dirty="0">
              <a:latin typeface="+mn-ea"/>
              <a:cs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6992A7AB-DF30-4DAD-AC92-13925D57AD9B}"/>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やりたい研究</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F8D93B1A-2DC2-40FF-8BBE-A96E74B7BF87}"/>
              </a:ext>
            </a:extLst>
          </p:cNvPr>
          <p:cNvSpPr>
            <a:spLocks noGrp="1"/>
          </p:cNvSpPr>
          <p:nvPr>
            <p:ph idx="1"/>
          </p:nvPr>
        </p:nvSpPr>
        <p:spPr>
          <a:xfrm>
            <a:off x="626754" y="1693266"/>
            <a:ext cx="7890491" cy="727020"/>
          </a:xfrm>
        </p:spPr>
        <p:txBody>
          <a:bodyPr>
            <a:normAutofit/>
          </a:bodyPr>
          <a:lstStyle/>
          <a:p>
            <a:pPr marL="0" indent="0">
              <a:buNone/>
            </a:pPr>
            <a:r>
              <a:rPr lang="ja-JP" altLang="en-US" dirty="0">
                <a:latin typeface="Times New Roman" panose="02020603050405020304" pitchFamily="18" charset="0"/>
              </a:rPr>
              <a:t>「人間に寄り添った画像・映像符号化」に関する研究</a:t>
            </a:r>
            <a:endParaRPr lang="en-US" altLang="ja-JP" dirty="0">
              <a:latin typeface="Times New Roman" panose="02020603050405020304" pitchFamily="18" charset="0"/>
            </a:endParaRPr>
          </a:p>
        </p:txBody>
      </p:sp>
      <p:cxnSp>
        <p:nvCxnSpPr>
          <p:cNvPr id="12" name="直線コネクタ 11">
            <a:extLst>
              <a:ext uri="{FF2B5EF4-FFF2-40B4-BE49-F238E27FC236}">
                <a16:creationId xmlns:a16="http://schemas.microsoft.com/office/drawing/2014/main" id="{DE21E521-FBFE-4F09-87BB-0AC4396C4691}"/>
              </a:ext>
            </a:extLst>
          </p:cNvPr>
          <p:cNvCxnSpPr>
            <a:cxnSpLocks/>
          </p:cNvCxnSpPr>
          <p:nvPr/>
        </p:nvCxnSpPr>
        <p:spPr>
          <a:xfrm>
            <a:off x="809750" y="3982679"/>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コンテンツ プレースホルダー 2">
            <a:extLst>
              <a:ext uri="{FF2B5EF4-FFF2-40B4-BE49-F238E27FC236}">
                <a16:creationId xmlns:a16="http://schemas.microsoft.com/office/drawing/2014/main" id="{D738B622-449F-458B-86AD-B351C65637D3}"/>
              </a:ext>
            </a:extLst>
          </p:cNvPr>
          <p:cNvSpPr txBox="1">
            <a:spLocks/>
          </p:cNvSpPr>
          <p:nvPr/>
        </p:nvSpPr>
        <p:spPr>
          <a:xfrm>
            <a:off x="4345858" y="3805684"/>
            <a:ext cx="3197942" cy="48056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rPr>
              <a:t>活かせる知識・経験は？</a:t>
            </a:r>
            <a:endParaRPr lang="en-US" altLang="ja-JP" sz="2000" dirty="0">
              <a:latin typeface="+mn-ea"/>
              <a:ea typeface="+mn-ea"/>
            </a:endParaRPr>
          </a:p>
        </p:txBody>
      </p:sp>
      <p:sp>
        <p:nvSpPr>
          <p:cNvPr id="16" name="矢印: 右 15">
            <a:extLst>
              <a:ext uri="{FF2B5EF4-FFF2-40B4-BE49-F238E27FC236}">
                <a16:creationId xmlns:a16="http://schemas.microsoft.com/office/drawing/2014/main" id="{5BEC430B-45CF-47DB-9AB0-D86571B7342B}"/>
              </a:ext>
            </a:extLst>
          </p:cNvPr>
          <p:cNvSpPr/>
          <p:nvPr/>
        </p:nvSpPr>
        <p:spPr>
          <a:xfrm rot="5400000">
            <a:off x="3851007" y="3862419"/>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46F684D7-B9A1-446E-AAE6-A843DE9E8571}"/>
              </a:ext>
            </a:extLst>
          </p:cNvPr>
          <p:cNvSpPr txBox="1">
            <a:spLocks/>
          </p:cNvSpPr>
          <p:nvPr/>
        </p:nvSpPr>
        <p:spPr>
          <a:xfrm>
            <a:off x="980530" y="4634966"/>
            <a:ext cx="4677319"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画像・映像圧縮に関するの知識</a:t>
            </a:r>
            <a:endParaRPr lang="en-US" altLang="ja-JP" sz="2000" dirty="0">
              <a:latin typeface="Times New Roman" panose="02020603050405020304" pitchFamily="18" charset="0"/>
            </a:endParaRPr>
          </a:p>
        </p:txBody>
      </p:sp>
      <p:sp>
        <p:nvSpPr>
          <p:cNvPr id="19" name="コンテンツ プレースホルダー 2">
            <a:extLst>
              <a:ext uri="{FF2B5EF4-FFF2-40B4-BE49-F238E27FC236}">
                <a16:creationId xmlns:a16="http://schemas.microsoft.com/office/drawing/2014/main" id="{B5723DBF-D993-4218-8854-EB9637368F03}"/>
              </a:ext>
            </a:extLst>
          </p:cNvPr>
          <p:cNvSpPr txBox="1">
            <a:spLocks/>
          </p:cNvSpPr>
          <p:nvPr/>
        </p:nvSpPr>
        <p:spPr>
          <a:xfrm>
            <a:off x="980530" y="5238680"/>
            <a:ext cx="4677319"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機械学習に関する基礎的な知識</a:t>
            </a:r>
            <a:endParaRPr lang="en-US" altLang="ja-JP" sz="2000" dirty="0">
              <a:latin typeface="Times New Roman" panose="02020603050405020304" pitchFamily="18" charset="0"/>
            </a:endParaRPr>
          </a:p>
        </p:txBody>
      </p:sp>
      <p:sp>
        <p:nvSpPr>
          <p:cNvPr id="20" name="コンテンツ プレースホルダー 2">
            <a:extLst>
              <a:ext uri="{FF2B5EF4-FFF2-40B4-BE49-F238E27FC236}">
                <a16:creationId xmlns:a16="http://schemas.microsoft.com/office/drawing/2014/main" id="{382E6B35-C957-4DB5-A8A4-52A04E6A7308}"/>
              </a:ext>
            </a:extLst>
          </p:cNvPr>
          <p:cNvSpPr txBox="1">
            <a:spLocks/>
          </p:cNvSpPr>
          <p:nvPr/>
        </p:nvSpPr>
        <p:spPr>
          <a:xfrm>
            <a:off x="980531" y="5842394"/>
            <a:ext cx="2943770"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アプリ開発の経験</a:t>
            </a:r>
            <a:endParaRPr lang="en-US" altLang="ja-JP" sz="20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C038D79C-DB0B-4753-BBA6-CAE9B5553507}"/>
              </a:ext>
            </a:extLst>
          </p:cNvPr>
          <p:cNvSpPr txBox="1">
            <a:spLocks/>
          </p:cNvSpPr>
          <p:nvPr/>
        </p:nvSpPr>
        <p:spPr>
          <a:xfrm>
            <a:off x="4065075" y="5831229"/>
            <a:ext cx="3697800"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チーム開発で入賞した経験</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440414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学会発表について</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E9D38D8C-846A-4B37-A466-79490D7E2641}"/>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これまでの発表経験</a:t>
            </a:r>
            <a:endParaRPr lang="en-US" altLang="ja-JP" sz="2000" dirty="0">
              <a:latin typeface="Times New Roman" panose="02020603050405020304" pitchFamily="18" charset="0"/>
            </a:endParaRPr>
          </a:p>
        </p:txBody>
      </p:sp>
      <p:sp>
        <p:nvSpPr>
          <p:cNvPr id="12" name="コンテンツ プレースホルダー 2">
            <a:extLst>
              <a:ext uri="{FF2B5EF4-FFF2-40B4-BE49-F238E27FC236}">
                <a16:creationId xmlns:a16="http://schemas.microsoft.com/office/drawing/2014/main" id="{ADA11116-ADA5-4DE2-86E9-B1660BAC3489}"/>
              </a:ext>
            </a:extLst>
          </p:cNvPr>
          <p:cNvSpPr txBox="1">
            <a:spLocks/>
          </p:cNvSpPr>
          <p:nvPr/>
        </p:nvSpPr>
        <p:spPr>
          <a:xfrm>
            <a:off x="504281" y="3977147"/>
            <a:ext cx="3566274"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今後の学会発表（目標）</a:t>
            </a:r>
            <a:endParaRPr lang="en-US" altLang="ja-JP" sz="2000" dirty="0">
              <a:latin typeface="Times New Roman" panose="02020603050405020304" pitchFamily="18" charset="0"/>
            </a:endParaRPr>
          </a:p>
        </p:txBody>
      </p:sp>
      <p:sp>
        <p:nvSpPr>
          <p:cNvPr id="13" name="正方形/長方形 12">
            <a:extLst>
              <a:ext uri="{FF2B5EF4-FFF2-40B4-BE49-F238E27FC236}">
                <a16:creationId xmlns:a16="http://schemas.microsoft.com/office/drawing/2014/main" id="{6185EAF4-D4D8-4D49-B4EA-50AECD0B1EE8}"/>
              </a:ext>
            </a:extLst>
          </p:cNvPr>
          <p:cNvSpPr/>
          <p:nvPr/>
        </p:nvSpPr>
        <p:spPr>
          <a:xfrm>
            <a:off x="929406" y="2320414"/>
            <a:ext cx="6484117"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画像符号化シンポジウム（</a:t>
            </a:r>
            <a:r>
              <a:rPr lang="en-US" altLang="ja-JP" dirty="0">
                <a:latin typeface="Times New Roman" panose="02020603050405020304" pitchFamily="18" charset="0"/>
                <a:cs typeface="Times New Roman" panose="02020603050405020304" pitchFamily="18" charset="0"/>
              </a:rPr>
              <a:t>PCSJ2021</a:t>
            </a:r>
            <a:r>
              <a:rPr lang="ja-JP" altLang="en-US" dirty="0">
                <a:latin typeface="+mn-ea"/>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2021/11</a:t>
            </a:r>
            <a:r>
              <a:rPr lang="ja-JP" altLang="en-US" dirty="0">
                <a:latin typeface="+mn-ea"/>
                <a:cs typeface="Times New Roman" panose="02020603050405020304" pitchFamily="18" charset="0"/>
              </a:rPr>
              <a:t>　</a:t>
            </a:r>
            <a:endParaRPr lang="en-US" altLang="ja-JP" dirty="0">
              <a:latin typeface="+mn-ea"/>
              <a:cs typeface="Times New Roman" panose="02020603050405020304" pitchFamily="18" charset="0"/>
            </a:endParaRPr>
          </a:p>
        </p:txBody>
      </p:sp>
      <p:sp>
        <p:nvSpPr>
          <p:cNvPr id="16" name="正方形/長方形 15">
            <a:extLst>
              <a:ext uri="{FF2B5EF4-FFF2-40B4-BE49-F238E27FC236}">
                <a16:creationId xmlns:a16="http://schemas.microsoft.com/office/drawing/2014/main" id="{9CAF245A-F01F-48D7-9A21-BDF33F560012}"/>
              </a:ext>
            </a:extLst>
          </p:cNvPr>
          <p:cNvSpPr/>
          <p:nvPr/>
        </p:nvSpPr>
        <p:spPr>
          <a:xfrm>
            <a:off x="929406" y="2844878"/>
            <a:ext cx="7994716" cy="646331"/>
          </a:xfrm>
          <a:prstGeom prst="rect">
            <a:avLst/>
          </a:prstGeom>
        </p:spPr>
        <p:txBody>
          <a:bodyPr wrap="square">
            <a:spAutoFit/>
          </a:bodyPr>
          <a:lstStyle/>
          <a:p>
            <a:pPr marL="285750" indent="-285750">
              <a:buFont typeface="Wingdings" panose="05000000000000000000" pitchFamily="2" charset="2"/>
              <a:buChar char="l"/>
            </a:pPr>
            <a:r>
              <a:rPr lang="en-US" altLang="ja-JP" sz="1800" dirty="0">
                <a:effectLst/>
                <a:latin typeface="Times New Roman" panose="02020603050405020304" pitchFamily="18" charset="0"/>
                <a:ea typeface="ＭＳ 明朝" panose="02020609040205080304" pitchFamily="17" charset="-128"/>
              </a:rPr>
              <a:t>International Workshop on Image Media Quality and its Applications</a:t>
            </a:r>
          </a:p>
          <a:p>
            <a:r>
              <a:rPr lang="ja-JP" altLang="en-US" dirty="0">
                <a:latin typeface="Times New Roman" panose="02020603050405020304" pitchFamily="18" charset="0"/>
                <a:ea typeface="ＭＳ 明朝" panose="02020609040205080304" pitchFamily="17" charset="-128"/>
                <a:cs typeface="Times New Roman" panose="02020603050405020304" pitchFamily="18" charset="0"/>
              </a:rPr>
              <a:t>　　　　　　　　　　　　　　　　　　          </a:t>
            </a:r>
            <a:r>
              <a:rPr lang="ja-JP" altLang="ja-JP" sz="1800" dirty="0">
                <a:effectLst/>
                <a:latin typeface="+mn-ea"/>
                <a:cs typeface="Times New Roman" panose="02020603050405020304" pitchFamily="18" charset="0"/>
              </a:rPr>
              <a:t>（</a:t>
            </a:r>
            <a:r>
              <a:rPr lang="en-US" altLang="ja-JP" sz="1800" dirty="0">
                <a:effectLst/>
                <a:latin typeface="Times New Roman" panose="02020603050405020304" pitchFamily="18" charset="0"/>
                <a:ea typeface="ＭＳ 明朝" panose="02020609040205080304" pitchFamily="17" charset="-128"/>
              </a:rPr>
              <a:t>IMQA2022</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dirty="0">
                <a:effectLst/>
                <a:latin typeface="Times New Roman" panose="02020603050405020304" pitchFamily="18" charset="0"/>
                <a:ea typeface="ＭＳ 明朝" panose="02020609040205080304" pitchFamily="17" charset="-128"/>
              </a:rPr>
              <a:t>2022/3 </a:t>
            </a:r>
            <a:r>
              <a:rPr lang="ja-JP" altLang="en-US" sz="1800" dirty="0">
                <a:effectLst/>
                <a:latin typeface="+mn-ea"/>
              </a:rPr>
              <a:t>口頭</a:t>
            </a:r>
            <a:r>
              <a:rPr lang="ja-JP" altLang="ja-JP" sz="1800" dirty="0">
                <a:effectLst/>
                <a:latin typeface="+mn-ea"/>
                <a:cs typeface="Times New Roman" panose="02020603050405020304" pitchFamily="18" charset="0"/>
              </a:rPr>
              <a:t>発表</a:t>
            </a:r>
            <a:endParaRPr lang="en-US" altLang="ja-JP" dirty="0">
              <a:latin typeface="+mn-ea"/>
              <a:cs typeface="Times New Roman" panose="02020603050405020304" pitchFamily="18" charset="0"/>
            </a:endParaRPr>
          </a:p>
        </p:txBody>
      </p:sp>
      <p:sp>
        <p:nvSpPr>
          <p:cNvPr id="18" name="正方形/長方形 17">
            <a:extLst>
              <a:ext uri="{FF2B5EF4-FFF2-40B4-BE49-F238E27FC236}">
                <a16:creationId xmlns:a16="http://schemas.microsoft.com/office/drawing/2014/main" id="{0C4CC338-53DD-4654-8F2C-B825718AC81C}"/>
              </a:ext>
            </a:extLst>
          </p:cNvPr>
          <p:cNvSpPr/>
          <p:nvPr/>
        </p:nvSpPr>
        <p:spPr>
          <a:xfrm>
            <a:off x="929406" y="1639952"/>
            <a:ext cx="2991326" cy="369332"/>
          </a:xfrm>
          <a:prstGeom prst="rect">
            <a:avLst/>
          </a:prstGeom>
        </p:spPr>
        <p:txBody>
          <a:bodyPr wrap="square">
            <a:spAutoFit/>
          </a:bodyPr>
          <a:lstStyle/>
          <a:p>
            <a:r>
              <a:rPr lang="ja-JP" altLang="en-US" dirty="0">
                <a:latin typeface="+mn-ea"/>
                <a:cs typeface="Times New Roman" panose="02020603050405020304" pitchFamily="18" charset="0"/>
              </a:rPr>
              <a:t>国内学会</a:t>
            </a:r>
            <a:r>
              <a:rPr lang="en-US" altLang="ja-JP" dirty="0">
                <a:latin typeface="+mn-ea"/>
                <a:cs typeface="Times New Roman" panose="02020603050405020304" pitchFamily="18" charset="0"/>
              </a:rPr>
              <a:t>1</a:t>
            </a:r>
            <a:r>
              <a:rPr lang="ja-JP" altLang="en-US" dirty="0">
                <a:latin typeface="+mn-ea"/>
                <a:cs typeface="Times New Roman" panose="02020603050405020304" pitchFamily="18" charset="0"/>
              </a:rPr>
              <a:t>件、国際学会</a:t>
            </a:r>
            <a:r>
              <a:rPr lang="en-US" altLang="ja-JP" dirty="0">
                <a:latin typeface="+mn-ea"/>
                <a:cs typeface="Times New Roman" panose="02020603050405020304" pitchFamily="18" charset="0"/>
              </a:rPr>
              <a:t>1</a:t>
            </a:r>
            <a:r>
              <a:rPr lang="ja-JP" altLang="en-US" dirty="0">
                <a:latin typeface="+mn-ea"/>
                <a:cs typeface="Times New Roman" panose="02020603050405020304" pitchFamily="18" charset="0"/>
              </a:rPr>
              <a:t>件</a:t>
            </a:r>
            <a:endParaRPr lang="en-US" altLang="ja-JP" dirty="0">
              <a:latin typeface="+mn-ea"/>
              <a:cs typeface="Times New Roman" panose="02020603050405020304" pitchFamily="18" charset="0"/>
            </a:endParaRPr>
          </a:p>
        </p:txBody>
      </p:sp>
      <p:sp>
        <p:nvSpPr>
          <p:cNvPr id="19" name="正方形/長方形 18">
            <a:extLst>
              <a:ext uri="{FF2B5EF4-FFF2-40B4-BE49-F238E27FC236}">
                <a16:creationId xmlns:a16="http://schemas.microsoft.com/office/drawing/2014/main" id="{B7C6011B-63B2-4B14-B0D6-7EAD89AED149}"/>
              </a:ext>
            </a:extLst>
          </p:cNvPr>
          <p:cNvSpPr/>
          <p:nvPr/>
        </p:nvSpPr>
        <p:spPr>
          <a:xfrm>
            <a:off x="929405" y="4472605"/>
            <a:ext cx="6484117"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現状、発表予定なし</a:t>
            </a:r>
            <a:endParaRPr lang="en-US" altLang="ja-JP" dirty="0">
              <a:latin typeface="+mn-ea"/>
              <a:cs typeface="Times New Roman" panose="02020603050405020304" pitchFamily="18" charset="0"/>
            </a:endParaRPr>
          </a:p>
        </p:txBody>
      </p:sp>
      <p:sp>
        <p:nvSpPr>
          <p:cNvPr id="20" name="正方形/長方形 19">
            <a:extLst>
              <a:ext uri="{FF2B5EF4-FFF2-40B4-BE49-F238E27FC236}">
                <a16:creationId xmlns:a16="http://schemas.microsoft.com/office/drawing/2014/main" id="{9F2C6F2E-D331-46CA-863F-08C94BCF5C90}"/>
              </a:ext>
            </a:extLst>
          </p:cNvPr>
          <p:cNvSpPr/>
          <p:nvPr/>
        </p:nvSpPr>
        <p:spPr>
          <a:xfrm>
            <a:off x="929404" y="5089740"/>
            <a:ext cx="6484117"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就職活動しだいでは、？？</a:t>
            </a:r>
            <a:endParaRPr lang="en-US" altLang="ja-JP" dirty="0">
              <a:latin typeface="+mn-ea"/>
              <a:cs typeface="Times New Roman" panose="02020603050405020304" pitchFamily="18" charset="0"/>
            </a:endParaRPr>
          </a:p>
        </p:txBody>
      </p:sp>
    </p:spTree>
    <p:extLst>
      <p:ext uri="{BB962C8B-B14F-4D97-AF65-F5344CB8AC3E}">
        <p14:creationId xmlns:p14="http://schemas.microsoft.com/office/powerpoint/2010/main" val="1656327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96505" y="5084848"/>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70284" y="2585918"/>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49781" y="2697916"/>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49781" y="997848"/>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929278" y="2967163"/>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929278" y="2087032"/>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929278" y="4050806"/>
            <a:ext cx="1269067" cy="1027709"/>
          </a:xfrm>
          <a:prstGeom prst="rect">
            <a:avLst/>
          </a:prstGeom>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73784" y="2567734"/>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324679" y="2813432"/>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670481" y="3399051"/>
            <a:ext cx="1468672" cy="707886"/>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312386" y="1377920"/>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81472" y="2229956"/>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89867" y="5129162"/>
            <a:ext cx="954781"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a:t>
            </a:r>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69365" y="5129162"/>
            <a:ext cx="829898"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214722" y="5013806"/>
            <a:ext cx="2827915" cy="800219"/>
          </a:xfrm>
          <a:prstGeom prst="rect">
            <a:avLst/>
          </a:prstGeom>
          <a:noFill/>
        </p:spPr>
        <p:txBody>
          <a:bodyPr wrap="square" rtlCol="0">
            <a:spAutoFit/>
          </a:bodyPr>
          <a:lstStyle/>
          <a:p>
            <a:pPr algn="ctr">
              <a:buClr>
                <a:srgbClr val="002060"/>
              </a:buClr>
              <a:buSzPct val="90000"/>
            </a:pPr>
            <a:r>
              <a:rPr kumimoji="1" lang="en-US" altLang="ja-JP" sz="2800" dirty="0">
                <a:latin typeface="Times New Roman" panose="02020603050405020304" pitchFamily="18" charset="0"/>
                <a:cs typeface="Times New Roman" panose="02020603050405020304" pitchFamily="18" charset="0"/>
              </a:rPr>
              <a:t>DCT + ICA</a:t>
            </a:r>
          </a:p>
          <a:p>
            <a:pPr algn="ctr">
              <a:buClr>
                <a:srgbClr val="002060"/>
              </a:buClr>
              <a:buSzPct val="90000"/>
            </a:pP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ICA</a:t>
            </a:r>
            <a:r>
              <a:rPr lang="ja-JP" altLang="en-US" dirty="0">
                <a:latin typeface="Times New Roman" panose="02020603050405020304" pitchFamily="18" charset="0"/>
                <a:cs typeface="Times New Roman" panose="02020603050405020304" pitchFamily="18" charset="0"/>
              </a:rPr>
              <a:t>基底を制限しない）</a:t>
            </a:r>
            <a:endParaRPr kumimoji="1" lang="en-US" altLang="ja-JP" dirty="0">
              <a:solidFill>
                <a:schemeClr val="accent2"/>
              </a:solidFill>
              <a:latin typeface="Times New Roman" panose="02020603050405020304" pitchFamily="18" charset="0"/>
              <a:cs typeface="Times New Roman" panose="02020603050405020304" pitchFamily="18" charset="0"/>
            </a:endParaRPr>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805615" y="5013806"/>
            <a:ext cx="2251611" cy="800219"/>
          </a:xfrm>
          <a:prstGeom prst="rect">
            <a:avLst/>
          </a:prstGeom>
          <a:noFill/>
        </p:spPr>
        <p:txBody>
          <a:bodyPr wrap="square" rtlCol="0">
            <a:spAutoFit/>
          </a:bodyPr>
          <a:lstStyle/>
          <a:p>
            <a:pPr algn="ctr">
              <a:buClr>
                <a:srgbClr val="002060"/>
              </a:buClr>
              <a:buSzPct val="90000"/>
            </a:pPr>
            <a:r>
              <a:rPr kumimoji="1" lang="en-US" altLang="ja-JP" sz="2800" dirty="0">
                <a:latin typeface="Times New Roman" panose="02020603050405020304" pitchFamily="18" charset="0"/>
                <a:cs typeface="Times New Roman" panose="02020603050405020304" pitchFamily="18" charset="0"/>
              </a:rPr>
              <a:t>DCT + ICA</a:t>
            </a:r>
          </a:p>
          <a:p>
            <a:pPr algn="ctr">
              <a:buClr>
                <a:srgbClr val="002060"/>
              </a:buClr>
              <a:buSzPct val="90000"/>
            </a:pP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ICA</a:t>
            </a:r>
            <a:r>
              <a:rPr lang="ja-JP" altLang="en-US" dirty="0">
                <a:latin typeface="Times New Roman" panose="02020603050405020304" pitchFamily="18" charset="0"/>
                <a:cs typeface="Times New Roman" panose="02020603050405020304" pitchFamily="18" charset="0"/>
              </a:rPr>
              <a:t>基底を制限）</a:t>
            </a:r>
            <a:endParaRPr lang="en-US" altLang="ja-JP" dirty="0">
              <a:latin typeface="Times New Roman" panose="02020603050405020304" pitchFamily="18" charset="0"/>
              <a:cs typeface="Times New Roman" panose="02020603050405020304" pitchFamily="18" charset="0"/>
            </a:endParaRPr>
          </a:p>
        </p:txBody>
      </p:sp>
      <p:sp>
        <p:nvSpPr>
          <p:cNvPr id="7" name="正方形/長方形 6">
            <a:extLst>
              <a:ext uri="{FF2B5EF4-FFF2-40B4-BE49-F238E27FC236}">
                <a16:creationId xmlns:a16="http://schemas.microsoft.com/office/drawing/2014/main" id="{0EAD3D0D-9AC3-4673-AA1A-6F982305B8F0}"/>
              </a:ext>
            </a:extLst>
          </p:cNvPr>
          <p:cNvSpPr/>
          <p:nvPr/>
        </p:nvSpPr>
        <p:spPr>
          <a:xfrm>
            <a:off x="515918" y="914400"/>
            <a:ext cx="3793162" cy="4737981"/>
          </a:xfrm>
          <a:prstGeom prst="rect">
            <a:avLst/>
          </a:prstGeom>
          <a:noFill/>
          <a:ln w="38100">
            <a:solidFill>
              <a:schemeClr val="accent6"/>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7D0B4C40-6CBB-4E1D-8128-439E67F04B21}"/>
              </a:ext>
            </a:extLst>
          </p:cNvPr>
          <p:cNvSpPr/>
          <p:nvPr/>
        </p:nvSpPr>
        <p:spPr>
          <a:xfrm>
            <a:off x="212122" y="992959"/>
            <a:ext cx="2522167" cy="1212107"/>
          </a:xfrm>
          <a:prstGeom prst="wedgeRoundRectCallout">
            <a:avLst>
              <a:gd name="adj1" fmla="val 63018"/>
              <a:gd name="adj2" fmla="val 30254"/>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画像全体で使用する基底の種類に比例</a:t>
            </a:r>
          </a:p>
        </p:txBody>
      </p:sp>
      <p:sp>
        <p:nvSpPr>
          <p:cNvPr id="37" name="タイトル 1">
            <a:extLst>
              <a:ext uri="{FF2B5EF4-FFF2-40B4-BE49-F238E27FC236}">
                <a16:creationId xmlns:a16="http://schemas.microsoft.com/office/drawing/2014/main" id="{1B7BD1FD-4C85-41DB-851B-D3718E3D93FB}"/>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ハイブリッド手法の課題</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D88244E5-7D4E-4CC3-B22C-3324A4871F83}"/>
              </a:ext>
            </a:extLst>
          </p:cNvPr>
          <p:cNvSpPr txBox="1"/>
          <p:nvPr/>
        </p:nvSpPr>
        <p:spPr>
          <a:xfrm>
            <a:off x="2786048" y="3393224"/>
            <a:ext cx="1396536" cy="707886"/>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40" name="テキスト ボックス 39">
            <a:extLst>
              <a:ext uri="{FF2B5EF4-FFF2-40B4-BE49-F238E27FC236}">
                <a16:creationId xmlns:a16="http://schemas.microsoft.com/office/drawing/2014/main" id="{A65EA826-EDAC-4E5D-B2FD-B6B7996CB45D}"/>
              </a:ext>
            </a:extLst>
          </p:cNvPr>
          <p:cNvSpPr txBox="1"/>
          <p:nvPr/>
        </p:nvSpPr>
        <p:spPr>
          <a:xfrm>
            <a:off x="2792517" y="1451321"/>
            <a:ext cx="1396536" cy="707886"/>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基底の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31" name="吹き出し: 角を丸めた四角形 30">
            <a:extLst>
              <a:ext uri="{FF2B5EF4-FFF2-40B4-BE49-F238E27FC236}">
                <a16:creationId xmlns:a16="http://schemas.microsoft.com/office/drawing/2014/main" id="{254F1C31-64E8-46CF-9EA5-4551392DC7B2}"/>
              </a:ext>
            </a:extLst>
          </p:cNvPr>
          <p:cNvSpPr/>
          <p:nvPr/>
        </p:nvSpPr>
        <p:spPr>
          <a:xfrm>
            <a:off x="6642943" y="830572"/>
            <a:ext cx="2347504" cy="1073290"/>
          </a:xfrm>
          <a:prstGeom prst="wedgeRoundRectCallout">
            <a:avLst>
              <a:gd name="adj1" fmla="val -22885"/>
              <a:gd name="adj2" fmla="val 66600"/>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a:t>
            </a:r>
            <a:endParaRPr kumimoji="1" lang="en-US" altLang="ja-JP">
              <a:solidFill>
                <a:schemeClr val="tx1"/>
              </a:solidFill>
              <a:latin typeface="Times New Roman" panose="02020603050405020304" pitchFamily="18" charset="0"/>
              <a:cs typeface="Times New Roman" panose="02020603050405020304" pitchFamily="18" charset="0"/>
            </a:endParaRPr>
          </a:p>
          <a:p>
            <a:pPr algn="ctr"/>
            <a:r>
              <a:rPr lang="ja-JP" altLang="en-US">
                <a:solidFill>
                  <a:schemeClr val="tx1"/>
                </a:solidFill>
                <a:latin typeface="Times New Roman" panose="02020603050405020304" pitchFamily="18" charset="0"/>
                <a:cs typeface="Times New Roman" panose="02020603050405020304" pitchFamily="18" charset="0"/>
              </a:rPr>
              <a:t>基底の種類を制限</a:t>
            </a: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33" name="正方形/長方形 32">
            <a:extLst>
              <a:ext uri="{FF2B5EF4-FFF2-40B4-BE49-F238E27FC236}">
                <a16:creationId xmlns:a16="http://schemas.microsoft.com/office/drawing/2014/main" id="{B3F493D1-CE4B-6906-2C2E-98E02DC5987D}"/>
              </a:ext>
            </a:extLst>
          </p:cNvPr>
          <p:cNvSpPr/>
          <p:nvPr/>
        </p:nvSpPr>
        <p:spPr>
          <a:xfrm>
            <a:off x="770284" y="5912667"/>
            <a:ext cx="8000580" cy="79836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solidFill>
                <a:latin typeface="Times New Roman" panose="02020603050405020304" pitchFamily="18" charset="0"/>
                <a:cs typeface="Times New Roman" panose="02020603050405020304" pitchFamily="18" charset="0"/>
              </a:rPr>
              <a:t>付加情報を考慮した上で</a:t>
            </a:r>
            <a:r>
              <a:rPr lang="ja-JP" altLang="en-US" sz="2400" dirty="0">
                <a:solidFill>
                  <a:schemeClr val="accent2"/>
                </a:solidFill>
                <a:latin typeface="Times New Roman" panose="02020603050405020304" pitchFamily="18" charset="0"/>
                <a:cs typeface="Times New Roman" panose="02020603050405020304" pitchFamily="18" charset="0"/>
              </a:rPr>
              <a:t>最適</a:t>
            </a:r>
            <a:r>
              <a:rPr lang="ja-JP" altLang="en-US" sz="2400" dirty="0">
                <a:solidFill>
                  <a:schemeClr val="bg1"/>
                </a:solidFill>
                <a:latin typeface="Times New Roman" panose="02020603050405020304" pitchFamily="18" charset="0"/>
                <a:cs typeface="Times New Roman" panose="02020603050405020304" pitchFamily="18" charset="0"/>
              </a:rPr>
              <a:t>な</a:t>
            </a:r>
            <a:endParaRPr lang="en-US" altLang="ja-JP" sz="2400" dirty="0">
              <a:solidFill>
                <a:schemeClr val="bg1"/>
              </a:solidFill>
              <a:latin typeface="Times New Roman" panose="02020603050405020304" pitchFamily="18" charset="0"/>
              <a:cs typeface="Times New Roman" panose="02020603050405020304" pitchFamily="18" charset="0"/>
            </a:endParaRPr>
          </a:p>
          <a:p>
            <a:pPr algn="ctr"/>
            <a:r>
              <a:rPr lang="ja-JP" altLang="en-US" sz="2400" dirty="0">
                <a:solidFill>
                  <a:schemeClr val="bg1"/>
                </a:solidFill>
                <a:latin typeface="Times New Roman" panose="02020603050405020304" pitchFamily="18" charset="0"/>
                <a:cs typeface="Times New Roman" panose="02020603050405020304" pitchFamily="18" charset="0"/>
              </a:rPr>
              <a:t>“適用</a:t>
            </a:r>
            <a:r>
              <a:rPr lang="ja-JP" altLang="en-US" sz="2400" dirty="0">
                <a:solidFill>
                  <a:schemeClr val="accent2"/>
                </a:solidFill>
                <a:latin typeface="Times New Roman" panose="02020603050405020304" pitchFamily="18" charset="0"/>
                <a:cs typeface="Times New Roman" panose="02020603050405020304" pitchFamily="18" charset="0"/>
              </a:rPr>
              <a:t>ブロック</a:t>
            </a:r>
            <a:r>
              <a:rPr lang="ja-JP" altLang="en-US" sz="2400" dirty="0">
                <a:solidFill>
                  <a:schemeClr val="bg1"/>
                </a:solidFill>
                <a:latin typeface="Times New Roman" panose="02020603050405020304" pitchFamily="18" charset="0"/>
                <a:cs typeface="Times New Roman" panose="02020603050405020304" pitchFamily="18" charset="0"/>
              </a:rPr>
              <a:t>”，</a:t>
            </a:r>
            <a:r>
              <a:rPr lang="en-US" altLang="ja-JP" sz="2400" dirty="0">
                <a:solidFill>
                  <a:schemeClr val="bg1"/>
                </a:solidFill>
                <a:latin typeface="Times New Roman" panose="02020603050405020304" pitchFamily="18" charset="0"/>
                <a:cs typeface="Times New Roman" panose="02020603050405020304" pitchFamily="18" charset="0"/>
              </a:rPr>
              <a:t>ICA</a:t>
            </a:r>
            <a:r>
              <a:rPr lang="ja-JP" altLang="en-US" sz="2400" dirty="0">
                <a:solidFill>
                  <a:schemeClr val="bg1"/>
                </a:solidFill>
                <a:latin typeface="Times New Roman" panose="02020603050405020304" pitchFamily="18" charset="0"/>
                <a:cs typeface="Times New Roman" panose="02020603050405020304" pitchFamily="18" charset="0"/>
              </a:rPr>
              <a:t>基底の“</a:t>
            </a:r>
            <a:r>
              <a:rPr lang="ja-JP" altLang="en-US" sz="2400" dirty="0">
                <a:solidFill>
                  <a:schemeClr val="accent2"/>
                </a:solidFill>
                <a:latin typeface="Times New Roman" panose="02020603050405020304" pitchFamily="18" charset="0"/>
                <a:cs typeface="Times New Roman" panose="02020603050405020304" pitchFamily="18" charset="0"/>
              </a:rPr>
              <a:t>種類</a:t>
            </a:r>
            <a:r>
              <a:rPr lang="ja-JP" altLang="en-US" sz="2400" dirty="0">
                <a:solidFill>
                  <a:schemeClr val="bg1"/>
                </a:solidFill>
                <a:latin typeface="Times New Roman" panose="02020603050405020304" pitchFamily="18" charset="0"/>
                <a:cs typeface="Times New Roman" panose="02020603050405020304" pitchFamily="18" charset="0"/>
              </a:rPr>
              <a:t>”，“</a:t>
            </a:r>
            <a:r>
              <a:rPr lang="ja-JP" altLang="en-US" sz="2400" dirty="0">
                <a:solidFill>
                  <a:schemeClr val="accent2"/>
                </a:solidFill>
                <a:latin typeface="Times New Roman" panose="02020603050405020304" pitchFamily="18" charset="0"/>
                <a:cs typeface="Times New Roman" panose="02020603050405020304" pitchFamily="18" charset="0"/>
              </a:rPr>
              <a:t>個数</a:t>
            </a:r>
            <a:r>
              <a:rPr lang="ja-JP" altLang="en-US" sz="2400" dirty="0">
                <a:solidFill>
                  <a:schemeClr val="bg1"/>
                </a:solidFill>
                <a:latin typeface="Times New Roman" panose="02020603050405020304" pitchFamily="18" charset="0"/>
                <a:cs typeface="Times New Roman" panose="02020603050405020304" pitchFamily="18" charset="0"/>
              </a:rPr>
              <a:t>”を明らかにする</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13446B36-E866-A6F4-0AC5-EEDCFA40DF20}"/>
              </a:ext>
            </a:extLst>
          </p:cNvPr>
          <p:cNvSpPr txBox="1"/>
          <p:nvPr/>
        </p:nvSpPr>
        <p:spPr>
          <a:xfrm>
            <a:off x="4893212" y="3407511"/>
            <a:ext cx="1409360"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係数と</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
        <p:nvSpPr>
          <p:cNvPr id="36" name="テキスト ボックス 35">
            <a:extLst>
              <a:ext uri="{FF2B5EF4-FFF2-40B4-BE49-F238E27FC236}">
                <a16:creationId xmlns:a16="http://schemas.microsoft.com/office/drawing/2014/main" id="{EA3E955C-D5D8-D3F5-197A-E9A613E402AA}"/>
              </a:ext>
            </a:extLst>
          </p:cNvPr>
          <p:cNvSpPr txBox="1"/>
          <p:nvPr/>
        </p:nvSpPr>
        <p:spPr>
          <a:xfrm>
            <a:off x="7254533" y="3371677"/>
            <a:ext cx="1409360" cy="1015663"/>
          </a:xfrm>
          <a:prstGeom prst="rect">
            <a:avLst/>
          </a:prstGeom>
          <a:noFill/>
        </p:spPr>
        <p:txBody>
          <a:bodyPr wrap="none" rtlCol="0">
            <a:spAutoFit/>
          </a:bodyPr>
          <a:lstStyle/>
          <a:p>
            <a:pPr algn="ctr"/>
            <a:r>
              <a:rPr lang="en-US" altLang="ja-JP" sz="2000" dirty="0">
                <a:solidFill>
                  <a:schemeClr val="bg1"/>
                </a:solidFill>
                <a:latin typeface="Times New Roman" panose="02020603050405020304" pitchFamily="18" charset="0"/>
                <a:cs typeface="Times New Roman" panose="02020603050405020304" pitchFamily="18" charset="0"/>
              </a:rPr>
              <a:t>DCT</a:t>
            </a:r>
            <a:r>
              <a:rPr lang="ja-JP" altLang="en-US" sz="2000" dirty="0">
                <a:solidFill>
                  <a:schemeClr val="bg1"/>
                </a:solidFill>
                <a:latin typeface="Times New Roman" panose="02020603050405020304" pitchFamily="18" charset="0"/>
                <a:cs typeface="Times New Roman" panose="02020603050405020304" pitchFamily="18" charset="0"/>
              </a:rPr>
              <a:t>係数と</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ICA</a:t>
            </a:r>
            <a:r>
              <a:rPr lang="ja-JP" altLang="en-US" sz="2000" dirty="0">
                <a:solidFill>
                  <a:schemeClr val="bg1"/>
                </a:solidFill>
                <a:latin typeface="Times New Roman" panose="02020603050405020304" pitchFamily="18" charset="0"/>
                <a:cs typeface="Times New Roman" panose="02020603050405020304" pitchFamily="18" charset="0"/>
              </a:rPr>
              <a:t>係数の</a:t>
            </a:r>
            <a:endParaRPr lang="en-US" altLang="ja-JP" sz="2000" dirty="0">
              <a:solidFill>
                <a:schemeClr val="bg1"/>
              </a:solidFill>
              <a:latin typeface="Times New Roman" panose="02020603050405020304" pitchFamily="18" charset="0"/>
              <a:cs typeface="Times New Roman" panose="02020603050405020304" pitchFamily="18" charset="0"/>
            </a:endParaRPr>
          </a:p>
          <a:p>
            <a:pPr algn="ctr"/>
            <a:r>
              <a:rPr lang="en-US" altLang="ja-JP" sz="2000" dirty="0">
                <a:solidFill>
                  <a:schemeClr val="bg1"/>
                </a:solidFill>
                <a:latin typeface="Times New Roman" panose="02020603050405020304" pitchFamily="18" charset="0"/>
                <a:cs typeface="Times New Roman" panose="02020603050405020304" pitchFamily="18" charset="0"/>
              </a:rPr>
              <a:t>Entropy</a:t>
            </a:r>
          </a:p>
        </p:txBody>
      </p:sp>
    </p:spTree>
    <p:extLst>
      <p:ext uri="{BB962C8B-B14F-4D97-AF65-F5344CB8AC3E}">
        <p14:creationId xmlns:p14="http://schemas.microsoft.com/office/powerpoint/2010/main" val="31095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9442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985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8589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1572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7597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p:cNvCxnSpPr>
          <p:nvPr/>
        </p:nvCxnSpPr>
        <p:spPr>
          <a:xfrm flipH="1">
            <a:off x="4397760" y="4817797"/>
            <a:ext cx="1"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16563"/>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4235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5530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773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515490" y="4657745"/>
            <a:ext cx="1584572"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a:latin typeface="Times New Roman" panose="02020603050405020304" pitchFamily="18" charset="0"/>
                <a:cs typeface="Times New Roman" panose="02020603050405020304" pitchFamily="18" charset="0"/>
              </a:rPr>
              <a:t>大まかな</a:t>
            </a:r>
            <a:endParaRPr lang="en-US" altLang="ja-JP" sz="1600" dirty="0">
              <a:latin typeface="Times New Roman" panose="02020603050405020304" pitchFamily="18" charset="0"/>
              <a:cs typeface="Times New Roman" panose="02020603050405020304" pitchFamily="18" charset="0"/>
            </a:endParaRPr>
          </a:p>
          <a:p>
            <a:pPr algn="ctr"/>
            <a:r>
              <a:rPr lang="ja-JP" altLang="en-US" sz="1600" dirty="0">
                <a:latin typeface="Times New Roman" panose="02020603050405020304" pitchFamily="18" charset="0"/>
                <a:cs typeface="Times New Roman" panose="02020603050405020304" pitchFamily="18" charset="0"/>
              </a:rPr>
              <a:t>“種類”と“個数”を決定</a:t>
            </a:r>
          </a:p>
        </p:txBody>
      </p:sp>
      <p:cxnSp>
        <p:nvCxnSpPr>
          <p:cNvPr id="122" name="カギ線コネクタ 44">
            <a:extLst>
              <a:ext uri="{FF2B5EF4-FFF2-40B4-BE49-F238E27FC236}">
                <a16:creationId xmlns:a16="http://schemas.microsoft.com/office/drawing/2014/main" id="{E0E4782D-0570-40DF-A50E-3AC4D35323E4}"/>
              </a:ext>
            </a:extLst>
          </p:cNvPr>
          <p:cNvCxnSpPr>
            <a:cxnSpLocks/>
          </p:cNvCxnSpPr>
          <p:nvPr/>
        </p:nvCxnSpPr>
        <p:spPr>
          <a:xfrm flipV="1">
            <a:off x="2139391" y="330919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51625"/>
            <a:ext cx="2141113" cy="156155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210008" y="515819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a:latin typeface="Times New Roman" panose="02020603050405020304" pitchFamily="18" charset="0"/>
                <a:cs typeface="Times New Roman" panose="02020603050405020304" pitchFamily="18" charset="0"/>
              </a:rPr>
              <a:t>各</a:t>
            </a:r>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基底を評価</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966071" y="1206685"/>
            <a:ext cx="877163" cy="369332"/>
          </a:xfrm>
          <a:prstGeom prst="rect">
            <a:avLst/>
          </a:prstGeom>
          <a:noFill/>
        </p:spPr>
        <p:txBody>
          <a:bodyPr wrap="none" rtlCol="0">
            <a:spAutoFit/>
          </a:bodyPr>
          <a:lstStyle/>
          <a:p>
            <a:r>
              <a:rPr lang="ja-JP" altLang="en-US" dirty="0">
                <a:latin typeface="Times New Roman" panose="02020603050405020304" pitchFamily="18" charset="0"/>
                <a:cs typeface="Times New Roman" panose="02020603050405020304" pitchFamily="18" charset="0"/>
              </a:rPr>
              <a:t>制限前</a:t>
            </a: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8643"/>
            <a:ext cx="1186542"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en-US" altLang="ja-JP" sz="160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7257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2320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337567" y="5158196"/>
            <a:ext cx="1792995"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dirty="0">
                <a:latin typeface="Times New Roman" panose="02020603050405020304" pitchFamily="18" charset="0"/>
                <a:cs typeface="Times New Roman" panose="02020603050405020304" pitchFamily="18" charset="0"/>
              </a:rPr>
              <a:t>最適な“</a:t>
            </a:r>
            <a:r>
              <a:rPr lang="ja-JP" altLang="en-US" sz="1600" dirty="0">
                <a:solidFill>
                  <a:schemeClr val="accent2"/>
                </a:solidFill>
                <a:latin typeface="Times New Roman" panose="02020603050405020304" pitchFamily="18" charset="0"/>
                <a:cs typeface="Times New Roman" panose="02020603050405020304" pitchFamily="18" charset="0"/>
              </a:rPr>
              <a:t>種類</a:t>
            </a:r>
            <a:r>
              <a:rPr lang="ja-JP" altLang="en-US" sz="1600" dirty="0">
                <a:latin typeface="Times New Roman" panose="02020603050405020304" pitchFamily="18" charset="0"/>
                <a:cs typeface="Times New Roman" panose="02020603050405020304" pitchFamily="18" charset="0"/>
              </a:rPr>
              <a:t>”と“</a:t>
            </a:r>
            <a:r>
              <a:rPr lang="ja-JP" altLang="en-US" sz="1600" dirty="0">
                <a:solidFill>
                  <a:schemeClr val="accent2"/>
                </a:solidFill>
                <a:latin typeface="Times New Roman" panose="02020603050405020304" pitchFamily="18" charset="0"/>
                <a:cs typeface="Times New Roman" panose="02020603050405020304" pitchFamily="18" charset="0"/>
              </a:rPr>
              <a:t>個数</a:t>
            </a:r>
            <a:r>
              <a:rPr lang="ja-JP" altLang="en-US" sz="1600" dirty="0">
                <a:latin typeface="Times New Roman" panose="02020603050405020304" pitchFamily="18" charset="0"/>
                <a:cs typeface="Times New Roman" panose="02020603050405020304" pitchFamily="18" charset="0"/>
              </a:rPr>
              <a:t>”を決定</a:t>
            </a:r>
            <a:endParaRPr lang="en-US" altLang="ja-JP" sz="1600" dirty="0">
              <a:latin typeface="Times New Roman" panose="02020603050405020304" pitchFamily="18" charset="0"/>
              <a:cs typeface="Times New Roman" panose="02020603050405020304" pitchFamily="18" charset="0"/>
            </a:endParaRP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020210" y="5021622"/>
            <a:ext cx="4346993" cy="1499770"/>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045722" y="5736106"/>
            <a:ext cx="29184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26602"/>
            <a:ext cx="987643" cy="338554"/>
          </a:xfrm>
          <a:prstGeom prst="rect">
            <a:avLst/>
          </a:prstGeom>
          <a:noFill/>
        </p:spPr>
        <p:txBody>
          <a:bodyPr wrap="none" rtlCol="0">
            <a:spAutoFit/>
          </a:bodyPr>
          <a:lstStyle/>
          <a:p>
            <a:r>
              <a:rPr lang="en-US" altLang="ja-JP" sz="1600" dirty="0">
                <a:latin typeface="Times New Roman" panose="02020603050405020304" pitchFamily="18" charset="0"/>
                <a:cs typeface="Times New Roman" panose="02020603050405020304" pitchFamily="18" charset="0"/>
              </a:rPr>
              <a:t>ICA</a:t>
            </a:r>
            <a:r>
              <a:rPr lang="ja-JP" altLang="en-US" sz="1600" dirty="0">
                <a:latin typeface="Times New Roman" panose="02020603050405020304" pitchFamily="18" charset="0"/>
                <a:cs typeface="Times New Roman" panose="02020603050405020304" pitchFamily="18" charset="0"/>
              </a:rPr>
              <a:t> 基底</a:t>
            </a: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6547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5060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611857"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30562" y="5736106"/>
            <a:ext cx="46032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44490"/>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51098"/>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925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868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4235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5530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8716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754796" y="1150126"/>
            <a:ext cx="877163" cy="369332"/>
          </a:xfrm>
          <a:prstGeom prst="rect">
            <a:avLst/>
          </a:prstGeom>
          <a:noFill/>
        </p:spPr>
        <p:txBody>
          <a:bodyPr wrap="none" rtlCol="0">
            <a:spAutoFit/>
          </a:bodyPr>
          <a:lstStyle/>
          <a:p>
            <a:r>
              <a:rPr lang="ja-JP" altLang="en-US" dirty="0">
                <a:latin typeface="Times New Roman" panose="02020603050405020304" pitchFamily="18" charset="0"/>
                <a:cs typeface="Times New Roman" panose="02020603050405020304" pitchFamily="18" charset="0"/>
              </a:rPr>
              <a:t>制限後</a:t>
            </a: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提案手法の概要</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7171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1961624" y="2760316"/>
            <a:ext cx="1646605" cy="523220"/>
          </a:xfrm>
          <a:prstGeom prst="rect">
            <a:avLst/>
          </a:prstGeom>
          <a:noFill/>
        </p:spPr>
        <p:txBody>
          <a:bodyPr wrap="none" rtlCol="0">
            <a:spAutoFit/>
          </a:bodyPr>
          <a:lstStyle/>
          <a:p>
            <a:pPr algn="ctr"/>
            <a:r>
              <a:rPr lang="ja-JP" altLang="en-US" sz="1400">
                <a:highlight>
                  <a:srgbClr val="FFFFFF"/>
                </a:highlight>
                <a:latin typeface="Times New Roman" panose="02020603050405020304" pitchFamily="18" charset="0"/>
                <a:cs typeface="Times New Roman" panose="02020603050405020304" pitchFamily="18" charset="0"/>
              </a:rPr>
              <a:t>大まかな</a:t>
            </a:r>
            <a:endParaRPr lang="en-US" altLang="ja-JP" sz="1400" dirty="0">
              <a:highlight>
                <a:srgbClr val="FFFFFF"/>
              </a:highlight>
              <a:latin typeface="Times New Roman" panose="02020603050405020304" pitchFamily="18" charset="0"/>
              <a:cs typeface="Times New Roman" panose="02020603050405020304" pitchFamily="18" charset="0"/>
            </a:endParaRPr>
          </a:p>
          <a:p>
            <a:pPr algn="ctr"/>
            <a:r>
              <a:rPr lang="ja-JP" altLang="en-US" sz="1400">
                <a:highlight>
                  <a:srgbClr val="FFFFFF"/>
                </a:highlight>
                <a:latin typeface="Times New Roman" panose="02020603050405020304" pitchFamily="18" charset="0"/>
                <a:cs typeface="Times New Roman" panose="02020603050405020304" pitchFamily="18" charset="0"/>
              </a:rPr>
              <a:t>適用ブロックを決定</a:t>
            </a: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24077"/>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70327" y="5655534"/>
            <a:ext cx="1005404" cy="338554"/>
          </a:xfrm>
          <a:prstGeom prst="rect">
            <a:avLst/>
          </a:prstGeom>
          <a:noFill/>
        </p:spPr>
        <p:txBody>
          <a:bodyPr wrap="none" rtlCol="0">
            <a:spAutoFit/>
          </a:bodyPr>
          <a:lstStyle/>
          <a:p>
            <a:pPr algn="ctr"/>
            <a:r>
              <a:rPr lang="ja-JP" altLang="en-US" sz="1600" dirty="0">
                <a:latin typeface="Times New Roman" panose="02020603050405020304" pitchFamily="18" charset="0"/>
                <a:cs typeface="Times New Roman" panose="02020603050405020304" pitchFamily="18" charset="0"/>
              </a:rPr>
              <a:t>付加情報</a:t>
            </a:r>
            <a:endParaRPr lang="en-US" sz="1600" dirty="0">
              <a:latin typeface="Times New Roman" panose="02020603050405020304" pitchFamily="18" charset="0"/>
              <a:cs typeface="Times New Roman" panose="02020603050405020304" pitchFamily="18" charset="0"/>
            </a:endParaRP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92997"/>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6027" y="956865"/>
            <a:ext cx="4666620" cy="523220"/>
          </a:xfrm>
        </p:spPr>
        <p:txBody>
          <a:bodyPr>
            <a:normAutofit/>
          </a:bodyPr>
          <a:lstStyle/>
          <a:p>
            <a:pPr>
              <a:buFont typeface="Wingdings" panose="05000000000000000000" pitchFamily="2" charset="2"/>
              <a:buChar char="ü"/>
            </a:pPr>
            <a:r>
              <a:rPr lang="ja-JP" altLang="en-US" dirty="0">
                <a:latin typeface="Times New Roman" panose="02020603050405020304" pitchFamily="18" charset="0"/>
              </a:rPr>
              <a:t> システム構成図</a:t>
            </a:r>
            <a:endParaRPr lang="en-US" altLang="ja-JP" dirty="0">
              <a:solidFill>
                <a:schemeClr val="accent2"/>
              </a:solidFill>
              <a:latin typeface="Times New Roman" panose="02020603050405020304" pitchFamily="18" charset="0"/>
            </a:endParaRPr>
          </a:p>
        </p:txBody>
      </p:sp>
      <p:sp>
        <p:nvSpPr>
          <p:cNvPr id="55" name="テキスト ボックス 54">
            <a:extLst>
              <a:ext uri="{FF2B5EF4-FFF2-40B4-BE49-F238E27FC236}">
                <a16:creationId xmlns:a16="http://schemas.microsoft.com/office/drawing/2014/main" id="{48BDC8B5-480F-E5B0-161D-4B937CF6620D}"/>
              </a:ext>
            </a:extLst>
          </p:cNvPr>
          <p:cNvSpPr txBox="1"/>
          <p:nvPr/>
        </p:nvSpPr>
        <p:spPr>
          <a:xfrm>
            <a:off x="5234479" y="3168194"/>
            <a:ext cx="2126245" cy="338554"/>
          </a:xfrm>
          <a:prstGeom prst="rect">
            <a:avLst/>
          </a:prstGeom>
          <a:solidFill>
            <a:schemeClr val="bg1"/>
          </a:solidFill>
        </p:spPr>
        <p:txBody>
          <a:bodyPr wrap="square">
            <a:spAutoFit/>
          </a:bodyPr>
          <a:lstStyle/>
          <a:p>
            <a:pPr algn="ctr"/>
            <a:r>
              <a:rPr lang="ja-JP" altLang="en-US" sz="1600" dirty="0">
                <a:latin typeface="Times New Roman" panose="02020603050405020304" pitchFamily="18" charset="0"/>
                <a:cs typeface="Times New Roman" panose="02020603050405020304" pitchFamily="18" charset="0"/>
              </a:rPr>
              <a:t>“適用</a:t>
            </a:r>
            <a:r>
              <a:rPr lang="ja-JP" altLang="en-US" sz="1600" dirty="0">
                <a:solidFill>
                  <a:schemeClr val="accent2"/>
                </a:solidFill>
                <a:latin typeface="Times New Roman" panose="02020603050405020304" pitchFamily="18" charset="0"/>
                <a:cs typeface="Times New Roman" panose="02020603050405020304" pitchFamily="18" charset="0"/>
              </a:rPr>
              <a:t>ブロック</a:t>
            </a:r>
            <a:r>
              <a:rPr lang="ja-JP" altLang="en-US" sz="1600" dirty="0">
                <a:latin typeface="Times New Roman" panose="02020603050405020304" pitchFamily="18" charset="0"/>
                <a:cs typeface="Times New Roman" panose="02020603050405020304" pitchFamily="18" charset="0"/>
              </a:rPr>
              <a:t>”が決定</a:t>
            </a:r>
            <a:endParaRPr lang="en-US" altLang="ja-JP" sz="1600" dirty="0">
              <a:latin typeface="Times New Roman" panose="02020603050405020304" pitchFamily="18" charset="0"/>
              <a:cs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AFD38FD2-EAD9-11B5-9043-A95B98E981D3}"/>
              </a:ext>
            </a:extLst>
          </p:cNvPr>
          <p:cNvSpPr txBox="1">
            <a:spLocks/>
          </p:cNvSpPr>
          <p:nvPr/>
        </p:nvSpPr>
        <p:spPr>
          <a:xfrm>
            <a:off x="1660804" y="4664992"/>
            <a:ext cx="482377"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solidFill>
                  <a:schemeClr val="accent2"/>
                </a:solidFill>
                <a:latin typeface="Times New Roman" panose="02020603050405020304" pitchFamily="18" charset="0"/>
              </a:rPr>
              <a:t>①</a:t>
            </a:r>
            <a:endParaRPr lang="en-US" altLang="ja-JP" dirty="0">
              <a:solidFill>
                <a:schemeClr val="accent2"/>
              </a:solidFill>
              <a:latin typeface="Times New Roman" panose="02020603050405020304" pitchFamily="18" charset="0"/>
            </a:endParaRPr>
          </a:p>
        </p:txBody>
      </p:sp>
      <p:sp>
        <p:nvSpPr>
          <p:cNvPr id="58" name="コンテンツ プレースホルダー 2">
            <a:extLst>
              <a:ext uri="{FF2B5EF4-FFF2-40B4-BE49-F238E27FC236}">
                <a16:creationId xmlns:a16="http://schemas.microsoft.com/office/drawing/2014/main" id="{5C58B33E-15D7-414F-E90B-BE45ECCA9E82}"/>
              </a:ext>
            </a:extLst>
          </p:cNvPr>
          <p:cNvSpPr txBox="1">
            <a:spLocks/>
          </p:cNvSpPr>
          <p:nvPr/>
        </p:nvSpPr>
        <p:spPr>
          <a:xfrm>
            <a:off x="4605591" y="5165800"/>
            <a:ext cx="482377"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solidFill>
                  <a:schemeClr val="accent2"/>
                </a:solidFill>
                <a:latin typeface="Times New Roman" panose="02020603050405020304" pitchFamily="18" charset="0"/>
              </a:rPr>
              <a:t>②</a:t>
            </a:r>
            <a:endParaRPr lang="en-US" altLang="ja-JP" dirty="0">
              <a:solidFill>
                <a:schemeClr val="accent2"/>
              </a:solidFill>
              <a:latin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4B208613-0F4F-FD81-8EF2-939041F95CED}"/>
              </a:ext>
            </a:extLst>
          </p:cNvPr>
          <p:cNvSpPr txBox="1">
            <a:spLocks/>
          </p:cNvSpPr>
          <p:nvPr/>
        </p:nvSpPr>
        <p:spPr>
          <a:xfrm>
            <a:off x="6696628" y="5165800"/>
            <a:ext cx="482377"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solidFill>
                  <a:schemeClr val="accent2"/>
                </a:solidFill>
                <a:latin typeface="Times New Roman" panose="02020603050405020304" pitchFamily="18" charset="0"/>
              </a:rPr>
              <a:t>③</a:t>
            </a:r>
            <a:endParaRPr lang="en-US" altLang="ja-JP" dirty="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842851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A18CEF08-F9AB-4806-9B55-4D250E2B5C39}"/>
              </a:ext>
            </a:extLst>
          </p:cNvPr>
          <p:cNvGrpSpPr/>
          <p:nvPr/>
        </p:nvGrpSpPr>
        <p:grpSpPr>
          <a:xfrm rot="5400000">
            <a:off x="5692737" y="2992275"/>
            <a:ext cx="971303" cy="646331"/>
            <a:chOff x="7481454" y="1451459"/>
            <a:chExt cx="971303" cy="975474"/>
          </a:xfrm>
        </p:grpSpPr>
        <p:sp>
          <p:nvSpPr>
            <p:cNvPr id="51" name="大かっこ 50">
              <a:extLst>
                <a:ext uri="{FF2B5EF4-FFF2-40B4-BE49-F238E27FC236}">
                  <a16:creationId xmlns:a16="http://schemas.microsoft.com/office/drawing/2014/main" id="{D8EF6AA1-7F9F-490F-9F55-C9CD926FCF98}"/>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BDEDF0B3-6C95-420D-9B65-904C50F395B0}"/>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コンテンツ プレースホルダー 18" descr="C:\Users\kawamura\study\ゼミ\基底画像（永久保存版）\barbara.bmp">
            <a:extLst>
              <a:ext uri="{FF2B5EF4-FFF2-40B4-BE49-F238E27FC236}">
                <a16:creationId xmlns:a16="http://schemas.microsoft.com/office/drawing/2014/main" id="{7C3BF4D0-D5CC-4936-99B0-C4C5CF079B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44" y="2798075"/>
            <a:ext cx="2013372" cy="2013372"/>
          </a:xfrm>
          <a:prstGeom prst="rect">
            <a:avLst/>
          </a:prstGeom>
          <a:noFill/>
          <a:ln w="25400">
            <a:noFill/>
          </a:ln>
        </p:spPr>
      </p:pic>
      <p:grpSp>
        <p:nvGrpSpPr>
          <p:cNvPr id="37" name="グループ化 36">
            <a:extLst>
              <a:ext uri="{FF2B5EF4-FFF2-40B4-BE49-F238E27FC236}">
                <a16:creationId xmlns:a16="http://schemas.microsoft.com/office/drawing/2014/main" id="{DEFF8CF7-A193-964A-A83E-C13B5D5A73CB}"/>
              </a:ext>
            </a:extLst>
          </p:cNvPr>
          <p:cNvGrpSpPr/>
          <p:nvPr/>
        </p:nvGrpSpPr>
        <p:grpSpPr>
          <a:xfrm>
            <a:off x="732469" y="3242993"/>
            <a:ext cx="3534640" cy="1348123"/>
            <a:chOff x="-2279078" y="8191654"/>
            <a:chExt cx="4865902" cy="1853667"/>
          </a:xfrm>
        </p:grpSpPr>
        <p:sp>
          <p:nvSpPr>
            <p:cNvPr id="39" name="正方形/長方形 38">
              <a:extLst>
                <a:ext uri="{FF2B5EF4-FFF2-40B4-BE49-F238E27FC236}">
                  <a16:creationId xmlns:a16="http://schemas.microsoft.com/office/drawing/2014/main" id="{E5D53A6D-C11A-9549-9D66-118104C341CA}"/>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128768" y="9118488"/>
              <a:ext cx="2824094" cy="5288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26" y="8191654"/>
              <a:ext cx="1891498" cy="1853667"/>
            </a:xfrm>
            <a:prstGeom prst="rect">
              <a:avLst/>
            </a:prstGeom>
            <a:ln w="28575">
              <a:solidFill>
                <a:srgbClr val="FF0000"/>
              </a:solidFill>
            </a:ln>
          </p:spPr>
        </p:pic>
      </p:grpSp>
      <p:sp>
        <p:nvSpPr>
          <p:cNvPr id="36" name="タイトル 1">
            <a:extLst>
              <a:ext uri="{FF2B5EF4-FFF2-40B4-BE49-F238E27FC236}">
                <a16:creationId xmlns:a16="http://schemas.microsoft.com/office/drawing/2014/main" id="{13B62C7C-89E8-4A7A-9094-4CFF8580785E}"/>
              </a:ext>
            </a:extLst>
          </p:cNvPr>
          <p:cNvSpPr>
            <a:spLocks noGrp="1"/>
          </p:cNvSpPr>
          <p:nvPr>
            <p:ph type="title"/>
          </p:nvPr>
        </p:nvSpPr>
        <p:spPr>
          <a:xfrm>
            <a:off x="273049" y="88900"/>
            <a:ext cx="8219197" cy="578427"/>
          </a:xfrm>
        </p:spPr>
        <p:txBody>
          <a:bodyPr>
            <a:normAutofit fontScale="90000"/>
          </a:bodyPr>
          <a:lstStyle/>
          <a:p>
            <a:r>
              <a:rPr lang="en-US" altLang="ja-JP" dirty="0">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ブロックごとの最適な“種類”を決定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①</a:t>
            </a:r>
          </a:p>
        </p:txBody>
      </p:sp>
      <p:sp>
        <p:nvSpPr>
          <p:cNvPr id="38" name="コンテンツ プレースホルダー 2">
            <a:extLst>
              <a:ext uri="{FF2B5EF4-FFF2-40B4-BE49-F238E27FC236}">
                <a16:creationId xmlns:a16="http://schemas.microsoft.com/office/drawing/2014/main" id="{EE9F0268-D8A6-47A1-95A6-CD63B2649B84}"/>
              </a:ext>
            </a:extLst>
          </p:cNvPr>
          <p:cNvSpPr>
            <a:spLocks noGrp="1"/>
          </p:cNvSpPr>
          <p:nvPr>
            <p:ph idx="1"/>
          </p:nvPr>
        </p:nvSpPr>
        <p:spPr>
          <a:xfrm>
            <a:off x="321589" y="836810"/>
            <a:ext cx="8675961" cy="832596"/>
          </a:xfrm>
        </p:spPr>
        <p:txBody>
          <a:bodyPr>
            <a:normAutofit/>
          </a:bodyPr>
          <a:lstStyle/>
          <a:p>
            <a:pPr>
              <a:buFont typeface="Wingdings" panose="05000000000000000000" pitchFamily="2" charset="2"/>
              <a:buChar char="ü"/>
            </a:pPr>
            <a:r>
              <a:rPr lang="ja-JP" altLang="en-US" sz="2000" dirty="0">
                <a:latin typeface="Times New Roman" panose="02020603050405020304" pitchFamily="18" charset="0"/>
              </a:rPr>
              <a:t> 基底の</a:t>
            </a:r>
            <a:r>
              <a:rPr lang="ja-JP" altLang="en-US" sz="2000" dirty="0">
                <a:latin typeface="ＭＳ Ｐゴシック" panose="020B0600070205080204" pitchFamily="50" charset="-128"/>
                <a:ea typeface="ＭＳ Ｐゴシック" panose="020B0600070205080204" pitchFamily="50" charset="-128"/>
              </a:rPr>
              <a:t>“</a:t>
            </a:r>
            <a:r>
              <a:rPr lang="ja-JP" altLang="en-US" sz="2000" dirty="0">
                <a:latin typeface="Times New Roman" panose="02020603050405020304" pitchFamily="18" charset="0"/>
              </a:rPr>
              <a:t>個数</a:t>
            </a:r>
            <a:r>
              <a:rPr lang="ja-JP" altLang="en-US" sz="2000" dirty="0">
                <a:latin typeface="ＭＳ Ｐゴシック" panose="020B0600070205080204" pitchFamily="50" charset="-128"/>
                <a:ea typeface="ＭＳ Ｐゴシック" panose="020B0600070205080204" pitchFamily="50" charset="-128"/>
              </a:rPr>
              <a:t>”</a:t>
            </a:r>
            <a:r>
              <a:rPr lang="ja-JP" altLang="en-US" sz="2000" dirty="0">
                <a:latin typeface="Times New Roman" panose="02020603050405020304" pitchFamily="18" charset="0"/>
              </a:rPr>
              <a:t>が決まるたびに，</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どの</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a:t>
            </a:r>
            <a:r>
              <a:rPr lang="ja-JP" altLang="en-US" sz="2000" dirty="0">
                <a:latin typeface="ＭＳ Ｐゴシック" panose="020B0600070205080204" pitchFamily="50" charset="-128"/>
                <a:ea typeface="ＭＳ Ｐゴシック" panose="020B0600070205080204" pitchFamily="50" charset="-128"/>
              </a:rPr>
              <a:t>（“</a:t>
            </a:r>
            <a:r>
              <a:rPr lang="ja-JP" altLang="en-US" sz="2000" dirty="0">
                <a:latin typeface="Times New Roman" panose="02020603050405020304" pitchFamily="18" charset="0"/>
              </a:rPr>
              <a:t>種類</a:t>
            </a:r>
            <a:r>
              <a:rPr lang="ja-JP" altLang="en-US" sz="2000" dirty="0">
                <a:latin typeface="ＭＳ Ｐゴシック" panose="020B0600070205080204" pitchFamily="50" charset="-128"/>
                <a:ea typeface="ＭＳ Ｐゴシック" panose="020B0600070205080204" pitchFamily="50" charset="-128"/>
              </a:rPr>
              <a:t>”）</a:t>
            </a:r>
            <a:r>
              <a:rPr lang="ja-JP" altLang="en-US" sz="2000" dirty="0">
                <a:latin typeface="Times New Roman" panose="02020603050405020304" pitchFamily="18" charset="0"/>
              </a:rPr>
              <a:t>を使うか悩んでいると</a:t>
            </a:r>
            <a:r>
              <a:rPr lang="ja-JP" altLang="en-US" sz="2000" dirty="0">
                <a:solidFill>
                  <a:schemeClr val="accent2"/>
                </a:solidFill>
                <a:latin typeface="Times New Roman" panose="02020603050405020304" pitchFamily="18" charset="0"/>
              </a:rPr>
              <a:t>時間</a:t>
            </a:r>
            <a:r>
              <a:rPr lang="ja-JP" altLang="en-US" sz="2000" dirty="0">
                <a:latin typeface="Times New Roman" panose="02020603050405020304" pitchFamily="18" charset="0"/>
              </a:rPr>
              <a:t>がかかってしまう</a:t>
            </a:r>
            <a:r>
              <a:rPr lang="en-US" altLang="ja-JP" sz="2000" dirty="0">
                <a:latin typeface="Times New Roman" panose="02020603050405020304" pitchFamily="18" charset="0"/>
              </a:rPr>
              <a:t>...</a:t>
            </a:r>
          </a:p>
        </p:txBody>
      </p:sp>
      <p:sp>
        <p:nvSpPr>
          <p:cNvPr id="48" name="正方形/長方形 47">
            <a:extLst>
              <a:ext uri="{FF2B5EF4-FFF2-40B4-BE49-F238E27FC236}">
                <a16:creationId xmlns:a16="http://schemas.microsoft.com/office/drawing/2014/main" id="{A83C710A-3E54-44ED-81F1-9035CBA2442C}"/>
              </a:ext>
            </a:extLst>
          </p:cNvPr>
          <p:cNvSpPr/>
          <p:nvPr/>
        </p:nvSpPr>
        <p:spPr>
          <a:xfrm>
            <a:off x="493472" y="5920095"/>
            <a:ext cx="8332197" cy="78384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bg1"/>
                </a:solidFill>
                <a:latin typeface="Times New Roman" panose="02020603050405020304" pitchFamily="18" charset="0"/>
                <a:cs typeface="Times New Roman" panose="02020603050405020304" pitchFamily="18" charset="0"/>
              </a:rPr>
              <a:t>どの“個数”でも</a:t>
            </a:r>
            <a:endParaRPr lang="en-US" altLang="ja-JP" sz="2400" dirty="0">
              <a:solidFill>
                <a:schemeClr val="bg1"/>
              </a:solidFill>
              <a:latin typeface="Times New Roman" panose="02020603050405020304" pitchFamily="18" charset="0"/>
              <a:cs typeface="Times New Roman" panose="02020603050405020304" pitchFamily="18" charset="0"/>
            </a:endParaRPr>
          </a:p>
          <a:p>
            <a:pPr algn="ctr"/>
            <a:r>
              <a:rPr lang="ja-JP" altLang="en-US" sz="2400" dirty="0">
                <a:solidFill>
                  <a:schemeClr val="bg1"/>
                </a:solidFill>
                <a:latin typeface="Times New Roman" panose="02020603050405020304" pitchFamily="18" charset="0"/>
                <a:cs typeface="Times New Roman" panose="02020603050405020304" pitchFamily="18" charset="0"/>
              </a:rPr>
              <a:t>最適な組み合わせ（“</a:t>
            </a:r>
            <a:r>
              <a:rPr lang="ja-JP" altLang="en-US" sz="2400" dirty="0">
                <a:solidFill>
                  <a:schemeClr val="accent2"/>
                </a:solidFill>
                <a:latin typeface="Times New Roman" panose="02020603050405020304" pitchFamily="18" charset="0"/>
                <a:cs typeface="Times New Roman" panose="02020603050405020304" pitchFamily="18" charset="0"/>
              </a:rPr>
              <a:t>種類</a:t>
            </a:r>
            <a:r>
              <a:rPr lang="ja-JP" altLang="en-US" sz="2400" dirty="0">
                <a:solidFill>
                  <a:schemeClr val="bg1"/>
                </a:solidFill>
                <a:latin typeface="Times New Roman" panose="02020603050405020304" pitchFamily="18" charset="0"/>
                <a:cs typeface="Times New Roman" panose="02020603050405020304" pitchFamily="18" charset="0"/>
              </a:rPr>
              <a:t>”）を使用でき，</a:t>
            </a:r>
            <a:r>
              <a:rPr lang="ja-JP" altLang="en-US" sz="2400" dirty="0">
                <a:solidFill>
                  <a:schemeClr val="accent2"/>
                </a:solidFill>
                <a:latin typeface="Times New Roman" panose="02020603050405020304" pitchFamily="18" charset="0"/>
                <a:cs typeface="Times New Roman" panose="02020603050405020304" pitchFamily="18" charset="0"/>
              </a:rPr>
              <a:t>画質</a:t>
            </a:r>
            <a:r>
              <a:rPr lang="ja-JP" altLang="en-US" sz="2400" dirty="0">
                <a:solidFill>
                  <a:schemeClr val="bg1"/>
                </a:solidFill>
                <a:latin typeface="Times New Roman" panose="02020603050405020304" pitchFamily="18" charset="0"/>
                <a:cs typeface="Times New Roman" panose="02020603050405020304" pitchFamily="18" charset="0"/>
              </a:rPr>
              <a:t>を最適にできる</a:t>
            </a:r>
          </a:p>
        </p:txBody>
      </p:sp>
      <p:pic>
        <p:nvPicPr>
          <p:cNvPr id="57" name="図 56" descr="C:\Users\togashi\Documents\togashi\富樫研究\ICA40.PNG">
            <a:extLst>
              <a:ext uri="{FF2B5EF4-FFF2-40B4-BE49-F238E27FC236}">
                <a16:creationId xmlns:a16="http://schemas.microsoft.com/office/drawing/2014/main" id="{0D3A77F0-3777-4E17-A6FD-4BD80C389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2364" y="3255344"/>
            <a:ext cx="373711" cy="368594"/>
          </a:xfrm>
          <a:prstGeom prst="rect">
            <a:avLst/>
          </a:prstGeom>
          <a:noFill/>
          <a:ln>
            <a:noFill/>
          </a:ln>
          <a:effectLst>
            <a:outerShdw blurRad="50800" dist="38100" dir="2700000" algn="tl" rotWithShape="0">
              <a:prstClr val="black">
                <a:alpha val="40000"/>
              </a:prstClr>
            </a:outerShdw>
          </a:effectLst>
        </p:spPr>
      </p:pic>
      <p:sp>
        <p:nvSpPr>
          <p:cNvPr id="65" name="正方形/長方形 64">
            <a:extLst>
              <a:ext uri="{FF2B5EF4-FFF2-40B4-BE49-F238E27FC236}">
                <a16:creationId xmlns:a16="http://schemas.microsoft.com/office/drawing/2014/main" id="{CFB9049D-A818-4369-938F-32321C96D56C}"/>
              </a:ext>
            </a:extLst>
          </p:cNvPr>
          <p:cNvSpPr/>
          <p:nvPr/>
        </p:nvSpPr>
        <p:spPr>
          <a:xfrm>
            <a:off x="8281373" y="2660512"/>
            <a:ext cx="646331" cy="338554"/>
          </a:xfrm>
          <a:prstGeom prst="rect">
            <a:avLst/>
          </a:prstGeom>
        </p:spPr>
        <p:txBody>
          <a:bodyPr wrap="square">
            <a:spAutoFit/>
          </a:bodyPr>
          <a:lstStyle/>
          <a:p>
            <a:pPr algn="ctr"/>
            <a:r>
              <a:rPr lang="ja-JP" altLang="en-US" sz="1600" dirty="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dirty="0">
              <a:solidFill>
                <a:srgbClr val="FF0000"/>
              </a:solidFill>
              <a:latin typeface="Times New Roman" panose="02020603050405020304" pitchFamily="18" charset="0"/>
              <a:cs typeface="Times New Roman" panose="02020603050405020304" pitchFamily="18" charset="0"/>
            </a:endParaRPr>
          </a:p>
        </p:txBody>
      </p:sp>
      <p:sp>
        <p:nvSpPr>
          <p:cNvPr id="66" name="正方形/長方形 65">
            <a:extLst>
              <a:ext uri="{FF2B5EF4-FFF2-40B4-BE49-F238E27FC236}">
                <a16:creationId xmlns:a16="http://schemas.microsoft.com/office/drawing/2014/main" id="{DFECD8AB-630A-4A2D-A02A-59C211DBF9E8}"/>
              </a:ext>
            </a:extLst>
          </p:cNvPr>
          <p:cNvSpPr/>
          <p:nvPr/>
        </p:nvSpPr>
        <p:spPr>
          <a:xfrm>
            <a:off x="5185777" y="2660512"/>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2439067A-20F2-47BD-BE6A-E0FF8BED927E}"/>
              </a:ext>
            </a:extLst>
          </p:cNvPr>
          <p:cNvSpPr txBox="1">
            <a:spLocks/>
          </p:cNvSpPr>
          <p:nvPr/>
        </p:nvSpPr>
        <p:spPr>
          <a:xfrm>
            <a:off x="493472" y="1932432"/>
            <a:ext cx="3944763" cy="748838"/>
          </a:xfrm>
          <a:prstGeom prst="rect">
            <a:avLst/>
          </a:prstGeom>
          <a:solidFill>
            <a:schemeClr val="bg1"/>
          </a:solidFill>
          <a:ln w="28575">
            <a:solidFill>
              <a:schemeClr val="accent6"/>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800" dirty="0">
                <a:latin typeface="+mn-ea"/>
                <a:ea typeface="+mn-ea"/>
              </a:rPr>
              <a:t>基底を</a:t>
            </a:r>
            <a:r>
              <a:rPr lang="en-US" altLang="ja-JP" sz="1800" dirty="0">
                <a:latin typeface="+mn-ea"/>
                <a:ea typeface="+mn-ea"/>
              </a:rPr>
              <a:t>2</a:t>
            </a:r>
            <a:r>
              <a:rPr lang="ja-JP" altLang="en-US" sz="1800" dirty="0">
                <a:latin typeface="+mn-ea"/>
                <a:ea typeface="+mn-ea"/>
              </a:rPr>
              <a:t>個使えるとき，</a:t>
            </a:r>
            <a:endParaRPr lang="en-US" altLang="ja-JP" sz="1800" dirty="0">
              <a:latin typeface="+mn-ea"/>
              <a:ea typeface="+mn-ea"/>
            </a:endParaRPr>
          </a:p>
          <a:p>
            <a:pPr marL="0" indent="0" algn="ctr">
              <a:buNone/>
            </a:pPr>
            <a:r>
              <a:rPr lang="ja-JP" altLang="en-US" sz="1800" dirty="0">
                <a:latin typeface="+mn-ea"/>
                <a:ea typeface="+mn-ea"/>
              </a:rPr>
              <a:t>最適な組み合わせは？</a:t>
            </a:r>
            <a:endParaRPr lang="en-US" altLang="ja-JP" sz="1800" dirty="0">
              <a:latin typeface="+mn-ea"/>
              <a:ea typeface="+mn-ea"/>
            </a:endParaRPr>
          </a:p>
        </p:txBody>
      </p:sp>
      <p:sp>
        <p:nvSpPr>
          <p:cNvPr id="68" name="テキスト ボックス 67">
            <a:extLst>
              <a:ext uri="{FF2B5EF4-FFF2-40B4-BE49-F238E27FC236}">
                <a16:creationId xmlns:a16="http://schemas.microsoft.com/office/drawing/2014/main" id="{18419DA8-EFDF-4D67-90A5-48DFF9A20367}"/>
              </a:ext>
            </a:extLst>
          </p:cNvPr>
          <p:cNvSpPr txBox="1"/>
          <p:nvPr/>
        </p:nvSpPr>
        <p:spPr>
          <a:xfrm>
            <a:off x="6885200" y="3228693"/>
            <a:ext cx="470561" cy="430248"/>
          </a:xfrm>
          <a:prstGeom prst="rect">
            <a:avLst/>
          </a:prstGeom>
          <a:noFill/>
          <a:ln w="19050">
            <a:solidFill>
              <a:schemeClr val="accent2"/>
            </a:solidFill>
            <a:prstDash val="sysDash"/>
          </a:ln>
          <a:effectLst>
            <a:outerShdw blurRad="50800" dist="38100" dir="2700000" algn="tl" rotWithShape="0">
              <a:prstClr val="black">
                <a:alpha val="40000"/>
              </a:prstClr>
            </a:outerShdw>
          </a:effectLst>
        </p:spPr>
        <p:txBody>
          <a:bodyPr wrap="square" rtlCol="0">
            <a:spAutoFit/>
          </a:bodyPr>
          <a:lstStyle/>
          <a:p>
            <a:endParaRPr kumimoji="1" lang="en-US" altLang="ja-JP">
              <a:latin typeface="Times New Roman" panose="02020603050405020304" pitchFamily="18" charset="0"/>
              <a:cs typeface="Times New Roman" panose="02020603050405020304" pitchFamily="18" charset="0"/>
            </a:endParaRPr>
          </a:p>
        </p:txBody>
      </p:sp>
      <p:sp>
        <p:nvSpPr>
          <p:cNvPr id="45" name="コンテンツ プレースホルダー 2">
            <a:extLst>
              <a:ext uri="{FF2B5EF4-FFF2-40B4-BE49-F238E27FC236}">
                <a16:creationId xmlns:a16="http://schemas.microsoft.com/office/drawing/2014/main" id="{573AE015-9938-4FD3-B1CE-88E9A26E9687}"/>
              </a:ext>
            </a:extLst>
          </p:cNvPr>
          <p:cNvSpPr txBox="1">
            <a:spLocks/>
          </p:cNvSpPr>
          <p:nvPr/>
        </p:nvSpPr>
        <p:spPr>
          <a:xfrm>
            <a:off x="6593796" y="2470005"/>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Bit rate</a:t>
            </a:r>
          </a:p>
        </p:txBody>
      </p:sp>
      <p:sp>
        <p:nvSpPr>
          <p:cNvPr id="53" name="コンテンツ プレースホルダー 2">
            <a:extLst>
              <a:ext uri="{FF2B5EF4-FFF2-40B4-BE49-F238E27FC236}">
                <a16:creationId xmlns:a16="http://schemas.microsoft.com/office/drawing/2014/main" id="{1D596C0C-6E0B-4130-9458-927DD942BD36}"/>
              </a:ext>
            </a:extLst>
          </p:cNvPr>
          <p:cNvSpPr txBox="1">
            <a:spLocks/>
          </p:cNvSpPr>
          <p:nvPr/>
        </p:nvSpPr>
        <p:spPr>
          <a:xfrm>
            <a:off x="6411502" y="3218485"/>
            <a:ext cx="1475177" cy="822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a:t>
            </a:r>
          </a:p>
        </p:txBody>
      </p:sp>
      <p:sp>
        <p:nvSpPr>
          <p:cNvPr id="55" name="コンテンツ プレースホルダー 2">
            <a:extLst>
              <a:ext uri="{FF2B5EF4-FFF2-40B4-BE49-F238E27FC236}">
                <a16:creationId xmlns:a16="http://schemas.microsoft.com/office/drawing/2014/main" id="{42515D06-24BE-4188-A414-E712FE042A4A}"/>
              </a:ext>
            </a:extLst>
          </p:cNvPr>
          <p:cNvSpPr txBox="1">
            <a:spLocks/>
          </p:cNvSpPr>
          <p:nvPr/>
        </p:nvSpPr>
        <p:spPr>
          <a:xfrm>
            <a:off x="7720475" y="320884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0" name="カギ線コネクタ 44">
            <a:extLst>
              <a:ext uri="{FF2B5EF4-FFF2-40B4-BE49-F238E27FC236}">
                <a16:creationId xmlns:a16="http://schemas.microsoft.com/office/drawing/2014/main" id="{298B90A9-8299-4C09-AE24-111D0A78C6F1}"/>
              </a:ext>
            </a:extLst>
          </p:cNvPr>
          <p:cNvCxnSpPr>
            <a:cxnSpLocks/>
            <a:stCxn id="68" idx="2"/>
          </p:cNvCxnSpPr>
          <p:nvPr/>
        </p:nvCxnSpPr>
        <p:spPr>
          <a:xfrm rot="5400000">
            <a:off x="6564607" y="3267593"/>
            <a:ext cx="164526" cy="947222"/>
          </a:xfrm>
          <a:prstGeom prst="bentConnector3">
            <a:avLst>
              <a:gd name="adj1" fmla="val 3282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矢印: 右 62">
            <a:extLst>
              <a:ext uri="{FF2B5EF4-FFF2-40B4-BE49-F238E27FC236}">
                <a16:creationId xmlns:a16="http://schemas.microsoft.com/office/drawing/2014/main" id="{F6674883-FF6D-4BD3-8BE0-52907AF04420}"/>
              </a:ext>
            </a:extLst>
          </p:cNvPr>
          <p:cNvSpPr/>
          <p:nvPr/>
        </p:nvSpPr>
        <p:spPr>
          <a:xfrm rot="5400000">
            <a:off x="4582948" y="4893547"/>
            <a:ext cx="327988"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コンテンツ プレースホルダー 2">
            <a:extLst>
              <a:ext uri="{FF2B5EF4-FFF2-40B4-BE49-F238E27FC236}">
                <a16:creationId xmlns:a16="http://schemas.microsoft.com/office/drawing/2014/main" id="{61899131-509C-4525-B5DC-89047923D445}"/>
              </a:ext>
            </a:extLst>
          </p:cNvPr>
          <p:cNvSpPr txBox="1">
            <a:spLocks/>
          </p:cNvSpPr>
          <p:nvPr/>
        </p:nvSpPr>
        <p:spPr>
          <a:xfrm>
            <a:off x="6120186" y="3888438"/>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Combine</a:t>
            </a:r>
          </a:p>
        </p:txBody>
      </p:sp>
      <p:sp>
        <p:nvSpPr>
          <p:cNvPr id="31" name="コンテンツ プレースホルダー 2">
            <a:extLst>
              <a:ext uri="{FF2B5EF4-FFF2-40B4-BE49-F238E27FC236}">
                <a16:creationId xmlns:a16="http://schemas.microsoft.com/office/drawing/2014/main" id="{D5E09D11-1517-3B42-84FE-0DF2A384647C}"/>
              </a:ext>
            </a:extLst>
          </p:cNvPr>
          <p:cNvSpPr txBox="1">
            <a:spLocks/>
          </p:cNvSpPr>
          <p:nvPr/>
        </p:nvSpPr>
        <p:spPr>
          <a:xfrm>
            <a:off x="6467496" y="3284631"/>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sp>
        <p:nvSpPr>
          <p:cNvPr id="32" name="コンテンツ プレースホルダー 2">
            <a:extLst>
              <a:ext uri="{FF2B5EF4-FFF2-40B4-BE49-F238E27FC236}">
                <a16:creationId xmlns:a16="http://schemas.microsoft.com/office/drawing/2014/main" id="{494CC248-B48F-3149-8F38-F963072E23F1}"/>
              </a:ext>
            </a:extLst>
          </p:cNvPr>
          <p:cNvSpPr txBox="1">
            <a:spLocks/>
          </p:cNvSpPr>
          <p:nvPr/>
        </p:nvSpPr>
        <p:spPr>
          <a:xfrm>
            <a:off x="7419322" y="329893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 name="直線矢印コネクタ 5">
            <a:extLst>
              <a:ext uri="{FF2B5EF4-FFF2-40B4-BE49-F238E27FC236}">
                <a16:creationId xmlns:a16="http://schemas.microsoft.com/office/drawing/2014/main" id="{BF4DA359-66D9-B148-A3B2-0C465A778533}"/>
              </a:ext>
            </a:extLst>
          </p:cNvPr>
          <p:cNvCxnSpPr>
            <a:cxnSpLocks/>
            <a:stCxn id="66" idx="3"/>
            <a:endCxn id="65" idx="1"/>
          </p:cNvCxnSpPr>
          <p:nvPr/>
        </p:nvCxnSpPr>
        <p:spPr>
          <a:xfrm>
            <a:off x="5832108" y="2829789"/>
            <a:ext cx="2449265"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吹き出し: 角を丸めた四角形 60">
            <a:extLst>
              <a:ext uri="{FF2B5EF4-FFF2-40B4-BE49-F238E27FC236}">
                <a16:creationId xmlns:a16="http://schemas.microsoft.com/office/drawing/2014/main" id="{D08F73AE-37B9-41B2-8519-E97955EBE326}"/>
              </a:ext>
            </a:extLst>
          </p:cNvPr>
          <p:cNvSpPr/>
          <p:nvPr/>
        </p:nvSpPr>
        <p:spPr>
          <a:xfrm>
            <a:off x="4935643" y="1745174"/>
            <a:ext cx="3227905" cy="695100"/>
          </a:xfrm>
          <a:prstGeom prst="wedgeRoundRectCallout">
            <a:avLst>
              <a:gd name="adj1" fmla="val -13273"/>
              <a:gd name="adj2" fmla="val 127697"/>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dirty="0">
                <a:solidFill>
                  <a:schemeClr val="tx1"/>
                </a:solidFill>
                <a:latin typeface="+mn-ea"/>
              </a:rPr>
              <a:t>基底を</a:t>
            </a:r>
            <a:r>
              <a:rPr lang="en-US" altLang="ja-JP" dirty="0">
                <a:solidFill>
                  <a:schemeClr val="tx1"/>
                </a:solidFill>
                <a:latin typeface="+mn-ea"/>
              </a:rPr>
              <a:t>1</a:t>
            </a:r>
            <a:r>
              <a:rPr lang="ja-JP" altLang="en-US" dirty="0">
                <a:solidFill>
                  <a:schemeClr val="tx1"/>
                </a:solidFill>
                <a:latin typeface="+mn-ea"/>
              </a:rPr>
              <a:t>つ使える条件で最適</a:t>
            </a:r>
            <a:endParaRPr lang="en-US" altLang="ja-JP" sz="1800" dirty="0">
              <a:solidFill>
                <a:schemeClr val="tx1"/>
              </a:solidFill>
              <a:latin typeface="+mn-ea"/>
            </a:endParaRPr>
          </a:p>
        </p:txBody>
      </p:sp>
      <p:sp>
        <p:nvSpPr>
          <p:cNvPr id="33" name="コンテンツ プレースホルダー 2">
            <a:extLst>
              <a:ext uri="{FF2B5EF4-FFF2-40B4-BE49-F238E27FC236}">
                <a16:creationId xmlns:a16="http://schemas.microsoft.com/office/drawing/2014/main" id="{B2E0DB7C-E8AB-84EA-B200-077460FA0970}"/>
              </a:ext>
            </a:extLst>
          </p:cNvPr>
          <p:cNvSpPr txBox="1">
            <a:spLocks/>
          </p:cNvSpPr>
          <p:nvPr/>
        </p:nvSpPr>
        <p:spPr>
          <a:xfrm>
            <a:off x="6002523" y="2955982"/>
            <a:ext cx="471041"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1</a:t>
            </a:r>
            <a:r>
              <a:rPr lang="en-US" altLang="ja-JP" sz="1800" baseline="30000" dirty="0">
                <a:latin typeface="Times New Roman" panose="02020603050405020304" pitchFamily="18" charset="0"/>
              </a:rPr>
              <a:t>st</a:t>
            </a:r>
            <a:r>
              <a:rPr lang="en-US" altLang="ja-JP" sz="1800" dirty="0">
                <a:latin typeface="Times New Roman" panose="02020603050405020304" pitchFamily="18" charset="0"/>
              </a:rPr>
              <a:t> </a:t>
            </a:r>
          </a:p>
        </p:txBody>
      </p:sp>
      <p:sp>
        <p:nvSpPr>
          <p:cNvPr id="34" name="コンテンツ プレースホルダー 2">
            <a:extLst>
              <a:ext uri="{FF2B5EF4-FFF2-40B4-BE49-F238E27FC236}">
                <a16:creationId xmlns:a16="http://schemas.microsoft.com/office/drawing/2014/main" id="{F19BFA2B-4D71-5A1B-A715-6F2316714B0C}"/>
              </a:ext>
            </a:extLst>
          </p:cNvPr>
          <p:cNvSpPr txBox="1">
            <a:spLocks/>
          </p:cNvSpPr>
          <p:nvPr/>
        </p:nvSpPr>
        <p:spPr>
          <a:xfrm>
            <a:off x="6925567" y="2950174"/>
            <a:ext cx="471041" cy="375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2</a:t>
            </a:r>
            <a:r>
              <a:rPr lang="en-US" altLang="ja-JP" sz="1800" baseline="30000" dirty="0">
                <a:latin typeface="Times New Roman" panose="02020603050405020304" pitchFamily="18" charset="0"/>
              </a:rPr>
              <a:t>nd</a:t>
            </a:r>
            <a:endParaRPr lang="en-US" altLang="ja-JP" sz="1800" dirty="0">
              <a:latin typeface="Times New Roman" panose="02020603050405020304" pitchFamily="18" charset="0"/>
            </a:endParaRPr>
          </a:p>
        </p:txBody>
      </p:sp>
      <p:sp>
        <p:nvSpPr>
          <p:cNvPr id="35" name="コンテンツ プレースホルダー 2">
            <a:extLst>
              <a:ext uri="{FF2B5EF4-FFF2-40B4-BE49-F238E27FC236}">
                <a16:creationId xmlns:a16="http://schemas.microsoft.com/office/drawing/2014/main" id="{5288AA62-A391-7A49-D2CD-A9A85D210753}"/>
              </a:ext>
            </a:extLst>
          </p:cNvPr>
          <p:cNvSpPr txBox="1">
            <a:spLocks/>
          </p:cNvSpPr>
          <p:nvPr/>
        </p:nvSpPr>
        <p:spPr>
          <a:xfrm>
            <a:off x="7720475" y="2958113"/>
            <a:ext cx="696557" cy="375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3</a:t>
            </a:r>
            <a:r>
              <a:rPr lang="en-US" altLang="ja-JP" sz="1800" baseline="30000" dirty="0">
                <a:latin typeface="Times New Roman" panose="02020603050405020304" pitchFamily="18" charset="0"/>
              </a:rPr>
              <a:t>rd</a:t>
            </a:r>
            <a:r>
              <a:rPr lang="en-US" altLang="ja-JP" sz="1800" dirty="0">
                <a:latin typeface="Times New Roman" panose="02020603050405020304" pitchFamily="18" charset="0"/>
              </a:rPr>
              <a:t>…</a:t>
            </a:r>
          </a:p>
        </p:txBody>
      </p:sp>
      <p:sp>
        <p:nvSpPr>
          <p:cNvPr id="42" name="テキスト ボックス 41">
            <a:extLst>
              <a:ext uri="{FF2B5EF4-FFF2-40B4-BE49-F238E27FC236}">
                <a16:creationId xmlns:a16="http://schemas.microsoft.com/office/drawing/2014/main" id="{96E56A6E-BD18-7E5D-CCE6-7D4A880C1EC4}"/>
              </a:ext>
            </a:extLst>
          </p:cNvPr>
          <p:cNvSpPr txBox="1"/>
          <p:nvPr/>
        </p:nvSpPr>
        <p:spPr>
          <a:xfrm>
            <a:off x="4659570" y="4271754"/>
            <a:ext cx="4078621" cy="646331"/>
          </a:xfrm>
          <a:prstGeom prst="rect">
            <a:avLst/>
          </a:prstGeom>
          <a:noFill/>
          <a:ln w="19050">
            <a:noFill/>
            <a:prstDash val="sysDash"/>
          </a:ln>
          <a:effectLst/>
        </p:spPr>
        <p:txBody>
          <a:bodyPr wrap="square" rtlCol="0">
            <a:spAutoFit/>
          </a:bodyPr>
          <a:lstStyle/>
          <a:p>
            <a:pPr marL="133350" algn="ctr"/>
            <a:r>
              <a:rPr lang="en-US" altLang="ja-JP" sz="1800" b="0" i="0" dirty="0">
                <a:solidFill>
                  <a:srgbClr val="202124"/>
                </a:solidFill>
                <a:effectLst/>
                <a:latin typeface="Times New Roman" panose="02020603050405020304" pitchFamily="18" charset="0"/>
                <a:cs typeface="Times New Roman" panose="02020603050405020304" pitchFamily="18" charset="0"/>
              </a:rPr>
              <a:t>1</a:t>
            </a:r>
            <a:r>
              <a:rPr lang="en-US" altLang="ja-JP" sz="1800" b="0" i="0" baseline="30000" dirty="0">
                <a:solidFill>
                  <a:srgbClr val="202124"/>
                </a:solidFill>
                <a:effectLst/>
                <a:latin typeface="Times New Roman" panose="02020603050405020304" pitchFamily="18" charset="0"/>
                <a:cs typeface="Times New Roman" panose="02020603050405020304" pitchFamily="18" charset="0"/>
              </a:rPr>
              <a:t>st</a:t>
            </a:r>
            <a:r>
              <a:rPr lang="en-US" altLang="ja-JP" sz="1800" b="0" i="0" dirty="0">
                <a:solidFill>
                  <a:srgbClr val="202124"/>
                </a:solidFill>
                <a:effectLst/>
                <a:latin typeface="Times New Roman" panose="02020603050405020304" pitchFamily="18" charset="0"/>
                <a:cs typeface="Times New Roman" panose="02020603050405020304" pitchFamily="18" charset="0"/>
              </a:rPr>
              <a:t> </a:t>
            </a:r>
            <a:r>
              <a:rPr lang="ja-JP" altLang="en-US" sz="1800" b="0" i="0" dirty="0">
                <a:solidFill>
                  <a:srgbClr val="202124"/>
                </a:solidFill>
                <a:effectLst/>
                <a:latin typeface="Times New Roman" panose="02020603050405020304" pitchFamily="18" charset="0"/>
                <a:cs typeface="Times New Roman" panose="02020603050405020304" pitchFamily="18" charset="0"/>
              </a:rPr>
              <a:t>基底と組み合わせた時に</a:t>
            </a:r>
            <a:endParaRPr lang="en-US" altLang="ja-JP" sz="1800" b="0" i="0" dirty="0">
              <a:solidFill>
                <a:srgbClr val="202124"/>
              </a:solidFill>
              <a:effectLst/>
              <a:latin typeface="Times New Roman" panose="02020603050405020304" pitchFamily="18" charset="0"/>
              <a:cs typeface="Times New Roman" panose="02020603050405020304" pitchFamily="18" charset="0"/>
            </a:endParaRPr>
          </a:p>
          <a:p>
            <a:pPr marL="133350" algn="ctr"/>
            <a:r>
              <a:rPr lang="ja-JP" altLang="en-US" sz="1800" b="0" i="0" dirty="0">
                <a:solidFill>
                  <a:schemeClr val="accent2"/>
                </a:solidFill>
                <a:effectLst/>
                <a:latin typeface="Times New Roman" panose="02020603050405020304" pitchFamily="18" charset="0"/>
                <a:cs typeface="Times New Roman" panose="02020603050405020304" pitchFamily="18" charset="0"/>
              </a:rPr>
              <a:t>画質</a:t>
            </a:r>
            <a:r>
              <a:rPr lang="ja-JP" altLang="en-US" sz="1800" b="0" i="0" dirty="0">
                <a:solidFill>
                  <a:srgbClr val="202124"/>
                </a:solidFill>
                <a:effectLst/>
                <a:latin typeface="Times New Roman" panose="02020603050405020304" pitchFamily="18" charset="0"/>
                <a:cs typeface="Times New Roman" panose="02020603050405020304" pitchFamily="18" charset="0"/>
              </a:rPr>
              <a:t>を最も向上できるできる基底を</a:t>
            </a:r>
            <a:r>
              <a:rPr lang="en-US" altLang="ja-JP" sz="1800" dirty="0">
                <a:solidFill>
                  <a:schemeClr val="accent2"/>
                </a:solidFill>
                <a:latin typeface="Times New Roman" panose="02020603050405020304" pitchFamily="18" charset="0"/>
              </a:rPr>
              <a:t>2</a:t>
            </a:r>
            <a:r>
              <a:rPr lang="en-US" altLang="ja-JP" sz="1800" baseline="30000" dirty="0">
                <a:solidFill>
                  <a:schemeClr val="accent2"/>
                </a:solidFill>
                <a:latin typeface="Times New Roman" panose="02020603050405020304" pitchFamily="18" charset="0"/>
              </a:rPr>
              <a:t>nd</a:t>
            </a:r>
            <a:r>
              <a:rPr lang="en-US" altLang="ja-JP" dirty="0">
                <a:solidFill>
                  <a:srgbClr val="202124"/>
                </a:solidFill>
                <a:latin typeface="Times New Roman" panose="02020603050405020304" pitchFamily="18" charset="0"/>
                <a:cs typeface="Times New Roman" panose="02020603050405020304" pitchFamily="18" charset="0"/>
              </a:rPr>
              <a:t> </a:t>
            </a:r>
            <a:endParaRPr lang="en-US" altLang="ja-JP" sz="12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44" name="テキスト ボックス 43">
            <a:extLst>
              <a:ext uri="{FF2B5EF4-FFF2-40B4-BE49-F238E27FC236}">
                <a16:creationId xmlns:a16="http://schemas.microsoft.com/office/drawing/2014/main" id="{402CE72E-B2FF-FE36-6053-AD5D2040C9A9}"/>
              </a:ext>
            </a:extLst>
          </p:cNvPr>
          <p:cNvSpPr txBox="1"/>
          <p:nvPr/>
        </p:nvSpPr>
        <p:spPr>
          <a:xfrm>
            <a:off x="2294016" y="5275197"/>
            <a:ext cx="4905852" cy="646331"/>
          </a:xfrm>
          <a:prstGeom prst="rect">
            <a:avLst/>
          </a:prstGeom>
          <a:noFill/>
          <a:ln w="19050">
            <a:noFill/>
            <a:prstDash val="sysDash"/>
          </a:ln>
          <a:effectLst/>
        </p:spPr>
        <p:txBody>
          <a:bodyPr wrap="square" rtlCol="0">
            <a:spAutoFit/>
          </a:bodyPr>
          <a:lstStyle/>
          <a:p>
            <a:pPr marL="133350" algn="ctr"/>
            <a:r>
              <a:rPr lang="en-US" altLang="ja-JP" dirty="0">
                <a:solidFill>
                  <a:schemeClr val="accent2"/>
                </a:solidFill>
                <a:latin typeface="Times New Roman" panose="02020603050405020304" pitchFamily="18" charset="0"/>
                <a:cs typeface="Times New Roman" panose="02020603050405020304" pitchFamily="18" charset="0"/>
              </a:rPr>
              <a:t>3</a:t>
            </a:r>
            <a:r>
              <a:rPr lang="en-US" altLang="ja-JP" baseline="30000" dirty="0">
                <a:solidFill>
                  <a:schemeClr val="accent2"/>
                </a:solidFill>
                <a:latin typeface="Times New Roman" panose="02020603050405020304" pitchFamily="18" charset="0"/>
                <a:cs typeface="Times New Roman" panose="02020603050405020304" pitchFamily="18" charset="0"/>
              </a:rPr>
              <a:t>rd</a:t>
            </a:r>
            <a:r>
              <a:rPr lang="ja-JP" altLang="en-US" sz="1800" b="0" i="0" dirty="0">
                <a:solidFill>
                  <a:srgbClr val="202124"/>
                </a:solidFill>
                <a:effectLst/>
                <a:latin typeface="Times New Roman" panose="02020603050405020304" pitchFamily="18" charset="0"/>
                <a:cs typeface="Times New Roman" panose="02020603050405020304" pitchFamily="18" charset="0"/>
              </a:rPr>
              <a:t>以降でも，同様の処理を繰り返すことで</a:t>
            </a:r>
            <a:endParaRPr lang="en-US" altLang="ja-JP" sz="1800" b="0" i="0" dirty="0">
              <a:solidFill>
                <a:srgbClr val="202124"/>
              </a:solidFill>
              <a:effectLst/>
              <a:latin typeface="Times New Roman" panose="02020603050405020304" pitchFamily="18" charset="0"/>
              <a:cs typeface="Times New Roman" panose="02020603050405020304" pitchFamily="18" charset="0"/>
            </a:endParaRPr>
          </a:p>
          <a:p>
            <a:pPr marL="133350" algn="ctr"/>
            <a:r>
              <a:rPr lang="ja-JP" altLang="en-US" sz="1800" b="0" i="0" dirty="0">
                <a:solidFill>
                  <a:srgbClr val="202124"/>
                </a:solidFill>
                <a:effectLst/>
                <a:latin typeface="Times New Roman" panose="02020603050405020304" pitchFamily="18" charset="0"/>
                <a:cs typeface="Times New Roman" panose="02020603050405020304" pitchFamily="18" charset="0"/>
              </a:rPr>
              <a:t>ブロック</a:t>
            </a:r>
            <a:r>
              <a:rPr lang="ja-JP" altLang="en-US" dirty="0">
                <a:solidFill>
                  <a:srgbClr val="202124"/>
                </a:solidFill>
                <a:latin typeface="Times New Roman" panose="02020603050405020304" pitchFamily="18" charset="0"/>
                <a:cs typeface="Times New Roman" panose="02020603050405020304" pitchFamily="18" charset="0"/>
              </a:rPr>
              <a:t>に</a:t>
            </a:r>
            <a:r>
              <a:rPr lang="ja-JP" altLang="en-US" sz="1800" b="0" i="0" dirty="0">
                <a:solidFill>
                  <a:srgbClr val="202124"/>
                </a:solidFill>
                <a:effectLst/>
                <a:latin typeface="Times New Roman" panose="02020603050405020304" pitchFamily="18" charset="0"/>
                <a:cs typeface="Times New Roman" panose="02020603050405020304" pitchFamily="18" charset="0"/>
              </a:rPr>
              <a:t>最適な組み合わせ（“種類”）を決定</a:t>
            </a:r>
            <a:endParaRPr lang="en-US" altLang="ja-JP" sz="12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4224299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2151</TotalTime>
  <Words>7709</Words>
  <Application>Microsoft Office PowerPoint</Application>
  <PresentationFormat>画面に合わせる (4:3)</PresentationFormat>
  <Paragraphs>1066</Paragraphs>
  <Slides>61</Slides>
  <Notes>61</Notes>
  <HiddenSlides>44</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61</vt:i4>
      </vt:variant>
    </vt:vector>
  </HeadingPairs>
  <TitlesOfParts>
    <vt:vector size="74" baseType="lpstr">
      <vt:lpstr>HG創英角ｺﾞｼｯｸUB</vt:lpstr>
      <vt:lpstr>ＭＳ Ｐゴシック</vt:lpstr>
      <vt:lpstr>ＭＳ ゴシック</vt:lpstr>
      <vt:lpstr>Arial</vt:lpstr>
      <vt:lpstr>Arial</vt:lpstr>
      <vt:lpstr>Calibri</vt:lpstr>
      <vt:lpstr>Calibri Light</vt:lpstr>
      <vt:lpstr>Cambria Math</vt:lpstr>
      <vt:lpstr>Lucida Sans</vt:lpstr>
      <vt:lpstr>Tahoma</vt:lpstr>
      <vt:lpstr>Times New Roman</vt:lpstr>
      <vt:lpstr>Wingdings</vt:lpstr>
      <vt:lpstr>Office テーマ</vt:lpstr>
      <vt:lpstr> 離散コサイン変換と 独立成分分析を併用した 画像符号化手法の性能改善 </vt:lpstr>
      <vt:lpstr>Introduction – 研究背景</vt:lpstr>
      <vt:lpstr>Introduction – 離散コサイン変換 (DCT)</vt:lpstr>
      <vt:lpstr>Introduction –  独立成分分析 (ICA)[1]</vt:lpstr>
      <vt:lpstr>Introduction –  ハイブリッド手法の概要</vt:lpstr>
      <vt:lpstr>Motivation –  ハイブリッド手法の課題</vt:lpstr>
      <vt:lpstr>Motivation – ハイブリッド手法の課題</vt:lpstr>
      <vt:lpstr>Method – 提案手法の概要</vt:lpstr>
      <vt:lpstr>Method – ブロックごとの最適な“種類”を決定　①</vt:lpstr>
      <vt:lpstr>Method – 提案手法の有効性は？　①</vt:lpstr>
      <vt:lpstr>Method – 各ICA基底を評価　②</vt:lpstr>
      <vt:lpstr>Method – ICA基底の最適な“種類”と“個数”の決定 　③</vt:lpstr>
      <vt:lpstr>Results – 符号化性能（PSNR対Entropy）の比較</vt:lpstr>
      <vt:lpstr>Results – 高符号化レートと主観評価</vt:lpstr>
      <vt:lpstr>Results – 各レートの選出基底と適用ブロック</vt:lpstr>
      <vt:lpstr>Conclusion</vt:lpstr>
      <vt:lpstr>References</vt:lpstr>
      <vt:lpstr>Appendix</vt:lpstr>
      <vt:lpstr>Appendix</vt:lpstr>
      <vt:lpstr>Appendix</vt:lpstr>
      <vt:lpstr>Appendix</vt:lpstr>
      <vt:lpstr>Appendix</vt:lpstr>
      <vt:lpstr>Appendix</vt:lpstr>
      <vt:lpstr>Appendix</vt:lpstr>
      <vt:lpstr>Problem – Overview of conventional methods</vt:lpstr>
      <vt:lpstr>Problem – Step1 : Overview and problem</vt:lpstr>
      <vt:lpstr>Problem – Image segmentation</vt:lpstr>
      <vt:lpstr>Problem – Step1 : Problem</vt:lpstr>
      <vt:lpstr>Problem – Step2 : Overview and problem</vt:lpstr>
      <vt:lpstr>Problem – Step2 : Problem</vt:lpstr>
      <vt:lpstr>提案手法-概要</vt:lpstr>
      <vt:lpstr>ICA基底を用いた符号化方式</vt:lpstr>
      <vt:lpstr>提案手法-Step1 (符号化性能の比較)</vt:lpstr>
      <vt:lpstr>提案手法-Step1 (符号化性能の比較)</vt:lpstr>
      <vt:lpstr>提案手法-Step2 (符号化性能の比較)</vt:lpstr>
      <vt:lpstr>提案手法-Step2 (符号化性能の比較)</vt:lpstr>
      <vt:lpstr>提案手法-Step2 (選出基底数の比較)</vt:lpstr>
      <vt:lpstr>提案手法-Step2 (選出基底数の比較)</vt:lpstr>
      <vt:lpstr>選出前後での比較</vt:lpstr>
      <vt:lpstr>選出前後での比較</vt:lpstr>
      <vt:lpstr>選出前後での比較</vt:lpstr>
      <vt:lpstr>画像特徴に基づいた分類指標</vt:lpstr>
      <vt:lpstr>先行研究-概要と課題</vt:lpstr>
      <vt:lpstr>ICA基底を用いた符号化方式</vt:lpstr>
      <vt:lpstr>画像特徴に基づいた分類指標</vt:lpstr>
      <vt:lpstr>領域分類の結果</vt:lpstr>
      <vt:lpstr>主観評価 -(Barbara)</vt:lpstr>
      <vt:lpstr>再構成画像 -(Barbara)</vt:lpstr>
      <vt:lpstr>画像圧縮の必要性</vt:lpstr>
      <vt:lpstr>付録 – 今後の展開・課題について</vt:lpstr>
      <vt:lpstr>付録 – PSNR以外では？</vt:lpstr>
      <vt:lpstr>付録 – 他の画像では？</vt:lpstr>
      <vt:lpstr>付録 – 主観評価は？</vt:lpstr>
      <vt:lpstr>付録 – 低レートほど 効果的なのはなんで？</vt:lpstr>
      <vt:lpstr>付録 – 基底情報は加えてある？</vt:lpstr>
      <vt:lpstr>付録 – 効果的な画像は？</vt:lpstr>
      <vt:lpstr>付録 – 実用性は？　どんなことに役立つ？</vt:lpstr>
      <vt:lpstr>付録 – 力を入れた部分は？</vt:lpstr>
      <vt:lpstr>付録 – 研究の魅力は？</vt:lpstr>
      <vt:lpstr>付録 – やりたい研究は？ 活かせる知識・経験は？</vt:lpstr>
      <vt:lpstr>付録 – 学会発表について</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21</cp:revision>
  <cp:lastPrinted>2022-06-27T01:35:53Z</cp:lastPrinted>
  <dcterms:created xsi:type="dcterms:W3CDTF">2018-05-21T07:37:00Z</dcterms:created>
  <dcterms:modified xsi:type="dcterms:W3CDTF">2022-06-27T02:32:44Z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