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YouTube Data Through Mathematical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Analytical Approach to Video Trends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Bell curve where most data points lie near the mean</a:t>
            </a:r>
          </a:p>
          <a:p>
            <a:r>
              <a:t>Example: Video view distribution across all categories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insights</a:t>
            </a:r>
          </a:p>
          <a:p>
            <a:r>
              <a:t>How businesses can leverage YouTube trends</a:t>
            </a:r>
          </a:p>
          <a:p>
            <a:r>
              <a:t>Next steps for decision-making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floor for discussion</a:t>
            </a:r>
          </a:p>
          <a:p>
            <a:r>
              <a:t>Contact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 of the analysis</a:t>
            </a:r>
          </a:p>
          <a:p>
            <a:r>
              <a:t>Importance of understanding data trends</a:t>
            </a:r>
          </a:p>
          <a:p>
            <a:r>
              <a:t>How mathematical concepts help analyze YouTube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A single numerical value</a:t>
            </a:r>
          </a:p>
          <a:p>
            <a:r>
              <a:t>Example: Number of views, likes, dislikes per video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An ordered list of numbers</a:t>
            </a:r>
          </a:p>
          <a:p>
            <a:r>
              <a:t>Example: A list of likes and dislikes across multiple videos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A two-dimensional array of numbers</a:t>
            </a:r>
          </a:p>
          <a:p>
            <a:r>
              <a:t>Example: Dataset table with views, likes, dislikes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Fundamental components that span a space</a:t>
            </a:r>
          </a:p>
          <a:p>
            <a:r>
              <a:t>Example: Views, likes, dislikes forming the basis of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Eigenvectors &amp; Eigenvalues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Special vectors that remain unchanged after transformation</a:t>
            </a:r>
          </a:p>
          <a:p>
            <a:r>
              <a:t>Example: PCA analysis in YouTube trends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Mean, Median,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Mean: Average views</a:t>
            </a:r>
          </a:p>
          <a:p>
            <a:r>
              <a:t>Median: Middle value in sorted views</a:t>
            </a:r>
          </a:p>
          <a:p>
            <a:r>
              <a:t>Mode: Most common video category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Bernoulli’s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Binary outcome probability</a:t>
            </a:r>
          </a:p>
          <a:p>
            <a:r>
              <a:t>Example: 'Viral or Not?' classification based on 1M+ views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