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tkins" userId="201b1b08e71f9928" providerId="LiveId" clId="{01319223-88E3-49D7-95D8-41866183CF96}"/>
    <pc:docChg chg="undo custSel modSld">
      <pc:chgData name="David Atkins" userId="201b1b08e71f9928" providerId="LiveId" clId="{01319223-88E3-49D7-95D8-41866183CF96}" dt="2020-04-25T23:20:46.950" v="48" actId="20577"/>
      <pc:docMkLst>
        <pc:docMk/>
      </pc:docMkLst>
      <pc:sldChg chg="modSp">
        <pc:chgData name="David Atkins" userId="201b1b08e71f9928" providerId="LiveId" clId="{01319223-88E3-49D7-95D8-41866183CF96}" dt="2020-04-25T23:20:46.950" v="48" actId="20577"/>
        <pc:sldMkLst>
          <pc:docMk/>
          <pc:sldMk cId="135042288" sldId="257"/>
        </pc:sldMkLst>
        <pc:spChg chg="mod">
          <ac:chgData name="David Atkins" userId="201b1b08e71f9928" providerId="LiveId" clId="{01319223-88E3-49D7-95D8-41866183CF96}" dt="2020-04-25T23:20:46.950" v="48" actId="20577"/>
          <ac:spMkLst>
            <pc:docMk/>
            <pc:sldMk cId="135042288" sldId="257"/>
            <ac:spMk id="6" creationId="{2F8EDEC4-AB42-4961-930D-1CD86CF00650}"/>
          </ac:spMkLst>
        </pc:spChg>
      </pc:sldChg>
      <pc:sldChg chg="addSp modSp">
        <pc:chgData name="David Atkins" userId="201b1b08e71f9928" providerId="LiveId" clId="{01319223-88E3-49D7-95D8-41866183CF96}" dt="2020-04-25T23:19:59.634" v="8" actId="14100"/>
        <pc:sldMkLst>
          <pc:docMk/>
          <pc:sldMk cId="556924631" sldId="261"/>
        </pc:sldMkLst>
        <pc:spChg chg="add mod">
          <ac:chgData name="David Atkins" userId="201b1b08e71f9928" providerId="LiveId" clId="{01319223-88E3-49D7-95D8-41866183CF96}" dt="2020-04-25T23:19:47.039" v="4" actId="14100"/>
          <ac:spMkLst>
            <pc:docMk/>
            <pc:sldMk cId="556924631" sldId="261"/>
            <ac:spMk id="18" creationId="{C3F51D27-F490-450B-9103-6EAA6AF63575}"/>
          </ac:spMkLst>
        </pc:spChg>
        <pc:picChg chg="mod">
          <ac:chgData name="David Atkins" userId="201b1b08e71f9928" providerId="LiveId" clId="{01319223-88E3-49D7-95D8-41866183CF96}" dt="2020-04-25T23:19:39.351" v="2" actId="1076"/>
          <ac:picMkLst>
            <pc:docMk/>
            <pc:sldMk cId="556924631" sldId="261"/>
            <ac:picMk id="16" creationId="{B7B58E17-BC07-44D7-9492-22F131DE3DEC}"/>
          </ac:picMkLst>
        </pc:picChg>
        <pc:cxnChg chg="add mod">
          <ac:chgData name="David Atkins" userId="201b1b08e71f9928" providerId="LiveId" clId="{01319223-88E3-49D7-95D8-41866183CF96}" dt="2020-04-25T23:19:59.634" v="8" actId="14100"/>
          <ac:cxnSpMkLst>
            <pc:docMk/>
            <pc:sldMk cId="556924631" sldId="261"/>
            <ac:cxnSpMk id="19" creationId="{95434E10-FABD-4C64-94E0-D4C90D2C0DA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72D55-C20D-403A-9BFD-0105E009FBC9}" type="datetimeFigureOut">
              <a:rPr lang="en-GB" smtClean="0"/>
              <a:t>02/01/2021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222D1-787F-4929-987E-1778446B647B}" type="slidenum">
              <a:rPr lang="en-GB" smtClean="0"/>
              <a:t>‹#›</a:t>
            </a:fld>
            <a:endParaRPr lang="en-GB"/>
          </a:p>
        </p:txBody>
      </p:sp>
    </p:spTree>
    <p:extLst>
      <p:ext uri="{BB962C8B-B14F-4D97-AF65-F5344CB8AC3E}">
        <p14:creationId xmlns:p14="http://schemas.microsoft.com/office/powerpoint/2010/main" val="71334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59D3-6DAD-402D-83C2-ECF6A2655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50ED8D-FDFC-4575-8158-7A51A009B9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C08189-41E4-43F1-AE9F-282061005C8C}"/>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9078380B-288E-4D79-8F13-E6C1D12B98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CD86D-5723-46CD-8A3D-1912EF9E46C3}"/>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94294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34CD-7342-49AF-9483-062E266C10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8D46F4-3205-484F-A5F2-5857574CA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08704B-AF31-4BDA-89F4-2D07D4C95F3F}"/>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2EE41552-D05A-49C3-BDE3-5D5BA64EFB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C0344D-0262-463D-8099-DE1D4260DF15}"/>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115177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9DF3D-6F7D-4EA3-8F7F-8745EB96C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A35802-2EAF-4693-B777-CB67A8FB6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DD1D18-1E83-44B0-91A8-678C90E7A0D5}"/>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FE795E25-6A94-49A8-88CB-0BDDE40A8F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E1E5C2-95CF-429A-A3EF-5A107B68040C}"/>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107839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9DD-6B20-4E05-93C8-C8E6560411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1EB91F-462C-4BBD-8591-5B91AC064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74687C-5C39-4288-B2C5-8F62CA5211DE}"/>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55AF0A40-E58E-4172-AB88-18B614F229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3AADA-5CA4-45E5-95AA-97E54E54651E}"/>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399937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0A5E-D8A2-42A3-ABAA-506691DAC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F3447-6F60-441E-8C8E-282C0BE1D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23FC7-2AB9-4BE4-8DE3-D9E15AE5EDE3}"/>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219064DB-999F-4CBC-AE53-0F3C097E67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B29957-98C1-42D8-AD98-F2A595394C08}"/>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156001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C2A2-1AFB-4964-A123-0143C99D5B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E18754-DA76-4CFB-8CFE-C0C0E43C8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B356EF-C802-4391-85A8-135C80281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061193-CDED-4C7D-8322-778AE9E032D8}"/>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6" name="Footer Placeholder 5">
            <a:extLst>
              <a:ext uri="{FF2B5EF4-FFF2-40B4-BE49-F238E27FC236}">
                <a16:creationId xmlns:a16="http://schemas.microsoft.com/office/drawing/2014/main" id="{08F5BB89-9C17-408C-9FA5-5D2D59D99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1168E1-D7FF-4FEC-BE78-85B159991F0A}"/>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308543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A01A-0FF7-4B96-9D87-38CBAD87EE5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3AA401-98DF-493C-A14E-F8706E083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DB628-A9A7-4934-ABAB-4CCFE769D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95BAF1-5545-4570-A4D5-08CA2F88E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4953D-4F22-4B30-8B8D-257F971D1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1B40DA-0478-44BC-A5AE-3D7777526EDA}"/>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8" name="Footer Placeholder 7">
            <a:extLst>
              <a:ext uri="{FF2B5EF4-FFF2-40B4-BE49-F238E27FC236}">
                <a16:creationId xmlns:a16="http://schemas.microsoft.com/office/drawing/2014/main" id="{C177ED27-1858-4FE7-81F4-BCE99EA2B4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A56D51-3099-495B-8D67-C18F39AB244E}"/>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58014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4913-75C2-4C84-83D1-FE8DFF04F8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2FDF38-B481-44B4-9F4F-3C4A55B18065}"/>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4" name="Footer Placeholder 3">
            <a:extLst>
              <a:ext uri="{FF2B5EF4-FFF2-40B4-BE49-F238E27FC236}">
                <a16:creationId xmlns:a16="http://schemas.microsoft.com/office/drawing/2014/main" id="{685E4370-E722-4616-9DCC-658418E749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5E187E-2205-4ACC-B953-5118F909FB47}"/>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354201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AB30A-7A55-4F74-95DF-6BE22B1722D2}"/>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3" name="Footer Placeholder 2">
            <a:extLst>
              <a:ext uri="{FF2B5EF4-FFF2-40B4-BE49-F238E27FC236}">
                <a16:creationId xmlns:a16="http://schemas.microsoft.com/office/drawing/2014/main" id="{949ABF45-74BA-4B41-B57B-E0C872832D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E3FA94-FE80-42BA-80D8-9B2D5A4D2AC7}"/>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176137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B612-1655-4EC1-904C-E6AB0E21F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E84796-AC40-41A0-8B1C-DFFBACEFA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DA6CDE-F9BA-4036-AA46-D377DF1DE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CED96-DFED-4DDD-8B59-F9936CA4B0B7}"/>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6" name="Footer Placeholder 5">
            <a:extLst>
              <a:ext uri="{FF2B5EF4-FFF2-40B4-BE49-F238E27FC236}">
                <a16:creationId xmlns:a16="http://schemas.microsoft.com/office/drawing/2014/main" id="{3084A3A9-39BD-4B7B-95A1-2C87B55E93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8AA1B4-E60C-4EB9-93C5-A051E56EB298}"/>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67823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CCD2-B4E9-43F1-92F8-A4097C161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5CD7F6-3846-4236-BACD-99468EB27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A210C3C-4392-40DE-9CE0-6C328154F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E112A-50DB-427B-93F3-DB4704C3B942}"/>
              </a:ext>
            </a:extLst>
          </p:cNvPr>
          <p:cNvSpPr>
            <a:spLocks noGrp="1"/>
          </p:cNvSpPr>
          <p:nvPr>
            <p:ph type="dt" sz="half" idx="10"/>
          </p:nvPr>
        </p:nvSpPr>
        <p:spPr/>
        <p:txBody>
          <a:bodyPr/>
          <a:lstStyle/>
          <a:p>
            <a:fld id="{B9F88206-6530-473A-941C-84A13628CC01}" type="datetimeFigureOut">
              <a:rPr lang="en-GB" smtClean="0"/>
              <a:t>02/01/2021</a:t>
            </a:fld>
            <a:endParaRPr lang="en-GB"/>
          </a:p>
        </p:txBody>
      </p:sp>
      <p:sp>
        <p:nvSpPr>
          <p:cNvPr id="6" name="Footer Placeholder 5">
            <a:extLst>
              <a:ext uri="{FF2B5EF4-FFF2-40B4-BE49-F238E27FC236}">
                <a16:creationId xmlns:a16="http://schemas.microsoft.com/office/drawing/2014/main" id="{4C2704F8-F11A-413E-A908-F02B6637D4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A5E4B3-425B-4DCF-893B-7CE08EB4E4BD}"/>
              </a:ext>
            </a:extLst>
          </p:cNvPr>
          <p:cNvSpPr>
            <a:spLocks noGrp="1"/>
          </p:cNvSpPr>
          <p:nvPr>
            <p:ph type="sldNum" sz="quarter" idx="12"/>
          </p:nvPr>
        </p:nvSpPr>
        <p:spPr/>
        <p:txBody>
          <a:bodyPr/>
          <a:lstStyle/>
          <a:p>
            <a:fld id="{B4D109CA-0869-452C-A273-BB7A9D1537EE}" type="slidenum">
              <a:rPr lang="en-GB" smtClean="0"/>
              <a:t>‹#›</a:t>
            </a:fld>
            <a:endParaRPr lang="en-GB"/>
          </a:p>
        </p:txBody>
      </p:sp>
    </p:spTree>
    <p:extLst>
      <p:ext uri="{BB962C8B-B14F-4D97-AF65-F5344CB8AC3E}">
        <p14:creationId xmlns:p14="http://schemas.microsoft.com/office/powerpoint/2010/main" val="19364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A24A6-1915-4125-AFCC-D30F87298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845EE-0864-4596-A335-9034ABF9A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C0BB3-1676-4E2E-ABEA-DA95E30A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88206-6530-473A-941C-84A13628CC01}" type="datetimeFigureOut">
              <a:rPr lang="en-GB" smtClean="0"/>
              <a:t>02/01/2021</a:t>
            </a:fld>
            <a:endParaRPr lang="en-GB"/>
          </a:p>
        </p:txBody>
      </p:sp>
      <p:sp>
        <p:nvSpPr>
          <p:cNvPr id="5" name="Footer Placeholder 4">
            <a:extLst>
              <a:ext uri="{FF2B5EF4-FFF2-40B4-BE49-F238E27FC236}">
                <a16:creationId xmlns:a16="http://schemas.microsoft.com/office/drawing/2014/main" id="{564FB698-06BC-4DE9-A681-90913FD2D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1D5E65-A449-4402-B797-1E280E72B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109CA-0869-452C-A273-BB7A9D1537EE}" type="slidenum">
              <a:rPr lang="en-GB" smtClean="0"/>
              <a:t>‹#›</a:t>
            </a:fld>
            <a:endParaRPr lang="en-GB"/>
          </a:p>
        </p:txBody>
      </p:sp>
    </p:spTree>
    <p:extLst>
      <p:ext uri="{BB962C8B-B14F-4D97-AF65-F5344CB8AC3E}">
        <p14:creationId xmlns:p14="http://schemas.microsoft.com/office/powerpoint/2010/main" val="297278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2C109005-B0EA-4090-84CD-61FAF5944AFD}"/>
              </a:ext>
            </a:extLst>
          </p:cNvPr>
          <p:cNvPicPr>
            <a:picLocks noChangeAspect="1"/>
          </p:cNvPicPr>
          <p:nvPr/>
        </p:nvPicPr>
        <p:blipFill rotWithShape="1">
          <a:blip r:embed="rId2"/>
          <a:srcRect r="3714"/>
          <a:stretch/>
        </p:blipFill>
        <p:spPr>
          <a:xfrm>
            <a:off x="690563" y="3209925"/>
            <a:ext cx="6667500" cy="3028950"/>
          </a:xfrm>
          <a:prstGeom prst="rect">
            <a:avLst/>
          </a:prstGeom>
        </p:spPr>
      </p:pic>
      <p:pic>
        <p:nvPicPr>
          <p:cNvPr id="70" name="Picture 69">
            <a:extLst>
              <a:ext uri="{FF2B5EF4-FFF2-40B4-BE49-F238E27FC236}">
                <a16:creationId xmlns:a16="http://schemas.microsoft.com/office/drawing/2014/main" id="{270DDAC8-3ED1-45B4-B109-5ABF98BDDB58}"/>
              </a:ext>
            </a:extLst>
          </p:cNvPr>
          <p:cNvPicPr>
            <a:picLocks noChangeAspect="1"/>
          </p:cNvPicPr>
          <p:nvPr/>
        </p:nvPicPr>
        <p:blipFill>
          <a:blip r:embed="rId3"/>
          <a:stretch>
            <a:fillRect/>
          </a:stretch>
        </p:blipFill>
        <p:spPr>
          <a:xfrm>
            <a:off x="690562" y="142875"/>
            <a:ext cx="6667500" cy="2895600"/>
          </a:xfrm>
          <a:prstGeom prst="rect">
            <a:avLst/>
          </a:prstGeom>
        </p:spPr>
      </p:pic>
      <p:sp>
        <p:nvSpPr>
          <p:cNvPr id="71" name="TextBox 70">
            <a:extLst>
              <a:ext uri="{FF2B5EF4-FFF2-40B4-BE49-F238E27FC236}">
                <a16:creationId xmlns:a16="http://schemas.microsoft.com/office/drawing/2014/main" id="{D22C661D-8928-4A81-878F-45F7A91EDDF6}"/>
              </a:ext>
            </a:extLst>
          </p:cNvPr>
          <p:cNvSpPr txBox="1"/>
          <p:nvPr/>
        </p:nvSpPr>
        <p:spPr>
          <a:xfrm>
            <a:off x="8220075" y="904875"/>
            <a:ext cx="2733675" cy="1477328"/>
          </a:xfrm>
          <a:prstGeom prst="rect">
            <a:avLst/>
          </a:prstGeom>
          <a:noFill/>
        </p:spPr>
        <p:txBody>
          <a:bodyPr wrap="square" rtlCol="0">
            <a:spAutoFit/>
          </a:bodyPr>
          <a:lstStyle/>
          <a:p>
            <a:r>
              <a:rPr lang="en-GB" dirty="0"/>
              <a:t>At the start of the code you will be asked if you have an account. The options available are either yes(y) or no(n)</a:t>
            </a:r>
          </a:p>
        </p:txBody>
      </p:sp>
      <p:sp>
        <p:nvSpPr>
          <p:cNvPr id="72" name="TextBox 71">
            <a:extLst>
              <a:ext uri="{FF2B5EF4-FFF2-40B4-BE49-F238E27FC236}">
                <a16:creationId xmlns:a16="http://schemas.microsoft.com/office/drawing/2014/main" id="{F9789B78-7759-448A-B5CF-334A8FFF1CB6}"/>
              </a:ext>
            </a:extLst>
          </p:cNvPr>
          <p:cNvSpPr txBox="1"/>
          <p:nvPr/>
        </p:nvSpPr>
        <p:spPr>
          <a:xfrm>
            <a:off x="8362950" y="3570238"/>
            <a:ext cx="2590800" cy="2308324"/>
          </a:xfrm>
          <a:prstGeom prst="rect">
            <a:avLst/>
          </a:prstGeom>
          <a:noFill/>
        </p:spPr>
        <p:txBody>
          <a:bodyPr wrap="square" rtlCol="0">
            <a:spAutoFit/>
          </a:bodyPr>
          <a:lstStyle/>
          <a:p>
            <a:r>
              <a:rPr lang="en-GB" dirty="0"/>
              <a:t>If you select no(n) you will be asked to create a user name and password.</a:t>
            </a:r>
          </a:p>
          <a:p>
            <a:endParaRPr lang="en-GB" dirty="0"/>
          </a:p>
          <a:p>
            <a:r>
              <a:rPr lang="en-GB" dirty="0"/>
              <a:t>If you select yes(y) you will skip this and be asked to enter you username and password. </a:t>
            </a:r>
          </a:p>
        </p:txBody>
      </p:sp>
    </p:spTree>
    <p:extLst>
      <p:ext uri="{BB962C8B-B14F-4D97-AF65-F5344CB8AC3E}">
        <p14:creationId xmlns:p14="http://schemas.microsoft.com/office/powerpoint/2010/main" val="307561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88E5C4-EABC-4F28-9408-ACD61C7BAFF4}"/>
              </a:ext>
            </a:extLst>
          </p:cNvPr>
          <p:cNvPicPr>
            <a:picLocks noChangeAspect="1"/>
          </p:cNvPicPr>
          <p:nvPr/>
        </p:nvPicPr>
        <p:blipFill rotWithShape="1">
          <a:blip r:embed="rId2"/>
          <a:srcRect r="3039"/>
          <a:stretch/>
        </p:blipFill>
        <p:spPr>
          <a:xfrm>
            <a:off x="352425" y="209550"/>
            <a:ext cx="6686550" cy="2933700"/>
          </a:xfrm>
          <a:prstGeom prst="rect">
            <a:avLst/>
          </a:prstGeom>
        </p:spPr>
      </p:pic>
      <p:pic>
        <p:nvPicPr>
          <p:cNvPr id="5" name="Picture 4">
            <a:extLst>
              <a:ext uri="{FF2B5EF4-FFF2-40B4-BE49-F238E27FC236}">
                <a16:creationId xmlns:a16="http://schemas.microsoft.com/office/drawing/2014/main" id="{2B519EA4-2BCC-46D9-A505-D2BF2072CE90}"/>
              </a:ext>
            </a:extLst>
          </p:cNvPr>
          <p:cNvPicPr>
            <a:picLocks noChangeAspect="1"/>
          </p:cNvPicPr>
          <p:nvPr/>
        </p:nvPicPr>
        <p:blipFill>
          <a:blip r:embed="rId3"/>
          <a:stretch>
            <a:fillRect/>
          </a:stretch>
        </p:blipFill>
        <p:spPr>
          <a:xfrm>
            <a:off x="352425" y="3328987"/>
            <a:ext cx="6686550" cy="3209925"/>
          </a:xfrm>
          <a:prstGeom prst="rect">
            <a:avLst/>
          </a:prstGeom>
        </p:spPr>
      </p:pic>
      <p:sp>
        <p:nvSpPr>
          <p:cNvPr id="6" name="TextBox 5">
            <a:extLst>
              <a:ext uri="{FF2B5EF4-FFF2-40B4-BE49-F238E27FC236}">
                <a16:creationId xmlns:a16="http://schemas.microsoft.com/office/drawing/2014/main" id="{2F8EDEC4-AB42-4961-930D-1CD86CF00650}"/>
              </a:ext>
            </a:extLst>
          </p:cNvPr>
          <p:cNvSpPr txBox="1"/>
          <p:nvPr/>
        </p:nvSpPr>
        <p:spPr>
          <a:xfrm>
            <a:off x="7791450" y="628650"/>
            <a:ext cx="3114675" cy="1477328"/>
          </a:xfrm>
          <a:prstGeom prst="rect">
            <a:avLst/>
          </a:prstGeom>
          <a:noFill/>
        </p:spPr>
        <p:txBody>
          <a:bodyPr wrap="square" rtlCol="0">
            <a:spAutoFit/>
          </a:bodyPr>
          <a:lstStyle/>
          <a:p>
            <a:r>
              <a:rPr lang="en-GB" dirty="0"/>
              <a:t>Here I am creating a username and password after selecting the no option to the account question. These will be encrypted onto a text file.</a:t>
            </a:r>
          </a:p>
        </p:txBody>
      </p:sp>
      <p:sp>
        <p:nvSpPr>
          <p:cNvPr id="7" name="Rectangle 6">
            <a:extLst>
              <a:ext uri="{FF2B5EF4-FFF2-40B4-BE49-F238E27FC236}">
                <a16:creationId xmlns:a16="http://schemas.microsoft.com/office/drawing/2014/main" id="{D1CFC561-625F-4532-8CDE-9D1D68DB143C}"/>
              </a:ext>
            </a:extLst>
          </p:cNvPr>
          <p:cNvSpPr/>
          <p:nvPr/>
        </p:nvSpPr>
        <p:spPr>
          <a:xfrm>
            <a:off x="2871787" y="1047750"/>
            <a:ext cx="1000125" cy="514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817F8F01-1068-430C-A051-451DBB859B94}"/>
              </a:ext>
            </a:extLst>
          </p:cNvPr>
          <p:cNvCxnSpPr>
            <a:cxnSpLocks/>
          </p:cNvCxnSpPr>
          <p:nvPr/>
        </p:nvCxnSpPr>
        <p:spPr>
          <a:xfrm flipH="1">
            <a:off x="3924300" y="1095375"/>
            <a:ext cx="3762375" cy="2095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AFE015-809F-4F8A-B5AA-7899EB1006EC}"/>
              </a:ext>
            </a:extLst>
          </p:cNvPr>
          <p:cNvSpPr txBox="1"/>
          <p:nvPr/>
        </p:nvSpPr>
        <p:spPr>
          <a:xfrm>
            <a:off x="7858125" y="3429000"/>
            <a:ext cx="3857625" cy="2585323"/>
          </a:xfrm>
          <a:prstGeom prst="rect">
            <a:avLst/>
          </a:prstGeom>
          <a:noFill/>
        </p:spPr>
        <p:txBody>
          <a:bodyPr wrap="square" rtlCol="0">
            <a:spAutoFit/>
          </a:bodyPr>
          <a:lstStyle/>
          <a:p>
            <a:r>
              <a:rPr lang="en-GB" dirty="0"/>
              <a:t>After entering a username and password the code takes you back to the beginning. Here I have answered yes(y) and am not entering the username and password I have just made. If these are incorrect the code will take you back to the beginning where you will be asked again if you have an account or not.</a:t>
            </a:r>
          </a:p>
        </p:txBody>
      </p:sp>
      <p:sp>
        <p:nvSpPr>
          <p:cNvPr id="12" name="Rectangle 11">
            <a:extLst>
              <a:ext uri="{FF2B5EF4-FFF2-40B4-BE49-F238E27FC236}">
                <a16:creationId xmlns:a16="http://schemas.microsoft.com/office/drawing/2014/main" id="{049C02DD-6979-4B89-9B7E-F89BCF16029D}"/>
              </a:ext>
            </a:extLst>
          </p:cNvPr>
          <p:cNvSpPr/>
          <p:nvPr/>
        </p:nvSpPr>
        <p:spPr>
          <a:xfrm>
            <a:off x="352425" y="4810125"/>
            <a:ext cx="276225" cy="342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0A4ED12E-406E-46A5-8283-74233B0B1627}"/>
              </a:ext>
            </a:extLst>
          </p:cNvPr>
          <p:cNvCxnSpPr>
            <a:cxnSpLocks/>
          </p:cNvCxnSpPr>
          <p:nvPr/>
        </p:nvCxnSpPr>
        <p:spPr>
          <a:xfrm flipH="1">
            <a:off x="628651" y="4476750"/>
            <a:ext cx="7229474" cy="542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5C9301-9605-4819-8F21-4C2E769860DD}"/>
              </a:ext>
            </a:extLst>
          </p:cNvPr>
          <p:cNvCxnSpPr>
            <a:cxnSpLocks/>
            <a:stCxn id="11" idx="1"/>
          </p:cNvCxnSpPr>
          <p:nvPr/>
        </p:nvCxnSpPr>
        <p:spPr>
          <a:xfrm flipH="1">
            <a:off x="3390901" y="4721662"/>
            <a:ext cx="4467224" cy="6409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CEA792D-01DF-417F-BA49-D4F59B8210CC}"/>
              </a:ext>
            </a:extLst>
          </p:cNvPr>
          <p:cNvSpPr/>
          <p:nvPr/>
        </p:nvSpPr>
        <p:spPr>
          <a:xfrm>
            <a:off x="2543175" y="5061168"/>
            <a:ext cx="847725" cy="487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04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E5B0D-4CEC-44BC-8814-ED32214843E9}"/>
              </a:ext>
            </a:extLst>
          </p:cNvPr>
          <p:cNvPicPr>
            <a:picLocks noChangeAspect="1"/>
          </p:cNvPicPr>
          <p:nvPr/>
        </p:nvPicPr>
        <p:blipFill>
          <a:blip r:embed="rId2"/>
          <a:stretch>
            <a:fillRect/>
          </a:stretch>
        </p:blipFill>
        <p:spPr>
          <a:xfrm>
            <a:off x="238125" y="238530"/>
            <a:ext cx="6743700" cy="3276195"/>
          </a:xfrm>
          <a:prstGeom prst="rect">
            <a:avLst/>
          </a:prstGeom>
        </p:spPr>
      </p:pic>
      <p:pic>
        <p:nvPicPr>
          <p:cNvPr id="5" name="Picture 4">
            <a:extLst>
              <a:ext uri="{FF2B5EF4-FFF2-40B4-BE49-F238E27FC236}">
                <a16:creationId xmlns:a16="http://schemas.microsoft.com/office/drawing/2014/main" id="{3E8F4245-1B50-4A28-8130-C3FADC7DCD65}"/>
              </a:ext>
            </a:extLst>
          </p:cNvPr>
          <p:cNvPicPr>
            <a:picLocks noChangeAspect="1"/>
          </p:cNvPicPr>
          <p:nvPr/>
        </p:nvPicPr>
        <p:blipFill>
          <a:blip r:embed="rId3"/>
          <a:stretch>
            <a:fillRect/>
          </a:stretch>
        </p:blipFill>
        <p:spPr>
          <a:xfrm>
            <a:off x="238125" y="3514725"/>
            <a:ext cx="6743700" cy="3155234"/>
          </a:xfrm>
          <a:prstGeom prst="rect">
            <a:avLst/>
          </a:prstGeom>
        </p:spPr>
      </p:pic>
      <p:sp>
        <p:nvSpPr>
          <p:cNvPr id="6" name="TextBox 5">
            <a:extLst>
              <a:ext uri="{FF2B5EF4-FFF2-40B4-BE49-F238E27FC236}">
                <a16:creationId xmlns:a16="http://schemas.microsoft.com/office/drawing/2014/main" id="{6715F29D-207B-4C66-BC56-B2F9BBED95CE}"/>
              </a:ext>
            </a:extLst>
          </p:cNvPr>
          <p:cNvSpPr txBox="1"/>
          <p:nvPr/>
        </p:nvSpPr>
        <p:spPr>
          <a:xfrm>
            <a:off x="7658099" y="2971800"/>
            <a:ext cx="3590925" cy="2031325"/>
          </a:xfrm>
          <a:prstGeom prst="rect">
            <a:avLst/>
          </a:prstGeom>
          <a:noFill/>
        </p:spPr>
        <p:txBody>
          <a:bodyPr wrap="square" rtlCol="0">
            <a:spAutoFit/>
          </a:bodyPr>
          <a:lstStyle/>
          <a:p>
            <a:r>
              <a:rPr lang="en-GB" dirty="0"/>
              <a:t>Once successfully logged in the user is given the option to enter either </a:t>
            </a:r>
            <a:r>
              <a:rPr lang="en-GB" dirty="0">
                <a:solidFill>
                  <a:srgbClr val="FF0000"/>
                </a:solidFill>
              </a:rPr>
              <a:t>road </a:t>
            </a:r>
            <a:r>
              <a:rPr lang="en-GB" dirty="0"/>
              <a:t>or </a:t>
            </a:r>
            <a:r>
              <a:rPr lang="en-GB" dirty="0">
                <a:solidFill>
                  <a:srgbClr val="FF0000"/>
                </a:solidFill>
              </a:rPr>
              <a:t>mount </a:t>
            </a:r>
            <a:r>
              <a:rPr lang="en-GB" dirty="0"/>
              <a:t>to select either mountain bikes or road bikes to look at. Depending on the input made here the correct file will be accessed. </a:t>
            </a:r>
          </a:p>
        </p:txBody>
      </p:sp>
      <p:sp>
        <p:nvSpPr>
          <p:cNvPr id="7" name="Rectangle 6">
            <a:extLst>
              <a:ext uri="{FF2B5EF4-FFF2-40B4-BE49-F238E27FC236}">
                <a16:creationId xmlns:a16="http://schemas.microsoft.com/office/drawing/2014/main" id="{908C2B85-F32C-4524-A458-5763C4C371BF}"/>
              </a:ext>
            </a:extLst>
          </p:cNvPr>
          <p:cNvSpPr/>
          <p:nvPr/>
        </p:nvSpPr>
        <p:spPr>
          <a:xfrm>
            <a:off x="5595937" y="2171700"/>
            <a:ext cx="500063" cy="419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2593BE2-EDDB-43A4-850F-2C60852A096A}"/>
              </a:ext>
            </a:extLst>
          </p:cNvPr>
          <p:cNvSpPr/>
          <p:nvPr/>
        </p:nvSpPr>
        <p:spPr>
          <a:xfrm>
            <a:off x="5710237" y="5543550"/>
            <a:ext cx="547688" cy="419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32E511A-71BF-4DFC-9862-2E8C60AE6930}"/>
              </a:ext>
            </a:extLst>
          </p:cNvPr>
          <p:cNvCxnSpPr>
            <a:cxnSpLocks/>
          </p:cNvCxnSpPr>
          <p:nvPr/>
        </p:nvCxnSpPr>
        <p:spPr>
          <a:xfrm flipH="1" flipV="1">
            <a:off x="6257925" y="2419351"/>
            <a:ext cx="1647825" cy="12001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E11CC4-8849-41B5-8698-A4F5332FA5AB}"/>
              </a:ext>
            </a:extLst>
          </p:cNvPr>
          <p:cNvCxnSpPr>
            <a:cxnSpLocks/>
          </p:cNvCxnSpPr>
          <p:nvPr/>
        </p:nvCxnSpPr>
        <p:spPr>
          <a:xfrm flipH="1">
            <a:off x="6257926" y="3850485"/>
            <a:ext cx="1514474" cy="1845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38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418EC-D1BB-4A41-99F2-C74DA35B25E6}"/>
              </a:ext>
            </a:extLst>
          </p:cNvPr>
          <p:cNvPicPr>
            <a:picLocks noChangeAspect="1"/>
          </p:cNvPicPr>
          <p:nvPr/>
        </p:nvPicPr>
        <p:blipFill rotWithShape="1">
          <a:blip r:embed="rId2"/>
          <a:srcRect b="10048"/>
          <a:stretch/>
        </p:blipFill>
        <p:spPr>
          <a:xfrm>
            <a:off x="223838" y="138112"/>
            <a:ext cx="6186488" cy="3662363"/>
          </a:xfrm>
          <a:prstGeom prst="rect">
            <a:avLst/>
          </a:prstGeom>
        </p:spPr>
      </p:pic>
      <p:pic>
        <p:nvPicPr>
          <p:cNvPr id="5" name="Picture 4">
            <a:extLst>
              <a:ext uri="{FF2B5EF4-FFF2-40B4-BE49-F238E27FC236}">
                <a16:creationId xmlns:a16="http://schemas.microsoft.com/office/drawing/2014/main" id="{CA947D73-EC56-4705-8591-B87A36C159DA}"/>
              </a:ext>
            </a:extLst>
          </p:cNvPr>
          <p:cNvPicPr>
            <a:picLocks noChangeAspect="1"/>
          </p:cNvPicPr>
          <p:nvPr/>
        </p:nvPicPr>
        <p:blipFill rotWithShape="1">
          <a:blip r:embed="rId3"/>
          <a:srcRect t="50000"/>
          <a:stretch/>
        </p:blipFill>
        <p:spPr>
          <a:xfrm>
            <a:off x="304800" y="3914775"/>
            <a:ext cx="6024563" cy="2474788"/>
          </a:xfrm>
          <a:prstGeom prst="rect">
            <a:avLst/>
          </a:prstGeom>
        </p:spPr>
      </p:pic>
      <p:sp>
        <p:nvSpPr>
          <p:cNvPr id="6" name="TextBox 5">
            <a:extLst>
              <a:ext uri="{FF2B5EF4-FFF2-40B4-BE49-F238E27FC236}">
                <a16:creationId xmlns:a16="http://schemas.microsoft.com/office/drawing/2014/main" id="{02F0F686-E004-487D-8B78-AFE9AC3C5D05}"/>
              </a:ext>
            </a:extLst>
          </p:cNvPr>
          <p:cNvSpPr txBox="1"/>
          <p:nvPr/>
        </p:nvSpPr>
        <p:spPr>
          <a:xfrm>
            <a:off x="7277100" y="638175"/>
            <a:ext cx="3886200" cy="1477328"/>
          </a:xfrm>
          <a:prstGeom prst="rect">
            <a:avLst/>
          </a:prstGeom>
          <a:noFill/>
        </p:spPr>
        <p:txBody>
          <a:bodyPr wrap="square" rtlCol="0">
            <a:spAutoFit/>
          </a:bodyPr>
          <a:lstStyle/>
          <a:p>
            <a:r>
              <a:rPr lang="en-GB" dirty="0"/>
              <a:t>Once this is inputted the user then needs to input a budget for the bikes they want to look at.</a:t>
            </a:r>
          </a:p>
          <a:p>
            <a:r>
              <a:rPr lang="en-GB" dirty="0"/>
              <a:t>This can be entering numbers from 0 to 6. the key is printed.</a:t>
            </a:r>
          </a:p>
        </p:txBody>
      </p:sp>
      <p:sp>
        <p:nvSpPr>
          <p:cNvPr id="7" name="Rectangle 6">
            <a:extLst>
              <a:ext uri="{FF2B5EF4-FFF2-40B4-BE49-F238E27FC236}">
                <a16:creationId xmlns:a16="http://schemas.microsoft.com/office/drawing/2014/main" id="{EF02FA76-86FE-4EBD-B2A3-989EF8047F35}"/>
              </a:ext>
            </a:extLst>
          </p:cNvPr>
          <p:cNvSpPr/>
          <p:nvPr/>
        </p:nvSpPr>
        <p:spPr>
          <a:xfrm>
            <a:off x="223838" y="2324099"/>
            <a:ext cx="2376487" cy="1476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D6E2A1B3-E8C5-4DB8-9661-864E39D8E394}"/>
              </a:ext>
            </a:extLst>
          </p:cNvPr>
          <p:cNvCxnSpPr/>
          <p:nvPr/>
        </p:nvCxnSpPr>
        <p:spPr>
          <a:xfrm flipH="1">
            <a:off x="2752725" y="1590675"/>
            <a:ext cx="4600575" cy="1171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E0FE47-66CD-42CB-84CB-1BF0B8ADB274}"/>
              </a:ext>
            </a:extLst>
          </p:cNvPr>
          <p:cNvSpPr txBox="1"/>
          <p:nvPr/>
        </p:nvSpPr>
        <p:spPr>
          <a:xfrm>
            <a:off x="7439025" y="3721008"/>
            <a:ext cx="4448175" cy="2862322"/>
          </a:xfrm>
          <a:prstGeom prst="rect">
            <a:avLst/>
          </a:prstGeom>
          <a:noFill/>
        </p:spPr>
        <p:txBody>
          <a:bodyPr wrap="square" rtlCol="0">
            <a:spAutoFit/>
          </a:bodyPr>
          <a:lstStyle/>
          <a:p>
            <a:r>
              <a:rPr lang="en-GB" dirty="0"/>
              <a:t>The bikes displayed will depend on the number inputted. Here the number 4 was inputted which is for bikes between £800 and £1000</a:t>
            </a:r>
          </a:p>
          <a:p>
            <a:endParaRPr lang="en-GB" dirty="0"/>
          </a:p>
          <a:p>
            <a:r>
              <a:rPr lang="en-GB" dirty="0"/>
              <a:t>Once the bikes are outputted you have the option to either keep browsing(b) or purchase(p) some of the bikes. If the user wants to keep browsing(b) it will take them back to the road/mount input.</a:t>
            </a:r>
          </a:p>
        </p:txBody>
      </p:sp>
      <p:sp>
        <p:nvSpPr>
          <p:cNvPr id="11" name="Rectangle 10">
            <a:extLst>
              <a:ext uri="{FF2B5EF4-FFF2-40B4-BE49-F238E27FC236}">
                <a16:creationId xmlns:a16="http://schemas.microsoft.com/office/drawing/2014/main" id="{C2B1694B-33A8-4114-ADE1-6D3B3114911D}"/>
              </a:ext>
            </a:extLst>
          </p:cNvPr>
          <p:cNvSpPr/>
          <p:nvPr/>
        </p:nvSpPr>
        <p:spPr>
          <a:xfrm>
            <a:off x="304800" y="5830206"/>
            <a:ext cx="5514975" cy="2753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57AF6AD4-3B9C-4A4C-B85C-8831A571F13E}"/>
              </a:ext>
            </a:extLst>
          </p:cNvPr>
          <p:cNvCxnSpPr>
            <a:cxnSpLocks/>
          </p:cNvCxnSpPr>
          <p:nvPr/>
        </p:nvCxnSpPr>
        <p:spPr>
          <a:xfrm flipH="1">
            <a:off x="5943601" y="5882283"/>
            <a:ext cx="15620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1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C68CB3-78AA-409C-802C-93A7A8BE2B52}"/>
              </a:ext>
            </a:extLst>
          </p:cNvPr>
          <p:cNvPicPr>
            <a:picLocks noChangeAspect="1"/>
          </p:cNvPicPr>
          <p:nvPr/>
        </p:nvPicPr>
        <p:blipFill rotWithShape="1">
          <a:blip r:embed="rId2"/>
          <a:srcRect t="59846" b="7655"/>
          <a:stretch/>
        </p:blipFill>
        <p:spPr>
          <a:xfrm>
            <a:off x="300038" y="419100"/>
            <a:ext cx="6662738" cy="1562100"/>
          </a:xfrm>
          <a:prstGeom prst="rect">
            <a:avLst/>
          </a:prstGeom>
        </p:spPr>
      </p:pic>
      <p:pic>
        <p:nvPicPr>
          <p:cNvPr id="5" name="Picture 4">
            <a:extLst>
              <a:ext uri="{FF2B5EF4-FFF2-40B4-BE49-F238E27FC236}">
                <a16:creationId xmlns:a16="http://schemas.microsoft.com/office/drawing/2014/main" id="{DB698972-C490-435F-A17D-A78FD9EC193F}"/>
              </a:ext>
            </a:extLst>
          </p:cNvPr>
          <p:cNvPicPr>
            <a:picLocks noChangeAspect="1"/>
          </p:cNvPicPr>
          <p:nvPr/>
        </p:nvPicPr>
        <p:blipFill>
          <a:blip r:embed="rId3"/>
          <a:stretch>
            <a:fillRect/>
          </a:stretch>
        </p:blipFill>
        <p:spPr>
          <a:xfrm>
            <a:off x="300036" y="2342577"/>
            <a:ext cx="6662737" cy="1663740"/>
          </a:xfrm>
          <a:prstGeom prst="rect">
            <a:avLst/>
          </a:prstGeom>
        </p:spPr>
      </p:pic>
      <p:pic>
        <p:nvPicPr>
          <p:cNvPr id="7" name="Picture 6">
            <a:extLst>
              <a:ext uri="{FF2B5EF4-FFF2-40B4-BE49-F238E27FC236}">
                <a16:creationId xmlns:a16="http://schemas.microsoft.com/office/drawing/2014/main" id="{D2DD0A5F-3E36-44EE-B3F6-54723AB26C15}"/>
              </a:ext>
            </a:extLst>
          </p:cNvPr>
          <p:cNvPicPr>
            <a:picLocks noChangeAspect="1"/>
          </p:cNvPicPr>
          <p:nvPr/>
        </p:nvPicPr>
        <p:blipFill>
          <a:blip r:embed="rId4"/>
          <a:stretch>
            <a:fillRect/>
          </a:stretch>
        </p:blipFill>
        <p:spPr>
          <a:xfrm>
            <a:off x="300037" y="4322052"/>
            <a:ext cx="5257800" cy="1590675"/>
          </a:xfrm>
          <a:prstGeom prst="rect">
            <a:avLst/>
          </a:prstGeom>
        </p:spPr>
      </p:pic>
      <p:sp>
        <p:nvSpPr>
          <p:cNvPr id="8" name="TextBox 7">
            <a:extLst>
              <a:ext uri="{FF2B5EF4-FFF2-40B4-BE49-F238E27FC236}">
                <a16:creationId xmlns:a16="http://schemas.microsoft.com/office/drawing/2014/main" id="{8F1334CC-EA98-429D-9FE5-147878825120}"/>
              </a:ext>
            </a:extLst>
          </p:cNvPr>
          <p:cNvSpPr txBox="1"/>
          <p:nvPr/>
        </p:nvSpPr>
        <p:spPr>
          <a:xfrm>
            <a:off x="7734300" y="419100"/>
            <a:ext cx="3352800" cy="5632311"/>
          </a:xfrm>
          <a:prstGeom prst="rect">
            <a:avLst/>
          </a:prstGeom>
          <a:noFill/>
        </p:spPr>
        <p:txBody>
          <a:bodyPr wrap="square" rtlCol="0">
            <a:spAutoFit/>
          </a:bodyPr>
          <a:lstStyle/>
          <a:p>
            <a:r>
              <a:rPr lang="en-GB" dirty="0"/>
              <a:t>After selecting purchase(p) they are asked to enter the number of bikes they wish to order.</a:t>
            </a:r>
          </a:p>
          <a:p>
            <a:endParaRPr lang="en-GB" dirty="0"/>
          </a:p>
          <a:p>
            <a:r>
              <a:rPr lang="en-GB" dirty="0"/>
              <a:t>It will then ask them to enter the bikes they wish to get, looping the same amount as they wished to order.</a:t>
            </a:r>
          </a:p>
          <a:p>
            <a:r>
              <a:rPr lang="en-GB" dirty="0"/>
              <a:t>A message confirms the orders have been seen.</a:t>
            </a:r>
          </a:p>
          <a:p>
            <a:endParaRPr lang="en-GB" dirty="0"/>
          </a:p>
          <a:p>
            <a:r>
              <a:rPr lang="en-GB" dirty="0"/>
              <a:t>The user is then asked to enter their name and second name for messages used in the code.</a:t>
            </a:r>
          </a:p>
          <a:p>
            <a:endParaRPr lang="en-GB" dirty="0"/>
          </a:p>
          <a:p>
            <a:r>
              <a:rPr lang="en-GB" dirty="0"/>
              <a:t>The email address of the user is then inputted so the email can be sent. If the email is sent a message will confirm it being sent. </a:t>
            </a:r>
          </a:p>
        </p:txBody>
      </p:sp>
      <p:sp>
        <p:nvSpPr>
          <p:cNvPr id="9" name="Rectangle 8">
            <a:extLst>
              <a:ext uri="{FF2B5EF4-FFF2-40B4-BE49-F238E27FC236}">
                <a16:creationId xmlns:a16="http://schemas.microsoft.com/office/drawing/2014/main" id="{E53A530E-666F-49A3-984F-EB32D7F338B1}"/>
              </a:ext>
            </a:extLst>
          </p:cNvPr>
          <p:cNvSpPr/>
          <p:nvPr/>
        </p:nvSpPr>
        <p:spPr>
          <a:xfrm>
            <a:off x="4388644" y="1216433"/>
            <a:ext cx="383382" cy="2519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Arrow Connector 9">
            <a:extLst>
              <a:ext uri="{FF2B5EF4-FFF2-40B4-BE49-F238E27FC236}">
                <a16:creationId xmlns:a16="http://schemas.microsoft.com/office/drawing/2014/main" id="{0F09FFF7-2701-471F-86B6-2DA5B5668F4E}"/>
              </a:ext>
            </a:extLst>
          </p:cNvPr>
          <p:cNvCxnSpPr>
            <a:cxnSpLocks/>
          </p:cNvCxnSpPr>
          <p:nvPr/>
        </p:nvCxnSpPr>
        <p:spPr>
          <a:xfrm flipH="1">
            <a:off x="4772026" y="1104900"/>
            <a:ext cx="2962274" cy="2375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F7D956-02AE-4945-89D7-A7A499722AEC}"/>
              </a:ext>
            </a:extLst>
          </p:cNvPr>
          <p:cNvCxnSpPr>
            <a:cxnSpLocks/>
          </p:cNvCxnSpPr>
          <p:nvPr/>
        </p:nvCxnSpPr>
        <p:spPr>
          <a:xfrm flipH="1" flipV="1">
            <a:off x="6400800" y="1680986"/>
            <a:ext cx="1333500" cy="3400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E4D3318-DB37-4214-A159-AFBD3B0ECE17}"/>
              </a:ext>
            </a:extLst>
          </p:cNvPr>
          <p:cNvSpPr/>
          <p:nvPr/>
        </p:nvSpPr>
        <p:spPr>
          <a:xfrm>
            <a:off x="5626894" y="1368833"/>
            <a:ext cx="773906" cy="440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3799A261-2976-4302-B4E6-8447439D5D9E}"/>
              </a:ext>
            </a:extLst>
          </p:cNvPr>
          <p:cNvCxnSpPr>
            <a:cxnSpLocks/>
          </p:cNvCxnSpPr>
          <p:nvPr/>
        </p:nvCxnSpPr>
        <p:spPr>
          <a:xfrm flipH="1">
            <a:off x="2228850" y="2999781"/>
            <a:ext cx="5505450" cy="1676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535E79-79FB-4D26-B741-25798BF6A99E}"/>
              </a:ext>
            </a:extLst>
          </p:cNvPr>
          <p:cNvSpPr/>
          <p:nvPr/>
        </p:nvSpPr>
        <p:spPr>
          <a:xfrm>
            <a:off x="300036" y="3080085"/>
            <a:ext cx="1928813" cy="2013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AC0EBC64-A3B0-40BF-9C9B-9ED31981E1A7}"/>
              </a:ext>
            </a:extLst>
          </p:cNvPr>
          <p:cNvCxnSpPr>
            <a:cxnSpLocks/>
          </p:cNvCxnSpPr>
          <p:nvPr/>
        </p:nvCxnSpPr>
        <p:spPr>
          <a:xfrm flipH="1" flipV="1">
            <a:off x="3257550" y="3519051"/>
            <a:ext cx="4552950" cy="1715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2C23354-2519-4927-B2AB-902A0CE5701F}"/>
              </a:ext>
            </a:extLst>
          </p:cNvPr>
          <p:cNvSpPr/>
          <p:nvPr/>
        </p:nvSpPr>
        <p:spPr>
          <a:xfrm>
            <a:off x="300036" y="3291341"/>
            <a:ext cx="2890839" cy="3992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0E0C761D-A064-44C5-AC28-04DFB5355A0D}"/>
              </a:ext>
            </a:extLst>
          </p:cNvPr>
          <p:cNvSpPr/>
          <p:nvPr/>
        </p:nvSpPr>
        <p:spPr>
          <a:xfrm>
            <a:off x="223836" y="4785480"/>
            <a:ext cx="4776789" cy="718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B3C32CE5-8916-4D66-9588-D03905E6191E}"/>
              </a:ext>
            </a:extLst>
          </p:cNvPr>
          <p:cNvCxnSpPr>
            <a:cxnSpLocks/>
          </p:cNvCxnSpPr>
          <p:nvPr/>
        </p:nvCxnSpPr>
        <p:spPr>
          <a:xfrm flipH="1" flipV="1">
            <a:off x="5076826" y="5081151"/>
            <a:ext cx="2657474" cy="36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04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2671402-CACB-478F-A014-C4FB405BED5B}"/>
              </a:ext>
            </a:extLst>
          </p:cNvPr>
          <p:cNvGrpSpPr/>
          <p:nvPr/>
        </p:nvGrpSpPr>
        <p:grpSpPr>
          <a:xfrm>
            <a:off x="395287" y="156729"/>
            <a:ext cx="6843713" cy="2672196"/>
            <a:chOff x="0" y="1433079"/>
            <a:chExt cx="12192000" cy="3991841"/>
          </a:xfrm>
        </p:grpSpPr>
        <p:pic>
          <p:nvPicPr>
            <p:cNvPr id="4" name="Picture 3">
              <a:extLst>
                <a:ext uri="{FF2B5EF4-FFF2-40B4-BE49-F238E27FC236}">
                  <a16:creationId xmlns:a16="http://schemas.microsoft.com/office/drawing/2014/main" id="{6DCBB7D7-96D6-40B6-B56F-130275BA6361}"/>
                </a:ext>
              </a:extLst>
            </p:cNvPr>
            <p:cNvPicPr>
              <a:picLocks noChangeAspect="1"/>
            </p:cNvPicPr>
            <p:nvPr/>
          </p:nvPicPr>
          <p:blipFill>
            <a:blip r:embed="rId2"/>
            <a:stretch>
              <a:fillRect/>
            </a:stretch>
          </p:blipFill>
          <p:spPr>
            <a:xfrm>
              <a:off x="0" y="1433079"/>
              <a:ext cx="12192000" cy="3991841"/>
            </a:xfrm>
            <a:prstGeom prst="rect">
              <a:avLst/>
            </a:prstGeom>
          </p:spPr>
        </p:pic>
        <p:sp>
          <p:nvSpPr>
            <p:cNvPr id="5" name="Rectangle 4">
              <a:extLst>
                <a:ext uri="{FF2B5EF4-FFF2-40B4-BE49-F238E27FC236}">
                  <a16:creationId xmlns:a16="http://schemas.microsoft.com/office/drawing/2014/main" id="{9F37D0E3-B0E7-45C0-97F1-0396E1517AE1}"/>
                </a:ext>
              </a:extLst>
            </p:cNvPr>
            <p:cNvSpPr/>
            <p:nvPr/>
          </p:nvSpPr>
          <p:spPr>
            <a:xfrm>
              <a:off x="171450" y="3248025"/>
              <a:ext cx="2657475"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55A9E85-951F-4789-8C80-078E622D530B}"/>
                </a:ext>
              </a:extLst>
            </p:cNvPr>
            <p:cNvSpPr/>
            <p:nvPr/>
          </p:nvSpPr>
          <p:spPr>
            <a:xfrm>
              <a:off x="142875" y="3752850"/>
              <a:ext cx="2657475"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7120E22-4E99-4A68-BEFB-0E5977BE5E19}"/>
                </a:ext>
              </a:extLst>
            </p:cNvPr>
            <p:cNvSpPr/>
            <p:nvPr/>
          </p:nvSpPr>
          <p:spPr>
            <a:xfrm>
              <a:off x="200025" y="4267200"/>
              <a:ext cx="2657475"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885A364-5311-4147-9EF1-6C65C58FD85A}"/>
                </a:ext>
              </a:extLst>
            </p:cNvPr>
            <p:cNvSpPr/>
            <p:nvPr/>
          </p:nvSpPr>
          <p:spPr>
            <a:xfrm>
              <a:off x="228600" y="4762500"/>
              <a:ext cx="2657475"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6A8DA85-E760-4792-AF63-7D02F09FAA0F}"/>
                </a:ext>
              </a:extLst>
            </p:cNvPr>
            <p:cNvSpPr/>
            <p:nvPr/>
          </p:nvSpPr>
          <p:spPr>
            <a:xfrm>
              <a:off x="3790950" y="3248025"/>
              <a:ext cx="702945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5DEBC5D-EFA9-4189-9958-E4E204C3BDCC}"/>
                </a:ext>
              </a:extLst>
            </p:cNvPr>
            <p:cNvSpPr/>
            <p:nvPr/>
          </p:nvSpPr>
          <p:spPr>
            <a:xfrm>
              <a:off x="3819525" y="3800475"/>
              <a:ext cx="702945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193782-1229-4A30-A335-D95DFDF9CF7D}"/>
                </a:ext>
              </a:extLst>
            </p:cNvPr>
            <p:cNvSpPr/>
            <p:nvPr/>
          </p:nvSpPr>
          <p:spPr>
            <a:xfrm>
              <a:off x="3800475" y="4276725"/>
              <a:ext cx="702945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12BF599-4244-4DD6-90AE-CDD9CF0A9BED}"/>
                </a:ext>
              </a:extLst>
            </p:cNvPr>
            <p:cNvSpPr/>
            <p:nvPr/>
          </p:nvSpPr>
          <p:spPr>
            <a:xfrm>
              <a:off x="3857625" y="4772025"/>
              <a:ext cx="702945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2D7BF7-B03F-4EF3-8364-D1E365EE9766}"/>
                </a:ext>
              </a:extLst>
            </p:cNvPr>
            <p:cNvSpPr/>
            <p:nvPr/>
          </p:nvSpPr>
          <p:spPr>
            <a:xfrm>
              <a:off x="3857625" y="1743075"/>
              <a:ext cx="2447925"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7802A07-43A4-4F8D-80E4-3A9F361A7405}"/>
                </a:ext>
              </a:extLst>
            </p:cNvPr>
            <p:cNvSpPr/>
            <p:nvPr/>
          </p:nvSpPr>
          <p:spPr>
            <a:xfrm>
              <a:off x="7096125" y="1743075"/>
              <a:ext cx="2447925"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Picture 15">
            <a:extLst>
              <a:ext uri="{FF2B5EF4-FFF2-40B4-BE49-F238E27FC236}">
                <a16:creationId xmlns:a16="http://schemas.microsoft.com/office/drawing/2014/main" id="{B7B58E17-BC07-44D7-9492-22F131DE3DEC}"/>
              </a:ext>
            </a:extLst>
          </p:cNvPr>
          <p:cNvPicPr>
            <a:picLocks noChangeAspect="1"/>
          </p:cNvPicPr>
          <p:nvPr/>
        </p:nvPicPr>
        <p:blipFill>
          <a:blip r:embed="rId3"/>
          <a:stretch>
            <a:fillRect/>
          </a:stretch>
        </p:blipFill>
        <p:spPr>
          <a:xfrm>
            <a:off x="395287" y="3377326"/>
            <a:ext cx="5654845" cy="2567762"/>
          </a:xfrm>
          <a:prstGeom prst="rect">
            <a:avLst/>
          </a:prstGeom>
        </p:spPr>
      </p:pic>
      <p:sp>
        <p:nvSpPr>
          <p:cNvPr id="17" name="TextBox 16">
            <a:extLst>
              <a:ext uri="{FF2B5EF4-FFF2-40B4-BE49-F238E27FC236}">
                <a16:creationId xmlns:a16="http://schemas.microsoft.com/office/drawing/2014/main" id="{3F2F8B61-FA4C-4307-B2E5-011DAE18B96F}"/>
              </a:ext>
            </a:extLst>
          </p:cNvPr>
          <p:cNvSpPr txBox="1"/>
          <p:nvPr/>
        </p:nvSpPr>
        <p:spPr>
          <a:xfrm>
            <a:off x="7972425" y="555530"/>
            <a:ext cx="3552825" cy="4801314"/>
          </a:xfrm>
          <a:prstGeom prst="rect">
            <a:avLst/>
          </a:prstGeom>
          <a:noFill/>
        </p:spPr>
        <p:txBody>
          <a:bodyPr wrap="square" rtlCol="0">
            <a:spAutoFit/>
          </a:bodyPr>
          <a:lstStyle/>
          <a:p>
            <a:endParaRPr lang="en-GB" dirty="0"/>
          </a:p>
          <a:p>
            <a:endParaRPr lang="en-GB" dirty="0"/>
          </a:p>
          <a:p>
            <a:r>
              <a:rPr lang="en-GB" dirty="0"/>
              <a:t>This image shows my email and the bike code email in the inbox. Attached to the email will be a text file with the orders in.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bottom image shows the email itself with the message and text file.</a:t>
            </a:r>
          </a:p>
        </p:txBody>
      </p:sp>
      <p:sp>
        <p:nvSpPr>
          <p:cNvPr id="18" name="Rectangle 17">
            <a:extLst>
              <a:ext uri="{FF2B5EF4-FFF2-40B4-BE49-F238E27FC236}">
                <a16:creationId xmlns:a16="http://schemas.microsoft.com/office/drawing/2014/main" id="{C3F51D27-F490-450B-9103-6EAA6AF63575}"/>
              </a:ext>
            </a:extLst>
          </p:cNvPr>
          <p:cNvSpPr/>
          <p:nvPr/>
        </p:nvSpPr>
        <p:spPr>
          <a:xfrm>
            <a:off x="395287" y="593025"/>
            <a:ext cx="6843713" cy="5902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95434E10-FABD-4C64-94E0-D4C90D2C0DA1}"/>
              </a:ext>
            </a:extLst>
          </p:cNvPr>
          <p:cNvCxnSpPr>
            <a:cxnSpLocks/>
          </p:cNvCxnSpPr>
          <p:nvPr/>
        </p:nvCxnSpPr>
        <p:spPr>
          <a:xfrm flipH="1" flipV="1">
            <a:off x="7239000" y="1005924"/>
            <a:ext cx="733425" cy="692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92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54FCE5-7DA0-4D0C-AE2C-E85F618B4DB9}"/>
              </a:ext>
            </a:extLst>
          </p:cNvPr>
          <p:cNvPicPr>
            <a:picLocks noChangeAspect="1"/>
          </p:cNvPicPr>
          <p:nvPr/>
        </p:nvPicPr>
        <p:blipFill>
          <a:blip r:embed="rId2"/>
          <a:stretch>
            <a:fillRect/>
          </a:stretch>
        </p:blipFill>
        <p:spPr>
          <a:xfrm>
            <a:off x="414337" y="214312"/>
            <a:ext cx="5934075" cy="4810125"/>
          </a:xfrm>
          <a:prstGeom prst="rect">
            <a:avLst/>
          </a:prstGeom>
        </p:spPr>
      </p:pic>
      <p:sp>
        <p:nvSpPr>
          <p:cNvPr id="5" name="TextBox 4">
            <a:extLst>
              <a:ext uri="{FF2B5EF4-FFF2-40B4-BE49-F238E27FC236}">
                <a16:creationId xmlns:a16="http://schemas.microsoft.com/office/drawing/2014/main" id="{D1917E55-BF75-4EFE-8014-E6C9215B9EBB}"/>
              </a:ext>
            </a:extLst>
          </p:cNvPr>
          <p:cNvSpPr txBox="1"/>
          <p:nvPr/>
        </p:nvSpPr>
        <p:spPr>
          <a:xfrm>
            <a:off x="7419975" y="1495425"/>
            <a:ext cx="3352800" cy="923330"/>
          </a:xfrm>
          <a:prstGeom prst="rect">
            <a:avLst/>
          </a:prstGeom>
          <a:noFill/>
        </p:spPr>
        <p:txBody>
          <a:bodyPr wrap="square" rtlCol="0">
            <a:spAutoFit/>
          </a:bodyPr>
          <a:lstStyle/>
          <a:p>
            <a:r>
              <a:rPr lang="en-GB" dirty="0"/>
              <a:t>This image shows the content of the text file and the bikes which we ordered earlier in the code. </a:t>
            </a:r>
          </a:p>
        </p:txBody>
      </p:sp>
    </p:spTree>
    <p:extLst>
      <p:ext uri="{BB962C8B-B14F-4D97-AF65-F5344CB8AC3E}">
        <p14:creationId xmlns:p14="http://schemas.microsoft.com/office/powerpoint/2010/main" val="122177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AB990E-807E-43D3-B2C6-4DBE4692683E}"/>
              </a:ext>
            </a:extLst>
          </p:cNvPr>
          <p:cNvPicPr>
            <a:picLocks noChangeAspect="1"/>
          </p:cNvPicPr>
          <p:nvPr/>
        </p:nvPicPr>
        <p:blipFill>
          <a:blip r:embed="rId2"/>
          <a:stretch>
            <a:fillRect/>
          </a:stretch>
        </p:blipFill>
        <p:spPr>
          <a:xfrm>
            <a:off x="976312" y="723900"/>
            <a:ext cx="3190875" cy="571500"/>
          </a:xfrm>
          <a:prstGeom prst="rect">
            <a:avLst/>
          </a:prstGeom>
        </p:spPr>
      </p:pic>
      <p:pic>
        <p:nvPicPr>
          <p:cNvPr id="5" name="Picture 4">
            <a:extLst>
              <a:ext uri="{FF2B5EF4-FFF2-40B4-BE49-F238E27FC236}">
                <a16:creationId xmlns:a16="http://schemas.microsoft.com/office/drawing/2014/main" id="{77A3B79F-4FDA-458E-A7C9-80559571A50A}"/>
              </a:ext>
            </a:extLst>
          </p:cNvPr>
          <p:cNvPicPr>
            <a:picLocks noChangeAspect="1"/>
          </p:cNvPicPr>
          <p:nvPr/>
        </p:nvPicPr>
        <p:blipFill>
          <a:blip r:embed="rId3"/>
          <a:stretch>
            <a:fillRect/>
          </a:stretch>
        </p:blipFill>
        <p:spPr>
          <a:xfrm>
            <a:off x="776287" y="2600325"/>
            <a:ext cx="5110163" cy="846909"/>
          </a:xfrm>
          <a:prstGeom prst="rect">
            <a:avLst/>
          </a:prstGeom>
        </p:spPr>
      </p:pic>
      <p:sp>
        <p:nvSpPr>
          <p:cNvPr id="6" name="TextBox 5">
            <a:extLst>
              <a:ext uri="{FF2B5EF4-FFF2-40B4-BE49-F238E27FC236}">
                <a16:creationId xmlns:a16="http://schemas.microsoft.com/office/drawing/2014/main" id="{DDB559BA-5247-4819-B87B-F32D1F3738F9}"/>
              </a:ext>
            </a:extLst>
          </p:cNvPr>
          <p:cNvSpPr txBox="1"/>
          <p:nvPr/>
        </p:nvSpPr>
        <p:spPr>
          <a:xfrm>
            <a:off x="7134225" y="495300"/>
            <a:ext cx="3657600" cy="3416320"/>
          </a:xfrm>
          <a:prstGeom prst="rect">
            <a:avLst/>
          </a:prstGeom>
          <a:noFill/>
        </p:spPr>
        <p:txBody>
          <a:bodyPr wrap="square" rtlCol="0">
            <a:spAutoFit/>
          </a:bodyPr>
          <a:lstStyle/>
          <a:p>
            <a:r>
              <a:rPr lang="en-GB" dirty="0"/>
              <a:t>After the email section of the code the user is asked if they wish to exit the code or not. Yes(y) or no (n)</a:t>
            </a:r>
          </a:p>
          <a:p>
            <a:endParaRPr lang="en-GB" dirty="0"/>
          </a:p>
          <a:p>
            <a:endParaRPr lang="en-GB" dirty="0"/>
          </a:p>
          <a:p>
            <a:endParaRPr lang="en-GB" dirty="0"/>
          </a:p>
          <a:p>
            <a:r>
              <a:rPr lang="en-GB" dirty="0"/>
              <a:t>If they select yes(y) they will exit the code straight away. If they enter no(n) they will loop back to the beginning of the code. They will skip the account section as they will already be signed in. </a:t>
            </a:r>
          </a:p>
        </p:txBody>
      </p:sp>
      <p:cxnSp>
        <p:nvCxnSpPr>
          <p:cNvPr id="7" name="Straight Arrow Connector 6">
            <a:extLst>
              <a:ext uri="{FF2B5EF4-FFF2-40B4-BE49-F238E27FC236}">
                <a16:creationId xmlns:a16="http://schemas.microsoft.com/office/drawing/2014/main" id="{FA07DD99-08C7-4BA3-8B16-A8637658ABD2}"/>
              </a:ext>
            </a:extLst>
          </p:cNvPr>
          <p:cNvCxnSpPr>
            <a:cxnSpLocks/>
          </p:cNvCxnSpPr>
          <p:nvPr/>
        </p:nvCxnSpPr>
        <p:spPr>
          <a:xfrm flipH="1">
            <a:off x="3019425" y="2871431"/>
            <a:ext cx="4114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08B6E65-320A-452C-A910-533BF5D19D57}"/>
              </a:ext>
            </a:extLst>
          </p:cNvPr>
          <p:cNvCxnSpPr>
            <a:cxnSpLocks/>
          </p:cNvCxnSpPr>
          <p:nvPr/>
        </p:nvCxnSpPr>
        <p:spPr>
          <a:xfrm flipH="1" flipV="1">
            <a:off x="3819525" y="1133475"/>
            <a:ext cx="4772025" cy="10699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2573C4C-6AA0-4AF9-BC62-A1978AD07304}"/>
              </a:ext>
            </a:extLst>
          </p:cNvPr>
          <p:cNvSpPr/>
          <p:nvPr/>
        </p:nvSpPr>
        <p:spPr>
          <a:xfrm>
            <a:off x="3627834" y="990600"/>
            <a:ext cx="191691" cy="2190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17FFFD7D-7ABF-4689-8427-B75CFA807C5B}"/>
              </a:ext>
            </a:extLst>
          </p:cNvPr>
          <p:cNvSpPr/>
          <p:nvPr/>
        </p:nvSpPr>
        <p:spPr>
          <a:xfrm>
            <a:off x="2846784" y="2735878"/>
            <a:ext cx="191691" cy="2711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2463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551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Atkins</dc:creator>
  <cp:lastModifiedBy>David Atkins</cp:lastModifiedBy>
  <cp:revision>7</cp:revision>
  <dcterms:created xsi:type="dcterms:W3CDTF">2020-04-25T22:39:29Z</dcterms:created>
  <dcterms:modified xsi:type="dcterms:W3CDTF">2021-01-02T16:22:52Z</dcterms:modified>
</cp:coreProperties>
</file>