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8" r:id="rId2"/>
    <p:sldId id="259" r:id="rId3"/>
    <p:sldId id="260" r:id="rId4"/>
    <p:sldId id="263" r:id="rId5"/>
    <p:sldId id="281" r:id="rId6"/>
    <p:sldId id="267" r:id="rId7"/>
    <p:sldId id="275" r:id="rId8"/>
    <p:sldId id="282" r:id="rId9"/>
    <p:sldId id="265" r:id="rId10"/>
    <p:sldId id="27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in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030"/>
    <a:srgbClr val="6E0C7B"/>
    <a:srgbClr val="C85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DE96B9-50B5-467E-BBF0-FF85B9165A17}">
  <a:tblStyle styleId="{31DE96B9-50B5-467E-BBF0-FF85B9165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10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45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E00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896203" y="2671648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O catálogo da sua cidade em suas mãos!</a:t>
            </a:r>
            <a:endParaRPr sz="1800" b="1" dirty="0"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7DE5EE-3E1A-4897-9584-745E0D2C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4" y="-139104"/>
            <a:ext cx="8196910" cy="4610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49" y="1523250"/>
            <a:ext cx="43445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OBRIGADO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6FF33"/>
                </a:solidFill>
              </a:rPr>
              <a:t>César Jr e Gabriel Soares</a:t>
            </a:r>
            <a:endParaRPr lang="en-US" sz="1800" b="1" dirty="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50" y="2108809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IDEIA</a:t>
            </a:r>
            <a:endParaRPr sz="6000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Visando a quase extinção da lista telef</a:t>
            </a:r>
            <a:r>
              <a:rPr lang="pt-BR" dirty="0" err="1"/>
              <a:t>ônica</a:t>
            </a:r>
            <a:r>
              <a:rPr lang="pt-BR" dirty="0"/>
              <a:t>, o              oferece ao usuário praticidade e rapidez na busca por informações sobre uma determinada empresa, lanchonete, etc.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D06276-DA5A-44F8-A6FA-8B0FC336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17" y="1872155"/>
            <a:ext cx="956930" cy="289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460754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Falta de informações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Em cidades pequenas, a falta de informação na hora da procura por um contato de uma determinada empresa é um grande problema. O e-Agenda chega para solucionar isso e organizar tudo em um só lugar.</a:t>
            </a:r>
            <a:endParaRPr dirty="0"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100" y="585276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Quais problemas o             resolverá?</a:t>
            </a:r>
            <a:endParaRPr sz="28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D637D-1445-4510-8102-FC50133A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49" y="717206"/>
            <a:ext cx="1036355" cy="372140"/>
          </a:xfrm>
          <a:prstGeom prst="rect">
            <a:avLst/>
          </a:prstGeom>
        </p:spPr>
      </p:pic>
      <p:sp>
        <p:nvSpPr>
          <p:cNvPr id="10" name="Google Shape;258;p22">
            <a:extLst>
              <a:ext uri="{FF2B5EF4-FFF2-40B4-BE49-F238E27FC236}">
                <a16:creationId xmlns:a16="http://schemas.microsoft.com/office/drawing/2014/main" id="{66A77486-633C-4787-B1C1-862651A8C042}"/>
              </a:ext>
            </a:extLst>
          </p:cNvPr>
          <p:cNvSpPr txBox="1">
            <a:spLocks/>
          </p:cNvSpPr>
          <p:nvPr/>
        </p:nvSpPr>
        <p:spPr>
          <a:xfrm>
            <a:off x="4344651" y="1460754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pt-BR" b="1" dirty="0"/>
              <a:t>Perda de tempo</a:t>
            </a:r>
          </a:p>
          <a:p>
            <a:pPr marL="0" indent="0">
              <a:buFont typeface="Hind"/>
              <a:buNone/>
            </a:pPr>
            <a:r>
              <a:rPr lang="pt-BR" dirty="0"/>
              <a:t>Com o e-Agenda, o usuário não precisará mais pedir um amigo para pedir outro amigo daquele amigo o numero da única lanchonete aberta na cidade à 1h da manhã. No app tudo é rápido e objetivo.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371061" y="2837564"/>
            <a:ext cx="41675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MAPA DO APP</a:t>
            </a:r>
            <a:endParaRPr sz="6000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60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884636" y="406178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você procura?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7C54027-1BE2-49F0-8C9D-BBBEF67F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3" t="1358"/>
          <a:stretch/>
        </p:blipFill>
        <p:spPr>
          <a:xfrm>
            <a:off x="884636" y="1159136"/>
            <a:ext cx="6294474" cy="3188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3CCCC"/>
                </a:solidFill>
              </a:rPr>
              <a:t>ANDROID</a:t>
            </a:r>
            <a:r>
              <a:rPr lang="en" sz="1800" b="1" dirty="0"/>
              <a:t> PROJECT</a:t>
            </a:r>
            <a:endParaRPr sz="18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Na tela inicial, o usuário poderá alternar entre inicialmente, duas cidades, Natividade e </a:t>
            </a:r>
            <a:r>
              <a:rPr lang="pt-BR" sz="1800" dirty="0" err="1"/>
              <a:t>Aperibé</a:t>
            </a:r>
            <a:r>
              <a:rPr lang="pt-BR" sz="1800" dirty="0"/>
              <a:t>.</a:t>
            </a:r>
            <a:endParaRPr sz="1800" dirty="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064CD-8E0C-4BB8-962E-CB388310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120" y="800253"/>
            <a:ext cx="1927360" cy="3504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33CCCC"/>
                </a:solidFill>
              </a:rPr>
              <a:t>Escolhendo o segmento</a:t>
            </a:r>
            <a:endParaRPr sz="18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Ao escolher a cidade, o usuário irá se deparar com a tela que ele dirá o que está procurando. Em seguida, será listado todos os estabelecimentos e informações cadastradas.</a:t>
            </a:r>
            <a:endParaRPr sz="1800" dirty="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ADE78F-7CD7-47B8-AC8D-9632F8CA1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22"/>
          <a:stretch/>
        </p:blipFill>
        <p:spPr>
          <a:xfrm>
            <a:off x="5193467" y="813353"/>
            <a:ext cx="1981805" cy="338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824051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empresas e o app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441911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Qualquer empresa poderá fazer parte do e-Agenda. Dentro do app terá um espaço para os donos de estabelecimentos ainda não contido entrarem em contato e enviarem os dados para fazer parte do sistema. Na qual passará por análise antes de serem incluídos.</a:t>
            </a:r>
            <a:endParaRPr sz="1400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64A156-B08F-450E-8EF4-0CD1F1A2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28" y="1693756"/>
            <a:ext cx="2638585" cy="1757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269</Words>
  <Application>Microsoft Office PowerPoint</Application>
  <PresentationFormat>Apresentação na tela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Hind</vt:lpstr>
      <vt:lpstr>Calibri</vt:lpstr>
      <vt:lpstr>Arial</vt:lpstr>
      <vt:lpstr>Dumaine</vt:lpstr>
      <vt:lpstr>Apresentação do PowerPoint</vt:lpstr>
      <vt:lpstr>1. IDEIA</vt:lpstr>
      <vt:lpstr>Apresentação do PowerPoint</vt:lpstr>
      <vt:lpstr>Quais problemas o             resolverá?</vt:lpstr>
      <vt:lpstr>2 MAPA DO APP</vt:lpstr>
      <vt:lpstr>O que você procura?</vt:lpstr>
      <vt:lpstr>Apresentação do PowerPoint</vt:lpstr>
      <vt:lpstr>Apresentação do PowerPoint</vt:lpstr>
      <vt:lpstr>As empresas e o app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Soares</dc:creator>
  <cp:lastModifiedBy>Gabriel Soares</cp:lastModifiedBy>
  <cp:revision>8</cp:revision>
  <dcterms:modified xsi:type="dcterms:W3CDTF">2018-08-28T08:23:56Z</dcterms:modified>
</cp:coreProperties>
</file>