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2A7708-E3EF-F543-8D42-81066023A957}" v="117" dt="2023-11-06T17:49:42.5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42"/>
    <p:restoredTop sz="94680"/>
  </p:normalViewPr>
  <p:slideViewPr>
    <p:cSldViewPr snapToGrid="0">
      <p:cViewPr>
        <p:scale>
          <a:sx n="97" d="100"/>
          <a:sy n="97" d="100"/>
        </p:scale>
        <p:origin x="4120" y="2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shesh Bhagat, Vodafone" userId="a9ed31bd-3df5-472a-8ef3-3fec4986da7c" providerId="ADAL" clId="{D92A7708-E3EF-F543-8D42-81066023A957}"/>
    <pc:docChg chg="undo custSel addSld delSld modSld sldOrd">
      <pc:chgData name="Vishesh Bhagat, Vodafone" userId="a9ed31bd-3df5-472a-8ef3-3fec4986da7c" providerId="ADAL" clId="{D92A7708-E3EF-F543-8D42-81066023A957}" dt="2023-11-06T17:54:23.392" v="858" actId="313"/>
      <pc:docMkLst>
        <pc:docMk/>
      </pc:docMkLst>
      <pc:sldChg chg="addSp delSp modSp mod ord modTransition setBg modNotesTx">
        <pc:chgData name="Vishesh Bhagat, Vodafone" userId="a9ed31bd-3df5-472a-8ef3-3fec4986da7c" providerId="ADAL" clId="{D92A7708-E3EF-F543-8D42-81066023A957}" dt="2023-11-06T17:54:23.392" v="858" actId="313"/>
        <pc:sldMkLst>
          <pc:docMk/>
          <pc:sldMk cId="408220749" sldId="256"/>
        </pc:sldMkLst>
        <pc:spChg chg="mod">
          <ac:chgData name="Vishesh Bhagat, Vodafone" userId="a9ed31bd-3df5-472a-8ef3-3fec4986da7c" providerId="ADAL" clId="{D92A7708-E3EF-F543-8D42-81066023A957}" dt="2023-11-06T17:21:55.927" v="101" actId="164"/>
          <ac:spMkLst>
            <pc:docMk/>
            <pc:sldMk cId="408220749" sldId="256"/>
            <ac:spMk id="17" creationId="{B47EE5AD-5AB1-3E16-8DEC-474107F52162}"/>
          </ac:spMkLst>
        </pc:spChg>
        <pc:spChg chg="mod">
          <ac:chgData name="Vishesh Bhagat, Vodafone" userId="a9ed31bd-3df5-472a-8ef3-3fec4986da7c" providerId="ADAL" clId="{D92A7708-E3EF-F543-8D42-81066023A957}" dt="2023-11-06T17:22:50.073" v="106" actId="164"/>
          <ac:spMkLst>
            <pc:docMk/>
            <pc:sldMk cId="408220749" sldId="256"/>
            <ac:spMk id="18" creationId="{731F7499-B0CF-1509-ED7F-10B3CC712EAD}"/>
          </ac:spMkLst>
        </pc:spChg>
        <pc:spChg chg="mod">
          <ac:chgData name="Vishesh Bhagat, Vodafone" userId="a9ed31bd-3df5-472a-8ef3-3fec4986da7c" providerId="ADAL" clId="{D92A7708-E3EF-F543-8D42-81066023A957}" dt="2023-11-06T17:23:09.799" v="107" actId="164"/>
          <ac:spMkLst>
            <pc:docMk/>
            <pc:sldMk cId="408220749" sldId="256"/>
            <ac:spMk id="19" creationId="{13007AED-741D-598A-82FE-C1F3DE69CD55}"/>
          </ac:spMkLst>
        </pc:spChg>
        <pc:spChg chg="mod">
          <ac:chgData name="Vishesh Bhagat, Vodafone" userId="a9ed31bd-3df5-472a-8ef3-3fec4986da7c" providerId="ADAL" clId="{D92A7708-E3EF-F543-8D42-81066023A957}" dt="2023-11-06T17:23:20.188" v="108" actId="164"/>
          <ac:spMkLst>
            <pc:docMk/>
            <pc:sldMk cId="408220749" sldId="256"/>
            <ac:spMk id="20" creationId="{BB7D44C3-3F26-2EFE-1DE9-608A02540185}"/>
          </ac:spMkLst>
        </pc:spChg>
        <pc:spChg chg="mod">
          <ac:chgData name="Vishesh Bhagat, Vodafone" userId="a9ed31bd-3df5-472a-8ef3-3fec4986da7c" providerId="ADAL" clId="{D92A7708-E3EF-F543-8D42-81066023A957}" dt="2023-11-06T17:23:38.842" v="109" actId="164"/>
          <ac:spMkLst>
            <pc:docMk/>
            <pc:sldMk cId="408220749" sldId="256"/>
            <ac:spMk id="21" creationId="{62B3D4C8-AED8-1EA3-CC21-A7507CFC6CFA}"/>
          </ac:spMkLst>
        </pc:spChg>
        <pc:spChg chg="mod">
          <ac:chgData name="Vishesh Bhagat, Vodafone" userId="a9ed31bd-3df5-472a-8ef3-3fec4986da7c" providerId="ADAL" clId="{D92A7708-E3EF-F543-8D42-81066023A957}" dt="2023-11-06T17:26:22.436" v="131" actId="164"/>
          <ac:spMkLst>
            <pc:docMk/>
            <pc:sldMk cId="408220749" sldId="256"/>
            <ac:spMk id="22" creationId="{1A1D7904-D5EC-7FC3-6743-68EC85568306}"/>
          </ac:spMkLst>
        </pc:spChg>
        <pc:spChg chg="mod">
          <ac:chgData name="Vishesh Bhagat, Vodafone" userId="a9ed31bd-3df5-472a-8ef3-3fec4986da7c" providerId="ADAL" clId="{D92A7708-E3EF-F543-8D42-81066023A957}" dt="2023-11-06T17:26:31.364" v="132" actId="164"/>
          <ac:spMkLst>
            <pc:docMk/>
            <pc:sldMk cId="408220749" sldId="256"/>
            <ac:spMk id="23" creationId="{0ECEBF0B-7AA9-15C4-D261-A6FEEEA4C899}"/>
          </ac:spMkLst>
        </pc:spChg>
        <pc:spChg chg="mod">
          <ac:chgData name="Vishesh Bhagat, Vodafone" userId="a9ed31bd-3df5-472a-8ef3-3fec4986da7c" providerId="ADAL" clId="{D92A7708-E3EF-F543-8D42-81066023A957}" dt="2023-11-06T17:26:39.486" v="133" actId="164"/>
          <ac:spMkLst>
            <pc:docMk/>
            <pc:sldMk cId="408220749" sldId="256"/>
            <ac:spMk id="24" creationId="{B3413A9C-F461-F368-66EB-B371D5121A64}"/>
          </ac:spMkLst>
        </pc:spChg>
        <pc:spChg chg="mod">
          <ac:chgData name="Vishesh Bhagat, Vodafone" userId="a9ed31bd-3df5-472a-8ef3-3fec4986da7c" providerId="ADAL" clId="{D92A7708-E3EF-F543-8D42-81066023A957}" dt="2023-11-06T17:26:47.730" v="134" actId="164"/>
          <ac:spMkLst>
            <pc:docMk/>
            <pc:sldMk cId="408220749" sldId="256"/>
            <ac:spMk id="25" creationId="{E5CFEE23-1053-EBA0-086B-BD8E1590C48B}"/>
          </ac:spMkLst>
        </pc:spChg>
        <pc:spChg chg="mod">
          <ac:chgData name="Vishesh Bhagat, Vodafone" userId="a9ed31bd-3df5-472a-8ef3-3fec4986da7c" providerId="ADAL" clId="{D92A7708-E3EF-F543-8D42-81066023A957}" dt="2023-11-06T17:26:56.796" v="135" actId="164"/>
          <ac:spMkLst>
            <pc:docMk/>
            <pc:sldMk cId="408220749" sldId="256"/>
            <ac:spMk id="26" creationId="{03AEC256-9D20-1E45-A253-4F6B1079E00A}"/>
          </ac:spMkLst>
        </pc:spChg>
        <pc:spChg chg="add mod">
          <ac:chgData name="Vishesh Bhagat, Vodafone" userId="a9ed31bd-3df5-472a-8ef3-3fec4986da7c" providerId="ADAL" clId="{D92A7708-E3EF-F543-8D42-81066023A957}" dt="2023-11-06T17:22:31.097" v="103" actId="1076"/>
          <ac:spMkLst>
            <pc:docMk/>
            <pc:sldMk cId="408220749" sldId="256"/>
            <ac:spMk id="27" creationId="{B7FBEBF1-DE85-2C13-B231-F267DDCF67F5}"/>
          </ac:spMkLst>
        </pc:spChg>
        <pc:spChg chg="add mod">
          <ac:chgData name="Vishesh Bhagat, Vodafone" userId="a9ed31bd-3df5-472a-8ef3-3fec4986da7c" providerId="ADAL" clId="{D92A7708-E3EF-F543-8D42-81066023A957}" dt="2023-11-06T17:22:50.073" v="106" actId="164"/>
          <ac:spMkLst>
            <pc:docMk/>
            <pc:sldMk cId="408220749" sldId="256"/>
            <ac:spMk id="28" creationId="{AB4C3AD1-FBF4-8F8C-8583-6C2007B68688}"/>
          </ac:spMkLst>
        </pc:spChg>
        <pc:spChg chg="add mod">
          <ac:chgData name="Vishesh Bhagat, Vodafone" userId="a9ed31bd-3df5-472a-8ef3-3fec4986da7c" providerId="ADAL" clId="{D92A7708-E3EF-F543-8D42-81066023A957}" dt="2023-11-06T17:23:09.799" v="107" actId="164"/>
          <ac:spMkLst>
            <pc:docMk/>
            <pc:sldMk cId="408220749" sldId="256"/>
            <ac:spMk id="29" creationId="{76B89173-1B2A-4025-F2C1-3425F27BA4F4}"/>
          </ac:spMkLst>
        </pc:spChg>
        <pc:spChg chg="add mod">
          <ac:chgData name="Vishesh Bhagat, Vodafone" userId="a9ed31bd-3df5-472a-8ef3-3fec4986da7c" providerId="ADAL" clId="{D92A7708-E3EF-F543-8D42-81066023A957}" dt="2023-11-06T17:23:20.188" v="108" actId="164"/>
          <ac:spMkLst>
            <pc:docMk/>
            <pc:sldMk cId="408220749" sldId="256"/>
            <ac:spMk id="30" creationId="{13124152-0B87-119A-077F-C1DAA8F0DC7A}"/>
          </ac:spMkLst>
        </pc:spChg>
        <pc:spChg chg="add mod">
          <ac:chgData name="Vishesh Bhagat, Vodafone" userId="a9ed31bd-3df5-472a-8ef3-3fec4986da7c" providerId="ADAL" clId="{D92A7708-E3EF-F543-8D42-81066023A957}" dt="2023-11-06T17:23:38.842" v="109" actId="164"/>
          <ac:spMkLst>
            <pc:docMk/>
            <pc:sldMk cId="408220749" sldId="256"/>
            <ac:spMk id="31" creationId="{87F9DB93-444E-BF89-79FB-0B8FC65F7944}"/>
          </ac:spMkLst>
        </pc:spChg>
        <pc:spChg chg="add mod">
          <ac:chgData name="Vishesh Bhagat, Vodafone" userId="a9ed31bd-3df5-472a-8ef3-3fec4986da7c" providerId="ADAL" clId="{D92A7708-E3EF-F543-8D42-81066023A957}" dt="2023-11-06T17:21:55.927" v="101" actId="164"/>
          <ac:spMkLst>
            <pc:docMk/>
            <pc:sldMk cId="408220749" sldId="256"/>
            <ac:spMk id="32" creationId="{6E3A07A3-E1AC-4AEA-C627-A9DC860A035B}"/>
          </ac:spMkLst>
        </pc:spChg>
        <pc:spChg chg="add mod">
          <ac:chgData name="Vishesh Bhagat, Vodafone" userId="a9ed31bd-3df5-472a-8ef3-3fec4986da7c" providerId="ADAL" clId="{D92A7708-E3EF-F543-8D42-81066023A957}" dt="2023-11-06T17:22:50.073" v="106" actId="164"/>
          <ac:spMkLst>
            <pc:docMk/>
            <pc:sldMk cId="408220749" sldId="256"/>
            <ac:spMk id="33" creationId="{BCF30AA0-28FA-C914-52D2-6C16EFFAE7F8}"/>
          </ac:spMkLst>
        </pc:spChg>
        <pc:spChg chg="add mod">
          <ac:chgData name="Vishesh Bhagat, Vodafone" userId="a9ed31bd-3df5-472a-8ef3-3fec4986da7c" providerId="ADAL" clId="{D92A7708-E3EF-F543-8D42-81066023A957}" dt="2023-11-06T17:23:09.799" v="107" actId="164"/>
          <ac:spMkLst>
            <pc:docMk/>
            <pc:sldMk cId="408220749" sldId="256"/>
            <ac:spMk id="34" creationId="{B5AB5713-F402-7108-4A44-24A391D71AAF}"/>
          </ac:spMkLst>
        </pc:spChg>
        <pc:spChg chg="add mod">
          <ac:chgData name="Vishesh Bhagat, Vodafone" userId="a9ed31bd-3df5-472a-8ef3-3fec4986da7c" providerId="ADAL" clId="{D92A7708-E3EF-F543-8D42-81066023A957}" dt="2023-11-06T17:23:20.188" v="108" actId="164"/>
          <ac:spMkLst>
            <pc:docMk/>
            <pc:sldMk cId="408220749" sldId="256"/>
            <ac:spMk id="35" creationId="{58BA59BC-8121-D171-7CAB-0D2285A0B098}"/>
          </ac:spMkLst>
        </pc:spChg>
        <pc:spChg chg="add mod">
          <ac:chgData name="Vishesh Bhagat, Vodafone" userId="a9ed31bd-3df5-472a-8ef3-3fec4986da7c" providerId="ADAL" clId="{D92A7708-E3EF-F543-8D42-81066023A957}" dt="2023-11-06T17:23:38.842" v="109" actId="164"/>
          <ac:spMkLst>
            <pc:docMk/>
            <pc:sldMk cId="408220749" sldId="256"/>
            <ac:spMk id="36" creationId="{74436DFD-CADE-B114-5D5A-23D21BBB1FF7}"/>
          </ac:spMkLst>
        </pc:spChg>
        <pc:spChg chg="mod">
          <ac:chgData name="Vishesh Bhagat, Vodafone" userId="a9ed31bd-3df5-472a-8ef3-3fec4986da7c" providerId="ADAL" clId="{D92A7708-E3EF-F543-8D42-81066023A957}" dt="2023-11-06T17:48:22.018" v="837"/>
          <ac:spMkLst>
            <pc:docMk/>
            <pc:sldMk cId="408220749" sldId="256"/>
            <ac:spMk id="60" creationId="{B13538CB-54DD-8517-1C6E-71E405B0F767}"/>
          </ac:spMkLst>
        </pc:spChg>
        <pc:spChg chg="mod">
          <ac:chgData name="Vishesh Bhagat, Vodafone" userId="a9ed31bd-3df5-472a-8ef3-3fec4986da7c" providerId="ADAL" clId="{D92A7708-E3EF-F543-8D42-81066023A957}" dt="2023-11-06T17:48:22.018" v="837"/>
          <ac:spMkLst>
            <pc:docMk/>
            <pc:sldMk cId="408220749" sldId="256"/>
            <ac:spMk id="61" creationId="{399F9608-A4AC-6608-C829-39818BC7EACE}"/>
          </ac:spMkLst>
        </pc:spChg>
        <pc:grpChg chg="add mod">
          <ac:chgData name="Vishesh Bhagat, Vodafone" userId="a9ed31bd-3df5-472a-8ef3-3fec4986da7c" providerId="ADAL" clId="{D92A7708-E3EF-F543-8D42-81066023A957}" dt="2023-11-06T17:26:22.436" v="131" actId="164"/>
          <ac:grpSpMkLst>
            <pc:docMk/>
            <pc:sldMk cId="408220749" sldId="256"/>
            <ac:grpSpMk id="49" creationId="{79F44174-C84C-843B-8321-D3698137B821}"/>
          </ac:grpSpMkLst>
        </pc:grpChg>
        <pc:grpChg chg="add mod">
          <ac:chgData name="Vishesh Bhagat, Vodafone" userId="a9ed31bd-3df5-472a-8ef3-3fec4986da7c" providerId="ADAL" clId="{D92A7708-E3EF-F543-8D42-81066023A957}" dt="2023-11-06T17:26:31.364" v="132" actId="164"/>
          <ac:grpSpMkLst>
            <pc:docMk/>
            <pc:sldMk cId="408220749" sldId="256"/>
            <ac:grpSpMk id="50" creationId="{B98AB0AB-7C37-B7F9-08A4-8827A1D9F714}"/>
          </ac:grpSpMkLst>
        </pc:grpChg>
        <pc:grpChg chg="add mod">
          <ac:chgData name="Vishesh Bhagat, Vodafone" userId="a9ed31bd-3df5-472a-8ef3-3fec4986da7c" providerId="ADAL" clId="{D92A7708-E3EF-F543-8D42-81066023A957}" dt="2023-11-06T17:26:39.486" v="133" actId="164"/>
          <ac:grpSpMkLst>
            <pc:docMk/>
            <pc:sldMk cId="408220749" sldId="256"/>
            <ac:grpSpMk id="51" creationId="{77D0291D-A2AB-3ADC-8955-BA935F50B6FD}"/>
          </ac:grpSpMkLst>
        </pc:grpChg>
        <pc:grpChg chg="add mod">
          <ac:chgData name="Vishesh Bhagat, Vodafone" userId="a9ed31bd-3df5-472a-8ef3-3fec4986da7c" providerId="ADAL" clId="{D92A7708-E3EF-F543-8D42-81066023A957}" dt="2023-11-06T17:26:47.730" v="134" actId="164"/>
          <ac:grpSpMkLst>
            <pc:docMk/>
            <pc:sldMk cId="408220749" sldId="256"/>
            <ac:grpSpMk id="52" creationId="{3AF5BB19-3F8D-3B68-DDEE-2B3A9F1CD093}"/>
          </ac:grpSpMkLst>
        </pc:grpChg>
        <pc:grpChg chg="add mod">
          <ac:chgData name="Vishesh Bhagat, Vodafone" userId="a9ed31bd-3df5-472a-8ef3-3fec4986da7c" providerId="ADAL" clId="{D92A7708-E3EF-F543-8D42-81066023A957}" dt="2023-11-06T17:26:56.796" v="135" actId="164"/>
          <ac:grpSpMkLst>
            <pc:docMk/>
            <pc:sldMk cId="408220749" sldId="256"/>
            <ac:grpSpMk id="53" creationId="{F142A9FA-2F5C-CFDF-415D-BC4459B60F40}"/>
          </ac:grpSpMkLst>
        </pc:grpChg>
        <pc:grpChg chg="add mod">
          <ac:chgData name="Vishesh Bhagat, Vodafone" userId="a9ed31bd-3df5-472a-8ef3-3fec4986da7c" providerId="ADAL" clId="{D92A7708-E3EF-F543-8D42-81066023A957}" dt="2023-11-06T17:27:02.939" v="137" actId="167"/>
          <ac:grpSpMkLst>
            <pc:docMk/>
            <pc:sldMk cId="408220749" sldId="256"/>
            <ac:grpSpMk id="54" creationId="{6950A70E-3EA4-137B-5884-FBC78FA5A739}"/>
          </ac:grpSpMkLst>
        </pc:grpChg>
        <pc:grpChg chg="add mod">
          <ac:chgData name="Vishesh Bhagat, Vodafone" userId="a9ed31bd-3df5-472a-8ef3-3fec4986da7c" providerId="ADAL" clId="{D92A7708-E3EF-F543-8D42-81066023A957}" dt="2023-11-06T17:27:05.419" v="138" actId="167"/>
          <ac:grpSpMkLst>
            <pc:docMk/>
            <pc:sldMk cId="408220749" sldId="256"/>
            <ac:grpSpMk id="55" creationId="{3ACE3D46-42C8-ABEC-BBFA-4092C7A04F33}"/>
          </ac:grpSpMkLst>
        </pc:grpChg>
        <pc:grpChg chg="add mod">
          <ac:chgData name="Vishesh Bhagat, Vodafone" userId="a9ed31bd-3df5-472a-8ef3-3fec4986da7c" providerId="ADAL" clId="{D92A7708-E3EF-F543-8D42-81066023A957}" dt="2023-11-06T17:27:07.751" v="139" actId="167"/>
          <ac:grpSpMkLst>
            <pc:docMk/>
            <pc:sldMk cId="408220749" sldId="256"/>
            <ac:grpSpMk id="56" creationId="{F36C3451-5C57-A3B1-F102-2F98BE08B58D}"/>
          </ac:grpSpMkLst>
        </pc:grpChg>
        <pc:grpChg chg="add mod">
          <ac:chgData name="Vishesh Bhagat, Vodafone" userId="a9ed31bd-3df5-472a-8ef3-3fec4986da7c" providerId="ADAL" clId="{D92A7708-E3EF-F543-8D42-81066023A957}" dt="2023-11-06T17:27:10.429" v="140" actId="167"/>
          <ac:grpSpMkLst>
            <pc:docMk/>
            <pc:sldMk cId="408220749" sldId="256"/>
            <ac:grpSpMk id="57" creationId="{96467EB6-CA03-3B88-3920-286E88E921AC}"/>
          </ac:grpSpMkLst>
        </pc:grpChg>
        <pc:grpChg chg="add mod">
          <ac:chgData name="Vishesh Bhagat, Vodafone" userId="a9ed31bd-3df5-472a-8ef3-3fec4986da7c" providerId="ADAL" clId="{D92A7708-E3EF-F543-8D42-81066023A957}" dt="2023-11-06T17:27:12.527" v="141" actId="167"/>
          <ac:grpSpMkLst>
            <pc:docMk/>
            <pc:sldMk cId="408220749" sldId="256"/>
            <ac:grpSpMk id="58" creationId="{A5B1D532-9263-B0E3-B643-418345109731}"/>
          </ac:grpSpMkLst>
        </pc:grpChg>
        <pc:grpChg chg="add mod">
          <ac:chgData name="Vishesh Bhagat, Vodafone" userId="a9ed31bd-3df5-472a-8ef3-3fec4986da7c" providerId="ADAL" clId="{D92A7708-E3EF-F543-8D42-81066023A957}" dt="2023-11-06T17:48:25.395" v="838" actId="1076"/>
          <ac:grpSpMkLst>
            <pc:docMk/>
            <pc:sldMk cId="408220749" sldId="256"/>
            <ac:grpSpMk id="59" creationId="{F2273617-F4D8-9BFB-7008-2640FA2939C6}"/>
          </ac:grpSpMkLst>
        </pc:grpChg>
        <pc:picChg chg="add del mod">
          <ac:chgData name="Vishesh Bhagat, Vodafone" userId="a9ed31bd-3df5-472a-8ef3-3fec4986da7c" providerId="ADAL" clId="{D92A7708-E3EF-F543-8D42-81066023A957}" dt="2023-11-06T17:17:25.612" v="84" actId="931"/>
          <ac:picMkLst>
            <pc:docMk/>
            <pc:sldMk cId="408220749" sldId="256"/>
            <ac:picMk id="38" creationId="{F019FE00-6AD0-161C-7F38-F92EA214DD39}"/>
          </ac:picMkLst>
        </pc:picChg>
        <pc:picChg chg="add mod">
          <ac:chgData name="Vishesh Bhagat, Vodafone" userId="a9ed31bd-3df5-472a-8ef3-3fec4986da7c" providerId="ADAL" clId="{D92A7708-E3EF-F543-8D42-81066023A957}" dt="2023-11-06T17:21:55.927" v="101" actId="164"/>
          <ac:picMkLst>
            <pc:docMk/>
            <pc:sldMk cId="408220749" sldId="256"/>
            <ac:picMk id="40" creationId="{C172AF76-CE46-030F-B3C9-96B60DE96394}"/>
          </ac:picMkLst>
        </pc:picChg>
        <pc:picChg chg="add mod">
          <ac:chgData name="Vishesh Bhagat, Vodafone" userId="a9ed31bd-3df5-472a-8ef3-3fec4986da7c" providerId="ADAL" clId="{D92A7708-E3EF-F543-8D42-81066023A957}" dt="2023-11-06T17:22:50.073" v="106" actId="164"/>
          <ac:picMkLst>
            <pc:docMk/>
            <pc:sldMk cId="408220749" sldId="256"/>
            <ac:picMk id="42" creationId="{50558EBF-795C-8482-C6ED-04A6BF134135}"/>
          </ac:picMkLst>
        </pc:picChg>
        <pc:picChg chg="add mod">
          <ac:chgData name="Vishesh Bhagat, Vodafone" userId="a9ed31bd-3df5-472a-8ef3-3fec4986da7c" providerId="ADAL" clId="{D92A7708-E3EF-F543-8D42-81066023A957}" dt="2023-11-06T17:23:09.799" v="107" actId="164"/>
          <ac:picMkLst>
            <pc:docMk/>
            <pc:sldMk cId="408220749" sldId="256"/>
            <ac:picMk id="44" creationId="{43656DA9-56DE-B22C-573C-64DB7A1B2743}"/>
          </ac:picMkLst>
        </pc:picChg>
        <pc:picChg chg="add mod">
          <ac:chgData name="Vishesh Bhagat, Vodafone" userId="a9ed31bd-3df5-472a-8ef3-3fec4986da7c" providerId="ADAL" clId="{D92A7708-E3EF-F543-8D42-81066023A957}" dt="2023-11-06T17:23:38.842" v="109" actId="164"/>
          <ac:picMkLst>
            <pc:docMk/>
            <pc:sldMk cId="408220749" sldId="256"/>
            <ac:picMk id="46" creationId="{FBB45062-34E4-2FC0-5781-7AB389DC5AA6}"/>
          </ac:picMkLst>
        </pc:picChg>
        <pc:picChg chg="add mod">
          <ac:chgData name="Vishesh Bhagat, Vodafone" userId="a9ed31bd-3df5-472a-8ef3-3fec4986da7c" providerId="ADAL" clId="{D92A7708-E3EF-F543-8D42-81066023A957}" dt="2023-11-06T17:23:20.188" v="108" actId="164"/>
          <ac:picMkLst>
            <pc:docMk/>
            <pc:sldMk cId="408220749" sldId="256"/>
            <ac:picMk id="48" creationId="{A8466792-925C-F26B-11AC-2EF1DF802853}"/>
          </ac:picMkLst>
        </pc:picChg>
      </pc:sldChg>
      <pc:sldChg chg="addSp delSp modSp add mod setBg">
        <pc:chgData name="Vishesh Bhagat, Vodafone" userId="a9ed31bd-3df5-472a-8ef3-3fec4986da7c" providerId="ADAL" clId="{D92A7708-E3EF-F543-8D42-81066023A957}" dt="2023-11-06T17:47:41.107" v="836" actId="14861"/>
        <pc:sldMkLst>
          <pc:docMk/>
          <pc:sldMk cId="2333894208" sldId="257"/>
        </pc:sldMkLst>
        <pc:spChg chg="add mod">
          <ac:chgData name="Vishesh Bhagat, Vodafone" userId="a9ed31bd-3df5-472a-8ef3-3fec4986da7c" providerId="ADAL" clId="{D92A7708-E3EF-F543-8D42-81066023A957}" dt="2023-11-06T17:47:29.028" v="835" actId="14861"/>
          <ac:spMkLst>
            <pc:docMk/>
            <pc:sldMk cId="2333894208" sldId="257"/>
            <ac:spMk id="2" creationId="{6067DE8B-6258-2A6F-0A76-701791C21E23}"/>
          </ac:spMkLst>
        </pc:spChg>
        <pc:spChg chg="add del mod">
          <ac:chgData name="Vishesh Bhagat, Vodafone" userId="a9ed31bd-3df5-472a-8ef3-3fec4986da7c" providerId="ADAL" clId="{D92A7708-E3EF-F543-8D42-81066023A957}" dt="2023-11-06T17:47:41.107" v="836" actId="14861"/>
          <ac:spMkLst>
            <pc:docMk/>
            <pc:sldMk cId="2333894208" sldId="257"/>
            <ac:spMk id="3" creationId="{0E52E59B-ACAA-A181-43AA-5C14FFFD0ED9}"/>
          </ac:spMkLst>
        </pc:spChg>
        <pc:spChg chg="mod">
          <ac:chgData name="Vishesh Bhagat, Vodafone" userId="a9ed31bd-3df5-472a-8ef3-3fec4986da7c" providerId="ADAL" clId="{D92A7708-E3EF-F543-8D42-81066023A957}" dt="2023-11-06T17:27:56.560" v="151" actId="1076"/>
          <ac:spMkLst>
            <pc:docMk/>
            <pc:sldMk cId="2333894208" sldId="257"/>
            <ac:spMk id="19" creationId="{13007AED-741D-598A-82FE-C1F3DE69CD55}"/>
          </ac:spMkLst>
        </pc:spChg>
        <pc:spChg chg="mod">
          <ac:chgData name="Vishesh Bhagat, Vodafone" userId="a9ed31bd-3df5-472a-8ef3-3fec4986da7c" providerId="ADAL" clId="{D92A7708-E3EF-F543-8D42-81066023A957}" dt="2023-11-06T17:28:30.851" v="158" actId="1076"/>
          <ac:spMkLst>
            <pc:docMk/>
            <pc:sldMk cId="2333894208" sldId="257"/>
            <ac:spMk id="20" creationId="{BB7D44C3-3F26-2EFE-1DE9-608A02540185}"/>
          </ac:spMkLst>
        </pc:spChg>
        <pc:spChg chg="mod">
          <ac:chgData name="Vishesh Bhagat, Vodafone" userId="a9ed31bd-3df5-472a-8ef3-3fec4986da7c" providerId="ADAL" clId="{D92A7708-E3EF-F543-8D42-81066023A957}" dt="2023-11-06T17:28:31.569" v="159" actId="1076"/>
          <ac:spMkLst>
            <pc:docMk/>
            <pc:sldMk cId="2333894208" sldId="257"/>
            <ac:spMk id="25" creationId="{E5CFEE23-1053-EBA0-086B-BD8E1590C48B}"/>
          </ac:spMkLst>
        </pc:spChg>
        <pc:grpChg chg="add mod">
          <ac:chgData name="Vishesh Bhagat, Vodafone" userId="a9ed31bd-3df5-472a-8ef3-3fec4986da7c" providerId="ADAL" clId="{D92A7708-E3EF-F543-8D42-81066023A957}" dt="2023-11-06T17:47:10.713" v="833" actId="164"/>
          <ac:grpSpMkLst>
            <pc:docMk/>
            <pc:sldMk cId="2333894208" sldId="257"/>
            <ac:grpSpMk id="4" creationId="{1DD16216-5F7C-DE2F-B20E-02180C000419}"/>
          </ac:grpSpMkLst>
        </pc:grpChg>
        <pc:grpChg chg="mod">
          <ac:chgData name="Vishesh Bhagat, Vodafone" userId="a9ed31bd-3df5-472a-8ef3-3fec4986da7c" providerId="ADAL" clId="{D92A7708-E3EF-F543-8D42-81066023A957}" dt="2023-11-06T17:29:57.327" v="180" actId="1076"/>
          <ac:grpSpMkLst>
            <pc:docMk/>
            <pc:sldMk cId="2333894208" sldId="257"/>
            <ac:grpSpMk id="54" creationId="{6950A70E-3EA4-137B-5884-FBC78FA5A739}"/>
          </ac:grpSpMkLst>
        </pc:grpChg>
        <pc:grpChg chg="mod">
          <ac:chgData name="Vishesh Bhagat, Vodafone" userId="a9ed31bd-3df5-472a-8ef3-3fec4986da7c" providerId="ADAL" clId="{D92A7708-E3EF-F543-8D42-81066023A957}" dt="2023-11-06T17:29:57.327" v="180" actId="1076"/>
          <ac:grpSpMkLst>
            <pc:docMk/>
            <pc:sldMk cId="2333894208" sldId="257"/>
            <ac:grpSpMk id="55" creationId="{3ACE3D46-42C8-ABEC-BBFA-4092C7A04F33}"/>
          </ac:grpSpMkLst>
        </pc:grpChg>
        <pc:grpChg chg="mod">
          <ac:chgData name="Vishesh Bhagat, Vodafone" userId="a9ed31bd-3df5-472a-8ef3-3fec4986da7c" providerId="ADAL" clId="{D92A7708-E3EF-F543-8D42-81066023A957}" dt="2023-11-06T17:29:57.327" v="180" actId="1076"/>
          <ac:grpSpMkLst>
            <pc:docMk/>
            <pc:sldMk cId="2333894208" sldId="257"/>
            <ac:grpSpMk id="56" creationId="{F36C3451-5C57-A3B1-F102-2F98BE08B58D}"/>
          </ac:grpSpMkLst>
        </pc:grpChg>
        <pc:grpChg chg="mod">
          <ac:chgData name="Vishesh Bhagat, Vodafone" userId="a9ed31bd-3df5-472a-8ef3-3fec4986da7c" providerId="ADAL" clId="{D92A7708-E3EF-F543-8D42-81066023A957}" dt="2023-11-06T17:29:57.327" v="180" actId="1076"/>
          <ac:grpSpMkLst>
            <pc:docMk/>
            <pc:sldMk cId="2333894208" sldId="257"/>
            <ac:grpSpMk id="57" creationId="{96467EB6-CA03-3B88-3920-286E88E921AC}"/>
          </ac:grpSpMkLst>
        </pc:grpChg>
        <pc:grpChg chg="mod">
          <ac:chgData name="Vishesh Bhagat, Vodafone" userId="a9ed31bd-3df5-472a-8ef3-3fec4986da7c" providerId="ADAL" clId="{D92A7708-E3EF-F543-8D42-81066023A957}" dt="2023-11-06T17:29:57.327" v="180" actId="1076"/>
          <ac:grpSpMkLst>
            <pc:docMk/>
            <pc:sldMk cId="2333894208" sldId="257"/>
            <ac:grpSpMk id="58" creationId="{A5B1D532-9263-B0E3-B643-418345109731}"/>
          </ac:grpSpMkLst>
        </pc:grpChg>
      </pc:sldChg>
      <pc:sldChg chg="addSp delSp modSp add del mod">
        <pc:chgData name="Vishesh Bhagat, Vodafone" userId="a9ed31bd-3df5-472a-8ef3-3fec4986da7c" providerId="ADAL" clId="{D92A7708-E3EF-F543-8D42-81066023A957}" dt="2023-11-06T17:26:59.106" v="136" actId="2696"/>
        <pc:sldMkLst>
          <pc:docMk/>
          <pc:sldMk cId="2703805281" sldId="257"/>
        </pc:sldMkLst>
        <pc:spChg chg="mod topLvl">
          <ac:chgData name="Vishesh Bhagat, Vodafone" userId="a9ed31bd-3df5-472a-8ef3-3fec4986da7c" providerId="ADAL" clId="{D92A7708-E3EF-F543-8D42-81066023A957}" dt="2023-11-06T17:26:05.240" v="129" actId="164"/>
          <ac:spMkLst>
            <pc:docMk/>
            <pc:sldMk cId="2703805281" sldId="257"/>
            <ac:spMk id="20" creationId="{BB7D44C3-3F26-2EFE-1DE9-608A02540185}"/>
          </ac:spMkLst>
        </pc:spChg>
        <pc:spChg chg="mod topLvl">
          <ac:chgData name="Vishesh Bhagat, Vodafone" userId="a9ed31bd-3df5-472a-8ef3-3fec4986da7c" providerId="ADAL" clId="{D92A7708-E3EF-F543-8D42-81066023A957}" dt="2023-11-06T17:26:05.240" v="129" actId="164"/>
          <ac:spMkLst>
            <pc:docMk/>
            <pc:sldMk cId="2703805281" sldId="257"/>
            <ac:spMk id="30" creationId="{13124152-0B87-119A-077F-C1DAA8F0DC7A}"/>
          </ac:spMkLst>
        </pc:spChg>
        <pc:spChg chg="mod topLvl">
          <ac:chgData name="Vishesh Bhagat, Vodafone" userId="a9ed31bd-3df5-472a-8ef3-3fec4986da7c" providerId="ADAL" clId="{D92A7708-E3EF-F543-8D42-81066023A957}" dt="2023-11-06T17:26:05.240" v="129" actId="164"/>
          <ac:spMkLst>
            <pc:docMk/>
            <pc:sldMk cId="2703805281" sldId="257"/>
            <ac:spMk id="35" creationId="{58BA59BC-8121-D171-7CAB-0D2285A0B098}"/>
          </ac:spMkLst>
        </pc:spChg>
        <pc:grpChg chg="add del mod">
          <ac:chgData name="Vishesh Bhagat, Vodafone" userId="a9ed31bd-3df5-472a-8ef3-3fec4986da7c" providerId="ADAL" clId="{D92A7708-E3EF-F543-8D42-81066023A957}" dt="2023-11-06T17:25:51.649" v="128" actId="165"/>
          <ac:grpSpMkLst>
            <pc:docMk/>
            <pc:sldMk cId="2703805281" sldId="257"/>
            <ac:grpSpMk id="2" creationId="{F82AF79D-B4F2-DF7F-8A81-3117E4186D65}"/>
          </ac:grpSpMkLst>
        </pc:grpChg>
        <pc:grpChg chg="add mod">
          <ac:chgData name="Vishesh Bhagat, Vodafone" userId="a9ed31bd-3df5-472a-8ef3-3fec4986da7c" providerId="ADAL" clId="{D92A7708-E3EF-F543-8D42-81066023A957}" dt="2023-11-06T17:26:11.812" v="130" actId="1076"/>
          <ac:grpSpMkLst>
            <pc:docMk/>
            <pc:sldMk cId="2703805281" sldId="257"/>
            <ac:grpSpMk id="3" creationId="{46E5E727-F169-793D-D10C-68B32913DC8A}"/>
          </ac:grpSpMkLst>
        </pc:grpChg>
        <pc:grpChg chg="mod">
          <ac:chgData name="Vishesh Bhagat, Vodafone" userId="a9ed31bd-3df5-472a-8ef3-3fec4986da7c" providerId="ADAL" clId="{D92A7708-E3EF-F543-8D42-81066023A957}" dt="2023-11-06T17:24:40.630" v="117" actId="1076"/>
          <ac:grpSpMkLst>
            <pc:docMk/>
            <pc:sldMk cId="2703805281" sldId="257"/>
            <ac:grpSpMk id="50" creationId="{B98AB0AB-7C37-B7F9-08A4-8827A1D9F714}"/>
          </ac:grpSpMkLst>
        </pc:grpChg>
        <pc:grpChg chg="mod">
          <ac:chgData name="Vishesh Bhagat, Vodafone" userId="a9ed31bd-3df5-472a-8ef3-3fec4986da7c" providerId="ADAL" clId="{D92A7708-E3EF-F543-8D42-81066023A957}" dt="2023-11-06T17:24:48.051" v="118" actId="1076"/>
          <ac:grpSpMkLst>
            <pc:docMk/>
            <pc:sldMk cId="2703805281" sldId="257"/>
            <ac:grpSpMk id="51" creationId="{77D0291D-A2AB-3ADC-8955-BA935F50B6FD}"/>
          </ac:grpSpMkLst>
        </pc:grpChg>
        <pc:grpChg chg="del">
          <ac:chgData name="Vishesh Bhagat, Vodafone" userId="a9ed31bd-3df5-472a-8ef3-3fec4986da7c" providerId="ADAL" clId="{D92A7708-E3EF-F543-8D42-81066023A957}" dt="2023-11-06T17:25:07.498" v="122" actId="165"/>
          <ac:grpSpMkLst>
            <pc:docMk/>
            <pc:sldMk cId="2703805281" sldId="257"/>
            <ac:grpSpMk id="52" creationId="{3AF5BB19-3F8D-3B68-DDEE-2B3A9F1CD093}"/>
          </ac:grpSpMkLst>
        </pc:grpChg>
        <pc:grpChg chg="mod">
          <ac:chgData name="Vishesh Bhagat, Vodafone" userId="a9ed31bd-3df5-472a-8ef3-3fec4986da7c" providerId="ADAL" clId="{D92A7708-E3EF-F543-8D42-81066023A957}" dt="2023-11-06T17:25:31.724" v="127" actId="1076"/>
          <ac:grpSpMkLst>
            <pc:docMk/>
            <pc:sldMk cId="2703805281" sldId="257"/>
            <ac:grpSpMk id="53" creationId="{F142A9FA-2F5C-CFDF-415D-BC4459B60F40}"/>
          </ac:grpSpMkLst>
        </pc:grpChg>
        <pc:picChg chg="mod topLvl">
          <ac:chgData name="Vishesh Bhagat, Vodafone" userId="a9ed31bd-3df5-472a-8ef3-3fec4986da7c" providerId="ADAL" clId="{D92A7708-E3EF-F543-8D42-81066023A957}" dt="2023-11-06T17:26:05.240" v="129" actId="164"/>
          <ac:picMkLst>
            <pc:docMk/>
            <pc:sldMk cId="2703805281" sldId="257"/>
            <ac:picMk id="48" creationId="{A8466792-925C-F26B-11AC-2EF1DF80285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C479B-E966-0D49-97CB-B2DF801E484E}" type="datetimeFigureOut">
              <a:rPr lang="en-US" smtClean="0"/>
              <a:t>11/6/23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440FF2-0166-D340-8A19-68B456AD9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21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Inspired </a:t>
            </a:r>
            <a:r>
              <a:rPr lang="en-US" dirty="0"/>
              <a:t>from 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=3TLjFhv9IRk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40FF2-0166-D340-8A19-68B456AD90F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42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4A99-FA02-76C1-976E-D42DAE7CC0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5F38CB-54D5-2EC9-4AFA-2A85587E36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F4056-B432-E97B-5EBB-22634EB40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F5696-CCCF-F448-AAE2-B21F5C629BA4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1A32C-1CF5-0D45-F332-5D49EFE7A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80A48-2F82-D75B-F9B0-5E10AF2AA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2227F-2BD7-0042-8776-17C1CAE18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72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1F6FD-2572-2393-92C0-5E48B03BA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671981-1C89-4BA8-84D4-56CA1D9E64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A51F3-B8C2-51F0-DA06-5A4251377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F5696-CCCF-F448-AAE2-B21F5C629BA4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F572B-1587-F5BD-E45B-257333465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0A3D9-8EF3-BDEF-BEEE-B857E87D5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2227F-2BD7-0042-8776-17C1CAE18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814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7289E7-9414-0AE6-C9F6-6AFDC0FB43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2AEB51-CAD9-CFD7-834D-7A7BCDD37E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A7E54-1DDB-5A49-2959-0245604E4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F5696-CCCF-F448-AAE2-B21F5C629BA4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86A1C-735E-4392-12BE-4006310B8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76025-41D5-2761-9385-428122F80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2227F-2BD7-0042-8776-17C1CAE18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78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F222B-933C-054C-1322-DBCD00379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B910E-E9E8-6091-F34C-0DE508BCF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4F1F9-1094-2222-2C9B-AFC1C3BE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F5696-CCCF-F448-AAE2-B21F5C629BA4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9867E-7BF8-EBD1-4FE1-1CD9484AC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3531D-6699-15E0-D909-D748FE8A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2227F-2BD7-0042-8776-17C1CAE18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05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2CC6-F3CA-38C7-97E2-A3E2F416C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0174D-E011-BB11-A30D-044D89C22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1A80-3A51-968D-0ABE-45B0DC2F3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F5696-CCCF-F448-AAE2-B21F5C629BA4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5E7D5-33BD-7C01-28CF-C3A2452C7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29AD2-10B9-0533-F93F-DED649900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2227F-2BD7-0042-8776-17C1CAE18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36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D6838-F2F5-7ED8-CB3D-F426E16C9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DBEE7-682F-C58C-E26C-1DF6CD3CAC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907BB4-381F-0E6F-B74B-F706354E7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D6C09A-5110-9FEC-F2FE-B5F00E2F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F5696-CCCF-F448-AAE2-B21F5C629BA4}" type="datetimeFigureOut">
              <a:rPr lang="en-US" smtClean="0"/>
              <a:t>11/6/23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D5F54-FB72-2FAE-7F65-CA0BD11C9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B84890-53E6-E4A8-5E40-EB0E01C5F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2227F-2BD7-0042-8776-17C1CAE18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702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69683-0F75-6582-24C4-6F35C3DF0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4F6336-EA27-4076-CB0E-748768791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ECA2E-0FE0-EE42-B908-A40A8C40B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893851-513C-6504-F150-9EAC27D551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AE215A-8D2C-D74F-963B-36E7F753F4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8B68E4-E2FC-CC50-8A7C-8718ECAE0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F5696-CCCF-F448-AAE2-B21F5C629BA4}" type="datetimeFigureOut">
              <a:rPr lang="en-US" smtClean="0"/>
              <a:t>11/6/23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20525A-A636-9775-0C45-4610994C2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B9559F-ACAC-7BD4-9F9F-5044A568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2227F-2BD7-0042-8776-17C1CAE18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7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D1620-20F9-ADAB-526A-4E4F44365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51A3AD-00CA-A64D-7DC6-9328716C0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F5696-CCCF-F448-AAE2-B21F5C629BA4}" type="datetimeFigureOut">
              <a:rPr lang="en-US" smtClean="0"/>
              <a:t>11/6/23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B84C05-5F08-5FD9-9F33-D189D84C4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238CF7-1C75-E0D8-F609-9441EF09C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2227F-2BD7-0042-8776-17C1CAE18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04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B57249-C7E0-D527-5570-734BEEA09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F5696-CCCF-F448-AAE2-B21F5C629BA4}" type="datetimeFigureOut">
              <a:rPr lang="en-US" smtClean="0"/>
              <a:t>11/6/23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CB1B51-AA81-327D-4F7F-C8C04020D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FEA743-E24D-1EE1-E6A2-295860216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2227F-2BD7-0042-8776-17C1CAE18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393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3358B-53F1-F838-9478-F82793160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EDFFF-0594-84EE-C8D6-26704B65A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44E553-8B79-E5EE-6472-667A3F359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DEC27-184A-9C79-4377-F90ABDEB9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F5696-CCCF-F448-AAE2-B21F5C629BA4}" type="datetimeFigureOut">
              <a:rPr lang="en-US" smtClean="0"/>
              <a:t>11/6/23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4E4DF-6EDF-2B58-25E8-9A1DCAFF2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02B78A-5FD7-0CA4-F72B-C1B3E6EF6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2227F-2BD7-0042-8776-17C1CAE18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79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A1924-CF42-427F-B7E3-A3B7A9D96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55E02B-D640-FE14-BD47-423F8236BF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590334-D31C-A218-6BF4-B0F1B0BCF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F8D42-31E0-5253-F276-E12C022FE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F5696-CCCF-F448-AAE2-B21F5C629BA4}" type="datetimeFigureOut">
              <a:rPr lang="en-US" smtClean="0"/>
              <a:t>11/6/23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D5103D-2D12-DF42-6EB7-C87D22595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7E68F8-54FC-C8D9-69EC-2BA6A403C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2227F-2BD7-0042-8776-17C1CAE18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105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210EE2-007D-A7D1-5313-8FE5B97BD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0F8BB-8CFB-8C3A-37E1-788168099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E9647-AD88-2ECF-086F-3780E1F64C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F5696-CCCF-F448-AAE2-B21F5C629BA4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F4A5A-76FC-08E7-2395-4828C823D9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F2712-A94F-EB94-068A-C0338648EF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2227F-2BD7-0042-8776-17C1CAE182F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3CD65D-F3FC-C7B5-062A-39714DEC06E7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90500" y="6560820"/>
            <a:ext cx="419100" cy="1066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7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C2 General</a:t>
            </a:r>
          </a:p>
        </p:txBody>
      </p:sp>
    </p:spTree>
    <p:extLst>
      <p:ext uri="{BB962C8B-B14F-4D97-AF65-F5344CB8AC3E}">
        <p14:creationId xmlns:p14="http://schemas.microsoft.com/office/powerpoint/2010/main" val="2297330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4016">
              <a:srgbClr val="3D63A8"/>
            </a:gs>
            <a:gs pos="26000">
              <a:schemeClr val="accent1">
                <a:lumMod val="40000"/>
                <a:lumOff val="60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85000">
              <a:schemeClr val="accent1">
                <a:lumMod val="5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A5B1D532-9263-B0E3-B643-418345109731}"/>
              </a:ext>
            </a:extLst>
          </p:cNvPr>
          <p:cNvGrpSpPr/>
          <p:nvPr/>
        </p:nvGrpSpPr>
        <p:grpSpPr>
          <a:xfrm>
            <a:off x="-1849711" y="-119176"/>
            <a:ext cx="2717743" cy="6977176"/>
            <a:chOff x="9734011" y="-119176"/>
            <a:chExt cx="2717743" cy="6977176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F142A9FA-2F5C-CFDF-415D-BC4459B60F40}"/>
                </a:ext>
              </a:extLst>
            </p:cNvPr>
            <p:cNvGrpSpPr/>
            <p:nvPr/>
          </p:nvGrpSpPr>
          <p:grpSpPr>
            <a:xfrm>
              <a:off x="9734011" y="0"/>
              <a:ext cx="2717743" cy="6858000"/>
              <a:chOff x="9734011" y="0"/>
              <a:chExt cx="2717743" cy="6858000"/>
            </a:xfrm>
          </p:grpSpPr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62B3D4C8-AED8-1EA3-CC21-A7507CFC6CFA}"/>
                  </a:ext>
                </a:extLst>
              </p:cNvPr>
              <p:cNvSpPr/>
              <p:nvPr/>
            </p:nvSpPr>
            <p:spPr>
              <a:xfrm>
                <a:off x="9734011" y="0"/>
                <a:ext cx="2717743" cy="6858000"/>
              </a:xfrm>
              <a:custGeom>
                <a:avLst/>
                <a:gdLst>
                  <a:gd name="connsiteX0" fmla="*/ 0 w 2717743"/>
                  <a:gd name="connsiteY0" fmla="*/ 0 h 6858000"/>
                  <a:gd name="connsiteX1" fmla="*/ 2440822 w 2717743"/>
                  <a:gd name="connsiteY1" fmla="*/ 0 h 6858000"/>
                  <a:gd name="connsiteX2" fmla="*/ 2440822 w 2717743"/>
                  <a:gd name="connsiteY2" fmla="*/ 319774 h 6858000"/>
                  <a:gd name="connsiteX3" fmla="*/ 2717743 w 2717743"/>
                  <a:gd name="connsiteY3" fmla="*/ 587397 h 6858000"/>
                  <a:gd name="connsiteX4" fmla="*/ 2440822 w 2717743"/>
                  <a:gd name="connsiteY4" fmla="*/ 855020 h 6858000"/>
                  <a:gd name="connsiteX5" fmla="*/ 2440822 w 2717743"/>
                  <a:gd name="connsiteY5" fmla="*/ 6858000 h 6858000"/>
                  <a:gd name="connsiteX6" fmla="*/ 0 w 2717743"/>
                  <a:gd name="connsiteY6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17743" h="6858000">
                    <a:moveTo>
                      <a:pt x="0" y="0"/>
                    </a:moveTo>
                    <a:lnTo>
                      <a:pt x="2440822" y="0"/>
                    </a:lnTo>
                    <a:lnTo>
                      <a:pt x="2440822" y="319774"/>
                    </a:lnTo>
                    <a:lnTo>
                      <a:pt x="2717743" y="587397"/>
                    </a:lnTo>
                    <a:lnTo>
                      <a:pt x="2440822" y="855020"/>
                    </a:lnTo>
                    <a:lnTo>
                      <a:pt x="2440822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7F9DB93-444E-BF89-79FB-0B8FC65F7944}"/>
                  </a:ext>
                </a:extLst>
              </p:cNvPr>
              <p:cNvSpPr txBox="1"/>
              <p:nvPr/>
            </p:nvSpPr>
            <p:spPr>
              <a:xfrm>
                <a:off x="10195245" y="2010469"/>
                <a:ext cx="17258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GB" b="1" i="0" dirty="0">
                    <a:solidFill>
                      <a:schemeClr val="bg1"/>
                    </a:solidFill>
                    <a:effectLst/>
                    <a:latin typeface="Söhne"/>
                  </a:rPr>
                  <a:t>Ether (Akasha)</a:t>
                </a:r>
                <a:endParaRPr lang="en-GB" b="0" i="0" dirty="0">
                  <a:solidFill>
                    <a:schemeClr val="bg1"/>
                  </a:solidFill>
                  <a:effectLst/>
                  <a:latin typeface="Söhne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4436DFD-CADE-B114-5D5A-23D21BBB1FF7}"/>
                  </a:ext>
                </a:extLst>
              </p:cNvPr>
              <p:cNvSpPr txBox="1"/>
              <p:nvPr/>
            </p:nvSpPr>
            <p:spPr>
              <a:xfrm>
                <a:off x="9952618" y="3150238"/>
                <a:ext cx="176222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b="0" i="0" dirty="0">
                    <a:solidFill>
                      <a:schemeClr val="bg1"/>
                    </a:solidFill>
                    <a:effectLst/>
                    <a:latin typeface="Söhne"/>
                  </a:rPr>
                  <a:t>Ether is the element of space and vastness. It represents the boundless, the source of sound, and the field within which the other elements exist.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46" name="Graphic 45" descr="Cloud with solid fill">
                <a:extLst>
                  <a:ext uri="{FF2B5EF4-FFF2-40B4-BE49-F238E27FC236}">
                    <a16:creationId xmlns:a16="http://schemas.microsoft.com/office/drawing/2014/main" id="{FBB45062-34E4-2FC0-5781-7AB389DC5A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287786" y="479330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3AEC256-9D20-1E45-A253-4F6B1079E00A}"/>
                </a:ext>
              </a:extLst>
            </p:cNvPr>
            <p:cNvSpPr txBox="1"/>
            <p:nvPr/>
          </p:nvSpPr>
          <p:spPr>
            <a:xfrm>
              <a:off x="11415183" y="-119176"/>
              <a:ext cx="92718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b="1" dirty="0">
                  <a:solidFill>
                    <a:schemeClr val="bg1"/>
                  </a:solidFill>
                </a:rPr>
                <a:t>E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6467EB6-CA03-3B88-3920-286E88E921AC}"/>
              </a:ext>
            </a:extLst>
          </p:cNvPr>
          <p:cNvGrpSpPr/>
          <p:nvPr/>
        </p:nvGrpSpPr>
        <p:grpSpPr>
          <a:xfrm>
            <a:off x="-2048402" y="-119175"/>
            <a:ext cx="2636210" cy="6977175"/>
            <a:chOff x="7316408" y="-119175"/>
            <a:chExt cx="2636210" cy="6977175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AF5BB19-3F8D-3B68-DDEE-2B3A9F1CD093}"/>
                </a:ext>
              </a:extLst>
            </p:cNvPr>
            <p:cNvGrpSpPr/>
            <p:nvPr/>
          </p:nvGrpSpPr>
          <p:grpSpPr>
            <a:xfrm>
              <a:off x="7316408" y="0"/>
              <a:ext cx="2636210" cy="6858000"/>
              <a:chOff x="7316408" y="0"/>
              <a:chExt cx="2636210" cy="6858000"/>
            </a:xfrm>
          </p:grpSpPr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BB7D44C3-3F26-2EFE-1DE9-608A02540185}"/>
                  </a:ext>
                </a:extLst>
              </p:cNvPr>
              <p:cNvSpPr/>
              <p:nvPr/>
            </p:nvSpPr>
            <p:spPr>
              <a:xfrm>
                <a:off x="7316408" y="0"/>
                <a:ext cx="2636210" cy="6858000"/>
              </a:xfrm>
              <a:custGeom>
                <a:avLst/>
                <a:gdLst>
                  <a:gd name="connsiteX0" fmla="*/ 0 w 2636210"/>
                  <a:gd name="connsiteY0" fmla="*/ 0 h 6858000"/>
                  <a:gd name="connsiteX1" fmla="*/ 2440822 w 2636210"/>
                  <a:gd name="connsiteY1" fmla="*/ 0 h 6858000"/>
                  <a:gd name="connsiteX2" fmla="*/ 2440822 w 2636210"/>
                  <a:gd name="connsiteY2" fmla="*/ 342711 h 6858000"/>
                  <a:gd name="connsiteX3" fmla="*/ 2636210 w 2636210"/>
                  <a:gd name="connsiteY3" fmla="*/ 587397 h 6858000"/>
                  <a:gd name="connsiteX4" fmla="*/ 2440822 w 2636210"/>
                  <a:gd name="connsiteY4" fmla="*/ 832083 h 6858000"/>
                  <a:gd name="connsiteX5" fmla="*/ 2440822 w 2636210"/>
                  <a:gd name="connsiteY5" fmla="*/ 6858000 h 6858000"/>
                  <a:gd name="connsiteX6" fmla="*/ 0 w 2636210"/>
                  <a:gd name="connsiteY6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36210" h="6858000">
                    <a:moveTo>
                      <a:pt x="0" y="0"/>
                    </a:moveTo>
                    <a:lnTo>
                      <a:pt x="2440822" y="0"/>
                    </a:lnTo>
                    <a:lnTo>
                      <a:pt x="2440822" y="342711"/>
                    </a:lnTo>
                    <a:lnTo>
                      <a:pt x="2636210" y="587397"/>
                    </a:lnTo>
                    <a:lnTo>
                      <a:pt x="2440822" y="832083"/>
                    </a:lnTo>
                    <a:lnTo>
                      <a:pt x="2440822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3124152-0B87-119A-077F-C1DAA8F0DC7A}"/>
                  </a:ext>
                </a:extLst>
              </p:cNvPr>
              <p:cNvSpPr txBox="1"/>
              <p:nvPr/>
            </p:nvSpPr>
            <p:spPr>
              <a:xfrm>
                <a:off x="7765530" y="2010469"/>
                <a:ext cx="17258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i="0" dirty="0">
                    <a:solidFill>
                      <a:schemeClr val="bg1"/>
                    </a:solidFill>
                    <a:effectLst/>
                    <a:latin typeface="Söhne"/>
                  </a:rPr>
                  <a:t>Air (Vayu)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8BA59BC-8121-D171-7CAB-0D2285A0B098}"/>
                  </a:ext>
                </a:extLst>
              </p:cNvPr>
              <p:cNvSpPr txBox="1"/>
              <p:nvPr/>
            </p:nvSpPr>
            <p:spPr>
              <a:xfrm>
                <a:off x="7522903" y="3158290"/>
                <a:ext cx="176222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b="0" i="0" dirty="0">
                    <a:solidFill>
                      <a:schemeClr val="bg1"/>
                    </a:solidFill>
                    <a:effectLst/>
                    <a:latin typeface="Söhne"/>
                  </a:rPr>
                  <a:t>Air signifies movement, freedom, and breath. It is the element of change, communication, and the life force within us.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48" name="Graphic 47" descr="Windy with solid fill">
                <a:extLst>
                  <a:ext uri="{FF2B5EF4-FFF2-40B4-BE49-F238E27FC236}">
                    <a16:creationId xmlns:a16="http://schemas.microsoft.com/office/drawing/2014/main" id="{A8466792-925C-F26B-11AC-2EF1DF8028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765530" y="479330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5CFEE23-1053-EBA0-086B-BD8E1590C48B}"/>
                </a:ext>
              </a:extLst>
            </p:cNvPr>
            <p:cNvSpPr txBox="1"/>
            <p:nvPr/>
          </p:nvSpPr>
          <p:spPr>
            <a:xfrm>
              <a:off x="8974362" y="-119175"/>
              <a:ext cx="92718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b="1" dirty="0">
                  <a:solidFill>
                    <a:schemeClr val="bg1"/>
                  </a:solidFill>
                </a:rPr>
                <a:t>D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36C3451-5C57-A3B1-F102-2F98BE08B58D}"/>
              </a:ext>
            </a:extLst>
          </p:cNvPr>
          <p:cNvGrpSpPr/>
          <p:nvPr/>
        </p:nvGrpSpPr>
        <p:grpSpPr>
          <a:xfrm>
            <a:off x="-2253564" y="-60559"/>
            <a:ext cx="2653375" cy="6918559"/>
            <a:chOff x="4876547" y="-60559"/>
            <a:chExt cx="2653375" cy="6918559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77D0291D-A2AB-3ADC-8955-BA935F50B6FD}"/>
                </a:ext>
              </a:extLst>
            </p:cNvPr>
            <p:cNvGrpSpPr/>
            <p:nvPr/>
          </p:nvGrpSpPr>
          <p:grpSpPr>
            <a:xfrm>
              <a:off x="4876547" y="0"/>
              <a:ext cx="2653375" cy="6858000"/>
              <a:chOff x="4876547" y="0"/>
              <a:chExt cx="2653375" cy="6858000"/>
            </a:xfrm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13007AED-741D-598A-82FE-C1F3DE69CD55}"/>
                  </a:ext>
                </a:extLst>
              </p:cNvPr>
              <p:cNvSpPr/>
              <p:nvPr/>
            </p:nvSpPr>
            <p:spPr>
              <a:xfrm>
                <a:off x="4876547" y="0"/>
                <a:ext cx="2653375" cy="6858000"/>
              </a:xfrm>
              <a:custGeom>
                <a:avLst/>
                <a:gdLst>
                  <a:gd name="connsiteX0" fmla="*/ 0 w 2653375"/>
                  <a:gd name="connsiteY0" fmla="*/ 0 h 6858000"/>
                  <a:gd name="connsiteX1" fmla="*/ 2440822 w 2653375"/>
                  <a:gd name="connsiteY1" fmla="*/ 0 h 6858000"/>
                  <a:gd name="connsiteX2" fmla="*/ 2440822 w 2653375"/>
                  <a:gd name="connsiteY2" fmla="*/ 321216 h 6858000"/>
                  <a:gd name="connsiteX3" fmla="*/ 2653375 w 2653375"/>
                  <a:gd name="connsiteY3" fmla="*/ 587398 h 6858000"/>
                  <a:gd name="connsiteX4" fmla="*/ 2440822 w 2653375"/>
                  <a:gd name="connsiteY4" fmla="*/ 853579 h 6858000"/>
                  <a:gd name="connsiteX5" fmla="*/ 2440822 w 2653375"/>
                  <a:gd name="connsiteY5" fmla="*/ 6858000 h 6858000"/>
                  <a:gd name="connsiteX6" fmla="*/ 0 w 2653375"/>
                  <a:gd name="connsiteY6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53375" h="6858000">
                    <a:moveTo>
                      <a:pt x="0" y="0"/>
                    </a:moveTo>
                    <a:lnTo>
                      <a:pt x="2440822" y="0"/>
                    </a:lnTo>
                    <a:lnTo>
                      <a:pt x="2440822" y="321216"/>
                    </a:lnTo>
                    <a:lnTo>
                      <a:pt x="2653375" y="587398"/>
                    </a:lnTo>
                    <a:lnTo>
                      <a:pt x="2440822" y="853579"/>
                    </a:lnTo>
                    <a:lnTo>
                      <a:pt x="2440822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6B89173-1B2A-4025-F2C1-3425F27BA4F4}"/>
                  </a:ext>
                </a:extLst>
              </p:cNvPr>
              <p:cNvSpPr txBox="1"/>
              <p:nvPr/>
            </p:nvSpPr>
            <p:spPr>
              <a:xfrm>
                <a:off x="5329757" y="2010469"/>
                <a:ext cx="17258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i="0" dirty="0">
                    <a:solidFill>
                      <a:schemeClr val="bg1"/>
                    </a:solidFill>
                    <a:effectLst/>
                    <a:latin typeface="Söhne"/>
                  </a:rPr>
                  <a:t>Fire (Agni)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5AB5713-F402-7108-4A44-24A391D71AAF}"/>
                  </a:ext>
                </a:extLst>
              </p:cNvPr>
              <p:cNvSpPr txBox="1"/>
              <p:nvPr/>
            </p:nvSpPr>
            <p:spPr>
              <a:xfrm>
                <a:off x="5087130" y="3150239"/>
                <a:ext cx="176222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b="0" i="0" dirty="0">
                    <a:solidFill>
                      <a:schemeClr val="bg1"/>
                    </a:solidFill>
                    <a:effectLst/>
                    <a:latin typeface="Söhne"/>
                  </a:rPr>
                  <a:t>Fire embodies transformation, energy, and illumination. It represents the power to change and the source of light and warmth.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44" name="Graphic 43" descr="Fire with solid fill">
                <a:extLst>
                  <a:ext uri="{FF2B5EF4-FFF2-40B4-BE49-F238E27FC236}">
                    <a16:creationId xmlns:a16="http://schemas.microsoft.com/office/drawing/2014/main" id="{43656DA9-56DE-B22C-573C-64DB7A1B27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264184" y="479330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3413A9C-F461-F368-66EB-B371D5121A64}"/>
                </a:ext>
              </a:extLst>
            </p:cNvPr>
            <p:cNvSpPr txBox="1"/>
            <p:nvPr/>
          </p:nvSpPr>
          <p:spPr>
            <a:xfrm>
              <a:off x="6477933" y="-60559"/>
              <a:ext cx="92718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b="1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3ACE3D46-42C8-ABEC-BBFA-4092C7A04F33}"/>
              </a:ext>
            </a:extLst>
          </p:cNvPr>
          <p:cNvGrpSpPr/>
          <p:nvPr/>
        </p:nvGrpSpPr>
        <p:grpSpPr>
          <a:xfrm>
            <a:off x="-2482563" y="-60555"/>
            <a:ext cx="2646308" cy="6918555"/>
            <a:chOff x="2440822" y="-60556"/>
            <a:chExt cx="2646308" cy="6918555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B98AB0AB-7C37-B7F9-08A4-8827A1D9F714}"/>
                </a:ext>
              </a:extLst>
            </p:cNvPr>
            <p:cNvGrpSpPr/>
            <p:nvPr/>
          </p:nvGrpSpPr>
          <p:grpSpPr>
            <a:xfrm>
              <a:off x="2440822" y="-1"/>
              <a:ext cx="2646308" cy="6858000"/>
              <a:chOff x="2440822" y="-1"/>
              <a:chExt cx="2646308" cy="6858000"/>
            </a:xfrm>
          </p:grpSpPr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731F7499-B0CF-1509-ED7F-10B3CC712EAD}"/>
                  </a:ext>
                </a:extLst>
              </p:cNvPr>
              <p:cNvSpPr/>
              <p:nvPr/>
            </p:nvSpPr>
            <p:spPr>
              <a:xfrm rot="5400000">
                <a:off x="334976" y="2105845"/>
                <a:ext cx="6858000" cy="2646308"/>
              </a:xfrm>
              <a:custGeom>
                <a:avLst/>
                <a:gdLst>
                  <a:gd name="connsiteX0" fmla="*/ 0 w 6858000"/>
                  <a:gd name="connsiteY0" fmla="*/ 2646308 h 2646308"/>
                  <a:gd name="connsiteX1" fmla="*/ 0 w 6858000"/>
                  <a:gd name="connsiteY1" fmla="*/ 205486 h 2646308"/>
                  <a:gd name="connsiteX2" fmla="*/ 330066 w 6858000"/>
                  <a:gd name="connsiteY2" fmla="*/ 205486 h 2646308"/>
                  <a:gd name="connsiteX3" fmla="*/ 587398 w 6858000"/>
                  <a:gd name="connsiteY3" fmla="*/ 0 h 2646308"/>
                  <a:gd name="connsiteX4" fmla="*/ 844729 w 6858000"/>
                  <a:gd name="connsiteY4" fmla="*/ 205486 h 2646308"/>
                  <a:gd name="connsiteX5" fmla="*/ 6858000 w 6858000"/>
                  <a:gd name="connsiteY5" fmla="*/ 205486 h 2646308"/>
                  <a:gd name="connsiteX6" fmla="*/ 6858000 w 6858000"/>
                  <a:gd name="connsiteY6" fmla="*/ 2646308 h 2646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858000" h="2646308">
                    <a:moveTo>
                      <a:pt x="0" y="2646308"/>
                    </a:moveTo>
                    <a:lnTo>
                      <a:pt x="0" y="205486"/>
                    </a:lnTo>
                    <a:lnTo>
                      <a:pt x="330066" y="205486"/>
                    </a:lnTo>
                    <a:lnTo>
                      <a:pt x="587398" y="0"/>
                    </a:lnTo>
                    <a:lnTo>
                      <a:pt x="844729" y="205486"/>
                    </a:lnTo>
                    <a:lnTo>
                      <a:pt x="6858000" y="205486"/>
                    </a:lnTo>
                    <a:lnTo>
                      <a:pt x="6858000" y="2646308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B4C3AD1-FBF4-8F8C-8583-6C2007B68688}"/>
                  </a:ext>
                </a:extLst>
              </p:cNvPr>
              <p:cNvSpPr txBox="1"/>
              <p:nvPr/>
            </p:nvSpPr>
            <p:spPr>
              <a:xfrm>
                <a:off x="2875831" y="2024154"/>
                <a:ext cx="17258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i="0" dirty="0">
                    <a:solidFill>
                      <a:schemeClr val="bg1"/>
                    </a:solidFill>
                    <a:effectLst/>
                    <a:latin typeface="Söhne"/>
                  </a:rPr>
                  <a:t>Water (Jala)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CF30AA0-28FA-C914-52D2-6C16EFFAE7F8}"/>
                  </a:ext>
                </a:extLst>
              </p:cNvPr>
              <p:cNvSpPr txBox="1"/>
              <p:nvPr/>
            </p:nvSpPr>
            <p:spPr>
              <a:xfrm>
                <a:off x="2640250" y="3150243"/>
                <a:ext cx="176222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b="0" i="0" dirty="0">
                    <a:solidFill>
                      <a:schemeClr val="bg1"/>
                    </a:solidFill>
                    <a:effectLst/>
                    <a:latin typeface="Söhne"/>
                  </a:rPr>
                  <a:t>Water symbolizes fluidity, adaptability, and emotions. It is the essence of life, nourishing and sustaining all living beings.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42" name="Graphic 41" descr="Wave with solid fill">
                <a:extLst>
                  <a:ext uri="{FF2B5EF4-FFF2-40B4-BE49-F238E27FC236}">
                    <a16:creationId xmlns:a16="http://schemas.microsoft.com/office/drawing/2014/main" id="{50558EBF-795C-8482-C6ED-04A6BF1341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123198" y="479330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ECEBF0B-7AA9-15C4-D261-A6FEEEA4C899}"/>
                </a:ext>
              </a:extLst>
            </p:cNvPr>
            <p:cNvSpPr txBox="1"/>
            <p:nvPr/>
          </p:nvSpPr>
          <p:spPr>
            <a:xfrm>
              <a:off x="3981504" y="-60556"/>
              <a:ext cx="92718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b="1" dirty="0">
                  <a:solidFill>
                    <a:schemeClr val="bg1"/>
                  </a:solidFill>
                </a:rPr>
                <a:t>B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950A70E-3EA4-137B-5884-FBC78FA5A739}"/>
              </a:ext>
            </a:extLst>
          </p:cNvPr>
          <p:cNvGrpSpPr/>
          <p:nvPr/>
        </p:nvGrpSpPr>
        <p:grpSpPr>
          <a:xfrm>
            <a:off x="-2727636" y="-60558"/>
            <a:ext cx="2646309" cy="6918558"/>
            <a:chOff x="-12789" y="-60558"/>
            <a:chExt cx="2646309" cy="6918558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79F44174-C84C-843B-8321-D3698137B821}"/>
                </a:ext>
              </a:extLst>
            </p:cNvPr>
            <p:cNvGrpSpPr/>
            <p:nvPr/>
          </p:nvGrpSpPr>
          <p:grpSpPr>
            <a:xfrm>
              <a:off x="-12789" y="0"/>
              <a:ext cx="2646309" cy="6858000"/>
              <a:chOff x="-12789" y="0"/>
              <a:chExt cx="2646309" cy="6858000"/>
            </a:xfrm>
          </p:grpSpPr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B47EE5AD-5AB1-3E16-8DEC-474107F52162}"/>
                  </a:ext>
                </a:extLst>
              </p:cNvPr>
              <p:cNvSpPr/>
              <p:nvPr/>
            </p:nvSpPr>
            <p:spPr>
              <a:xfrm rot="5400000">
                <a:off x="-2118634" y="2105845"/>
                <a:ext cx="6858000" cy="2646309"/>
              </a:xfrm>
              <a:custGeom>
                <a:avLst/>
                <a:gdLst>
                  <a:gd name="connsiteX0" fmla="*/ 0 w 6858000"/>
                  <a:gd name="connsiteY0" fmla="*/ 2646309 h 2646309"/>
                  <a:gd name="connsiteX1" fmla="*/ 0 w 6858000"/>
                  <a:gd name="connsiteY1" fmla="*/ 205487 h 2646309"/>
                  <a:gd name="connsiteX2" fmla="*/ 330065 w 6858000"/>
                  <a:gd name="connsiteY2" fmla="*/ 205487 h 2646309"/>
                  <a:gd name="connsiteX3" fmla="*/ 587398 w 6858000"/>
                  <a:gd name="connsiteY3" fmla="*/ 0 h 2646309"/>
                  <a:gd name="connsiteX4" fmla="*/ 844731 w 6858000"/>
                  <a:gd name="connsiteY4" fmla="*/ 205487 h 2646309"/>
                  <a:gd name="connsiteX5" fmla="*/ 6858000 w 6858000"/>
                  <a:gd name="connsiteY5" fmla="*/ 205487 h 2646309"/>
                  <a:gd name="connsiteX6" fmla="*/ 6858000 w 6858000"/>
                  <a:gd name="connsiteY6" fmla="*/ 2646309 h 2646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858000" h="2646309">
                    <a:moveTo>
                      <a:pt x="0" y="2646309"/>
                    </a:moveTo>
                    <a:lnTo>
                      <a:pt x="0" y="205487"/>
                    </a:lnTo>
                    <a:lnTo>
                      <a:pt x="330065" y="205487"/>
                    </a:lnTo>
                    <a:lnTo>
                      <a:pt x="587398" y="0"/>
                    </a:lnTo>
                    <a:lnTo>
                      <a:pt x="844731" y="205487"/>
                    </a:lnTo>
                    <a:lnTo>
                      <a:pt x="6858000" y="205487"/>
                    </a:lnTo>
                    <a:lnTo>
                      <a:pt x="6858000" y="264630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7FBEBF1-DE85-2C13-B231-F267DDCF67F5}"/>
                  </a:ext>
                </a:extLst>
              </p:cNvPr>
              <p:cNvSpPr txBox="1"/>
              <p:nvPr/>
            </p:nvSpPr>
            <p:spPr>
              <a:xfrm>
                <a:off x="351090" y="2027676"/>
                <a:ext cx="17258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GB" b="1" i="0" dirty="0">
                    <a:solidFill>
                      <a:schemeClr val="bg1"/>
                    </a:solidFill>
                    <a:effectLst/>
                    <a:latin typeface="Söhne"/>
                  </a:rPr>
                  <a:t>Earth (Prithvi)</a:t>
                </a:r>
                <a:endParaRPr lang="en-GB" b="0" i="0" dirty="0">
                  <a:solidFill>
                    <a:schemeClr val="bg1"/>
                  </a:solidFill>
                  <a:effectLst/>
                  <a:latin typeface="Söhne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E3A07A3-E1AC-4AEA-C627-A9DC860A035B}"/>
                  </a:ext>
                </a:extLst>
              </p:cNvPr>
              <p:cNvSpPr txBox="1"/>
              <p:nvPr/>
            </p:nvSpPr>
            <p:spPr>
              <a:xfrm>
                <a:off x="211544" y="3154983"/>
                <a:ext cx="176222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b="0" i="0" dirty="0">
                    <a:solidFill>
                      <a:schemeClr val="bg1"/>
                    </a:solidFill>
                    <a:effectLst/>
                    <a:latin typeface="Söhne"/>
                  </a:rPr>
                  <a:t>Earth represents stability, solid matter, and the physical world. It is associated with grounding, strength, and the foundation of life.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40" name="Graphic 39" descr="Earth globe: Americas with solid fill">
                <a:extLst>
                  <a:ext uri="{FF2B5EF4-FFF2-40B4-BE49-F238E27FC236}">
                    <a16:creationId xmlns:a16="http://schemas.microsoft.com/office/drawing/2014/main" id="{C172AF76-CE46-030F-B3C9-96B60DE963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472065" y="479330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A1D7904-D5EC-7FC3-6743-68EC85568306}"/>
                </a:ext>
              </a:extLst>
            </p:cNvPr>
            <p:cNvSpPr txBox="1"/>
            <p:nvPr/>
          </p:nvSpPr>
          <p:spPr>
            <a:xfrm>
              <a:off x="1513633" y="-60558"/>
              <a:ext cx="92718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b="1" dirty="0">
                  <a:solidFill>
                    <a:schemeClr val="bg1"/>
                  </a:solidFill>
                </a:rPr>
                <a:t>A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DD16216-5F7C-DE2F-B20E-02180C000419}"/>
              </a:ext>
            </a:extLst>
          </p:cNvPr>
          <p:cNvGrpSpPr/>
          <p:nvPr/>
        </p:nvGrpSpPr>
        <p:grpSpPr>
          <a:xfrm>
            <a:off x="1687033" y="1981350"/>
            <a:ext cx="8754139" cy="1862048"/>
            <a:chOff x="1687033" y="1981350"/>
            <a:chExt cx="8754139" cy="1862048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067DE8B-6258-2A6F-0A76-701791C21E23}"/>
                </a:ext>
              </a:extLst>
            </p:cNvPr>
            <p:cNvSpPr txBox="1"/>
            <p:nvPr/>
          </p:nvSpPr>
          <p:spPr>
            <a:xfrm>
              <a:off x="1750829" y="1981350"/>
              <a:ext cx="8690343" cy="186204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500" b="1" dirty="0">
                  <a:solidFill>
                    <a:schemeClr val="bg1"/>
                  </a:solidFill>
                  <a:latin typeface=""/>
                  <a:cs typeface="ADLaM Display" panose="020F0502020204030204" pitchFamily="34" charset="0"/>
                </a:rPr>
                <a:t>FIVE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E52E59B-ACAA-A181-43AA-5C14FFFD0ED9}"/>
                </a:ext>
              </a:extLst>
            </p:cNvPr>
            <p:cNvSpPr txBox="1"/>
            <p:nvPr/>
          </p:nvSpPr>
          <p:spPr>
            <a:xfrm>
              <a:off x="1687033" y="3320178"/>
              <a:ext cx="8690343" cy="52322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i="1" dirty="0">
                  <a:solidFill>
                    <a:schemeClr val="accent2"/>
                  </a:solidFill>
                  <a:latin typeface="Baguet Script" panose="020F0502020204030204" pitchFamily="34" charset="0"/>
                  <a:cs typeface="Baguet Script" panose="020F0502020204030204" pitchFamily="34" charset="0"/>
                </a:rPr>
                <a:t>ELEMENTS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3894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16">
              <a:srgbClr val="3D63A8"/>
            </a:gs>
            <a:gs pos="26000">
              <a:schemeClr val="accent1">
                <a:lumMod val="40000"/>
                <a:lumOff val="60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85000">
              <a:schemeClr val="accent1">
                <a:lumMod val="5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A5B1D532-9263-B0E3-B643-418345109731}"/>
              </a:ext>
            </a:extLst>
          </p:cNvPr>
          <p:cNvGrpSpPr/>
          <p:nvPr/>
        </p:nvGrpSpPr>
        <p:grpSpPr>
          <a:xfrm>
            <a:off x="9734011" y="-119176"/>
            <a:ext cx="2717743" cy="6977176"/>
            <a:chOff x="9734011" y="-119176"/>
            <a:chExt cx="2717743" cy="6977176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F142A9FA-2F5C-CFDF-415D-BC4459B60F40}"/>
                </a:ext>
              </a:extLst>
            </p:cNvPr>
            <p:cNvGrpSpPr/>
            <p:nvPr/>
          </p:nvGrpSpPr>
          <p:grpSpPr>
            <a:xfrm>
              <a:off x="9734011" y="0"/>
              <a:ext cx="2717743" cy="6858000"/>
              <a:chOff x="9734011" y="0"/>
              <a:chExt cx="2717743" cy="6858000"/>
            </a:xfrm>
          </p:grpSpPr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62B3D4C8-AED8-1EA3-CC21-A7507CFC6CFA}"/>
                  </a:ext>
                </a:extLst>
              </p:cNvPr>
              <p:cNvSpPr/>
              <p:nvPr/>
            </p:nvSpPr>
            <p:spPr>
              <a:xfrm>
                <a:off x="9734011" y="0"/>
                <a:ext cx="2717743" cy="6858000"/>
              </a:xfrm>
              <a:custGeom>
                <a:avLst/>
                <a:gdLst>
                  <a:gd name="connsiteX0" fmla="*/ 0 w 2717743"/>
                  <a:gd name="connsiteY0" fmla="*/ 0 h 6858000"/>
                  <a:gd name="connsiteX1" fmla="*/ 2440822 w 2717743"/>
                  <a:gd name="connsiteY1" fmla="*/ 0 h 6858000"/>
                  <a:gd name="connsiteX2" fmla="*/ 2440822 w 2717743"/>
                  <a:gd name="connsiteY2" fmla="*/ 319774 h 6858000"/>
                  <a:gd name="connsiteX3" fmla="*/ 2717743 w 2717743"/>
                  <a:gd name="connsiteY3" fmla="*/ 587397 h 6858000"/>
                  <a:gd name="connsiteX4" fmla="*/ 2440822 w 2717743"/>
                  <a:gd name="connsiteY4" fmla="*/ 855020 h 6858000"/>
                  <a:gd name="connsiteX5" fmla="*/ 2440822 w 2717743"/>
                  <a:gd name="connsiteY5" fmla="*/ 6858000 h 6858000"/>
                  <a:gd name="connsiteX6" fmla="*/ 0 w 2717743"/>
                  <a:gd name="connsiteY6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17743" h="6858000">
                    <a:moveTo>
                      <a:pt x="0" y="0"/>
                    </a:moveTo>
                    <a:lnTo>
                      <a:pt x="2440822" y="0"/>
                    </a:lnTo>
                    <a:lnTo>
                      <a:pt x="2440822" y="319774"/>
                    </a:lnTo>
                    <a:lnTo>
                      <a:pt x="2717743" y="587397"/>
                    </a:lnTo>
                    <a:lnTo>
                      <a:pt x="2440822" y="855020"/>
                    </a:lnTo>
                    <a:lnTo>
                      <a:pt x="2440822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7F9DB93-444E-BF89-79FB-0B8FC65F7944}"/>
                  </a:ext>
                </a:extLst>
              </p:cNvPr>
              <p:cNvSpPr txBox="1"/>
              <p:nvPr/>
            </p:nvSpPr>
            <p:spPr>
              <a:xfrm>
                <a:off x="10195245" y="2010469"/>
                <a:ext cx="17258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GB" b="1" i="0" dirty="0">
                    <a:solidFill>
                      <a:schemeClr val="bg1"/>
                    </a:solidFill>
                    <a:effectLst/>
                    <a:latin typeface="Söhne"/>
                  </a:rPr>
                  <a:t>Ether (Akasha)</a:t>
                </a:r>
                <a:endParaRPr lang="en-GB" b="0" i="0" dirty="0">
                  <a:solidFill>
                    <a:schemeClr val="bg1"/>
                  </a:solidFill>
                  <a:effectLst/>
                  <a:latin typeface="Söhne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4436DFD-CADE-B114-5D5A-23D21BBB1FF7}"/>
                  </a:ext>
                </a:extLst>
              </p:cNvPr>
              <p:cNvSpPr txBox="1"/>
              <p:nvPr/>
            </p:nvSpPr>
            <p:spPr>
              <a:xfrm>
                <a:off x="9952618" y="3150238"/>
                <a:ext cx="176222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b="0" i="0" dirty="0">
                    <a:solidFill>
                      <a:schemeClr val="bg1"/>
                    </a:solidFill>
                    <a:effectLst/>
                    <a:latin typeface="Söhne"/>
                  </a:rPr>
                  <a:t>Ether is the element of space and vastness. It represents the boundless, the source of sound, and the field within which the other elements exist.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46" name="Graphic 45" descr="Cloud with solid fill">
                <a:extLst>
                  <a:ext uri="{FF2B5EF4-FFF2-40B4-BE49-F238E27FC236}">
                    <a16:creationId xmlns:a16="http://schemas.microsoft.com/office/drawing/2014/main" id="{FBB45062-34E4-2FC0-5781-7AB389DC5A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0287786" y="479330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3AEC256-9D20-1E45-A253-4F6B1079E00A}"/>
                </a:ext>
              </a:extLst>
            </p:cNvPr>
            <p:cNvSpPr txBox="1"/>
            <p:nvPr/>
          </p:nvSpPr>
          <p:spPr>
            <a:xfrm>
              <a:off x="11415183" y="-119176"/>
              <a:ext cx="92718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b="1" dirty="0">
                  <a:solidFill>
                    <a:schemeClr val="bg1"/>
                  </a:solidFill>
                </a:rPr>
                <a:t>E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6467EB6-CA03-3B88-3920-286E88E921AC}"/>
              </a:ext>
            </a:extLst>
          </p:cNvPr>
          <p:cNvGrpSpPr/>
          <p:nvPr/>
        </p:nvGrpSpPr>
        <p:grpSpPr>
          <a:xfrm>
            <a:off x="7316408" y="-119175"/>
            <a:ext cx="2636210" cy="6977175"/>
            <a:chOff x="7316408" y="-119175"/>
            <a:chExt cx="2636210" cy="6977175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AF5BB19-3F8D-3B68-DDEE-2B3A9F1CD093}"/>
                </a:ext>
              </a:extLst>
            </p:cNvPr>
            <p:cNvGrpSpPr/>
            <p:nvPr/>
          </p:nvGrpSpPr>
          <p:grpSpPr>
            <a:xfrm>
              <a:off x="7316408" y="0"/>
              <a:ext cx="2636210" cy="6858000"/>
              <a:chOff x="7316408" y="0"/>
              <a:chExt cx="2636210" cy="6858000"/>
            </a:xfrm>
          </p:grpSpPr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BB7D44C3-3F26-2EFE-1DE9-608A02540185}"/>
                  </a:ext>
                </a:extLst>
              </p:cNvPr>
              <p:cNvSpPr/>
              <p:nvPr/>
            </p:nvSpPr>
            <p:spPr>
              <a:xfrm>
                <a:off x="7316408" y="0"/>
                <a:ext cx="2636210" cy="6858000"/>
              </a:xfrm>
              <a:custGeom>
                <a:avLst/>
                <a:gdLst>
                  <a:gd name="connsiteX0" fmla="*/ 0 w 2636210"/>
                  <a:gd name="connsiteY0" fmla="*/ 0 h 6858000"/>
                  <a:gd name="connsiteX1" fmla="*/ 2440822 w 2636210"/>
                  <a:gd name="connsiteY1" fmla="*/ 0 h 6858000"/>
                  <a:gd name="connsiteX2" fmla="*/ 2440822 w 2636210"/>
                  <a:gd name="connsiteY2" fmla="*/ 342711 h 6858000"/>
                  <a:gd name="connsiteX3" fmla="*/ 2636210 w 2636210"/>
                  <a:gd name="connsiteY3" fmla="*/ 587397 h 6858000"/>
                  <a:gd name="connsiteX4" fmla="*/ 2440822 w 2636210"/>
                  <a:gd name="connsiteY4" fmla="*/ 832083 h 6858000"/>
                  <a:gd name="connsiteX5" fmla="*/ 2440822 w 2636210"/>
                  <a:gd name="connsiteY5" fmla="*/ 6858000 h 6858000"/>
                  <a:gd name="connsiteX6" fmla="*/ 0 w 2636210"/>
                  <a:gd name="connsiteY6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36210" h="6858000">
                    <a:moveTo>
                      <a:pt x="0" y="0"/>
                    </a:moveTo>
                    <a:lnTo>
                      <a:pt x="2440822" y="0"/>
                    </a:lnTo>
                    <a:lnTo>
                      <a:pt x="2440822" y="342711"/>
                    </a:lnTo>
                    <a:lnTo>
                      <a:pt x="2636210" y="587397"/>
                    </a:lnTo>
                    <a:lnTo>
                      <a:pt x="2440822" y="832083"/>
                    </a:lnTo>
                    <a:lnTo>
                      <a:pt x="2440822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3124152-0B87-119A-077F-C1DAA8F0DC7A}"/>
                  </a:ext>
                </a:extLst>
              </p:cNvPr>
              <p:cNvSpPr txBox="1"/>
              <p:nvPr/>
            </p:nvSpPr>
            <p:spPr>
              <a:xfrm>
                <a:off x="7765530" y="2010469"/>
                <a:ext cx="17258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i="0" dirty="0">
                    <a:solidFill>
                      <a:schemeClr val="bg1"/>
                    </a:solidFill>
                    <a:effectLst/>
                    <a:latin typeface="Söhne"/>
                  </a:rPr>
                  <a:t>Air (Vayu)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8BA59BC-8121-D171-7CAB-0D2285A0B098}"/>
                  </a:ext>
                </a:extLst>
              </p:cNvPr>
              <p:cNvSpPr txBox="1"/>
              <p:nvPr/>
            </p:nvSpPr>
            <p:spPr>
              <a:xfrm>
                <a:off x="7522903" y="3158290"/>
                <a:ext cx="176222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b="0" i="0" dirty="0">
                    <a:solidFill>
                      <a:schemeClr val="bg1"/>
                    </a:solidFill>
                    <a:effectLst/>
                    <a:latin typeface="Söhne"/>
                  </a:rPr>
                  <a:t>Air signifies movement, freedom, and breath. It is the element of change, communication, and the life force within us.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48" name="Graphic 47" descr="Windy with solid fill">
                <a:extLst>
                  <a:ext uri="{FF2B5EF4-FFF2-40B4-BE49-F238E27FC236}">
                    <a16:creationId xmlns:a16="http://schemas.microsoft.com/office/drawing/2014/main" id="{A8466792-925C-F26B-11AC-2EF1DF8028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765530" y="479330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5CFEE23-1053-EBA0-086B-BD8E1590C48B}"/>
                </a:ext>
              </a:extLst>
            </p:cNvPr>
            <p:cNvSpPr txBox="1"/>
            <p:nvPr/>
          </p:nvSpPr>
          <p:spPr>
            <a:xfrm>
              <a:off x="8974362" y="-119175"/>
              <a:ext cx="92718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b="1" dirty="0">
                  <a:solidFill>
                    <a:schemeClr val="bg1"/>
                  </a:solidFill>
                </a:rPr>
                <a:t>D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36C3451-5C57-A3B1-F102-2F98BE08B58D}"/>
              </a:ext>
            </a:extLst>
          </p:cNvPr>
          <p:cNvGrpSpPr/>
          <p:nvPr/>
        </p:nvGrpSpPr>
        <p:grpSpPr>
          <a:xfrm>
            <a:off x="4869528" y="-60559"/>
            <a:ext cx="2653375" cy="6918559"/>
            <a:chOff x="4869528" y="-60559"/>
            <a:chExt cx="2653375" cy="6918559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77D0291D-A2AB-3ADC-8955-BA935F50B6FD}"/>
                </a:ext>
              </a:extLst>
            </p:cNvPr>
            <p:cNvGrpSpPr/>
            <p:nvPr/>
          </p:nvGrpSpPr>
          <p:grpSpPr>
            <a:xfrm>
              <a:off x="4869528" y="0"/>
              <a:ext cx="2653375" cy="6858000"/>
              <a:chOff x="4869528" y="0"/>
              <a:chExt cx="2653375" cy="6858000"/>
            </a:xfrm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13007AED-741D-598A-82FE-C1F3DE69CD55}"/>
                  </a:ext>
                </a:extLst>
              </p:cNvPr>
              <p:cNvSpPr/>
              <p:nvPr/>
            </p:nvSpPr>
            <p:spPr>
              <a:xfrm>
                <a:off x="4869528" y="0"/>
                <a:ext cx="2653375" cy="6858000"/>
              </a:xfrm>
              <a:custGeom>
                <a:avLst/>
                <a:gdLst>
                  <a:gd name="connsiteX0" fmla="*/ 0 w 2653375"/>
                  <a:gd name="connsiteY0" fmla="*/ 0 h 6858000"/>
                  <a:gd name="connsiteX1" fmla="*/ 2440822 w 2653375"/>
                  <a:gd name="connsiteY1" fmla="*/ 0 h 6858000"/>
                  <a:gd name="connsiteX2" fmla="*/ 2440822 w 2653375"/>
                  <a:gd name="connsiteY2" fmla="*/ 321216 h 6858000"/>
                  <a:gd name="connsiteX3" fmla="*/ 2653375 w 2653375"/>
                  <a:gd name="connsiteY3" fmla="*/ 587398 h 6858000"/>
                  <a:gd name="connsiteX4" fmla="*/ 2440822 w 2653375"/>
                  <a:gd name="connsiteY4" fmla="*/ 853579 h 6858000"/>
                  <a:gd name="connsiteX5" fmla="*/ 2440822 w 2653375"/>
                  <a:gd name="connsiteY5" fmla="*/ 6858000 h 6858000"/>
                  <a:gd name="connsiteX6" fmla="*/ 0 w 2653375"/>
                  <a:gd name="connsiteY6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53375" h="6858000">
                    <a:moveTo>
                      <a:pt x="0" y="0"/>
                    </a:moveTo>
                    <a:lnTo>
                      <a:pt x="2440822" y="0"/>
                    </a:lnTo>
                    <a:lnTo>
                      <a:pt x="2440822" y="321216"/>
                    </a:lnTo>
                    <a:lnTo>
                      <a:pt x="2653375" y="587398"/>
                    </a:lnTo>
                    <a:lnTo>
                      <a:pt x="2440822" y="853579"/>
                    </a:lnTo>
                    <a:lnTo>
                      <a:pt x="2440822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6B89173-1B2A-4025-F2C1-3425F27BA4F4}"/>
                  </a:ext>
                </a:extLst>
              </p:cNvPr>
              <p:cNvSpPr txBox="1"/>
              <p:nvPr/>
            </p:nvSpPr>
            <p:spPr>
              <a:xfrm>
                <a:off x="5329757" y="2010469"/>
                <a:ext cx="17258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i="0" dirty="0">
                    <a:solidFill>
                      <a:schemeClr val="bg1"/>
                    </a:solidFill>
                    <a:effectLst/>
                    <a:latin typeface="Söhne"/>
                  </a:rPr>
                  <a:t>Fire (Agni)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5AB5713-F402-7108-4A44-24A391D71AAF}"/>
                  </a:ext>
                </a:extLst>
              </p:cNvPr>
              <p:cNvSpPr txBox="1"/>
              <p:nvPr/>
            </p:nvSpPr>
            <p:spPr>
              <a:xfrm>
                <a:off x="5087130" y="3150239"/>
                <a:ext cx="176222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b="0" i="0" dirty="0">
                    <a:solidFill>
                      <a:schemeClr val="bg1"/>
                    </a:solidFill>
                    <a:effectLst/>
                    <a:latin typeface="Söhne"/>
                  </a:rPr>
                  <a:t>Fire embodies transformation, energy, and illumination. It represents the power to change and the source of light and warmth.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44" name="Graphic 43" descr="Fire with solid fill">
                <a:extLst>
                  <a:ext uri="{FF2B5EF4-FFF2-40B4-BE49-F238E27FC236}">
                    <a16:creationId xmlns:a16="http://schemas.microsoft.com/office/drawing/2014/main" id="{43656DA9-56DE-B22C-573C-64DB7A1B27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264184" y="479330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3413A9C-F461-F368-66EB-B371D5121A64}"/>
                </a:ext>
              </a:extLst>
            </p:cNvPr>
            <p:cNvSpPr txBox="1"/>
            <p:nvPr/>
          </p:nvSpPr>
          <p:spPr>
            <a:xfrm>
              <a:off x="6477933" y="-60559"/>
              <a:ext cx="92718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b="1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3ACE3D46-42C8-ABEC-BBFA-4092C7A04F33}"/>
              </a:ext>
            </a:extLst>
          </p:cNvPr>
          <p:cNvGrpSpPr/>
          <p:nvPr/>
        </p:nvGrpSpPr>
        <p:grpSpPr>
          <a:xfrm>
            <a:off x="2440822" y="-60556"/>
            <a:ext cx="2646308" cy="6918555"/>
            <a:chOff x="2440822" y="-60556"/>
            <a:chExt cx="2646308" cy="6918555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B98AB0AB-7C37-B7F9-08A4-8827A1D9F714}"/>
                </a:ext>
              </a:extLst>
            </p:cNvPr>
            <p:cNvGrpSpPr/>
            <p:nvPr/>
          </p:nvGrpSpPr>
          <p:grpSpPr>
            <a:xfrm>
              <a:off x="2440822" y="-1"/>
              <a:ext cx="2646308" cy="6858000"/>
              <a:chOff x="2440822" y="-1"/>
              <a:chExt cx="2646308" cy="6858000"/>
            </a:xfrm>
          </p:grpSpPr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731F7499-B0CF-1509-ED7F-10B3CC712EAD}"/>
                  </a:ext>
                </a:extLst>
              </p:cNvPr>
              <p:cNvSpPr/>
              <p:nvPr/>
            </p:nvSpPr>
            <p:spPr>
              <a:xfrm rot="5400000">
                <a:off x="334976" y="2105845"/>
                <a:ext cx="6858000" cy="2646308"/>
              </a:xfrm>
              <a:custGeom>
                <a:avLst/>
                <a:gdLst>
                  <a:gd name="connsiteX0" fmla="*/ 0 w 6858000"/>
                  <a:gd name="connsiteY0" fmla="*/ 2646308 h 2646308"/>
                  <a:gd name="connsiteX1" fmla="*/ 0 w 6858000"/>
                  <a:gd name="connsiteY1" fmla="*/ 205486 h 2646308"/>
                  <a:gd name="connsiteX2" fmla="*/ 330066 w 6858000"/>
                  <a:gd name="connsiteY2" fmla="*/ 205486 h 2646308"/>
                  <a:gd name="connsiteX3" fmla="*/ 587398 w 6858000"/>
                  <a:gd name="connsiteY3" fmla="*/ 0 h 2646308"/>
                  <a:gd name="connsiteX4" fmla="*/ 844729 w 6858000"/>
                  <a:gd name="connsiteY4" fmla="*/ 205486 h 2646308"/>
                  <a:gd name="connsiteX5" fmla="*/ 6858000 w 6858000"/>
                  <a:gd name="connsiteY5" fmla="*/ 205486 h 2646308"/>
                  <a:gd name="connsiteX6" fmla="*/ 6858000 w 6858000"/>
                  <a:gd name="connsiteY6" fmla="*/ 2646308 h 2646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858000" h="2646308">
                    <a:moveTo>
                      <a:pt x="0" y="2646308"/>
                    </a:moveTo>
                    <a:lnTo>
                      <a:pt x="0" y="205486"/>
                    </a:lnTo>
                    <a:lnTo>
                      <a:pt x="330066" y="205486"/>
                    </a:lnTo>
                    <a:lnTo>
                      <a:pt x="587398" y="0"/>
                    </a:lnTo>
                    <a:lnTo>
                      <a:pt x="844729" y="205486"/>
                    </a:lnTo>
                    <a:lnTo>
                      <a:pt x="6858000" y="205486"/>
                    </a:lnTo>
                    <a:lnTo>
                      <a:pt x="6858000" y="2646308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B4C3AD1-FBF4-8F8C-8583-6C2007B68688}"/>
                  </a:ext>
                </a:extLst>
              </p:cNvPr>
              <p:cNvSpPr txBox="1"/>
              <p:nvPr/>
            </p:nvSpPr>
            <p:spPr>
              <a:xfrm>
                <a:off x="2875831" y="2024154"/>
                <a:ext cx="17258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i="0" dirty="0">
                    <a:solidFill>
                      <a:schemeClr val="bg1"/>
                    </a:solidFill>
                    <a:effectLst/>
                    <a:latin typeface="Söhne"/>
                  </a:rPr>
                  <a:t>Water (Jala)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CF30AA0-28FA-C914-52D2-6C16EFFAE7F8}"/>
                  </a:ext>
                </a:extLst>
              </p:cNvPr>
              <p:cNvSpPr txBox="1"/>
              <p:nvPr/>
            </p:nvSpPr>
            <p:spPr>
              <a:xfrm>
                <a:off x="2640250" y="3150243"/>
                <a:ext cx="176222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b="0" i="0" dirty="0">
                    <a:solidFill>
                      <a:schemeClr val="bg1"/>
                    </a:solidFill>
                    <a:effectLst/>
                    <a:latin typeface="Söhne"/>
                  </a:rPr>
                  <a:t>Water symbolizes fluidity, adaptability, and emotions. It is the essence of life, nourishing and sustaining all living beings.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42" name="Graphic 41" descr="Wave with solid fill">
                <a:extLst>
                  <a:ext uri="{FF2B5EF4-FFF2-40B4-BE49-F238E27FC236}">
                    <a16:creationId xmlns:a16="http://schemas.microsoft.com/office/drawing/2014/main" id="{50558EBF-795C-8482-C6ED-04A6BF1341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123198" y="479330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ECEBF0B-7AA9-15C4-D261-A6FEEEA4C899}"/>
                </a:ext>
              </a:extLst>
            </p:cNvPr>
            <p:cNvSpPr txBox="1"/>
            <p:nvPr/>
          </p:nvSpPr>
          <p:spPr>
            <a:xfrm>
              <a:off x="3981504" y="-60556"/>
              <a:ext cx="92718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b="1" dirty="0">
                  <a:solidFill>
                    <a:schemeClr val="bg1"/>
                  </a:solidFill>
                </a:rPr>
                <a:t>B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950A70E-3EA4-137B-5884-FBC78FA5A739}"/>
              </a:ext>
            </a:extLst>
          </p:cNvPr>
          <p:cNvGrpSpPr/>
          <p:nvPr/>
        </p:nvGrpSpPr>
        <p:grpSpPr>
          <a:xfrm>
            <a:off x="-12789" y="-60558"/>
            <a:ext cx="2646309" cy="6918558"/>
            <a:chOff x="-12789" y="-60558"/>
            <a:chExt cx="2646309" cy="6918558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79F44174-C84C-843B-8321-D3698137B821}"/>
                </a:ext>
              </a:extLst>
            </p:cNvPr>
            <p:cNvGrpSpPr/>
            <p:nvPr/>
          </p:nvGrpSpPr>
          <p:grpSpPr>
            <a:xfrm>
              <a:off x="-12789" y="0"/>
              <a:ext cx="2646309" cy="6858000"/>
              <a:chOff x="-12789" y="0"/>
              <a:chExt cx="2646309" cy="6858000"/>
            </a:xfrm>
          </p:grpSpPr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B47EE5AD-5AB1-3E16-8DEC-474107F52162}"/>
                  </a:ext>
                </a:extLst>
              </p:cNvPr>
              <p:cNvSpPr/>
              <p:nvPr/>
            </p:nvSpPr>
            <p:spPr>
              <a:xfrm rot="5400000">
                <a:off x="-2118634" y="2105845"/>
                <a:ext cx="6858000" cy="2646309"/>
              </a:xfrm>
              <a:custGeom>
                <a:avLst/>
                <a:gdLst>
                  <a:gd name="connsiteX0" fmla="*/ 0 w 6858000"/>
                  <a:gd name="connsiteY0" fmla="*/ 2646309 h 2646309"/>
                  <a:gd name="connsiteX1" fmla="*/ 0 w 6858000"/>
                  <a:gd name="connsiteY1" fmla="*/ 205487 h 2646309"/>
                  <a:gd name="connsiteX2" fmla="*/ 330065 w 6858000"/>
                  <a:gd name="connsiteY2" fmla="*/ 205487 h 2646309"/>
                  <a:gd name="connsiteX3" fmla="*/ 587398 w 6858000"/>
                  <a:gd name="connsiteY3" fmla="*/ 0 h 2646309"/>
                  <a:gd name="connsiteX4" fmla="*/ 844731 w 6858000"/>
                  <a:gd name="connsiteY4" fmla="*/ 205487 h 2646309"/>
                  <a:gd name="connsiteX5" fmla="*/ 6858000 w 6858000"/>
                  <a:gd name="connsiteY5" fmla="*/ 205487 h 2646309"/>
                  <a:gd name="connsiteX6" fmla="*/ 6858000 w 6858000"/>
                  <a:gd name="connsiteY6" fmla="*/ 2646309 h 2646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858000" h="2646309">
                    <a:moveTo>
                      <a:pt x="0" y="2646309"/>
                    </a:moveTo>
                    <a:lnTo>
                      <a:pt x="0" y="205487"/>
                    </a:lnTo>
                    <a:lnTo>
                      <a:pt x="330065" y="205487"/>
                    </a:lnTo>
                    <a:lnTo>
                      <a:pt x="587398" y="0"/>
                    </a:lnTo>
                    <a:lnTo>
                      <a:pt x="844731" y="205487"/>
                    </a:lnTo>
                    <a:lnTo>
                      <a:pt x="6858000" y="205487"/>
                    </a:lnTo>
                    <a:lnTo>
                      <a:pt x="6858000" y="264630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7FBEBF1-DE85-2C13-B231-F267DDCF67F5}"/>
                  </a:ext>
                </a:extLst>
              </p:cNvPr>
              <p:cNvSpPr txBox="1"/>
              <p:nvPr/>
            </p:nvSpPr>
            <p:spPr>
              <a:xfrm>
                <a:off x="351090" y="2027676"/>
                <a:ext cx="17258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GB" b="1" i="0" dirty="0">
                    <a:solidFill>
                      <a:schemeClr val="bg1"/>
                    </a:solidFill>
                    <a:effectLst/>
                    <a:latin typeface="Söhne"/>
                  </a:rPr>
                  <a:t>Earth (Prithvi)</a:t>
                </a:r>
                <a:endParaRPr lang="en-GB" b="0" i="0" dirty="0">
                  <a:solidFill>
                    <a:schemeClr val="bg1"/>
                  </a:solidFill>
                  <a:effectLst/>
                  <a:latin typeface="Söhne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E3A07A3-E1AC-4AEA-C627-A9DC860A035B}"/>
                  </a:ext>
                </a:extLst>
              </p:cNvPr>
              <p:cNvSpPr txBox="1"/>
              <p:nvPr/>
            </p:nvSpPr>
            <p:spPr>
              <a:xfrm>
                <a:off x="211544" y="3154983"/>
                <a:ext cx="176222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b="0" i="0" dirty="0">
                    <a:solidFill>
                      <a:schemeClr val="bg1"/>
                    </a:solidFill>
                    <a:effectLst/>
                    <a:latin typeface="Söhne"/>
                  </a:rPr>
                  <a:t>Earth represents stability, solid matter, and the physical world. It is associated with grounding, strength, and the foundation of life.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40" name="Graphic 39" descr="Earth globe: Americas with solid fill">
                <a:extLst>
                  <a:ext uri="{FF2B5EF4-FFF2-40B4-BE49-F238E27FC236}">
                    <a16:creationId xmlns:a16="http://schemas.microsoft.com/office/drawing/2014/main" id="{C172AF76-CE46-030F-B3C9-96B60DE963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472065" y="479330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A1D7904-D5EC-7FC3-6743-68EC85568306}"/>
                </a:ext>
              </a:extLst>
            </p:cNvPr>
            <p:cNvSpPr txBox="1"/>
            <p:nvPr/>
          </p:nvSpPr>
          <p:spPr>
            <a:xfrm>
              <a:off x="1513633" y="-60558"/>
              <a:ext cx="92718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b="1" dirty="0">
                  <a:solidFill>
                    <a:schemeClr val="bg1"/>
                  </a:solidFill>
                </a:rPr>
                <a:t>A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2273617-F4D8-9BFB-7008-2640FA2939C6}"/>
              </a:ext>
            </a:extLst>
          </p:cNvPr>
          <p:cNvGrpSpPr/>
          <p:nvPr/>
        </p:nvGrpSpPr>
        <p:grpSpPr>
          <a:xfrm>
            <a:off x="10013940" y="2311905"/>
            <a:ext cx="8754139" cy="1862048"/>
            <a:chOff x="1687033" y="1981350"/>
            <a:chExt cx="8754139" cy="1862048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13538CB-54DD-8517-1C6E-71E405B0F767}"/>
                </a:ext>
              </a:extLst>
            </p:cNvPr>
            <p:cNvSpPr txBox="1"/>
            <p:nvPr/>
          </p:nvSpPr>
          <p:spPr>
            <a:xfrm>
              <a:off x="1750829" y="1981350"/>
              <a:ext cx="8690343" cy="186204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500" b="1" dirty="0">
                  <a:solidFill>
                    <a:schemeClr val="bg1"/>
                  </a:solidFill>
                  <a:latin typeface=""/>
                  <a:cs typeface="ADLaM Display" panose="020F0502020204030204" pitchFamily="34" charset="0"/>
                </a:rPr>
                <a:t>FIVE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99F9608-A4AC-6608-C829-39818BC7EACE}"/>
                </a:ext>
              </a:extLst>
            </p:cNvPr>
            <p:cNvSpPr txBox="1"/>
            <p:nvPr/>
          </p:nvSpPr>
          <p:spPr>
            <a:xfrm>
              <a:off x="1687033" y="3320178"/>
              <a:ext cx="8690343" cy="52322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i="1" dirty="0">
                  <a:solidFill>
                    <a:schemeClr val="accent2"/>
                  </a:solidFill>
                  <a:latin typeface="Baguet Script" panose="020F0502020204030204" pitchFamily="34" charset="0"/>
                  <a:cs typeface="Baguet Script" panose="020F0502020204030204" pitchFamily="34" charset="0"/>
                </a:rPr>
                <a:t>ELEMENTS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2207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3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322</Words>
  <Application>Microsoft Macintosh PowerPoint</Application>
  <PresentationFormat>Widescreen</PresentationFormat>
  <Paragraphs>36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Baguet Script</vt:lpstr>
      <vt:lpstr>Calibri</vt:lpstr>
      <vt:lpstr>Calibri Light</vt:lpstr>
      <vt:lpstr>Söhne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Vishesh Bhagat, Vodafone</dc:creator>
  <cp:lastModifiedBy>Vishesh Bhagat, Vodafone</cp:lastModifiedBy>
  <cp:revision>1</cp:revision>
  <dcterms:created xsi:type="dcterms:W3CDTF">2023-11-06T15:14:53Z</dcterms:created>
  <dcterms:modified xsi:type="dcterms:W3CDTF">2023-11-06T17:54:24Z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59f705-2ba0-454b-9cfc-6ce5bcaac040_Enabled">
    <vt:lpwstr>true</vt:lpwstr>
  </property>
  <property fmtid="{D5CDD505-2E9C-101B-9397-08002B2CF9AE}" pid="3" name="MSIP_Label_0359f705-2ba0-454b-9cfc-6ce5bcaac040_SetDate">
    <vt:lpwstr>2023-11-06T17:04:23Z</vt:lpwstr>
  </property>
  <property fmtid="{D5CDD505-2E9C-101B-9397-08002B2CF9AE}" pid="4" name="MSIP_Label_0359f705-2ba0-454b-9cfc-6ce5bcaac040_Method">
    <vt:lpwstr>Privileged</vt:lpwstr>
  </property>
  <property fmtid="{D5CDD505-2E9C-101B-9397-08002B2CF9AE}" pid="5" name="MSIP_Label_0359f705-2ba0-454b-9cfc-6ce5bcaac040_Name">
    <vt:lpwstr>0359f705-2ba0-454b-9cfc-6ce5bcaac040</vt:lpwstr>
  </property>
  <property fmtid="{D5CDD505-2E9C-101B-9397-08002B2CF9AE}" pid="6" name="MSIP_Label_0359f705-2ba0-454b-9cfc-6ce5bcaac040_SiteId">
    <vt:lpwstr>68283f3b-8487-4c86-adb3-a5228f18b893</vt:lpwstr>
  </property>
  <property fmtid="{D5CDD505-2E9C-101B-9397-08002B2CF9AE}" pid="7" name="MSIP_Label_0359f705-2ba0-454b-9cfc-6ce5bcaac040_ActionId">
    <vt:lpwstr>7bf5c668-dc31-4f71-b175-46e9e8f764c8</vt:lpwstr>
  </property>
  <property fmtid="{D5CDD505-2E9C-101B-9397-08002B2CF9AE}" pid="8" name="MSIP_Label_0359f705-2ba0-454b-9cfc-6ce5bcaac040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C2 General</vt:lpwstr>
  </property>
</Properties>
</file>