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31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C4CA6-AC19-4F8C-86FE-2A0B98FE7328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917AE-F056-4F64-96B8-7F51A0766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4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C4CA6-AC19-4F8C-86FE-2A0B98FE7328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917AE-F056-4F64-96B8-7F51A0766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3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C4CA6-AC19-4F8C-86FE-2A0B98FE7328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917AE-F056-4F64-96B8-7F51A0766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9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C4CA6-AC19-4F8C-86FE-2A0B98FE7328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917AE-F056-4F64-96B8-7F51A0766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6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C4CA6-AC19-4F8C-86FE-2A0B98FE7328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917AE-F056-4F64-96B8-7F51A0766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6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C4CA6-AC19-4F8C-86FE-2A0B98FE7328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917AE-F056-4F64-96B8-7F51A0766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1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C4CA6-AC19-4F8C-86FE-2A0B98FE7328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917AE-F056-4F64-96B8-7F51A0766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C4CA6-AC19-4F8C-86FE-2A0B98FE7328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917AE-F056-4F64-96B8-7F51A0766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6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C4CA6-AC19-4F8C-86FE-2A0B98FE7328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917AE-F056-4F64-96B8-7F51A0766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C4CA6-AC19-4F8C-86FE-2A0B98FE7328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917AE-F056-4F64-96B8-7F51A0766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8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C4CA6-AC19-4F8C-86FE-2A0B98FE7328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917AE-F056-4F64-96B8-7F51A0766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4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C4CA6-AC19-4F8C-86FE-2A0B98FE7328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917AE-F056-4F64-96B8-7F51A0766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2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44636" y="2847109"/>
            <a:ext cx="1506682" cy="14339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84764" cy="1724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59236" y="-1"/>
            <a:ext cx="2784764" cy="1724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4" idx="1"/>
          </p:cNvCxnSpPr>
          <p:nvPr/>
        </p:nvCxnSpPr>
        <p:spPr>
          <a:xfrm>
            <a:off x="2784764" y="1724890"/>
            <a:ext cx="1280520" cy="1332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7"/>
          </p:cNvCxnSpPr>
          <p:nvPr/>
        </p:nvCxnSpPr>
        <p:spPr>
          <a:xfrm flipV="1">
            <a:off x="5130670" y="1724890"/>
            <a:ext cx="1228566" cy="1332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5133110"/>
            <a:ext cx="2784764" cy="1724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59236" y="5133109"/>
            <a:ext cx="2784764" cy="1724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endCxn id="4" idx="3"/>
          </p:cNvCxnSpPr>
          <p:nvPr/>
        </p:nvCxnSpPr>
        <p:spPr>
          <a:xfrm flipV="1">
            <a:off x="2784764" y="4071058"/>
            <a:ext cx="1280520" cy="1062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4" idx="5"/>
          </p:cNvCxnSpPr>
          <p:nvPr/>
        </p:nvCxnSpPr>
        <p:spPr>
          <a:xfrm flipH="1" flipV="1">
            <a:off x="5130670" y="4071058"/>
            <a:ext cx="1228566" cy="1062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97828" y="0"/>
            <a:ext cx="989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SITUATION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91821" y="-2"/>
            <a:ext cx="989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SITUATION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13330" y="-3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THINK &amp; FEEL?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3410193"/>
            <a:ext cx="677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HEAR?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401731" y="3286490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SEE?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7828" y="5249383"/>
            <a:ext cx="544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PAIN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821" y="5249382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accent2">
                    <a:lumMod val="75000"/>
                  </a:schemeClr>
                </a:solidFill>
              </a:rPr>
              <a:t>GAIN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40912" y="4294307"/>
            <a:ext cx="980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SAY &amp; DO?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19555" y="1417113"/>
            <a:ext cx="765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BEFORE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40016" y="141908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AFTER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8656" y="3220492"/>
            <a:ext cx="155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U.S Public</a:t>
            </a:r>
            <a:endParaRPr lang="en-US" sz="1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647574" y="2401823"/>
            <a:ext cx="23006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Set my preferences for personalization</a:t>
            </a:r>
            <a:endParaRPr 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5611429" y="3115385"/>
            <a:ext cx="2185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Forecast events and pre-empt issues</a:t>
            </a:r>
            <a:endParaRPr lang="en-US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6795652" y="3717970"/>
            <a:ext cx="257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Quick information</a:t>
            </a:r>
            <a:endParaRPr 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6670963" y="4195956"/>
            <a:ext cx="1143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Trave</a:t>
            </a:r>
            <a:r>
              <a:rPr lang="en-US" sz="1100" dirty="0" smtClean="0"/>
              <a:t>l Advisory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6568666" y="5557159"/>
            <a:ext cx="2259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Prevent safety issues</a:t>
            </a:r>
          </a:p>
          <a:p>
            <a:r>
              <a:rPr lang="en-US" sz="1200" dirty="0" smtClean="0"/>
              <a:t>Reduce fatalities</a:t>
            </a:r>
            <a:endParaRPr lang="en-US" sz="1200" dirty="0" smtClean="0"/>
          </a:p>
          <a:p>
            <a:r>
              <a:rPr lang="en-US" sz="1200" dirty="0" smtClean="0"/>
              <a:t>Great </a:t>
            </a:r>
            <a:r>
              <a:rPr lang="en-US" sz="1200" dirty="0" smtClean="0"/>
              <a:t>user experience</a:t>
            </a:r>
          </a:p>
          <a:p>
            <a:r>
              <a:rPr lang="en-US" sz="1200" dirty="0" smtClean="0"/>
              <a:t>Easy/fast navigation</a:t>
            </a:r>
          </a:p>
          <a:p>
            <a:r>
              <a:rPr lang="en-US" sz="1200" dirty="0" smtClean="0"/>
              <a:t>Search with Accurate results</a:t>
            </a:r>
          </a:p>
          <a:p>
            <a:r>
              <a:rPr lang="en-US" sz="1200" dirty="0" smtClean="0"/>
              <a:t>Website helps me get organized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5557159"/>
            <a:ext cx="2784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Too hard to find information</a:t>
            </a:r>
          </a:p>
          <a:p>
            <a:r>
              <a:rPr lang="en-US" sz="1200" dirty="0" smtClean="0"/>
              <a:t>Overwhelmed with information</a:t>
            </a:r>
          </a:p>
          <a:p>
            <a:r>
              <a:rPr lang="en-US" sz="1200" dirty="0" smtClean="0"/>
              <a:t>Current websites are </a:t>
            </a:r>
            <a:r>
              <a:rPr lang="en-US" sz="1200" dirty="0" smtClean="0"/>
              <a:t>not helping </a:t>
            </a:r>
            <a:r>
              <a:rPr lang="en-US" sz="1200" dirty="0" smtClean="0"/>
              <a:t>me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423942" y="4665515"/>
            <a:ext cx="2119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Search </a:t>
            </a:r>
            <a:r>
              <a:rPr lang="en-US" sz="1200" dirty="0" smtClean="0"/>
              <a:t>for what </a:t>
            </a:r>
            <a:r>
              <a:rPr lang="en-US" sz="1200" dirty="0" smtClean="0"/>
              <a:t>can impact me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899060" y="4966847"/>
            <a:ext cx="2817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Search for </a:t>
            </a:r>
            <a:r>
              <a:rPr lang="en-US" sz="1200" dirty="0" smtClean="0"/>
              <a:t>current issues affecting the </a:t>
            </a:r>
            <a:r>
              <a:rPr lang="en-US" sz="1200" dirty="0" err="1" smtClean="0"/>
              <a:t>USa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177120" y="3898708"/>
            <a:ext cx="1197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Global Regulation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6850048" y="4605240"/>
            <a:ext cx="18036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Readily </a:t>
            </a:r>
            <a:r>
              <a:rPr lang="en-US" sz="1050" dirty="0" smtClean="0"/>
              <a:t>available information </a:t>
            </a:r>
            <a:endParaRPr lang="en-US" sz="1050" dirty="0"/>
          </a:p>
        </p:txBody>
      </p:sp>
      <p:sp>
        <p:nvSpPr>
          <p:cNvPr id="37" name="TextBox 36"/>
          <p:cNvSpPr txBox="1"/>
          <p:nvPr/>
        </p:nvSpPr>
        <p:spPr>
          <a:xfrm>
            <a:off x="6256913" y="2080480"/>
            <a:ext cx="26003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Information to make an informed decision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5922818" y="3439388"/>
            <a:ext cx="15760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</a:t>
            </a:r>
            <a:r>
              <a:rPr lang="en-US" sz="1050" dirty="0" smtClean="0"/>
              <a:t>ocial </a:t>
            </a:r>
            <a:r>
              <a:rPr lang="en-US" sz="1050" dirty="0" smtClean="0"/>
              <a:t>Media connectivity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7377377" y="2929368"/>
            <a:ext cx="5196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Alerts</a:t>
            </a:r>
            <a:endParaRPr 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8212810" y="4050217"/>
            <a:ext cx="615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FAQ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3585841" y="5434442"/>
            <a:ext cx="1899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Register </a:t>
            </a:r>
            <a:r>
              <a:rPr lang="en-US" sz="1200" dirty="0" smtClean="0"/>
              <a:t>for my preferences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476470" y="270160"/>
            <a:ext cx="2592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Engaging interactive website</a:t>
            </a:r>
          </a:p>
          <a:p>
            <a:r>
              <a:rPr lang="en-US" sz="1200" dirty="0"/>
              <a:t>Few clicks to </a:t>
            </a:r>
            <a:r>
              <a:rPr lang="en-US" sz="1200" dirty="0" smtClean="0"/>
              <a:t>arrive at information</a:t>
            </a:r>
            <a:endParaRPr lang="en-US" sz="1200" dirty="0"/>
          </a:p>
          <a:p>
            <a:r>
              <a:rPr lang="en-US" sz="1200" dirty="0"/>
              <a:t>Social media enabled to </a:t>
            </a:r>
            <a:r>
              <a:rPr lang="en-US" sz="1200" dirty="0" smtClean="0"/>
              <a:t>engage </a:t>
            </a:r>
            <a:r>
              <a:rPr lang="en-US" sz="1200" dirty="0"/>
              <a:t>with community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9936" y="7914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68931" y="2660576"/>
            <a:ext cx="3117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Font/wording easy to read with clarity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112320" y="270160"/>
            <a:ext cx="197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Safety data is needed quickly and accurately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1099596" y="547159"/>
            <a:ext cx="1646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Too much </a:t>
            </a:r>
            <a:r>
              <a:rPr lang="en-US" sz="1200" dirty="0" smtClean="0"/>
              <a:t>content and hard to find data</a:t>
            </a:r>
            <a:endParaRPr lang="en-US" sz="12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425549" y="2130681"/>
            <a:ext cx="1394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Self service options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2941421" y="1417112"/>
            <a:ext cx="3359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Search</a:t>
            </a:r>
            <a:r>
              <a:rPr lang="en-US" sz="1200" dirty="0" smtClean="0"/>
              <a:t> for courses in an easy and efficient manner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85124" y="1104860"/>
            <a:ext cx="1432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Alerting mechanism absent </a:t>
            </a:r>
            <a:endParaRPr lang="en-US" sz="12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3370840" y="664925"/>
            <a:ext cx="24944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I need to upskill to grow in my career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41420" y="348708"/>
            <a:ext cx="2115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I am confused, I need direction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793306" y="2044676"/>
            <a:ext cx="1640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I want to network and an active community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38425" y="2615166"/>
            <a:ext cx="1620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New </a:t>
            </a:r>
            <a:r>
              <a:rPr lang="en-US" sz="1200" dirty="0" smtClean="0"/>
              <a:t>events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36252" y="3075057"/>
            <a:ext cx="1950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New delivery capabilities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64885" y="3870084"/>
            <a:ext cx="1950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New research available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448125" y="5869081"/>
            <a:ext cx="2247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Help </a:t>
            </a:r>
            <a:r>
              <a:rPr lang="en-US" sz="1200" smtClean="0"/>
              <a:t>me proactively understand </a:t>
            </a:r>
            <a:r>
              <a:rPr lang="en-US" sz="1200" dirty="0" smtClean="0"/>
              <a:t>what may impact my family’s health</a:t>
            </a:r>
            <a:endParaRPr lang="en-US" sz="12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6212919" y="1763435"/>
            <a:ext cx="2034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Modern device agnostic website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4621020" y="1086429"/>
            <a:ext cx="778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I am busy</a:t>
            </a:r>
          </a:p>
        </p:txBody>
      </p:sp>
    </p:spTree>
    <p:extLst>
      <p:ext uri="{BB962C8B-B14F-4D97-AF65-F5344CB8AC3E}">
        <p14:creationId xmlns:p14="http://schemas.microsoft.com/office/powerpoint/2010/main" val="126660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375C39C2F2454C8BF4525222ECA0BE" ma:contentTypeVersion="2" ma:contentTypeDescription="Create a new document." ma:contentTypeScope="" ma:versionID="e98daa553b41bb0765e5682f4eadd077">
  <xsd:schema xmlns:xsd="http://www.w3.org/2001/XMLSchema" xmlns:xs="http://www.w3.org/2001/XMLSchema" xmlns:p="http://schemas.microsoft.com/office/2006/metadata/properties" xmlns:ns2="5fdb1a8a-2e32-4fde-aabd-e1cd38cb5503" targetNamespace="http://schemas.microsoft.com/office/2006/metadata/properties" ma:root="true" ma:fieldsID="799d93f5d07dfe55391683c2f3e054d3" ns2:_="">
    <xsd:import namespace="5fdb1a8a-2e32-4fde-aabd-e1cd38cb550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db1a8a-2e32-4fde-aabd-e1cd38cb550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93EAC6-C20C-4A03-9F6D-AE7BB78426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BEB5D2-FA7F-4FEC-BD86-DC7FD9EB38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db1a8a-2e32-4fde-aabd-e1cd38cb55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A632E5-A831-40E5-AED6-1182F2AE3CFC}">
  <ds:schemaRefs>
    <ds:schemaRef ds:uri="5fdb1a8a-2e32-4fde-aabd-e1cd38cb5503"/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201</Words>
  <Application>Microsoft Office PowerPoint</Application>
  <PresentationFormat>On-screen Show (4:3)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Urooj Hussain</dc:creator>
  <cp:lastModifiedBy>Santosh Jayaram</cp:lastModifiedBy>
  <cp:revision>18</cp:revision>
  <dcterms:created xsi:type="dcterms:W3CDTF">2015-06-14T23:30:59Z</dcterms:created>
  <dcterms:modified xsi:type="dcterms:W3CDTF">2015-06-26T12:10:57Z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0x01010056375C39C2F2454C8BF4525222ECA0BE</vt:lpwstr>
  </property>
</Properties>
</file>