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A4A90-2DD6-4FF9-8862-7271A9856A17}" v="138" dt="2021-03-16T12:48:59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 ELKARIMI" userId="f58cfc04f4ced31d" providerId="Windows Live" clId="Web-{39BA4A90-2DD6-4FF9-8862-7271A9856A17}"/>
    <pc:docChg chg="addSld delSld modSld addMainMaster modMainMaster">
      <pc:chgData name="Said ELKARIMI" userId="f58cfc04f4ced31d" providerId="Windows Live" clId="Web-{39BA4A90-2DD6-4FF9-8862-7271A9856A17}" dt="2021-03-16T12:48:59.576" v="72"/>
      <pc:docMkLst>
        <pc:docMk/>
      </pc:docMkLst>
      <pc:sldChg chg="del">
        <pc:chgData name="Said ELKARIMI" userId="f58cfc04f4ced31d" providerId="Windows Live" clId="Web-{39BA4A90-2DD6-4FF9-8862-7271A9856A17}" dt="2021-03-16T12:44:58.774" v="1"/>
        <pc:sldMkLst>
          <pc:docMk/>
          <pc:sldMk cId="109857222" sldId="256"/>
        </pc:sldMkLst>
      </pc:sldChg>
      <pc:sldChg chg="modSp add">
        <pc:chgData name="Said ELKARIMI" userId="f58cfc04f4ced31d" providerId="Windows Live" clId="Web-{39BA4A90-2DD6-4FF9-8862-7271A9856A17}" dt="2021-03-16T12:48:33.263" v="71" actId="20577"/>
        <pc:sldMkLst>
          <pc:docMk/>
          <pc:sldMk cId="1679611166" sldId="257"/>
        </pc:sldMkLst>
        <pc:spChg chg="mod">
          <ac:chgData name="Said ELKARIMI" userId="f58cfc04f4ced31d" providerId="Windows Live" clId="Web-{39BA4A90-2DD6-4FF9-8862-7271A9856A17}" dt="2021-03-16T12:48:33.263" v="71" actId="20577"/>
          <ac:spMkLst>
            <pc:docMk/>
            <pc:sldMk cId="1679611166" sldId="257"/>
            <ac:spMk id="2" creationId="{00000000-0000-0000-0000-000000000000}"/>
          </ac:spMkLst>
        </pc:spChg>
        <pc:spChg chg="mod">
          <ac:chgData name="Said ELKARIMI" userId="f58cfc04f4ced31d" providerId="Windows Live" clId="Web-{39BA4A90-2DD6-4FF9-8862-7271A9856A17}" dt="2021-03-16T12:47:44.496" v="56" actId="20577"/>
          <ac:spMkLst>
            <pc:docMk/>
            <pc:sldMk cId="1679611166" sldId="257"/>
            <ac:spMk id="3" creationId="{00000000-0000-0000-0000-000000000000}"/>
          </ac:spMkLst>
        </pc:spChg>
      </pc:sldChg>
      <pc:sldChg chg="add">
        <pc:chgData name="Said ELKARIMI" userId="f58cfc04f4ced31d" providerId="Windows Live" clId="Web-{39BA4A90-2DD6-4FF9-8862-7271A9856A17}" dt="2021-03-16T12:48:59.576" v="72"/>
        <pc:sldMkLst>
          <pc:docMk/>
          <pc:sldMk cId="2204716381" sldId="258"/>
        </pc:sldMkLst>
      </pc:sldChg>
      <pc:sldMasterChg chg="add addSldLayout">
        <pc:chgData name="Said ELKARIMI" userId="f58cfc04f4ced31d" providerId="Windows Live" clId="Web-{39BA4A90-2DD6-4FF9-8862-7271A9856A17}" dt="2021-03-16T12:44:53.165" v="0"/>
        <pc:sldMasterMkLst>
          <pc:docMk/>
          <pc:sldMasterMk cId="0" sldId="2147483648"/>
        </pc:sldMasterMkLst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66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67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replId modSldLayout">
        <pc:chgData name="Said ELKARIMI" userId="f58cfc04f4ced31d" providerId="Windows Live" clId="Web-{39BA4A90-2DD6-4FF9-8862-7271A9856A17}" dt="2021-03-16T12:44:53.165" v="0"/>
        <pc:sldMasterMkLst>
          <pc:docMk/>
          <pc:sldMasterMk cId="2460954070" sldId="2147483672"/>
        </pc:sldMasterMkLst>
        <pc:sldLayoutChg chg="replId">
          <pc:chgData name="Said ELKARIMI" userId="f58cfc04f4ced31d" providerId="Windows Live" clId="Web-{39BA4A90-2DD6-4FF9-8862-7271A9856A17}" dt="2021-03-16T12:44:53.165" v="0"/>
          <pc:sldLayoutMkLst>
            <pc:docMk/>
            <pc:sldMasterMk cId="2460954070" sldId="2147483672"/>
            <pc:sldLayoutMk cId="2385387890" sldId="2147483673"/>
          </pc:sldLayoutMkLst>
        </pc:sldLayoutChg>
        <pc:sldLayoutChg chg="replId">
          <pc:chgData name="Said ELKARIMI" userId="f58cfc04f4ced31d" providerId="Windows Live" clId="Web-{39BA4A90-2DD6-4FF9-8862-7271A9856A17}" dt="2021-03-16T12:44:53.165" v="0"/>
          <pc:sldLayoutMkLst>
            <pc:docMk/>
            <pc:sldMasterMk cId="2460954070" sldId="2147483672"/>
            <pc:sldLayoutMk cId="3210312558" sldId="2147483674"/>
          </pc:sldLayoutMkLst>
        </pc:sldLayoutChg>
        <pc:sldLayoutChg chg="replId">
          <pc:chgData name="Said ELKARIMI" userId="f58cfc04f4ced31d" providerId="Windows Live" clId="Web-{39BA4A90-2DD6-4FF9-8862-7271A9856A17}" dt="2021-03-16T12:44:53.165" v="0"/>
          <pc:sldLayoutMkLst>
            <pc:docMk/>
            <pc:sldMasterMk cId="2460954070" sldId="2147483672"/>
            <pc:sldLayoutMk cId="2591524520" sldId="2147483675"/>
          </pc:sldLayoutMkLst>
        </pc:sldLayoutChg>
        <pc:sldLayoutChg chg="replId">
          <pc:chgData name="Said ELKARIMI" userId="f58cfc04f4ced31d" providerId="Windows Live" clId="Web-{39BA4A90-2DD6-4FF9-8862-7271A9856A17}" dt="2021-03-16T12:44:53.165" v="0"/>
          <pc:sldLayoutMkLst>
            <pc:docMk/>
            <pc:sldMasterMk cId="2460954070" sldId="2147483672"/>
            <pc:sldLayoutMk cId="3146388984" sldId="2147483676"/>
          </pc:sldLayoutMkLst>
        </pc:sldLayoutChg>
        <pc:sldLayoutChg chg="replId">
          <pc:chgData name="Said ELKARIMI" userId="f58cfc04f4ced31d" providerId="Windows Live" clId="Web-{39BA4A90-2DD6-4FF9-8862-7271A9856A17}" dt="2021-03-16T12:44:53.165" v="0"/>
          <pc:sldLayoutMkLst>
            <pc:docMk/>
            <pc:sldMasterMk cId="2460954070" sldId="2147483672"/>
            <pc:sldLayoutMk cId="3171841454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5" r:id="rId3"/>
    <p:sldLayoutId id="2147483664" r:id="rId4"/>
    <p:sldLayoutId id="2147483665" r:id="rId5"/>
    <p:sldLayoutId id="2147483674" r:id="rId6"/>
    <p:sldLayoutId id="2147483676" r:id="rId7"/>
    <p:sldLayoutId id="2147483677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322" y="2743478"/>
            <a:ext cx="7738801" cy="1373070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dirty="0"/>
              <a:t>Plan </a:t>
            </a:r>
            <a:r>
              <a:rPr lang="fr-FR" sz="3400" dirty="0"/>
              <a:t>d'implémentation</a:t>
            </a:r>
            <a:r>
              <a:rPr lang="en-US" sz="3400" dirty="0"/>
              <a:t> de migration de </a:t>
            </a:r>
            <a:r>
              <a:rPr lang="fr-FR" sz="3400" dirty="0"/>
              <a:t>l'architecture</a:t>
            </a:r>
            <a:r>
              <a:rPr lang="en-US" sz="3400" dirty="0"/>
              <a:t> IT(</a:t>
            </a:r>
            <a:r>
              <a:rPr lang="en-US" sz="3400" dirty="0" err="1"/>
              <a:t>Rep'Aero</a:t>
            </a:r>
            <a:r>
              <a:rPr lang="en-US" sz="3400" dirty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11176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cap="all" dirty="0"/>
              <a:t> SAID ELKARIMI</a:t>
            </a:r>
            <a:endParaRPr lang="en-US" dirty="0"/>
          </a:p>
          <a:p>
            <a:r>
              <a:rPr lang="en-US" b="1" cap="all" dirty="0" err="1"/>
              <a:t>Rep'aero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0AF0D-6F09-4842-9A9E-80320BD49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0" r="21798" b="4"/>
          <a:stretch/>
        </p:blipFill>
        <p:spPr>
          <a:xfrm>
            <a:off x="8187091" y="1539571"/>
            <a:ext cx="3358478" cy="377885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29BED234-35E5-4957-8303-E86ADC2F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98302" y="633719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60555-4B33-4803-B07E-31F74EF87D66}" type="datetime1"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3/16/2021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4138AEF9-BA31-4D96-BB2D-54E970C6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7D07DB-C1ED-4D24-87BE-FB54C156EFF3}" type="slidenum">
              <a:rPr lang="en-US" sz="1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sz="140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61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0319F4-5116-4AD2-9749-556E0FF8C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9" r="20392" b="11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8FF4B-CFF1-4DC7-852A-17F514851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7021" y="1766491"/>
            <a:ext cx="5192940" cy="2133600"/>
          </a:xfrm>
        </p:spPr>
        <p:txBody>
          <a:bodyPr>
            <a:normAutofit/>
          </a:bodyPr>
          <a:lstStyle/>
          <a:p>
            <a:r>
              <a:rPr lang="en-US"/>
              <a:t>Questions ?</a:t>
            </a:r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17A8AFFB-344C-4665-8198-07F3D0CB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98302" y="633719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6460555-4B33-4803-B07E-31F74EF87D66}" type="datetime1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3/16/2021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BA2A8B5-C3E4-4E7E-B659-F0AFC8F7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/>
          <a:lstStyle/>
          <a:p>
            <a:pPr>
              <a:spcAft>
                <a:spcPts val="600"/>
              </a:spcAft>
            </a:pPr>
            <a:fld id="{4A7D07DB-C1ED-4D24-87BE-FB54C156EFF3}" type="slidenum">
              <a:rPr lang="en-US" sz="1400" dirty="0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 sz="140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71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TM04033917[[fn=Berlin]]_novariants</vt:lpstr>
      <vt:lpstr>Plan d'implémentation de migration de l'architecture IT(Rep'Aero)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</cp:revision>
  <dcterms:created xsi:type="dcterms:W3CDTF">2021-03-16T12:44:47Z</dcterms:created>
  <dcterms:modified xsi:type="dcterms:W3CDTF">2021-03-16T12:49:01Z</dcterms:modified>
</cp:coreProperties>
</file>