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48" r:id="rId2"/>
  </p:sldMasterIdLst>
  <p:sldIdLst>
    <p:sldId id="257" r:id="rId3"/>
    <p:sldId id="259" r:id="rId4"/>
    <p:sldId id="260" r:id="rId5"/>
    <p:sldId id="261" r:id="rId6"/>
    <p:sldId id="264" r:id="rId7"/>
    <p:sldId id="267" r:id="rId8"/>
    <p:sldId id="266" r:id="rId9"/>
    <p:sldId id="265" r:id="rId10"/>
    <p:sldId id="268" r:id="rId11"/>
    <p:sldId id="269" r:id="rId12"/>
    <p:sldId id="270" r:id="rId13"/>
    <p:sldId id="271" r:id="rId14"/>
    <p:sldId id="2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B67AFD-776A-4487-814E-D617F8D2F515}" v="474" dt="2021-03-18T09:41:44.902"/>
    <p1510:client id="{39BA4A90-2DD6-4FF9-8862-7271A9856A17}" v="138" dt="2021-03-16T12:48:59.576"/>
    <p1510:client id="{47D87A04-8C44-4625-B568-EB9D8D2837A4}" v="413" dt="2021-03-18T01:59:21.241"/>
    <p1510:client id="{7F05498A-F6C2-46AB-BE75-7284EC587F1F}" v="1018" dt="2021-03-18T01:16:07.2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d ELKARIMI" userId="f58cfc04f4ced31d" providerId="Windows Live" clId="Web-{39BA4A90-2DD6-4FF9-8862-7271A9856A17}"/>
    <pc:docChg chg="addSld delSld modSld addMainMaster modMainMaster">
      <pc:chgData name="Said ELKARIMI" userId="f58cfc04f4ced31d" providerId="Windows Live" clId="Web-{39BA4A90-2DD6-4FF9-8862-7271A9856A17}" dt="2021-03-16T12:48:59.576" v="72"/>
      <pc:docMkLst>
        <pc:docMk/>
      </pc:docMkLst>
      <pc:sldChg chg="del">
        <pc:chgData name="Said ELKARIMI" userId="f58cfc04f4ced31d" providerId="Windows Live" clId="Web-{39BA4A90-2DD6-4FF9-8862-7271A9856A17}" dt="2021-03-16T12:44:58.774" v="1"/>
        <pc:sldMkLst>
          <pc:docMk/>
          <pc:sldMk cId="109857222" sldId="256"/>
        </pc:sldMkLst>
      </pc:sldChg>
      <pc:sldChg chg="modSp add">
        <pc:chgData name="Said ELKARIMI" userId="f58cfc04f4ced31d" providerId="Windows Live" clId="Web-{39BA4A90-2DD6-4FF9-8862-7271A9856A17}" dt="2021-03-16T12:48:33.263" v="71" actId="20577"/>
        <pc:sldMkLst>
          <pc:docMk/>
          <pc:sldMk cId="1679611166" sldId="257"/>
        </pc:sldMkLst>
        <pc:spChg chg="mod">
          <ac:chgData name="Said ELKARIMI" userId="f58cfc04f4ced31d" providerId="Windows Live" clId="Web-{39BA4A90-2DD6-4FF9-8862-7271A9856A17}" dt="2021-03-16T12:48:33.263" v="71" actId="20577"/>
          <ac:spMkLst>
            <pc:docMk/>
            <pc:sldMk cId="1679611166" sldId="257"/>
            <ac:spMk id="2" creationId="{00000000-0000-0000-0000-000000000000}"/>
          </ac:spMkLst>
        </pc:spChg>
        <pc:spChg chg="mod">
          <ac:chgData name="Said ELKARIMI" userId="f58cfc04f4ced31d" providerId="Windows Live" clId="Web-{39BA4A90-2DD6-4FF9-8862-7271A9856A17}" dt="2021-03-16T12:47:44.496" v="56" actId="20577"/>
          <ac:spMkLst>
            <pc:docMk/>
            <pc:sldMk cId="1679611166" sldId="257"/>
            <ac:spMk id="3" creationId="{00000000-0000-0000-0000-000000000000}"/>
          </ac:spMkLst>
        </pc:spChg>
      </pc:sldChg>
      <pc:sldChg chg="add">
        <pc:chgData name="Said ELKARIMI" userId="f58cfc04f4ced31d" providerId="Windows Live" clId="Web-{39BA4A90-2DD6-4FF9-8862-7271A9856A17}" dt="2021-03-16T12:48:59.576" v="72"/>
        <pc:sldMkLst>
          <pc:docMk/>
          <pc:sldMk cId="2204716381" sldId="258"/>
        </pc:sldMkLst>
      </pc:sldChg>
      <pc:sldMasterChg chg="add addSldLayout">
        <pc:chgData name="Said ELKARIMI" userId="f58cfc04f4ced31d" providerId="Windows Live" clId="Web-{39BA4A90-2DD6-4FF9-8862-7271A9856A17}" dt="2021-03-16T12:44:53.165" v="0"/>
        <pc:sldMasterMkLst>
          <pc:docMk/>
          <pc:sldMasterMk cId="0" sldId="2147483648"/>
        </pc:sldMasterMkLst>
        <pc:sldLayoutChg chg="add">
          <pc:chgData name="Said ELKARIMI" userId="f58cfc04f4ced31d" providerId="Windows Live" clId="Web-{39BA4A90-2DD6-4FF9-8862-7271A9856A17}" dt="2021-03-16T12:44:53.165" v="0"/>
          <pc:sldLayoutMkLst>
            <pc:docMk/>
            <pc:sldMasterMk cId="0" sldId="2147483648"/>
            <pc:sldLayoutMk cId="0" sldId="2147483649"/>
          </pc:sldLayoutMkLst>
        </pc:sldLayoutChg>
        <pc:sldLayoutChg chg="add">
          <pc:chgData name="Said ELKARIMI" userId="f58cfc04f4ced31d" providerId="Windows Live" clId="Web-{39BA4A90-2DD6-4FF9-8862-7271A9856A17}" dt="2021-03-16T12:44:53.165" v="0"/>
          <pc:sldLayoutMkLst>
            <pc:docMk/>
            <pc:sldMasterMk cId="0" sldId="2147483648"/>
            <pc:sldLayoutMk cId="0" sldId="2147483650"/>
          </pc:sldLayoutMkLst>
        </pc:sldLayoutChg>
        <pc:sldLayoutChg chg="add">
          <pc:chgData name="Said ELKARIMI" userId="f58cfc04f4ced31d" providerId="Windows Live" clId="Web-{39BA4A90-2DD6-4FF9-8862-7271A9856A17}" dt="2021-03-16T12:44:53.165" v="0"/>
          <pc:sldLayoutMkLst>
            <pc:docMk/>
            <pc:sldMasterMk cId="0" sldId="2147483648"/>
            <pc:sldLayoutMk cId="0" sldId="2147483651"/>
          </pc:sldLayoutMkLst>
        </pc:sldLayoutChg>
        <pc:sldLayoutChg chg="add">
          <pc:chgData name="Said ELKARIMI" userId="f58cfc04f4ced31d" providerId="Windows Live" clId="Web-{39BA4A90-2DD6-4FF9-8862-7271A9856A17}" dt="2021-03-16T12:44:53.165" v="0"/>
          <pc:sldLayoutMkLst>
            <pc:docMk/>
            <pc:sldMasterMk cId="0" sldId="2147483648"/>
            <pc:sldLayoutMk cId="0" sldId="2147483652"/>
          </pc:sldLayoutMkLst>
        </pc:sldLayoutChg>
        <pc:sldLayoutChg chg="add">
          <pc:chgData name="Said ELKARIMI" userId="f58cfc04f4ced31d" providerId="Windows Live" clId="Web-{39BA4A90-2DD6-4FF9-8862-7271A9856A17}" dt="2021-03-16T12:44:53.165" v="0"/>
          <pc:sldLayoutMkLst>
            <pc:docMk/>
            <pc:sldMasterMk cId="0" sldId="2147483648"/>
            <pc:sldLayoutMk cId="0" sldId="2147483653"/>
          </pc:sldLayoutMkLst>
        </pc:sldLayoutChg>
        <pc:sldLayoutChg chg="add">
          <pc:chgData name="Said ELKARIMI" userId="f58cfc04f4ced31d" providerId="Windows Live" clId="Web-{39BA4A90-2DD6-4FF9-8862-7271A9856A17}" dt="2021-03-16T12:44:53.165" v="0"/>
          <pc:sldLayoutMkLst>
            <pc:docMk/>
            <pc:sldMasterMk cId="0" sldId="2147483648"/>
            <pc:sldLayoutMk cId="0" sldId="2147483654"/>
          </pc:sldLayoutMkLst>
        </pc:sldLayoutChg>
        <pc:sldLayoutChg chg="add">
          <pc:chgData name="Said ELKARIMI" userId="f58cfc04f4ced31d" providerId="Windows Live" clId="Web-{39BA4A90-2DD6-4FF9-8862-7271A9856A17}" dt="2021-03-16T12:44:53.165" v="0"/>
          <pc:sldLayoutMkLst>
            <pc:docMk/>
            <pc:sldMasterMk cId="0" sldId="2147483648"/>
            <pc:sldLayoutMk cId="0" sldId="2147483655"/>
          </pc:sldLayoutMkLst>
        </pc:sldLayoutChg>
        <pc:sldLayoutChg chg="add">
          <pc:chgData name="Said ELKARIMI" userId="f58cfc04f4ced31d" providerId="Windows Live" clId="Web-{39BA4A90-2DD6-4FF9-8862-7271A9856A17}" dt="2021-03-16T12:44:53.165" v="0"/>
          <pc:sldLayoutMkLst>
            <pc:docMk/>
            <pc:sldMasterMk cId="0" sldId="2147483648"/>
            <pc:sldLayoutMk cId="0" sldId="2147483656"/>
          </pc:sldLayoutMkLst>
        </pc:sldLayoutChg>
        <pc:sldLayoutChg chg="add">
          <pc:chgData name="Said ELKARIMI" userId="f58cfc04f4ced31d" providerId="Windows Live" clId="Web-{39BA4A90-2DD6-4FF9-8862-7271A9856A17}" dt="2021-03-16T12:44:53.165" v="0"/>
          <pc:sldLayoutMkLst>
            <pc:docMk/>
            <pc:sldMasterMk cId="0" sldId="2147483648"/>
            <pc:sldLayoutMk cId="0" sldId="2147483657"/>
          </pc:sldLayoutMkLst>
        </pc:sldLayoutChg>
        <pc:sldLayoutChg chg="add">
          <pc:chgData name="Said ELKARIMI" userId="f58cfc04f4ced31d" providerId="Windows Live" clId="Web-{39BA4A90-2DD6-4FF9-8862-7271A9856A17}" dt="2021-03-16T12:44:53.165" v="0"/>
          <pc:sldLayoutMkLst>
            <pc:docMk/>
            <pc:sldMasterMk cId="0" sldId="2147483648"/>
            <pc:sldLayoutMk cId="0" sldId="2147483658"/>
          </pc:sldLayoutMkLst>
        </pc:sldLayoutChg>
        <pc:sldLayoutChg chg="add">
          <pc:chgData name="Said ELKARIMI" userId="f58cfc04f4ced31d" providerId="Windows Live" clId="Web-{39BA4A90-2DD6-4FF9-8862-7271A9856A17}" dt="2021-03-16T12:44:53.165" v="0"/>
          <pc:sldLayoutMkLst>
            <pc:docMk/>
            <pc:sldMasterMk cId="0" sldId="2147483648"/>
            <pc:sldLayoutMk cId="0" sldId="2147483659"/>
          </pc:sldLayoutMkLst>
        </pc:sldLayoutChg>
        <pc:sldLayoutChg chg="add">
          <pc:chgData name="Said ELKARIMI" userId="f58cfc04f4ced31d" providerId="Windows Live" clId="Web-{39BA4A90-2DD6-4FF9-8862-7271A9856A17}" dt="2021-03-16T12:44:53.165" v="0"/>
          <pc:sldLayoutMkLst>
            <pc:docMk/>
            <pc:sldMasterMk cId="0" sldId="2147483648"/>
            <pc:sldLayoutMk cId="0" sldId="2147483660"/>
          </pc:sldLayoutMkLst>
        </pc:sldLayoutChg>
        <pc:sldLayoutChg chg="add">
          <pc:chgData name="Said ELKARIMI" userId="f58cfc04f4ced31d" providerId="Windows Live" clId="Web-{39BA4A90-2DD6-4FF9-8862-7271A9856A17}" dt="2021-03-16T12:44:53.165" v="0"/>
          <pc:sldLayoutMkLst>
            <pc:docMk/>
            <pc:sldMasterMk cId="0" sldId="2147483648"/>
            <pc:sldLayoutMk cId="0" sldId="2147483661"/>
          </pc:sldLayoutMkLst>
        </pc:sldLayoutChg>
        <pc:sldLayoutChg chg="add">
          <pc:chgData name="Said ELKARIMI" userId="f58cfc04f4ced31d" providerId="Windows Live" clId="Web-{39BA4A90-2DD6-4FF9-8862-7271A9856A17}" dt="2021-03-16T12:44:53.165" v="0"/>
          <pc:sldLayoutMkLst>
            <pc:docMk/>
            <pc:sldMasterMk cId="0" sldId="2147483648"/>
            <pc:sldLayoutMk cId="0" sldId="2147483663"/>
          </pc:sldLayoutMkLst>
        </pc:sldLayoutChg>
        <pc:sldLayoutChg chg="add">
          <pc:chgData name="Said ELKARIMI" userId="f58cfc04f4ced31d" providerId="Windows Live" clId="Web-{39BA4A90-2DD6-4FF9-8862-7271A9856A17}" dt="2021-03-16T12:44:53.165" v="0"/>
          <pc:sldLayoutMkLst>
            <pc:docMk/>
            <pc:sldMasterMk cId="0" sldId="2147483648"/>
            <pc:sldLayoutMk cId="0" sldId="2147483666"/>
          </pc:sldLayoutMkLst>
        </pc:sldLayoutChg>
        <pc:sldLayoutChg chg="add">
          <pc:chgData name="Said ELKARIMI" userId="f58cfc04f4ced31d" providerId="Windows Live" clId="Web-{39BA4A90-2DD6-4FF9-8862-7271A9856A17}" dt="2021-03-16T12:44:53.165" v="0"/>
          <pc:sldLayoutMkLst>
            <pc:docMk/>
            <pc:sldMasterMk cId="0" sldId="2147483648"/>
            <pc:sldLayoutMk cId="0" sldId="2147483667"/>
          </pc:sldLayoutMkLst>
        </pc:sldLayoutChg>
        <pc:sldLayoutChg chg="add">
          <pc:chgData name="Said ELKARIMI" userId="f58cfc04f4ced31d" providerId="Windows Live" clId="Web-{39BA4A90-2DD6-4FF9-8862-7271A9856A17}" dt="2021-03-16T12:44:53.165" v="0"/>
          <pc:sldLayoutMkLst>
            <pc:docMk/>
            <pc:sldMasterMk cId="0" sldId="2147483648"/>
            <pc:sldLayoutMk cId="0" sldId="2147483668"/>
          </pc:sldLayoutMkLst>
        </pc:sldLayoutChg>
      </pc:sldMasterChg>
      <pc:sldMasterChg chg="replId modSldLayout">
        <pc:chgData name="Said ELKARIMI" userId="f58cfc04f4ced31d" providerId="Windows Live" clId="Web-{39BA4A90-2DD6-4FF9-8862-7271A9856A17}" dt="2021-03-16T12:44:53.165" v="0"/>
        <pc:sldMasterMkLst>
          <pc:docMk/>
          <pc:sldMasterMk cId="2460954070" sldId="2147483672"/>
        </pc:sldMasterMkLst>
        <pc:sldLayoutChg chg="replId">
          <pc:chgData name="Said ELKARIMI" userId="f58cfc04f4ced31d" providerId="Windows Live" clId="Web-{39BA4A90-2DD6-4FF9-8862-7271A9856A17}" dt="2021-03-16T12:44:53.165" v="0"/>
          <pc:sldLayoutMkLst>
            <pc:docMk/>
            <pc:sldMasterMk cId="2460954070" sldId="2147483672"/>
            <pc:sldLayoutMk cId="2385387890" sldId="2147483673"/>
          </pc:sldLayoutMkLst>
        </pc:sldLayoutChg>
        <pc:sldLayoutChg chg="replId">
          <pc:chgData name="Said ELKARIMI" userId="f58cfc04f4ced31d" providerId="Windows Live" clId="Web-{39BA4A90-2DD6-4FF9-8862-7271A9856A17}" dt="2021-03-16T12:44:53.165" v="0"/>
          <pc:sldLayoutMkLst>
            <pc:docMk/>
            <pc:sldMasterMk cId="2460954070" sldId="2147483672"/>
            <pc:sldLayoutMk cId="3210312558" sldId="2147483674"/>
          </pc:sldLayoutMkLst>
        </pc:sldLayoutChg>
        <pc:sldLayoutChg chg="replId">
          <pc:chgData name="Said ELKARIMI" userId="f58cfc04f4ced31d" providerId="Windows Live" clId="Web-{39BA4A90-2DD6-4FF9-8862-7271A9856A17}" dt="2021-03-16T12:44:53.165" v="0"/>
          <pc:sldLayoutMkLst>
            <pc:docMk/>
            <pc:sldMasterMk cId="2460954070" sldId="2147483672"/>
            <pc:sldLayoutMk cId="2591524520" sldId="2147483675"/>
          </pc:sldLayoutMkLst>
        </pc:sldLayoutChg>
        <pc:sldLayoutChg chg="replId">
          <pc:chgData name="Said ELKARIMI" userId="f58cfc04f4ced31d" providerId="Windows Live" clId="Web-{39BA4A90-2DD6-4FF9-8862-7271A9856A17}" dt="2021-03-16T12:44:53.165" v="0"/>
          <pc:sldLayoutMkLst>
            <pc:docMk/>
            <pc:sldMasterMk cId="2460954070" sldId="2147483672"/>
            <pc:sldLayoutMk cId="3146388984" sldId="2147483676"/>
          </pc:sldLayoutMkLst>
        </pc:sldLayoutChg>
        <pc:sldLayoutChg chg="replId">
          <pc:chgData name="Said ELKARIMI" userId="f58cfc04f4ced31d" providerId="Windows Live" clId="Web-{39BA4A90-2DD6-4FF9-8862-7271A9856A17}" dt="2021-03-16T12:44:53.165" v="0"/>
          <pc:sldLayoutMkLst>
            <pc:docMk/>
            <pc:sldMasterMk cId="2460954070" sldId="2147483672"/>
            <pc:sldLayoutMk cId="3171841454" sldId="2147483677"/>
          </pc:sldLayoutMkLst>
        </pc:sldLayoutChg>
      </pc:sldMasterChg>
    </pc:docChg>
  </pc:docChgLst>
  <pc:docChgLst>
    <pc:chgData name="Said ELKARIMI" userId="f58cfc04f4ced31d" providerId="Windows Live" clId="Web-{7F05498A-F6C2-46AB-BE75-7284EC587F1F}"/>
    <pc:docChg chg="addSld delSld modSld">
      <pc:chgData name="Said ELKARIMI" userId="f58cfc04f4ced31d" providerId="Windows Live" clId="Web-{7F05498A-F6C2-46AB-BE75-7284EC587F1F}" dt="2021-03-18T01:16:07.218" v="803"/>
      <pc:docMkLst>
        <pc:docMk/>
      </pc:docMkLst>
      <pc:sldChg chg="modSp add">
        <pc:chgData name="Said ELKARIMI" userId="f58cfc04f4ced31d" providerId="Windows Live" clId="Web-{7F05498A-F6C2-46AB-BE75-7284EC587F1F}" dt="2021-03-18T00:21:32.671" v="749" actId="20577"/>
        <pc:sldMkLst>
          <pc:docMk/>
          <pc:sldMk cId="960993452" sldId="259"/>
        </pc:sldMkLst>
        <pc:spChg chg="mod">
          <ac:chgData name="Said ELKARIMI" userId="f58cfc04f4ced31d" providerId="Windows Live" clId="Web-{7F05498A-F6C2-46AB-BE75-7284EC587F1F}" dt="2021-03-18T00:21:32.671" v="749" actId="20577"/>
          <ac:spMkLst>
            <pc:docMk/>
            <pc:sldMk cId="960993452" sldId="259"/>
            <ac:spMk id="3" creationId="{6968B07F-54DA-4EE9-9BEC-00E97D584FA7}"/>
          </ac:spMkLst>
        </pc:spChg>
      </pc:sldChg>
      <pc:sldChg chg="addSp modSp add">
        <pc:chgData name="Said ELKARIMI" userId="f58cfc04f4ced31d" providerId="Windows Live" clId="Web-{7F05498A-F6C2-46AB-BE75-7284EC587F1F}" dt="2021-03-18T00:22:26.344" v="757" actId="20577"/>
        <pc:sldMkLst>
          <pc:docMk/>
          <pc:sldMk cId="704556688" sldId="260"/>
        </pc:sldMkLst>
        <pc:spChg chg="mod">
          <ac:chgData name="Said ELKARIMI" userId="f58cfc04f4ced31d" providerId="Windows Live" clId="Web-{7F05498A-F6C2-46AB-BE75-7284EC587F1F}" dt="2021-03-18T00:21:54.078" v="751" actId="20577"/>
          <ac:spMkLst>
            <pc:docMk/>
            <pc:sldMk cId="704556688" sldId="260"/>
            <ac:spMk id="3" creationId="{55DD7915-480D-4F6B-998B-41F8B6489CF8}"/>
          </ac:spMkLst>
        </pc:spChg>
        <pc:spChg chg="add mod">
          <ac:chgData name="Said ELKARIMI" userId="f58cfc04f4ced31d" providerId="Windows Live" clId="Web-{7F05498A-F6C2-46AB-BE75-7284EC587F1F}" dt="2021-03-17T19:34:53.461" v="149" actId="20577"/>
          <ac:spMkLst>
            <pc:docMk/>
            <pc:sldMk cId="704556688" sldId="260"/>
            <ac:spMk id="9" creationId="{CF55093E-26F7-431F-B366-1B2F1CF1C70E}"/>
          </ac:spMkLst>
        </pc:spChg>
        <pc:spChg chg="add mod">
          <ac:chgData name="Said ELKARIMI" userId="f58cfc04f4ced31d" providerId="Windows Live" clId="Web-{7F05498A-F6C2-46AB-BE75-7284EC587F1F}" dt="2021-03-17T19:34:47.242" v="146" actId="1076"/>
          <ac:spMkLst>
            <pc:docMk/>
            <pc:sldMk cId="704556688" sldId="260"/>
            <ac:spMk id="14" creationId="{D6A9934B-CA5D-4048-943D-3BD7BE2B4598}"/>
          </ac:spMkLst>
        </pc:spChg>
        <pc:spChg chg="mod">
          <ac:chgData name="Said ELKARIMI" userId="f58cfc04f4ced31d" providerId="Windows Live" clId="Web-{7F05498A-F6C2-46AB-BE75-7284EC587F1F}" dt="2021-03-18T00:21:57.234" v="752" actId="1076"/>
          <ac:spMkLst>
            <pc:docMk/>
            <pc:sldMk cId="704556688" sldId="260"/>
            <ac:spMk id="105" creationId="{38304577-C124-49B8-87B0-146CCB3C49D5}"/>
          </ac:spMkLst>
        </pc:spChg>
        <pc:spChg chg="mod">
          <ac:chgData name="Said ELKARIMI" userId="f58cfc04f4ced31d" providerId="Windows Live" clId="Web-{7F05498A-F6C2-46AB-BE75-7284EC587F1F}" dt="2021-03-18T00:21:59.938" v="753" actId="1076"/>
          <ac:spMkLst>
            <pc:docMk/>
            <pc:sldMk cId="704556688" sldId="260"/>
            <ac:spMk id="118" creationId="{F5421F47-61FF-47D3-8554-37DB9B7A4149}"/>
          </ac:spMkLst>
        </pc:spChg>
        <pc:spChg chg="mod">
          <ac:chgData name="Said ELKARIMI" userId="f58cfc04f4ced31d" providerId="Windows Live" clId="Web-{7F05498A-F6C2-46AB-BE75-7284EC587F1F}" dt="2021-03-17T18:48:35.371" v="112" actId="20577"/>
          <ac:spMkLst>
            <pc:docMk/>
            <pc:sldMk cId="704556688" sldId="260"/>
            <ac:spMk id="153" creationId="{00461922-9754-4261-9EE6-201D902C28F2}"/>
          </ac:spMkLst>
        </pc:spChg>
        <pc:graphicFrameChg chg="mod modGraphic">
          <ac:chgData name="Said ELKARIMI" userId="f58cfc04f4ced31d" providerId="Windows Live" clId="Web-{7F05498A-F6C2-46AB-BE75-7284EC587F1F}" dt="2021-03-18T00:22:26.344" v="757" actId="20577"/>
          <ac:graphicFrameMkLst>
            <pc:docMk/>
            <pc:sldMk cId="704556688" sldId="260"/>
            <ac:graphicFrameMk id="6" creationId="{7BFA277B-9F31-432D-BFAC-0B1109B2E484}"/>
          </ac:graphicFrameMkLst>
        </pc:graphicFrameChg>
      </pc:sldChg>
      <pc:sldChg chg="modSp add">
        <pc:chgData name="Said ELKARIMI" userId="f58cfc04f4ced31d" providerId="Windows Live" clId="Web-{7F05498A-F6C2-46AB-BE75-7284EC587F1F}" dt="2021-03-17T19:50:11.566" v="220" actId="20577"/>
        <pc:sldMkLst>
          <pc:docMk/>
          <pc:sldMk cId="391760841" sldId="261"/>
        </pc:sldMkLst>
        <pc:graphicFrameChg chg="modGraphic">
          <ac:chgData name="Said ELKARIMI" userId="f58cfc04f4ced31d" providerId="Windows Live" clId="Web-{7F05498A-F6C2-46AB-BE75-7284EC587F1F}" dt="2021-03-17T19:50:11.566" v="220" actId="20577"/>
          <ac:graphicFrameMkLst>
            <pc:docMk/>
            <pc:sldMk cId="391760841" sldId="261"/>
            <ac:graphicFrameMk id="4" creationId="{9247B680-E295-41B6-870D-17E85DDF90FC}"/>
          </ac:graphicFrameMkLst>
        </pc:graphicFrameChg>
      </pc:sldChg>
      <pc:sldChg chg="addSp delSp modSp add del">
        <pc:chgData name="Said ELKARIMI" userId="f58cfc04f4ced31d" providerId="Windows Live" clId="Web-{7F05498A-F6C2-46AB-BE75-7284EC587F1F}" dt="2021-03-17T20:14:41.725" v="269"/>
        <pc:sldMkLst>
          <pc:docMk/>
          <pc:sldMk cId="2919576354" sldId="262"/>
        </pc:sldMkLst>
        <pc:spChg chg="mod">
          <ac:chgData name="Said ELKARIMI" userId="f58cfc04f4ced31d" providerId="Windows Live" clId="Web-{7F05498A-F6C2-46AB-BE75-7284EC587F1F}" dt="2021-03-17T20:03:59.952" v="236" actId="20577"/>
          <ac:spMkLst>
            <pc:docMk/>
            <pc:sldMk cId="2919576354" sldId="262"/>
            <ac:spMk id="2" creationId="{95D68458-05D2-49CC-8CCF-56FD46222EF7}"/>
          </ac:spMkLst>
        </pc:spChg>
        <pc:spChg chg="del">
          <ac:chgData name="Said ELKARIMI" userId="f58cfc04f4ced31d" providerId="Windows Live" clId="Web-{7F05498A-F6C2-46AB-BE75-7284EC587F1F}" dt="2021-03-17T20:08:39.502" v="237"/>
          <ac:spMkLst>
            <pc:docMk/>
            <pc:sldMk cId="2919576354" sldId="262"/>
            <ac:spMk id="8" creationId="{592E18C4-B81F-40D8-AF5D-AF52A67AF128}"/>
          </ac:spMkLst>
        </pc:spChg>
        <pc:spChg chg="add del mod">
          <ac:chgData name="Said ELKARIMI" userId="f58cfc04f4ced31d" providerId="Windows Live" clId="Web-{7F05498A-F6C2-46AB-BE75-7284EC587F1F}" dt="2021-03-17T20:09:00.237" v="244"/>
          <ac:spMkLst>
            <pc:docMk/>
            <pc:sldMk cId="2919576354" sldId="262"/>
            <ac:spMk id="19" creationId="{F22190AB-F7A9-4A4D-8276-17C836C3B5EC}"/>
          </ac:spMkLst>
        </pc:spChg>
        <pc:spChg chg="add del mod">
          <ac:chgData name="Said ELKARIMI" userId="f58cfc04f4ced31d" providerId="Windows Live" clId="Web-{7F05498A-F6C2-46AB-BE75-7284EC587F1F}" dt="2021-03-17T20:09:30.440" v="253"/>
          <ac:spMkLst>
            <pc:docMk/>
            <pc:sldMk cId="2919576354" sldId="262"/>
            <ac:spMk id="20" creationId="{E4E34762-A55C-4558-A22B-6F947D27A86B}"/>
          </ac:spMkLst>
        </pc:spChg>
        <pc:spChg chg="del">
          <ac:chgData name="Said ELKARIMI" userId="f58cfc04f4ced31d" providerId="Windows Live" clId="Web-{7F05498A-F6C2-46AB-BE75-7284EC587F1F}" dt="2021-03-17T20:08:44.783" v="240"/>
          <ac:spMkLst>
            <pc:docMk/>
            <pc:sldMk cId="2919576354" sldId="262"/>
            <ac:spMk id="489" creationId="{84E61BCB-193A-4871-8993-5BB221DA1E50}"/>
          </ac:spMkLst>
        </pc:spChg>
        <pc:graphicFrameChg chg="del">
          <ac:chgData name="Said ELKARIMI" userId="f58cfc04f4ced31d" providerId="Windows Live" clId="Web-{7F05498A-F6C2-46AB-BE75-7284EC587F1F}" dt="2021-03-17T20:08:41.330" v="238"/>
          <ac:graphicFrameMkLst>
            <pc:docMk/>
            <pc:sldMk cId="2919576354" sldId="262"/>
            <ac:graphicFrameMk id="7" creationId="{E198632D-D6EE-4B2B-95E9-80FEC2153D81}"/>
          </ac:graphicFrameMkLst>
        </pc:graphicFrameChg>
        <pc:graphicFrameChg chg="del">
          <ac:chgData name="Said ELKARIMI" userId="f58cfc04f4ced31d" providerId="Windows Live" clId="Web-{7F05498A-F6C2-46AB-BE75-7284EC587F1F}" dt="2021-03-17T20:08:43.330" v="239"/>
          <ac:graphicFrameMkLst>
            <pc:docMk/>
            <pc:sldMk cId="2919576354" sldId="262"/>
            <ac:graphicFrameMk id="11" creationId="{159EB293-0AEF-499D-96C5-9BE7A3B506CA}"/>
          </ac:graphicFrameMkLst>
        </pc:graphicFrameChg>
      </pc:sldChg>
      <pc:sldChg chg="addSp delSp modSp add del">
        <pc:chgData name="Said ELKARIMI" userId="f58cfc04f4ced31d" providerId="Windows Live" clId="Web-{7F05498A-F6C2-46AB-BE75-7284EC587F1F}" dt="2021-03-17T20:14:39.381" v="268"/>
        <pc:sldMkLst>
          <pc:docMk/>
          <pc:sldMk cId="3235279316" sldId="263"/>
        </pc:sldMkLst>
        <pc:spChg chg="del">
          <ac:chgData name="Said ELKARIMI" userId="f58cfc04f4ced31d" providerId="Windows Live" clId="Web-{7F05498A-F6C2-46AB-BE75-7284EC587F1F}" dt="2021-03-17T20:14:24.553" v="265"/>
          <ac:spMkLst>
            <pc:docMk/>
            <pc:sldMk cId="3235279316" sldId="263"/>
            <ac:spMk id="8" creationId="{592E18C4-B81F-40D8-AF5D-AF52A67AF128}"/>
          </ac:spMkLst>
        </pc:spChg>
        <pc:spChg chg="add">
          <ac:chgData name="Said ELKARIMI" userId="f58cfc04f4ced31d" providerId="Windows Live" clId="Web-{7F05498A-F6C2-46AB-BE75-7284EC587F1F}" dt="2021-03-17T20:13:05.208" v="264"/>
          <ac:spMkLst>
            <pc:docMk/>
            <pc:sldMk cId="3235279316" sldId="263"/>
            <ac:spMk id="35" creationId="{D37C8047-1850-432E-89CC-410309F48E3B}"/>
          </ac:spMkLst>
        </pc:spChg>
        <pc:spChg chg="del">
          <ac:chgData name="Said ELKARIMI" userId="f58cfc04f4ced31d" providerId="Windows Live" clId="Web-{7F05498A-F6C2-46AB-BE75-7284EC587F1F}" dt="2021-03-17T20:14:27.990" v="266"/>
          <ac:spMkLst>
            <pc:docMk/>
            <pc:sldMk cId="3235279316" sldId="263"/>
            <ac:spMk id="489" creationId="{84E61BCB-193A-4871-8993-5BB221DA1E50}"/>
          </ac:spMkLst>
        </pc:spChg>
        <pc:graphicFrameChg chg="add del mod modGraphic">
          <ac:chgData name="Said ELKARIMI" userId="f58cfc04f4ced31d" providerId="Windows Live" clId="Web-{7F05498A-F6C2-46AB-BE75-7284EC587F1F}" dt="2021-03-17T20:12:56.302" v="263"/>
          <ac:graphicFrameMkLst>
            <pc:docMk/>
            <pc:sldMk cId="3235279316" sldId="263"/>
            <ac:graphicFrameMk id="5" creationId="{96C209C0-161F-4444-ADDC-74E8571E7261}"/>
          </ac:graphicFrameMkLst>
        </pc:graphicFrameChg>
        <pc:graphicFrameChg chg="del">
          <ac:chgData name="Said ELKARIMI" userId="f58cfc04f4ced31d" providerId="Windows Live" clId="Web-{7F05498A-F6C2-46AB-BE75-7284EC587F1F}" dt="2021-03-17T20:14:29.537" v="267"/>
          <ac:graphicFrameMkLst>
            <pc:docMk/>
            <pc:sldMk cId="3235279316" sldId="263"/>
            <ac:graphicFrameMk id="11" creationId="{159EB293-0AEF-499D-96C5-9BE7A3B506CA}"/>
          </ac:graphicFrameMkLst>
        </pc:graphicFrameChg>
        <pc:graphicFrameChg chg="add">
          <ac:chgData name="Said ELKARIMI" userId="f58cfc04f4ced31d" providerId="Windows Live" clId="Web-{7F05498A-F6C2-46AB-BE75-7284EC587F1F}" dt="2021-03-17T20:12:48.396" v="260"/>
          <ac:graphicFrameMkLst>
            <pc:docMk/>
            <pc:sldMk cId="3235279316" sldId="263"/>
            <ac:graphicFrameMk id="33" creationId="{B4343ACB-B98E-420E-A746-142F98BAE722}"/>
          </ac:graphicFrameMkLst>
        </pc:graphicFrameChg>
      </pc:sldChg>
      <pc:sldChg chg="addSp delSp modSp add replId">
        <pc:chgData name="Said ELKARIMI" userId="f58cfc04f4ced31d" providerId="Windows Live" clId="Web-{7F05498A-F6C2-46AB-BE75-7284EC587F1F}" dt="2021-03-17T23:34:03.768" v="607" actId="1076"/>
        <pc:sldMkLst>
          <pc:docMk/>
          <pc:sldMk cId="4277574485" sldId="264"/>
        </pc:sldMkLst>
        <pc:spChg chg="mod">
          <ac:chgData name="Said ELKARIMI" userId="f58cfc04f4ced31d" providerId="Windows Live" clId="Web-{7F05498A-F6C2-46AB-BE75-7284EC587F1F}" dt="2021-03-17T20:19:27.978" v="381" actId="20577"/>
          <ac:spMkLst>
            <pc:docMk/>
            <pc:sldMk cId="4277574485" sldId="264"/>
            <ac:spMk id="2" creationId="{95D68458-05D2-49CC-8CCF-56FD46222EF7}"/>
          </ac:spMkLst>
        </pc:spChg>
        <pc:spChg chg="mod">
          <ac:chgData name="Said ELKARIMI" userId="f58cfc04f4ced31d" providerId="Windows Live" clId="Web-{7F05498A-F6C2-46AB-BE75-7284EC587F1F}" dt="2021-03-17T20:32:11.722" v="503" actId="20577"/>
          <ac:spMkLst>
            <pc:docMk/>
            <pc:sldMk cId="4277574485" sldId="264"/>
            <ac:spMk id="3" creationId="{55DD7915-480D-4F6B-998B-41F8B6489CF8}"/>
          </ac:spMkLst>
        </pc:spChg>
        <pc:spChg chg="add del mod">
          <ac:chgData name="Said ELKARIMI" userId="f58cfc04f4ced31d" providerId="Windows Live" clId="Web-{7F05498A-F6C2-46AB-BE75-7284EC587F1F}" dt="2021-03-17T23:31:06.718" v="569"/>
          <ac:spMkLst>
            <pc:docMk/>
            <pc:sldMk cId="4277574485" sldId="264"/>
            <ac:spMk id="4" creationId="{1CC192BF-D2B0-4B96-BAC0-1E7CBE9992CC}"/>
          </ac:spMkLst>
        </pc:spChg>
        <pc:spChg chg="add mod">
          <ac:chgData name="Said ELKARIMI" userId="f58cfc04f4ced31d" providerId="Windows Live" clId="Web-{7F05498A-F6C2-46AB-BE75-7284EC587F1F}" dt="2021-03-17T23:33:19.064" v="606" actId="1076"/>
          <ac:spMkLst>
            <pc:docMk/>
            <pc:sldMk cId="4277574485" sldId="264"/>
            <ac:spMk id="5" creationId="{BD34D8DC-6491-4F5E-BB1B-CA640A98D546}"/>
          </ac:spMkLst>
        </pc:spChg>
        <pc:spChg chg="del">
          <ac:chgData name="Said ELKARIMI" userId="f58cfc04f4ced31d" providerId="Windows Live" clId="Web-{7F05498A-F6C2-46AB-BE75-7284EC587F1F}" dt="2021-03-17T20:14:48.038" v="270"/>
          <ac:spMkLst>
            <pc:docMk/>
            <pc:sldMk cId="4277574485" sldId="264"/>
            <ac:spMk id="8" creationId="{592E18C4-B81F-40D8-AF5D-AF52A67AF128}"/>
          </ac:spMkLst>
        </pc:spChg>
        <pc:spChg chg="add del mod">
          <ac:chgData name="Said ELKARIMI" userId="f58cfc04f4ced31d" providerId="Windows Live" clId="Web-{7F05498A-F6C2-46AB-BE75-7284EC587F1F}" dt="2021-03-17T20:18:36.447" v="364"/>
          <ac:spMkLst>
            <pc:docMk/>
            <pc:sldMk cId="4277574485" sldId="264"/>
            <ac:spMk id="38" creationId="{18C6A39E-4D87-43B1-93A7-5D0F4038CD1E}"/>
          </ac:spMkLst>
        </pc:spChg>
        <pc:spChg chg="add mod">
          <ac:chgData name="Said ELKARIMI" userId="f58cfc04f4ced31d" providerId="Windows Live" clId="Web-{7F05498A-F6C2-46AB-BE75-7284EC587F1F}" dt="2021-03-17T23:33:00.345" v="605" actId="20577"/>
          <ac:spMkLst>
            <pc:docMk/>
            <pc:sldMk cId="4277574485" sldId="264"/>
            <ac:spMk id="57" creationId="{3D503F2C-01ED-40E0-9C0F-72E67D973033}"/>
          </ac:spMkLst>
        </pc:spChg>
        <pc:spChg chg="add del mod">
          <ac:chgData name="Said ELKARIMI" userId="f58cfc04f4ced31d" providerId="Windows Live" clId="Web-{7F05498A-F6C2-46AB-BE75-7284EC587F1F}" dt="2021-03-17T20:32:07.191" v="501"/>
          <ac:spMkLst>
            <pc:docMk/>
            <pc:sldMk cId="4277574485" sldId="264"/>
            <ac:spMk id="58" creationId="{3D503F2C-01ED-40E0-9C0F-72E67D973033}"/>
          </ac:spMkLst>
        </pc:spChg>
        <pc:spChg chg="del">
          <ac:chgData name="Said ELKARIMI" userId="f58cfc04f4ced31d" providerId="Windows Live" clId="Web-{7F05498A-F6C2-46AB-BE75-7284EC587F1F}" dt="2021-03-17T20:14:49.413" v="271"/>
          <ac:spMkLst>
            <pc:docMk/>
            <pc:sldMk cId="4277574485" sldId="264"/>
            <ac:spMk id="489" creationId="{84E61BCB-193A-4871-8993-5BB221DA1E50}"/>
          </ac:spMkLst>
        </pc:spChg>
        <pc:graphicFrameChg chg="del mod modGraphic">
          <ac:chgData name="Said ELKARIMI" userId="f58cfc04f4ced31d" providerId="Windows Live" clId="Web-{7F05498A-F6C2-46AB-BE75-7284EC587F1F}" dt="2021-03-17T20:26:25.937" v="485"/>
          <ac:graphicFrameMkLst>
            <pc:docMk/>
            <pc:sldMk cId="4277574485" sldId="264"/>
            <ac:graphicFrameMk id="5" creationId="{96C209C0-161F-4444-ADDC-74E8571E7261}"/>
          </ac:graphicFrameMkLst>
        </pc:graphicFrameChg>
        <pc:graphicFrameChg chg="add mod modGraphic">
          <ac:chgData name="Said ELKARIMI" userId="f58cfc04f4ced31d" providerId="Windows Live" clId="Web-{7F05498A-F6C2-46AB-BE75-7284EC587F1F}" dt="2021-03-17T23:31:09.514" v="570" actId="1076"/>
          <ac:graphicFrameMkLst>
            <pc:docMk/>
            <pc:sldMk cId="4277574485" sldId="264"/>
            <ac:graphicFrameMk id="6" creationId="{51A9F2D5-534F-45AE-A901-3E41EBA1715B}"/>
          </ac:graphicFrameMkLst>
        </pc:graphicFrameChg>
        <pc:graphicFrameChg chg="del mod modGraphic">
          <ac:chgData name="Said ELKARIMI" userId="f58cfc04f4ced31d" providerId="Windows Live" clId="Web-{7F05498A-F6C2-46AB-BE75-7284EC587F1F}" dt="2021-03-17T20:26:27.046" v="486"/>
          <ac:graphicFrameMkLst>
            <pc:docMk/>
            <pc:sldMk cId="4277574485" sldId="264"/>
            <ac:graphicFrameMk id="7" creationId="{E198632D-D6EE-4B2B-95E9-80FEC2153D81}"/>
          </ac:graphicFrameMkLst>
        </pc:graphicFrameChg>
        <pc:graphicFrameChg chg="del">
          <ac:chgData name="Said ELKARIMI" userId="f58cfc04f4ced31d" providerId="Windows Live" clId="Web-{7F05498A-F6C2-46AB-BE75-7284EC587F1F}" dt="2021-03-17T20:14:51.772" v="272"/>
          <ac:graphicFrameMkLst>
            <pc:docMk/>
            <pc:sldMk cId="4277574485" sldId="264"/>
            <ac:graphicFrameMk id="11" creationId="{159EB293-0AEF-499D-96C5-9BE7A3B506CA}"/>
          </ac:graphicFrameMkLst>
        </pc:graphicFrameChg>
        <pc:graphicFrameChg chg="add del mod">
          <ac:chgData name="Said ELKARIMI" userId="f58cfc04f4ced31d" providerId="Windows Live" clId="Web-{7F05498A-F6C2-46AB-BE75-7284EC587F1F}" dt="2021-03-17T20:35:01.771" v="512"/>
          <ac:graphicFrameMkLst>
            <pc:docMk/>
            <pc:sldMk cId="4277574485" sldId="264"/>
            <ac:graphicFrameMk id="40" creationId="{83008FC2-DB1B-4E16-845E-BBA0A2D82AAA}"/>
          </ac:graphicFrameMkLst>
        </pc:graphicFrameChg>
        <pc:graphicFrameChg chg="add mod modGraphic">
          <ac:chgData name="Said ELKARIMI" userId="f58cfc04f4ced31d" providerId="Windows Live" clId="Web-{7F05498A-F6C2-46AB-BE75-7284EC587F1F}" dt="2021-03-17T23:34:03.768" v="607" actId="1076"/>
          <ac:graphicFrameMkLst>
            <pc:docMk/>
            <pc:sldMk cId="4277574485" sldId="264"/>
            <ac:graphicFrameMk id="121" creationId="{CFED06AE-4E4C-4D04-A257-28BA1AEF4E43}"/>
          </ac:graphicFrameMkLst>
        </pc:graphicFrameChg>
        <pc:picChg chg="add del mod">
          <ac:chgData name="Said ELKARIMI" userId="f58cfc04f4ced31d" providerId="Windows Live" clId="Web-{7F05498A-F6C2-46AB-BE75-7284EC587F1F}" dt="2021-03-17T20:35:14.193" v="517"/>
          <ac:picMkLst>
            <pc:docMk/>
            <pc:sldMk cId="4277574485" sldId="264"/>
            <ac:picMk id="56" creationId="{122E730F-337F-4282-8A4F-D9814EA32A2C}"/>
          </ac:picMkLst>
        </pc:picChg>
      </pc:sldChg>
      <pc:sldChg chg="addSp delSp modSp add replId">
        <pc:chgData name="Said ELKARIMI" userId="f58cfc04f4ced31d" providerId="Windows Live" clId="Web-{7F05498A-F6C2-46AB-BE75-7284EC587F1F}" dt="2021-03-17T20:23:37.122" v="482"/>
        <pc:sldMkLst>
          <pc:docMk/>
          <pc:sldMk cId="1157744007" sldId="265"/>
        </pc:sldMkLst>
        <pc:spChg chg="mod">
          <ac:chgData name="Said ELKARIMI" userId="f58cfc04f4ced31d" providerId="Windows Live" clId="Web-{7F05498A-F6C2-46AB-BE75-7284EC587F1F}" dt="2021-03-17T20:21:14.480" v="391" actId="20577"/>
          <ac:spMkLst>
            <pc:docMk/>
            <pc:sldMk cId="1157744007" sldId="265"/>
            <ac:spMk id="3" creationId="{55DD7915-480D-4F6B-998B-41F8B6489CF8}"/>
          </ac:spMkLst>
        </pc:spChg>
        <pc:graphicFrameChg chg="del">
          <ac:chgData name="Said ELKARIMI" userId="f58cfc04f4ced31d" providerId="Windows Live" clId="Web-{7F05498A-F6C2-46AB-BE75-7284EC587F1F}" dt="2021-03-17T20:21:49.574" v="392"/>
          <ac:graphicFrameMkLst>
            <pc:docMk/>
            <pc:sldMk cId="1157744007" sldId="265"/>
            <ac:graphicFrameMk id="5" creationId="{96C209C0-161F-4444-ADDC-74E8571E7261}"/>
          </ac:graphicFrameMkLst>
        </pc:graphicFrameChg>
        <pc:graphicFrameChg chg="add mod modGraphic">
          <ac:chgData name="Said ELKARIMI" userId="f58cfc04f4ced31d" providerId="Windows Live" clId="Web-{7F05498A-F6C2-46AB-BE75-7284EC587F1F}" dt="2021-03-17T20:23:37.122" v="482"/>
          <ac:graphicFrameMkLst>
            <pc:docMk/>
            <pc:sldMk cId="1157744007" sldId="265"/>
            <ac:graphicFrameMk id="6" creationId="{9F67A1A1-F077-4EE5-BC12-98FBF35E2A74}"/>
          </ac:graphicFrameMkLst>
        </pc:graphicFrameChg>
        <pc:graphicFrameChg chg="del">
          <ac:chgData name="Said ELKARIMI" userId="f58cfc04f4ced31d" providerId="Windows Live" clId="Web-{7F05498A-F6C2-46AB-BE75-7284EC587F1F}" dt="2021-03-17T20:22:09.418" v="395"/>
          <ac:graphicFrameMkLst>
            <pc:docMk/>
            <pc:sldMk cId="1157744007" sldId="265"/>
            <ac:graphicFrameMk id="7" creationId="{E198632D-D6EE-4B2B-95E9-80FEC2153D81}"/>
          </ac:graphicFrameMkLst>
        </pc:graphicFrameChg>
      </pc:sldChg>
      <pc:sldChg chg="add del replId">
        <pc:chgData name="Said ELKARIMI" userId="f58cfc04f4ced31d" providerId="Windows Live" clId="Web-{7F05498A-F6C2-46AB-BE75-7284EC587F1F}" dt="2021-03-17T20:12:22.270" v="258"/>
        <pc:sldMkLst>
          <pc:docMk/>
          <pc:sldMk cId="1256407582" sldId="265"/>
        </pc:sldMkLst>
      </pc:sldChg>
      <pc:sldChg chg="add replId">
        <pc:chgData name="Said ELKARIMI" userId="f58cfc04f4ced31d" providerId="Windows Live" clId="Web-{7F05498A-F6C2-46AB-BE75-7284EC587F1F}" dt="2021-03-17T20:24:39.748" v="483"/>
        <pc:sldMkLst>
          <pc:docMk/>
          <pc:sldMk cId="1795548823" sldId="266"/>
        </pc:sldMkLst>
      </pc:sldChg>
      <pc:sldChg chg="modSp add replId">
        <pc:chgData name="Said ELKARIMI" userId="f58cfc04f4ced31d" providerId="Windows Live" clId="Web-{7F05498A-F6C2-46AB-BE75-7284EC587F1F}" dt="2021-03-18T00:09:30.766" v="730" actId="1076"/>
        <pc:sldMkLst>
          <pc:docMk/>
          <pc:sldMk cId="1121423179" sldId="267"/>
        </pc:sldMkLst>
        <pc:spChg chg="mod">
          <ac:chgData name="Said ELKARIMI" userId="f58cfc04f4ced31d" providerId="Windows Live" clId="Web-{7F05498A-F6C2-46AB-BE75-7284EC587F1F}" dt="2021-03-17T23:52:32.072" v="613" actId="20577"/>
          <ac:spMkLst>
            <pc:docMk/>
            <pc:sldMk cId="1121423179" sldId="267"/>
            <ac:spMk id="5" creationId="{BD34D8DC-6491-4F5E-BB1B-CA640A98D546}"/>
          </ac:spMkLst>
        </pc:spChg>
        <pc:spChg chg="mod">
          <ac:chgData name="Said ELKARIMI" userId="f58cfc04f4ced31d" providerId="Windows Live" clId="Web-{7F05498A-F6C2-46AB-BE75-7284EC587F1F}" dt="2021-03-17T23:52:27.165" v="611" actId="20577"/>
          <ac:spMkLst>
            <pc:docMk/>
            <pc:sldMk cId="1121423179" sldId="267"/>
            <ac:spMk id="57" creationId="{3D503F2C-01ED-40E0-9C0F-72E67D973033}"/>
          </ac:spMkLst>
        </pc:spChg>
        <pc:graphicFrameChg chg="modGraphic">
          <ac:chgData name="Said ELKARIMI" userId="f58cfc04f4ced31d" providerId="Windows Live" clId="Web-{7F05498A-F6C2-46AB-BE75-7284EC587F1F}" dt="2021-03-18T00:09:05.625" v="725" actId="20577"/>
          <ac:graphicFrameMkLst>
            <pc:docMk/>
            <pc:sldMk cId="1121423179" sldId="267"/>
            <ac:graphicFrameMk id="6" creationId="{51A9F2D5-534F-45AE-A901-3E41EBA1715B}"/>
          </ac:graphicFrameMkLst>
        </pc:graphicFrameChg>
        <pc:graphicFrameChg chg="mod modGraphic">
          <ac:chgData name="Said ELKARIMI" userId="f58cfc04f4ced31d" providerId="Windows Live" clId="Web-{7F05498A-F6C2-46AB-BE75-7284EC587F1F}" dt="2021-03-18T00:09:30.766" v="730" actId="1076"/>
          <ac:graphicFrameMkLst>
            <pc:docMk/>
            <pc:sldMk cId="1121423179" sldId="267"/>
            <ac:graphicFrameMk id="121" creationId="{CFED06AE-4E4C-4D04-A257-28BA1AEF4E43}"/>
          </ac:graphicFrameMkLst>
        </pc:graphicFrameChg>
      </pc:sldChg>
      <pc:sldChg chg="addSp delSp modSp add replId">
        <pc:chgData name="Said ELKARIMI" userId="f58cfc04f4ced31d" providerId="Windows Live" clId="Web-{7F05498A-F6C2-46AB-BE75-7284EC587F1F}" dt="2021-03-18T01:10:05.382" v="789" actId="20577"/>
        <pc:sldMkLst>
          <pc:docMk/>
          <pc:sldMk cId="2367988285" sldId="268"/>
        </pc:sldMkLst>
        <pc:spChg chg="mod">
          <ac:chgData name="Said ELKARIMI" userId="f58cfc04f4ced31d" providerId="Windows Live" clId="Web-{7F05498A-F6C2-46AB-BE75-7284EC587F1F}" dt="2021-03-18T01:06:11.581" v="763" actId="20577"/>
          <ac:spMkLst>
            <pc:docMk/>
            <pc:sldMk cId="2367988285" sldId="268"/>
            <ac:spMk id="2" creationId="{95D68458-05D2-49CC-8CCF-56FD46222EF7}"/>
          </ac:spMkLst>
        </pc:spChg>
        <pc:spChg chg="mod">
          <ac:chgData name="Said ELKARIMI" userId="f58cfc04f4ced31d" providerId="Windows Live" clId="Web-{7F05498A-F6C2-46AB-BE75-7284EC587F1F}" dt="2021-03-18T01:10:05.382" v="789" actId="20577"/>
          <ac:spMkLst>
            <pc:docMk/>
            <pc:sldMk cId="2367988285" sldId="268"/>
            <ac:spMk id="3" creationId="{55DD7915-480D-4F6B-998B-41F8B6489CF8}"/>
          </ac:spMkLst>
        </pc:spChg>
        <pc:graphicFrameChg chg="add mod modGraphic">
          <ac:chgData name="Said ELKARIMI" userId="f58cfc04f4ced31d" providerId="Windows Live" clId="Web-{7F05498A-F6C2-46AB-BE75-7284EC587F1F}" dt="2021-03-18T01:09:32.819" v="788"/>
          <ac:graphicFrameMkLst>
            <pc:docMk/>
            <pc:sldMk cId="2367988285" sldId="268"/>
            <ac:graphicFrameMk id="5" creationId="{E3EBC68A-316B-464D-AB1D-E88E3F4E5CD4}"/>
          </ac:graphicFrameMkLst>
        </pc:graphicFrameChg>
        <pc:graphicFrameChg chg="del mod modGraphic">
          <ac:chgData name="Said ELKARIMI" userId="f58cfc04f4ced31d" providerId="Windows Live" clId="Web-{7F05498A-F6C2-46AB-BE75-7284EC587F1F}" dt="2021-03-18T01:06:12.284" v="764"/>
          <ac:graphicFrameMkLst>
            <pc:docMk/>
            <pc:sldMk cId="2367988285" sldId="268"/>
            <ac:graphicFrameMk id="6" creationId="{9F67A1A1-F077-4EE5-BC12-98FBF35E2A74}"/>
          </ac:graphicFrameMkLst>
        </pc:graphicFrameChg>
      </pc:sldChg>
      <pc:sldChg chg="delSp modSp add replId">
        <pc:chgData name="Said ELKARIMI" userId="f58cfc04f4ced31d" providerId="Windows Live" clId="Web-{7F05498A-F6C2-46AB-BE75-7284EC587F1F}" dt="2021-03-18T01:16:07.218" v="803"/>
        <pc:sldMkLst>
          <pc:docMk/>
          <pc:sldMk cId="2349557727" sldId="269"/>
        </pc:sldMkLst>
        <pc:spChg chg="mod">
          <ac:chgData name="Said ELKARIMI" userId="f58cfc04f4ced31d" providerId="Windows Live" clId="Web-{7F05498A-F6C2-46AB-BE75-7284EC587F1F}" dt="2021-03-18T01:15:53.406" v="800" actId="20577"/>
          <ac:spMkLst>
            <pc:docMk/>
            <pc:sldMk cId="2349557727" sldId="269"/>
            <ac:spMk id="2" creationId="{95D68458-05D2-49CC-8CCF-56FD46222EF7}"/>
          </ac:spMkLst>
        </pc:spChg>
        <pc:graphicFrameChg chg="del mod modGraphic">
          <ac:chgData name="Said ELKARIMI" userId="f58cfc04f4ced31d" providerId="Windows Live" clId="Web-{7F05498A-F6C2-46AB-BE75-7284EC587F1F}" dt="2021-03-18T01:16:07.218" v="803"/>
          <ac:graphicFrameMkLst>
            <pc:docMk/>
            <pc:sldMk cId="2349557727" sldId="269"/>
            <ac:graphicFrameMk id="5" creationId="{E3EBC68A-316B-464D-AB1D-E88E3F4E5CD4}"/>
          </ac:graphicFrameMkLst>
        </pc:graphicFrameChg>
      </pc:sldChg>
    </pc:docChg>
  </pc:docChgLst>
  <pc:docChgLst>
    <pc:chgData name="Said ELKARIMI" userId="f58cfc04f4ced31d" providerId="Windows Live" clId="Web-{47D87A04-8C44-4625-B568-EB9D8D2837A4}"/>
    <pc:docChg chg="modSld">
      <pc:chgData name="Said ELKARIMI" userId="f58cfc04f4ced31d" providerId="Windows Live" clId="Web-{47D87A04-8C44-4625-B568-EB9D8D2837A4}" dt="2021-03-18T01:59:21.241" v="264" actId="1076"/>
      <pc:docMkLst>
        <pc:docMk/>
      </pc:docMkLst>
      <pc:sldChg chg="modSp">
        <pc:chgData name="Said ELKARIMI" userId="f58cfc04f4ced31d" providerId="Windows Live" clId="Web-{47D87A04-8C44-4625-B568-EB9D8D2837A4}" dt="2021-03-18T01:29:37.708" v="167" actId="20577"/>
        <pc:sldMkLst>
          <pc:docMk/>
          <pc:sldMk cId="960993452" sldId="259"/>
        </pc:sldMkLst>
        <pc:spChg chg="mod">
          <ac:chgData name="Said ELKARIMI" userId="f58cfc04f4ced31d" providerId="Windows Live" clId="Web-{47D87A04-8C44-4625-B568-EB9D8D2837A4}" dt="2021-03-18T01:29:37.708" v="167" actId="20577"/>
          <ac:spMkLst>
            <pc:docMk/>
            <pc:sldMk cId="960993452" sldId="259"/>
            <ac:spMk id="3" creationId="{6968B07F-54DA-4EE9-9BEC-00E97D584FA7}"/>
          </ac:spMkLst>
        </pc:spChg>
      </pc:sldChg>
      <pc:sldChg chg="modSp">
        <pc:chgData name="Said ELKARIMI" userId="f58cfc04f4ced31d" providerId="Windows Live" clId="Web-{47D87A04-8C44-4625-B568-EB9D8D2837A4}" dt="2021-03-18T01:26:12.783" v="45" actId="20577"/>
        <pc:sldMkLst>
          <pc:docMk/>
          <pc:sldMk cId="4277574485" sldId="264"/>
        </pc:sldMkLst>
        <pc:spChg chg="mod">
          <ac:chgData name="Said ELKARIMI" userId="f58cfc04f4ced31d" providerId="Windows Live" clId="Web-{47D87A04-8C44-4625-B568-EB9D8D2837A4}" dt="2021-03-18T01:26:12.783" v="45" actId="20577"/>
          <ac:spMkLst>
            <pc:docMk/>
            <pc:sldMk cId="4277574485" sldId="264"/>
            <ac:spMk id="3" creationId="{55DD7915-480D-4F6B-998B-41F8B6489CF8}"/>
          </ac:spMkLst>
        </pc:spChg>
      </pc:sldChg>
      <pc:sldChg chg="addSp modSp">
        <pc:chgData name="Said ELKARIMI" userId="f58cfc04f4ced31d" providerId="Windows Live" clId="Web-{47D87A04-8C44-4625-B568-EB9D8D2837A4}" dt="2021-03-18T01:59:21.241" v="264" actId="1076"/>
        <pc:sldMkLst>
          <pc:docMk/>
          <pc:sldMk cId="2349557727" sldId="269"/>
        </pc:sldMkLst>
        <pc:spChg chg="mod">
          <ac:chgData name="Said ELKARIMI" userId="f58cfc04f4ced31d" providerId="Windows Live" clId="Web-{47D87A04-8C44-4625-B568-EB9D8D2837A4}" dt="2021-03-18T01:31:21.100" v="178" actId="20577"/>
          <ac:spMkLst>
            <pc:docMk/>
            <pc:sldMk cId="2349557727" sldId="269"/>
            <ac:spMk id="3" creationId="{55DD7915-480D-4F6B-998B-41F8B6489CF8}"/>
          </ac:spMkLst>
        </pc:spChg>
        <pc:graphicFrameChg chg="add modGraphic">
          <ac:chgData name="Said ELKARIMI" userId="f58cfc04f4ced31d" providerId="Windows Live" clId="Web-{47D87A04-8C44-4625-B568-EB9D8D2837A4}" dt="2021-03-18T01:58:42.771" v="258" actId="20577"/>
          <ac:graphicFrameMkLst>
            <pc:docMk/>
            <pc:sldMk cId="2349557727" sldId="269"/>
            <ac:graphicFrameMk id="4" creationId="{CA5FCB57-D297-4934-8A30-5685B860FB33}"/>
          </ac:graphicFrameMkLst>
        </pc:graphicFrameChg>
        <pc:graphicFrameChg chg="add mod modGraphic">
          <ac:chgData name="Said ELKARIMI" userId="f58cfc04f4ced31d" providerId="Windows Live" clId="Web-{47D87A04-8C44-4625-B568-EB9D8D2837A4}" dt="2021-03-18T01:59:21.241" v="264" actId="1076"/>
          <ac:graphicFrameMkLst>
            <pc:docMk/>
            <pc:sldMk cId="2349557727" sldId="269"/>
            <ac:graphicFrameMk id="566" creationId="{F1F58C1D-8F8B-4102-8B3B-0BBD901EBD43}"/>
          </ac:graphicFrameMkLst>
        </pc:graphicFrameChg>
      </pc:sldChg>
    </pc:docChg>
  </pc:docChgLst>
  <pc:docChgLst>
    <pc:chgData name="Said ELKARIMI" userId="f58cfc04f4ced31d" providerId="Windows Live" clId="Web-{1AB67AFD-776A-4487-814E-D617F8D2F515}"/>
    <pc:docChg chg="addSld modSld">
      <pc:chgData name="Said ELKARIMI" userId="f58cfc04f4ced31d" providerId="Windows Live" clId="Web-{1AB67AFD-776A-4487-814E-D617F8D2F515}" dt="2021-03-18T09:41:47.277" v="415" actId="1076"/>
      <pc:docMkLst>
        <pc:docMk/>
      </pc:docMkLst>
      <pc:sldChg chg="modSp">
        <pc:chgData name="Said ELKARIMI" userId="f58cfc04f4ced31d" providerId="Windows Live" clId="Web-{1AB67AFD-776A-4487-814E-D617F8D2F515}" dt="2021-03-18T09:10:23.148" v="43" actId="20577"/>
        <pc:sldMkLst>
          <pc:docMk/>
          <pc:sldMk cId="960993452" sldId="259"/>
        </pc:sldMkLst>
        <pc:spChg chg="mod">
          <ac:chgData name="Said ELKARIMI" userId="f58cfc04f4ced31d" providerId="Windows Live" clId="Web-{1AB67AFD-776A-4487-814E-D617F8D2F515}" dt="2021-03-18T09:10:23.148" v="43" actId="20577"/>
          <ac:spMkLst>
            <pc:docMk/>
            <pc:sldMk cId="960993452" sldId="259"/>
            <ac:spMk id="3" creationId="{6968B07F-54DA-4EE9-9BEC-00E97D584FA7}"/>
          </ac:spMkLst>
        </pc:spChg>
      </pc:sldChg>
      <pc:sldChg chg="addSp modSp">
        <pc:chgData name="Said ELKARIMI" userId="f58cfc04f4ced31d" providerId="Windows Live" clId="Web-{1AB67AFD-776A-4487-814E-D617F8D2F515}" dt="2021-03-18T09:09:38.851" v="22" actId="1076"/>
        <pc:sldMkLst>
          <pc:docMk/>
          <pc:sldMk cId="2349557727" sldId="269"/>
        </pc:sldMkLst>
        <pc:spChg chg="add mod">
          <ac:chgData name="Said ELKARIMI" userId="f58cfc04f4ced31d" providerId="Windows Live" clId="Web-{1AB67AFD-776A-4487-814E-D617F8D2F515}" dt="2021-03-18T09:09:19.631" v="17" actId="1076"/>
          <ac:spMkLst>
            <pc:docMk/>
            <pc:sldMk cId="2349557727" sldId="269"/>
            <ac:spMk id="12" creationId="{4883D315-4E7F-42BF-859A-33D4AB064070}"/>
          </ac:spMkLst>
        </pc:spChg>
        <pc:graphicFrameChg chg="mod">
          <ac:chgData name="Said ELKARIMI" userId="f58cfc04f4ced31d" providerId="Windows Live" clId="Web-{1AB67AFD-776A-4487-814E-D617F8D2F515}" dt="2021-03-18T09:09:38.851" v="22" actId="1076"/>
          <ac:graphicFrameMkLst>
            <pc:docMk/>
            <pc:sldMk cId="2349557727" sldId="269"/>
            <ac:graphicFrameMk id="4" creationId="{CA5FCB57-D297-4934-8A30-5685B860FB33}"/>
          </ac:graphicFrameMkLst>
        </pc:graphicFrameChg>
        <pc:graphicFrameChg chg="mod modGraphic">
          <ac:chgData name="Said ELKARIMI" userId="f58cfc04f4ced31d" providerId="Windows Live" clId="Web-{1AB67AFD-776A-4487-814E-D617F8D2F515}" dt="2021-03-18T09:09:26.382" v="19" actId="1076"/>
          <ac:graphicFrameMkLst>
            <pc:docMk/>
            <pc:sldMk cId="2349557727" sldId="269"/>
            <ac:graphicFrameMk id="566" creationId="{F1F58C1D-8F8B-4102-8B3B-0BBD901EBD43}"/>
          </ac:graphicFrameMkLst>
        </pc:graphicFrameChg>
      </pc:sldChg>
      <pc:sldChg chg="addSp delSp modSp add replId">
        <pc:chgData name="Said ELKARIMI" userId="f58cfc04f4ced31d" providerId="Windows Live" clId="Web-{1AB67AFD-776A-4487-814E-D617F8D2F515}" dt="2021-03-18T09:34:03.737" v="202" actId="1076"/>
        <pc:sldMkLst>
          <pc:docMk/>
          <pc:sldMk cId="2255531197" sldId="270"/>
        </pc:sldMkLst>
        <pc:spChg chg="mod">
          <ac:chgData name="Said ELKARIMI" userId="f58cfc04f4ced31d" providerId="Windows Live" clId="Web-{1AB67AFD-776A-4487-814E-D617F8D2F515}" dt="2021-03-18T09:10:39.836" v="45" actId="20577"/>
          <ac:spMkLst>
            <pc:docMk/>
            <pc:sldMk cId="2255531197" sldId="270"/>
            <ac:spMk id="3" creationId="{55DD7915-480D-4F6B-998B-41F8B6489CF8}"/>
          </ac:spMkLst>
        </pc:spChg>
        <pc:spChg chg="del">
          <ac:chgData name="Said ELKARIMI" userId="f58cfc04f4ced31d" providerId="Windows Live" clId="Web-{1AB67AFD-776A-4487-814E-D617F8D2F515}" dt="2021-03-18T09:20:18.362" v="46"/>
          <ac:spMkLst>
            <pc:docMk/>
            <pc:sldMk cId="2255531197" sldId="270"/>
            <ac:spMk id="12" creationId="{4883D315-4E7F-42BF-859A-33D4AB064070}"/>
          </ac:spMkLst>
        </pc:spChg>
        <pc:spChg chg="add mod">
          <ac:chgData name="Said ELKARIMI" userId="f58cfc04f4ced31d" providerId="Windows Live" clId="Web-{1AB67AFD-776A-4487-814E-D617F8D2F515}" dt="2021-03-18T09:31:19.562" v="128" actId="20577"/>
          <ac:spMkLst>
            <pc:docMk/>
            <pc:sldMk cId="2255531197" sldId="270"/>
            <ac:spMk id="157" creationId="{FF585009-4B75-4AE4-AAD0-6CF0618CB743}"/>
          </ac:spMkLst>
        </pc:spChg>
        <pc:spChg chg="add mod">
          <ac:chgData name="Said ELKARIMI" userId="f58cfc04f4ced31d" providerId="Windows Live" clId="Web-{1AB67AFD-776A-4487-814E-D617F8D2F515}" dt="2021-03-18T09:31:19.500" v="127" actId="20577"/>
          <ac:spMkLst>
            <pc:docMk/>
            <pc:sldMk cId="2255531197" sldId="270"/>
            <ac:spMk id="190" creationId="{094D851B-8DBF-42AC-8ED1-7AB582E1C5E2}"/>
          </ac:spMkLst>
        </pc:spChg>
        <pc:spChg chg="add del mod">
          <ac:chgData name="Said ELKARIMI" userId="f58cfc04f4ced31d" providerId="Windows Live" clId="Web-{1AB67AFD-776A-4487-814E-D617F8D2F515}" dt="2021-03-18T09:24:00.570" v="66"/>
          <ac:spMkLst>
            <pc:docMk/>
            <pc:sldMk cId="2255531197" sldId="270"/>
            <ac:spMk id="570" creationId="{D3A89E97-1626-47D4-9151-75D42D9E909C}"/>
          </ac:spMkLst>
        </pc:spChg>
        <pc:spChg chg="add mod">
          <ac:chgData name="Said ELKARIMI" userId="f58cfc04f4ced31d" providerId="Windows Live" clId="Web-{1AB67AFD-776A-4487-814E-D617F8D2F515}" dt="2021-03-18T09:28:04.074" v="92" actId="14100"/>
          <ac:spMkLst>
            <pc:docMk/>
            <pc:sldMk cId="2255531197" sldId="270"/>
            <ac:spMk id="571" creationId="{6E4CBDA2-EA9D-462E-BDD7-288227824234}"/>
          </ac:spMkLst>
        </pc:spChg>
        <pc:graphicFrameChg chg="del">
          <ac:chgData name="Said ELKARIMI" userId="f58cfc04f4ced31d" providerId="Windows Live" clId="Web-{1AB67AFD-776A-4487-814E-D617F8D2F515}" dt="2021-03-18T09:09:50.507" v="24"/>
          <ac:graphicFrameMkLst>
            <pc:docMk/>
            <pc:sldMk cId="2255531197" sldId="270"/>
            <ac:graphicFrameMk id="4" creationId="{CA5FCB57-D297-4934-8A30-5685B860FB33}"/>
          </ac:graphicFrameMkLst>
        </pc:graphicFrameChg>
        <pc:graphicFrameChg chg="add mod modGraphic">
          <ac:chgData name="Said ELKARIMI" userId="f58cfc04f4ced31d" providerId="Windows Live" clId="Web-{1AB67AFD-776A-4487-814E-D617F8D2F515}" dt="2021-03-18T09:26:46.635" v="80" actId="1076"/>
          <ac:graphicFrameMkLst>
            <pc:docMk/>
            <pc:sldMk cId="2255531197" sldId="270"/>
            <ac:graphicFrameMk id="20" creationId="{54B2A369-6643-48D2-A1CD-74F11749F6F1}"/>
          </ac:graphicFrameMkLst>
        </pc:graphicFrameChg>
        <pc:graphicFrameChg chg="add mod modGraphic">
          <ac:chgData name="Said ELKARIMI" userId="f58cfc04f4ced31d" providerId="Windows Live" clId="Web-{1AB67AFD-776A-4487-814E-D617F8D2F515}" dt="2021-03-18T09:28:21.700" v="98" actId="1076"/>
          <ac:graphicFrameMkLst>
            <pc:docMk/>
            <pc:sldMk cId="2255531197" sldId="270"/>
            <ac:graphicFrameMk id="132" creationId="{9DDDA9AD-E7AD-4255-8163-5E3A72597A7F}"/>
          </ac:graphicFrameMkLst>
        </pc:graphicFrameChg>
        <pc:graphicFrameChg chg="add mod modGraphic">
          <ac:chgData name="Said ELKARIMI" userId="f58cfc04f4ced31d" providerId="Windows Live" clId="Web-{1AB67AFD-776A-4487-814E-D617F8D2F515}" dt="2021-03-18T09:34:03.737" v="202" actId="1076"/>
          <ac:graphicFrameMkLst>
            <pc:docMk/>
            <pc:sldMk cId="2255531197" sldId="270"/>
            <ac:graphicFrameMk id="191" creationId="{4FFF0AF3-5A11-471A-8345-6F5F769164E3}"/>
          </ac:graphicFrameMkLst>
        </pc:graphicFrameChg>
        <pc:graphicFrameChg chg="del">
          <ac:chgData name="Said ELKARIMI" userId="f58cfc04f4ced31d" providerId="Windows Live" clId="Web-{1AB67AFD-776A-4487-814E-D617F8D2F515}" dt="2021-03-18T09:09:52.648" v="25"/>
          <ac:graphicFrameMkLst>
            <pc:docMk/>
            <pc:sldMk cId="2255531197" sldId="270"/>
            <ac:graphicFrameMk id="566" creationId="{F1F58C1D-8F8B-4102-8B3B-0BBD901EBD43}"/>
          </ac:graphicFrameMkLst>
        </pc:graphicFrameChg>
      </pc:sldChg>
      <pc:sldChg chg="addSp delSp modSp add replId">
        <pc:chgData name="Said ELKARIMI" userId="f58cfc04f4ced31d" providerId="Windows Live" clId="Web-{1AB67AFD-776A-4487-814E-D617F8D2F515}" dt="2021-03-18T09:41:47.277" v="415" actId="1076"/>
        <pc:sldMkLst>
          <pc:docMk/>
          <pc:sldMk cId="2722690336" sldId="271"/>
        </pc:sldMkLst>
        <pc:spChg chg="mod">
          <ac:chgData name="Said ELKARIMI" userId="f58cfc04f4ced31d" providerId="Windows Live" clId="Web-{1AB67AFD-776A-4487-814E-D617F8D2F515}" dt="2021-03-18T09:29:28.810" v="124" actId="20577"/>
          <ac:spMkLst>
            <pc:docMk/>
            <pc:sldMk cId="2722690336" sldId="271"/>
            <ac:spMk id="3" creationId="{55DD7915-480D-4F6B-998B-41F8B6489CF8}"/>
          </ac:spMkLst>
        </pc:spChg>
        <pc:spChg chg="del">
          <ac:chgData name="Said ELKARIMI" userId="f58cfc04f4ced31d" providerId="Windows Live" clId="Web-{1AB67AFD-776A-4487-814E-D617F8D2F515}" dt="2021-03-18T09:39:28.478" v="383"/>
          <ac:spMkLst>
            <pc:docMk/>
            <pc:sldMk cId="2722690336" sldId="271"/>
            <ac:spMk id="157" creationId="{FF585009-4B75-4AE4-AAD0-6CF0618CB743}"/>
          </ac:spMkLst>
        </pc:spChg>
        <pc:spChg chg="mod">
          <ac:chgData name="Said ELKARIMI" userId="f58cfc04f4ced31d" providerId="Windows Live" clId="Web-{1AB67AFD-776A-4487-814E-D617F8D2F515}" dt="2021-03-18T09:40:14.635" v="389" actId="1076"/>
          <ac:spMkLst>
            <pc:docMk/>
            <pc:sldMk cId="2722690336" sldId="271"/>
            <ac:spMk id="571" creationId="{6E4CBDA2-EA9D-462E-BDD7-288227824234}"/>
          </ac:spMkLst>
        </pc:spChg>
        <pc:spChg chg="add mod">
          <ac:chgData name="Said ELKARIMI" userId="f58cfc04f4ced31d" providerId="Windows Live" clId="Web-{1AB67AFD-776A-4487-814E-D617F8D2F515}" dt="2021-03-18T09:40:27.026" v="396" actId="20577"/>
          <ac:spMkLst>
            <pc:docMk/>
            <pc:sldMk cId="2722690336" sldId="271"/>
            <ac:spMk id="1112" creationId="{EB389264-B524-4691-A948-46D6AB30A991}"/>
          </ac:spMkLst>
        </pc:spChg>
        <pc:spChg chg="add del mod">
          <ac:chgData name="Said ELKARIMI" userId="f58cfc04f4ced31d" providerId="Windows Live" clId="Web-{1AB67AFD-776A-4487-814E-D617F8D2F515}" dt="2021-03-18T09:41:44.902" v="414"/>
          <ac:spMkLst>
            <pc:docMk/>
            <pc:sldMk cId="2722690336" sldId="271"/>
            <ac:spMk id="1113" creationId="{6807F0D6-68B1-4B7A-88CD-CA7DE7CC7ABE}"/>
          </ac:spMkLst>
        </pc:spChg>
        <pc:graphicFrameChg chg="mod modGraphic">
          <ac:chgData name="Said ELKARIMI" userId="f58cfc04f4ced31d" providerId="Windows Live" clId="Web-{1AB67AFD-776A-4487-814E-D617F8D2F515}" dt="2021-03-18T09:40:11.900" v="388" actId="1076"/>
          <ac:graphicFrameMkLst>
            <pc:docMk/>
            <pc:sldMk cId="2722690336" sldId="271"/>
            <ac:graphicFrameMk id="20" creationId="{54B2A369-6643-48D2-A1CD-74F11749F6F1}"/>
          </ac:graphicFrameMkLst>
        </pc:graphicFrameChg>
        <pc:graphicFrameChg chg="del">
          <ac:chgData name="Said ELKARIMI" userId="f58cfc04f4ced31d" providerId="Windows Live" clId="Web-{1AB67AFD-776A-4487-814E-D617F8D2F515}" dt="2021-03-18T09:39:29.884" v="384"/>
          <ac:graphicFrameMkLst>
            <pc:docMk/>
            <pc:sldMk cId="2722690336" sldId="271"/>
            <ac:graphicFrameMk id="132" creationId="{9DDDA9AD-E7AD-4255-8163-5E3A72597A7F}"/>
          </ac:graphicFrameMkLst>
        </pc:graphicFrameChg>
        <pc:graphicFrameChg chg="add mod modGraphic">
          <ac:chgData name="Said ELKARIMI" userId="f58cfc04f4ced31d" providerId="Windows Live" clId="Web-{1AB67AFD-776A-4487-814E-D617F8D2F515}" dt="2021-03-18T09:41:47.277" v="415" actId="1076"/>
          <ac:graphicFrameMkLst>
            <pc:docMk/>
            <pc:sldMk cId="2722690336" sldId="271"/>
            <ac:graphicFrameMk id="1114" creationId="{31BB6F2E-38CD-47A8-8D36-F512E2119F35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C9097A-37FA-484E-B2FB-6E4392F7D208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8CFBE45-A2DE-4C88-9FD5-6148EC3DB8DB}">
      <dgm:prSet/>
      <dgm:spPr/>
      <dgm:t>
        <a:bodyPr/>
        <a:lstStyle/>
        <a:p>
          <a:pPr rtl="0"/>
          <a:r>
            <a:rPr lang="fr-FR" b="0">
              <a:latin typeface="Trebuchet MS" panose="020B0603020202020204"/>
            </a:rPr>
            <a:t>Être </a:t>
          </a:r>
          <a:r>
            <a:rPr lang="fr-FR"/>
            <a:t>un </a:t>
          </a:r>
          <a:r>
            <a:rPr lang="fr-FR">
              <a:latin typeface="Trebuchet MS" panose="020B0603020202020204"/>
            </a:rPr>
            <a:t>acteur incontournable</a:t>
          </a:r>
          <a:r>
            <a:rPr lang="fr-FR"/>
            <a:t> de la maintenance aéronautique</a:t>
          </a:r>
          <a:r>
            <a:rPr lang="fr-FR">
              <a:latin typeface="Trebuchet MS" panose="020B0603020202020204"/>
            </a:rPr>
            <a:t>.</a:t>
          </a:r>
          <a:endParaRPr lang="fr-FR" dirty="0"/>
        </a:p>
      </dgm:t>
    </dgm:pt>
    <dgm:pt modelId="{EE60E021-D174-4608-B92B-BF99BE4B62BD}" type="parTrans" cxnId="{DDC597B2-BF46-408E-9510-484F6E8E8A95}">
      <dgm:prSet/>
      <dgm:spPr/>
      <dgm:t>
        <a:bodyPr/>
        <a:lstStyle/>
        <a:p>
          <a:endParaRPr lang="en-US"/>
        </a:p>
      </dgm:t>
    </dgm:pt>
    <dgm:pt modelId="{EB123213-F3B2-44E0-943C-1C58B1C94EEB}" type="sibTrans" cxnId="{DDC597B2-BF46-408E-9510-484F6E8E8A95}">
      <dgm:prSet/>
      <dgm:spPr/>
      <dgm:t>
        <a:bodyPr/>
        <a:lstStyle/>
        <a:p>
          <a:endParaRPr lang="en-US"/>
        </a:p>
      </dgm:t>
    </dgm:pt>
    <dgm:pt modelId="{70C2D273-517B-4F2F-A673-95C063F85EAC}">
      <dgm:prSet/>
      <dgm:spPr/>
      <dgm:t>
        <a:bodyPr/>
        <a:lstStyle/>
        <a:p>
          <a:pPr rtl="0"/>
          <a:r>
            <a:rPr lang="fr-FR" b="0"/>
            <a:t>Recentrer les capacités de l’entreprise</a:t>
          </a:r>
          <a:r>
            <a:rPr lang="fr-FR" b="0">
              <a:latin typeface="Trebuchet MS" panose="020B0603020202020204"/>
            </a:rPr>
            <a:t>.</a:t>
          </a:r>
          <a:endParaRPr lang="fr-FR" b="1">
            <a:latin typeface="Trebuchet MS" panose="020B0603020202020204"/>
          </a:endParaRPr>
        </a:p>
      </dgm:t>
    </dgm:pt>
    <dgm:pt modelId="{CF93AB27-175A-4943-99F1-214BBCDCC541}" type="parTrans" cxnId="{0BAA2D02-FD58-480C-82D6-B573AC4B729B}">
      <dgm:prSet/>
      <dgm:spPr/>
      <dgm:t>
        <a:bodyPr/>
        <a:lstStyle/>
        <a:p>
          <a:endParaRPr lang="en-US"/>
        </a:p>
      </dgm:t>
    </dgm:pt>
    <dgm:pt modelId="{E7E4F80E-AC2B-431B-91C5-FAD6D0680C57}" type="sibTrans" cxnId="{0BAA2D02-FD58-480C-82D6-B573AC4B729B}">
      <dgm:prSet/>
      <dgm:spPr/>
      <dgm:t>
        <a:bodyPr/>
        <a:lstStyle/>
        <a:p>
          <a:endParaRPr lang="en-US"/>
        </a:p>
      </dgm:t>
    </dgm:pt>
    <dgm:pt modelId="{D4BA047E-3F5B-40D3-9F7D-EABDA72A9898}">
      <dgm:prSet phldr="0"/>
      <dgm:spPr/>
      <dgm:t>
        <a:bodyPr/>
        <a:lstStyle/>
        <a:p>
          <a:pPr rtl="0"/>
          <a:r>
            <a:rPr lang="fr-FR" b="0" dirty="0">
              <a:latin typeface="Trebuchet MS" panose="020B0603020202020204"/>
            </a:rPr>
            <a:t>Améliorer la satisfaction</a:t>
          </a:r>
          <a:r>
            <a:rPr lang="fr-FR" b="0" dirty="0"/>
            <a:t> des clients</a:t>
          </a:r>
        </a:p>
      </dgm:t>
    </dgm:pt>
    <dgm:pt modelId="{BAE044E3-BBB0-4D0B-93BA-F82727543645}" type="parTrans" cxnId="{21D1B5DD-59D0-411B-BFC0-47425F3D8BE4}">
      <dgm:prSet/>
      <dgm:spPr/>
    </dgm:pt>
    <dgm:pt modelId="{660FD9A2-B2FB-4608-AB05-3737F9FD0B06}" type="sibTrans" cxnId="{21D1B5DD-59D0-411B-BFC0-47425F3D8BE4}">
      <dgm:prSet/>
      <dgm:spPr/>
    </dgm:pt>
    <dgm:pt modelId="{05F0CBBA-A608-4972-B4D2-290CAB46C79F}" type="pres">
      <dgm:prSet presAssocID="{33C9097A-37FA-484E-B2FB-6E4392F7D208}" presName="linear" presStyleCnt="0">
        <dgm:presLayoutVars>
          <dgm:animLvl val="lvl"/>
          <dgm:resizeHandles val="exact"/>
        </dgm:presLayoutVars>
      </dgm:prSet>
      <dgm:spPr/>
    </dgm:pt>
    <dgm:pt modelId="{AC3C6D51-811F-40C3-8E78-2E87D83F7F2B}" type="pres">
      <dgm:prSet presAssocID="{98CFBE45-A2DE-4C88-9FD5-6148EC3DB8D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F484F8F-82E7-4F38-A9A9-2D3E62372C1F}" type="pres">
      <dgm:prSet presAssocID="{EB123213-F3B2-44E0-943C-1C58B1C94EEB}" presName="spacer" presStyleCnt="0"/>
      <dgm:spPr/>
    </dgm:pt>
    <dgm:pt modelId="{5D8428F3-D9F7-4E97-8D69-84FB48250E4A}" type="pres">
      <dgm:prSet presAssocID="{70C2D273-517B-4F2F-A673-95C063F85EA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BF4EEE3-0636-4396-8B0B-A2E55BA7D27C}" type="pres">
      <dgm:prSet presAssocID="{E7E4F80E-AC2B-431B-91C5-FAD6D0680C57}" presName="spacer" presStyleCnt="0"/>
      <dgm:spPr/>
    </dgm:pt>
    <dgm:pt modelId="{64054964-69B1-466E-A433-C0C72AE166D8}" type="pres">
      <dgm:prSet presAssocID="{D4BA047E-3F5B-40D3-9F7D-EABDA72A989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BAA2D02-FD58-480C-82D6-B573AC4B729B}" srcId="{33C9097A-37FA-484E-B2FB-6E4392F7D208}" destId="{70C2D273-517B-4F2F-A673-95C063F85EAC}" srcOrd="1" destOrd="0" parTransId="{CF93AB27-175A-4943-99F1-214BBCDCC541}" sibTransId="{E7E4F80E-AC2B-431B-91C5-FAD6D0680C57}"/>
    <dgm:cxn modelId="{68F61803-8D81-40F7-97DD-1B1BF2B9401F}" type="presOf" srcId="{98CFBE45-A2DE-4C88-9FD5-6148EC3DB8DB}" destId="{AC3C6D51-811F-40C3-8E78-2E87D83F7F2B}" srcOrd="0" destOrd="0" presId="urn:microsoft.com/office/officeart/2005/8/layout/vList2"/>
    <dgm:cxn modelId="{E0AB6F93-1621-4B10-8A10-66EF3B3602F8}" type="presOf" srcId="{33C9097A-37FA-484E-B2FB-6E4392F7D208}" destId="{05F0CBBA-A608-4972-B4D2-290CAB46C79F}" srcOrd="0" destOrd="0" presId="urn:microsoft.com/office/officeart/2005/8/layout/vList2"/>
    <dgm:cxn modelId="{DDC597B2-BF46-408E-9510-484F6E8E8A95}" srcId="{33C9097A-37FA-484E-B2FB-6E4392F7D208}" destId="{98CFBE45-A2DE-4C88-9FD5-6148EC3DB8DB}" srcOrd="0" destOrd="0" parTransId="{EE60E021-D174-4608-B92B-BF99BE4B62BD}" sibTransId="{EB123213-F3B2-44E0-943C-1C58B1C94EEB}"/>
    <dgm:cxn modelId="{937B35CF-5410-4B3A-876B-86D40B5D82EA}" type="presOf" srcId="{D4BA047E-3F5B-40D3-9F7D-EABDA72A9898}" destId="{64054964-69B1-466E-A433-C0C72AE166D8}" srcOrd="0" destOrd="0" presId="urn:microsoft.com/office/officeart/2005/8/layout/vList2"/>
    <dgm:cxn modelId="{56D0EDD2-B7B1-4B52-A4C0-CC2EABE9A58E}" type="presOf" srcId="{70C2D273-517B-4F2F-A673-95C063F85EAC}" destId="{5D8428F3-D9F7-4E97-8D69-84FB48250E4A}" srcOrd="0" destOrd="0" presId="urn:microsoft.com/office/officeart/2005/8/layout/vList2"/>
    <dgm:cxn modelId="{21D1B5DD-59D0-411B-BFC0-47425F3D8BE4}" srcId="{33C9097A-37FA-484E-B2FB-6E4392F7D208}" destId="{D4BA047E-3F5B-40D3-9F7D-EABDA72A9898}" srcOrd="2" destOrd="0" parTransId="{BAE044E3-BBB0-4D0B-93BA-F82727543645}" sibTransId="{660FD9A2-B2FB-4608-AB05-3737F9FD0B06}"/>
    <dgm:cxn modelId="{B29F98CF-F0D2-4829-92EF-EE2F3EFD3558}" type="presParOf" srcId="{05F0CBBA-A608-4972-B4D2-290CAB46C79F}" destId="{AC3C6D51-811F-40C3-8E78-2E87D83F7F2B}" srcOrd="0" destOrd="0" presId="urn:microsoft.com/office/officeart/2005/8/layout/vList2"/>
    <dgm:cxn modelId="{C490419E-FF6C-4D1A-AAD9-B82DF2578EF8}" type="presParOf" srcId="{05F0CBBA-A608-4972-B4D2-290CAB46C79F}" destId="{FF484F8F-82E7-4F38-A9A9-2D3E62372C1F}" srcOrd="1" destOrd="0" presId="urn:microsoft.com/office/officeart/2005/8/layout/vList2"/>
    <dgm:cxn modelId="{A259E7A1-8A55-4D64-AE2F-D19541468F09}" type="presParOf" srcId="{05F0CBBA-A608-4972-B4D2-290CAB46C79F}" destId="{5D8428F3-D9F7-4E97-8D69-84FB48250E4A}" srcOrd="2" destOrd="0" presId="urn:microsoft.com/office/officeart/2005/8/layout/vList2"/>
    <dgm:cxn modelId="{881CF01A-F8C1-4DFF-9C69-652C37FF05EB}" type="presParOf" srcId="{05F0CBBA-A608-4972-B4D2-290CAB46C79F}" destId="{5BF4EEE3-0636-4396-8B0B-A2E55BA7D27C}" srcOrd="3" destOrd="0" presId="urn:microsoft.com/office/officeart/2005/8/layout/vList2"/>
    <dgm:cxn modelId="{11A2C5B3-10C2-4691-BCEB-BB54C4FB1090}" type="presParOf" srcId="{05F0CBBA-A608-4972-B4D2-290CAB46C79F}" destId="{64054964-69B1-466E-A433-C0C72AE166D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3C9097A-37FA-484E-B2FB-6E4392F7D208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454B803-1149-4E13-8CCC-D13208277278}">
      <dgm:prSet phldr="0"/>
      <dgm:spPr/>
      <dgm:t>
        <a:bodyPr/>
        <a:lstStyle/>
        <a:p>
          <a:pPr rtl="0"/>
          <a:r>
            <a:rPr lang="fr-FR" dirty="0">
              <a:latin typeface="Trebuchet MS" panose="020B0603020202020204"/>
            </a:rPr>
            <a:t>Utilisé un environement Stating.</a:t>
          </a:r>
          <a:endParaRPr lang="fr-FR" dirty="0"/>
        </a:p>
      </dgm:t>
    </dgm:pt>
    <dgm:pt modelId="{2684B496-79C7-4662-8330-51E122DBE0F6}" type="parTrans" cxnId="{1BC54EF6-B09D-48C8-97C2-F51255546C1C}">
      <dgm:prSet/>
      <dgm:spPr/>
    </dgm:pt>
    <dgm:pt modelId="{63B5F21C-0E6D-4CD1-BDDE-16BE21FC65C8}" type="sibTrans" cxnId="{1BC54EF6-B09D-48C8-97C2-F51255546C1C}">
      <dgm:prSet/>
      <dgm:spPr/>
    </dgm:pt>
    <dgm:pt modelId="{3D2FC2B1-B03F-49C4-BFD9-E060E8241308}">
      <dgm:prSet phldr="0"/>
      <dgm:spPr/>
      <dgm:t>
        <a:bodyPr/>
        <a:lstStyle/>
        <a:p>
          <a:pPr algn="l" rtl="0"/>
          <a:r>
            <a:rPr lang="fr-FR">
              <a:latin typeface="Trebuchet MS" panose="020B0603020202020204"/>
            </a:rPr>
            <a:t>Définir un processu de backup</a:t>
          </a:r>
          <a:endParaRPr lang="fr-FR" dirty="0"/>
        </a:p>
      </dgm:t>
    </dgm:pt>
    <dgm:pt modelId="{6A5A8CEF-A98D-409C-BD01-F77489EC14AB}" type="parTrans" cxnId="{865B280A-3453-486B-A5A4-E4C175CC2B22}">
      <dgm:prSet/>
      <dgm:spPr/>
    </dgm:pt>
    <dgm:pt modelId="{511DE8BF-04E1-4A12-807A-78ACF2EC6CA5}" type="sibTrans" cxnId="{865B280A-3453-486B-A5A4-E4C175CC2B22}">
      <dgm:prSet/>
      <dgm:spPr/>
    </dgm:pt>
    <dgm:pt modelId="{DB4B734C-7CBB-4AD0-A6AF-096313694C06}">
      <dgm:prSet phldr="0"/>
      <dgm:spPr/>
      <dgm:t>
        <a:bodyPr/>
        <a:lstStyle/>
        <a:p>
          <a:pPr algn="l" rtl="0"/>
          <a:r>
            <a:rPr lang="fr-FR" dirty="0">
              <a:latin typeface="Trebuchet MS" panose="020B0603020202020204"/>
            </a:rPr>
            <a:t>Dupliquer les base de données</a:t>
          </a:r>
          <a:endParaRPr lang="fr-FR" dirty="0"/>
        </a:p>
      </dgm:t>
    </dgm:pt>
    <dgm:pt modelId="{E6739C37-8D83-4F05-9290-05EE21E9F1AB}" type="parTrans" cxnId="{0F8AD97D-6F94-41FD-BB3C-D62F41B79C64}">
      <dgm:prSet/>
      <dgm:spPr/>
    </dgm:pt>
    <dgm:pt modelId="{DF15CFD8-C6AE-4964-BAAA-56C075053374}" type="sibTrans" cxnId="{0F8AD97D-6F94-41FD-BB3C-D62F41B79C64}">
      <dgm:prSet/>
      <dgm:spPr/>
    </dgm:pt>
    <dgm:pt modelId="{7A93AC04-62B6-4C07-85F6-05475C123E2B}">
      <dgm:prSet phldr="0"/>
      <dgm:spPr/>
      <dgm:t>
        <a:bodyPr/>
        <a:lstStyle/>
        <a:p>
          <a:pPr rtl="0"/>
          <a:r>
            <a:rPr lang="fr-FR" dirty="0"/>
            <a:t>Analyse -&gt; Validation -&gt; Extraction - Transformation -&gt; Chargement</a:t>
          </a:r>
          <a:endParaRPr lang="fr-FR" dirty="0">
            <a:latin typeface="Trebuchet MS" panose="020B0603020202020204"/>
          </a:endParaRPr>
        </a:p>
      </dgm:t>
    </dgm:pt>
    <dgm:pt modelId="{704DC0D6-E83F-4109-8D06-351D4BDCE04A}" type="parTrans" cxnId="{409441F8-B9EC-4B00-8E10-AA07302A3468}">
      <dgm:prSet/>
      <dgm:spPr/>
    </dgm:pt>
    <dgm:pt modelId="{8A4B075A-0EAA-4778-A064-7575CD2D691B}" type="sibTrans" cxnId="{409441F8-B9EC-4B00-8E10-AA07302A3468}">
      <dgm:prSet/>
      <dgm:spPr/>
    </dgm:pt>
    <dgm:pt modelId="{2F576DA0-3B01-4344-8A36-D555AAD79261}">
      <dgm:prSet phldr="0"/>
      <dgm:spPr/>
      <dgm:t>
        <a:bodyPr/>
        <a:lstStyle/>
        <a:p>
          <a:pPr rtl="0"/>
          <a:r>
            <a:rPr lang="fr-FR" dirty="0">
              <a:latin typeface="Trebuchet MS" panose="020B0603020202020204"/>
            </a:rPr>
            <a:t>Migration vers la cible</a:t>
          </a:r>
        </a:p>
      </dgm:t>
    </dgm:pt>
    <dgm:pt modelId="{BB448E25-E156-400B-AA59-949DE814EFDE}" type="parTrans" cxnId="{86E097BF-37BD-4649-8B69-0CACBEC3FCA9}">
      <dgm:prSet/>
      <dgm:spPr/>
    </dgm:pt>
    <dgm:pt modelId="{21E5D6F0-FB66-4C24-8E7C-78AC79D3442C}" type="sibTrans" cxnId="{86E097BF-37BD-4649-8B69-0CACBEC3FCA9}">
      <dgm:prSet/>
      <dgm:spPr/>
    </dgm:pt>
    <dgm:pt modelId="{05F0CBBA-A608-4972-B4D2-290CAB46C79F}" type="pres">
      <dgm:prSet presAssocID="{33C9097A-37FA-484E-B2FB-6E4392F7D208}" presName="linear" presStyleCnt="0">
        <dgm:presLayoutVars>
          <dgm:animLvl val="lvl"/>
          <dgm:resizeHandles val="exact"/>
        </dgm:presLayoutVars>
      </dgm:prSet>
      <dgm:spPr/>
    </dgm:pt>
    <dgm:pt modelId="{C84CACA0-581A-441A-B17D-D0DF118C718B}" type="pres">
      <dgm:prSet presAssocID="{DB4B734C-7CBB-4AD0-A6AF-096313694C0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8E88B7A-4C79-41BD-910F-A619AD15C563}" type="pres">
      <dgm:prSet presAssocID="{DF15CFD8-C6AE-4964-BAAA-56C075053374}" presName="spacer" presStyleCnt="0"/>
      <dgm:spPr/>
    </dgm:pt>
    <dgm:pt modelId="{B259FF60-F9C1-4BE7-B05B-387437CB6488}" type="pres">
      <dgm:prSet presAssocID="{3D2FC2B1-B03F-49C4-BFD9-E060E824130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AAA7A27-B81E-4483-A21D-E7996E321207}" type="pres">
      <dgm:prSet presAssocID="{511DE8BF-04E1-4A12-807A-78ACF2EC6CA5}" presName="spacer" presStyleCnt="0"/>
      <dgm:spPr/>
    </dgm:pt>
    <dgm:pt modelId="{4C747FBE-83EC-48DA-8E6C-0723B6518F85}" type="pres">
      <dgm:prSet presAssocID="{1454B803-1149-4E13-8CCC-D1320827727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C7884C4-7B3A-4019-AA51-C9D6640B0274}" type="pres">
      <dgm:prSet presAssocID="{63B5F21C-0E6D-4CD1-BDDE-16BE21FC65C8}" presName="spacer" presStyleCnt="0"/>
      <dgm:spPr/>
    </dgm:pt>
    <dgm:pt modelId="{89165B2A-DEF2-4619-A89E-6B8343B8F1C2}" type="pres">
      <dgm:prSet presAssocID="{7A93AC04-62B6-4C07-85F6-05475C123E2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D734810-C65C-4007-9086-FA80E9139F1D}" type="pres">
      <dgm:prSet presAssocID="{8A4B075A-0EAA-4778-A064-7575CD2D691B}" presName="spacer" presStyleCnt="0"/>
      <dgm:spPr/>
    </dgm:pt>
    <dgm:pt modelId="{6F279D42-D994-4F62-A0CF-CDCF7654FFE8}" type="pres">
      <dgm:prSet presAssocID="{2F576DA0-3B01-4344-8A36-D555AAD79261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865B280A-3453-486B-A5A4-E4C175CC2B22}" srcId="{33C9097A-37FA-484E-B2FB-6E4392F7D208}" destId="{3D2FC2B1-B03F-49C4-BFD9-E060E8241308}" srcOrd="1" destOrd="0" parTransId="{6A5A8CEF-A98D-409C-BD01-F77489EC14AB}" sibTransId="{511DE8BF-04E1-4A12-807A-78ACF2EC6CA5}"/>
    <dgm:cxn modelId="{4550C76F-4437-48B1-910A-732A8539D148}" type="presOf" srcId="{DB4B734C-7CBB-4AD0-A6AF-096313694C06}" destId="{C84CACA0-581A-441A-B17D-D0DF118C718B}" srcOrd="0" destOrd="0" presId="urn:microsoft.com/office/officeart/2005/8/layout/vList2"/>
    <dgm:cxn modelId="{0F8AD97D-6F94-41FD-BB3C-D62F41B79C64}" srcId="{33C9097A-37FA-484E-B2FB-6E4392F7D208}" destId="{DB4B734C-7CBB-4AD0-A6AF-096313694C06}" srcOrd="0" destOrd="0" parTransId="{E6739C37-8D83-4F05-9290-05EE21E9F1AB}" sibTransId="{DF15CFD8-C6AE-4964-BAAA-56C075053374}"/>
    <dgm:cxn modelId="{E0AB6F93-1621-4B10-8A10-66EF3B3602F8}" type="presOf" srcId="{33C9097A-37FA-484E-B2FB-6E4392F7D208}" destId="{05F0CBBA-A608-4972-B4D2-290CAB46C79F}" srcOrd="0" destOrd="0" presId="urn:microsoft.com/office/officeart/2005/8/layout/vList2"/>
    <dgm:cxn modelId="{A42CBF96-6594-4B51-8CA5-5932CB61B965}" type="presOf" srcId="{1454B803-1149-4E13-8CCC-D13208277278}" destId="{4C747FBE-83EC-48DA-8E6C-0723B6518F85}" srcOrd="0" destOrd="0" presId="urn:microsoft.com/office/officeart/2005/8/layout/vList2"/>
    <dgm:cxn modelId="{86E097BF-37BD-4649-8B69-0CACBEC3FCA9}" srcId="{33C9097A-37FA-484E-B2FB-6E4392F7D208}" destId="{2F576DA0-3B01-4344-8A36-D555AAD79261}" srcOrd="4" destOrd="0" parTransId="{BB448E25-E156-400B-AA59-949DE814EFDE}" sibTransId="{21E5D6F0-FB66-4C24-8E7C-78AC79D3442C}"/>
    <dgm:cxn modelId="{3F1A8FDE-2F70-4D7E-8E89-0CB14B82AC82}" type="presOf" srcId="{2F576DA0-3B01-4344-8A36-D555AAD79261}" destId="{6F279D42-D994-4F62-A0CF-CDCF7654FFE8}" srcOrd="0" destOrd="0" presId="urn:microsoft.com/office/officeart/2005/8/layout/vList2"/>
    <dgm:cxn modelId="{C806F6EE-7893-4810-9FEE-58CFF8EFA96C}" type="presOf" srcId="{7A93AC04-62B6-4C07-85F6-05475C123E2B}" destId="{89165B2A-DEF2-4619-A89E-6B8343B8F1C2}" srcOrd="0" destOrd="0" presId="urn:microsoft.com/office/officeart/2005/8/layout/vList2"/>
    <dgm:cxn modelId="{AD07B3F1-A490-4D93-AE46-3DA38FC87A82}" type="presOf" srcId="{3D2FC2B1-B03F-49C4-BFD9-E060E8241308}" destId="{B259FF60-F9C1-4BE7-B05B-387437CB6488}" srcOrd="0" destOrd="0" presId="urn:microsoft.com/office/officeart/2005/8/layout/vList2"/>
    <dgm:cxn modelId="{1BC54EF6-B09D-48C8-97C2-F51255546C1C}" srcId="{33C9097A-37FA-484E-B2FB-6E4392F7D208}" destId="{1454B803-1149-4E13-8CCC-D13208277278}" srcOrd="2" destOrd="0" parTransId="{2684B496-79C7-4662-8330-51E122DBE0F6}" sibTransId="{63B5F21C-0E6D-4CD1-BDDE-16BE21FC65C8}"/>
    <dgm:cxn modelId="{409441F8-B9EC-4B00-8E10-AA07302A3468}" srcId="{33C9097A-37FA-484E-B2FB-6E4392F7D208}" destId="{7A93AC04-62B6-4C07-85F6-05475C123E2B}" srcOrd="3" destOrd="0" parTransId="{704DC0D6-E83F-4109-8D06-351D4BDCE04A}" sibTransId="{8A4B075A-0EAA-4778-A064-7575CD2D691B}"/>
    <dgm:cxn modelId="{C1FCD5CE-94FB-4874-836C-BEB43869A745}" type="presParOf" srcId="{05F0CBBA-A608-4972-B4D2-290CAB46C79F}" destId="{C84CACA0-581A-441A-B17D-D0DF118C718B}" srcOrd="0" destOrd="0" presId="urn:microsoft.com/office/officeart/2005/8/layout/vList2"/>
    <dgm:cxn modelId="{8769301E-97C8-4D12-929B-7778D65FB292}" type="presParOf" srcId="{05F0CBBA-A608-4972-B4D2-290CAB46C79F}" destId="{58E88B7A-4C79-41BD-910F-A619AD15C563}" srcOrd="1" destOrd="0" presId="urn:microsoft.com/office/officeart/2005/8/layout/vList2"/>
    <dgm:cxn modelId="{2252AE27-ACD9-486C-8FC2-36AA651F85A7}" type="presParOf" srcId="{05F0CBBA-A608-4972-B4D2-290CAB46C79F}" destId="{B259FF60-F9C1-4BE7-B05B-387437CB6488}" srcOrd="2" destOrd="0" presId="urn:microsoft.com/office/officeart/2005/8/layout/vList2"/>
    <dgm:cxn modelId="{4AC19F6E-9FC1-4207-9373-8371D5296ABF}" type="presParOf" srcId="{05F0CBBA-A608-4972-B4D2-290CAB46C79F}" destId="{2AAA7A27-B81E-4483-A21D-E7996E321207}" srcOrd="3" destOrd="0" presId="urn:microsoft.com/office/officeart/2005/8/layout/vList2"/>
    <dgm:cxn modelId="{39B614C4-4F9C-4E1E-9CED-24C1B0B1063F}" type="presParOf" srcId="{05F0CBBA-A608-4972-B4D2-290CAB46C79F}" destId="{4C747FBE-83EC-48DA-8E6C-0723B6518F85}" srcOrd="4" destOrd="0" presId="urn:microsoft.com/office/officeart/2005/8/layout/vList2"/>
    <dgm:cxn modelId="{6545C10F-C3EC-4DA9-AF29-DBFB4156760D}" type="presParOf" srcId="{05F0CBBA-A608-4972-B4D2-290CAB46C79F}" destId="{AC7884C4-7B3A-4019-AA51-C9D6640B0274}" srcOrd="5" destOrd="0" presId="urn:microsoft.com/office/officeart/2005/8/layout/vList2"/>
    <dgm:cxn modelId="{785A60E6-EB3C-42F7-9502-E73DFD7058D1}" type="presParOf" srcId="{05F0CBBA-A608-4972-B4D2-290CAB46C79F}" destId="{89165B2A-DEF2-4619-A89E-6B8343B8F1C2}" srcOrd="6" destOrd="0" presId="urn:microsoft.com/office/officeart/2005/8/layout/vList2"/>
    <dgm:cxn modelId="{ECBF34FA-6C27-4281-BA13-BD7D0D880653}" type="presParOf" srcId="{05F0CBBA-A608-4972-B4D2-290CAB46C79F}" destId="{AD734810-C65C-4007-9086-FA80E9139F1D}" srcOrd="7" destOrd="0" presId="urn:microsoft.com/office/officeart/2005/8/layout/vList2"/>
    <dgm:cxn modelId="{72DD532C-09E8-4AD5-8860-0412DA747DA2}" type="presParOf" srcId="{05F0CBBA-A608-4972-B4D2-290CAB46C79F}" destId="{6F279D42-D994-4F62-A0CF-CDCF7654FFE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3C9097A-37FA-484E-B2FB-6E4392F7D208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454B803-1149-4E13-8CCC-D13208277278}">
      <dgm:prSet phldr="0"/>
      <dgm:spPr/>
      <dgm:t>
        <a:bodyPr/>
        <a:lstStyle/>
        <a:p>
          <a:pPr rtl="0"/>
          <a:r>
            <a:rPr lang="fr-FR" dirty="0">
              <a:latin typeface="Trebuchet MS" panose="020B0603020202020204"/>
            </a:rPr>
            <a:t>Définir et exécuté un sénario pour redériger les requêtes vers les base cible (Après validation et test)</a:t>
          </a:r>
          <a:endParaRPr lang="en-US" dirty="0"/>
        </a:p>
      </dgm:t>
    </dgm:pt>
    <dgm:pt modelId="{2684B496-79C7-4662-8330-51E122DBE0F6}" type="parTrans" cxnId="{1BC54EF6-B09D-48C8-97C2-F51255546C1C}">
      <dgm:prSet/>
      <dgm:spPr/>
    </dgm:pt>
    <dgm:pt modelId="{63B5F21C-0E6D-4CD1-BDDE-16BE21FC65C8}" type="sibTrans" cxnId="{1BC54EF6-B09D-48C8-97C2-F51255546C1C}">
      <dgm:prSet/>
      <dgm:spPr/>
    </dgm:pt>
    <dgm:pt modelId="{3D2FC2B1-B03F-49C4-BFD9-E060E8241308}">
      <dgm:prSet phldr="0"/>
      <dgm:spPr/>
      <dgm:t>
        <a:bodyPr/>
        <a:lstStyle/>
        <a:p>
          <a:pPr algn="l" rtl="0"/>
          <a:r>
            <a:rPr lang="fr-FR" dirty="0">
              <a:latin typeface="Trebuchet MS" panose="020B0603020202020204"/>
            </a:rPr>
            <a:t>Faire tournée les deux architecture en parallèle</a:t>
          </a:r>
          <a:endParaRPr lang="fr-FR" dirty="0"/>
        </a:p>
      </dgm:t>
    </dgm:pt>
    <dgm:pt modelId="{6A5A8CEF-A98D-409C-BD01-F77489EC14AB}" type="parTrans" cxnId="{865B280A-3453-486B-A5A4-E4C175CC2B22}">
      <dgm:prSet/>
      <dgm:spPr/>
    </dgm:pt>
    <dgm:pt modelId="{511DE8BF-04E1-4A12-807A-78ACF2EC6CA5}" type="sibTrans" cxnId="{865B280A-3453-486B-A5A4-E4C175CC2B22}">
      <dgm:prSet/>
      <dgm:spPr/>
    </dgm:pt>
    <dgm:pt modelId="{DB4B734C-7CBB-4AD0-A6AF-096313694C06}">
      <dgm:prSet phldr="0"/>
      <dgm:spPr/>
      <dgm:t>
        <a:bodyPr/>
        <a:lstStyle/>
        <a:p>
          <a:pPr algn="l" rtl="0"/>
          <a:r>
            <a:rPr lang="fr-FR" dirty="0">
              <a:latin typeface="Trebuchet MS" panose="020B0603020202020204"/>
            </a:rPr>
            <a:t>Modifer et Mapper les fichiers de configuration comport des références à la base</a:t>
          </a:r>
          <a:endParaRPr lang="fr-FR" dirty="0"/>
        </a:p>
      </dgm:t>
    </dgm:pt>
    <dgm:pt modelId="{E6739C37-8D83-4F05-9290-05EE21E9F1AB}" type="parTrans" cxnId="{0F8AD97D-6F94-41FD-BB3C-D62F41B79C64}">
      <dgm:prSet/>
      <dgm:spPr/>
    </dgm:pt>
    <dgm:pt modelId="{DF15CFD8-C6AE-4964-BAAA-56C075053374}" type="sibTrans" cxnId="{0F8AD97D-6F94-41FD-BB3C-D62F41B79C64}">
      <dgm:prSet/>
      <dgm:spPr/>
    </dgm:pt>
    <dgm:pt modelId="{05F0CBBA-A608-4972-B4D2-290CAB46C79F}" type="pres">
      <dgm:prSet presAssocID="{33C9097A-37FA-484E-B2FB-6E4392F7D208}" presName="linear" presStyleCnt="0">
        <dgm:presLayoutVars>
          <dgm:animLvl val="lvl"/>
          <dgm:resizeHandles val="exact"/>
        </dgm:presLayoutVars>
      </dgm:prSet>
      <dgm:spPr/>
    </dgm:pt>
    <dgm:pt modelId="{C84CACA0-581A-441A-B17D-D0DF118C718B}" type="pres">
      <dgm:prSet presAssocID="{DB4B734C-7CBB-4AD0-A6AF-096313694C0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8E88B7A-4C79-41BD-910F-A619AD15C563}" type="pres">
      <dgm:prSet presAssocID="{DF15CFD8-C6AE-4964-BAAA-56C075053374}" presName="spacer" presStyleCnt="0"/>
      <dgm:spPr/>
    </dgm:pt>
    <dgm:pt modelId="{B259FF60-F9C1-4BE7-B05B-387437CB6488}" type="pres">
      <dgm:prSet presAssocID="{3D2FC2B1-B03F-49C4-BFD9-E060E824130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AAA7A27-B81E-4483-A21D-E7996E321207}" type="pres">
      <dgm:prSet presAssocID="{511DE8BF-04E1-4A12-807A-78ACF2EC6CA5}" presName="spacer" presStyleCnt="0"/>
      <dgm:spPr/>
    </dgm:pt>
    <dgm:pt modelId="{4C747FBE-83EC-48DA-8E6C-0723B6518F85}" type="pres">
      <dgm:prSet presAssocID="{1454B803-1149-4E13-8CCC-D1320827727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65B280A-3453-486B-A5A4-E4C175CC2B22}" srcId="{33C9097A-37FA-484E-B2FB-6E4392F7D208}" destId="{3D2FC2B1-B03F-49C4-BFD9-E060E8241308}" srcOrd="1" destOrd="0" parTransId="{6A5A8CEF-A98D-409C-BD01-F77489EC14AB}" sibTransId="{511DE8BF-04E1-4A12-807A-78ACF2EC6CA5}"/>
    <dgm:cxn modelId="{054B5F6F-AFE0-49E3-9B28-2886B9DB61EB}" type="presOf" srcId="{DB4B734C-7CBB-4AD0-A6AF-096313694C06}" destId="{C84CACA0-581A-441A-B17D-D0DF118C718B}" srcOrd="0" destOrd="0" presId="urn:microsoft.com/office/officeart/2005/8/layout/vList2"/>
    <dgm:cxn modelId="{0F8AD97D-6F94-41FD-BB3C-D62F41B79C64}" srcId="{33C9097A-37FA-484E-B2FB-6E4392F7D208}" destId="{DB4B734C-7CBB-4AD0-A6AF-096313694C06}" srcOrd="0" destOrd="0" parTransId="{E6739C37-8D83-4F05-9290-05EE21E9F1AB}" sibTransId="{DF15CFD8-C6AE-4964-BAAA-56C075053374}"/>
    <dgm:cxn modelId="{E0AB6F93-1621-4B10-8A10-66EF3B3602F8}" type="presOf" srcId="{33C9097A-37FA-484E-B2FB-6E4392F7D208}" destId="{05F0CBBA-A608-4972-B4D2-290CAB46C79F}" srcOrd="0" destOrd="0" presId="urn:microsoft.com/office/officeart/2005/8/layout/vList2"/>
    <dgm:cxn modelId="{C9DC7FD2-C03E-4CBC-9A39-5B2F9FF877E7}" type="presOf" srcId="{1454B803-1149-4E13-8CCC-D13208277278}" destId="{4C747FBE-83EC-48DA-8E6C-0723B6518F85}" srcOrd="0" destOrd="0" presId="urn:microsoft.com/office/officeart/2005/8/layout/vList2"/>
    <dgm:cxn modelId="{A6F439F6-BF24-4681-B91E-CDF64CABC12C}" type="presOf" srcId="{3D2FC2B1-B03F-49C4-BFD9-E060E8241308}" destId="{B259FF60-F9C1-4BE7-B05B-387437CB6488}" srcOrd="0" destOrd="0" presId="urn:microsoft.com/office/officeart/2005/8/layout/vList2"/>
    <dgm:cxn modelId="{1BC54EF6-B09D-48C8-97C2-F51255546C1C}" srcId="{33C9097A-37FA-484E-B2FB-6E4392F7D208}" destId="{1454B803-1149-4E13-8CCC-D13208277278}" srcOrd="2" destOrd="0" parTransId="{2684B496-79C7-4662-8330-51E122DBE0F6}" sibTransId="{63B5F21C-0E6D-4CD1-BDDE-16BE21FC65C8}"/>
    <dgm:cxn modelId="{1B317D66-A0F3-44F9-94D7-9CDBB473DAE4}" type="presParOf" srcId="{05F0CBBA-A608-4972-B4D2-290CAB46C79F}" destId="{C84CACA0-581A-441A-B17D-D0DF118C718B}" srcOrd="0" destOrd="0" presId="urn:microsoft.com/office/officeart/2005/8/layout/vList2"/>
    <dgm:cxn modelId="{CAB54A8F-A9D7-4E9F-9F54-F6A6A7805097}" type="presParOf" srcId="{05F0CBBA-A608-4972-B4D2-290CAB46C79F}" destId="{58E88B7A-4C79-41BD-910F-A619AD15C563}" srcOrd="1" destOrd="0" presId="urn:microsoft.com/office/officeart/2005/8/layout/vList2"/>
    <dgm:cxn modelId="{7563A073-DED8-4267-9F63-A7D1D7E457F1}" type="presParOf" srcId="{05F0CBBA-A608-4972-B4D2-290CAB46C79F}" destId="{B259FF60-F9C1-4BE7-B05B-387437CB6488}" srcOrd="2" destOrd="0" presId="urn:microsoft.com/office/officeart/2005/8/layout/vList2"/>
    <dgm:cxn modelId="{3D8E3E60-3FAF-4758-BABA-65DC90104141}" type="presParOf" srcId="{05F0CBBA-A608-4972-B4D2-290CAB46C79F}" destId="{2AAA7A27-B81E-4483-A21D-E7996E321207}" srcOrd="3" destOrd="0" presId="urn:microsoft.com/office/officeart/2005/8/layout/vList2"/>
    <dgm:cxn modelId="{5029D696-F372-42D7-8698-001F4E8DA404}" type="presParOf" srcId="{05F0CBBA-A608-4972-B4D2-290CAB46C79F}" destId="{4C747FBE-83EC-48DA-8E6C-0723B6518F8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3C9097A-37FA-484E-B2FB-6E4392F7D208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454B803-1149-4E13-8CCC-D13208277278}">
      <dgm:prSet phldr="0"/>
      <dgm:spPr/>
      <dgm:t>
        <a:bodyPr/>
        <a:lstStyle/>
        <a:p>
          <a:r>
            <a:rPr lang="fr-FR" dirty="0">
              <a:latin typeface="Calibri"/>
              <a:cs typeface="Calibri"/>
            </a:rPr>
            <a:t>Valider le processus d’accès sécurisé aux données.</a:t>
          </a:r>
          <a:r>
            <a:rPr lang="en-US" dirty="0">
              <a:latin typeface="Calibri"/>
              <a:cs typeface="Calibri"/>
            </a:rPr>
            <a:t> </a:t>
          </a:r>
          <a:endParaRPr lang="en-US" dirty="0"/>
        </a:p>
      </dgm:t>
    </dgm:pt>
    <dgm:pt modelId="{2684B496-79C7-4662-8330-51E122DBE0F6}" type="parTrans" cxnId="{1BC54EF6-B09D-48C8-97C2-F51255546C1C}">
      <dgm:prSet/>
      <dgm:spPr/>
    </dgm:pt>
    <dgm:pt modelId="{63B5F21C-0E6D-4CD1-BDDE-16BE21FC65C8}" type="sibTrans" cxnId="{1BC54EF6-B09D-48C8-97C2-F51255546C1C}">
      <dgm:prSet/>
      <dgm:spPr/>
    </dgm:pt>
    <dgm:pt modelId="{3D2FC2B1-B03F-49C4-BFD9-E060E8241308}">
      <dgm:prSet phldr="0"/>
      <dgm:spPr/>
      <dgm:t>
        <a:bodyPr/>
        <a:lstStyle/>
        <a:p>
          <a:pPr algn="l" rtl="0"/>
          <a:r>
            <a:rPr lang="fr-FR" dirty="0">
              <a:latin typeface="Calibri"/>
              <a:cs typeface="Calibri"/>
            </a:rPr>
            <a:t>Tester un volume de 10 à 20% de données.</a:t>
          </a:r>
          <a:endParaRPr lang="fr-FR" dirty="0"/>
        </a:p>
      </dgm:t>
    </dgm:pt>
    <dgm:pt modelId="{6A5A8CEF-A98D-409C-BD01-F77489EC14AB}" type="parTrans" cxnId="{865B280A-3453-486B-A5A4-E4C175CC2B22}">
      <dgm:prSet/>
      <dgm:spPr/>
    </dgm:pt>
    <dgm:pt modelId="{511DE8BF-04E1-4A12-807A-78ACF2EC6CA5}" type="sibTrans" cxnId="{865B280A-3453-486B-A5A4-E4C175CC2B22}">
      <dgm:prSet/>
      <dgm:spPr/>
    </dgm:pt>
    <dgm:pt modelId="{DB4B734C-7CBB-4AD0-A6AF-096313694C06}">
      <dgm:prSet phldr="0"/>
      <dgm:spPr/>
      <dgm:t>
        <a:bodyPr/>
        <a:lstStyle/>
        <a:p>
          <a:pPr algn="l"/>
          <a:r>
            <a:rPr lang="fr-FR" dirty="0">
              <a:latin typeface="Calibri"/>
              <a:cs typeface="Calibri"/>
            </a:rPr>
            <a:t>Services UP en production</a:t>
          </a:r>
          <a:r>
            <a:rPr lang="en-US" dirty="0">
              <a:latin typeface="Calibri"/>
              <a:cs typeface="Calibri"/>
            </a:rPr>
            <a:t> </a:t>
          </a:r>
          <a:endParaRPr lang="fr-FR" dirty="0"/>
        </a:p>
      </dgm:t>
    </dgm:pt>
    <dgm:pt modelId="{E6739C37-8D83-4F05-9290-05EE21E9F1AB}" type="parTrans" cxnId="{0F8AD97D-6F94-41FD-BB3C-D62F41B79C64}">
      <dgm:prSet/>
      <dgm:spPr/>
    </dgm:pt>
    <dgm:pt modelId="{DF15CFD8-C6AE-4964-BAAA-56C075053374}" type="sibTrans" cxnId="{0F8AD97D-6F94-41FD-BB3C-D62F41B79C64}">
      <dgm:prSet/>
      <dgm:spPr/>
    </dgm:pt>
    <dgm:pt modelId="{8F67FE93-2AB1-4C97-8D0D-0DB4A8663032}">
      <dgm:prSet phldr="0"/>
      <dgm:spPr/>
      <dgm:t>
        <a:bodyPr/>
        <a:lstStyle/>
        <a:p>
          <a:pPr algn="l" rtl="0"/>
          <a:r>
            <a:rPr lang="fr-FR" dirty="0">
              <a:latin typeface="Calibri"/>
              <a:cs typeface="Calibri"/>
            </a:rPr>
            <a:t>0 incidents de disponibilités.</a:t>
          </a:r>
          <a:r>
            <a:rPr lang="en-US" dirty="0">
              <a:latin typeface="Calibri"/>
              <a:cs typeface="Calibri"/>
            </a:rPr>
            <a:t> </a:t>
          </a:r>
          <a:endParaRPr lang="fr-FR" dirty="0"/>
        </a:p>
      </dgm:t>
    </dgm:pt>
    <dgm:pt modelId="{8C6AF27C-8EC7-4F79-9887-09BC1371360E}" type="parTrans" cxnId="{D90CACD4-D724-4FE9-81EF-54DE85E8A459}">
      <dgm:prSet/>
      <dgm:spPr/>
    </dgm:pt>
    <dgm:pt modelId="{939C623B-AC44-4867-A5CA-58F63F0412BF}" type="sibTrans" cxnId="{D90CACD4-D724-4FE9-81EF-54DE85E8A459}">
      <dgm:prSet/>
      <dgm:spPr/>
    </dgm:pt>
    <dgm:pt modelId="{05F0CBBA-A608-4972-B4D2-290CAB46C79F}" type="pres">
      <dgm:prSet presAssocID="{33C9097A-37FA-484E-B2FB-6E4392F7D208}" presName="linear" presStyleCnt="0">
        <dgm:presLayoutVars>
          <dgm:animLvl val="lvl"/>
          <dgm:resizeHandles val="exact"/>
        </dgm:presLayoutVars>
      </dgm:prSet>
      <dgm:spPr/>
    </dgm:pt>
    <dgm:pt modelId="{C84CACA0-581A-441A-B17D-D0DF118C718B}" type="pres">
      <dgm:prSet presAssocID="{DB4B734C-7CBB-4AD0-A6AF-096313694C0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8E88B7A-4C79-41BD-910F-A619AD15C563}" type="pres">
      <dgm:prSet presAssocID="{DF15CFD8-C6AE-4964-BAAA-56C075053374}" presName="spacer" presStyleCnt="0"/>
      <dgm:spPr/>
    </dgm:pt>
    <dgm:pt modelId="{2A80EFEC-BD82-4C07-A43C-1DAB6A0477B6}" type="pres">
      <dgm:prSet presAssocID="{8F67FE93-2AB1-4C97-8D0D-0DB4A866303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D61987B-DF80-4996-A4CB-DDC99A912F2A}" type="pres">
      <dgm:prSet presAssocID="{939C623B-AC44-4867-A5CA-58F63F0412BF}" presName="spacer" presStyleCnt="0"/>
      <dgm:spPr/>
    </dgm:pt>
    <dgm:pt modelId="{B259FF60-F9C1-4BE7-B05B-387437CB6488}" type="pres">
      <dgm:prSet presAssocID="{3D2FC2B1-B03F-49C4-BFD9-E060E824130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AAA7A27-B81E-4483-A21D-E7996E321207}" type="pres">
      <dgm:prSet presAssocID="{511DE8BF-04E1-4A12-807A-78ACF2EC6CA5}" presName="spacer" presStyleCnt="0"/>
      <dgm:spPr/>
    </dgm:pt>
    <dgm:pt modelId="{4C747FBE-83EC-48DA-8E6C-0723B6518F85}" type="pres">
      <dgm:prSet presAssocID="{1454B803-1149-4E13-8CCC-D1320827727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B21C109-B9AE-4EBF-9BAC-A036B6950EF3}" type="presOf" srcId="{1454B803-1149-4E13-8CCC-D13208277278}" destId="{4C747FBE-83EC-48DA-8E6C-0723B6518F85}" srcOrd="0" destOrd="0" presId="urn:microsoft.com/office/officeart/2005/8/layout/vList2"/>
    <dgm:cxn modelId="{865B280A-3453-486B-A5A4-E4C175CC2B22}" srcId="{33C9097A-37FA-484E-B2FB-6E4392F7D208}" destId="{3D2FC2B1-B03F-49C4-BFD9-E060E8241308}" srcOrd="2" destOrd="0" parTransId="{6A5A8CEF-A98D-409C-BD01-F77489EC14AB}" sibTransId="{511DE8BF-04E1-4A12-807A-78ACF2EC6CA5}"/>
    <dgm:cxn modelId="{53FE713A-8CEB-4D35-8D06-7944872EA5CF}" type="presOf" srcId="{3D2FC2B1-B03F-49C4-BFD9-E060E8241308}" destId="{B259FF60-F9C1-4BE7-B05B-387437CB6488}" srcOrd="0" destOrd="0" presId="urn:microsoft.com/office/officeart/2005/8/layout/vList2"/>
    <dgm:cxn modelId="{2FFBEE3D-0E5F-4FC0-ADA6-041E97EC3976}" type="presOf" srcId="{8F67FE93-2AB1-4C97-8D0D-0DB4A8663032}" destId="{2A80EFEC-BD82-4C07-A43C-1DAB6A0477B6}" srcOrd="0" destOrd="0" presId="urn:microsoft.com/office/officeart/2005/8/layout/vList2"/>
    <dgm:cxn modelId="{C3FE3578-E489-4976-A0CF-AF91741941BB}" type="presOf" srcId="{DB4B734C-7CBB-4AD0-A6AF-096313694C06}" destId="{C84CACA0-581A-441A-B17D-D0DF118C718B}" srcOrd="0" destOrd="0" presId="urn:microsoft.com/office/officeart/2005/8/layout/vList2"/>
    <dgm:cxn modelId="{0F8AD97D-6F94-41FD-BB3C-D62F41B79C64}" srcId="{33C9097A-37FA-484E-B2FB-6E4392F7D208}" destId="{DB4B734C-7CBB-4AD0-A6AF-096313694C06}" srcOrd="0" destOrd="0" parTransId="{E6739C37-8D83-4F05-9290-05EE21E9F1AB}" sibTransId="{DF15CFD8-C6AE-4964-BAAA-56C075053374}"/>
    <dgm:cxn modelId="{E0AB6F93-1621-4B10-8A10-66EF3B3602F8}" type="presOf" srcId="{33C9097A-37FA-484E-B2FB-6E4392F7D208}" destId="{05F0CBBA-A608-4972-B4D2-290CAB46C79F}" srcOrd="0" destOrd="0" presId="urn:microsoft.com/office/officeart/2005/8/layout/vList2"/>
    <dgm:cxn modelId="{D90CACD4-D724-4FE9-81EF-54DE85E8A459}" srcId="{33C9097A-37FA-484E-B2FB-6E4392F7D208}" destId="{8F67FE93-2AB1-4C97-8D0D-0DB4A8663032}" srcOrd="1" destOrd="0" parTransId="{8C6AF27C-8EC7-4F79-9887-09BC1371360E}" sibTransId="{939C623B-AC44-4867-A5CA-58F63F0412BF}"/>
    <dgm:cxn modelId="{1BC54EF6-B09D-48C8-97C2-F51255546C1C}" srcId="{33C9097A-37FA-484E-B2FB-6E4392F7D208}" destId="{1454B803-1149-4E13-8CCC-D13208277278}" srcOrd="3" destOrd="0" parTransId="{2684B496-79C7-4662-8330-51E122DBE0F6}" sibTransId="{63B5F21C-0E6D-4CD1-BDDE-16BE21FC65C8}"/>
    <dgm:cxn modelId="{5F948DF2-C9BD-433D-AE7A-51AA87EC0DE7}" type="presParOf" srcId="{05F0CBBA-A608-4972-B4D2-290CAB46C79F}" destId="{C84CACA0-581A-441A-B17D-D0DF118C718B}" srcOrd="0" destOrd="0" presId="urn:microsoft.com/office/officeart/2005/8/layout/vList2"/>
    <dgm:cxn modelId="{A3F1E051-163D-4087-AFC4-516E396D6234}" type="presParOf" srcId="{05F0CBBA-A608-4972-B4D2-290CAB46C79F}" destId="{58E88B7A-4C79-41BD-910F-A619AD15C563}" srcOrd="1" destOrd="0" presId="urn:microsoft.com/office/officeart/2005/8/layout/vList2"/>
    <dgm:cxn modelId="{59458609-4443-4398-9A8C-91F8842D935D}" type="presParOf" srcId="{05F0CBBA-A608-4972-B4D2-290CAB46C79F}" destId="{2A80EFEC-BD82-4C07-A43C-1DAB6A0477B6}" srcOrd="2" destOrd="0" presId="urn:microsoft.com/office/officeart/2005/8/layout/vList2"/>
    <dgm:cxn modelId="{B496C998-E6F9-464C-B46D-21C16729C967}" type="presParOf" srcId="{05F0CBBA-A608-4972-B4D2-290CAB46C79F}" destId="{4D61987B-DF80-4996-A4CB-DDC99A912F2A}" srcOrd="3" destOrd="0" presId="urn:microsoft.com/office/officeart/2005/8/layout/vList2"/>
    <dgm:cxn modelId="{D9EBEAA5-91D6-4D36-A067-4B168F6D0C62}" type="presParOf" srcId="{05F0CBBA-A608-4972-B4D2-290CAB46C79F}" destId="{B259FF60-F9C1-4BE7-B05B-387437CB6488}" srcOrd="4" destOrd="0" presId="urn:microsoft.com/office/officeart/2005/8/layout/vList2"/>
    <dgm:cxn modelId="{4B46F3DC-A09A-4548-A6F2-07C87F22991B}" type="presParOf" srcId="{05F0CBBA-A608-4972-B4D2-290CAB46C79F}" destId="{2AAA7A27-B81E-4483-A21D-E7996E321207}" srcOrd="5" destOrd="0" presId="urn:microsoft.com/office/officeart/2005/8/layout/vList2"/>
    <dgm:cxn modelId="{23967CF2-99C3-4612-8040-36D7A9EFA0BD}" type="presParOf" srcId="{05F0CBBA-A608-4972-B4D2-290CAB46C79F}" destId="{4C747FBE-83EC-48DA-8E6C-0723B6518F8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C9097A-37FA-484E-B2FB-6E4392F7D208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454B803-1149-4E13-8CCC-D13208277278}">
      <dgm:prSet phldr="0"/>
      <dgm:spPr/>
      <dgm:t>
        <a:bodyPr/>
        <a:lstStyle/>
        <a:p>
          <a:pPr rtl="0"/>
          <a:r>
            <a:rPr lang="fr-FR" dirty="0">
              <a:solidFill>
                <a:srgbClr val="92D050"/>
              </a:solidFill>
              <a:latin typeface="Trebuchet MS" panose="020B0603020202020204"/>
            </a:rPr>
            <a:t>Faisabilité de projet de migration</a:t>
          </a:r>
          <a:endParaRPr lang="fr-FR" dirty="0">
            <a:solidFill>
              <a:srgbClr val="92D050"/>
            </a:solidFill>
          </a:endParaRPr>
        </a:p>
      </dgm:t>
    </dgm:pt>
    <dgm:pt modelId="{2684B496-79C7-4662-8330-51E122DBE0F6}" type="parTrans" cxnId="{1BC54EF6-B09D-48C8-97C2-F51255546C1C}">
      <dgm:prSet/>
      <dgm:spPr/>
    </dgm:pt>
    <dgm:pt modelId="{63B5F21C-0E6D-4CD1-BDDE-16BE21FC65C8}" type="sibTrans" cxnId="{1BC54EF6-B09D-48C8-97C2-F51255546C1C}">
      <dgm:prSet/>
      <dgm:spPr/>
    </dgm:pt>
    <dgm:pt modelId="{3ABE2FCD-4496-41F8-8E60-F1D943610B88}">
      <dgm:prSet phldr="0"/>
      <dgm:spPr/>
      <dgm:t>
        <a:bodyPr/>
        <a:lstStyle/>
        <a:p>
          <a:pPr rtl="0"/>
          <a:r>
            <a:rPr lang="fr-FR">
              <a:latin typeface="Trebuchet MS" panose="020B0603020202020204"/>
            </a:rPr>
            <a:t>Coût</a:t>
          </a:r>
          <a:r>
            <a:rPr lang="fr-FR" b="0"/>
            <a:t> de </a:t>
          </a:r>
          <a:r>
            <a:rPr lang="fr-FR" b="0">
              <a:solidFill>
                <a:srgbClr val="92D050"/>
              </a:solidFill>
            </a:rPr>
            <a:t>50 000 $</a:t>
          </a:r>
          <a:r>
            <a:rPr lang="fr-FR" b="0">
              <a:solidFill>
                <a:schemeClr val="bg1"/>
              </a:solidFill>
            </a:rPr>
            <a:t> </a:t>
          </a:r>
          <a:r>
            <a:rPr lang="fr-FR" b="0" dirty="0">
              <a:solidFill>
                <a:schemeClr val="tx1"/>
              </a:solidFill>
              <a:latin typeface="Trebuchet MS" panose="020B0603020202020204"/>
            </a:rPr>
            <a:t>pour</a:t>
          </a:r>
          <a:r>
            <a:rPr lang="fr-FR" dirty="0">
              <a:solidFill>
                <a:schemeClr val="tx1"/>
              </a:solidFill>
              <a:latin typeface="Trebuchet MS" panose="020B0603020202020204"/>
            </a:rPr>
            <a:t> le projet de migration</a:t>
          </a:r>
          <a:endParaRPr lang="fr-FR" dirty="0">
            <a:solidFill>
              <a:schemeClr val="tx1"/>
            </a:solidFill>
          </a:endParaRPr>
        </a:p>
      </dgm:t>
    </dgm:pt>
    <dgm:pt modelId="{D8DDFD0A-0E07-4FD9-A2D7-1E98A4D19BC5}" type="parTrans" cxnId="{3A279082-A710-470F-9003-993AD771AEE7}">
      <dgm:prSet/>
      <dgm:spPr/>
    </dgm:pt>
    <dgm:pt modelId="{F3EDFD18-691A-4D45-BE3A-A56DAF923ABC}" type="sibTrans" cxnId="{3A279082-A710-470F-9003-993AD771AEE7}">
      <dgm:prSet/>
      <dgm:spPr/>
    </dgm:pt>
    <dgm:pt modelId="{3D2FC2B1-B03F-49C4-BFD9-E060E8241308}">
      <dgm:prSet phldr="0"/>
      <dgm:spPr/>
      <dgm:t>
        <a:bodyPr/>
        <a:lstStyle/>
        <a:p>
          <a:pPr algn="l" rtl="0"/>
          <a:r>
            <a:rPr lang="fr-FR">
              <a:latin typeface="Trebuchet MS" panose="020B0603020202020204"/>
            </a:rPr>
            <a:t>Période</a:t>
          </a:r>
          <a:r>
            <a:rPr lang="fr-FR"/>
            <a:t> de </a:t>
          </a:r>
          <a:r>
            <a:rPr lang="fr-FR">
              <a:latin typeface="Trebuchet MS" panose="020B0603020202020204"/>
            </a:rPr>
            <a:t>1 mois</a:t>
          </a:r>
          <a:r>
            <a:rPr lang="fr-FR"/>
            <a:t> pour </a:t>
          </a:r>
          <a:r>
            <a:rPr lang="fr-FR" dirty="0">
              <a:latin typeface="Trebuchet MS" panose="020B0603020202020204"/>
            </a:rPr>
            <a:t>l'étude</a:t>
          </a:r>
          <a:endParaRPr lang="fr-FR" dirty="0"/>
        </a:p>
      </dgm:t>
    </dgm:pt>
    <dgm:pt modelId="{6A5A8CEF-A98D-409C-BD01-F77489EC14AB}" type="parTrans" cxnId="{865B280A-3453-486B-A5A4-E4C175CC2B22}">
      <dgm:prSet/>
      <dgm:spPr/>
    </dgm:pt>
    <dgm:pt modelId="{511DE8BF-04E1-4A12-807A-78ACF2EC6CA5}" type="sibTrans" cxnId="{865B280A-3453-486B-A5A4-E4C175CC2B22}">
      <dgm:prSet/>
      <dgm:spPr/>
    </dgm:pt>
    <dgm:pt modelId="{3AEF9C40-6A74-4610-8658-5C8C2144EEF3}">
      <dgm:prSet phldr="0"/>
      <dgm:spPr/>
      <dgm:t>
        <a:bodyPr/>
        <a:lstStyle/>
        <a:p>
          <a:r>
            <a:rPr lang="fr-FR" dirty="0">
              <a:latin typeface="Trebuchet MS" panose="020B0603020202020204"/>
            </a:rPr>
            <a:t>RoadMap</a:t>
          </a:r>
        </a:p>
      </dgm:t>
    </dgm:pt>
    <dgm:pt modelId="{2FF0C30A-21A4-4C7C-9696-B9AD6F4155BF}" type="parTrans" cxnId="{8CAE1770-A841-49FC-820E-E07388EE8EAE}">
      <dgm:prSet/>
      <dgm:spPr/>
    </dgm:pt>
    <dgm:pt modelId="{F4323A78-5739-4C17-9F47-E39002BC9330}" type="sibTrans" cxnId="{8CAE1770-A841-49FC-820E-E07388EE8EAE}">
      <dgm:prSet/>
      <dgm:spPr/>
    </dgm:pt>
    <dgm:pt modelId="{54F9D519-942F-4B5E-AEE4-44F966AB6FCD}">
      <dgm:prSet phldr="0"/>
      <dgm:spPr/>
      <dgm:t>
        <a:bodyPr/>
        <a:lstStyle/>
        <a:p>
          <a:pPr rtl="0"/>
          <a:r>
            <a:rPr lang="fr-FR" dirty="0">
              <a:latin typeface="Trebuchet MS" panose="020B0603020202020204"/>
            </a:rPr>
            <a:t>Plan d'implémentation</a:t>
          </a:r>
        </a:p>
      </dgm:t>
    </dgm:pt>
    <dgm:pt modelId="{3338E8FD-D27D-4CFB-B208-94D6E5A46B3E}" type="parTrans" cxnId="{794C72C6-7ABF-4791-BE24-EACDE4D2C978}">
      <dgm:prSet/>
      <dgm:spPr/>
    </dgm:pt>
    <dgm:pt modelId="{879F9654-789C-4FD5-96C6-98BC10F8E8F8}" type="sibTrans" cxnId="{794C72C6-7ABF-4791-BE24-EACDE4D2C978}">
      <dgm:prSet/>
      <dgm:spPr/>
    </dgm:pt>
    <dgm:pt modelId="{05F0CBBA-A608-4972-B4D2-290CAB46C79F}" type="pres">
      <dgm:prSet presAssocID="{33C9097A-37FA-484E-B2FB-6E4392F7D208}" presName="linear" presStyleCnt="0">
        <dgm:presLayoutVars>
          <dgm:animLvl val="lvl"/>
          <dgm:resizeHandles val="exact"/>
        </dgm:presLayoutVars>
      </dgm:prSet>
      <dgm:spPr/>
    </dgm:pt>
    <dgm:pt modelId="{DF14E8C7-E3AE-447D-9058-81185AB888F8}" type="pres">
      <dgm:prSet presAssocID="{3ABE2FCD-4496-41F8-8E60-F1D943610B8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A1FBD7C-15E5-4AA4-9044-39FF294D18C6}" type="pres">
      <dgm:prSet presAssocID="{F3EDFD18-691A-4D45-BE3A-A56DAF923ABC}" presName="spacer" presStyleCnt="0"/>
      <dgm:spPr/>
    </dgm:pt>
    <dgm:pt modelId="{B259FF60-F9C1-4BE7-B05B-387437CB6488}" type="pres">
      <dgm:prSet presAssocID="{3D2FC2B1-B03F-49C4-BFD9-E060E824130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AAA7A27-B81E-4483-A21D-E7996E321207}" type="pres">
      <dgm:prSet presAssocID="{511DE8BF-04E1-4A12-807A-78ACF2EC6CA5}" presName="spacer" presStyleCnt="0"/>
      <dgm:spPr/>
    </dgm:pt>
    <dgm:pt modelId="{4C747FBE-83EC-48DA-8E6C-0723B6518F85}" type="pres">
      <dgm:prSet presAssocID="{1454B803-1149-4E13-8CCC-D1320827727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58E531F-636B-45EF-99DE-CFD859C946D9}" type="pres">
      <dgm:prSet presAssocID="{63B5F21C-0E6D-4CD1-BDDE-16BE21FC65C8}" presName="spacer" presStyleCnt="0"/>
      <dgm:spPr/>
    </dgm:pt>
    <dgm:pt modelId="{46F3D3F7-8DBF-43FF-8C0B-CFEA71442ED8}" type="pres">
      <dgm:prSet presAssocID="{3AEF9C40-6A74-4610-8658-5C8C2144EEF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ABED824-ACD7-4337-B771-6223B908CC85}" type="pres">
      <dgm:prSet presAssocID="{F4323A78-5739-4C17-9F47-E39002BC9330}" presName="spacer" presStyleCnt="0"/>
      <dgm:spPr/>
    </dgm:pt>
    <dgm:pt modelId="{0F33CD8C-5187-40A3-A60B-6E9BAE77BCA6}" type="pres">
      <dgm:prSet presAssocID="{54F9D519-942F-4B5E-AEE4-44F966AB6FC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B5F5B05-E658-4A5B-8C12-C12075F89A9A}" type="presOf" srcId="{1454B803-1149-4E13-8CCC-D13208277278}" destId="{4C747FBE-83EC-48DA-8E6C-0723B6518F85}" srcOrd="0" destOrd="0" presId="urn:microsoft.com/office/officeart/2005/8/layout/vList2"/>
    <dgm:cxn modelId="{865B280A-3453-486B-A5A4-E4C175CC2B22}" srcId="{33C9097A-37FA-484E-B2FB-6E4392F7D208}" destId="{3D2FC2B1-B03F-49C4-BFD9-E060E8241308}" srcOrd="1" destOrd="0" parTransId="{6A5A8CEF-A98D-409C-BD01-F77489EC14AB}" sibTransId="{511DE8BF-04E1-4A12-807A-78ACF2EC6CA5}"/>
    <dgm:cxn modelId="{C9B2284A-2F30-4ADE-85BD-D43EAE63B4BA}" type="presOf" srcId="{54F9D519-942F-4B5E-AEE4-44F966AB6FCD}" destId="{0F33CD8C-5187-40A3-A60B-6E9BAE77BCA6}" srcOrd="0" destOrd="0" presId="urn:microsoft.com/office/officeart/2005/8/layout/vList2"/>
    <dgm:cxn modelId="{6AF4684F-F04F-4D33-AC50-B057A86B7C38}" type="presOf" srcId="{3ABE2FCD-4496-41F8-8E60-F1D943610B88}" destId="{DF14E8C7-E3AE-447D-9058-81185AB888F8}" srcOrd="0" destOrd="0" presId="urn:microsoft.com/office/officeart/2005/8/layout/vList2"/>
    <dgm:cxn modelId="{34201350-0241-43DC-ACB0-7E7B8E01158C}" type="presOf" srcId="{3AEF9C40-6A74-4610-8658-5C8C2144EEF3}" destId="{46F3D3F7-8DBF-43FF-8C0B-CFEA71442ED8}" srcOrd="0" destOrd="0" presId="urn:microsoft.com/office/officeart/2005/8/layout/vList2"/>
    <dgm:cxn modelId="{8CAE1770-A841-49FC-820E-E07388EE8EAE}" srcId="{33C9097A-37FA-484E-B2FB-6E4392F7D208}" destId="{3AEF9C40-6A74-4610-8658-5C8C2144EEF3}" srcOrd="3" destOrd="0" parTransId="{2FF0C30A-21A4-4C7C-9696-B9AD6F4155BF}" sibTransId="{F4323A78-5739-4C17-9F47-E39002BC9330}"/>
    <dgm:cxn modelId="{3A279082-A710-470F-9003-993AD771AEE7}" srcId="{33C9097A-37FA-484E-B2FB-6E4392F7D208}" destId="{3ABE2FCD-4496-41F8-8E60-F1D943610B88}" srcOrd="0" destOrd="0" parTransId="{D8DDFD0A-0E07-4FD9-A2D7-1E98A4D19BC5}" sibTransId="{F3EDFD18-691A-4D45-BE3A-A56DAF923ABC}"/>
    <dgm:cxn modelId="{E0AB6F93-1621-4B10-8A10-66EF3B3602F8}" type="presOf" srcId="{33C9097A-37FA-484E-B2FB-6E4392F7D208}" destId="{05F0CBBA-A608-4972-B4D2-290CAB46C79F}" srcOrd="0" destOrd="0" presId="urn:microsoft.com/office/officeart/2005/8/layout/vList2"/>
    <dgm:cxn modelId="{21491DB3-686E-436D-BBCF-4A030962F65C}" type="presOf" srcId="{3D2FC2B1-B03F-49C4-BFD9-E060E8241308}" destId="{B259FF60-F9C1-4BE7-B05B-387437CB6488}" srcOrd="0" destOrd="0" presId="urn:microsoft.com/office/officeart/2005/8/layout/vList2"/>
    <dgm:cxn modelId="{794C72C6-7ABF-4791-BE24-EACDE4D2C978}" srcId="{33C9097A-37FA-484E-B2FB-6E4392F7D208}" destId="{54F9D519-942F-4B5E-AEE4-44F966AB6FCD}" srcOrd="4" destOrd="0" parTransId="{3338E8FD-D27D-4CFB-B208-94D6E5A46B3E}" sibTransId="{879F9654-789C-4FD5-96C6-98BC10F8E8F8}"/>
    <dgm:cxn modelId="{1BC54EF6-B09D-48C8-97C2-F51255546C1C}" srcId="{33C9097A-37FA-484E-B2FB-6E4392F7D208}" destId="{1454B803-1149-4E13-8CCC-D13208277278}" srcOrd="2" destOrd="0" parTransId="{2684B496-79C7-4662-8330-51E122DBE0F6}" sibTransId="{63B5F21C-0E6D-4CD1-BDDE-16BE21FC65C8}"/>
    <dgm:cxn modelId="{4ACD40D8-D0BD-4674-8BAB-4E72A25B7D92}" type="presParOf" srcId="{05F0CBBA-A608-4972-B4D2-290CAB46C79F}" destId="{DF14E8C7-E3AE-447D-9058-81185AB888F8}" srcOrd="0" destOrd="0" presId="urn:microsoft.com/office/officeart/2005/8/layout/vList2"/>
    <dgm:cxn modelId="{2F9A652B-55F7-4FDA-A44E-BA316933B46A}" type="presParOf" srcId="{05F0CBBA-A608-4972-B4D2-290CAB46C79F}" destId="{1A1FBD7C-15E5-4AA4-9044-39FF294D18C6}" srcOrd="1" destOrd="0" presId="urn:microsoft.com/office/officeart/2005/8/layout/vList2"/>
    <dgm:cxn modelId="{3A953619-574F-49D7-A35D-5BE0B1C5585C}" type="presParOf" srcId="{05F0CBBA-A608-4972-B4D2-290CAB46C79F}" destId="{B259FF60-F9C1-4BE7-B05B-387437CB6488}" srcOrd="2" destOrd="0" presId="urn:microsoft.com/office/officeart/2005/8/layout/vList2"/>
    <dgm:cxn modelId="{F3FD596C-CC45-4BB1-8333-22BFA8E0263E}" type="presParOf" srcId="{05F0CBBA-A608-4972-B4D2-290CAB46C79F}" destId="{2AAA7A27-B81E-4483-A21D-E7996E321207}" srcOrd="3" destOrd="0" presId="urn:microsoft.com/office/officeart/2005/8/layout/vList2"/>
    <dgm:cxn modelId="{A165E708-DBC2-4296-A022-2F9147F4921D}" type="presParOf" srcId="{05F0CBBA-A608-4972-B4D2-290CAB46C79F}" destId="{4C747FBE-83EC-48DA-8E6C-0723B6518F85}" srcOrd="4" destOrd="0" presId="urn:microsoft.com/office/officeart/2005/8/layout/vList2"/>
    <dgm:cxn modelId="{BF47D3F6-8EE4-42C9-BDF8-B5AAD20DF304}" type="presParOf" srcId="{05F0CBBA-A608-4972-B4D2-290CAB46C79F}" destId="{058E531F-636B-45EF-99DE-CFD859C946D9}" srcOrd="5" destOrd="0" presId="urn:microsoft.com/office/officeart/2005/8/layout/vList2"/>
    <dgm:cxn modelId="{6317FB52-C108-44FF-8A6F-E26096FA2721}" type="presParOf" srcId="{05F0CBBA-A608-4972-B4D2-290CAB46C79F}" destId="{46F3D3F7-8DBF-43FF-8C0B-CFEA71442ED8}" srcOrd="6" destOrd="0" presId="urn:microsoft.com/office/officeart/2005/8/layout/vList2"/>
    <dgm:cxn modelId="{D8CAA462-16B3-4B2C-B69E-17A4467D8D37}" type="presParOf" srcId="{05F0CBBA-A608-4972-B4D2-290CAB46C79F}" destId="{5ABED824-ACD7-4337-B771-6223B908CC85}" srcOrd="7" destOrd="0" presId="urn:microsoft.com/office/officeart/2005/8/layout/vList2"/>
    <dgm:cxn modelId="{27989680-030A-4290-BABC-30DC9B12B5ED}" type="presParOf" srcId="{05F0CBBA-A608-4972-B4D2-290CAB46C79F}" destId="{0F33CD8C-5187-40A3-A60B-6E9BAE77BCA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3C9097A-37FA-484E-B2FB-6E4392F7D208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454B803-1149-4E13-8CCC-D13208277278}">
      <dgm:prSet phldr="0"/>
      <dgm:spPr/>
      <dgm:t>
        <a:bodyPr/>
        <a:lstStyle/>
        <a:p>
          <a:pPr rtl="0"/>
          <a:r>
            <a:rPr lang="fr-FR" dirty="0">
              <a:latin typeface="Calibri"/>
              <a:cs typeface="Calibri"/>
            </a:rPr>
            <a:t>La gestion des clients</a:t>
          </a:r>
          <a:r>
            <a:rPr lang="en-US" dirty="0">
              <a:latin typeface="Calibri"/>
              <a:cs typeface="Calibri"/>
            </a:rPr>
            <a:t> </a:t>
          </a:r>
        </a:p>
      </dgm:t>
    </dgm:pt>
    <dgm:pt modelId="{2684B496-79C7-4662-8330-51E122DBE0F6}" type="parTrans" cxnId="{1BC54EF6-B09D-48C8-97C2-F51255546C1C}">
      <dgm:prSet/>
      <dgm:spPr/>
    </dgm:pt>
    <dgm:pt modelId="{63B5F21C-0E6D-4CD1-BDDE-16BE21FC65C8}" type="sibTrans" cxnId="{1BC54EF6-B09D-48C8-97C2-F51255546C1C}">
      <dgm:prSet/>
      <dgm:spPr/>
    </dgm:pt>
    <dgm:pt modelId="{3ABE2FCD-4496-41F8-8E60-F1D943610B88}">
      <dgm:prSet phldr="0"/>
      <dgm:spPr/>
      <dgm:t>
        <a:bodyPr/>
        <a:lstStyle/>
        <a:p>
          <a:r>
            <a:rPr lang="fr-FR">
              <a:latin typeface="Calibri"/>
              <a:cs typeface="Calibri"/>
            </a:rPr>
            <a:t>La</a:t>
          </a:r>
          <a:r>
            <a:rPr lang="fr-FR" b="0" dirty="0">
              <a:latin typeface="Calibri"/>
              <a:cs typeface="Calibri"/>
            </a:rPr>
            <a:t> </a:t>
          </a:r>
          <a:r>
            <a:rPr lang="fr-FR" dirty="0">
              <a:latin typeface="Calibri"/>
              <a:cs typeface="Calibri"/>
            </a:rPr>
            <a:t>gestion des fournisseurs</a:t>
          </a:r>
          <a:endParaRPr lang="fr-FR" dirty="0"/>
        </a:p>
      </dgm:t>
    </dgm:pt>
    <dgm:pt modelId="{D8DDFD0A-0E07-4FD9-A2D7-1E98A4D19BC5}" type="parTrans" cxnId="{3A279082-A710-470F-9003-993AD771AEE7}">
      <dgm:prSet/>
      <dgm:spPr/>
    </dgm:pt>
    <dgm:pt modelId="{F3EDFD18-691A-4D45-BE3A-A56DAF923ABC}" type="sibTrans" cxnId="{3A279082-A710-470F-9003-993AD771AEE7}">
      <dgm:prSet/>
      <dgm:spPr/>
    </dgm:pt>
    <dgm:pt modelId="{3D2FC2B1-B03F-49C4-BFD9-E060E8241308}">
      <dgm:prSet phldr="0"/>
      <dgm:spPr/>
      <dgm:t>
        <a:bodyPr/>
        <a:lstStyle/>
        <a:p>
          <a:pPr algn="l" rtl="0"/>
          <a:r>
            <a:rPr lang="fr-FR"/>
            <a:t>La gestion des</a:t>
          </a:r>
          <a:r>
            <a:rPr lang="fr-FR" dirty="0"/>
            <a:t> stocks</a:t>
          </a:r>
        </a:p>
      </dgm:t>
    </dgm:pt>
    <dgm:pt modelId="{6A5A8CEF-A98D-409C-BD01-F77489EC14AB}" type="parTrans" cxnId="{865B280A-3453-486B-A5A4-E4C175CC2B22}">
      <dgm:prSet/>
      <dgm:spPr/>
    </dgm:pt>
    <dgm:pt modelId="{511DE8BF-04E1-4A12-807A-78ACF2EC6CA5}" type="sibTrans" cxnId="{865B280A-3453-486B-A5A4-E4C175CC2B22}">
      <dgm:prSet/>
      <dgm:spPr/>
    </dgm:pt>
    <dgm:pt modelId="{3AEF9C40-6A74-4610-8658-5C8C2144EEF3}">
      <dgm:prSet phldr="0"/>
      <dgm:spPr/>
      <dgm:t>
        <a:bodyPr/>
        <a:lstStyle/>
        <a:p>
          <a:r>
            <a:rPr lang="fr-FR" dirty="0">
              <a:latin typeface="Calibri"/>
              <a:cs typeface="Calibri"/>
            </a:rPr>
            <a:t>La gestion de domaine de production et de maintenance</a:t>
          </a:r>
          <a:endParaRPr lang="fr-FR" dirty="0"/>
        </a:p>
      </dgm:t>
    </dgm:pt>
    <dgm:pt modelId="{2FF0C30A-21A4-4C7C-9696-B9AD6F4155BF}" type="parTrans" cxnId="{8CAE1770-A841-49FC-820E-E07388EE8EAE}">
      <dgm:prSet/>
      <dgm:spPr/>
    </dgm:pt>
    <dgm:pt modelId="{F4323A78-5739-4C17-9F47-E39002BC9330}" type="sibTrans" cxnId="{8CAE1770-A841-49FC-820E-E07388EE8EAE}">
      <dgm:prSet/>
      <dgm:spPr/>
    </dgm:pt>
    <dgm:pt modelId="{05F0CBBA-A608-4972-B4D2-290CAB46C79F}" type="pres">
      <dgm:prSet presAssocID="{33C9097A-37FA-484E-B2FB-6E4392F7D208}" presName="linear" presStyleCnt="0">
        <dgm:presLayoutVars>
          <dgm:animLvl val="lvl"/>
          <dgm:resizeHandles val="exact"/>
        </dgm:presLayoutVars>
      </dgm:prSet>
      <dgm:spPr/>
    </dgm:pt>
    <dgm:pt modelId="{DF14E8C7-E3AE-447D-9058-81185AB888F8}" type="pres">
      <dgm:prSet presAssocID="{3ABE2FCD-4496-41F8-8E60-F1D943610B8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A1FBD7C-15E5-4AA4-9044-39FF294D18C6}" type="pres">
      <dgm:prSet presAssocID="{F3EDFD18-691A-4D45-BE3A-A56DAF923ABC}" presName="spacer" presStyleCnt="0"/>
      <dgm:spPr/>
    </dgm:pt>
    <dgm:pt modelId="{B259FF60-F9C1-4BE7-B05B-387437CB6488}" type="pres">
      <dgm:prSet presAssocID="{3D2FC2B1-B03F-49C4-BFD9-E060E824130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AAA7A27-B81E-4483-A21D-E7996E321207}" type="pres">
      <dgm:prSet presAssocID="{511DE8BF-04E1-4A12-807A-78ACF2EC6CA5}" presName="spacer" presStyleCnt="0"/>
      <dgm:spPr/>
    </dgm:pt>
    <dgm:pt modelId="{4C747FBE-83EC-48DA-8E6C-0723B6518F85}" type="pres">
      <dgm:prSet presAssocID="{1454B803-1149-4E13-8CCC-D1320827727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58E531F-636B-45EF-99DE-CFD859C946D9}" type="pres">
      <dgm:prSet presAssocID="{63B5F21C-0E6D-4CD1-BDDE-16BE21FC65C8}" presName="spacer" presStyleCnt="0"/>
      <dgm:spPr/>
    </dgm:pt>
    <dgm:pt modelId="{46F3D3F7-8DBF-43FF-8C0B-CFEA71442ED8}" type="pres">
      <dgm:prSet presAssocID="{3AEF9C40-6A74-4610-8658-5C8C2144EEF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B5F5B05-E658-4A5B-8C12-C12075F89A9A}" type="presOf" srcId="{1454B803-1149-4E13-8CCC-D13208277278}" destId="{4C747FBE-83EC-48DA-8E6C-0723B6518F85}" srcOrd="0" destOrd="0" presId="urn:microsoft.com/office/officeart/2005/8/layout/vList2"/>
    <dgm:cxn modelId="{865B280A-3453-486B-A5A4-E4C175CC2B22}" srcId="{33C9097A-37FA-484E-B2FB-6E4392F7D208}" destId="{3D2FC2B1-B03F-49C4-BFD9-E060E8241308}" srcOrd="1" destOrd="0" parTransId="{6A5A8CEF-A98D-409C-BD01-F77489EC14AB}" sibTransId="{511DE8BF-04E1-4A12-807A-78ACF2EC6CA5}"/>
    <dgm:cxn modelId="{6AF4684F-F04F-4D33-AC50-B057A86B7C38}" type="presOf" srcId="{3ABE2FCD-4496-41F8-8E60-F1D943610B88}" destId="{DF14E8C7-E3AE-447D-9058-81185AB888F8}" srcOrd="0" destOrd="0" presId="urn:microsoft.com/office/officeart/2005/8/layout/vList2"/>
    <dgm:cxn modelId="{34201350-0241-43DC-ACB0-7E7B8E01158C}" type="presOf" srcId="{3AEF9C40-6A74-4610-8658-5C8C2144EEF3}" destId="{46F3D3F7-8DBF-43FF-8C0B-CFEA71442ED8}" srcOrd="0" destOrd="0" presId="urn:microsoft.com/office/officeart/2005/8/layout/vList2"/>
    <dgm:cxn modelId="{8CAE1770-A841-49FC-820E-E07388EE8EAE}" srcId="{33C9097A-37FA-484E-B2FB-6E4392F7D208}" destId="{3AEF9C40-6A74-4610-8658-5C8C2144EEF3}" srcOrd="3" destOrd="0" parTransId="{2FF0C30A-21A4-4C7C-9696-B9AD6F4155BF}" sibTransId="{F4323A78-5739-4C17-9F47-E39002BC9330}"/>
    <dgm:cxn modelId="{3A279082-A710-470F-9003-993AD771AEE7}" srcId="{33C9097A-37FA-484E-B2FB-6E4392F7D208}" destId="{3ABE2FCD-4496-41F8-8E60-F1D943610B88}" srcOrd="0" destOrd="0" parTransId="{D8DDFD0A-0E07-4FD9-A2D7-1E98A4D19BC5}" sibTransId="{F3EDFD18-691A-4D45-BE3A-A56DAF923ABC}"/>
    <dgm:cxn modelId="{E0AB6F93-1621-4B10-8A10-66EF3B3602F8}" type="presOf" srcId="{33C9097A-37FA-484E-B2FB-6E4392F7D208}" destId="{05F0CBBA-A608-4972-B4D2-290CAB46C79F}" srcOrd="0" destOrd="0" presId="urn:microsoft.com/office/officeart/2005/8/layout/vList2"/>
    <dgm:cxn modelId="{21491DB3-686E-436D-BBCF-4A030962F65C}" type="presOf" srcId="{3D2FC2B1-B03F-49C4-BFD9-E060E8241308}" destId="{B259FF60-F9C1-4BE7-B05B-387437CB6488}" srcOrd="0" destOrd="0" presId="urn:microsoft.com/office/officeart/2005/8/layout/vList2"/>
    <dgm:cxn modelId="{1BC54EF6-B09D-48C8-97C2-F51255546C1C}" srcId="{33C9097A-37FA-484E-B2FB-6E4392F7D208}" destId="{1454B803-1149-4E13-8CCC-D13208277278}" srcOrd="2" destOrd="0" parTransId="{2684B496-79C7-4662-8330-51E122DBE0F6}" sibTransId="{63B5F21C-0E6D-4CD1-BDDE-16BE21FC65C8}"/>
    <dgm:cxn modelId="{4ACD40D8-D0BD-4674-8BAB-4E72A25B7D92}" type="presParOf" srcId="{05F0CBBA-A608-4972-B4D2-290CAB46C79F}" destId="{DF14E8C7-E3AE-447D-9058-81185AB888F8}" srcOrd="0" destOrd="0" presId="urn:microsoft.com/office/officeart/2005/8/layout/vList2"/>
    <dgm:cxn modelId="{2F9A652B-55F7-4FDA-A44E-BA316933B46A}" type="presParOf" srcId="{05F0CBBA-A608-4972-B4D2-290CAB46C79F}" destId="{1A1FBD7C-15E5-4AA4-9044-39FF294D18C6}" srcOrd="1" destOrd="0" presId="urn:microsoft.com/office/officeart/2005/8/layout/vList2"/>
    <dgm:cxn modelId="{3A953619-574F-49D7-A35D-5BE0B1C5585C}" type="presParOf" srcId="{05F0CBBA-A608-4972-B4D2-290CAB46C79F}" destId="{B259FF60-F9C1-4BE7-B05B-387437CB6488}" srcOrd="2" destOrd="0" presId="urn:microsoft.com/office/officeart/2005/8/layout/vList2"/>
    <dgm:cxn modelId="{F3FD596C-CC45-4BB1-8333-22BFA8E0263E}" type="presParOf" srcId="{05F0CBBA-A608-4972-B4D2-290CAB46C79F}" destId="{2AAA7A27-B81E-4483-A21D-E7996E321207}" srcOrd="3" destOrd="0" presId="urn:microsoft.com/office/officeart/2005/8/layout/vList2"/>
    <dgm:cxn modelId="{A165E708-DBC2-4296-A022-2F9147F4921D}" type="presParOf" srcId="{05F0CBBA-A608-4972-B4D2-290CAB46C79F}" destId="{4C747FBE-83EC-48DA-8E6C-0723B6518F85}" srcOrd="4" destOrd="0" presId="urn:microsoft.com/office/officeart/2005/8/layout/vList2"/>
    <dgm:cxn modelId="{BF47D3F6-8EE4-42C9-BDF8-B5AAD20DF304}" type="presParOf" srcId="{05F0CBBA-A608-4972-B4D2-290CAB46C79F}" destId="{058E531F-636B-45EF-99DE-CFD859C946D9}" srcOrd="5" destOrd="0" presId="urn:microsoft.com/office/officeart/2005/8/layout/vList2"/>
    <dgm:cxn modelId="{6317FB52-C108-44FF-8A6F-E26096FA2721}" type="presParOf" srcId="{05F0CBBA-A608-4972-B4D2-290CAB46C79F}" destId="{46F3D3F7-8DBF-43FF-8C0B-CFEA71442ED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3C9097A-37FA-484E-B2FB-6E4392F7D208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454B803-1149-4E13-8CCC-D13208277278}">
      <dgm:prSet phldr="0"/>
      <dgm:spPr/>
      <dgm:t>
        <a:bodyPr/>
        <a:lstStyle/>
        <a:p>
          <a:pPr rtl="0"/>
          <a:r>
            <a:rPr lang="fr-FR" dirty="0">
              <a:latin typeface="Calibri"/>
              <a:cs typeface="Calibri"/>
            </a:rPr>
            <a:t>La gestion des clients</a:t>
          </a:r>
          <a:r>
            <a:rPr lang="en-US" dirty="0">
              <a:latin typeface="Calibri"/>
              <a:cs typeface="Calibri"/>
            </a:rPr>
            <a:t> </a:t>
          </a:r>
        </a:p>
      </dgm:t>
    </dgm:pt>
    <dgm:pt modelId="{2684B496-79C7-4662-8330-51E122DBE0F6}" type="parTrans" cxnId="{1BC54EF6-B09D-48C8-97C2-F51255546C1C}">
      <dgm:prSet/>
      <dgm:spPr/>
    </dgm:pt>
    <dgm:pt modelId="{63B5F21C-0E6D-4CD1-BDDE-16BE21FC65C8}" type="sibTrans" cxnId="{1BC54EF6-B09D-48C8-97C2-F51255546C1C}">
      <dgm:prSet/>
      <dgm:spPr/>
    </dgm:pt>
    <dgm:pt modelId="{3ABE2FCD-4496-41F8-8E60-F1D943610B88}">
      <dgm:prSet phldr="0"/>
      <dgm:spPr/>
      <dgm:t>
        <a:bodyPr/>
        <a:lstStyle/>
        <a:p>
          <a:r>
            <a:rPr lang="fr-FR">
              <a:latin typeface="Calibri"/>
              <a:cs typeface="Calibri"/>
            </a:rPr>
            <a:t>La</a:t>
          </a:r>
          <a:r>
            <a:rPr lang="fr-FR" b="0" dirty="0">
              <a:latin typeface="Calibri"/>
              <a:cs typeface="Calibri"/>
            </a:rPr>
            <a:t> </a:t>
          </a:r>
          <a:r>
            <a:rPr lang="fr-FR" dirty="0">
              <a:latin typeface="Calibri"/>
              <a:cs typeface="Calibri"/>
            </a:rPr>
            <a:t>gestion des fournisseurs</a:t>
          </a:r>
          <a:endParaRPr lang="fr-FR" dirty="0"/>
        </a:p>
      </dgm:t>
    </dgm:pt>
    <dgm:pt modelId="{D8DDFD0A-0E07-4FD9-A2D7-1E98A4D19BC5}" type="parTrans" cxnId="{3A279082-A710-470F-9003-993AD771AEE7}">
      <dgm:prSet/>
      <dgm:spPr/>
    </dgm:pt>
    <dgm:pt modelId="{F3EDFD18-691A-4D45-BE3A-A56DAF923ABC}" type="sibTrans" cxnId="{3A279082-A710-470F-9003-993AD771AEE7}">
      <dgm:prSet/>
      <dgm:spPr/>
    </dgm:pt>
    <dgm:pt modelId="{3D2FC2B1-B03F-49C4-BFD9-E060E8241308}">
      <dgm:prSet phldr="0"/>
      <dgm:spPr/>
      <dgm:t>
        <a:bodyPr/>
        <a:lstStyle/>
        <a:p>
          <a:pPr algn="l" rtl="0"/>
          <a:r>
            <a:rPr lang="fr-FR"/>
            <a:t>La gestion des</a:t>
          </a:r>
          <a:r>
            <a:rPr lang="fr-FR" dirty="0"/>
            <a:t> stocks</a:t>
          </a:r>
        </a:p>
      </dgm:t>
    </dgm:pt>
    <dgm:pt modelId="{6A5A8CEF-A98D-409C-BD01-F77489EC14AB}" type="parTrans" cxnId="{865B280A-3453-486B-A5A4-E4C175CC2B22}">
      <dgm:prSet/>
      <dgm:spPr/>
    </dgm:pt>
    <dgm:pt modelId="{511DE8BF-04E1-4A12-807A-78ACF2EC6CA5}" type="sibTrans" cxnId="{865B280A-3453-486B-A5A4-E4C175CC2B22}">
      <dgm:prSet/>
      <dgm:spPr/>
    </dgm:pt>
    <dgm:pt modelId="{3AEF9C40-6A74-4610-8658-5C8C2144EEF3}">
      <dgm:prSet phldr="0"/>
      <dgm:spPr/>
      <dgm:t>
        <a:bodyPr/>
        <a:lstStyle/>
        <a:p>
          <a:r>
            <a:rPr lang="fr-FR" dirty="0">
              <a:latin typeface="Calibri"/>
              <a:cs typeface="Calibri"/>
            </a:rPr>
            <a:t>La gestion de domaine de production et de maintenance</a:t>
          </a:r>
          <a:endParaRPr lang="fr-FR" dirty="0"/>
        </a:p>
      </dgm:t>
    </dgm:pt>
    <dgm:pt modelId="{2FF0C30A-21A4-4C7C-9696-B9AD6F4155BF}" type="parTrans" cxnId="{8CAE1770-A841-49FC-820E-E07388EE8EAE}">
      <dgm:prSet/>
      <dgm:spPr/>
    </dgm:pt>
    <dgm:pt modelId="{F4323A78-5739-4C17-9F47-E39002BC9330}" type="sibTrans" cxnId="{8CAE1770-A841-49FC-820E-E07388EE8EAE}">
      <dgm:prSet/>
      <dgm:spPr/>
    </dgm:pt>
    <dgm:pt modelId="{76CD8AA8-F1FF-4425-8BC1-D13D12173C0D}">
      <dgm:prSet phldr="0"/>
      <dgm:spPr/>
      <dgm:t>
        <a:bodyPr/>
        <a:lstStyle/>
        <a:p>
          <a:pPr rtl="0"/>
          <a:r>
            <a:rPr lang="fr-FR" dirty="0">
              <a:latin typeface="Calibri"/>
              <a:cs typeface="Calibri"/>
            </a:rPr>
            <a:t>La gestion des ressources d'entreprise</a:t>
          </a:r>
        </a:p>
      </dgm:t>
    </dgm:pt>
    <dgm:pt modelId="{F4EAAC39-6442-45F8-B56D-06A0456CDC42}" type="parTrans" cxnId="{341A6C8D-47E5-402C-BF1B-B7ECF1D81A2A}">
      <dgm:prSet/>
      <dgm:spPr/>
    </dgm:pt>
    <dgm:pt modelId="{03579ABE-B1C2-4367-88B9-4D5899F984B0}" type="sibTrans" cxnId="{341A6C8D-47E5-402C-BF1B-B7ECF1D81A2A}">
      <dgm:prSet/>
      <dgm:spPr/>
    </dgm:pt>
    <dgm:pt modelId="{05F0CBBA-A608-4972-B4D2-290CAB46C79F}" type="pres">
      <dgm:prSet presAssocID="{33C9097A-37FA-484E-B2FB-6E4392F7D208}" presName="linear" presStyleCnt="0">
        <dgm:presLayoutVars>
          <dgm:animLvl val="lvl"/>
          <dgm:resizeHandles val="exact"/>
        </dgm:presLayoutVars>
      </dgm:prSet>
      <dgm:spPr/>
    </dgm:pt>
    <dgm:pt modelId="{DF14E8C7-E3AE-447D-9058-81185AB888F8}" type="pres">
      <dgm:prSet presAssocID="{3ABE2FCD-4496-41F8-8E60-F1D943610B8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A1FBD7C-15E5-4AA4-9044-39FF294D18C6}" type="pres">
      <dgm:prSet presAssocID="{F3EDFD18-691A-4D45-BE3A-A56DAF923ABC}" presName="spacer" presStyleCnt="0"/>
      <dgm:spPr/>
    </dgm:pt>
    <dgm:pt modelId="{B259FF60-F9C1-4BE7-B05B-387437CB6488}" type="pres">
      <dgm:prSet presAssocID="{3D2FC2B1-B03F-49C4-BFD9-E060E824130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AAA7A27-B81E-4483-A21D-E7996E321207}" type="pres">
      <dgm:prSet presAssocID="{511DE8BF-04E1-4A12-807A-78ACF2EC6CA5}" presName="spacer" presStyleCnt="0"/>
      <dgm:spPr/>
    </dgm:pt>
    <dgm:pt modelId="{4C747FBE-83EC-48DA-8E6C-0723B6518F85}" type="pres">
      <dgm:prSet presAssocID="{1454B803-1149-4E13-8CCC-D1320827727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58E531F-636B-45EF-99DE-CFD859C946D9}" type="pres">
      <dgm:prSet presAssocID="{63B5F21C-0E6D-4CD1-BDDE-16BE21FC65C8}" presName="spacer" presStyleCnt="0"/>
      <dgm:spPr/>
    </dgm:pt>
    <dgm:pt modelId="{46F3D3F7-8DBF-43FF-8C0B-CFEA71442ED8}" type="pres">
      <dgm:prSet presAssocID="{3AEF9C40-6A74-4610-8658-5C8C2144EEF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5ED7224-8972-4D03-8640-785C4BC59D93}" type="pres">
      <dgm:prSet presAssocID="{F4323A78-5739-4C17-9F47-E39002BC9330}" presName="spacer" presStyleCnt="0"/>
      <dgm:spPr/>
    </dgm:pt>
    <dgm:pt modelId="{9A7EAB24-AC34-4B2A-B607-424D7851C4FC}" type="pres">
      <dgm:prSet presAssocID="{76CD8AA8-F1FF-4425-8BC1-D13D12173C0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865B280A-3453-486B-A5A4-E4C175CC2B22}" srcId="{33C9097A-37FA-484E-B2FB-6E4392F7D208}" destId="{3D2FC2B1-B03F-49C4-BFD9-E060E8241308}" srcOrd="1" destOrd="0" parTransId="{6A5A8CEF-A98D-409C-BD01-F77489EC14AB}" sibTransId="{511DE8BF-04E1-4A12-807A-78ACF2EC6CA5}"/>
    <dgm:cxn modelId="{56F80039-B4F0-4CD6-836D-7E6A27BB80DD}" type="presOf" srcId="{1454B803-1149-4E13-8CCC-D13208277278}" destId="{4C747FBE-83EC-48DA-8E6C-0723B6518F85}" srcOrd="0" destOrd="0" presId="urn:microsoft.com/office/officeart/2005/8/layout/vList2"/>
    <dgm:cxn modelId="{B007094E-097E-43DA-A982-0AE7CCE4BF92}" type="presOf" srcId="{3ABE2FCD-4496-41F8-8E60-F1D943610B88}" destId="{DF14E8C7-E3AE-447D-9058-81185AB888F8}" srcOrd="0" destOrd="0" presId="urn:microsoft.com/office/officeart/2005/8/layout/vList2"/>
    <dgm:cxn modelId="{8CAE1770-A841-49FC-820E-E07388EE8EAE}" srcId="{33C9097A-37FA-484E-B2FB-6E4392F7D208}" destId="{3AEF9C40-6A74-4610-8658-5C8C2144EEF3}" srcOrd="3" destOrd="0" parTransId="{2FF0C30A-21A4-4C7C-9696-B9AD6F4155BF}" sibTransId="{F4323A78-5739-4C17-9F47-E39002BC9330}"/>
    <dgm:cxn modelId="{3A279082-A710-470F-9003-993AD771AEE7}" srcId="{33C9097A-37FA-484E-B2FB-6E4392F7D208}" destId="{3ABE2FCD-4496-41F8-8E60-F1D943610B88}" srcOrd="0" destOrd="0" parTransId="{D8DDFD0A-0E07-4FD9-A2D7-1E98A4D19BC5}" sibTransId="{F3EDFD18-691A-4D45-BE3A-A56DAF923ABC}"/>
    <dgm:cxn modelId="{0C66308A-35D1-4CA5-95DE-B15C34897E3D}" type="presOf" srcId="{3D2FC2B1-B03F-49C4-BFD9-E060E8241308}" destId="{B259FF60-F9C1-4BE7-B05B-387437CB6488}" srcOrd="0" destOrd="0" presId="urn:microsoft.com/office/officeart/2005/8/layout/vList2"/>
    <dgm:cxn modelId="{341A6C8D-47E5-402C-BF1B-B7ECF1D81A2A}" srcId="{33C9097A-37FA-484E-B2FB-6E4392F7D208}" destId="{76CD8AA8-F1FF-4425-8BC1-D13D12173C0D}" srcOrd="4" destOrd="0" parTransId="{F4EAAC39-6442-45F8-B56D-06A0456CDC42}" sibTransId="{03579ABE-B1C2-4367-88B9-4D5899F984B0}"/>
    <dgm:cxn modelId="{E0AB6F93-1621-4B10-8A10-66EF3B3602F8}" type="presOf" srcId="{33C9097A-37FA-484E-B2FB-6E4392F7D208}" destId="{05F0CBBA-A608-4972-B4D2-290CAB46C79F}" srcOrd="0" destOrd="0" presId="urn:microsoft.com/office/officeart/2005/8/layout/vList2"/>
    <dgm:cxn modelId="{02DC71D7-B95C-4351-AC35-0AEC1A3620F3}" type="presOf" srcId="{76CD8AA8-F1FF-4425-8BC1-D13D12173C0D}" destId="{9A7EAB24-AC34-4B2A-B607-424D7851C4FC}" srcOrd="0" destOrd="0" presId="urn:microsoft.com/office/officeart/2005/8/layout/vList2"/>
    <dgm:cxn modelId="{B4A6DEF2-DD2F-452A-A3DC-6AAC5E6FD7A5}" type="presOf" srcId="{3AEF9C40-6A74-4610-8658-5C8C2144EEF3}" destId="{46F3D3F7-8DBF-43FF-8C0B-CFEA71442ED8}" srcOrd="0" destOrd="0" presId="urn:microsoft.com/office/officeart/2005/8/layout/vList2"/>
    <dgm:cxn modelId="{1BC54EF6-B09D-48C8-97C2-F51255546C1C}" srcId="{33C9097A-37FA-484E-B2FB-6E4392F7D208}" destId="{1454B803-1149-4E13-8CCC-D13208277278}" srcOrd="2" destOrd="0" parTransId="{2684B496-79C7-4662-8330-51E122DBE0F6}" sibTransId="{63B5F21C-0E6D-4CD1-BDDE-16BE21FC65C8}"/>
    <dgm:cxn modelId="{E49A9B4A-7481-45C1-BD8E-E98C926BDC72}" type="presParOf" srcId="{05F0CBBA-A608-4972-B4D2-290CAB46C79F}" destId="{DF14E8C7-E3AE-447D-9058-81185AB888F8}" srcOrd="0" destOrd="0" presId="urn:microsoft.com/office/officeart/2005/8/layout/vList2"/>
    <dgm:cxn modelId="{1DB6A017-732B-4138-BA8A-10A68DD4F421}" type="presParOf" srcId="{05F0CBBA-A608-4972-B4D2-290CAB46C79F}" destId="{1A1FBD7C-15E5-4AA4-9044-39FF294D18C6}" srcOrd="1" destOrd="0" presId="urn:microsoft.com/office/officeart/2005/8/layout/vList2"/>
    <dgm:cxn modelId="{2A37DE33-4FAF-44ED-988E-E4E1A2172B9C}" type="presParOf" srcId="{05F0CBBA-A608-4972-B4D2-290CAB46C79F}" destId="{B259FF60-F9C1-4BE7-B05B-387437CB6488}" srcOrd="2" destOrd="0" presId="urn:microsoft.com/office/officeart/2005/8/layout/vList2"/>
    <dgm:cxn modelId="{0B47FF51-5E9F-499B-B3D6-6B3F7847C248}" type="presParOf" srcId="{05F0CBBA-A608-4972-B4D2-290CAB46C79F}" destId="{2AAA7A27-B81E-4483-A21D-E7996E321207}" srcOrd="3" destOrd="0" presId="urn:microsoft.com/office/officeart/2005/8/layout/vList2"/>
    <dgm:cxn modelId="{06679D00-4546-47FA-8D60-7C3A5CA893D5}" type="presParOf" srcId="{05F0CBBA-A608-4972-B4D2-290CAB46C79F}" destId="{4C747FBE-83EC-48DA-8E6C-0723B6518F85}" srcOrd="4" destOrd="0" presId="urn:microsoft.com/office/officeart/2005/8/layout/vList2"/>
    <dgm:cxn modelId="{E023E047-8CA0-46EF-A9E3-827194538337}" type="presParOf" srcId="{05F0CBBA-A608-4972-B4D2-290CAB46C79F}" destId="{058E531F-636B-45EF-99DE-CFD859C946D9}" srcOrd="5" destOrd="0" presId="urn:microsoft.com/office/officeart/2005/8/layout/vList2"/>
    <dgm:cxn modelId="{60FFB78A-7034-46B7-B48F-C7CAEFD32DB6}" type="presParOf" srcId="{05F0CBBA-A608-4972-B4D2-290CAB46C79F}" destId="{46F3D3F7-8DBF-43FF-8C0B-CFEA71442ED8}" srcOrd="6" destOrd="0" presId="urn:microsoft.com/office/officeart/2005/8/layout/vList2"/>
    <dgm:cxn modelId="{26FB6076-B7EA-462B-A957-9DC4C7D194EA}" type="presParOf" srcId="{05F0CBBA-A608-4972-B4D2-290CAB46C79F}" destId="{05ED7224-8972-4D03-8640-785C4BC59D93}" srcOrd="7" destOrd="0" presId="urn:microsoft.com/office/officeart/2005/8/layout/vList2"/>
    <dgm:cxn modelId="{E2108153-0DAF-4753-9C62-49064AF2D067}" type="presParOf" srcId="{05F0CBBA-A608-4972-B4D2-290CAB46C79F}" destId="{9A7EAB24-AC34-4B2A-B607-424D7851C4F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3C9097A-37FA-484E-B2FB-6E4392F7D208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454B803-1149-4E13-8CCC-D13208277278}">
      <dgm:prSet phldr="0"/>
      <dgm:spPr/>
      <dgm:t>
        <a:bodyPr/>
        <a:lstStyle/>
        <a:p>
          <a:pPr rtl="0"/>
          <a:r>
            <a:rPr lang="fr-FR" dirty="0"/>
            <a:t>Les technologies utilisées sont très coûteuses et non personnalisable</a:t>
          </a:r>
          <a:endParaRPr lang="fr-FR" dirty="0">
            <a:latin typeface="Calibri"/>
            <a:cs typeface="Calibri"/>
          </a:endParaRPr>
        </a:p>
      </dgm:t>
    </dgm:pt>
    <dgm:pt modelId="{2684B496-79C7-4662-8330-51E122DBE0F6}" type="parTrans" cxnId="{1BC54EF6-B09D-48C8-97C2-F51255546C1C}">
      <dgm:prSet/>
      <dgm:spPr/>
    </dgm:pt>
    <dgm:pt modelId="{63B5F21C-0E6D-4CD1-BDDE-16BE21FC65C8}" type="sibTrans" cxnId="{1BC54EF6-B09D-48C8-97C2-F51255546C1C}">
      <dgm:prSet/>
      <dgm:spPr/>
    </dgm:pt>
    <dgm:pt modelId="{3ABE2FCD-4496-41F8-8E60-F1D943610B88}">
      <dgm:prSet phldr="0"/>
      <dgm:spPr/>
      <dgm:t>
        <a:bodyPr/>
        <a:lstStyle/>
        <a:p>
          <a:pPr rtl="0"/>
          <a:r>
            <a:rPr lang="fr-FR"/>
            <a:t>Le système de </a:t>
          </a:r>
          <a:r>
            <a:rPr lang="fr-FR" dirty="0"/>
            <a:t>persistance est hétérogène</a:t>
          </a:r>
        </a:p>
      </dgm:t>
    </dgm:pt>
    <dgm:pt modelId="{D8DDFD0A-0E07-4FD9-A2D7-1E98A4D19BC5}" type="parTrans" cxnId="{3A279082-A710-470F-9003-993AD771AEE7}">
      <dgm:prSet/>
      <dgm:spPr/>
    </dgm:pt>
    <dgm:pt modelId="{F3EDFD18-691A-4D45-BE3A-A56DAF923ABC}" type="sibTrans" cxnId="{3A279082-A710-470F-9003-993AD771AEE7}">
      <dgm:prSet/>
      <dgm:spPr/>
    </dgm:pt>
    <dgm:pt modelId="{3D2FC2B1-B03F-49C4-BFD9-E060E8241308}">
      <dgm:prSet phldr="0"/>
      <dgm:spPr/>
      <dgm:t>
        <a:bodyPr/>
        <a:lstStyle/>
        <a:p>
          <a:pPr algn="l" rtl="0"/>
          <a:r>
            <a:rPr lang="fr-FR">
              <a:latin typeface="Trebuchet MS" panose="020B0603020202020204"/>
            </a:rPr>
            <a:t>Basé</a:t>
          </a:r>
          <a:r>
            <a:rPr lang="fr-FR" dirty="0">
              <a:latin typeface="Trebuchet MS" panose="020B0603020202020204"/>
            </a:rPr>
            <a:t> sur </a:t>
          </a:r>
          <a:r>
            <a:rPr lang="fr-FR" dirty="0"/>
            <a:t>technologie obsolètes</a:t>
          </a:r>
          <a:r>
            <a:rPr lang="fr-FR" dirty="0">
              <a:latin typeface="Trebuchet MS" panose="020B0603020202020204"/>
            </a:rPr>
            <a:t> (</a:t>
          </a:r>
          <a:r>
            <a:rPr lang="fr-FR" dirty="0"/>
            <a:t>IBM AS 4000, </a:t>
          </a:r>
          <a:r>
            <a:rPr lang="fr-FR" dirty="0">
              <a:latin typeface="Trebuchet MS" panose="020B0603020202020204"/>
            </a:rPr>
            <a:t>Ms Access)</a:t>
          </a:r>
          <a:endParaRPr lang="fr-FR" dirty="0"/>
        </a:p>
      </dgm:t>
    </dgm:pt>
    <dgm:pt modelId="{6A5A8CEF-A98D-409C-BD01-F77489EC14AB}" type="parTrans" cxnId="{865B280A-3453-486B-A5A4-E4C175CC2B22}">
      <dgm:prSet/>
      <dgm:spPr/>
    </dgm:pt>
    <dgm:pt modelId="{511DE8BF-04E1-4A12-807A-78ACF2EC6CA5}" type="sibTrans" cxnId="{865B280A-3453-486B-A5A4-E4C175CC2B22}">
      <dgm:prSet/>
      <dgm:spPr/>
    </dgm:pt>
    <dgm:pt modelId="{05F0CBBA-A608-4972-B4D2-290CAB46C79F}" type="pres">
      <dgm:prSet presAssocID="{33C9097A-37FA-484E-B2FB-6E4392F7D208}" presName="linear" presStyleCnt="0">
        <dgm:presLayoutVars>
          <dgm:animLvl val="lvl"/>
          <dgm:resizeHandles val="exact"/>
        </dgm:presLayoutVars>
      </dgm:prSet>
      <dgm:spPr/>
    </dgm:pt>
    <dgm:pt modelId="{DF14E8C7-E3AE-447D-9058-81185AB888F8}" type="pres">
      <dgm:prSet presAssocID="{3ABE2FCD-4496-41F8-8E60-F1D943610B8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A1FBD7C-15E5-4AA4-9044-39FF294D18C6}" type="pres">
      <dgm:prSet presAssocID="{F3EDFD18-691A-4D45-BE3A-A56DAF923ABC}" presName="spacer" presStyleCnt="0"/>
      <dgm:spPr/>
    </dgm:pt>
    <dgm:pt modelId="{B259FF60-F9C1-4BE7-B05B-387437CB6488}" type="pres">
      <dgm:prSet presAssocID="{3D2FC2B1-B03F-49C4-BFD9-E060E824130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AAA7A27-B81E-4483-A21D-E7996E321207}" type="pres">
      <dgm:prSet presAssocID="{511DE8BF-04E1-4A12-807A-78ACF2EC6CA5}" presName="spacer" presStyleCnt="0"/>
      <dgm:spPr/>
    </dgm:pt>
    <dgm:pt modelId="{4C747FBE-83EC-48DA-8E6C-0723B6518F85}" type="pres">
      <dgm:prSet presAssocID="{1454B803-1149-4E13-8CCC-D1320827727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B5F5B05-E658-4A5B-8C12-C12075F89A9A}" type="presOf" srcId="{1454B803-1149-4E13-8CCC-D13208277278}" destId="{4C747FBE-83EC-48DA-8E6C-0723B6518F85}" srcOrd="0" destOrd="0" presId="urn:microsoft.com/office/officeart/2005/8/layout/vList2"/>
    <dgm:cxn modelId="{865B280A-3453-486B-A5A4-E4C175CC2B22}" srcId="{33C9097A-37FA-484E-B2FB-6E4392F7D208}" destId="{3D2FC2B1-B03F-49C4-BFD9-E060E8241308}" srcOrd="1" destOrd="0" parTransId="{6A5A8CEF-A98D-409C-BD01-F77489EC14AB}" sibTransId="{511DE8BF-04E1-4A12-807A-78ACF2EC6CA5}"/>
    <dgm:cxn modelId="{6AF4684F-F04F-4D33-AC50-B057A86B7C38}" type="presOf" srcId="{3ABE2FCD-4496-41F8-8E60-F1D943610B88}" destId="{DF14E8C7-E3AE-447D-9058-81185AB888F8}" srcOrd="0" destOrd="0" presId="urn:microsoft.com/office/officeart/2005/8/layout/vList2"/>
    <dgm:cxn modelId="{3A279082-A710-470F-9003-993AD771AEE7}" srcId="{33C9097A-37FA-484E-B2FB-6E4392F7D208}" destId="{3ABE2FCD-4496-41F8-8E60-F1D943610B88}" srcOrd="0" destOrd="0" parTransId="{D8DDFD0A-0E07-4FD9-A2D7-1E98A4D19BC5}" sibTransId="{F3EDFD18-691A-4D45-BE3A-A56DAF923ABC}"/>
    <dgm:cxn modelId="{E0AB6F93-1621-4B10-8A10-66EF3B3602F8}" type="presOf" srcId="{33C9097A-37FA-484E-B2FB-6E4392F7D208}" destId="{05F0CBBA-A608-4972-B4D2-290CAB46C79F}" srcOrd="0" destOrd="0" presId="urn:microsoft.com/office/officeart/2005/8/layout/vList2"/>
    <dgm:cxn modelId="{21491DB3-686E-436D-BBCF-4A030962F65C}" type="presOf" srcId="{3D2FC2B1-B03F-49C4-BFD9-E060E8241308}" destId="{B259FF60-F9C1-4BE7-B05B-387437CB6488}" srcOrd="0" destOrd="0" presId="urn:microsoft.com/office/officeart/2005/8/layout/vList2"/>
    <dgm:cxn modelId="{1BC54EF6-B09D-48C8-97C2-F51255546C1C}" srcId="{33C9097A-37FA-484E-B2FB-6E4392F7D208}" destId="{1454B803-1149-4E13-8CCC-D13208277278}" srcOrd="2" destOrd="0" parTransId="{2684B496-79C7-4662-8330-51E122DBE0F6}" sibTransId="{63B5F21C-0E6D-4CD1-BDDE-16BE21FC65C8}"/>
    <dgm:cxn modelId="{4ACD40D8-D0BD-4674-8BAB-4E72A25B7D92}" type="presParOf" srcId="{05F0CBBA-A608-4972-B4D2-290CAB46C79F}" destId="{DF14E8C7-E3AE-447D-9058-81185AB888F8}" srcOrd="0" destOrd="0" presId="urn:microsoft.com/office/officeart/2005/8/layout/vList2"/>
    <dgm:cxn modelId="{2F9A652B-55F7-4FDA-A44E-BA316933B46A}" type="presParOf" srcId="{05F0CBBA-A608-4972-B4D2-290CAB46C79F}" destId="{1A1FBD7C-15E5-4AA4-9044-39FF294D18C6}" srcOrd="1" destOrd="0" presId="urn:microsoft.com/office/officeart/2005/8/layout/vList2"/>
    <dgm:cxn modelId="{3A953619-574F-49D7-A35D-5BE0B1C5585C}" type="presParOf" srcId="{05F0CBBA-A608-4972-B4D2-290CAB46C79F}" destId="{B259FF60-F9C1-4BE7-B05B-387437CB6488}" srcOrd="2" destOrd="0" presId="urn:microsoft.com/office/officeart/2005/8/layout/vList2"/>
    <dgm:cxn modelId="{F3FD596C-CC45-4BB1-8333-22BFA8E0263E}" type="presParOf" srcId="{05F0CBBA-A608-4972-B4D2-290CAB46C79F}" destId="{2AAA7A27-B81E-4483-A21D-E7996E321207}" srcOrd="3" destOrd="0" presId="urn:microsoft.com/office/officeart/2005/8/layout/vList2"/>
    <dgm:cxn modelId="{A165E708-DBC2-4296-A022-2F9147F4921D}" type="presParOf" srcId="{05F0CBBA-A608-4972-B4D2-290CAB46C79F}" destId="{4C747FBE-83EC-48DA-8E6C-0723B6518F8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3C9097A-37FA-484E-B2FB-6E4392F7D208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454B803-1149-4E13-8CCC-D13208277278}">
      <dgm:prSet phldr="0"/>
      <dgm:spPr/>
      <dgm:t>
        <a:bodyPr/>
        <a:lstStyle/>
        <a:p>
          <a:pPr rtl="0"/>
          <a:r>
            <a:rPr lang="fr-FR" dirty="0"/>
            <a:t>Les composants de l’architecture sont interconnectés</a:t>
          </a:r>
          <a:r>
            <a:rPr lang="en-US" dirty="0">
              <a:latin typeface="Calibri"/>
              <a:cs typeface="Calibri"/>
            </a:rPr>
            <a:t> </a:t>
          </a:r>
        </a:p>
      </dgm:t>
    </dgm:pt>
    <dgm:pt modelId="{2684B496-79C7-4662-8330-51E122DBE0F6}" type="parTrans" cxnId="{1BC54EF6-B09D-48C8-97C2-F51255546C1C}">
      <dgm:prSet/>
      <dgm:spPr/>
    </dgm:pt>
    <dgm:pt modelId="{63B5F21C-0E6D-4CD1-BDDE-16BE21FC65C8}" type="sibTrans" cxnId="{1BC54EF6-B09D-48C8-97C2-F51255546C1C}">
      <dgm:prSet/>
      <dgm:spPr/>
    </dgm:pt>
    <dgm:pt modelId="{3ABE2FCD-4496-41F8-8E60-F1D943610B88}">
      <dgm:prSet phldr="0"/>
      <dgm:spPr/>
      <dgm:t>
        <a:bodyPr/>
        <a:lstStyle/>
        <a:p>
          <a:pPr rtl="0"/>
          <a:r>
            <a:rPr lang="fr-FR"/>
            <a:t>Un système </a:t>
          </a:r>
          <a:r>
            <a:rPr lang="fr-FR" dirty="0"/>
            <a:t>de persistance homogène </a:t>
          </a:r>
          <a:r>
            <a:rPr lang="fr-FR" dirty="0">
              <a:latin typeface="Trebuchet MS" panose="020B0603020202020204"/>
            </a:rPr>
            <a:t>(Oracle)</a:t>
          </a:r>
          <a:endParaRPr lang="fr-FR" dirty="0"/>
        </a:p>
      </dgm:t>
    </dgm:pt>
    <dgm:pt modelId="{D8DDFD0A-0E07-4FD9-A2D7-1E98A4D19BC5}" type="parTrans" cxnId="{3A279082-A710-470F-9003-993AD771AEE7}">
      <dgm:prSet/>
      <dgm:spPr/>
    </dgm:pt>
    <dgm:pt modelId="{F3EDFD18-691A-4D45-BE3A-A56DAF923ABC}" type="sibTrans" cxnId="{3A279082-A710-470F-9003-993AD771AEE7}">
      <dgm:prSet/>
      <dgm:spPr/>
    </dgm:pt>
    <dgm:pt modelId="{3D2FC2B1-B03F-49C4-BFD9-E060E8241308}">
      <dgm:prSet phldr="0"/>
      <dgm:spPr/>
      <dgm:t>
        <a:bodyPr/>
        <a:lstStyle/>
        <a:p>
          <a:pPr algn="l" rtl="0"/>
          <a:r>
            <a:rPr lang="fr-FR"/>
            <a:t>API pour favoriser l’accès aux systèmes </a:t>
          </a:r>
          <a:r>
            <a:rPr lang="fr-FR" dirty="0"/>
            <a:t>externes</a:t>
          </a:r>
          <a:r>
            <a:rPr lang="fr-FR" dirty="0">
              <a:latin typeface="Trebuchet MS" panose="020B0603020202020204"/>
            </a:rPr>
            <a:t> </a:t>
          </a:r>
          <a:endParaRPr lang="fr-FR" dirty="0"/>
        </a:p>
      </dgm:t>
    </dgm:pt>
    <dgm:pt modelId="{6A5A8CEF-A98D-409C-BD01-F77489EC14AB}" type="parTrans" cxnId="{865B280A-3453-486B-A5A4-E4C175CC2B22}">
      <dgm:prSet/>
      <dgm:spPr/>
    </dgm:pt>
    <dgm:pt modelId="{511DE8BF-04E1-4A12-807A-78ACF2EC6CA5}" type="sibTrans" cxnId="{865B280A-3453-486B-A5A4-E4C175CC2B22}">
      <dgm:prSet/>
      <dgm:spPr/>
    </dgm:pt>
    <dgm:pt modelId="{3AEF9C40-6A74-4610-8658-5C8C2144EEF3}">
      <dgm:prSet phldr="0"/>
      <dgm:spPr/>
      <dgm:t>
        <a:bodyPr/>
        <a:lstStyle/>
        <a:p>
          <a:pPr rtl="0"/>
          <a:r>
            <a:rPr lang="fr-FR" dirty="0">
              <a:latin typeface="Trebuchet MS" panose="020B0603020202020204"/>
            </a:rPr>
            <a:t>Flux</a:t>
          </a:r>
          <a:r>
            <a:rPr lang="fr-FR" dirty="0"/>
            <a:t> d’information standardisés à travers des API Web</a:t>
          </a:r>
          <a:r>
            <a:rPr lang="fr-FR" dirty="0">
              <a:latin typeface="Trebuchet MS" panose="020B0603020202020204"/>
            </a:rPr>
            <a:t> (protocol HTTPS)</a:t>
          </a:r>
          <a:endParaRPr lang="fr-FR" dirty="0"/>
        </a:p>
      </dgm:t>
    </dgm:pt>
    <dgm:pt modelId="{2FF0C30A-21A4-4C7C-9696-B9AD6F4155BF}" type="parTrans" cxnId="{8CAE1770-A841-49FC-820E-E07388EE8EAE}">
      <dgm:prSet/>
      <dgm:spPr/>
    </dgm:pt>
    <dgm:pt modelId="{F4323A78-5739-4C17-9F47-E39002BC9330}" type="sibTrans" cxnId="{8CAE1770-A841-49FC-820E-E07388EE8EAE}">
      <dgm:prSet/>
      <dgm:spPr/>
    </dgm:pt>
    <dgm:pt modelId="{76CD8AA8-F1FF-4425-8BC1-D13D12173C0D}">
      <dgm:prSet phldr="0"/>
      <dgm:spPr/>
      <dgm:t>
        <a:bodyPr/>
        <a:lstStyle/>
        <a:p>
          <a:pPr rtl="0"/>
          <a:r>
            <a:rPr lang="fr-FR" dirty="0">
              <a:latin typeface="Trebuchet MS" panose="020B0603020202020204"/>
            </a:rPr>
            <a:t>Lecteurs</a:t>
          </a:r>
          <a:r>
            <a:rPr lang="fr-FR" dirty="0"/>
            <a:t> des codes-barres.</a:t>
          </a:r>
          <a:endParaRPr lang="fr-FR" dirty="0">
            <a:latin typeface="Trebuchet MS"/>
            <a:cs typeface="Calibri"/>
          </a:endParaRPr>
        </a:p>
      </dgm:t>
    </dgm:pt>
    <dgm:pt modelId="{F4EAAC39-6442-45F8-B56D-06A0456CDC42}" type="parTrans" cxnId="{341A6C8D-47E5-402C-BF1B-B7ECF1D81A2A}">
      <dgm:prSet/>
      <dgm:spPr/>
    </dgm:pt>
    <dgm:pt modelId="{03579ABE-B1C2-4367-88B9-4D5899F984B0}" type="sibTrans" cxnId="{341A6C8D-47E5-402C-BF1B-B7ECF1D81A2A}">
      <dgm:prSet/>
      <dgm:spPr/>
    </dgm:pt>
    <dgm:pt modelId="{C4B8D771-E192-48C4-B7E0-D81892D03FB6}">
      <dgm:prSet phldr="0"/>
      <dgm:spPr/>
      <dgm:t>
        <a:bodyPr/>
        <a:lstStyle/>
        <a:p>
          <a:pPr rtl="0"/>
          <a:r>
            <a:rPr lang="fr-FR" dirty="0">
              <a:latin typeface="Trebuchet MS"/>
              <a:cs typeface="Calibri"/>
            </a:rPr>
            <a:t> Fournisseur Cloud Saas</a:t>
          </a:r>
        </a:p>
      </dgm:t>
    </dgm:pt>
    <dgm:pt modelId="{5326CA91-A989-4E13-BEC9-94C94DE51EA5}" type="parTrans" cxnId="{611078B2-223B-486D-938A-4E51D6482A11}">
      <dgm:prSet/>
      <dgm:spPr/>
    </dgm:pt>
    <dgm:pt modelId="{50C76A98-E1BC-4F32-894F-B9DD4B529690}" type="sibTrans" cxnId="{611078B2-223B-486D-938A-4E51D6482A11}">
      <dgm:prSet/>
      <dgm:spPr/>
    </dgm:pt>
    <dgm:pt modelId="{05F0CBBA-A608-4972-B4D2-290CAB46C79F}" type="pres">
      <dgm:prSet presAssocID="{33C9097A-37FA-484E-B2FB-6E4392F7D208}" presName="linear" presStyleCnt="0">
        <dgm:presLayoutVars>
          <dgm:animLvl val="lvl"/>
          <dgm:resizeHandles val="exact"/>
        </dgm:presLayoutVars>
      </dgm:prSet>
      <dgm:spPr/>
    </dgm:pt>
    <dgm:pt modelId="{DF14E8C7-E3AE-447D-9058-81185AB888F8}" type="pres">
      <dgm:prSet presAssocID="{3ABE2FCD-4496-41F8-8E60-F1D943610B88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1A1FBD7C-15E5-4AA4-9044-39FF294D18C6}" type="pres">
      <dgm:prSet presAssocID="{F3EDFD18-691A-4D45-BE3A-A56DAF923ABC}" presName="spacer" presStyleCnt="0"/>
      <dgm:spPr/>
    </dgm:pt>
    <dgm:pt modelId="{B259FF60-F9C1-4BE7-B05B-387437CB6488}" type="pres">
      <dgm:prSet presAssocID="{3D2FC2B1-B03F-49C4-BFD9-E060E8241308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2AAA7A27-B81E-4483-A21D-E7996E321207}" type="pres">
      <dgm:prSet presAssocID="{511DE8BF-04E1-4A12-807A-78ACF2EC6CA5}" presName="spacer" presStyleCnt="0"/>
      <dgm:spPr/>
    </dgm:pt>
    <dgm:pt modelId="{4C747FBE-83EC-48DA-8E6C-0723B6518F85}" type="pres">
      <dgm:prSet presAssocID="{1454B803-1149-4E13-8CCC-D13208277278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058E531F-636B-45EF-99DE-CFD859C946D9}" type="pres">
      <dgm:prSet presAssocID="{63B5F21C-0E6D-4CD1-BDDE-16BE21FC65C8}" presName="spacer" presStyleCnt="0"/>
      <dgm:spPr/>
    </dgm:pt>
    <dgm:pt modelId="{46F3D3F7-8DBF-43FF-8C0B-CFEA71442ED8}" type="pres">
      <dgm:prSet presAssocID="{3AEF9C40-6A74-4610-8658-5C8C2144EEF3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05ED7224-8972-4D03-8640-785C4BC59D93}" type="pres">
      <dgm:prSet presAssocID="{F4323A78-5739-4C17-9F47-E39002BC9330}" presName="spacer" presStyleCnt="0"/>
      <dgm:spPr/>
    </dgm:pt>
    <dgm:pt modelId="{9A7EAB24-AC34-4B2A-B607-424D7851C4FC}" type="pres">
      <dgm:prSet presAssocID="{76CD8AA8-F1FF-4425-8BC1-D13D12173C0D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7FB9E19E-126B-4F8D-9E5B-3CC783240828}" type="pres">
      <dgm:prSet presAssocID="{03579ABE-B1C2-4367-88B9-4D5899F984B0}" presName="spacer" presStyleCnt="0"/>
      <dgm:spPr/>
    </dgm:pt>
    <dgm:pt modelId="{76B415C8-84AD-47E7-B847-93A022D8C5DA}" type="pres">
      <dgm:prSet presAssocID="{C4B8D771-E192-48C4-B7E0-D81892D03FB6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865B280A-3453-486B-A5A4-E4C175CC2B22}" srcId="{33C9097A-37FA-484E-B2FB-6E4392F7D208}" destId="{3D2FC2B1-B03F-49C4-BFD9-E060E8241308}" srcOrd="1" destOrd="0" parTransId="{6A5A8CEF-A98D-409C-BD01-F77489EC14AB}" sibTransId="{511DE8BF-04E1-4A12-807A-78ACF2EC6CA5}"/>
    <dgm:cxn modelId="{8CAE1770-A841-49FC-820E-E07388EE8EAE}" srcId="{33C9097A-37FA-484E-B2FB-6E4392F7D208}" destId="{3AEF9C40-6A74-4610-8658-5C8C2144EEF3}" srcOrd="3" destOrd="0" parTransId="{2FF0C30A-21A4-4C7C-9696-B9AD6F4155BF}" sibTransId="{F4323A78-5739-4C17-9F47-E39002BC9330}"/>
    <dgm:cxn modelId="{644D6654-28C7-4C4C-9A25-43DDEDD2AE4C}" type="presOf" srcId="{C4B8D771-E192-48C4-B7E0-D81892D03FB6}" destId="{76B415C8-84AD-47E7-B847-93A022D8C5DA}" srcOrd="0" destOrd="0" presId="urn:microsoft.com/office/officeart/2005/8/layout/vList2"/>
    <dgm:cxn modelId="{3A279082-A710-470F-9003-993AD771AEE7}" srcId="{33C9097A-37FA-484E-B2FB-6E4392F7D208}" destId="{3ABE2FCD-4496-41F8-8E60-F1D943610B88}" srcOrd="0" destOrd="0" parTransId="{D8DDFD0A-0E07-4FD9-A2D7-1E98A4D19BC5}" sibTransId="{F3EDFD18-691A-4D45-BE3A-A56DAF923ABC}"/>
    <dgm:cxn modelId="{934AA587-E3D8-4174-AB00-086B4AA462AA}" type="presOf" srcId="{1454B803-1149-4E13-8CCC-D13208277278}" destId="{4C747FBE-83EC-48DA-8E6C-0723B6518F85}" srcOrd="0" destOrd="0" presId="urn:microsoft.com/office/officeart/2005/8/layout/vList2"/>
    <dgm:cxn modelId="{341A6C8D-47E5-402C-BF1B-B7ECF1D81A2A}" srcId="{33C9097A-37FA-484E-B2FB-6E4392F7D208}" destId="{76CD8AA8-F1FF-4425-8BC1-D13D12173C0D}" srcOrd="4" destOrd="0" parTransId="{F4EAAC39-6442-45F8-B56D-06A0456CDC42}" sibTransId="{03579ABE-B1C2-4367-88B9-4D5899F984B0}"/>
    <dgm:cxn modelId="{E0AB6F93-1621-4B10-8A10-66EF3B3602F8}" type="presOf" srcId="{33C9097A-37FA-484E-B2FB-6E4392F7D208}" destId="{05F0CBBA-A608-4972-B4D2-290CAB46C79F}" srcOrd="0" destOrd="0" presId="urn:microsoft.com/office/officeart/2005/8/layout/vList2"/>
    <dgm:cxn modelId="{2F41C9A8-A6A2-4B53-8BC9-2DCC4AC5A654}" type="presOf" srcId="{3AEF9C40-6A74-4610-8658-5C8C2144EEF3}" destId="{46F3D3F7-8DBF-43FF-8C0B-CFEA71442ED8}" srcOrd="0" destOrd="0" presId="urn:microsoft.com/office/officeart/2005/8/layout/vList2"/>
    <dgm:cxn modelId="{611078B2-223B-486D-938A-4E51D6482A11}" srcId="{33C9097A-37FA-484E-B2FB-6E4392F7D208}" destId="{C4B8D771-E192-48C4-B7E0-D81892D03FB6}" srcOrd="5" destOrd="0" parTransId="{5326CA91-A989-4E13-BEC9-94C94DE51EA5}" sibTransId="{50C76A98-E1BC-4F32-894F-B9DD4B529690}"/>
    <dgm:cxn modelId="{D52F6DB4-47B0-4F9E-9F5A-AF68C76E83E1}" type="presOf" srcId="{3ABE2FCD-4496-41F8-8E60-F1D943610B88}" destId="{DF14E8C7-E3AE-447D-9058-81185AB888F8}" srcOrd="0" destOrd="0" presId="urn:microsoft.com/office/officeart/2005/8/layout/vList2"/>
    <dgm:cxn modelId="{0E9345BE-2C3F-4F75-B2A1-F6EB0F485727}" type="presOf" srcId="{3D2FC2B1-B03F-49C4-BFD9-E060E8241308}" destId="{B259FF60-F9C1-4BE7-B05B-387437CB6488}" srcOrd="0" destOrd="0" presId="urn:microsoft.com/office/officeart/2005/8/layout/vList2"/>
    <dgm:cxn modelId="{392DCDCF-0831-4624-BCDF-3DF3F01E1BAD}" type="presOf" srcId="{76CD8AA8-F1FF-4425-8BC1-D13D12173C0D}" destId="{9A7EAB24-AC34-4B2A-B607-424D7851C4FC}" srcOrd="0" destOrd="0" presId="urn:microsoft.com/office/officeart/2005/8/layout/vList2"/>
    <dgm:cxn modelId="{1BC54EF6-B09D-48C8-97C2-F51255546C1C}" srcId="{33C9097A-37FA-484E-B2FB-6E4392F7D208}" destId="{1454B803-1149-4E13-8CCC-D13208277278}" srcOrd="2" destOrd="0" parTransId="{2684B496-79C7-4662-8330-51E122DBE0F6}" sibTransId="{63B5F21C-0E6D-4CD1-BDDE-16BE21FC65C8}"/>
    <dgm:cxn modelId="{A80715BF-F04E-4D8D-95DF-DD8E45A646F0}" type="presParOf" srcId="{05F0CBBA-A608-4972-B4D2-290CAB46C79F}" destId="{DF14E8C7-E3AE-447D-9058-81185AB888F8}" srcOrd="0" destOrd="0" presId="urn:microsoft.com/office/officeart/2005/8/layout/vList2"/>
    <dgm:cxn modelId="{E2FA6E26-E5C1-4901-AFA3-EDED2E20039D}" type="presParOf" srcId="{05F0CBBA-A608-4972-B4D2-290CAB46C79F}" destId="{1A1FBD7C-15E5-4AA4-9044-39FF294D18C6}" srcOrd="1" destOrd="0" presId="urn:microsoft.com/office/officeart/2005/8/layout/vList2"/>
    <dgm:cxn modelId="{0AF87254-D1CA-455D-8A32-88629AAF813E}" type="presParOf" srcId="{05F0CBBA-A608-4972-B4D2-290CAB46C79F}" destId="{B259FF60-F9C1-4BE7-B05B-387437CB6488}" srcOrd="2" destOrd="0" presId="urn:microsoft.com/office/officeart/2005/8/layout/vList2"/>
    <dgm:cxn modelId="{12C25DA3-C8DF-41C4-9C07-AEEEA6F2852C}" type="presParOf" srcId="{05F0CBBA-A608-4972-B4D2-290CAB46C79F}" destId="{2AAA7A27-B81E-4483-A21D-E7996E321207}" srcOrd="3" destOrd="0" presId="urn:microsoft.com/office/officeart/2005/8/layout/vList2"/>
    <dgm:cxn modelId="{FD947EC2-C0DE-445B-AB7E-21D5D16C5505}" type="presParOf" srcId="{05F0CBBA-A608-4972-B4D2-290CAB46C79F}" destId="{4C747FBE-83EC-48DA-8E6C-0723B6518F85}" srcOrd="4" destOrd="0" presId="urn:microsoft.com/office/officeart/2005/8/layout/vList2"/>
    <dgm:cxn modelId="{6DF3496D-4920-44C5-A244-8C31F0C7CE51}" type="presParOf" srcId="{05F0CBBA-A608-4972-B4D2-290CAB46C79F}" destId="{058E531F-636B-45EF-99DE-CFD859C946D9}" srcOrd="5" destOrd="0" presId="urn:microsoft.com/office/officeart/2005/8/layout/vList2"/>
    <dgm:cxn modelId="{8376E527-6A29-4D75-A2A3-A8D08BA1E7E5}" type="presParOf" srcId="{05F0CBBA-A608-4972-B4D2-290CAB46C79F}" destId="{46F3D3F7-8DBF-43FF-8C0B-CFEA71442ED8}" srcOrd="6" destOrd="0" presId="urn:microsoft.com/office/officeart/2005/8/layout/vList2"/>
    <dgm:cxn modelId="{D2BB3785-2903-4563-B8F0-E21AD6F24ECF}" type="presParOf" srcId="{05F0CBBA-A608-4972-B4D2-290CAB46C79F}" destId="{05ED7224-8972-4D03-8640-785C4BC59D93}" srcOrd="7" destOrd="0" presId="urn:microsoft.com/office/officeart/2005/8/layout/vList2"/>
    <dgm:cxn modelId="{E3C915BB-C25A-4CF9-8219-C4F9148F1593}" type="presParOf" srcId="{05F0CBBA-A608-4972-B4D2-290CAB46C79F}" destId="{9A7EAB24-AC34-4B2A-B607-424D7851C4FC}" srcOrd="8" destOrd="0" presId="urn:microsoft.com/office/officeart/2005/8/layout/vList2"/>
    <dgm:cxn modelId="{A8BE48B3-7E5E-4FBD-9A14-3D0F400A8F96}" type="presParOf" srcId="{05F0CBBA-A608-4972-B4D2-290CAB46C79F}" destId="{7FB9E19E-126B-4F8D-9E5B-3CC783240828}" srcOrd="9" destOrd="0" presId="urn:microsoft.com/office/officeart/2005/8/layout/vList2"/>
    <dgm:cxn modelId="{B6E19610-23AE-423F-9A0E-F83FBEF90A87}" type="presParOf" srcId="{05F0CBBA-A608-4972-B4D2-290CAB46C79F}" destId="{76B415C8-84AD-47E7-B847-93A022D8C5DA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48186E4-DF42-4AD1-86DA-2873FF9F2C78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8BBD34-C68A-4903-AA50-488C940F3B09}">
      <dgm:prSet phldrT="[Text]" phldr="0"/>
      <dgm:spPr/>
      <dgm:t>
        <a:bodyPr/>
        <a:lstStyle/>
        <a:p>
          <a:pPr rtl="0"/>
          <a:r>
            <a:rPr lang="fr-FR" b="1" dirty="0"/>
            <a:t>Phase 1- Pré-déploiement :</a:t>
          </a:r>
          <a:endParaRPr lang="en-US" dirty="0"/>
        </a:p>
      </dgm:t>
    </dgm:pt>
    <dgm:pt modelId="{B29B8C44-C3F9-4A00-9D72-61C987F38705}" type="parTrans" cxnId="{40BDBDEA-401C-44BB-987D-1FAA0B38D732}">
      <dgm:prSet/>
      <dgm:spPr/>
      <dgm:t>
        <a:bodyPr/>
        <a:lstStyle/>
        <a:p>
          <a:endParaRPr lang="en-US"/>
        </a:p>
      </dgm:t>
    </dgm:pt>
    <dgm:pt modelId="{A6F42A4B-3BEB-41E9-BE66-BCEE39308FA1}" type="sibTrans" cxnId="{40BDBDEA-401C-44BB-987D-1FAA0B38D732}">
      <dgm:prSet/>
      <dgm:spPr/>
      <dgm:t>
        <a:bodyPr/>
        <a:lstStyle/>
        <a:p>
          <a:endParaRPr lang="en-US"/>
        </a:p>
      </dgm:t>
    </dgm:pt>
    <dgm:pt modelId="{A97D39EC-0FA9-4398-81C2-3D4118C5E08C}">
      <dgm:prSet phldrT="[Text]" phldr="0"/>
      <dgm:spPr/>
      <dgm:t>
        <a:bodyPr/>
        <a:lstStyle/>
        <a:p>
          <a:pPr rtl="0"/>
          <a:r>
            <a:rPr lang="fr-FR"/>
            <a:t>Conception de déploiement</a:t>
          </a:r>
          <a:endParaRPr lang="fr-FR" dirty="0"/>
        </a:p>
      </dgm:t>
    </dgm:pt>
    <dgm:pt modelId="{2CB85D62-C955-4137-91E1-6B6425A49D0E}" type="parTrans" cxnId="{34BFB233-93A8-44D7-899F-9C6A1D550B9C}">
      <dgm:prSet/>
      <dgm:spPr/>
      <dgm:t>
        <a:bodyPr/>
        <a:lstStyle/>
        <a:p>
          <a:endParaRPr lang="en-US"/>
        </a:p>
      </dgm:t>
    </dgm:pt>
    <dgm:pt modelId="{F515831D-5364-40FA-80B0-6EA60F76DA74}" type="sibTrans" cxnId="{34BFB233-93A8-44D7-899F-9C6A1D550B9C}">
      <dgm:prSet/>
      <dgm:spPr/>
      <dgm:t>
        <a:bodyPr/>
        <a:lstStyle/>
        <a:p>
          <a:endParaRPr lang="en-US"/>
        </a:p>
      </dgm:t>
    </dgm:pt>
    <dgm:pt modelId="{84391B0C-AB1F-45F1-B13D-7792727839BA}">
      <dgm:prSet phldrT="[Text]" phldr="0"/>
      <dgm:spPr/>
      <dgm:t>
        <a:bodyPr/>
        <a:lstStyle/>
        <a:p>
          <a:pPr rtl="0"/>
          <a:r>
            <a:rPr lang="fr-FR" b="1" dirty="0"/>
            <a:t>Phase </a:t>
          </a:r>
          <a:r>
            <a:rPr lang="fr-FR" b="1" dirty="0">
              <a:latin typeface="Trebuchet MS" panose="020B0603020202020204"/>
            </a:rPr>
            <a:t>2-</a:t>
          </a:r>
          <a:r>
            <a:rPr lang="fr-FR" b="1" dirty="0"/>
            <a:t> Déploiement :</a:t>
          </a:r>
          <a:endParaRPr lang="en-US" dirty="0"/>
        </a:p>
      </dgm:t>
    </dgm:pt>
    <dgm:pt modelId="{63E699EC-FFDD-4ED5-8642-E053AEE8649E}" type="parTrans" cxnId="{0262C20D-085D-4EB7-8CAA-3AC00ACC42A2}">
      <dgm:prSet/>
      <dgm:spPr/>
      <dgm:t>
        <a:bodyPr/>
        <a:lstStyle/>
        <a:p>
          <a:endParaRPr lang="en-US"/>
        </a:p>
      </dgm:t>
    </dgm:pt>
    <dgm:pt modelId="{4A74B47C-72B2-4D87-A004-CCC8C95D8CC8}" type="sibTrans" cxnId="{0262C20D-085D-4EB7-8CAA-3AC00ACC42A2}">
      <dgm:prSet/>
      <dgm:spPr/>
      <dgm:t>
        <a:bodyPr/>
        <a:lstStyle/>
        <a:p>
          <a:endParaRPr lang="en-US"/>
        </a:p>
      </dgm:t>
    </dgm:pt>
    <dgm:pt modelId="{F7955241-EF20-4E0A-ADA1-36B8F3E8CFBA}">
      <dgm:prSet phldrT="[Text]" phldr="0"/>
      <dgm:spPr/>
      <dgm:t>
        <a:bodyPr/>
        <a:lstStyle/>
        <a:p>
          <a:pPr rtl="0"/>
          <a:r>
            <a:rPr lang="fr-FR" b="1" dirty="0"/>
            <a:t>Phase </a:t>
          </a:r>
          <a:r>
            <a:rPr lang="fr-FR" b="1" dirty="0">
              <a:latin typeface="Trebuchet MS" panose="020B0603020202020204"/>
            </a:rPr>
            <a:t>3-</a:t>
          </a:r>
          <a:r>
            <a:rPr lang="fr-FR" b="1" dirty="0"/>
            <a:t> Post-Déploiement :</a:t>
          </a:r>
          <a:endParaRPr lang="en-US" dirty="0"/>
        </a:p>
      </dgm:t>
    </dgm:pt>
    <dgm:pt modelId="{D3004C63-EF60-48BA-ABED-13E4B6C9463F}" type="parTrans" cxnId="{E8D19C4C-6D07-42BC-8318-EA04DBCE42DB}">
      <dgm:prSet/>
      <dgm:spPr/>
      <dgm:t>
        <a:bodyPr/>
        <a:lstStyle/>
        <a:p>
          <a:endParaRPr lang="en-US"/>
        </a:p>
      </dgm:t>
    </dgm:pt>
    <dgm:pt modelId="{571AE49A-1330-4CD5-B882-B6A3C5202313}" type="sibTrans" cxnId="{E8D19C4C-6D07-42BC-8318-EA04DBCE42DB}">
      <dgm:prSet/>
      <dgm:spPr/>
      <dgm:t>
        <a:bodyPr/>
        <a:lstStyle/>
        <a:p>
          <a:endParaRPr lang="en-US"/>
        </a:p>
      </dgm:t>
    </dgm:pt>
    <dgm:pt modelId="{E7488F0F-3093-4862-A3D4-177F917D8E4E}">
      <dgm:prSet phldrT="[Text]" phldr="0"/>
      <dgm:spPr/>
      <dgm:t>
        <a:bodyPr/>
        <a:lstStyle/>
        <a:p>
          <a:pPr rtl="0"/>
          <a:r>
            <a:rPr lang="fr-FR" dirty="0"/>
            <a:t>Opérer l’architecture actuel en parallèle avec la cible.</a:t>
          </a:r>
        </a:p>
      </dgm:t>
    </dgm:pt>
    <dgm:pt modelId="{FC3EE11E-C1D4-4BE0-8514-FA2E56AD628C}" type="parTrans" cxnId="{F614EC22-8689-434C-9C89-D797B7721224}">
      <dgm:prSet/>
      <dgm:spPr/>
      <dgm:t>
        <a:bodyPr/>
        <a:lstStyle/>
        <a:p>
          <a:endParaRPr lang="en-US"/>
        </a:p>
      </dgm:t>
    </dgm:pt>
    <dgm:pt modelId="{1EEA03CF-F91B-4D76-A048-D48404C69EA1}" type="sibTrans" cxnId="{F614EC22-8689-434C-9C89-D797B7721224}">
      <dgm:prSet/>
      <dgm:spPr/>
      <dgm:t>
        <a:bodyPr/>
        <a:lstStyle/>
        <a:p>
          <a:endParaRPr lang="en-US"/>
        </a:p>
      </dgm:t>
    </dgm:pt>
    <dgm:pt modelId="{C0A09F2C-8450-4FF3-8E11-3251AF623E26}">
      <dgm:prSet phldrT="[Text]" phldr="0"/>
      <dgm:spPr/>
      <dgm:t>
        <a:bodyPr/>
        <a:lstStyle/>
        <a:p>
          <a:pPr rtl="0"/>
          <a:r>
            <a:rPr lang="fr-FR" dirty="0"/>
            <a:t>Valider l’architecture retenue.</a:t>
          </a:r>
        </a:p>
      </dgm:t>
    </dgm:pt>
    <dgm:pt modelId="{CA2045BD-D8F0-44FB-ACA7-2790130983A2}" type="parTrans" cxnId="{730849C1-6A24-4D52-AE9F-E009C9E57518}">
      <dgm:prSet/>
      <dgm:spPr/>
      <dgm:t>
        <a:bodyPr/>
        <a:lstStyle/>
        <a:p>
          <a:endParaRPr lang="en-US"/>
        </a:p>
      </dgm:t>
    </dgm:pt>
    <dgm:pt modelId="{3BB4BEA8-D160-4ACB-A957-A33A9B6679F9}" type="sibTrans" cxnId="{730849C1-6A24-4D52-AE9F-E009C9E57518}">
      <dgm:prSet/>
      <dgm:spPr/>
      <dgm:t>
        <a:bodyPr/>
        <a:lstStyle/>
        <a:p>
          <a:endParaRPr lang="en-US"/>
        </a:p>
      </dgm:t>
    </dgm:pt>
    <dgm:pt modelId="{041ADC00-8466-4DFF-BCF5-C236DD77AF37}">
      <dgm:prSet phldr="0"/>
      <dgm:spPr/>
      <dgm:t>
        <a:bodyPr/>
        <a:lstStyle/>
        <a:p>
          <a:pPr rtl="0"/>
          <a:r>
            <a:rPr lang="fr-FR"/>
            <a:t>Extraction de modèle de données source</a:t>
          </a:r>
          <a:r>
            <a:rPr lang="fr-FR" b="0" dirty="0"/>
            <a:t>.</a:t>
          </a:r>
        </a:p>
      </dgm:t>
    </dgm:pt>
    <dgm:pt modelId="{2EDFCCF3-DD3B-4FB2-930D-CC414361CF82}" type="parTrans" cxnId="{EADD7194-2298-46D3-86CA-E9CF367F0736}">
      <dgm:prSet/>
      <dgm:spPr/>
    </dgm:pt>
    <dgm:pt modelId="{471A0AF2-595F-4FD5-B3DA-D652B90D9C62}" type="sibTrans" cxnId="{EADD7194-2298-46D3-86CA-E9CF367F0736}">
      <dgm:prSet/>
      <dgm:spPr/>
    </dgm:pt>
    <dgm:pt modelId="{CF011488-1C54-44FC-AB87-7258DACFC619}">
      <dgm:prSet phldr="0"/>
      <dgm:spPr/>
      <dgm:t>
        <a:bodyPr/>
        <a:lstStyle/>
        <a:p>
          <a:pPr rtl="0"/>
          <a:r>
            <a:rPr lang="fr-FR"/>
            <a:t>Installation du système de gestion de base de données et mise à niveau.</a:t>
          </a:r>
          <a:endParaRPr lang="fr-FR" dirty="0"/>
        </a:p>
      </dgm:t>
    </dgm:pt>
    <dgm:pt modelId="{A6D91CE7-D92C-4D5C-A78C-4756D3347D00}" type="parTrans" cxnId="{9E7132E7-1BBF-460B-AD44-810C7CAE8550}">
      <dgm:prSet/>
      <dgm:spPr/>
    </dgm:pt>
    <dgm:pt modelId="{67FCB314-4AB0-4E90-A859-9F8D65ED7DF5}" type="sibTrans" cxnId="{9E7132E7-1BBF-460B-AD44-810C7CAE8550}">
      <dgm:prSet/>
      <dgm:spPr/>
    </dgm:pt>
    <dgm:pt modelId="{DC1B0CAC-52E6-491B-A014-5E09F710C3C0}">
      <dgm:prSet phldr="0"/>
      <dgm:spPr/>
      <dgm:t>
        <a:bodyPr/>
        <a:lstStyle/>
        <a:p>
          <a:r>
            <a:rPr lang="fr-FR" dirty="0"/>
            <a:t>Validation des données en Staging.</a:t>
          </a:r>
        </a:p>
      </dgm:t>
    </dgm:pt>
    <dgm:pt modelId="{C6DE367D-7EAA-4213-AEE2-8691E3EB109E}" type="parTrans" cxnId="{91CB88E4-7284-496C-8D87-D6149443ACC2}">
      <dgm:prSet/>
      <dgm:spPr/>
    </dgm:pt>
    <dgm:pt modelId="{5DE93851-A445-4B01-9546-CE6D17454432}" type="sibTrans" cxnId="{91CB88E4-7284-496C-8D87-D6149443ACC2}">
      <dgm:prSet/>
      <dgm:spPr/>
    </dgm:pt>
    <dgm:pt modelId="{A0C5A9BB-43CE-4BE8-B271-C8BDBF71F9D6}">
      <dgm:prSet phldr="0"/>
      <dgm:spPr/>
      <dgm:t>
        <a:bodyPr/>
        <a:lstStyle/>
        <a:p>
          <a:pPr rtl="0"/>
          <a:r>
            <a:rPr lang="fr-FR" dirty="0"/>
            <a:t>Extraction et </a:t>
          </a:r>
          <a:r>
            <a:rPr lang="fr-FR" dirty="0">
              <a:latin typeface="Trebuchet MS" panose="020B0603020202020204"/>
            </a:rPr>
            <a:t>Migratio BD</a:t>
          </a:r>
          <a:r>
            <a:rPr lang="fr-FR" dirty="0"/>
            <a:t> </a:t>
          </a:r>
          <a:r>
            <a:rPr lang="fr-FR" dirty="0">
              <a:latin typeface="Trebuchet MS" panose="020B0603020202020204"/>
            </a:rPr>
            <a:t>vers l’environnement</a:t>
          </a:r>
          <a:r>
            <a:rPr lang="fr-FR" dirty="0"/>
            <a:t> cible</a:t>
          </a:r>
          <a:endParaRPr lang="fr-FR" dirty="0">
            <a:latin typeface="Trebuchet MS" panose="020B0603020202020204"/>
          </a:endParaRPr>
        </a:p>
      </dgm:t>
    </dgm:pt>
    <dgm:pt modelId="{18853181-E94C-418C-81BA-6626607450F1}" type="parTrans" cxnId="{5E66C0D7-7892-451B-B7C2-6735D8B7CC7C}">
      <dgm:prSet/>
      <dgm:spPr/>
    </dgm:pt>
    <dgm:pt modelId="{6B49880D-1A5A-42E4-B9A1-EEACAC4A7317}" type="sibTrans" cxnId="{5E66C0D7-7892-451B-B7C2-6735D8B7CC7C}">
      <dgm:prSet/>
      <dgm:spPr/>
    </dgm:pt>
    <dgm:pt modelId="{A3605FCE-6794-4D28-857A-AA426306F957}">
      <dgm:prSet phldr="0"/>
      <dgm:spPr/>
      <dgm:t>
        <a:bodyPr/>
        <a:lstStyle/>
        <a:p>
          <a:pPr rtl="0"/>
          <a:r>
            <a:rPr lang="fr-FR" b="0" dirty="0"/>
            <a:t>Conception de modèle de données cible inclut (script et</a:t>
          </a:r>
          <a:r>
            <a:rPr lang="fr-FR" b="0" dirty="0">
              <a:latin typeface="Trebuchet MS" panose="020B0603020202020204"/>
            </a:rPr>
            <a:t> PS</a:t>
          </a:r>
          <a:r>
            <a:rPr lang="fr-FR" b="0" dirty="0"/>
            <a:t>)</a:t>
          </a:r>
        </a:p>
      </dgm:t>
    </dgm:pt>
    <dgm:pt modelId="{4C8E8271-03DC-47D6-A89E-644FF8B4ED44}" type="parTrans" cxnId="{2D2BBF83-3410-408E-B09F-45BDEFD9905D}">
      <dgm:prSet/>
      <dgm:spPr/>
    </dgm:pt>
    <dgm:pt modelId="{3BF64D1E-A5D0-41BD-83F2-9F1ACAED9DD0}" type="sibTrans" cxnId="{2D2BBF83-3410-408E-B09F-45BDEFD9905D}">
      <dgm:prSet/>
      <dgm:spPr/>
    </dgm:pt>
    <dgm:pt modelId="{17FEC366-54B6-443D-BD42-40CBB217F5C8}">
      <dgm:prSet phldr="0"/>
      <dgm:spPr/>
      <dgm:t>
        <a:bodyPr/>
        <a:lstStyle/>
        <a:p>
          <a:pPr rtl="0"/>
          <a:r>
            <a:rPr lang="fr-FR" dirty="0"/>
            <a:t>Amélioration et mise à niveau système.</a:t>
          </a:r>
        </a:p>
      </dgm:t>
    </dgm:pt>
    <dgm:pt modelId="{F4421D8B-A5AA-418E-B70F-13754028E4C5}" type="parTrans" cxnId="{3B2AD0C1-ACD8-4A44-9D44-AAA1E7417BDB}">
      <dgm:prSet/>
      <dgm:spPr/>
    </dgm:pt>
    <dgm:pt modelId="{342B390B-F9D4-43EF-AC38-1AB30148F729}" type="sibTrans" cxnId="{3B2AD0C1-ACD8-4A44-9D44-AAA1E7417BDB}">
      <dgm:prSet/>
      <dgm:spPr/>
    </dgm:pt>
    <dgm:pt modelId="{7BA5E050-4A2A-4FE2-9C3A-A1AA9126A173}">
      <dgm:prSet phldr="0"/>
      <dgm:spPr/>
      <dgm:t>
        <a:bodyPr/>
        <a:lstStyle/>
        <a:p>
          <a:pPr rtl="0"/>
          <a:r>
            <a:rPr lang="fr-FR" dirty="0"/>
            <a:t>Extraction et Migration de la base de données en Staging</a:t>
          </a:r>
        </a:p>
      </dgm:t>
    </dgm:pt>
    <dgm:pt modelId="{7163CE26-67D3-4E02-8C05-78CBB3349F02}" type="parTrans" cxnId="{207F8BDC-363B-40FA-A42B-C03A8C1888E4}">
      <dgm:prSet/>
      <dgm:spPr/>
    </dgm:pt>
    <dgm:pt modelId="{9B8DC2A9-7A84-486B-9D91-5A519A8F2762}" type="sibTrans" cxnId="{207F8BDC-363B-40FA-A42B-C03A8C1888E4}">
      <dgm:prSet/>
      <dgm:spPr/>
    </dgm:pt>
    <dgm:pt modelId="{03032A01-59DB-41E3-B2D8-862D8234AF37}">
      <dgm:prSet phldr="0"/>
      <dgm:spPr/>
      <dgm:t>
        <a:bodyPr/>
        <a:lstStyle/>
        <a:p>
          <a:pPr rtl="0"/>
          <a:r>
            <a:rPr lang="fr-FR" dirty="0"/>
            <a:t>Réglage des performances</a:t>
          </a:r>
        </a:p>
      </dgm:t>
    </dgm:pt>
    <dgm:pt modelId="{A0A5B745-A847-4082-A935-FD7CCF4B9B4A}" type="parTrans" cxnId="{D98A4CDD-B4ED-4DA0-B6F2-68C4C8957D3E}">
      <dgm:prSet/>
      <dgm:spPr/>
    </dgm:pt>
    <dgm:pt modelId="{F6D1C7CA-C645-4066-AC3C-8C6074E16833}" type="sibTrans" cxnId="{D98A4CDD-B4ED-4DA0-B6F2-68C4C8957D3E}">
      <dgm:prSet/>
      <dgm:spPr/>
    </dgm:pt>
    <dgm:pt modelId="{FCF8C232-56CE-4766-9A1D-A193414E1042}">
      <dgm:prSet phldr="0"/>
      <dgm:spPr/>
      <dgm:t>
        <a:bodyPr/>
        <a:lstStyle/>
        <a:p>
          <a:r>
            <a:rPr lang="fr-FR" dirty="0"/>
            <a:t>Lancement.</a:t>
          </a:r>
          <a:endParaRPr lang="en-US" dirty="0"/>
        </a:p>
      </dgm:t>
    </dgm:pt>
    <dgm:pt modelId="{B934BD95-D01A-42F8-8836-942F7028AC4B}" type="parTrans" cxnId="{2F5B1958-C146-465A-A127-3FBB3CAB4ED6}">
      <dgm:prSet/>
      <dgm:spPr/>
    </dgm:pt>
    <dgm:pt modelId="{C6802F07-C2F3-4E00-BD93-132B743E3FF1}" type="sibTrans" cxnId="{2F5B1958-C146-465A-A127-3FBB3CAB4ED6}">
      <dgm:prSet/>
      <dgm:spPr/>
    </dgm:pt>
    <dgm:pt modelId="{E9BFAA10-B8BE-4DA8-A50F-59889D1D430A}">
      <dgm:prSet phldr="0"/>
      <dgm:spPr/>
      <dgm:t>
        <a:bodyPr/>
        <a:lstStyle/>
        <a:p>
          <a:pPr rtl="0"/>
          <a:r>
            <a:rPr lang="fr-FR" dirty="0"/>
            <a:t>Intégration et test </a:t>
          </a:r>
          <a:endParaRPr lang="en-US" dirty="0"/>
        </a:p>
      </dgm:t>
    </dgm:pt>
    <dgm:pt modelId="{228BFC5B-1E2B-4814-B5D6-419899C3102E}" type="parTrans" cxnId="{ABC342D6-E54B-43A8-A7A2-43397B164700}">
      <dgm:prSet/>
      <dgm:spPr/>
    </dgm:pt>
    <dgm:pt modelId="{D24BAF3C-8CC3-4240-9165-A5FC70EFA1D7}" type="sibTrans" cxnId="{ABC342D6-E54B-43A8-A7A2-43397B164700}">
      <dgm:prSet/>
      <dgm:spPr/>
    </dgm:pt>
    <dgm:pt modelId="{1F214A11-70B8-4391-8654-B5F1EBDBE8CD}">
      <dgm:prSet phldr="0"/>
      <dgm:spPr/>
      <dgm:t>
        <a:bodyPr/>
        <a:lstStyle/>
        <a:p>
          <a:r>
            <a:rPr lang="fr-FR" dirty="0"/>
            <a:t>Déploiement</a:t>
          </a:r>
          <a:endParaRPr lang="en-US" dirty="0"/>
        </a:p>
      </dgm:t>
    </dgm:pt>
    <dgm:pt modelId="{CBA79F90-7D3C-441C-ACBF-376F18555E26}" type="parTrans" cxnId="{B6337EE3-3214-4A6E-B9E7-3033E0A0559B}">
      <dgm:prSet/>
      <dgm:spPr/>
    </dgm:pt>
    <dgm:pt modelId="{D77E42EB-A735-403E-ACD6-158D07F4E2AD}" type="sibTrans" cxnId="{B6337EE3-3214-4A6E-B9E7-3033E0A0559B}">
      <dgm:prSet/>
      <dgm:spPr/>
    </dgm:pt>
    <dgm:pt modelId="{F6B0FC1C-B07F-43EF-B410-FB51522F258A}">
      <dgm:prSet phldr="0"/>
      <dgm:spPr/>
      <dgm:t>
        <a:bodyPr/>
        <a:lstStyle/>
        <a:p>
          <a:pPr rtl="0"/>
          <a:r>
            <a:rPr lang="fr-FR" dirty="0"/>
            <a:t>Accompagnement des parties prenantes</a:t>
          </a:r>
          <a:r>
            <a:rPr lang="fr-FR" dirty="0">
              <a:latin typeface="Trebuchet MS" panose="020B0603020202020204"/>
            </a:rPr>
            <a:t> (prise en main)</a:t>
          </a:r>
        </a:p>
      </dgm:t>
    </dgm:pt>
    <dgm:pt modelId="{3080B7C3-B27A-4350-9BA8-1072FF64F25A}" type="parTrans" cxnId="{1130CE4D-FA30-4874-84C2-653BF4F3AABF}">
      <dgm:prSet/>
      <dgm:spPr/>
    </dgm:pt>
    <dgm:pt modelId="{F4DFA60C-FB1B-46F2-BDAA-F1FC77C8797D}" type="sibTrans" cxnId="{1130CE4D-FA30-4874-84C2-653BF4F3AABF}">
      <dgm:prSet/>
      <dgm:spPr/>
    </dgm:pt>
    <dgm:pt modelId="{F620D1FB-5503-41D6-8598-CD874EA2D65B}" type="pres">
      <dgm:prSet presAssocID="{648186E4-DF42-4AD1-86DA-2873FF9F2C78}" presName="linearFlow" presStyleCnt="0">
        <dgm:presLayoutVars>
          <dgm:dir/>
          <dgm:animLvl val="lvl"/>
          <dgm:resizeHandles val="exact"/>
        </dgm:presLayoutVars>
      </dgm:prSet>
      <dgm:spPr/>
    </dgm:pt>
    <dgm:pt modelId="{67EE8C77-6D29-44A6-A563-D9142E18DB30}" type="pres">
      <dgm:prSet presAssocID="{D38BBD34-C68A-4903-AA50-488C940F3B09}" presName="composite" presStyleCnt="0"/>
      <dgm:spPr/>
    </dgm:pt>
    <dgm:pt modelId="{4B648062-61BC-4344-8F7D-C9CE1D478FF3}" type="pres">
      <dgm:prSet presAssocID="{D38BBD34-C68A-4903-AA50-488C940F3B09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ED27FA46-5F03-4FF8-8002-15021649EA7C}" type="pres">
      <dgm:prSet presAssocID="{D38BBD34-C68A-4903-AA50-488C940F3B09}" presName="descendantText" presStyleLbl="alignAcc1" presStyleIdx="0" presStyleCnt="3">
        <dgm:presLayoutVars>
          <dgm:bulletEnabled val="1"/>
        </dgm:presLayoutVars>
      </dgm:prSet>
      <dgm:spPr/>
    </dgm:pt>
    <dgm:pt modelId="{882F2AF7-62CC-4B92-AD77-1052D013B9D8}" type="pres">
      <dgm:prSet presAssocID="{A6F42A4B-3BEB-41E9-BE66-BCEE39308FA1}" presName="sp" presStyleCnt="0"/>
      <dgm:spPr/>
    </dgm:pt>
    <dgm:pt modelId="{411F48CA-25C3-4474-957C-A5E83BFC79E3}" type="pres">
      <dgm:prSet presAssocID="{84391B0C-AB1F-45F1-B13D-7792727839BA}" presName="composite" presStyleCnt="0"/>
      <dgm:spPr/>
    </dgm:pt>
    <dgm:pt modelId="{C3233BC8-35D9-4B96-8896-12A7204109C7}" type="pres">
      <dgm:prSet presAssocID="{84391B0C-AB1F-45F1-B13D-7792727839BA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766CB53E-DF95-4C88-BB5D-87E907D457DE}" type="pres">
      <dgm:prSet presAssocID="{84391B0C-AB1F-45F1-B13D-7792727839BA}" presName="descendantText" presStyleLbl="alignAcc1" presStyleIdx="1" presStyleCnt="3">
        <dgm:presLayoutVars>
          <dgm:bulletEnabled val="1"/>
        </dgm:presLayoutVars>
      </dgm:prSet>
      <dgm:spPr/>
    </dgm:pt>
    <dgm:pt modelId="{BF4B9644-B949-45A7-BEA0-AC4D01CAD838}" type="pres">
      <dgm:prSet presAssocID="{4A74B47C-72B2-4D87-A004-CCC8C95D8CC8}" presName="sp" presStyleCnt="0"/>
      <dgm:spPr/>
    </dgm:pt>
    <dgm:pt modelId="{8704C145-8E88-43F3-924C-603BE0A583DB}" type="pres">
      <dgm:prSet presAssocID="{F7955241-EF20-4E0A-ADA1-36B8F3E8CFBA}" presName="composite" presStyleCnt="0"/>
      <dgm:spPr/>
    </dgm:pt>
    <dgm:pt modelId="{AAFE4E66-00C8-4337-85A7-283DDB7441F6}" type="pres">
      <dgm:prSet presAssocID="{F7955241-EF20-4E0A-ADA1-36B8F3E8CFBA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AF53677A-7420-4C84-85D2-6924A392902F}" type="pres">
      <dgm:prSet presAssocID="{F7955241-EF20-4E0A-ADA1-36B8F3E8CFBA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F8394C07-04CB-40EC-8021-45C1263F63B8}" type="presOf" srcId="{03032A01-59DB-41E3-B2D8-862D8234AF37}" destId="{AF53677A-7420-4C84-85D2-6924A392902F}" srcOrd="0" destOrd="3" presId="urn:microsoft.com/office/officeart/2005/8/layout/chevron2"/>
    <dgm:cxn modelId="{8EA3AA0C-38E6-4326-BC81-7DBB2B5B1CE7}" type="presOf" srcId="{FCF8C232-56CE-4766-9A1D-A193414E1042}" destId="{766CB53E-DF95-4C88-BB5D-87E907D457DE}" srcOrd="0" destOrd="6" presId="urn:microsoft.com/office/officeart/2005/8/layout/chevron2"/>
    <dgm:cxn modelId="{D58EE80C-0011-492C-A18D-91C82B674F2E}" type="presOf" srcId="{A97D39EC-0FA9-4398-81C2-3D4118C5E08C}" destId="{ED27FA46-5F03-4FF8-8002-15021649EA7C}" srcOrd="0" destOrd="0" presId="urn:microsoft.com/office/officeart/2005/8/layout/chevron2"/>
    <dgm:cxn modelId="{0262C20D-085D-4EB7-8CAA-3AC00ACC42A2}" srcId="{648186E4-DF42-4AD1-86DA-2873FF9F2C78}" destId="{84391B0C-AB1F-45F1-B13D-7792727839BA}" srcOrd="1" destOrd="0" parTransId="{63E699EC-FFDD-4ED5-8642-E053AEE8649E}" sibTransId="{4A74B47C-72B2-4D87-A004-CCC8C95D8CC8}"/>
    <dgm:cxn modelId="{09276B14-31E2-42F2-9001-892FC5A0680D}" type="presOf" srcId="{F7955241-EF20-4E0A-ADA1-36B8F3E8CFBA}" destId="{AAFE4E66-00C8-4337-85A7-283DDB7441F6}" srcOrd="0" destOrd="0" presId="urn:microsoft.com/office/officeart/2005/8/layout/chevron2"/>
    <dgm:cxn modelId="{982DBB18-8EA5-4E0F-8F98-D29788A77C08}" type="presOf" srcId="{648186E4-DF42-4AD1-86DA-2873FF9F2C78}" destId="{F620D1FB-5503-41D6-8598-CD874EA2D65B}" srcOrd="0" destOrd="0" presId="urn:microsoft.com/office/officeart/2005/8/layout/chevron2"/>
    <dgm:cxn modelId="{F614EC22-8689-434C-9C89-D797B7721224}" srcId="{F7955241-EF20-4E0A-ADA1-36B8F3E8CFBA}" destId="{E7488F0F-3093-4862-A3D4-177F917D8E4E}" srcOrd="0" destOrd="0" parTransId="{FC3EE11E-C1D4-4BE0-8514-FA2E56AD628C}" sibTransId="{1EEA03CF-F91B-4D76-A048-D48404C69EA1}"/>
    <dgm:cxn modelId="{04BBC629-97FE-4ED8-A302-986B25809DCC}" type="presOf" srcId="{E9BFAA10-B8BE-4DA8-A50F-59889D1D430A}" destId="{766CB53E-DF95-4C88-BB5D-87E907D457DE}" srcOrd="0" destOrd="4" presId="urn:microsoft.com/office/officeart/2005/8/layout/chevron2"/>
    <dgm:cxn modelId="{34BFB233-93A8-44D7-899F-9C6A1D550B9C}" srcId="{D38BBD34-C68A-4903-AA50-488C940F3B09}" destId="{A97D39EC-0FA9-4398-81C2-3D4118C5E08C}" srcOrd="0" destOrd="0" parTransId="{2CB85D62-C955-4137-91E1-6B6425A49D0E}" sibTransId="{F515831D-5364-40FA-80B0-6EA60F76DA74}"/>
    <dgm:cxn modelId="{521C7F49-B8C4-4C58-833E-0A511770A849}" type="presOf" srcId="{041ADC00-8466-4DFF-BCF5-C236DD77AF37}" destId="{ED27FA46-5F03-4FF8-8002-15021649EA7C}" srcOrd="0" destOrd="1" presId="urn:microsoft.com/office/officeart/2005/8/layout/chevron2"/>
    <dgm:cxn modelId="{AA13D06B-EFEE-4536-98F6-EF15C2D41FFA}" type="presOf" srcId="{DC1B0CAC-52E6-491B-A014-5E09F710C3C0}" destId="{766CB53E-DF95-4C88-BB5D-87E907D457DE}" srcOrd="0" destOrd="2" presId="urn:microsoft.com/office/officeart/2005/8/layout/chevron2"/>
    <dgm:cxn modelId="{E8D19C4C-6D07-42BC-8318-EA04DBCE42DB}" srcId="{648186E4-DF42-4AD1-86DA-2873FF9F2C78}" destId="{F7955241-EF20-4E0A-ADA1-36B8F3E8CFBA}" srcOrd="2" destOrd="0" parTransId="{D3004C63-EF60-48BA-ABED-13E4B6C9463F}" sibTransId="{571AE49A-1330-4CD5-B882-B6A3C5202313}"/>
    <dgm:cxn modelId="{E10C314D-63BB-4650-BF5E-84B07F1A0FE1}" type="presOf" srcId="{CF011488-1C54-44FC-AB87-7258DACFC619}" destId="{766CB53E-DF95-4C88-BB5D-87E907D457DE}" srcOrd="0" destOrd="0" presId="urn:microsoft.com/office/officeart/2005/8/layout/chevron2"/>
    <dgm:cxn modelId="{1130CE4D-FA30-4874-84C2-653BF4F3AABF}" srcId="{F7955241-EF20-4E0A-ADA1-36B8F3E8CFBA}" destId="{F6B0FC1C-B07F-43EF-B410-FB51522F258A}" srcOrd="4" destOrd="0" parTransId="{3080B7C3-B27A-4350-9BA8-1072FF64F25A}" sibTransId="{F4DFA60C-FB1B-46F2-BDAA-F1FC77C8797D}"/>
    <dgm:cxn modelId="{51C0A452-299F-4A29-BE5F-225E8DE11E62}" type="presOf" srcId="{17FEC366-54B6-443D-BD42-40CBB217F5C8}" destId="{AF53677A-7420-4C84-85D2-6924A392902F}" srcOrd="0" destOrd="2" presId="urn:microsoft.com/office/officeart/2005/8/layout/chevron2"/>
    <dgm:cxn modelId="{2F5B1958-C146-465A-A127-3FBB3CAB4ED6}" srcId="{84391B0C-AB1F-45F1-B13D-7792727839BA}" destId="{FCF8C232-56CE-4766-9A1D-A193414E1042}" srcOrd="6" destOrd="0" parTransId="{B934BD95-D01A-42F8-8836-942F7028AC4B}" sibTransId="{C6802F07-C2F3-4E00-BD93-132B743E3FF1}"/>
    <dgm:cxn modelId="{F279697E-0715-4818-92E6-077A9524A44D}" type="presOf" srcId="{A0C5A9BB-43CE-4BE8-B271-C8BDBF71F9D6}" destId="{766CB53E-DF95-4C88-BB5D-87E907D457DE}" srcOrd="0" destOrd="3" presId="urn:microsoft.com/office/officeart/2005/8/layout/chevron2"/>
    <dgm:cxn modelId="{2D2BBF83-3410-408E-B09F-45BDEFD9905D}" srcId="{D38BBD34-C68A-4903-AA50-488C940F3B09}" destId="{A3605FCE-6794-4D28-857A-AA426306F957}" srcOrd="2" destOrd="0" parTransId="{4C8E8271-03DC-47D6-A89E-644FF8B4ED44}" sibTransId="{3BF64D1E-A5D0-41BD-83F2-9F1ACAED9DD0}"/>
    <dgm:cxn modelId="{EADD7194-2298-46D3-86CA-E9CF367F0736}" srcId="{D38BBD34-C68A-4903-AA50-488C940F3B09}" destId="{041ADC00-8466-4DFF-BCF5-C236DD77AF37}" srcOrd="1" destOrd="0" parTransId="{2EDFCCF3-DD3B-4FB2-930D-CC414361CF82}" sibTransId="{471A0AF2-595F-4FD5-B3DA-D652B90D9C62}"/>
    <dgm:cxn modelId="{220515A4-658B-4FE7-AECC-9B1C1DEB5254}" type="presOf" srcId="{D38BBD34-C68A-4903-AA50-488C940F3B09}" destId="{4B648062-61BC-4344-8F7D-C9CE1D478FF3}" srcOrd="0" destOrd="0" presId="urn:microsoft.com/office/officeart/2005/8/layout/chevron2"/>
    <dgm:cxn modelId="{1C4EEDA7-4637-42A7-8AB9-A65C5B689CBF}" type="presOf" srcId="{F6B0FC1C-B07F-43EF-B410-FB51522F258A}" destId="{AF53677A-7420-4C84-85D2-6924A392902F}" srcOrd="0" destOrd="4" presId="urn:microsoft.com/office/officeart/2005/8/layout/chevron2"/>
    <dgm:cxn modelId="{730849C1-6A24-4D52-AE9F-E009C9E57518}" srcId="{F7955241-EF20-4E0A-ADA1-36B8F3E8CFBA}" destId="{C0A09F2C-8450-4FF3-8E11-3251AF623E26}" srcOrd="1" destOrd="0" parTransId="{CA2045BD-D8F0-44FB-ACA7-2790130983A2}" sibTransId="{3BB4BEA8-D160-4ACB-A957-A33A9B6679F9}"/>
    <dgm:cxn modelId="{3B2AD0C1-ACD8-4A44-9D44-AAA1E7417BDB}" srcId="{F7955241-EF20-4E0A-ADA1-36B8F3E8CFBA}" destId="{17FEC366-54B6-443D-BD42-40CBB217F5C8}" srcOrd="2" destOrd="0" parTransId="{F4421D8B-A5AA-418E-B70F-13754028E4C5}" sibTransId="{342B390B-F9D4-43EF-AC38-1AB30148F729}"/>
    <dgm:cxn modelId="{60B65DCD-2E38-4CF6-A97B-A8E27AB47D7D}" type="presOf" srcId="{A3605FCE-6794-4D28-857A-AA426306F957}" destId="{ED27FA46-5F03-4FF8-8002-15021649EA7C}" srcOrd="0" destOrd="2" presId="urn:microsoft.com/office/officeart/2005/8/layout/chevron2"/>
    <dgm:cxn modelId="{B354B5D1-AFB5-49A6-AB0D-E7D9084678D2}" type="presOf" srcId="{84391B0C-AB1F-45F1-B13D-7792727839BA}" destId="{C3233BC8-35D9-4B96-8896-12A7204109C7}" srcOrd="0" destOrd="0" presId="urn:microsoft.com/office/officeart/2005/8/layout/chevron2"/>
    <dgm:cxn modelId="{ABC342D6-E54B-43A8-A7A2-43397B164700}" srcId="{84391B0C-AB1F-45F1-B13D-7792727839BA}" destId="{E9BFAA10-B8BE-4DA8-A50F-59889D1D430A}" srcOrd="4" destOrd="0" parTransId="{228BFC5B-1E2B-4814-B5D6-419899C3102E}" sibTransId="{D24BAF3C-8CC3-4240-9165-A5FC70EFA1D7}"/>
    <dgm:cxn modelId="{5E66C0D7-7892-451B-B7C2-6735D8B7CC7C}" srcId="{84391B0C-AB1F-45F1-B13D-7792727839BA}" destId="{A0C5A9BB-43CE-4BE8-B271-C8BDBF71F9D6}" srcOrd="3" destOrd="0" parTransId="{18853181-E94C-418C-81BA-6626607450F1}" sibTransId="{6B49880D-1A5A-42E4-B9A1-EEACAC4A7317}"/>
    <dgm:cxn modelId="{09D3C2DA-CB65-4157-BD71-1E56DB360D0C}" type="presOf" srcId="{C0A09F2C-8450-4FF3-8E11-3251AF623E26}" destId="{AF53677A-7420-4C84-85D2-6924A392902F}" srcOrd="0" destOrd="1" presId="urn:microsoft.com/office/officeart/2005/8/layout/chevron2"/>
    <dgm:cxn modelId="{207F8BDC-363B-40FA-A42B-C03A8C1888E4}" srcId="{84391B0C-AB1F-45F1-B13D-7792727839BA}" destId="{7BA5E050-4A2A-4FE2-9C3A-A1AA9126A173}" srcOrd="1" destOrd="0" parTransId="{7163CE26-67D3-4E02-8C05-78CBB3349F02}" sibTransId="{9B8DC2A9-7A84-486B-9D91-5A519A8F2762}"/>
    <dgm:cxn modelId="{D98A4CDD-B4ED-4DA0-B6F2-68C4C8957D3E}" srcId="{F7955241-EF20-4E0A-ADA1-36B8F3E8CFBA}" destId="{03032A01-59DB-41E3-B2D8-862D8234AF37}" srcOrd="3" destOrd="0" parTransId="{A0A5B745-A847-4082-A935-FD7CCF4B9B4A}" sibTransId="{F6D1C7CA-C645-4066-AC3C-8C6074E16833}"/>
    <dgm:cxn modelId="{B6337EE3-3214-4A6E-B9E7-3033E0A0559B}" srcId="{84391B0C-AB1F-45F1-B13D-7792727839BA}" destId="{1F214A11-70B8-4391-8654-B5F1EBDBE8CD}" srcOrd="5" destOrd="0" parTransId="{CBA79F90-7D3C-441C-ACBF-376F18555E26}" sibTransId="{D77E42EB-A735-403E-ACD6-158D07F4E2AD}"/>
    <dgm:cxn modelId="{91CB88E4-7284-496C-8D87-D6149443ACC2}" srcId="{84391B0C-AB1F-45F1-B13D-7792727839BA}" destId="{DC1B0CAC-52E6-491B-A014-5E09F710C3C0}" srcOrd="2" destOrd="0" parTransId="{C6DE367D-7EAA-4213-AEE2-8691E3EB109E}" sibTransId="{5DE93851-A445-4B01-9546-CE6D17454432}"/>
    <dgm:cxn modelId="{9E7132E7-1BBF-460B-AD44-810C7CAE8550}" srcId="{84391B0C-AB1F-45F1-B13D-7792727839BA}" destId="{CF011488-1C54-44FC-AB87-7258DACFC619}" srcOrd="0" destOrd="0" parTransId="{A6D91CE7-D92C-4D5C-A78C-4756D3347D00}" sibTransId="{67FCB314-4AB0-4E90-A859-9F8D65ED7DF5}"/>
    <dgm:cxn modelId="{6366F8E7-47F1-4F76-8DE8-64B0293B9696}" type="presOf" srcId="{E7488F0F-3093-4862-A3D4-177F917D8E4E}" destId="{AF53677A-7420-4C84-85D2-6924A392902F}" srcOrd="0" destOrd="0" presId="urn:microsoft.com/office/officeart/2005/8/layout/chevron2"/>
    <dgm:cxn modelId="{40BDBDEA-401C-44BB-987D-1FAA0B38D732}" srcId="{648186E4-DF42-4AD1-86DA-2873FF9F2C78}" destId="{D38BBD34-C68A-4903-AA50-488C940F3B09}" srcOrd="0" destOrd="0" parTransId="{B29B8C44-C3F9-4A00-9D72-61C987F38705}" sibTransId="{A6F42A4B-3BEB-41E9-BE66-BCEE39308FA1}"/>
    <dgm:cxn modelId="{0C7486F4-7B16-4ACE-9E14-BDAB25BB4294}" type="presOf" srcId="{1F214A11-70B8-4391-8654-B5F1EBDBE8CD}" destId="{766CB53E-DF95-4C88-BB5D-87E907D457DE}" srcOrd="0" destOrd="5" presId="urn:microsoft.com/office/officeart/2005/8/layout/chevron2"/>
    <dgm:cxn modelId="{D994ECF7-D09E-4115-8E32-220247F8AC18}" type="presOf" srcId="{7BA5E050-4A2A-4FE2-9C3A-A1AA9126A173}" destId="{766CB53E-DF95-4C88-BB5D-87E907D457DE}" srcOrd="0" destOrd="1" presId="urn:microsoft.com/office/officeart/2005/8/layout/chevron2"/>
    <dgm:cxn modelId="{96B2B2DF-C8AF-4A7F-9C82-4F17A69FBE7C}" type="presParOf" srcId="{F620D1FB-5503-41D6-8598-CD874EA2D65B}" destId="{67EE8C77-6D29-44A6-A563-D9142E18DB30}" srcOrd="0" destOrd="0" presId="urn:microsoft.com/office/officeart/2005/8/layout/chevron2"/>
    <dgm:cxn modelId="{328D4D61-D461-4CB3-BEEF-24344D4ABF94}" type="presParOf" srcId="{67EE8C77-6D29-44A6-A563-D9142E18DB30}" destId="{4B648062-61BC-4344-8F7D-C9CE1D478FF3}" srcOrd="0" destOrd="0" presId="urn:microsoft.com/office/officeart/2005/8/layout/chevron2"/>
    <dgm:cxn modelId="{43F5BC15-E275-4A31-9B88-C100DFC5A99A}" type="presParOf" srcId="{67EE8C77-6D29-44A6-A563-D9142E18DB30}" destId="{ED27FA46-5F03-4FF8-8002-15021649EA7C}" srcOrd="1" destOrd="0" presId="urn:microsoft.com/office/officeart/2005/8/layout/chevron2"/>
    <dgm:cxn modelId="{ECB37E46-271B-42E9-8814-DA2BAED63EAB}" type="presParOf" srcId="{F620D1FB-5503-41D6-8598-CD874EA2D65B}" destId="{882F2AF7-62CC-4B92-AD77-1052D013B9D8}" srcOrd="1" destOrd="0" presId="urn:microsoft.com/office/officeart/2005/8/layout/chevron2"/>
    <dgm:cxn modelId="{148A37B7-A6BC-4CD5-836A-68BBED49A80C}" type="presParOf" srcId="{F620D1FB-5503-41D6-8598-CD874EA2D65B}" destId="{411F48CA-25C3-4474-957C-A5E83BFC79E3}" srcOrd="2" destOrd="0" presId="urn:microsoft.com/office/officeart/2005/8/layout/chevron2"/>
    <dgm:cxn modelId="{60927FE7-DDB7-4127-8B7D-8A19B3D35B91}" type="presParOf" srcId="{411F48CA-25C3-4474-957C-A5E83BFC79E3}" destId="{C3233BC8-35D9-4B96-8896-12A7204109C7}" srcOrd="0" destOrd="0" presId="urn:microsoft.com/office/officeart/2005/8/layout/chevron2"/>
    <dgm:cxn modelId="{86E991A1-A041-4624-AAE1-A28794DA2FC1}" type="presParOf" srcId="{411F48CA-25C3-4474-957C-A5E83BFC79E3}" destId="{766CB53E-DF95-4C88-BB5D-87E907D457DE}" srcOrd="1" destOrd="0" presId="urn:microsoft.com/office/officeart/2005/8/layout/chevron2"/>
    <dgm:cxn modelId="{77EE3C77-7885-405A-BB63-A9EAE2302AD5}" type="presParOf" srcId="{F620D1FB-5503-41D6-8598-CD874EA2D65B}" destId="{BF4B9644-B949-45A7-BEA0-AC4D01CAD838}" srcOrd="3" destOrd="0" presId="urn:microsoft.com/office/officeart/2005/8/layout/chevron2"/>
    <dgm:cxn modelId="{C8A17CE9-AC41-40D5-AFAF-01E6DAD3AF5C}" type="presParOf" srcId="{F620D1FB-5503-41D6-8598-CD874EA2D65B}" destId="{8704C145-8E88-43F3-924C-603BE0A583DB}" srcOrd="4" destOrd="0" presId="urn:microsoft.com/office/officeart/2005/8/layout/chevron2"/>
    <dgm:cxn modelId="{7AD6CAFD-7916-415F-8AA2-E6462A094DE4}" type="presParOf" srcId="{8704C145-8E88-43F3-924C-603BE0A583DB}" destId="{AAFE4E66-00C8-4337-85A7-283DDB7441F6}" srcOrd="0" destOrd="0" presId="urn:microsoft.com/office/officeart/2005/8/layout/chevron2"/>
    <dgm:cxn modelId="{C2BA039E-C977-493B-9C88-DD1F7E039697}" type="presParOf" srcId="{8704C145-8E88-43F3-924C-603BE0A583DB}" destId="{AF53677A-7420-4C84-85D2-6924A392902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3C9097A-37FA-484E-B2FB-6E4392F7D208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454B803-1149-4E13-8CCC-D13208277278}">
      <dgm:prSet phldr="0"/>
      <dgm:spPr/>
      <dgm:t>
        <a:bodyPr/>
        <a:lstStyle/>
        <a:p>
          <a:r>
            <a:rPr lang="fr-FR" dirty="0"/>
            <a:t>Fiabilité</a:t>
          </a:r>
          <a:endParaRPr lang="en-US" dirty="0"/>
        </a:p>
      </dgm:t>
    </dgm:pt>
    <dgm:pt modelId="{2684B496-79C7-4662-8330-51E122DBE0F6}" type="parTrans" cxnId="{1BC54EF6-B09D-48C8-97C2-F51255546C1C}">
      <dgm:prSet/>
      <dgm:spPr/>
    </dgm:pt>
    <dgm:pt modelId="{63B5F21C-0E6D-4CD1-BDDE-16BE21FC65C8}" type="sibTrans" cxnId="{1BC54EF6-B09D-48C8-97C2-F51255546C1C}">
      <dgm:prSet/>
      <dgm:spPr/>
    </dgm:pt>
    <dgm:pt modelId="{3D2FC2B1-B03F-49C4-BFD9-E060E8241308}">
      <dgm:prSet phldr="0"/>
      <dgm:spPr/>
      <dgm:t>
        <a:bodyPr/>
        <a:lstStyle/>
        <a:p>
          <a:pPr algn="l"/>
          <a:r>
            <a:rPr lang="fr-FR"/>
            <a:t>Traçabilité</a:t>
          </a:r>
          <a:endParaRPr lang="fr-FR" dirty="0"/>
        </a:p>
      </dgm:t>
    </dgm:pt>
    <dgm:pt modelId="{6A5A8CEF-A98D-409C-BD01-F77489EC14AB}" type="parTrans" cxnId="{865B280A-3453-486B-A5A4-E4C175CC2B22}">
      <dgm:prSet/>
      <dgm:spPr/>
    </dgm:pt>
    <dgm:pt modelId="{511DE8BF-04E1-4A12-807A-78ACF2EC6CA5}" type="sibTrans" cxnId="{865B280A-3453-486B-A5A4-E4C175CC2B22}">
      <dgm:prSet/>
      <dgm:spPr/>
    </dgm:pt>
    <dgm:pt modelId="{DB4B734C-7CBB-4AD0-A6AF-096313694C06}">
      <dgm:prSet phldr="0"/>
      <dgm:spPr/>
      <dgm:t>
        <a:bodyPr/>
        <a:lstStyle/>
        <a:p>
          <a:pPr algn="l" rtl="0"/>
          <a:r>
            <a:rPr lang="fr-FR" dirty="0"/>
            <a:t>Accessibilité et récupérabilité.</a:t>
          </a:r>
        </a:p>
      </dgm:t>
    </dgm:pt>
    <dgm:pt modelId="{E6739C37-8D83-4F05-9290-05EE21E9F1AB}" type="parTrans" cxnId="{0F8AD97D-6F94-41FD-BB3C-D62F41B79C64}">
      <dgm:prSet/>
      <dgm:spPr/>
    </dgm:pt>
    <dgm:pt modelId="{DF15CFD8-C6AE-4964-BAAA-56C075053374}" type="sibTrans" cxnId="{0F8AD97D-6F94-41FD-BB3C-D62F41B79C64}">
      <dgm:prSet/>
      <dgm:spPr/>
    </dgm:pt>
    <dgm:pt modelId="{05F0CBBA-A608-4972-B4D2-290CAB46C79F}" type="pres">
      <dgm:prSet presAssocID="{33C9097A-37FA-484E-B2FB-6E4392F7D208}" presName="linear" presStyleCnt="0">
        <dgm:presLayoutVars>
          <dgm:animLvl val="lvl"/>
          <dgm:resizeHandles val="exact"/>
        </dgm:presLayoutVars>
      </dgm:prSet>
      <dgm:spPr/>
    </dgm:pt>
    <dgm:pt modelId="{C84CACA0-581A-441A-B17D-D0DF118C718B}" type="pres">
      <dgm:prSet presAssocID="{DB4B734C-7CBB-4AD0-A6AF-096313694C0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8E88B7A-4C79-41BD-910F-A619AD15C563}" type="pres">
      <dgm:prSet presAssocID="{DF15CFD8-C6AE-4964-BAAA-56C075053374}" presName="spacer" presStyleCnt="0"/>
      <dgm:spPr/>
    </dgm:pt>
    <dgm:pt modelId="{B259FF60-F9C1-4BE7-B05B-387437CB6488}" type="pres">
      <dgm:prSet presAssocID="{3D2FC2B1-B03F-49C4-BFD9-E060E824130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AAA7A27-B81E-4483-A21D-E7996E321207}" type="pres">
      <dgm:prSet presAssocID="{511DE8BF-04E1-4A12-807A-78ACF2EC6CA5}" presName="spacer" presStyleCnt="0"/>
      <dgm:spPr/>
    </dgm:pt>
    <dgm:pt modelId="{4C747FBE-83EC-48DA-8E6C-0723B6518F85}" type="pres">
      <dgm:prSet presAssocID="{1454B803-1149-4E13-8CCC-D1320827727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65B280A-3453-486B-A5A4-E4C175CC2B22}" srcId="{33C9097A-37FA-484E-B2FB-6E4392F7D208}" destId="{3D2FC2B1-B03F-49C4-BFD9-E060E8241308}" srcOrd="1" destOrd="0" parTransId="{6A5A8CEF-A98D-409C-BD01-F77489EC14AB}" sibTransId="{511DE8BF-04E1-4A12-807A-78ACF2EC6CA5}"/>
    <dgm:cxn modelId="{054B5F6F-AFE0-49E3-9B28-2886B9DB61EB}" type="presOf" srcId="{DB4B734C-7CBB-4AD0-A6AF-096313694C06}" destId="{C84CACA0-581A-441A-B17D-D0DF118C718B}" srcOrd="0" destOrd="0" presId="urn:microsoft.com/office/officeart/2005/8/layout/vList2"/>
    <dgm:cxn modelId="{0F8AD97D-6F94-41FD-BB3C-D62F41B79C64}" srcId="{33C9097A-37FA-484E-B2FB-6E4392F7D208}" destId="{DB4B734C-7CBB-4AD0-A6AF-096313694C06}" srcOrd="0" destOrd="0" parTransId="{E6739C37-8D83-4F05-9290-05EE21E9F1AB}" sibTransId="{DF15CFD8-C6AE-4964-BAAA-56C075053374}"/>
    <dgm:cxn modelId="{E0AB6F93-1621-4B10-8A10-66EF3B3602F8}" type="presOf" srcId="{33C9097A-37FA-484E-B2FB-6E4392F7D208}" destId="{05F0CBBA-A608-4972-B4D2-290CAB46C79F}" srcOrd="0" destOrd="0" presId="urn:microsoft.com/office/officeart/2005/8/layout/vList2"/>
    <dgm:cxn modelId="{C9DC7FD2-C03E-4CBC-9A39-5B2F9FF877E7}" type="presOf" srcId="{1454B803-1149-4E13-8CCC-D13208277278}" destId="{4C747FBE-83EC-48DA-8E6C-0723B6518F85}" srcOrd="0" destOrd="0" presId="urn:microsoft.com/office/officeart/2005/8/layout/vList2"/>
    <dgm:cxn modelId="{A6F439F6-BF24-4681-B91E-CDF64CABC12C}" type="presOf" srcId="{3D2FC2B1-B03F-49C4-BFD9-E060E8241308}" destId="{B259FF60-F9C1-4BE7-B05B-387437CB6488}" srcOrd="0" destOrd="0" presId="urn:microsoft.com/office/officeart/2005/8/layout/vList2"/>
    <dgm:cxn modelId="{1BC54EF6-B09D-48C8-97C2-F51255546C1C}" srcId="{33C9097A-37FA-484E-B2FB-6E4392F7D208}" destId="{1454B803-1149-4E13-8CCC-D13208277278}" srcOrd="2" destOrd="0" parTransId="{2684B496-79C7-4662-8330-51E122DBE0F6}" sibTransId="{63B5F21C-0E6D-4CD1-BDDE-16BE21FC65C8}"/>
    <dgm:cxn modelId="{1B317D66-A0F3-44F9-94D7-9CDBB473DAE4}" type="presParOf" srcId="{05F0CBBA-A608-4972-B4D2-290CAB46C79F}" destId="{C84CACA0-581A-441A-B17D-D0DF118C718B}" srcOrd="0" destOrd="0" presId="urn:microsoft.com/office/officeart/2005/8/layout/vList2"/>
    <dgm:cxn modelId="{CAB54A8F-A9D7-4E9F-9F54-F6A6A7805097}" type="presParOf" srcId="{05F0CBBA-A608-4972-B4D2-290CAB46C79F}" destId="{58E88B7A-4C79-41BD-910F-A619AD15C563}" srcOrd="1" destOrd="0" presId="urn:microsoft.com/office/officeart/2005/8/layout/vList2"/>
    <dgm:cxn modelId="{7563A073-DED8-4267-9F63-A7D1D7E457F1}" type="presParOf" srcId="{05F0CBBA-A608-4972-B4D2-290CAB46C79F}" destId="{B259FF60-F9C1-4BE7-B05B-387437CB6488}" srcOrd="2" destOrd="0" presId="urn:microsoft.com/office/officeart/2005/8/layout/vList2"/>
    <dgm:cxn modelId="{3D8E3E60-3FAF-4758-BABA-65DC90104141}" type="presParOf" srcId="{05F0CBBA-A608-4972-B4D2-290CAB46C79F}" destId="{2AAA7A27-B81E-4483-A21D-E7996E321207}" srcOrd="3" destOrd="0" presId="urn:microsoft.com/office/officeart/2005/8/layout/vList2"/>
    <dgm:cxn modelId="{5029D696-F372-42D7-8698-001F4E8DA404}" type="presParOf" srcId="{05F0CBBA-A608-4972-B4D2-290CAB46C79F}" destId="{4C747FBE-83EC-48DA-8E6C-0723B6518F8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3C9097A-37FA-484E-B2FB-6E4392F7D208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454B803-1149-4E13-8CCC-D13208277278}">
      <dgm:prSet phldr="0"/>
      <dgm:spPr/>
      <dgm:t>
        <a:bodyPr/>
        <a:lstStyle/>
        <a:p>
          <a:pPr rtl="0"/>
          <a:r>
            <a:rPr lang="fr-FR" dirty="0"/>
            <a:t>Suppression des données en double</a:t>
          </a:r>
          <a:endParaRPr lang="en-US" dirty="0"/>
        </a:p>
      </dgm:t>
    </dgm:pt>
    <dgm:pt modelId="{2684B496-79C7-4662-8330-51E122DBE0F6}" type="parTrans" cxnId="{1BC54EF6-B09D-48C8-97C2-F51255546C1C}">
      <dgm:prSet/>
      <dgm:spPr/>
    </dgm:pt>
    <dgm:pt modelId="{63B5F21C-0E6D-4CD1-BDDE-16BE21FC65C8}" type="sibTrans" cxnId="{1BC54EF6-B09D-48C8-97C2-F51255546C1C}">
      <dgm:prSet/>
      <dgm:spPr/>
    </dgm:pt>
    <dgm:pt modelId="{3D2FC2B1-B03F-49C4-BFD9-E060E8241308}">
      <dgm:prSet phldr="0"/>
      <dgm:spPr/>
      <dgm:t>
        <a:bodyPr/>
        <a:lstStyle/>
        <a:p>
          <a:pPr algn="l" rtl="0"/>
          <a:r>
            <a:rPr lang="fr-FR"/>
            <a:t>Validation des données</a:t>
          </a:r>
          <a:endParaRPr lang="fr-FR" dirty="0"/>
        </a:p>
      </dgm:t>
    </dgm:pt>
    <dgm:pt modelId="{6A5A8CEF-A98D-409C-BD01-F77489EC14AB}" type="parTrans" cxnId="{865B280A-3453-486B-A5A4-E4C175CC2B22}">
      <dgm:prSet/>
      <dgm:spPr/>
    </dgm:pt>
    <dgm:pt modelId="{511DE8BF-04E1-4A12-807A-78ACF2EC6CA5}" type="sibTrans" cxnId="{865B280A-3453-486B-A5A4-E4C175CC2B22}">
      <dgm:prSet/>
      <dgm:spPr/>
    </dgm:pt>
    <dgm:pt modelId="{DB4B734C-7CBB-4AD0-A6AF-096313694C06}">
      <dgm:prSet phldr="0"/>
      <dgm:spPr/>
      <dgm:t>
        <a:bodyPr/>
        <a:lstStyle/>
        <a:p>
          <a:pPr algn="l" rtl="0"/>
          <a:r>
            <a:rPr lang="fr-FR" dirty="0"/>
            <a:t>Une validation d’entrée </a:t>
          </a:r>
        </a:p>
      </dgm:t>
    </dgm:pt>
    <dgm:pt modelId="{E6739C37-8D83-4F05-9290-05EE21E9F1AB}" type="parTrans" cxnId="{0F8AD97D-6F94-41FD-BB3C-D62F41B79C64}">
      <dgm:prSet/>
      <dgm:spPr/>
    </dgm:pt>
    <dgm:pt modelId="{DF15CFD8-C6AE-4964-BAAA-56C075053374}" type="sibTrans" cxnId="{0F8AD97D-6F94-41FD-BB3C-D62F41B79C64}">
      <dgm:prSet/>
      <dgm:spPr/>
    </dgm:pt>
    <dgm:pt modelId="{05F0CBBA-A608-4972-B4D2-290CAB46C79F}" type="pres">
      <dgm:prSet presAssocID="{33C9097A-37FA-484E-B2FB-6E4392F7D208}" presName="linear" presStyleCnt="0">
        <dgm:presLayoutVars>
          <dgm:animLvl val="lvl"/>
          <dgm:resizeHandles val="exact"/>
        </dgm:presLayoutVars>
      </dgm:prSet>
      <dgm:spPr/>
    </dgm:pt>
    <dgm:pt modelId="{C84CACA0-581A-441A-B17D-D0DF118C718B}" type="pres">
      <dgm:prSet presAssocID="{DB4B734C-7CBB-4AD0-A6AF-096313694C0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8E88B7A-4C79-41BD-910F-A619AD15C563}" type="pres">
      <dgm:prSet presAssocID="{DF15CFD8-C6AE-4964-BAAA-56C075053374}" presName="spacer" presStyleCnt="0"/>
      <dgm:spPr/>
    </dgm:pt>
    <dgm:pt modelId="{B259FF60-F9C1-4BE7-B05B-387437CB6488}" type="pres">
      <dgm:prSet presAssocID="{3D2FC2B1-B03F-49C4-BFD9-E060E824130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AAA7A27-B81E-4483-A21D-E7996E321207}" type="pres">
      <dgm:prSet presAssocID="{511DE8BF-04E1-4A12-807A-78ACF2EC6CA5}" presName="spacer" presStyleCnt="0"/>
      <dgm:spPr/>
    </dgm:pt>
    <dgm:pt modelId="{4C747FBE-83EC-48DA-8E6C-0723B6518F85}" type="pres">
      <dgm:prSet presAssocID="{1454B803-1149-4E13-8CCC-D1320827727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65B280A-3453-486B-A5A4-E4C175CC2B22}" srcId="{33C9097A-37FA-484E-B2FB-6E4392F7D208}" destId="{3D2FC2B1-B03F-49C4-BFD9-E060E8241308}" srcOrd="1" destOrd="0" parTransId="{6A5A8CEF-A98D-409C-BD01-F77489EC14AB}" sibTransId="{511DE8BF-04E1-4A12-807A-78ACF2EC6CA5}"/>
    <dgm:cxn modelId="{054B5F6F-AFE0-49E3-9B28-2886B9DB61EB}" type="presOf" srcId="{DB4B734C-7CBB-4AD0-A6AF-096313694C06}" destId="{C84CACA0-581A-441A-B17D-D0DF118C718B}" srcOrd="0" destOrd="0" presId="urn:microsoft.com/office/officeart/2005/8/layout/vList2"/>
    <dgm:cxn modelId="{0F8AD97D-6F94-41FD-BB3C-D62F41B79C64}" srcId="{33C9097A-37FA-484E-B2FB-6E4392F7D208}" destId="{DB4B734C-7CBB-4AD0-A6AF-096313694C06}" srcOrd="0" destOrd="0" parTransId="{E6739C37-8D83-4F05-9290-05EE21E9F1AB}" sibTransId="{DF15CFD8-C6AE-4964-BAAA-56C075053374}"/>
    <dgm:cxn modelId="{E0AB6F93-1621-4B10-8A10-66EF3B3602F8}" type="presOf" srcId="{33C9097A-37FA-484E-B2FB-6E4392F7D208}" destId="{05F0CBBA-A608-4972-B4D2-290CAB46C79F}" srcOrd="0" destOrd="0" presId="urn:microsoft.com/office/officeart/2005/8/layout/vList2"/>
    <dgm:cxn modelId="{C9DC7FD2-C03E-4CBC-9A39-5B2F9FF877E7}" type="presOf" srcId="{1454B803-1149-4E13-8CCC-D13208277278}" destId="{4C747FBE-83EC-48DA-8E6C-0723B6518F85}" srcOrd="0" destOrd="0" presId="urn:microsoft.com/office/officeart/2005/8/layout/vList2"/>
    <dgm:cxn modelId="{A6F439F6-BF24-4681-B91E-CDF64CABC12C}" type="presOf" srcId="{3D2FC2B1-B03F-49C4-BFD9-E060E8241308}" destId="{B259FF60-F9C1-4BE7-B05B-387437CB6488}" srcOrd="0" destOrd="0" presId="urn:microsoft.com/office/officeart/2005/8/layout/vList2"/>
    <dgm:cxn modelId="{1BC54EF6-B09D-48C8-97C2-F51255546C1C}" srcId="{33C9097A-37FA-484E-B2FB-6E4392F7D208}" destId="{1454B803-1149-4E13-8CCC-D13208277278}" srcOrd="2" destOrd="0" parTransId="{2684B496-79C7-4662-8330-51E122DBE0F6}" sibTransId="{63B5F21C-0E6D-4CD1-BDDE-16BE21FC65C8}"/>
    <dgm:cxn modelId="{1B317D66-A0F3-44F9-94D7-9CDBB473DAE4}" type="presParOf" srcId="{05F0CBBA-A608-4972-B4D2-290CAB46C79F}" destId="{C84CACA0-581A-441A-B17D-D0DF118C718B}" srcOrd="0" destOrd="0" presId="urn:microsoft.com/office/officeart/2005/8/layout/vList2"/>
    <dgm:cxn modelId="{CAB54A8F-A9D7-4E9F-9F54-F6A6A7805097}" type="presParOf" srcId="{05F0CBBA-A608-4972-B4D2-290CAB46C79F}" destId="{58E88B7A-4C79-41BD-910F-A619AD15C563}" srcOrd="1" destOrd="0" presId="urn:microsoft.com/office/officeart/2005/8/layout/vList2"/>
    <dgm:cxn modelId="{7563A073-DED8-4267-9F63-A7D1D7E457F1}" type="presParOf" srcId="{05F0CBBA-A608-4972-B4D2-290CAB46C79F}" destId="{B259FF60-F9C1-4BE7-B05B-387437CB6488}" srcOrd="2" destOrd="0" presId="urn:microsoft.com/office/officeart/2005/8/layout/vList2"/>
    <dgm:cxn modelId="{3D8E3E60-3FAF-4758-BABA-65DC90104141}" type="presParOf" srcId="{05F0CBBA-A608-4972-B4D2-290CAB46C79F}" destId="{2AAA7A27-B81E-4483-A21D-E7996E321207}" srcOrd="3" destOrd="0" presId="urn:microsoft.com/office/officeart/2005/8/layout/vList2"/>
    <dgm:cxn modelId="{5029D696-F372-42D7-8698-001F4E8DA404}" type="presParOf" srcId="{05F0CBBA-A608-4972-B4D2-290CAB46C79F}" destId="{4C747FBE-83EC-48DA-8E6C-0723B6518F8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3C6D51-811F-40C3-8E78-2E87D83F7F2B}">
      <dsp:nvSpPr>
        <dsp:cNvPr id="0" name=""/>
        <dsp:cNvSpPr/>
      </dsp:nvSpPr>
      <dsp:spPr>
        <a:xfrm>
          <a:off x="0" y="58652"/>
          <a:ext cx="2353344" cy="68445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0" kern="1200">
              <a:latin typeface="Trebuchet MS" panose="020B0603020202020204"/>
            </a:rPr>
            <a:t>Être </a:t>
          </a:r>
          <a:r>
            <a:rPr lang="fr-FR" sz="1300" kern="1200"/>
            <a:t>un </a:t>
          </a:r>
          <a:r>
            <a:rPr lang="fr-FR" sz="1300" kern="1200">
              <a:latin typeface="Trebuchet MS" panose="020B0603020202020204"/>
            </a:rPr>
            <a:t>acteur incontournable</a:t>
          </a:r>
          <a:r>
            <a:rPr lang="fr-FR" sz="1300" kern="1200"/>
            <a:t> de la maintenance aéronautique</a:t>
          </a:r>
          <a:r>
            <a:rPr lang="fr-FR" sz="1300" kern="1200">
              <a:latin typeface="Trebuchet MS" panose="020B0603020202020204"/>
            </a:rPr>
            <a:t>.</a:t>
          </a:r>
          <a:endParaRPr lang="fr-FR" sz="1300" kern="1200" dirty="0"/>
        </a:p>
      </dsp:txBody>
      <dsp:txXfrm>
        <a:off x="33412" y="92064"/>
        <a:ext cx="2286520" cy="617626"/>
      </dsp:txXfrm>
    </dsp:sp>
    <dsp:sp modelId="{5D8428F3-D9F7-4E97-8D69-84FB48250E4A}">
      <dsp:nvSpPr>
        <dsp:cNvPr id="0" name=""/>
        <dsp:cNvSpPr/>
      </dsp:nvSpPr>
      <dsp:spPr>
        <a:xfrm>
          <a:off x="0" y="780542"/>
          <a:ext cx="2353344" cy="68445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0" kern="1200"/>
            <a:t>Recentrer les capacités de l’entreprise</a:t>
          </a:r>
          <a:r>
            <a:rPr lang="fr-FR" sz="1300" b="0" kern="1200">
              <a:latin typeface="Trebuchet MS" panose="020B0603020202020204"/>
            </a:rPr>
            <a:t>.</a:t>
          </a:r>
          <a:endParaRPr lang="fr-FR" sz="1300" b="1" kern="1200">
            <a:latin typeface="Trebuchet MS" panose="020B0603020202020204"/>
          </a:endParaRPr>
        </a:p>
      </dsp:txBody>
      <dsp:txXfrm>
        <a:off x="33412" y="813954"/>
        <a:ext cx="2286520" cy="617626"/>
      </dsp:txXfrm>
    </dsp:sp>
    <dsp:sp modelId="{64054964-69B1-466E-A433-C0C72AE166D8}">
      <dsp:nvSpPr>
        <dsp:cNvPr id="0" name=""/>
        <dsp:cNvSpPr/>
      </dsp:nvSpPr>
      <dsp:spPr>
        <a:xfrm>
          <a:off x="0" y="1502432"/>
          <a:ext cx="2353344" cy="68445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0" kern="1200" dirty="0">
              <a:latin typeface="Trebuchet MS" panose="020B0603020202020204"/>
            </a:rPr>
            <a:t>Améliorer la satisfaction</a:t>
          </a:r>
          <a:r>
            <a:rPr lang="fr-FR" sz="1300" b="0" kern="1200" dirty="0"/>
            <a:t> des clients</a:t>
          </a:r>
        </a:p>
      </dsp:txBody>
      <dsp:txXfrm>
        <a:off x="33412" y="1535844"/>
        <a:ext cx="2286520" cy="61762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4CACA0-581A-441A-B17D-D0DF118C718B}">
      <dsp:nvSpPr>
        <dsp:cNvPr id="0" name=""/>
        <dsp:cNvSpPr/>
      </dsp:nvSpPr>
      <dsp:spPr>
        <a:xfrm>
          <a:off x="0" y="80825"/>
          <a:ext cx="3903956" cy="4563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latin typeface="Trebuchet MS" panose="020B0603020202020204"/>
            </a:rPr>
            <a:t>Dupliquer les base de données</a:t>
          </a:r>
          <a:endParaRPr lang="fr-FR" sz="1200" kern="1200" dirty="0"/>
        </a:p>
      </dsp:txBody>
      <dsp:txXfrm>
        <a:off x="22275" y="103100"/>
        <a:ext cx="3859406" cy="411750"/>
      </dsp:txXfrm>
    </dsp:sp>
    <dsp:sp modelId="{B259FF60-F9C1-4BE7-B05B-387437CB6488}">
      <dsp:nvSpPr>
        <dsp:cNvPr id="0" name=""/>
        <dsp:cNvSpPr/>
      </dsp:nvSpPr>
      <dsp:spPr>
        <a:xfrm>
          <a:off x="0" y="571685"/>
          <a:ext cx="3903956" cy="4563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>
              <a:latin typeface="Trebuchet MS" panose="020B0603020202020204"/>
            </a:rPr>
            <a:t>Définir un processu de backup</a:t>
          </a:r>
          <a:endParaRPr lang="fr-FR" sz="1200" kern="1200" dirty="0"/>
        </a:p>
      </dsp:txBody>
      <dsp:txXfrm>
        <a:off x="22275" y="593960"/>
        <a:ext cx="3859406" cy="411750"/>
      </dsp:txXfrm>
    </dsp:sp>
    <dsp:sp modelId="{4C747FBE-83EC-48DA-8E6C-0723B6518F85}">
      <dsp:nvSpPr>
        <dsp:cNvPr id="0" name=""/>
        <dsp:cNvSpPr/>
      </dsp:nvSpPr>
      <dsp:spPr>
        <a:xfrm>
          <a:off x="0" y="1062545"/>
          <a:ext cx="3903956" cy="4563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latin typeface="Trebuchet MS" panose="020B0603020202020204"/>
            </a:rPr>
            <a:t>Utilisé un environement Stating.</a:t>
          </a:r>
          <a:endParaRPr lang="fr-FR" sz="1200" kern="1200" dirty="0"/>
        </a:p>
      </dsp:txBody>
      <dsp:txXfrm>
        <a:off x="22275" y="1084820"/>
        <a:ext cx="3859406" cy="411750"/>
      </dsp:txXfrm>
    </dsp:sp>
    <dsp:sp modelId="{89165B2A-DEF2-4619-A89E-6B8343B8F1C2}">
      <dsp:nvSpPr>
        <dsp:cNvPr id="0" name=""/>
        <dsp:cNvSpPr/>
      </dsp:nvSpPr>
      <dsp:spPr>
        <a:xfrm>
          <a:off x="0" y="1553405"/>
          <a:ext cx="3903956" cy="4563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Analyse -&gt; Validation -&gt; Extraction - Transformation -&gt; Chargement</a:t>
          </a:r>
          <a:endParaRPr lang="fr-FR" sz="1200" kern="1200" dirty="0">
            <a:latin typeface="Trebuchet MS" panose="020B0603020202020204"/>
          </a:endParaRPr>
        </a:p>
      </dsp:txBody>
      <dsp:txXfrm>
        <a:off x="22275" y="1575680"/>
        <a:ext cx="3859406" cy="411750"/>
      </dsp:txXfrm>
    </dsp:sp>
    <dsp:sp modelId="{6F279D42-D994-4F62-A0CF-CDCF7654FFE8}">
      <dsp:nvSpPr>
        <dsp:cNvPr id="0" name=""/>
        <dsp:cNvSpPr/>
      </dsp:nvSpPr>
      <dsp:spPr>
        <a:xfrm>
          <a:off x="0" y="2044266"/>
          <a:ext cx="3903956" cy="4563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latin typeface="Trebuchet MS" panose="020B0603020202020204"/>
            </a:rPr>
            <a:t>Migration vers la cible</a:t>
          </a:r>
        </a:p>
      </dsp:txBody>
      <dsp:txXfrm>
        <a:off x="22275" y="2066541"/>
        <a:ext cx="3859406" cy="41175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4CACA0-581A-441A-B17D-D0DF118C718B}">
      <dsp:nvSpPr>
        <dsp:cNvPr id="0" name=""/>
        <dsp:cNvSpPr/>
      </dsp:nvSpPr>
      <dsp:spPr>
        <a:xfrm>
          <a:off x="0" y="32936"/>
          <a:ext cx="4216573" cy="74324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>
              <a:latin typeface="Trebuchet MS" panose="020B0603020202020204"/>
            </a:rPr>
            <a:t>Modifer et Mapper les fichiers de configuration comport des références à la base</a:t>
          </a:r>
          <a:endParaRPr lang="fr-FR" sz="1400" kern="1200" dirty="0"/>
        </a:p>
      </dsp:txBody>
      <dsp:txXfrm>
        <a:off x="36282" y="69218"/>
        <a:ext cx="4144009" cy="670678"/>
      </dsp:txXfrm>
    </dsp:sp>
    <dsp:sp modelId="{B259FF60-F9C1-4BE7-B05B-387437CB6488}">
      <dsp:nvSpPr>
        <dsp:cNvPr id="0" name=""/>
        <dsp:cNvSpPr/>
      </dsp:nvSpPr>
      <dsp:spPr>
        <a:xfrm>
          <a:off x="0" y="816498"/>
          <a:ext cx="4216573" cy="74324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>
              <a:latin typeface="Trebuchet MS" panose="020B0603020202020204"/>
            </a:rPr>
            <a:t>Faire tournée les deux architecture en parallèle</a:t>
          </a:r>
          <a:endParaRPr lang="fr-FR" sz="1400" kern="1200" dirty="0"/>
        </a:p>
      </dsp:txBody>
      <dsp:txXfrm>
        <a:off x="36282" y="852780"/>
        <a:ext cx="4144009" cy="670678"/>
      </dsp:txXfrm>
    </dsp:sp>
    <dsp:sp modelId="{4C747FBE-83EC-48DA-8E6C-0723B6518F85}">
      <dsp:nvSpPr>
        <dsp:cNvPr id="0" name=""/>
        <dsp:cNvSpPr/>
      </dsp:nvSpPr>
      <dsp:spPr>
        <a:xfrm>
          <a:off x="0" y="1600061"/>
          <a:ext cx="4216573" cy="74324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>
              <a:latin typeface="Trebuchet MS" panose="020B0603020202020204"/>
            </a:rPr>
            <a:t>Définir et exécuté un sénario pour redériger les requêtes vers les base cible (Après validation et test)</a:t>
          </a:r>
          <a:endParaRPr lang="en-US" sz="1400" kern="1200" dirty="0"/>
        </a:p>
      </dsp:txBody>
      <dsp:txXfrm>
        <a:off x="36282" y="1636343"/>
        <a:ext cx="4144009" cy="67067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4CACA0-581A-441A-B17D-D0DF118C718B}">
      <dsp:nvSpPr>
        <dsp:cNvPr id="0" name=""/>
        <dsp:cNvSpPr/>
      </dsp:nvSpPr>
      <dsp:spPr>
        <a:xfrm>
          <a:off x="0" y="403769"/>
          <a:ext cx="4216573" cy="35977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>
              <a:latin typeface="Calibri"/>
              <a:cs typeface="Calibri"/>
            </a:rPr>
            <a:t>Services UP en production</a:t>
          </a:r>
          <a:r>
            <a:rPr lang="en-US" sz="1500" kern="1200" dirty="0">
              <a:latin typeface="Calibri"/>
              <a:cs typeface="Calibri"/>
            </a:rPr>
            <a:t> </a:t>
          </a:r>
          <a:endParaRPr lang="fr-FR" sz="1500" kern="1200" dirty="0"/>
        </a:p>
      </dsp:txBody>
      <dsp:txXfrm>
        <a:off x="17563" y="421332"/>
        <a:ext cx="4181447" cy="324648"/>
      </dsp:txXfrm>
    </dsp:sp>
    <dsp:sp modelId="{2A80EFEC-BD82-4C07-A43C-1DAB6A0477B6}">
      <dsp:nvSpPr>
        <dsp:cNvPr id="0" name=""/>
        <dsp:cNvSpPr/>
      </dsp:nvSpPr>
      <dsp:spPr>
        <a:xfrm>
          <a:off x="0" y="806744"/>
          <a:ext cx="4216573" cy="35977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>
              <a:latin typeface="Calibri"/>
              <a:cs typeface="Calibri"/>
            </a:rPr>
            <a:t>0 incidents de disponibilités.</a:t>
          </a:r>
          <a:r>
            <a:rPr lang="en-US" sz="1500" kern="1200" dirty="0">
              <a:latin typeface="Calibri"/>
              <a:cs typeface="Calibri"/>
            </a:rPr>
            <a:t> </a:t>
          </a:r>
          <a:endParaRPr lang="fr-FR" sz="1500" kern="1200" dirty="0"/>
        </a:p>
      </dsp:txBody>
      <dsp:txXfrm>
        <a:off x="17563" y="824307"/>
        <a:ext cx="4181447" cy="324648"/>
      </dsp:txXfrm>
    </dsp:sp>
    <dsp:sp modelId="{B259FF60-F9C1-4BE7-B05B-387437CB6488}">
      <dsp:nvSpPr>
        <dsp:cNvPr id="0" name=""/>
        <dsp:cNvSpPr/>
      </dsp:nvSpPr>
      <dsp:spPr>
        <a:xfrm>
          <a:off x="0" y="1209719"/>
          <a:ext cx="4216573" cy="35977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>
              <a:latin typeface="Calibri"/>
              <a:cs typeface="Calibri"/>
            </a:rPr>
            <a:t>Tester un volume de 10 à 20% de données.</a:t>
          </a:r>
          <a:endParaRPr lang="fr-FR" sz="1500" kern="1200" dirty="0"/>
        </a:p>
      </dsp:txBody>
      <dsp:txXfrm>
        <a:off x="17563" y="1227282"/>
        <a:ext cx="4181447" cy="324648"/>
      </dsp:txXfrm>
    </dsp:sp>
    <dsp:sp modelId="{4C747FBE-83EC-48DA-8E6C-0723B6518F85}">
      <dsp:nvSpPr>
        <dsp:cNvPr id="0" name=""/>
        <dsp:cNvSpPr/>
      </dsp:nvSpPr>
      <dsp:spPr>
        <a:xfrm>
          <a:off x="0" y="1612695"/>
          <a:ext cx="4216573" cy="35977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>
              <a:latin typeface="Calibri"/>
              <a:cs typeface="Calibri"/>
            </a:rPr>
            <a:t>Valider le processus d’accès sécurisé aux données.</a:t>
          </a:r>
          <a:r>
            <a:rPr lang="en-US" sz="1500" kern="1200" dirty="0">
              <a:latin typeface="Calibri"/>
              <a:cs typeface="Calibri"/>
            </a:rPr>
            <a:t> </a:t>
          </a:r>
          <a:endParaRPr lang="en-US" sz="1500" kern="1200" dirty="0"/>
        </a:p>
      </dsp:txBody>
      <dsp:txXfrm>
        <a:off x="17563" y="1630258"/>
        <a:ext cx="4181447" cy="3246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14E8C7-E3AE-447D-9058-81185AB888F8}">
      <dsp:nvSpPr>
        <dsp:cNvPr id="0" name=""/>
        <dsp:cNvSpPr/>
      </dsp:nvSpPr>
      <dsp:spPr>
        <a:xfrm>
          <a:off x="0" y="243323"/>
          <a:ext cx="6092265" cy="514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>
              <a:latin typeface="Trebuchet MS" panose="020B0603020202020204"/>
            </a:rPr>
            <a:t>Coût</a:t>
          </a:r>
          <a:r>
            <a:rPr lang="fr-FR" sz="2200" b="0" kern="1200"/>
            <a:t> de </a:t>
          </a:r>
          <a:r>
            <a:rPr lang="fr-FR" sz="2200" b="0" kern="1200">
              <a:solidFill>
                <a:srgbClr val="92D050"/>
              </a:solidFill>
            </a:rPr>
            <a:t>50 000 $</a:t>
          </a:r>
          <a:r>
            <a:rPr lang="fr-FR" sz="2200" b="0" kern="1200">
              <a:solidFill>
                <a:schemeClr val="bg1"/>
              </a:solidFill>
            </a:rPr>
            <a:t> </a:t>
          </a:r>
          <a:r>
            <a:rPr lang="fr-FR" sz="2200" b="0" kern="1200" dirty="0">
              <a:solidFill>
                <a:schemeClr val="tx1"/>
              </a:solidFill>
              <a:latin typeface="Trebuchet MS" panose="020B0603020202020204"/>
            </a:rPr>
            <a:t>pour</a:t>
          </a:r>
          <a:r>
            <a:rPr lang="fr-FR" sz="2200" kern="1200" dirty="0">
              <a:solidFill>
                <a:schemeClr val="tx1"/>
              </a:solidFill>
              <a:latin typeface="Trebuchet MS" panose="020B0603020202020204"/>
            </a:rPr>
            <a:t> le projet de migration</a:t>
          </a:r>
          <a:endParaRPr lang="fr-FR" sz="2200" kern="1200" dirty="0">
            <a:solidFill>
              <a:schemeClr val="tx1"/>
            </a:solidFill>
          </a:endParaRPr>
        </a:p>
      </dsp:txBody>
      <dsp:txXfrm>
        <a:off x="25130" y="268453"/>
        <a:ext cx="6042005" cy="464540"/>
      </dsp:txXfrm>
    </dsp:sp>
    <dsp:sp modelId="{B259FF60-F9C1-4BE7-B05B-387437CB6488}">
      <dsp:nvSpPr>
        <dsp:cNvPr id="0" name=""/>
        <dsp:cNvSpPr/>
      </dsp:nvSpPr>
      <dsp:spPr>
        <a:xfrm>
          <a:off x="0" y="821483"/>
          <a:ext cx="6092265" cy="514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>
              <a:latin typeface="Trebuchet MS" panose="020B0603020202020204"/>
            </a:rPr>
            <a:t>Période</a:t>
          </a:r>
          <a:r>
            <a:rPr lang="fr-FR" sz="2200" kern="1200"/>
            <a:t> de </a:t>
          </a:r>
          <a:r>
            <a:rPr lang="fr-FR" sz="2200" kern="1200">
              <a:latin typeface="Trebuchet MS" panose="020B0603020202020204"/>
            </a:rPr>
            <a:t>1 mois</a:t>
          </a:r>
          <a:r>
            <a:rPr lang="fr-FR" sz="2200" kern="1200"/>
            <a:t> pour </a:t>
          </a:r>
          <a:r>
            <a:rPr lang="fr-FR" sz="2200" kern="1200" dirty="0">
              <a:latin typeface="Trebuchet MS" panose="020B0603020202020204"/>
            </a:rPr>
            <a:t>l'étude</a:t>
          </a:r>
          <a:endParaRPr lang="fr-FR" sz="2200" kern="1200" dirty="0"/>
        </a:p>
      </dsp:txBody>
      <dsp:txXfrm>
        <a:off x="25130" y="846613"/>
        <a:ext cx="6042005" cy="464540"/>
      </dsp:txXfrm>
    </dsp:sp>
    <dsp:sp modelId="{4C747FBE-83EC-48DA-8E6C-0723B6518F85}">
      <dsp:nvSpPr>
        <dsp:cNvPr id="0" name=""/>
        <dsp:cNvSpPr/>
      </dsp:nvSpPr>
      <dsp:spPr>
        <a:xfrm>
          <a:off x="0" y="1399643"/>
          <a:ext cx="6092265" cy="514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>
              <a:solidFill>
                <a:srgbClr val="92D050"/>
              </a:solidFill>
              <a:latin typeface="Trebuchet MS" panose="020B0603020202020204"/>
            </a:rPr>
            <a:t>Faisabilité de projet de migration</a:t>
          </a:r>
          <a:endParaRPr lang="fr-FR" sz="2200" kern="1200" dirty="0">
            <a:solidFill>
              <a:srgbClr val="92D050"/>
            </a:solidFill>
          </a:endParaRPr>
        </a:p>
      </dsp:txBody>
      <dsp:txXfrm>
        <a:off x="25130" y="1424773"/>
        <a:ext cx="6042005" cy="464540"/>
      </dsp:txXfrm>
    </dsp:sp>
    <dsp:sp modelId="{46F3D3F7-8DBF-43FF-8C0B-CFEA71442ED8}">
      <dsp:nvSpPr>
        <dsp:cNvPr id="0" name=""/>
        <dsp:cNvSpPr/>
      </dsp:nvSpPr>
      <dsp:spPr>
        <a:xfrm>
          <a:off x="0" y="1977803"/>
          <a:ext cx="6092265" cy="514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>
              <a:latin typeface="Trebuchet MS" panose="020B0603020202020204"/>
            </a:rPr>
            <a:t>RoadMap</a:t>
          </a:r>
        </a:p>
      </dsp:txBody>
      <dsp:txXfrm>
        <a:off x="25130" y="2002933"/>
        <a:ext cx="6042005" cy="464540"/>
      </dsp:txXfrm>
    </dsp:sp>
    <dsp:sp modelId="{0F33CD8C-5187-40A3-A60B-6E9BAE77BCA6}">
      <dsp:nvSpPr>
        <dsp:cNvPr id="0" name=""/>
        <dsp:cNvSpPr/>
      </dsp:nvSpPr>
      <dsp:spPr>
        <a:xfrm>
          <a:off x="0" y="2555963"/>
          <a:ext cx="6092265" cy="514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>
              <a:latin typeface="Trebuchet MS" panose="020B0603020202020204"/>
            </a:rPr>
            <a:t>Plan d'implémentation</a:t>
          </a:r>
        </a:p>
      </dsp:txBody>
      <dsp:txXfrm>
        <a:off x="25130" y="2581093"/>
        <a:ext cx="6042005" cy="4645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14E8C7-E3AE-447D-9058-81185AB888F8}">
      <dsp:nvSpPr>
        <dsp:cNvPr id="0" name=""/>
        <dsp:cNvSpPr/>
      </dsp:nvSpPr>
      <dsp:spPr>
        <a:xfrm>
          <a:off x="0" y="369578"/>
          <a:ext cx="4792957" cy="35977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>
              <a:latin typeface="Calibri"/>
              <a:cs typeface="Calibri"/>
            </a:rPr>
            <a:t>La</a:t>
          </a:r>
          <a:r>
            <a:rPr lang="fr-FR" sz="1500" b="0" kern="1200" dirty="0">
              <a:latin typeface="Calibri"/>
              <a:cs typeface="Calibri"/>
            </a:rPr>
            <a:t> </a:t>
          </a:r>
          <a:r>
            <a:rPr lang="fr-FR" sz="1500" kern="1200" dirty="0">
              <a:latin typeface="Calibri"/>
              <a:cs typeface="Calibri"/>
            </a:rPr>
            <a:t>gestion des fournisseurs</a:t>
          </a:r>
          <a:endParaRPr lang="fr-FR" sz="1500" kern="1200" dirty="0"/>
        </a:p>
      </dsp:txBody>
      <dsp:txXfrm>
        <a:off x="17563" y="387141"/>
        <a:ext cx="4757831" cy="324648"/>
      </dsp:txXfrm>
    </dsp:sp>
    <dsp:sp modelId="{B259FF60-F9C1-4BE7-B05B-387437CB6488}">
      <dsp:nvSpPr>
        <dsp:cNvPr id="0" name=""/>
        <dsp:cNvSpPr/>
      </dsp:nvSpPr>
      <dsp:spPr>
        <a:xfrm>
          <a:off x="0" y="772553"/>
          <a:ext cx="4792957" cy="35977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La gestion des</a:t>
          </a:r>
          <a:r>
            <a:rPr lang="fr-FR" sz="1500" kern="1200" dirty="0"/>
            <a:t> stocks</a:t>
          </a:r>
        </a:p>
      </dsp:txBody>
      <dsp:txXfrm>
        <a:off x="17563" y="790116"/>
        <a:ext cx="4757831" cy="324648"/>
      </dsp:txXfrm>
    </dsp:sp>
    <dsp:sp modelId="{4C747FBE-83EC-48DA-8E6C-0723B6518F85}">
      <dsp:nvSpPr>
        <dsp:cNvPr id="0" name=""/>
        <dsp:cNvSpPr/>
      </dsp:nvSpPr>
      <dsp:spPr>
        <a:xfrm>
          <a:off x="0" y="1175528"/>
          <a:ext cx="4792957" cy="35977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>
              <a:latin typeface="Calibri"/>
              <a:cs typeface="Calibri"/>
            </a:rPr>
            <a:t>La gestion des clients</a:t>
          </a:r>
          <a:r>
            <a:rPr lang="en-US" sz="1500" kern="1200" dirty="0">
              <a:latin typeface="Calibri"/>
              <a:cs typeface="Calibri"/>
            </a:rPr>
            <a:t> </a:t>
          </a:r>
        </a:p>
      </dsp:txBody>
      <dsp:txXfrm>
        <a:off x="17563" y="1193091"/>
        <a:ext cx="4757831" cy="324648"/>
      </dsp:txXfrm>
    </dsp:sp>
    <dsp:sp modelId="{46F3D3F7-8DBF-43FF-8C0B-CFEA71442ED8}">
      <dsp:nvSpPr>
        <dsp:cNvPr id="0" name=""/>
        <dsp:cNvSpPr/>
      </dsp:nvSpPr>
      <dsp:spPr>
        <a:xfrm>
          <a:off x="0" y="1578503"/>
          <a:ext cx="4792957" cy="35977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>
              <a:latin typeface="Calibri"/>
              <a:cs typeface="Calibri"/>
            </a:rPr>
            <a:t>La gestion de domaine de production et de maintenance</a:t>
          </a:r>
          <a:endParaRPr lang="fr-FR" sz="1500" kern="1200" dirty="0"/>
        </a:p>
      </dsp:txBody>
      <dsp:txXfrm>
        <a:off x="17563" y="1596066"/>
        <a:ext cx="4757831" cy="3246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14E8C7-E3AE-447D-9058-81185AB888F8}">
      <dsp:nvSpPr>
        <dsp:cNvPr id="0" name=""/>
        <dsp:cNvSpPr/>
      </dsp:nvSpPr>
      <dsp:spPr>
        <a:xfrm>
          <a:off x="0" y="168090"/>
          <a:ext cx="4792957" cy="35977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>
              <a:latin typeface="Calibri"/>
              <a:cs typeface="Calibri"/>
            </a:rPr>
            <a:t>La</a:t>
          </a:r>
          <a:r>
            <a:rPr lang="fr-FR" sz="1500" b="0" kern="1200" dirty="0">
              <a:latin typeface="Calibri"/>
              <a:cs typeface="Calibri"/>
            </a:rPr>
            <a:t> </a:t>
          </a:r>
          <a:r>
            <a:rPr lang="fr-FR" sz="1500" kern="1200" dirty="0">
              <a:latin typeface="Calibri"/>
              <a:cs typeface="Calibri"/>
            </a:rPr>
            <a:t>gestion des fournisseurs</a:t>
          </a:r>
          <a:endParaRPr lang="fr-FR" sz="1500" kern="1200" dirty="0"/>
        </a:p>
      </dsp:txBody>
      <dsp:txXfrm>
        <a:off x="17563" y="185653"/>
        <a:ext cx="4757831" cy="324648"/>
      </dsp:txXfrm>
    </dsp:sp>
    <dsp:sp modelId="{B259FF60-F9C1-4BE7-B05B-387437CB6488}">
      <dsp:nvSpPr>
        <dsp:cNvPr id="0" name=""/>
        <dsp:cNvSpPr/>
      </dsp:nvSpPr>
      <dsp:spPr>
        <a:xfrm>
          <a:off x="0" y="571065"/>
          <a:ext cx="4792957" cy="35977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La gestion des</a:t>
          </a:r>
          <a:r>
            <a:rPr lang="fr-FR" sz="1500" kern="1200" dirty="0"/>
            <a:t> stocks</a:t>
          </a:r>
        </a:p>
      </dsp:txBody>
      <dsp:txXfrm>
        <a:off x="17563" y="588628"/>
        <a:ext cx="4757831" cy="324648"/>
      </dsp:txXfrm>
    </dsp:sp>
    <dsp:sp modelId="{4C747FBE-83EC-48DA-8E6C-0723B6518F85}">
      <dsp:nvSpPr>
        <dsp:cNvPr id="0" name=""/>
        <dsp:cNvSpPr/>
      </dsp:nvSpPr>
      <dsp:spPr>
        <a:xfrm>
          <a:off x="0" y="974040"/>
          <a:ext cx="4792957" cy="35977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>
              <a:latin typeface="Calibri"/>
              <a:cs typeface="Calibri"/>
            </a:rPr>
            <a:t>La gestion des clients</a:t>
          </a:r>
          <a:r>
            <a:rPr lang="en-US" sz="1500" kern="1200" dirty="0">
              <a:latin typeface="Calibri"/>
              <a:cs typeface="Calibri"/>
            </a:rPr>
            <a:t> </a:t>
          </a:r>
        </a:p>
      </dsp:txBody>
      <dsp:txXfrm>
        <a:off x="17563" y="991603"/>
        <a:ext cx="4757831" cy="324648"/>
      </dsp:txXfrm>
    </dsp:sp>
    <dsp:sp modelId="{46F3D3F7-8DBF-43FF-8C0B-CFEA71442ED8}">
      <dsp:nvSpPr>
        <dsp:cNvPr id="0" name=""/>
        <dsp:cNvSpPr/>
      </dsp:nvSpPr>
      <dsp:spPr>
        <a:xfrm>
          <a:off x="0" y="1377015"/>
          <a:ext cx="4792957" cy="35977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>
              <a:latin typeface="Calibri"/>
              <a:cs typeface="Calibri"/>
            </a:rPr>
            <a:t>La gestion de domaine de production et de maintenance</a:t>
          </a:r>
          <a:endParaRPr lang="fr-FR" sz="1500" kern="1200" dirty="0"/>
        </a:p>
      </dsp:txBody>
      <dsp:txXfrm>
        <a:off x="17563" y="1394578"/>
        <a:ext cx="4757831" cy="324648"/>
      </dsp:txXfrm>
    </dsp:sp>
    <dsp:sp modelId="{9A7EAB24-AC34-4B2A-B607-424D7851C4FC}">
      <dsp:nvSpPr>
        <dsp:cNvPr id="0" name=""/>
        <dsp:cNvSpPr/>
      </dsp:nvSpPr>
      <dsp:spPr>
        <a:xfrm>
          <a:off x="0" y="1779991"/>
          <a:ext cx="4792957" cy="35977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>
              <a:latin typeface="Calibri"/>
              <a:cs typeface="Calibri"/>
            </a:rPr>
            <a:t>La gestion des ressources d'entreprise</a:t>
          </a:r>
        </a:p>
      </dsp:txBody>
      <dsp:txXfrm>
        <a:off x="17563" y="1797554"/>
        <a:ext cx="4757831" cy="3246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14E8C7-E3AE-447D-9058-81185AB888F8}">
      <dsp:nvSpPr>
        <dsp:cNvPr id="0" name=""/>
        <dsp:cNvSpPr/>
      </dsp:nvSpPr>
      <dsp:spPr>
        <a:xfrm>
          <a:off x="0" y="43329"/>
          <a:ext cx="4792957" cy="70583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Le système de </a:t>
          </a:r>
          <a:r>
            <a:rPr lang="fr-FR" sz="1800" kern="1200" dirty="0"/>
            <a:t>persistance est hétérogène</a:t>
          </a:r>
        </a:p>
      </dsp:txBody>
      <dsp:txXfrm>
        <a:off x="34456" y="77785"/>
        <a:ext cx="4724045" cy="636927"/>
      </dsp:txXfrm>
    </dsp:sp>
    <dsp:sp modelId="{B259FF60-F9C1-4BE7-B05B-387437CB6488}">
      <dsp:nvSpPr>
        <dsp:cNvPr id="0" name=""/>
        <dsp:cNvSpPr/>
      </dsp:nvSpPr>
      <dsp:spPr>
        <a:xfrm>
          <a:off x="0" y="801008"/>
          <a:ext cx="4792957" cy="70583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>
              <a:latin typeface="Trebuchet MS" panose="020B0603020202020204"/>
            </a:rPr>
            <a:t>Basé</a:t>
          </a:r>
          <a:r>
            <a:rPr lang="fr-FR" sz="1800" kern="1200" dirty="0">
              <a:latin typeface="Trebuchet MS" panose="020B0603020202020204"/>
            </a:rPr>
            <a:t> sur </a:t>
          </a:r>
          <a:r>
            <a:rPr lang="fr-FR" sz="1800" kern="1200" dirty="0"/>
            <a:t>technologie obsolètes</a:t>
          </a:r>
          <a:r>
            <a:rPr lang="fr-FR" sz="1800" kern="1200" dirty="0">
              <a:latin typeface="Trebuchet MS" panose="020B0603020202020204"/>
            </a:rPr>
            <a:t> (</a:t>
          </a:r>
          <a:r>
            <a:rPr lang="fr-FR" sz="1800" kern="1200" dirty="0"/>
            <a:t>IBM AS 4000, </a:t>
          </a:r>
          <a:r>
            <a:rPr lang="fr-FR" sz="1800" kern="1200" dirty="0">
              <a:latin typeface="Trebuchet MS" panose="020B0603020202020204"/>
            </a:rPr>
            <a:t>Ms Access)</a:t>
          </a:r>
          <a:endParaRPr lang="fr-FR" sz="1800" kern="1200" dirty="0"/>
        </a:p>
      </dsp:txBody>
      <dsp:txXfrm>
        <a:off x="34456" y="835464"/>
        <a:ext cx="4724045" cy="636927"/>
      </dsp:txXfrm>
    </dsp:sp>
    <dsp:sp modelId="{4C747FBE-83EC-48DA-8E6C-0723B6518F85}">
      <dsp:nvSpPr>
        <dsp:cNvPr id="0" name=""/>
        <dsp:cNvSpPr/>
      </dsp:nvSpPr>
      <dsp:spPr>
        <a:xfrm>
          <a:off x="0" y="1558688"/>
          <a:ext cx="4792957" cy="70583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Les technologies utilisées sont très coûteuses et non personnalisable</a:t>
          </a:r>
          <a:endParaRPr lang="fr-FR" sz="1800" kern="1200" dirty="0">
            <a:latin typeface="Calibri"/>
            <a:cs typeface="Calibri"/>
          </a:endParaRPr>
        </a:p>
      </dsp:txBody>
      <dsp:txXfrm>
        <a:off x="34456" y="1593144"/>
        <a:ext cx="4724045" cy="63692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14E8C7-E3AE-447D-9058-81185AB888F8}">
      <dsp:nvSpPr>
        <dsp:cNvPr id="0" name=""/>
        <dsp:cNvSpPr/>
      </dsp:nvSpPr>
      <dsp:spPr>
        <a:xfrm>
          <a:off x="0" y="524632"/>
          <a:ext cx="5427956" cy="31370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Un système </a:t>
          </a:r>
          <a:r>
            <a:rPr lang="fr-FR" sz="1300" kern="1200" dirty="0"/>
            <a:t>de persistance homogène </a:t>
          </a:r>
          <a:r>
            <a:rPr lang="fr-FR" sz="1300" kern="1200" dirty="0">
              <a:latin typeface="Trebuchet MS" panose="020B0603020202020204"/>
            </a:rPr>
            <a:t>(Oracle)</a:t>
          </a:r>
          <a:endParaRPr lang="fr-FR" sz="1300" kern="1200" dirty="0"/>
        </a:p>
      </dsp:txBody>
      <dsp:txXfrm>
        <a:off x="15314" y="539946"/>
        <a:ext cx="5397328" cy="283078"/>
      </dsp:txXfrm>
    </dsp:sp>
    <dsp:sp modelId="{B259FF60-F9C1-4BE7-B05B-387437CB6488}">
      <dsp:nvSpPr>
        <dsp:cNvPr id="0" name=""/>
        <dsp:cNvSpPr/>
      </dsp:nvSpPr>
      <dsp:spPr>
        <a:xfrm>
          <a:off x="0" y="875778"/>
          <a:ext cx="5427956" cy="31370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API pour favoriser l’accès aux systèmes </a:t>
          </a:r>
          <a:r>
            <a:rPr lang="fr-FR" sz="1300" kern="1200" dirty="0"/>
            <a:t>externes</a:t>
          </a:r>
          <a:r>
            <a:rPr lang="fr-FR" sz="1300" kern="1200" dirty="0">
              <a:latin typeface="Trebuchet MS" panose="020B0603020202020204"/>
            </a:rPr>
            <a:t> </a:t>
          </a:r>
          <a:endParaRPr lang="fr-FR" sz="1300" kern="1200" dirty="0"/>
        </a:p>
      </dsp:txBody>
      <dsp:txXfrm>
        <a:off x="15314" y="891092"/>
        <a:ext cx="5397328" cy="283078"/>
      </dsp:txXfrm>
    </dsp:sp>
    <dsp:sp modelId="{4C747FBE-83EC-48DA-8E6C-0723B6518F85}">
      <dsp:nvSpPr>
        <dsp:cNvPr id="0" name=""/>
        <dsp:cNvSpPr/>
      </dsp:nvSpPr>
      <dsp:spPr>
        <a:xfrm>
          <a:off x="0" y="1226924"/>
          <a:ext cx="5427956" cy="31370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Les composants de l’architecture sont interconnectés</a:t>
          </a:r>
          <a:r>
            <a:rPr lang="en-US" sz="1300" kern="1200" dirty="0">
              <a:latin typeface="Calibri"/>
              <a:cs typeface="Calibri"/>
            </a:rPr>
            <a:t> </a:t>
          </a:r>
        </a:p>
      </dsp:txBody>
      <dsp:txXfrm>
        <a:off x="15314" y="1242238"/>
        <a:ext cx="5397328" cy="283078"/>
      </dsp:txXfrm>
    </dsp:sp>
    <dsp:sp modelId="{46F3D3F7-8DBF-43FF-8C0B-CFEA71442ED8}">
      <dsp:nvSpPr>
        <dsp:cNvPr id="0" name=""/>
        <dsp:cNvSpPr/>
      </dsp:nvSpPr>
      <dsp:spPr>
        <a:xfrm>
          <a:off x="0" y="1578070"/>
          <a:ext cx="5427956" cy="31370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>
              <a:latin typeface="Trebuchet MS" panose="020B0603020202020204"/>
            </a:rPr>
            <a:t>Flux</a:t>
          </a:r>
          <a:r>
            <a:rPr lang="fr-FR" sz="1300" kern="1200" dirty="0"/>
            <a:t> d’information standardisés à travers des API Web</a:t>
          </a:r>
          <a:r>
            <a:rPr lang="fr-FR" sz="1300" kern="1200" dirty="0">
              <a:latin typeface="Trebuchet MS" panose="020B0603020202020204"/>
            </a:rPr>
            <a:t> (protocol HTTPS)</a:t>
          </a:r>
          <a:endParaRPr lang="fr-FR" sz="1300" kern="1200" dirty="0"/>
        </a:p>
      </dsp:txBody>
      <dsp:txXfrm>
        <a:off x="15314" y="1593384"/>
        <a:ext cx="5397328" cy="283078"/>
      </dsp:txXfrm>
    </dsp:sp>
    <dsp:sp modelId="{9A7EAB24-AC34-4B2A-B607-424D7851C4FC}">
      <dsp:nvSpPr>
        <dsp:cNvPr id="0" name=""/>
        <dsp:cNvSpPr/>
      </dsp:nvSpPr>
      <dsp:spPr>
        <a:xfrm>
          <a:off x="0" y="1929217"/>
          <a:ext cx="5427956" cy="31370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>
              <a:latin typeface="Trebuchet MS" panose="020B0603020202020204"/>
            </a:rPr>
            <a:t>Lecteurs</a:t>
          </a:r>
          <a:r>
            <a:rPr lang="fr-FR" sz="1300" kern="1200" dirty="0"/>
            <a:t> des codes-barres.</a:t>
          </a:r>
          <a:endParaRPr lang="fr-FR" sz="1300" kern="1200" dirty="0">
            <a:latin typeface="Trebuchet MS"/>
            <a:cs typeface="Calibri"/>
          </a:endParaRPr>
        </a:p>
      </dsp:txBody>
      <dsp:txXfrm>
        <a:off x="15314" y="1944531"/>
        <a:ext cx="5397328" cy="283078"/>
      </dsp:txXfrm>
    </dsp:sp>
    <dsp:sp modelId="{76B415C8-84AD-47E7-B847-93A022D8C5DA}">
      <dsp:nvSpPr>
        <dsp:cNvPr id="0" name=""/>
        <dsp:cNvSpPr/>
      </dsp:nvSpPr>
      <dsp:spPr>
        <a:xfrm>
          <a:off x="0" y="2280363"/>
          <a:ext cx="5427956" cy="31370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>
              <a:latin typeface="Trebuchet MS"/>
              <a:cs typeface="Calibri"/>
            </a:rPr>
            <a:t> Fournisseur Cloud Saas</a:t>
          </a:r>
        </a:p>
      </dsp:txBody>
      <dsp:txXfrm>
        <a:off x="15314" y="2295677"/>
        <a:ext cx="5397328" cy="28307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648062-61BC-4344-8F7D-C9CE1D478FF3}">
      <dsp:nvSpPr>
        <dsp:cNvPr id="0" name=""/>
        <dsp:cNvSpPr/>
      </dsp:nvSpPr>
      <dsp:spPr>
        <a:xfrm rot="5400000">
          <a:off x="-231562" y="232680"/>
          <a:ext cx="1543748" cy="10806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/>
            <a:t>Phase 1- Pré-déploiement :</a:t>
          </a:r>
          <a:endParaRPr lang="en-US" sz="1200" kern="1200" dirty="0"/>
        </a:p>
      </dsp:txBody>
      <dsp:txXfrm rot="-5400000">
        <a:off x="1" y="541430"/>
        <a:ext cx="1080623" cy="463125"/>
      </dsp:txXfrm>
    </dsp:sp>
    <dsp:sp modelId="{ED27FA46-5F03-4FF8-8002-15021649EA7C}">
      <dsp:nvSpPr>
        <dsp:cNvPr id="0" name=""/>
        <dsp:cNvSpPr/>
      </dsp:nvSpPr>
      <dsp:spPr>
        <a:xfrm rot="5400000">
          <a:off x="3166356" y="-2084614"/>
          <a:ext cx="1003436" cy="517490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800" kern="1200"/>
            <a:t>Conception de déploiement</a:t>
          </a:r>
          <a:endParaRPr lang="fr-FR" sz="800" kern="1200" dirty="0"/>
        </a:p>
        <a:p>
          <a:pPr marL="57150" lvl="1" indent="-57150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800" kern="1200"/>
            <a:t>Extraction de modèle de données source</a:t>
          </a:r>
          <a:r>
            <a:rPr lang="fr-FR" sz="800" b="0" kern="1200" dirty="0"/>
            <a:t>.</a:t>
          </a:r>
        </a:p>
        <a:p>
          <a:pPr marL="57150" lvl="1" indent="-57150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800" b="0" kern="1200" dirty="0"/>
            <a:t>Conception de modèle de données cible inclut (script et</a:t>
          </a:r>
          <a:r>
            <a:rPr lang="fr-FR" sz="800" b="0" kern="1200" dirty="0">
              <a:latin typeface="Trebuchet MS" panose="020B0603020202020204"/>
            </a:rPr>
            <a:t> PS</a:t>
          </a:r>
          <a:r>
            <a:rPr lang="fr-FR" sz="800" b="0" kern="1200" dirty="0"/>
            <a:t>)</a:t>
          </a:r>
        </a:p>
      </dsp:txBody>
      <dsp:txXfrm rot="-5400000">
        <a:off x="1080624" y="50102"/>
        <a:ext cx="5125917" cy="905468"/>
      </dsp:txXfrm>
    </dsp:sp>
    <dsp:sp modelId="{C3233BC8-35D9-4B96-8896-12A7204109C7}">
      <dsp:nvSpPr>
        <dsp:cNvPr id="0" name=""/>
        <dsp:cNvSpPr/>
      </dsp:nvSpPr>
      <dsp:spPr>
        <a:xfrm rot="5400000">
          <a:off x="-231562" y="1581564"/>
          <a:ext cx="1543748" cy="10806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/>
            <a:t>Phase </a:t>
          </a:r>
          <a:r>
            <a:rPr lang="fr-FR" sz="1200" b="1" kern="1200" dirty="0">
              <a:latin typeface="Trebuchet MS" panose="020B0603020202020204"/>
            </a:rPr>
            <a:t>2-</a:t>
          </a:r>
          <a:r>
            <a:rPr lang="fr-FR" sz="1200" b="1" kern="1200" dirty="0"/>
            <a:t> Déploiement :</a:t>
          </a:r>
          <a:endParaRPr lang="en-US" sz="1200" kern="1200" dirty="0"/>
        </a:p>
      </dsp:txBody>
      <dsp:txXfrm rot="-5400000">
        <a:off x="1" y="1890314"/>
        <a:ext cx="1080623" cy="463125"/>
      </dsp:txXfrm>
    </dsp:sp>
    <dsp:sp modelId="{766CB53E-DF95-4C88-BB5D-87E907D457DE}">
      <dsp:nvSpPr>
        <dsp:cNvPr id="0" name=""/>
        <dsp:cNvSpPr/>
      </dsp:nvSpPr>
      <dsp:spPr>
        <a:xfrm rot="5400000">
          <a:off x="3166356" y="-735730"/>
          <a:ext cx="1003436" cy="517490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800" kern="1200"/>
            <a:t>Installation du système de gestion de base de données et mise à niveau.</a:t>
          </a:r>
          <a:endParaRPr lang="fr-FR" sz="800" kern="1200" dirty="0"/>
        </a:p>
        <a:p>
          <a:pPr marL="57150" lvl="1" indent="-57150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800" kern="1200" dirty="0"/>
            <a:t>Extraction et Migration de la base de données en Staging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800" kern="1200" dirty="0"/>
            <a:t>Validation des données en Staging.</a:t>
          </a:r>
        </a:p>
        <a:p>
          <a:pPr marL="57150" lvl="1" indent="-57150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800" kern="1200" dirty="0"/>
            <a:t>Extraction et </a:t>
          </a:r>
          <a:r>
            <a:rPr lang="fr-FR" sz="800" kern="1200" dirty="0">
              <a:latin typeface="Trebuchet MS" panose="020B0603020202020204"/>
            </a:rPr>
            <a:t>Migratio BD</a:t>
          </a:r>
          <a:r>
            <a:rPr lang="fr-FR" sz="800" kern="1200" dirty="0"/>
            <a:t> </a:t>
          </a:r>
          <a:r>
            <a:rPr lang="fr-FR" sz="800" kern="1200" dirty="0">
              <a:latin typeface="Trebuchet MS" panose="020B0603020202020204"/>
            </a:rPr>
            <a:t>vers l’environnement</a:t>
          </a:r>
          <a:r>
            <a:rPr lang="fr-FR" sz="800" kern="1200" dirty="0"/>
            <a:t> cible</a:t>
          </a:r>
          <a:endParaRPr lang="fr-FR" sz="800" kern="1200" dirty="0">
            <a:latin typeface="Trebuchet MS" panose="020B0603020202020204"/>
          </a:endParaRPr>
        </a:p>
        <a:p>
          <a:pPr marL="57150" lvl="1" indent="-57150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800" kern="1200" dirty="0"/>
            <a:t>Intégration et test 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800" kern="1200" dirty="0"/>
            <a:t>Déploiement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800" kern="1200" dirty="0"/>
            <a:t>Lancement.</a:t>
          </a:r>
          <a:endParaRPr lang="en-US" sz="800" kern="1200" dirty="0"/>
        </a:p>
      </dsp:txBody>
      <dsp:txXfrm rot="-5400000">
        <a:off x="1080624" y="1398986"/>
        <a:ext cx="5125917" cy="905468"/>
      </dsp:txXfrm>
    </dsp:sp>
    <dsp:sp modelId="{AAFE4E66-00C8-4337-85A7-283DDB7441F6}">
      <dsp:nvSpPr>
        <dsp:cNvPr id="0" name=""/>
        <dsp:cNvSpPr/>
      </dsp:nvSpPr>
      <dsp:spPr>
        <a:xfrm rot="5400000">
          <a:off x="-231562" y="2930448"/>
          <a:ext cx="1543748" cy="10806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/>
            <a:t>Phase </a:t>
          </a:r>
          <a:r>
            <a:rPr lang="fr-FR" sz="1200" b="1" kern="1200" dirty="0">
              <a:latin typeface="Trebuchet MS" panose="020B0603020202020204"/>
            </a:rPr>
            <a:t>3-</a:t>
          </a:r>
          <a:r>
            <a:rPr lang="fr-FR" sz="1200" b="1" kern="1200" dirty="0"/>
            <a:t> Post-Déploiement :</a:t>
          </a:r>
          <a:endParaRPr lang="en-US" sz="1200" kern="1200" dirty="0"/>
        </a:p>
      </dsp:txBody>
      <dsp:txXfrm rot="-5400000">
        <a:off x="1" y="3239198"/>
        <a:ext cx="1080623" cy="463125"/>
      </dsp:txXfrm>
    </dsp:sp>
    <dsp:sp modelId="{AF53677A-7420-4C84-85D2-6924A392902F}">
      <dsp:nvSpPr>
        <dsp:cNvPr id="0" name=""/>
        <dsp:cNvSpPr/>
      </dsp:nvSpPr>
      <dsp:spPr>
        <a:xfrm rot="5400000">
          <a:off x="3166356" y="613153"/>
          <a:ext cx="1003436" cy="517490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800" kern="1200" dirty="0"/>
            <a:t>Opérer l’architecture actuel en parallèle avec la cible.</a:t>
          </a:r>
        </a:p>
        <a:p>
          <a:pPr marL="57150" lvl="1" indent="-57150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800" kern="1200" dirty="0"/>
            <a:t>Valider l’architecture retenue.</a:t>
          </a:r>
        </a:p>
        <a:p>
          <a:pPr marL="57150" lvl="1" indent="-57150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800" kern="1200" dirty="0"/>
            <a:t>Amélioration et mise à niveau système.</a:t>
          </a:r>
        </a:p>
        <a:p>
          <a:pPr marL="57150" lvl="1" indent="-57150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800" kern="1200" dirty="0"/>
            <a:t>Réglage des performances</a:t>
          </a:r>
        </a:p>
        <a:p>
          <a:pPr marL="57150" lvl="1" indent="-57150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800" kern="1200" dirty="0"/>
            <a:t>Accompagnement des parties prenantes</a:t>
          </a:r>
          <a:r>
            <a:rPr lang="fr-FR" sz="800" kern="1200" dirty="0">
              <a:latin typeface="Trebuchet MS" panose="020B0603020202020204"/>
            </a:rPr>
            <a:t> (prise en main)</a:t>
          </a:r>
        </a:p>
      </dsp:txBody>
      <dsp:txXfrm rot="-5400000">
        <a:off x="1080624" y="2747869"/>
        <a:ext cx="5125917" cy="90546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4CACA0-581A-441A-B17D-D0DF118C718B}">
      <dsp:nvSpPr>
        <dsp:cNvPr id="0" name=""/>
        <dsp:cNvSpPr/>
      </dsp:nvSpPr>
      <dsp:spPr>
        <a:xfrm>
          <a:off x="0" y="96863"/>
          <a:ext cx="3073573" cy="3744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Accessibilité et récupérabilité.</a:t>
          </a:r>
        </a:p>
      </dsp:txBody>
      <dsp:txXfrm>
        <a:off x="18277" y="115140"/>
        <a:ext cx="3037019" cy="337846"/>
      </dsp:txXfrm>
    </dsp:sp>
    <dsp:sp modelId="{B259FF60-F9C1-4BE7-B05B-387437CB6488}">
      <dsp:nvSpPr>
        <dsp:cNvPr id="0" name=""/>
        <dsp:cNvSpPr/>
      </dsp:nvSpPr>
      <dsp:spPr>
        <a:xfrm>
          <a:off x="0" y="517343"/>
          <a:ext cx="3073573" cy="3744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Traçabilité</a:t>
          </a:r>
          <a:endParaRPr lang="fr-FR" sz="1600" kern="1200" dirty="0"/>
        </a:p>
      </dsp:txBody>
      <dsp:txXfrm>
        <a:off x="18277" y="535620"/>
        <a:ext cx="3037019" cy="337846"/>
      </dsp:txXfrm>
    </dsp:sp>
    <dsp:sp modelId="{4C747FBE-83EC-48DA-8E6C-0723B6518F85}">
      <dsp:nvSpPr>
        <dsp:cNvPr id="0" name=""/>
        <dsp:cNvSpPr/>
      </dsp:nvSpPr>
      <dsp:spPr>
        <a:xfrm>
          <a:off x="0" y="937823"/>
          <a:ext cx="3073573" cy="3744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Fiabilité</a:t>
          </a:r>
          <a:endParaRPr lang="en-US" sz="1600" kern="1200" dirty="0"/>
        </a:p>
      </dsp:txBody>
      <dsp:txXfrm>
        <a:off x="18277" y="956100"/>
        <a:ext cx="3037019" cy="33784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4CACA0-581A-441A-B17D-D0DF118C718B}">
      <dsp:nvSpPr>
        <dsp:cNvPr id="0" name=""/>
        <dsp:cNvSpPr/>
      </dsp:nvSpPr>
      <dsp:spPr>
        <a:xfrm>
          <a:off x="0" y="271612"/>
          <a:ext cx="3356880" cy="3510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Une validation d’entrée </a:t>
          </a:r>
        </a:p>
      </dsp:txBody>
      <dsp:txXfrm>
        <a:off x="17134" y="288746"/>
        <a:ext cx="3322612" cy="316732"/>
      </dsp:txXfrm>
    </dsp:sp>
    <dsp:sp modelId="{B259FF60-F9C1-4BE7-B05B-387437CB6488}">
      <dsp:nvSpPr>
        <dsp:cNvPr id="0" name=""/>
        <dsp:cNvSpPr/>
      </dsp:nvSpPr>
      <dsp:spPr>
        <a:xfrm>
          <a:off x="0" y="665812"/>
          <a:ext cx="3356880" cy="3510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Validation des données</a:t>
          </a:r>
          <a:endParaRPr lang="fr-FR" sz="1500" kern="1200" dirty="0"/>
        </a:p>
      </dsp:txBody>
      <dsp:txXfrm>
        <a:off x="17134" y="682946"/>
        <a:ext cx="3322612" cy="316732"/>
      </dsp:txXfrm>
    </dsp:sp>
    <dsp:sp modelId="{4C747FBE-83EC-48DA-8E6C-0723B6518F85}">
      <dsp:nvSpPr>
        <dsp:cNvPr id="0" name=""/>
        <dsp:cNvSpPr/>
      </dsp:nvSpPr>
      <dsp:spPr>
        <a:xfrm>
          <a:off x="0" y="1060012"/>
          <a:ext cx="3356880" cy="3510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Suppression des données en double</a:t>
          </a:r>
          <a:endParaRPr lang="en-US" sz="1500" kern="1200" dirty="0"/>
        </a:p>
      </dsp:txBody>
      <dsp:txXfrm>
        <a:off x="17134" y="1077146"/>
        <a:ext cx="3322612" cy="3167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3/18/2021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3/18/2021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3/18/2021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3/18/2021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3/18/2021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  <p:sldLayoutId id="2147483675" r:id="rId3"/>
    <p:sldLayoutId id="2147483664" r:id="rId4"/>
    <p:sldLayoutId id="2147483665" r:id="rId5"/>
    <p:sldLayoutId id="2147483674" r:id="rId6"/>
    <p:sldLayoutId id="2147483676" r:id="rId7"/>
    <p:sldLayoutId id="2147483677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13" Type="http://schemas.openxmlformats.org/officeDocument/2006/relationships/diagramLayout" Target="../diagrams/layout10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12" Type="http://schemas.openxmlformats.org/officeDocument/2006/relationships/diagramData" Target="../diagrams/data10.xml"/><Relationship Id="rId2" Type="http://schemas.openxmlformats.org/officeDocument/2006/relationships/diagramData" Target="../diagrams/data8.xml"/><Relationship Id="rId16" Type="http://schemas.microsoft.com/office/2007/relationships/diagramDrawing" Target="../diagrams/drawing10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5" Type="http://schemas.openxmlformats.org/officeDocument/2006/relationships/diagramColors" Target="../diagrams/colors10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Relationship Id="rId1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9322" y="2743478"/>
            <a:ext cx="7738801" cy="1373070"/>
          </a:xfrm>
        </p:spPr>
        <p:txBody>
          <a:bodyPr anchor="ctr">
            <a:normAutofit/>
          </a:bodyPr>
          <a:lstStyle/>
          <a:p>
            <a:pPr algn="ctr"/>
            <a:r>
              <a:rPr lang="en-US" sz="3400" dirty="0"/>
              <a:t>Plan </a:t>
            </a:r>
            <a:r>
              <a:rPr lang="fr-FR" sz="3400" dirty="0"/>
              <a:t>d'implémentation</a:t>
            </a:r>
            <a:r>
              <a:rPr lang="en-US" sz="3400" dirty="0"/>
              <a:t> de migration de </a:t>
            </a:r>
            <a:r>
              <a:rPr lang="fr-FR" sz="3400" dirty="0"/>
              <a:t>l'architecture</a:t>
            </a:r>
            <a:r>
              <a:rPr lang="en-US" sz="3400" dirty="0"/>
              <a:t> IT(</a:t>
            </a:r>
            <a:r>
              <a:rPr lang="en-US" sz="3400" dirty="0" err="1"/>
              <a:t>Rep'Aero</a:t>
            </a:r>
            <a:r>
              <a:rPr lang="en-US" sz="3400" dirty="0"/>
              <a:t>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6752109" cy="11176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cap="all" dirty="0"/>
              <a:t> SAID ELKARIMI</a:t>
            </a:r>
            <a:endParaRPr lang="en-US" dirty="0"/>
          </a:p>
          <a:p>
            <a:r>
              <a:rPr lang="en-US" b="1" cap="all" dirty="0" err="1"/>
              <a:t>Rep'aero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90AF0D-6F09-4842-9A9E-80320BD49C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80" r="21798" b="4"/>
          <a:stretch/>
        </p:blipFill>
        <p:spPr>
          <a:xfrm>
            <a:off x="8187091" y="1539571"/>
            <a:ext cx="3358478" cy="3778858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11" name="Date Placeholder 9">
            <a:extLst>
              <a:ext uri="{FF2B5EF4-FFF2-40B4-BE49-F238E27FC236}">
                <a16:creationId xmlns:a16="http://schemas.microsoft.com/office/drawing/2014/main" id="{29BED234-35E5-4957-8303-E86ADC2FE3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98302" y="633719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6460555-4B33-4803-B07E-31F74EF87D66}" type="datetime1">
              <a:rPr lang="en-US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>
                <a:spcAft>
                  <a:spcPts val="600"/>
                </a:spcAft>
              </a:pPr>
              <a:t>3/18/2021</a:t>
            </a:fld>
            <a:endParaRPr lang="en-US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3" name="Slide Number Placeholder 11">
            <a:extLst>
              <a:ext uri="{FF2B5EF4-FFF2-40B4-BE49-F238E27FC236}">
                <a16:creationId xmlns:a16="http://schemas.microsoft.com/office/drawing/2014/main" id="{4138AEF9-BA31-4D96-BB2D-54E970C6C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1776" y="6336872"/>
            <a:ext cx="722655" cy="36576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A7D07DB-C1ED-4D24-87BE-FB54C156EFF3}" type="slidenum">
              <a:rPr lang="en-US" sz="140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>
                <a:spcAft>
                  <a:spcPts val="600"/>
                </a:spcAft>
              </a:pPr>
              <a:t>1</a:t>
            </a:fld>
            <a:endParaRPr lang="en-US" sz="140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79611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68458-05D2-49CC-8CCF-56FD46222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Plan d'implémentation de migration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D7915-480D-4F6B-998B-41F8B6489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853" y="1979987"/>
            <a:ext cx="11803404" cy="47953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b="1" dirty="0"/>
              <a:t>Cycle de vie :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A5FCB57-D297-4934-8A30-5685B860FB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1969539"/>
              </p:ext>
            </p:extLst>
          </p:nvPr>
        </p:nvGraphicFramePr>
        <p:xfrm>
          <a:off x="241588" y="2393232"/>
          <a:ext cx="6255525" cy="42437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66" name="Table 565">
            <a:extLst>
              <a:ext uri="{FF2B5EF4-FFF2-40B4-BE49-F238E27FC236}">
                <a16:creationId xmlns:a16="http://schemas.microsoft.com/office/drawing/2014/main" id="{F1F58C1D-8F8B-4102-8B3B-0BBD901EBD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556587"/>
              </p:ext>
            </p:extLst>
          </p:nvPr>
        </p:nvGraphicFramePr>
        <p:xfrm>
          <a:off x="6926383" y="2500923"/>
          <a:ext cx="5129741" cy="2899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058">
                  <a:extLst>
                    <a:ext uri="{9D8B030D-6E8A-4147-A177-3AD203B41FA5}">
                      <a16:colId xmlns:a16="http://schemas.microsoft.com/office/drawing/2014/main" val="3987094943"/>
                    </a:ext>
                  </a:extLst>
                </a:gridCol>
                <a:gridCol w="3604683">
                  <a:extLst>
                    <a:ext uri="{9D8B030D-6E8A-4147-A177-3AD203B41FA5}">
                      <a16:colId xmlns:a16="http://schemas.microsoft.com/office/drawing/2014/main" val="1805661178"/>
                    </a:ext>
                  </a:extLst>
                </a:gridCol>
              </a:tblGrid>
              <a:tr h="235778">
                <a:tc>
                  <a:txBody>
                    <a:bodyPr/>
                    <a:lstStyle/>
                    <a:p>
                      <a:pPr rtl="0" fontAlgn="base"/>
                      <a:r>
                        <a:rPr lang="fr-FR" sz="1000">
                          <a:effectLst/>
                        </a:rPr>
                        <a:t>Poste </a:t>
                      </a:r>
                      <a:endParaRPr lang="fr-FR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fr-FR" sz="1000">
                          <a:effectLst/>
                        </a:rPr>
                        <a:t>Besoin d’accompagnement </a:t>
                      </a:r>
                      <a:endParaRPr lang="fr-FR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717846"/>
                  </a:ext>
                </a:extLst>
              </a:tr>
              <a:tr h="868656">
                <a:tc>
                  <a:txBody>
                    <a:bodyPr/>
                    <a:lstStyle/>
                    <a:p>
                      <a:pPr rtl="0" fontAlgn="base"/>
                      <a:r>
                        <a:rPr lang="fr-FR" sz="1000">
                          <a:effectLst/>
                        </a:rPr>
                        <a:t>Architecte technique </a:t>
                      </a:r>
                      <a:endParaRPr lang="fr-FR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fr-FR" sz="1000">
                          <a:effectLst/>
                        </a:rPr>
                        <a:t>Avoi accès aux documentations techniques détailler des fournisseurs de solution cloud, et base de données. </a:t>
                      </a:r>
                    </a:p>
                    <a:p>
                      <a:pPr marL="342900" lvl="0" indent="-34290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fr-FR" sz="1000">
                          <a:effectLst/>
                        </a:rPr>
                        <a:t>Avoir accès aux documentations détailler de l’architecture cible. </a:t>
                      </a:r>
                      <a:endParaRPr lang="fr-FR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660136"/>
                  </a:ext>
                </a:extLst>
              </a:tr>
              <a:tr h="446737">
                <a:tc>
                  <a:txBody>
                    <a:bodyPr/>
                    <a:lstStyle/>
                    <a:p>
                      <a:pPr rtl="0" fontAlgn="base"/>
                      <a:r>
                        <a:rPr lang="fr-FR" sz="1000">
                          <a:effectLst/>
                        </a:rPr>
                        <a:t>CEO </a:t>
                      </a:r>
                      <a:endParaRPr lang="fr-FR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fr-FR" sz="1000">
                          <a:effectLst/>
                        </a:rPr>
                        <a:t>Former sur tous les modules, les outils et les nouvelle IHM. </a:t>
                      </a:r>
                      <a:endParaRPr lang="fr-FR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268458"/>
                  </a:ext>
                </a:extLst>
              </a:tr>
              <a:tr h="446737">
                <a:tc>
                  <a:txBody>
                    <a:bodyPr/>
                    <a:lstStyle/>
                    <a:p>
                      <a:pPr rtl="0" fontAlgn="base"/>
                      <a:r>
                        <a:rPr lang="fr-FR" sz="1000">
                          <a:effectLst/>
                        </a:rPr>
                        <a:t>Responsables du service IT </a:t>
                      </a:r>
                      <a:endParaRPr lang="fr-FR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fr-FR" sz="1000">
                          <a:effectLst/>
                        </a:rPr>
                        <a:t>Former sur les modules fournisseur, stock, domaine de production, IHM, apps mobile. </a:t>
                      </a:r>
                      <a:endParaRPr lang="fr-FR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578186"/>
                  </a:ext>
                </a:extLst>
              </a:tr>
              <a:tr h="446737">
                <a:tc>
                  <a:txBody>
                    <a:bodyPr/>
                    <a:lstStyle/>
                    <a:p>
                      <a:pPr rtl="0" fontAlgn="base"/>
                      <a:r>
                        <a:rPr lang="fr-FR" sz="1000">
                          <a:effectLst/>
                        </a:rPr>
                        <a:t>Technicien de maintenance </a:t>
                      </a:r>
                      <a:endParaRPr lang="fr-FR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fr-FR" sz="1000">
                          <a:effectLst/>
                        </a:rPr>
                        <a:t>Former les techniciens savoir manipuler l’application mobile et savoir accéder aux documents cloud. </a:t>
                      </a:r>
                      <a:endParaRPr lang="fr-FR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518075"/>
                  </a:ext>
                </a:extLst>
              </a:tr>
              <a:tr h="446737">
                <a:tc>
                  <a:txBody>
                    <a:bodyPr/>
                    <a:lstStyle/>
                    <a:p>
                      <a:pPr rtl="0" fontAlgn="base"/>
                      <a:r>
                        <a:rPr lang="fr-FR" sz="1000">
                          <a:effectLst/>
                        </a:rPr>
                        <a:t>Client </a:t>
                      </a:r>
                      <a:endParaRPr lang="fr-FR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fr-FR" sz="1000">
                          <a:effectLst/>
                        </a:rPr>
                        <a:t>Accompagner le client pour maitriser l’outil de prise des rendez-vous. </a:t>
                      </a:r>
                      <a:endParaRPr lang="fr-FR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17924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883D315-4E7F-42BF-859A-33D4AB064070}"/>
              </a:ext>
            </a:extLst>
          </p:cNvPr>
          <p:cNvSpPr txBox="1"/>
          <p:nvPr/>
        </p:nvSpPr>
        <p:spPr>
          <a:xfrm>
            <a:off x="8329246" y="5496169"/>
            <a:ext cx="403273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L</a:t>
            </a:r>
            <a:r>
              <a:rPr lang="fr-FR" sz="1400" dirty="0">
                <a:ea typeface="+mn-lt"/>
                <a:cs typeface="+mn-lt"/>
              </a:rPr>
              <a:t>es parties prenantes </a:t>
            </a:r>
            <a:r>
              <a:rPr lang="fr-FR" sz="1400">
                <a:ea typeface="+mn-lt"/>
                <a:cs typeface="+mn-lt"/>
              </a:rPr>
              <a:t>(prise en main</a:t>
            </a:r>
            <a:r>
              <a:rPr lang="fr-FR" sz="140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49557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68458-05D2-49CC-8CCF-56FD46222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Plan d'implémentation de migration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D7915-480D-4F6B-998B-41F8B6489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853" y="1979987"/>
            <a:ext cx="11803404" cy="479536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fr-FR" b="1">
                <a:ea typeface="+mn-lt"/>
                <a:cs typeface="+mn-lt"/>
              </a:rPr>
              <a:t>Intégrité et modalitée de récupération des données</a:t>
            </a:r>
            <a:r>
              <a:rPr lang="fr-FR" b="1"/>
              <a:t> :</a:t>
            </a:r>
            <a:endParaRPr lang="fr-FR"/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54B2A369-6643-48D2-A1CD-74F11749F6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680622"/>
              </p:ext>
            </p:extLst>
          </p:nvPr>
        </p:nvGraphicFramePr>
        <p:xfrm>
          <a:off x="240485" y="3885954"/>
          <a:ext cx="3073573" cy="1409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71" name="TextBox 570">
            <a:extLst>
              <a:ext uri="{FF2B5EF4-FFF2-40B4-BE49-F238E27FC236}">
                <a16:creationId xmlns:a16="http://schemas.microsoft.com/office/drawing/2014/main" id="{6E4CBDA2-EA9D-462E-BDD7-288227824234}"/>
              </a:ext>
            </a:extLst>
          </p:cNvPr>
          <p:cNvSpPr txBox="1"/>
          <p:nvPr/>
        </p:nvSpPr>
        <p:spPr>
          <a:xfrm>
            <a:off x="357554" y="3249246"/>
            <a:ext cx="1502508" cy="369332"/>
          </a:xfrm>
          <a:prstGeom prst="rect">
            <a:avLst/>
          </a:prstGeom>
          <a:solidFill>
            <a:srgbClr val="92D05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/>
              <a:t>Examiné :</a:t>
            </a:r>
            <a:endParaRPr lang="en-US"/>
          </a:p>
        </p:txBody>
      </p:sp>
      <p:graphicFrame>
        <p:nvGraphicFramePr>
          <p:cNvPr id="132" name="Content Placeholder 2">
            <a:extLst>
              <a:ext uri="{FF2B5EF4-FFF2-40B4-BE49-F238E27FC236}">
                <a16:creationId xmlns:a16="http://schemas.microsoft.com/office/drawing/2014/main" id="{9DDDA9AD-E7AD-4255-8163-5E3A72597A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599006"/>
              </p:ext>
            </p:extLst>
          </p:nvPr>
        </p:nvGraphicFramePr>
        <p:xfrm>
          <a:off x="3991870" y="3749186"/>
          <a:ext cx="3356880" cy="1682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7" name="TextBox 156">
            <a:extLst>
              <a:ext uri="{FF2B5EF4-FFF2-40B4-BE49-F238E27FC236}">
                <a16:creationId xmlns:a16="http://schemas.microsoft.com/office/drawing/2014/main" id="{FF585009-4B75-4AE4-AAD0-6CF0618CB743}"/>
              </a:ext>
            </a:extLst>
          </p:cNvPr>
          <p:cNvSpPr txBox="1"/>
          <p:nvPr/>
        </p:nvSpPr>
        <p:spPr>
          <a:xfrm>
            <a:off x="4265246" y="3249246"/>
            <a:ext cx="1414585" cy="369332"/>
          </a:xfrm>
          <a:prstGeom prst="rect">
            <a:avLst/>
          </a:prstGeom>
          <a:solidFill>
            <a:srgbClr val="92D05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/>
              <a:t>Assuré :</a:t>
            </a:r>
            <a:endParaRPr lang="en-US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094D851B-8DBF-42AC-8ED1-7AB582E1C5E2}"/>
              </a:ext>
            </a:extLst>
          </p:cNvPr>
          <p:cNvSpPr txBox="1"/>
          <p:nvPr/>
        </p:nvSpPr>
        <p:spPr>
          <a:xfrm>
            <a:off x="9384323" y="3249246"/>
            <a:ext cx="1414585" cy="369332"/>
          </a:xfrm>
          <a:prstGeom prst="rect">
            <a:avLst/>
          </a:prstGeom>
          <a:solidFill>
            <a:srgbClr val="92D05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/>
              <a:t>Exécuté:</a:t>
            </a:r>
            <a:endParaRPr lang="en-US"/>
          </a:p>
        </p:txBody>
      </p:sp>
      <p:graphicFrame>
        <p:nvGraphicFramePr>
          <p:cNvPr id="191" name="Content Placeholder 2">
            <a:extLst>
              <a:ext uri="{FF2B5EF4-FFF2-40B4-BE49-F238E27FC236}">
                <a16:creationId xmlns:a16="http://schemas.microsoft.com/office/drawing/2014/main" id="{4FFF0AF3-5A11-471A-8345-6F5F76916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926553"/>
              </p:ext>
            </p:extLst>
          </p:nvPr>
        </p:nvGraphicFramePr>
        <p:xfrm>
          <a:off x="8007024" y="4003186"/>
          <a:ext cx="3903956" cy="2581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255531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68458-05D2-49CC-8CCF-56FD46222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Plan d'implémentation de migration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D7915-480D-4F6B-998B-41F8B6489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853" y="1979987"/>
            <a:ext cx="11803404" cy="479536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fr-FR" b="1">
                <a:ea typeface="+mn-lt"/>
                <a:cs typeface="+mn-lt"/>
              </a:rPr>
              <a:t>Disponibilité et réactivation de service</a:t>
            </a:r>
            <a:endParaRPr lang="en-US"/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54B2A369-6643-48D2-A1CD-74F11749F6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431039"/>
              </p:ext>
            </p:extLst>
          </p:nvPr>
        </p:nvGraphicFramePr>
        <p:xfrm>
          <a:off x="162331" y="3758954"/>
          <a:ext cx="4216573" cy="2376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71" name="TextBox 570">
            <a:extLst>
              <a:ext uri="{FF2B5EF4-FFF2-40B4-BE49-F238E27FC236}">
                <a16:creationId xmlns:a16="http://schemas.microsoft.com/office/drawing/2014/main" id="{6E4CBDA2-EA9D-462E-BDD7-288227824234}"/>
              </a:ext>
            </a:extLst>
          </p:cNvPr>
          <p:cNvSpPr txBox="1"/>
          <p:nvPr/>
        </p:nvSpPr>
        <p:spPr>
          <a:xfrm>
            <a:off x="973015" y="3249246"/>
            <a:ext cx="1502508" cy="369332"/>
          </a:xfrm>
          <a:prstGeom prst="rect">
            <a:avLst/>
          </a:prstGeom>
          <a:solidFill>
            <a:srgbClr val="92D05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/>
              <a:t>Exécuté:</a:t>
            </a:r>
            <a:endParaRPr lang="en-US"/>
          </a:p>
        </p:txBody>
      </p:sp>
      <p:sp>
        <p:nvSpPr>
          <p:cNvPr id="1112" name="TextBox 1111">
            <a:extLst>
              <a:ext uri="{FF2B5EF4-FFF2-40B4-BE49-F238E27FC236}">
                <a16:creationId xmlns:a16="http://schemas.microsoft.com/office/drawing/2014/main" id="{EB389264-B524-4691-A948-46D6AB30A991}"/>
              </a:ext>
            </a:extLst>
          </p:cNvPr>
          <p:cNvSpPr txBox="1"/>
          <p:nvPr/>
        </p:nvSpPr>
        <p:spPr>
          <a:xfrm>
            <a:off x="8417168" y="3288322"/>
            <a:ext cx="1502508" cy="369332"/>
          </a:xfrm>
          <a:prstGeom prst="rect">
            <a:avLst/>
          </a:prstGeom>
          <a:solidFill>
            <a:srgbClr val="92D05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/>
              <a:t>Validaé :</a:t>
            </a:r>
            <a:endParaRPr lang="en-US"/>
          </a:p>
        </p:txBody>
      </p:sp>
      <p:graphicFrame>
        <p:nvGraphicFramePr>
          <p:cNvPr id="1114" name="Content Placeholder 2">
            <a:extLst>
              <a:ext uri="{FF2B5EF4-FFF2-40B4-BE49-F238E27FC236}">
                <a16:creationId xmlns:a16="http://schemas.microsoft.com/office/drawing/2014/main" id="{31BB6F2E-38CD-47A8-8D36-F512E2119F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52434"/>
              </p:ext>
            </p:extLst>
          </p:nvPr>
        </p:nvGraphicFramePr>
        <p:xfrm>
          <a:off x="7323176" y="3729646"/>
          <a:ext cx="4216573" cy="2376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722690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0319F4-5116-4AD2-9749-556E0FF8C7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49" r="20392" b="11"/>
          <a:stretch/>
        </p:blipFill>
        <p:spPr>
          <a:xfrm>
            <a:off x="6093556" y="10"/>
            <a:ext cx="6095267" cy="685799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8FF4B-CFF1-4DC7-852A-17F514851E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47021" y="1766491"/>
            <a:ext cx="5192940" cy="2133600"/>
          </a:xfrm>
        </p:spPr>
        <p:txBody>
          <a:bodyPr>
            <a:normAutofit/>
          </a:bodyPr>
          <a:lstStyle/>
          <a:p>
            <a:r>
              <a:rPr lang="en-US"/>
              <a:t>Questions ?</a:t>
            </a:r>
          </a:p>
        </p:txBody>
      </p:sp>
      <p:sp>
        <p:nvSpPr>
          <p:cNvPr id="12" name="Date Placeholder 9">
            <a:extLst>
              <a:ext uri="{FF2B5EF4-FFF2-40B4-BE49-F238E27FC236}">
                <a16:creationId xmlns:a16="http://schemas.microsoft.com/office/drawing/2014/main" id="{17A8AFFB-344C-4665-8198-07F3D0CB75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98302" y="633719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66460555-4B33-4803-B07E-31F74EF87D66}" type="datetime1">
              <a:rPr lang="en-US" smtClean="0"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>
                <a:spcAft>
                  <a:spcPts val="600"/>
                </a:spcAft>
              </a:pPr>
              <a:t>3/18/2021</a:t>
            </a:fld>
            <a:endParaRPr lang="en-US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4" name="Slide Number Placeholder 11">
            <a:extLst>
              <a:ext uri="{FF2B5EF4-FFF2-40B4-BE49-F238E27FC236}">
                <a16:creationId xmlns:a16="http://schemas.microsoft.com/office/drawing/2014/main" id="{2BA2A8B5-C3E4-4E7E-B659-F0AFC8F7E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1776" y="6336872"/>
            <a:ext cx="722655" cy="365760"/>
          </a:xfrm>
        </p:spPr>
        <p:txBody>
          <a:bodyPr/>
          <a:lstStyle/>
          <a:p>
            <a:pPr>
              <a:spcAft>
                <a:spcPts val="600"/>
              </a:spcAft>
            </a:pPr>
            <a:fld id="{4A7D07DB-C1ED-4D24-87BE-FB54C156EFF3}" type="slidenum">
              <a:rPr lang="en-US" sz="1400" dirty="0" smtClean="0"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>
                <a:spcAft>
                  <a:spcPts val="600"/>
                </a:spcAft>
              </a:pPr>
              <a:t>13</a:t>
            </a:fld>
            <a:endParaRPr lang="en-US" sz="140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04716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D39FBE-57E9-42A7-B23E-4CC598B02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00" r="44440" b="-9"/>
          <a:stretch/>
        </p:blipFill>
        <p:spPr>
          <a:xfrm>
            <a:off x="7547810" y="10"/>
            <a:ext cx="4641013" cy="685631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F216BF-8393-4096-A523-34DD2FD8E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en-US" b="1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8B07F-54DA-4EE9-9BEC-00E97D584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475" y="2327104"/>
            <a:ext cx="6765134" cy="41366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2000" dirty="0"/>
              <a:t>Introduction</a:t>
            </a:r>
          </a:p>
          <a:p>
            <a:r>
              <a:rPr lang="fr-FR" sz="2000" dirty="0"/>
              <a:t>Contraints du projet</a:t>
            </a:r>
            <a:endParaRPr lang="fr-FR" dirty="0"/>
          </a:p>
          <a:p>
            <a:r>
              <a:rPr lang="fr-FR" sz="2000" dirty="0"/>
              <a:t>Analyse de faisabilité</a:t>
            </a:r>
            <a:endParaRPr lang="fr-FR" dirty="0" err="1"/>
          </a:p>
          <a:p>
            <a:pPr lvl="1">
              <a:buFont typeface="Wingdings,Sans-Serif" panose="020B0604020202020204" pitchFamily="34" charset="0"/>
              <a:buChar char="v"/>
            </a:pPr>
            <a:r>
              <a:rPr lang="fr-FR" sz="1700" b="1" dirty="0">
                <a:ea typeface="+mn-lt"/>
                <a:cs typeface="+mn-lt"/>
              </a:rPr>
              <a:t>L'Analyse de l’architecture IT source et cible</a:t>
            </a:r>
            <a:endParaRPr lang="fr-FR" sz="1700" dirty="0">
              <a:ea typeface="+mn-lt"/>
              <a:cs typeface="+mn-lt"/>
            </a:endParaRPr>
          </a:p>
          <a:p>
            <a:pPr lvl="1">
              <a:buFont typeface="Wingdings,Sans-Serif" panose="020B0604020202020204" pitchFamily="34" charset="0"/>
              <a:buChar char="v"/>
            </a:pPr>
            <a:r>
              <a:rPr lang="fr-FR" sz="1700" b="1" dirty="0">
                <a:ea typeface="+mn-lt"/>
                <a:cs typeface="+mn-lt"/>
              </a:rPr>
              <a:t>Risques de migration</a:t>
            </a:r>
            <a:endParaRPr lang="fr-FR" sz="1700" dirty="0">
              <a:ea typeface="+mn-lt"/>
              <a:cs typeface="+mn-lt"/>
            </a:endParaRPr>
          </a:p>
          <a:p>
            <a:pPr lvl="1">
              <a:buFont typeface="Wingdings,Sans-Serif" panose="020B0604020202020204" pitchFamily="34" charset="0"/>
              <a:buChar char="v"/>
            </a:pPr>
            <a:r>
              <a:rPr lang="fr-FR" sz="1700" b="1" dirty="0">
                <a:ea typeface="+mn-lt"/>
                <a:cs typeface="+mn-lt"/>
              </a:rPr>
              <a:t>Les impact de migration</a:t>
            </a:r>
          </a:p>
          <a:p>
            <a:r>
              <a:rPr lang="fr-FR" sz="2000" dirty="0">
                <a:ea typeface="+mn-lt"/>
                <a:cs typeface="+mn-lt"/>
              </a:rPr>
              <a:t>Roadmap</a:t>
            </a:r>
          </a:p>
          <a:p>
            <a:r>
              <a:rPr lang="fr-FR" sz="2000" dirty="0">
                <a:ea typeface="+mn-lt"/>
                <a:cs typeface="+mn-lt"/>
              </a:rPr>
              <a:t>Plan d'implémentation de migration</a:t>
            </a:r>
            <a:endParaRPr lang="en-US" sz="1600" dirty="0">
              <a:ea typeface="+mn-lt"/>
              <a:cs typeface="+mn-lt"/>
            </a:endParaRPr>
          </a:p>
          <a:p>
            <a:pPr lvl="1">
              <a:buFont typeface="Wingdings,Sans-Serif" panose="020B0604020202020204" pitchFamily="34" charset="0"/>
              <a:buChar char="v"/>
            </a:pPr>
            <a:r>
              <a:rPr lang="fr-FR" sz="1600" b="1" dirty="0"/>
              <a:t>Cycle de vie</a:t>
            </a:r>
            <a:endParaRPr lang="fr-FR" sz="1600" dirty="0">
              <a:ea typeface="+mn-lt"/>
              <a:cs typeface="+mn-lt"/>
            </a:endParaRPr>
          </a:p>
          <a:p>
            <a:pPr lvl="1">
              <a:buFont typeface="Wingdings,Sans-Serif" panose="020B0604020202020204" pitchFamily="34" charset="0"/>
              <a:buChar char="v"/>
            </a:pPr>
            <a:r>
              <a:rPr lang="fr-FR" sz="1600" b="1"/>
              <a:t>Intégrité et modalitée</a:t>
            </a:r>
            <a:r>
              <a:rPr lang="fr-FR" sz="1600" b="1" dirty="0"/>
              <a:t> de récupération des données</a:t>
            </a:r>
            <a:endParaRPr lang="fr-FR" sz="1600" dirty="0">
              <a:ea typeface="+mn-lt"/>
              <a:cs typeface="+mn-lt"/>
            </a:endParaRPr>
          </a:p>
          <a:p>
            <a:pPr lvl="1">
              <a:buFont typeface="Wingdings,Sans-Serif" panose="020B0604020202020204" pitchFamily="34" charset="0"/>
              <a:buChar char="v"/>
            </a:pPr>
            <a:r>
              <a:rPr lang="fr-FR" sz="1600"/>
              <a:t>Disponibilité</a:t>
            </a:r>
            <a:r>
              <a:rPr lang="en-US" sz="1600" dirty="0"/>
              <a:t> et reactivation de service</a:t>
            </a:r>
            <a:br>
              <a:rPr lang="en-US" sz="1600" dirty="0"/>
            </a:br>
            <a:endParaRPr lang="en-US" sz="160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7606E98E-CB80-47E7-8B75-4C62F9F4B0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67873" y="5936188"/>
            <a:ext cx="2526308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2C6A528F-AA73-F245-8B3F-70604FD152C4}" type="datetime1">
              <a:rPr kumimoji="0" lang="x-none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3/18/2021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827AB9F-C13D-49FD-B547-35294047F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0372" y="5936189"/>
            <a:ext cx="914400" cy="365122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lang="en-US" sz="1050">
                <a:solidFill>
                  <a:prstClr val="white">
                    <a:tint val="7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  <a:latin typeface="Trebuchet MS" panose="020B0603020202020204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lang="en-US" sz="1050">
              <a:solidFill>
                <a:prstClr val="white">
                  <a:tint val="7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latin typeface="Trebuchet MS" panose="020B0603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960993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68458-05D2-49CC-8CCF-56FD46222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en-US"/>
              <a:t>Introduction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560B469F-81A4-4DA2-B55D-456B312200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67873" y="5936188"/>
            <a:ext cx="2526308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2C6A528F-AA73-F245-8B3F-70604FD152C4}" type="datetime1">
              <a:rPr kumimoji="0" lang="x-none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3/18/2021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D7915-480D-4F6B-998B-41F8B6489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287" y="2301839"/>
            <a:ext cx="11989626" cy="45540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2000" noProof="1">
                <a:latin typeface="Trebuchet MS"/>
                <a:ea typeface="Verdana"/>
                <a:cs typeface="Verdana"/>
              </a:rPr>
              <a:t>Rep'Aero</a:t>
            </a:r>
          </a:p>
          <a:p>
            <a:r>
              <a:rPr lang="fr-FR" sz="2000" noProof="1">
                <a:ea typeface="+mn-lt"/>
                <a:cs typeface="+mn-lt"/>
              </a:rPr>
              <a:t>Entreprise de maintenance préventive et corrective des pièces d’avion.</a:t>
            </a:r>
            <a:endParaRPr lang="fr-FR" sz="2000" noProof="1">
              <a:latin typeface="Verdana"/>
              <a:ea typeface="Verdana"/>
              <a:cs typeface="Verdana"/>
            </a:endParaRPr>
          </a:p>
          <a:p>
            <a:r>
              <a:rPr lang="fr-FR" sz="2000" noProof="1">
                <a:ea typeface="+mn-lt"/>
                <a:cs typeface="+mn-lt"/>
              </a:rPr>
              <a:t>Au sud-ouest de la France.</a:t>
            </a:r>
          </a:p>
          <a:p>
            <a:endParaRPr lang="fr-FR" sz="2000" noProof="1">
              <a:ea typeface="Verdana"/>
              <a:cs typeface="Verdana"/>
            </a:endParaRPr>
          </a:p>
          <a:p>
            <a:endParaRPr lang="fr-FR" sz="2800" noProof="1">
              <a:latin typeface="Verdana"/>
              <a:ea typeface="Verdana"/>
              <a:cs typeface="Verdana"/>
            </a:endParaRPr>
          </a:p>
          <a:p>
            <a:pPr marL="0" indent="0">
              <a:buNone/>
            </a:pPr>
            <a:endParaRPr lang="fr-FR" sz="2800" noProof="1">
              <a:latin typeface="Verdana"/>
              <a:ea typeface="Verdana"/>
              <a:cs typeface="Verdana"/>
            </a:endParaRPr>
          </a:p>
          <a:p>
            <a:endParaRPr lang="fr-FR" sz="2000" noProof="1">
              <a:latin typeface="Trebuchet MS" panose="020B0603020202020204"/>
              <a:ea typeface="Verdana"/>
              <a:cs typeface="Verdana"/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7BFA277B-9F31-432D-BFAC-0B1109B2E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793868"/>
              </p:ext>
            </p:extLst>
          </p:nvPr>
        </p:nvGraphicFramePr>
        <p:xfrm>
          <a:off x="1967281" y="3962759"/>
          <a:ext cx="2353345" cy="22455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5" name="Arrow: Right 104">
            <a:extLst>
              <a:ext uri="{FF2B5EF4-FFF2-40B4-BE49-F238E27FC236}">
                <a16:creationId xmlns:a16="http://schemas.microsoft.com/office/drawing/2014/main" id="{38304577-C124-49B8-87B0-146CCB3C49D5}"/>
              </a:ext>
            </a:extLst>
          </p:cNvPr>
          <p:cNvSpPr/>
          <p:nvPr/>
        </p:nvSpPr>
        <p:spPr>
          <a:xfrm>
            <a:off x="350613" y="4364382"/>
            <a:ext cx="1532758" cy="1453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5421F47-61FF-47D3-8554-37DB9B7A4149}"/>
              </a:ext>
            </a:extLst>
          </p:cNvPr>
          <p:cNvSpPr txBox="1"/>
          <p:nvPr/>
        </p:nvSpPr>
        <p:spPr>
          <a:xfrm>
            <a:off x="493691" y="4847736"/>
            <a:ext cx="124547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Enjeux</a:t>
            </a:r>
            <a:endParaRPr lang="en-US">
              <a:ea typeface="+mn-lt"/>
              <a:cs typeface="+mn-lt"/>
            </a:endParaRPr>
          </a:p>
          <a:p>
            <a:pPr algn="l"/>
            <a:endParaRPr lang="en-US"/>
          </a:p>
        </p:txBody>
      </p:sp>
      <p:pic>
        <p:nvPicPr>
          <p:cNvPr id="152" name="Picture 15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1CD2203-6467-49FC-8F21-BAAED6E91D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03918" y="4071258"/>
            <a:ext cx="2743200" cy="2043758"/>
          </a:xfrm>
          <a:prstGeom prst="rect">
            <a:avLst/>
          </a:prstGeom>
        </p:spPr>
      </p:pic>
      <p:sp>
        <p:nvSpPr>
          <p:cNvPr id="153" name="TextBox 152">
            <a:extLst>
              <a:ext uri="{FF2B5EF4-FFF2-40B4-BE49-F238E27FC236}">
                <a16:creationId xmlns:a16="http://schemas.microsoft.com/office/drawing/2014/main" id="{00461922-9754-4261-9EE6-201D902C28F2}"/>
              </a:ext>
            </a:extLst>
          </p:cNvPr>
          <p:cNvSpPr txBox="1"/>
          <p:nvPr/>
        </p:nvSpPr>
        <p:spPr>
          <a:xfrm>
            <a:off x="8569434" y="4409089"/>
            <a:ext cx="3347544" cy="15081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>
                <a:ea typeface="+mn-lt"/>
                <a:cs typeface="+mn-lt"/>
              </a:rPr>
              <a:t>La direction décide de faire une </a:t>
            </a:r>
            <a:r>
              <a:rPr lang="fr-FR" sz="2000" b="1" dirty="0">
                <a:solidFill>
                  <a:srgbClr val="92D050"/>
                </a:solidFill>
                <a:ea typeface="+mn-lt"/>
                <a:cs typeface="+mn-lt"/>
              </a:rPr>
              <a:t>migration </a:t>
            </a:r>
            <a:r>
              <a:rPr lang="fr-FR" dirty="0">
                <a:ea typeface="+mn-lt"/>
                <a:cs typeface="+mn-lt"/>
              </a:rPr>
              <a:t>de l'architecture IT source vers </a:t>
            </a:r>
            <a:r>
              <a:rPr lang="fr-FR">
                <a:ea typeface="+mn-lt"/>
                <a:cs typeface="+mn-lt"/>
              </a:rPr>
              <a:t>une architecture cible retenue.</a:t>
            </a:r>
            <a:endParaRPr lang="fr-FR" dirty="0"/>
          </a:p>
        </p:txBody>
      </p:sp>
      <p:sp>
        <p:nvSpPr>
          <p:cNvPr id="14" name="Explosion: 14 Points 13">
            <a:extLst>
              <a:ext uri="{FF2B5EF4-FFF2-40B4-BE49-F238E27FC236}">
                <a16:creationId xmlns:a16="http://schemas.microsoft.com/office/drawing/2014/main" id="{D6A9934B-CA5D-4048-943D-3BD7BE2B4598}"/>
              </a:ext>
            </a:extLst>
          </p:cNvPr>
          <p:cNvSpPr/>
          <p:nvPr/>
        </p:nvSpPr>
        <p:spPr>
          <a:xfrm>
            <a:off x="3954828" y="2821596"/>
            <a:ext cx="4054230" cy="2041767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55093E-26F7-431F-B366-1B2F1CF1C70E}"/>
              </a:ext>
            </a:extLst>
          </p:cNvPr>
          <p:cNvSpPr txBox="1"/>
          <p:nvPr/>
        </p:nvSpPr>
        <p:spPr>
          <a:xfrm>
            <a:off x="4226170" y="3522783"/>
            <a:ext cx="318281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Perdu un client important!!!</a:t>
            </a:r>
            <a:endParaRPr lang="en-US">
              <a:solidFill>
                <a:schemeClr val="bg1"/>
              </a:solidFill>
              <a:highlight>
                <a:srgbClr val="000000"/>
              </a:highlight>
              <a:ea typeface="+mn-lt"/>
              <a:cs typeface="+mn-lt"/>
            </a:endParaRPr>
          </a:p>
          <a:p>
            <a:pPr algn="l"/>
            <a:endParaRPr lang="en-US" dirty="0"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04556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>
            <a:extLst>
              <a:ext uri="{FF2B5EF4-FFF2-40B4-BE49-F238E27FC236}">
                <a16:creationId xmlns:a16="http://schemas.microsoft.com/office/drawing/2014/main" id="{0EFAF8CF-AF09-45D9-B700-6373DD5063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28" r="14344" b="1"/>
          <a:stretch/>
        </p:blipFill>
        <p:spPr>
          <a:xfrm>
            <a:off x="7351567" y="10"/>
            <a:ext cx="5114347" cy="685631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D68458-05D2-49CC-8CCF-56FD46222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041629" cy="1080938"/>
          </a:xfrm>
        </p:spPr>
        <p:txBody>
          <a:bodyPr>
            <a:normAutofit/>
          </a:bodyPr>
          <a:lstStyle/>
          <a:p>
            <a:r>
              <a:rPr lang="fr-FR"/>
              <a:t>Contraintes du projet</a:t>
            </a:r>
            <a:endParaRPr lang="en-US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AE00748A-7CA4-400A-88D1-34287B1E9E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67873" y="5936188"/>
            <a:ext cx="2526308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2C6A528F-AA73-F245-8B3F-70604FD152C4}" type="datetime1">
              <a:rPr kumimoji="0" lang="x-none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3/18/2021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8D95391-16B5-4490-A7D1-85250DD7E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0372" y="5936189"/>
            <a:ext cx="914400" cy="365122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lang="en-US" sz="1050">
                <a:solidFill>
                  <a:prstClr val="white">
                    <a:tint val="7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  <a:latin typeface="Trebuchet MS" panose="020B0603020202020204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lang="en-US" sz="1050">
              <a:solidFill>
                <a:prstClr val="white">
                  <a:tint val="7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latin typeface="Trebuchet MS" panose="020B0603020202020204"/>
            </a:endParaRP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9247B680-E295-41B6-870D-17E85DDF90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58482"/>
              </p:ext>
            </p:extLst>
          </p:nvPr>
        </p:nvGraphicFramePr>
        <p:xfrm>
          <a:off x="347947" y="2342415"/>
          <a:ext cx="6092265" cy="3314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1760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68458-05D2-49CC-8CCF-56FD46222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Analyse faisabilité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D7915-480D-4F6B-998B-41F8B6489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853" y="1979987"/>
            <a:ext cx="11803404" cy="47953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b="1" dirty="0">
                <a:ea typeface="+mn-lt"/>
                <a:cs typeface="+mn-lt"/>
              </a:rPr>
              <a:t>Analyse de l’architecture IT source et cible</a:t>
            </a:r>
            <a:endParaRPr lang="en-US" dirty="0">
              <a:ea typeface="+mn-lt"/>
              <a:cs typeface="+mn-lt"/>
            </a:endParaRPr>
          </a:p>
          <a:p>
            <a:pPr lvl="1"/>
            <a:endParaRPr lang="fr-FR" dirty="0"/>
          </a:p>
        </p:txBody>
      </p:sp>
      <p:sp>
        <p:nvSpPr>
          <p:cNvPr id="57" name="TextBox 1">
            <a:extLst>
              <a:ext uri="{FF2B5EF4-FFF2-40B4-BE49-F238E27FC236}">
                <a16:creationId xmlns:a16="http://schemas.microsoft.com/office/drawing/2014/main" id="{3D503F2C-01ED-40E0-9C0F-72E67D973033}"/>
              </a:ext>
            </a:extLst>
          </p:cNvPr>
          <p:cNvSpPr txBox="1"/>
          <p:nvPr/>
        </p:nvSpPr>
        <p:spPr>
          <a:xfrm>
            <a:off x="840822" y="2622903"/>
            <a:ext cx="3600789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i="1" u="sng">
                <a:solidFill>
                  <a:srgbClr val="000000"/>
                </a:solidFill>
                <a:latin typeface="Trebuchet MS"/>
              </a:rPr>
              <a:t>Modules de l’architecture IT source</a:t>
            </a:r>
            <a:endParaRPr lang="en-US"/>
          </a:p>
          <a:p>
            <a:endParaRPr lang="fr-FR" sz="1600" i="1" u="sng" dirty="0">
              <a:solidFill>
                <a:srgbClr val="000000"/>
              </a:solidFill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BD34D8DC-6491-4F5E-BB1B-CA640A98D546}"/>
              </a:ext>
            </a:extLst>
          </p:cNvPr>
          <p:cNvSpPr txBox="1"/>
          <p:nvPr/>
        </p:nvSpPr>
        <p:spPr>
          <a:xfrm>
            <a:off x="7698821" y="2603365"/>
            <a:ext cx="4040404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i="1" u="sng">
                <a:solidFill>
                  <a:srgbClr val="000000"/>
                </a:solidFill>
                <a:latin typeface="Trebuchet MS"/>
              </a:rPr>
              <a:t>Module de l’architecture IT cible</a:t>
            </a:r>
            <a:endParaRPr lang="en-US"/>
          </a:p>
          <a:p>
            <a:endParaRPr lang="fr-FR" sz="1600" i="1" u="sng" dirty="0">
              <a:solidFill>
                <a:srgbClr val="000000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1A9F2D5-534F-45AE-A901-3E41EBA171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706313"/>
              </p:ext>
            </p:extLst>
          </p:nvPr>
        </p:nvGraphicFramePr>
        <p:xfrm>
          <a:off x="582408" y="3006723"/>
          <a:ext cx="4792958" cy="23078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1" name="Content Placeholder 2">
            <a:extLst>
              <a:ext uri="{FF2B5EF4-FFF2-40B4-BE49-F238E27FC236}">
                <a16:creationId xmlns:a16="http://schemas.microsoft.com/office/drawing/2014/main" id="{CFED06AE-4E4C-4D04-A257-28BA1AEF4E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292900"/>
              </p:ext>
            </p:extLst>
          </p:nvPr>
        </p:nvGraphicFramePr>
        <p:xfrm>
          <a:off x="7059407" y="3202107"/>
          <a:ext cx="4792958" cy="23078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277574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68458-05D2-49CC-8CCF-56FD46222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Analyse faisabilité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D7915-480D-4F6B-998B-41F8B6489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853" y="1979987"/>
            <a:ext cx="11803404" cy="47953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b="1">
                <a:ea typeface="+mn-lt"/>
                <a:cs typeface="+mn-lt"/>
              </a:rPr>
              <a:t>Analyse de l’architecture source et cible</a:t>
            </a:r>
            <a:endParaRPr lang="en-US">
              <a:ea typeface="+mn-lt"/>
              <a:cs typeface="+mn-lt"/>
            </a:endParaRPr>
          </a:p>
          <a:p>
            <a:pPr lvl="1"/>
            <a:endParaRPr lang="fr-FR" dirty="0"/>
          </a:p>
        </p:txBody>
      </p:sp>
      <p:sp>
        <p:nvSpPr>
          <p:cNvPr id="57" name="TextBox 1">
            <a:extLst>
              <a:ext uri="{FF2B5EF4-FFF2-40B4-BE49-F238E27FC236}">
                <a16:creationId xmlns:a16="http://schemas.microsoft.com/office/drawing/2014/main" id="{3D503F2C-01ED-40E0-9C0F-72E67D973033}"/>
              </a:ext>
            </a:extLst>
          </p:cNvPr>
          <p:cNvSpPr txBox="1"/>
          <p:nvPr/>
        </p:nvSpPr>
        <p:spPr>
          <a:xfrm>
            <a:off x="840822" y="2622903"/>
            <a:ext cx="3600789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i="1" u="sng">
                <a:solidFill>
                  <a:srgbClr val="000000"/>
                </a:solidFill>
                <a:latin typeface="Trebuchet MS"/>
              </a:rPr>
              <a:t>Analyse de l’architecture IT source</a:t>
            </a:r>
            <a:endParaRPr lang="en-US"/>
          </a:p>
          <a:p>
            <a:endParaRPr lang="fr-FR" sz="1600" i="1" u="sng" dirty="0">
              <a:solidFill>
                <a:srgbClr val="000000"/>
              </a:solidFill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BD34D8DC-6491-4F5E-BB1B-CA640A98D546}"/>
              </a:ext>
            </a:extLst>
          </p:cNvPr>
          <p:cNvSpPr txBox="1"/>
          <p:nvPr/>
        </p:nvSpPr>
        <p:spPr>
          <a:xfrm>
            <a:off x="7698821" y="2603365"/>
            <a:ext cx="4040404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i="1" u="sng">
                <a:solidFill>
                  <a:srgbClr val="000000"/>
                </a:solidFill>
                <a:latin typeface="Trebuchet MS"/>
              </a:rPr>
              <a:t>Analyse de l’architecture IT cible</a:t>
            </a:r>
            <a:endParaRPr lang="en-US"/>
          </a:p>
          <a:p>
            <a:endParaRPr lang="fr-FR" sz="1600" i="1" u="sng" dirty="0">
              <a:solidFill>
                <a:srgbClr val="000000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1A9F2D5-534F-45AE-A901-3E41EBA1715B}"/>
              </a:ext>
            </a:extLst>
          </p:cNvPr>
          <p:cNvGraphicFramePr>
            <a:graphicFrameLocks noGrp="1"/>
          </p:cNvGraphicFramePr>
          <p:nvPr/>
        </p:nvGraphicFramePr>
        <p:xfrm>
          <a:off x="582408" y="3006723"/>
          <a:ext cx="4792958" cy="23078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1" name="Content Placeholder 2">
            <a:extLst>
              <a:ext uri="{FF2B5EF4-FFF2-40B4-BE49-F238E27FC236}">
                <a16:creationId xmlns:a16="http://schemas.microsoft.com/office/drawing/2014/main" id="{CFED06AE-4E4C-4D04-A257-28BA1AEF4E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122716"/>
              </p:ext>
            </p:extLst>
          </p:nvPr>
        </p:nvGraphicFramePr>
        <p:xfrm>
          <a:off x="6483023" y="2498723"/>
          <a:ext cx="5427957" cy="3118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121423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68458-05D2-49CC-8CCF-56FD46222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Analyse faisabilité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D7915-480D-4F6B-998B-41F8B6489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853" y="1979987"/>
            <a:ext cx="11803404" cy="47953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b="1">
                <a:ea typeface="+mn-lt"/>
                <a:cs typeface="+mn-lt"/>
              </a:rPr>
              <a:t>Risques de migration:</a:t>
            </a:r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6C209C0-161F-4444-ADDC-74E8571E7261}"/>
              </a:ext>
            </a:extLst>
          </p:cNvPr>
          <p:cNvGraphicFramePr>
            <a:graphicFrameLocks noGrp="1"/>
          </p:cNvGraphicFramePr>
          <p:nvPr/>
        </p:nvGraphicFramePr>
        <p:xfrm>
          <a:off x="263769" y="2774460"/>
          <a:ext cx="5721604" cy="3276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400">
                  <a:extLst>
                    <a:ext uri="{9D8B030D-6E8A-4147-A177-3AD203B41FA5}">
                      <a16:colId xmlns:a16="http://schemas.microsoft.com/office/drawing/2014/main" val="3103227447"/>
                    </a:ext>
                  </a:extLst>
                </a:gridCol>
                <a:gridCol w="965521">
                  <a:extLst>
                    <a:ext uri="{9D8B030D-6E8A-4147-A177-3AD203B41FA5}">
                      <a16:colId xmlns:a16="http://schemas.microsoft.com/office/drawing/2014/main" val="3189461286"/>
                    </a:ext>
                  </a:extLst>
                </a:gridCol>
                <a:gridCol w="1198944">
                  <a:extLst>
                    <a:ext uri="{9D8B030D-6E8A-4147-A177-3AD203B41FA5}">
                      <a16:colId xmlns:a16="http://schemas.microsoft.com/office/drawing/2014/main" val="2714047570"/>
                    </a:ext>
                  </a:extLst>
                </a:gridCol>
                <a:gridCol w="2126739">
                  <a:extLst>
                    <a:ext uri="{9D8B030D-6E8A-4147-A177-3AD203B41FA5}">
                      <a16:colId xmlns:a16="http://schemas.microsoft.com/office/drawing/2014/main" val="1882037753"/>
                    </a:ext>
                  </a:extLst>
                </a:gridCol>
              </a:tblGrid>
              <a:tr h="716410"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100">
                          <a:effectLst/>
                        </a:rPr>
                        <a:t>Description </a:t>
                      </a:r>
                      <a:endParaRPr lang="fr-FR" b="1" i="0">
                        <a:solidFill>
                          <a:srgbClr val="365F9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100">
                          <a:effectLst/>
                        </a:rPr>
                        <a:t>Probabilité de risque </a:t>
                      </a:r>
                      <a:endParaRPr lang="fr-FR" b="1" i="0">
                        <a:solidFill>
                          <a:srgbClr val="365F9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lvl="1" indent="0" algn="l" rtl="0" fontAlgn="base">
                        <a:buNone/>
                      </a:pPr>
                      <a:r>
                        <a:rPr lang="fr-FR" sz="1100">
                          <a:effectLst/>
                        </a:rPr>
                        <a:t>Criticité</a:t>
                      </a:r>
                      <a:r>
                        <a:rPr lang="fr-FR" sz="1100" dirty="0">
                          <a:effectLst/>
                        </a:rPr>
                        <a:t> </a:t>
                      </a:r>
                      <a:endParaRPr lang="fr-FR" sz="1100" b="1" i="0" dirty="0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100">
                          <a:effectLst/>
                        </a:rPr>
                        <a:t>Solution anticipée </a:t>
                      </a:r>
                      <a:endParaRPr lang="fr-FR" b="1" i="0">
                        <a:solidFill>
                          <a:srgbClr val="365F9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7530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fr-FR" sz="1000" b="0" i="0" u="none" strike="noStrike" noProof="0">
                          <a:effectLst/>
                          <a:latin typeface="Trebuchet MS"/>
                        </a:rPr>
                        <a:t>Sous-estimation du projet de migration</a:t>
                      </a:r>
                      <a:endParaRPr lang="fr-FR" sz="1000" b="1" i="0" u="none" strike="noStrike" noProof="0">
                        <a:effectLst/>
                        <a:latin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000">
                          <a:effectLst/>
                        </a:rPr>
                        <a:t>50% </a:t>
                      </a:r>
                      <a:endParaRPr lang="fr-FR" b="0" i="0">
                        <a:solidFill>
                          <a:srgbClr val="365F9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000">
                          <a:effectLst/>
                        </a:rPr>
                        <a:t>Important </a:t>
                      </a:r>
                      <a:endParaRPr lang="fr-FR">
                        <a:effectLst/>
                      </a:endParaRPr>
                    </a:p>
                    <a:p>
                      <a:pPr algn="l" rtl="0" fontAlgn="base"/>
                      <a:endParaRPr lang="fr-FR" b="0" i="0">
                        <a:solidFill>
                          <a:srgbClr val="365F9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fr-FR" sz="1000" b="0" i="0" u="none" strike="noStrike" noProof="0">
                          <a:effectLst/>
                          <a:latin typeface="Trebuchet MS"/>
                        </a:rPr>
                        <a:t>Évaluer l’envergure du projet avec l’équipe d’infrastructure et l’équipe de migration.</a:t>
                      </a:r>
                      <a:r>
                        <a:rPr lang="fr-FR" sz="1000">
                          <a:effectLst/>
                        </a:rPr>
                        <a:t>. </a:t>
                      </a:r>
                      <a:endParaRPr lang="fr-FR" sz="1000" b="0" i="0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79469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fr-FR" sz="1000" b="0" i="0" u="none" strike="noStrike" noProof="0">
                          <a:effectLst/>
                          <a:latin typeface="Trebuchet MS"/>
                        </a:rPr>
                        <a:t>Connaissance insuffisante de l’état de l’art dans le domaine.</a:t>
                      </a:r>
                      <a:r>
                        <a:rPr lang="fr-FR" sz="1000" dirty="0">
                          <a:effectLst/>
                        </a:rPr>
                        <a:t> </a:t>
                      </a:r>
                      <a:endParaRPr lang="fr-FR" b="1" i="0" dirty="0">
                        <a:solidFill>
                          <a:srgbClr val="365F9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000">
                          <a:effectLst/>
                        </a:rPr>
                        <a:t>50% </a:t>
                      </a:r>
                      <a:endParaRPr lang="fr-FR" b="0" i="0">
                        <a:solidFill>
                          <a:srgbClr val="365F9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000">
                          <a:effectLst/>
                        </a:rPr>
                        <a:t>Très Important </a:t>
                      </a:r>
                      <a:endParaRPr lang="fr-FR">
                        <a:effectLst/>
                      </a:endParaRPr>
                    </a:p>
                    <a:p>
                      <a:pPr algn="l" rtl="0" fontAlgn="base"/>
                      <a:endParaRPr lang="fr-FR" b="0" i="0">
                        <a:solidFill>
                          <a:srgbClr val="365F9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fr-FR" sz="1000" b="0" i="0" u="none" strike="noStrike" kern="1200" noProof="0">
                          <a:solidFill>
                            <a:schemeClr val="dk1"/>
                          </a:solidFill>
                          <a:effectLst/>
                          <a:latin typeface="Trebuchet MS"/>
                          <a:ea typeface="+mn-ea"/>
                          <a:cs typeface="+mn-cs"/>
                        </a:rPr>
                        <a:t>Maintien de la veille technologique</a:t>
                      </a:r>
                    </a:p>
                    <a:p>
                      <a:pPr marL="17145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fr-FR" sz="1000" b="0" i="0" u="none" strike="noStrike" kern="1200" noProof="0">
                          <a:solidFill>
                            <a:schemeClr val="dk1"/>
                          </a:solidFill>
                          <a:effectLst/>
                          <a:latin typeface="Trebuchet MS"/>
                          <a:ea typeface="+mn-ea"/>
                          <a:cs typeface="+mn-cs"/>
                        </a:rPr>
                        <a:t>Faire appel à un expert technique disposant d'excellentes références.</a:t>
                      </a:r>
                    </a:p>
                    <a:p>
                      <a:pPr marL="342900" lvl="0" indent="-342900" algn="l">
                        <a:buFont typeface="Arial" panose="020B0604020202020204" pitchFamily="34" charset="0"/>
                        <a:buChar char="•"/>
                      </a:pPr>
                      <a:endParaRPr lang="fr-FR" sz="10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603583"/>
                  </a:ext>
                </a:extLst>
              </a:tr>
              <a:tr h="65722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fr-FR" sz="1000" b="0" i="0" u="none" strike="noStrike" noProof="0">
                          <a:effectLst/>
                          <a:latin typeface="Trebuchet MS"/>
                        </a:rPr>
                        <a:t>L'organisation de l’équipe n’est pas apte à faire face à une situation de stress.</a:t>
                      </a:r>
                      <a:endParaRPr lang="fr-FR" sz="1000" b="1" i="0" u="none" strike="noStrike" noProof="0">
                        <a:effectLst/>
                        <a:latin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000">
                          <a:effectLst/>
                        </a:rPr>
                        <a:t>50% </a:t>
                      </a:r>
                      <a:endParaRPr lang="fr-FR" b="0" i="0">
                        <a:solidFill>
                          <a:srgbClr val="365F9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000">
                          <a:effectLst/>
                        </a:rPr>
                        <a:t>Important </a:t>
                      </a:r>
                      <a:endParaRPr lang="fr-FR">
                        <a:effectLst/>
                      </a:endParaRPr>
                    </a:p>
                    <a:p>
                      <a:pPr algn="l" rtl="0" fontAlgn="base"/>
                      <a:endParaRPr lang="fr-FR">
                        <a:effectLst/>
                      </a:endParaRPr>
                    </a:p>
                    <a:p>
                      <a:pPr algn="l" rtl="0" fontAlgn="base"/>
                      <a:endParaRPr lang="fr-FR" b="0" i="0">
                        <a:solidFill>
                          <a:srgbClr val="365F9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fr-FR" sz="1000" b="0" i="0" u="none" strike="noStrike" noProof="0">
                          <a:effectLst/>
                          <a:latin typeface="Trebuchet MS"/>
                        </a:rPr>
                        <a:t>Mettre en place des évènements de Team building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fr-FR" sz="1000" b="0" i="0" u="none" strike="noStrike" noProof="0">
                          <a:effectLst/>
                          <a:latin typeface="Trebuchet MS"/>
                        </a:rPr>
                        <a:t>Anticiper une formation sur la gestion de stress</a:t>
                      </a:r>
                    </a:p>
                    <a:p>
                      <a:pPr marL="342900" lvl="0" indent="-342900" algn="l">
                        <a:buFont typeface="Arial" panose="020B0604020202020204" pitchFamily="34" charset="0"/>
                        <a:buChar char="•"/>
                      </a:pPr>
                      <a:endParaRPr lang="fr-FR" sz="10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74406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198632D-D6EE-4B2B-95E9-80FEC2153D81}"/>
              </a:ext>
            </a:extLst>
          </p:cNvPr>
          <p:cNvGraphicFramePr>
            <a:graphicFrameLocks noGrp="1"/>
          </p:cNvGraphicFramePr>
          <p:nvPr/>
        </p:nvGraphicFramePr>
        <p:xfrm>
          <a:off x="6414131" y="2464179"/>
          <a:ext cx="5699085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772">
                  <a:extLst>
                    <a:ext uri="{9D8B030D-6E8A-4147-A177-3AD203B41FA5}">
                      <a16:colId xmlns:a16="http://schemas.microsoft.com/office/drawing/2014/main" val="3594567812"/>
                    </a:ext>
                  </a:extLst>
                </a:gridCol>
                <a:gridCol w="1058057">
                  <a:extLst>
                    <a:ext uri="{9D8B030D-6E8A-4147-A177-3AD203B41FA5}">
                      <a16:colId xmlns:a16="http://schemas.microsoft.com/office/drawing/2014/main" val="3468685001"/>
                    </a:ext>
                  </a:extLst>
                </a:gridCol>
                <a:gridCol w="1078405">
                  <a:extLst>
                    <a:ext uri="{9D8B030D-6E8A-4147-A177-3AD203B41FA5}">
                      <a16:colId xmlns:a16="http://schemas.microsoft.com/office/drawing/2014/main" val="2198740663"/>
                    </a:ext>
                  </a:extLst>
                </a:gridCol>
                <a:gridCol w="2137851">
                  <a:extLst>
                    <a:ext uri="{9D8B030D-6E8A-4147-A177-3AD203B41FA5}">
                      <a16:colId xmlns:a16="http://schemas.microsoft.com/office/drawing/2014/main" val="11092214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base"/>
                      <a:r>
                        <a:rPr lang="fr-FR" sz="1100">
                          <a:effectLst/>
                        </a:rPr>
                        <a:t>Description </a:t>
                      </a:r>
                      <a:endParaRPr lang="fr-FR" b="1">
                        <a:solidFill>
                          <a:srgbClr val="365F9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fr-FR" sz="1100">
                          <a:effectLst/>
                        </a:rPr>
                        <a:t>Probabilité de risque </a:t>
                      </a:r>
                      <a:endParaRPr lang="fr-FR" b="1">
                        <a:solidFill>
                          <a:srgbClr val="365F9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fr-FR" sz="1100">
                          <a:effectLst/>
                        </a:rPr>
                        <a:t>Criticité </a:t>
                      </a:r>
                      <a:endParaRPr lang="fr-FR" b="1">
                        <a:solidFill>
                          <a:srgbClr val="365F9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fr-FR" sz="1100">
                          <a:effectLst/>
                        </a:rPr>
                        <a:t>Solution anticipée </a:t>
                      </a:r>
                      <a:endParaRPr lang="fr-FR" b="1">
                        <a:solidFill>
                          <a:srgbClr val="365F9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5871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000" b="0" i="0" u="none" strike="noStrike" noProof="0">
                          <a:effectLst/>
                          <a:latin typeface="Trebuchet MS"/>
                        </a:rPr>
                        <a:t>Interface utilisateur difficile à maitriser par les utilisateurs de l’ancien système.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fr-FR" sz="1000">
                          <a:effectLst/>
                        </a:rPr>
                        <a:t>60% </a:t>
                      </a:r>
                      <a:endParaRPr lang="fr-FR">
                        <a:solidFill>
                          <a:srgbClr val="365F9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fr-FR" sz="1000">
                          <a:effectLst/>
                        </a:rPr>
                        <a:t>Très Important </a:t>
                      </a:r>
                      <a:endParaRPr lang="fr-FR">
                        <a:effectLst/>
                      </a:endParaRPr>
                    </a:p>
                    <a:p>
                      <a:pPr rtl="0" fontAlgn="base"/>
                      <a:endParaRPr lang="fr-FR" dirty="0">
                        <a:solidFill>
                          <a:srgbClr val="365F9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fr-FR" sz="1000">
                          <a:effectLst/>
                        </a:rPr>
                        <a:t>Envisager l’intégration des fonctions qui manquent </a:t>
                      </a:r>
                    </a:p>
                    <a:p>
                      <a:pPr marL="342900" lvl="0" indent="-34290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fr-FR" sz="1000">
                          <a:effectLst/>
                        </a:rPr>
                        <a:t>Mettre en place une liste des fonctions que le système actuel supporte </a:t>
                      </a:r>
                      <a:endParaRPr lang="fr-FR" sz="1000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487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000" b="0" i="0" u="none" strike="noStrike" noProof="0">
                          <a:effectLst/>
                          <a:latin typeface="Trebuchet MS"/>
                        </a:rPr>
                        <a:t>La complexité dans l’intégration des nouvelles évolutions pour certains fournisseur de solution cloud ou de base de données.</a:t>
                      </a:r>
                      <a:r>
                        <a:rPr lang="fr-FR" sz="1000" dirty="0">
                          <a:effectLst/>
                        </a:rPr>
                        <a:t> </a:t>
                      </a:r>
                      <a:endParaRPr lang="fr-FR" b="1" dirty="0">
                        <a:solidFill>
                          <a:srgbClr val="365F9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fr-FR" sz="1000">
                          <a:effectLst/>
                        </a:rPr>
                        <a:t>60% </a:t>
                      </a:r>
                      <a:endParaRPr lang="fr-FR">
                        <a:solidFill>
                          <a:srgbClr val="365F9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fr-FR" sz="1000">
                          <a:effectLst/>
                        </a:rPr>
                        <a:t>Très Important </a:t>
                      </a:r>
                      <a:endParaRPr lang="fr-FR">
                        <a:effectLst/>
                      </a:endParaRPr>
                    </a:p>
                    <a:p>
                      <a:pPr rtl="0" fontAlgn="base"/>
                      <a:endParaRPr lang="fr-FR" dirty="0">
                        <a:solidFill>
                          <a:srgbClr val="365F9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fr-FR" sz="1000">
                          <a:effectLst/>
                        </a:rPr>
                        <a:t>Etablir une étude sur le cout actuel et le cout de l’intégration du nouveau système </a:t>
                      </a:r>
                      <a:endParaRPr lang="fr-FR" sz="1000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35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fr-FR" sz="1000" b="0" i="0" u="none" strike="noStrike" noProof="0">
                          <a:effectLst/>
                          <a:latin typeface="Trebuchet MS"/>
                        </a:rPr>
                        <a:t>Perte de données produits et clients</a:t>
                      </a:r>
                      <a:endParaRPr lang="fr-FR" sz="1000" b="1" i="0" u="none" strike="noStrike" noProof="0">
                        <a:effectLst/>
                        <a:latin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fr-FR" sz="1000">
                          <a:effectLst/>
                        </a:rPr>
                        <a:t>30% </a:t>
                      </a:r>
                      <a:endParaRPr lang="fr-FR" b="0" i="0" dirty="0">
                        <a:solidFill>
                          <a:srgbClr val="365F9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fr-FR" sz="1000">
                          <a:effectLst/>
                        </a:rPr>
                        <a:t>modéré</a:t>
                      </a:r>
                      <a:endParaRPr lang="en-US"/>
                    </a:p>
                    <a:p>
                      <a:pPr lvl="0" algn="l" rtl="0">
                        <a:buNone/>
                      </a:pPr>
                      <a:endParaRPr lang="fr-FR" b="0" i="0" dirty="0">
                        <a:solidFill>
                          <a:srgbClr val="365F9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fr-FR" sz="1000" b="0" i="0" u="none" strike="noStrike" kern="1200" noProof="0">
                          <a:solidFill>
                            <a:schemeClr val="dk1"/>
                          </a:solidFill>
                          <a:effectLst/>
                          <a:latin typeface="Trebuchet MS"/>
                          <a:ea typeface="+mn-ea"/>
                          <a:cs typeface="+mn-cs"/>
                        </a:rPr>
                        <a:t>Identifier une stratégie de gouvernance des données.</a:t>
                      </a:r>
                      <a:endParaRPr lang="en-US"/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fr-FR" sz="1000" b="0" i="0" u="none" strike="noStrike" kern="1200" noProof="0">
                          <a:solidFill>
                            <a:schemeClr val="dk1"/>
                          </a:solidFill>
                          <a:effectLst/>
                          <a:latin typeface="Trebuchet MS"/>
                          <a:ea typeface="+mn-ea"/>
                          <a:cs typeface="+mn-cs"/>
                        </a:rPr>
                        <a:t>Prévoir une procédure de back-up.</a:t>
                      </a: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348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000" b="0" i="0" u="none" strike="noStrike" noProof="0">
                          <a:effectLst/>
                          <a:latin typeface="Trebuchet MS"/>
                        </a:rPr>
                        <a:t>Abandon du produit ou service par le fournisseur</a:t>
                      </a:r>
                      <a:endParaRPr lang="fr-FR" sz="1000" b="1" i="0" u="none" strike="noStrike" noProof="0">
                        <a:effectLst/>
                        <a:latin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000">
                          <a:effectLst/>
                        </a:rPr>
                        <a:t>30%</a:t>
                      </a:r>
                      <a:endParaRPr lang="fr-FR" sz="10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000">
                          <a:effectLst/>
                        </a:rPr>
                        <a:t>Modéré</a:t>
                      </a:r>
                      <a:endParaRPr lang="fr-FR" sz="10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buFont typeface="Arial"/>
                        <a:buChar char="•"/>
                      </a:pPr>
                      <a:r>
                        <a:rPr lang="fr-FR" sz="1000" b="0" i="0" u="none" strike="noStrike" noProof="0">
                          <a:effectLst/>
                          <a:latin typeface="Trebuchet MS"/>
                        </a:rPr>
                        <a:t>Identifier des fournisseurs remplaçants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56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5548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68458-05D2-49CC-8CCF-56FD46222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Analyse faisabilité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D7915-480D-4F6B-998B-41F8B6489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853" y="1979987"/>
            <a:ext cx="11803404" cy="47953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b="1">
                <a:ea typeface="+mn-lt"/>
                <a:cs typeface="+mn-lt"/>
              </a:rPr>
              <a:t>Les impacts de migration:</a:t>
            </a:r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F67A1A1-F077-4EE5-BC12-98FBF35E2A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185944"/>
              </p:ext>
            </p:extLst>
          </p:nvPr>
        </p:nvGraphicFramePr>
        <p:xfrm>
          <a:off x="293076" y="2373923"/>
          <a:ext cx="11315813" cy="44680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0437">
                  <a:extLst>
                    <a:ext uri="{9D8B030D-6E8A-4147-A177-3AD203B41FA5}">
                      <a16:colId xmlns:a16="http://schemas.microsoft.com/office/drawing/2014/main" val="3577281547"/>
                    </a:ext>
                  </a:extLst>
                </a:gridCol>
                <a:gridCol w="1459598">
                  <a:extLst>
                    <a:ext uri="{9D8B030D-6E8A-4147-A177-3AD203B41FA5}">
                      <a16:colId xmlns:a16="http://schemas.microsoft.com/office/drawing/2014/main" val="3421018660"/>
                    </a:ext>
                  </a:extLst>
                </a:gridCol>
                <a:gridCol w="2589611">
                  <a:extLst>
                    <a:ext uri="{9D8B030D-6E8A-4147-A177-3AD203B41FA5}">
                      <a16:colId xmlns:a16="http://schemas.microsoft.com/office/drawing/2014/main" val="3558904489"/>
                    </a:ext>
                  </a:extLst>
                </a:gridCol>
                <a:gridCol w="2809335">
                  <a:extLst>
                    <a:ext uri="{9D8B030D-6E8A-4147-A177-3AD203B41FA5}">
                      <a16:colId xmlns:a16="http://schemas.microsoft.com/office/drawing/2014/main" val="495034017"/>
                    </a:ext>
                  </a:extLst>
                </a:gridCol>
                <a:gridCol w="2526832">
                  <a:extLst>
                    <a:ext uri="{9D8B030D-6E8A-4147-A177-3AD203B41FA5}">
                      <a16:colId xmlns:a16="http://schemas.microsoft.com/office/drawing/2014/main" val="923541523"/>
                    </a:ext>
                  </a:extLst>
                </a:gridCol>
              </a:tblGrid>
              <a:tr h="659001">
                <a:tc>
                  <a:txBody>
                    <a:bodyPr/>
                    <a:lstStyle/>
                    <a:p>
                      <a:pPr rtl="0" fontAlgn="base"/>
                      <a:r>
                        <a:rPr lang="fr-FR" sz="1000" dirty="0">
                          <a:effectLst/>
                        </a:rPr>
                        <a:t> </a:t>
                      </a:r>
                      <a:r>
                        <a:rPr lang="fr-FR" sz="1000" b="0" i="0" u="none" strike="noStrike" noProof="0">
                          <a:effectLst/>
                          <a:latin typeface="Trebuchet MS"/>
                        </a:rPr>
                        <a:t>Parties prenantes </a:t>
                      </a:r>
                    </a:p>
                    <a:p>
                      <a:pPr lvl="0">
                        <a:buNone/>
                      </a:pPr>
                      <a:endParaRPr lang="fr-FR" sz="10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fr-FR" sz="1000">
                          <a:effectLst/>
                        </a:rPr>
                        <a:t>Impact technologique </a:t>
                      </a:r>
                      <a:endParaRPr lang="fr-FR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fr-FR" sz="1000">
                          <a:effectLst/>
                        </a:rPr>
                        <a:t>Impact organisationnel </a:t>
                      </a:r>
                      <a:endParaRPr lang="fr-FR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fr-FR" sz="1000">
                          <a:effectLst/>
                        </a:rPr>
                        <a:t>Impact financier </a:t>
                      </a:r>
                      <a:endParaRPr lang="fr-FR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fr-FR" sz="1000">
                          <a:effectLst/>
                        </a:rPr>
                        <a:t>Impact juridique </a:t>
                      </a:r>
                      <a:endParaRPr lang="fr-FR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719963"/>
                  </a:ext>
                </a:extLst>
              </a:tr>
              <a:tr h="672180">
                <a:tc>
                  <a:txBody>
                    <a:bodyPr/>
                    <a:lstStyle/>
                    <a:p>
                      <a:pPr rtl="0" fontAlgn="base"/>
                      <a:r>
                        <a:rPr lang="fr-FR" sz="950">
                          <a:effectLst/>
                        </a:rPr>
                        <a:t>CEO </a:t>
                      </a:r>
                      <a:endParaRPr lang="fr-FR" sz="95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fr-FR" sz="950">
                          <a:effectLst/>
                        </a:rPr>
                        <a:t>Utilisation des technologies à jours et performant. </a:t>
                      </a:r>
                      <a:endParaRPr lang="fr-FR" sz="95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fr-FR" sz="950">
                          <a:effectLst/>
                        </a:rPr>
                        <a:t>Automatisé les opérations manuelles de gestion de stock et de comptabilité. </a:t>
                      </a:r>
                      <a:endParaRPr lang="fr-FR" sz="950" dirty="0">
                        <a:effectLst/>
                      </a:endParaRPr>
                    </a:p>
                    <a:p>
                      <a:pPr rtl="0" fontAlgn="base"/>
                      <a:r>
                        <a:rPr lang="fr-FR" sz="950">
                          <a:effectLst/>
                        </a:rPr>
                        <a:t>Améliorer la gestion de relation client grâce au CRM </a:t>
                      </a:r>
                      <a:endParaRPr lang="fr-FR" sz="95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fr-FR" sz="950">
                          <a:effectLst/>
                        </a:rPr>
                        <a:t>Maintenance du système moins couteuse. </a:t>
                      </a:r>
                      <a:endParaRPr lang="fr-FR" sz="950" dirty="0">
                        <a:effectLst/>
                      </a:endParaRPr>
                    </a:p>
                    <a:p>
                      <a:pPr rtl="0" fontAlgn="base"/>
                      <a:r>
                        <a:rPr lang="fr-FR" sz="950">
                          <a:effectLst/>
                        </a:rPr>
                        <a:t>Retour sur investissement à long terme. </a:t>
                      </a:r>
                      <a:endParaRPr lang="fr-FR" sz="95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fr-FR" sz="950">
                          <a:effectLst/>
                        </a:rPr>
                        <a:t>Maintenir la vision de l’entreprise en matière de respect des règlements français et européen, pour la sécurité des données de production. </a:t>
                      </a:r>
                      <a:endParaRPr lang="fr-FR" sz="95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763635"/>
                  </a:ext>
                </a:extLst>
              </a:tr>
              <a:tr h="817161">
                <a:tc>
                  <a:txBody>
                    <a:bodyPr/>
                    <a:lstStyle/>
                    <a:p>
                      <a:pPr rtl="0" fontAlgn="base"/>
                      <a:r>
                        <a:rPr lang="fr-FR" sz="950">
                          <a:effectLst/>
                        </a:rPr>
                        <a:t>Architecte logiciel </a:t>
                      </a:r>
                      <a:endParaRPr lang="fr-FR" sz="95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fr-FR" sz="950">
                          <a:effectLst/>
                        </a:rPr>
                        <a:t>Utilisation des technologies homogène, performant et sécurisé </a:t>
                      </a:r>
                      <a:endParaRPr lang="fr-FR" sz="95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fr-FR" sz="950">
                          <a:effectLst/>
                        </a:rPr>
                        <a:t>Des technologies modulaires, simple à maintenir et à faire évoluer. </a:t>
                      </a:r>
                      <a:endParaRPr lang="fr-FR" sz="950" dirty="0">
                        <a:effectLst/>
                      </a:endParaRPr>
                    </a:p>
                    <a:p>
                      <a:pPr rtl="0" fontAlgn="base"/>
                      <a:endParaRPr lang="fr-FR" sz="95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fr-FR" sz="950">
                          <a:effectLst/>
                        </a:rPr>
                        <a:t>Optimiser l’allocation des ressources liés aux maintenances et à l'évolution du système. </a:t>
                      </a:r>
                      <a:endParaRPr lang="fr-FR" sz="95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fr-FR" sz="950">
                          <a:effectLst/>
                        </a:rPr>
                        <a:t>Le respect des protocoles judiciaire liée aux manipulations de données de production et de client. </a:t>
                      </a:r>
                      <a:endParaRPr lang="fr-FR" sz="95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911827"/>
                  </a:ext>
                </a:extLst>
              </a:tr>
              <a:tr h="975320">
                <a:tc>
                  <a:txBody>
                    <a:bodyPr/>
                    <a:lstStyle/>
                    <a:p>
                      <a:pPr rtl="0" fontAlgn="base"/>
                      <a:r>
                        <a:rPr lang="fr-FR" sz="950">
                          <a:effectLst/>
                        </a:rPr>
                        <a:t>Responsable du servie IT </a:t>
                      </a:r>
                      <a:endParaRPr lang="fr-FR" sz="95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fr-FR" sz="950">
                          <a:effectLst/>
                        </a:rPr>
                        <a:t>Utilisation des technologies homogène, performant et sécurisé </a:t>
                      </a:r>
                      <a:endParaRPr lang="fr-FR" sz="950" dirty="0">
                        <a:effectLst/>
                      </a:endParaRPr>
                    </a:p>
                    <a:p>
                      <a:pPr rtl="0" fontAlgn="base"/>
                      <a:endParaRPr lang="fr-FR" sz="95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fr-FR" sz="950">
                          <a:effectLst/>
                        </a:rPr>
                        <a:t>Permet de soutenir une stratégie de gouvernance des donnés de productions et de client. </a:t>
                      </a:r>
                      <a:endParaRPr lang="fr-FR" sz="95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fr-FR" sz="950">
                          <a:effectLst/>
                        </a:rPr>
                        <a:t>Optimiser l’allocation des ressources liés aux maintenances et à l'évolution du système. </a:t>
                      </a:r>
                      <a:endParaRPr lang="fr-FR" sz="950" dirty="0">
                        <a:effectLst/>
                      </a:endParaRPr>
                    </a:p>
                    <a:p>
                      <a:pPr rtl="0" fontAlgn="base"/>
                      <a:endParaRPr lang="fr-FR" sz="95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fr-FR" sz="950">
                          <a:effectLst/>
                        </a:rPr>
                        <a:t>Le respect des protocoles judiciaire liée aux manipulations de données de production et de client. </a:t>
                      </a:r>
                      <a:endParaRPr lang="fr-FR" sz="950" dirty="0">
                        <a:effectLst/>
                      </a:endParaRPr>
                    </a:p>
                    <a:p>
                      <a:pPr rtl="0" fontAlgn="base"/>
                      <a:endParaRPr lang="fr-FR" sz="95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805006"/>
                  </a:ext>
                </a:extLst>
              </a:tr>
              <a:tr h="672180">
                <a:tc>
                  <a:txBody>
                    <a:bodyPr/>
                    <a:lstStyle/>
                    <a:p>
                      <a:pPr rtl="0" fontAlgn="base"/>
                      <a:r>
                        <a:rPr lang="fr-FR" sz="950">
                          <a:effectLst/>
                        </a:rPr>
                        <a:t>Technicien de maintenance </a:t>
                      </a:r>
                      <a:endParaRPr lang="fr-FR" sz="95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fr-FR" sz="950">
                          <a:effectLst/>
                        </a:rPr>
                        <a:t>Mobilité pour l’accès aux ordres de mission. </a:t>
                      </a:r>
                      <a:endParaRPr lang="fr-FR" sz="95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fr-FR" sz="950">
                          <a:effectLst/>
                        </a:rPr>
                        <a:t>Simplifié l’accès aux ordres de mission </a:t>
                      </a:r>
                      <a:endParaRPr lang="fr-FR" sz="950" dirty="0">
                        <a:effectLst/>
                      </a:endParaRPr>
                    </a:p>
                    <a:p>
                      <a:pPr rtl="0" fontAlgn="base"/>
                      <a:r>
                        <a:rPr lang="fr-FR" sz="950">
                          <a:effectLst/>
                        </a:rPr>
                        <a:t>Simplifié la gestion de stock </a:t>
                      </a:r>
                      <a:endParaRPr lang="fr-FR" sz="950" dirty="0">
                        <a:effectLst/>
                      </a:endParaRPr>
                    </a:p>
                    <a:p>
                      <a:pPr rtl="0" fontAlgn="base"/>
                      <a:r>
                        <a:rPr lang="fr-FR" sz="950">
                          <a:effectLst/>
                        </a:rPr>
                        <a:t>Optimisé la gestion des opérations de maintenance. </a:t>
                      </a:r>
                      <a:endParaRPr lang="fr-FR" sz="95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fr-FR" sz="950" dirty="0"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fr-FR" sz="950">
                          <a:effectLst/>
                        </a:rPr>
                        <a:t>Le respect des protocoles judiciaire liée aux manipulations de données de production et de client. </a:t>
                      </a:r>
                      <a:endParaRPr lang="fr-FR" sz="95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148123"/>
                  </a:ext>
                </a:extLst>
              </a:tr>
              <a:tr h="672180">
                <a:tc>
                  <a:txBody>
                    <a:bodyPr/>
                    <a:lstStyle/>
                    <a:p>
                      <a:pPr rtl="0" fontAlgn="base"/>
                      <a:r>
                        <a:rPr lang="fr-FR" sz="950">
                          <a:effectLst/>
                        </a:rPr>
                        <a:t>Les clients </a:t>
                      </a:r>
                      <a:endParaRPr lang="fr-FR" sz="95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fr-FR" sz="950">
                          <a:effectLst/>
                        </a:rPr>
                        <a:t>Performance technique. </a:t>
                      </a:r>
                      <a:endParaRPr lang="fr-FR" sz="950" dirty="0">
                        <a:effectLst/>
                      </a:endParaRPr>
                    </a:p>
                    <a:p>
                      <a:pPr rtl="0" fontAlgn="base"/>
                      <a:r>
                        <a:rPr lang="fr-FR" sz="950">
                          <a:effectLst/>
                        </a:rPr>
                        <a:t>Sécurisations des données. </a:t>
                      </a:r>
                      <a:endParaRPr lang="fr-FR" sz="95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fr-FR" sz="950">
                          <a:effectLst/>
                        </a:rPr>
                        <a:t>Améliorer l’expérience client grâce au CRM </a:t>
                      </a:r>
                      <a:endParaRPr lang="fr-FR" sz="950" dirty="0">
                        <a:effectLst/>
                      </a:endParaRPr>
                    </a:p>
                    <a:p>
                      <a:pPr rtl="0" fontAlgn="base"/>
                      <a:r>
                        <a:rPr lang="fr-FR" sz="950" dirty="0">
                          <a:effectLst/>
                        </a:rPr>
                        <a:t> 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fr-FR" sz="950" dirty="0"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fr-FR" sz="950">
                          <a:effectLst/>
                        </a:rPr>
                        <a:t>Assurer la sécurité des données client selon les règlements français et européen. </a:t>
                      </a:r>
                      <a:endParaRPr lang="fr-FR" sz="95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099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7744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68458-05D2-49CC-8CCF-56FD46222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RoadMap Migration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D7915-480D-4F6B-998B-41F8B6489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853" y="1979987"/>
            <a:ext cx="11803404" cy="47953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fr-FR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3EBC68A-316B-464D-AB1D-E88E3F4E5C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603884"/>
              </p:ext>
            </p:extLst>
          </p:nvPr>
        </p:nvGraphicFramePr>
        <p:xfrm>
          <a:off x="572861" y="2392680"/>
          <a:ext cx="9246937" cy="4152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7241">
                  <a:extLst>
                    <a:ext uri="{9D8B030D-6E8A-4147-A177-3AD203B41FA5}">
                      <a16:colId xmlns:a16="http://schemas.microsoft.com/office/drawing/2014/main" val="765290664"/>
                    </a:ext>
                  </a:extLst>
                </a:gridCol>
                <a:gridCol w="1954400">
                  <a:extLst>
                    <a:ext uri="{9D8B030D-6E8A-4147-A177-3AD203B41FA5}">
                      <a16:colId xmlns:a16="http://schemas.microsoft.com/office/drawing/2014/main" val="569286773"/>
                    </a:ext>
                  </a:extLst>
                </a:gridCol>
                <a:gridCol w="2129421">
                  <a:extLst>
                    <a:ext uri="{9D8B030D-6E8A-4147-A177-3AD203B41FA5}">
                      <a16:colId xmlns:a16="http://schemas.microsoft.com/office/drawing/2014/main" val="2933213491"/>
                    </a:ext>
                  </a:extLst>
                </a:gridCol>
                <a:gridCol w="1881475">
                  <a:extLst>
                    <a:ext uri="{9D8B030D-6E8A-4147-A177-3AD203B41FA5}">
                      <a16:colId xmlns:a16="http://schemas.microsoft.com/office/drawing/2014/main" val="1276876607"/>
                    </a:ext>
                  </a:extLst>
                </a:gridCol>
                <a:gridCol w="1954400">
                  <a:extLst>
                    <a:ext uri="{9D8B030D-6E8A-4147-A177-3AD203B41FA5}">
                      <a16:colId xmlns:a16="http://schemas.microsoft.com/office/drawing/2014/main" val="1600157113"/>
                    </a:ext>
                  </a:extLst>
                </a:gridCol>
              </a:tblGrid>
              <a:tr h="319418">
                <a:tc>
                  <a:txBody>
                    <a:bodyPr/>
                    <a:lstStyle/>
                    <a:p>
                      <a:pPr algn="l" rtl="0" fontAlgn="base"/>
                      <a:endParaRPr lang="fr-FR" sz="1000" b="0" i="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000">
                          <a:effectLst/>
                        </a:rPr>
                        <a:t>Phase 1 </a:t>
                      </a:r>
                      <a:endParaRPr lang="fr-FR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000">
                          <a:effectLst/>
                        </a:rPr>
                        <a:t>Phase 2 </a:t>
                      </a:r>
                      <a:endParaRPr lang="fr-FR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000">
                          <a:effectLst/>
                        </a:rPr>
                        <a:t>Phase3 </a:t>
                      </a:r>
                      <a:endParaRPr lang="fr-FR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000">
                          <a:effectLst/>
                        </a:rPr>
                        <a:t>Phase 4 </a:t>
                      </a:r>
                      <a:endParaRPr lang="fr-FR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136745"/>
                  </a:ext>
                </a:extLst>
              </a:tr>
              <a:tr h="359346"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100">
                          <a:effectLst/>
                        </a:rPr>
                        <a:t>Temps </a:t>
                      </a:r>
                      <a:endParaRPr lang="fr-FR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100">
                          <a:effectLst/>
                        </a:rPr>
                        <a:t>2 Semaine </a:t>
                      </a:r>
                      <a:endParaRPr lang="fr-FR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100">
                          <a:effectLst/>
                        </a:rPr>
                        <a:t>2 Semaine </a:t>
                      </a:r>
                      <a:endParaRPr lang="fr-FR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100">
                          <a:effectLst/>
                        </a:rPr>
                        <a:t>2 Semaine </a:t>
                      </a:r>
                      <a:endParaRPr lang="fr-FR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100">
                          <a:effectLst/>
                        </a:rPr>
                        <a:t>2 Semaine </a:t>
                      </a:r>
                      <a:endParaRPr lang="fr-FR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492441"/>
                  </a:ext>
                </a:extLst>
              </a:tr>
              <a:tr h="838475"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100">
                          <a:effectLst/>
                        </a:rPr>
                        <a:t>Contenu de l’étape </a:t>
                      </a:r>
                      <a:endParaRPr lang="fr-FR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fr-FR" sz="900">
                          <a:effectLst/>
                        </a:rPr>
                        <a:t>Fournisseur  </a:t>
                      </a:r>
                    </a:p>
                    <a:p>
                      <a:pPr marL="342900" lvl="0" indent="-34290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fr-FR" sz="900">
                          <a:effectLst/>
                        </a:rPr>
                        <a:t>Ressources Entreprise </a:t>
                      </a:r>
                      <a:endParaRPr lang="fr-FR" sz="900" b="0" i="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fr-FR" sz="900">
                          <a:effectLst/>
                        </a:rPr>
                        <a:t> Stock </a:t>
                      </a:r>
                      <a:endParaRPr lang="fr-FR" sz="900" b="0" i="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fr-FR" sz="1000">
                          <a:effectLst/>
                        </a:rPr>
                        <a:t>Domaine de production </a:t>
                      </a:r>
                      <a:endParaRPr lang="fr-FR" sz="1000" b="0" i="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fr-FR" sz="1000">
                          <a:effectLst/>
                        </a:rPr>
                        <a:t>Client </a:t>
                      </a:r>
                    </a:p>
                    <a:p>
                      <a:pPr marL="342900" lvl="0" indent="-34290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fr-FR" sz="1000">
                          <a:effectLst/>
                        </a:rPr>
                        <a:t>Lancement production</a:t>
                      </a:r>
                      <a:r>
                        <a:rPr lang="fr-FR" sz="900">
                          <a:effectLst/>
                        </a:rPr>
                        <a:t> </a:t>
                      </a:r>
                    </a:p>
                    <a:p>
                      <a:pPr algn="l" rtl="0" fontAlgn="base"/>
                      <a:endParaRPr lang="fr-FR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18965"/>
                  </a:ext>
                </a:extLst>
              </a:tr>
              <a:tr h="2635213"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100">
                          <a:effectLst/>
                        </a:rPr>
                        <a:t>Livrables de l’étape </a:t>
                      </a:r>
                      <a:endParaRPr lang="fr-FR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fr-FR" sz="900">
                          <a:effectLst/>
                        </a:rPr>
                        <a:t>IHM Fournisseur </a:t>
                      </a:r>
                    </a:p>
                    <a:p>
                      <a:pPr marL="342900" lvl="0" indent="-34290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fr-FR" sz="900">
                          <a:effectLst/>
                        </a:rPr>
                        <a:t>IHM ressource entreprise </a:t>
                      </a:r>
                    </a:p>
                    <a:p>
                      <a:pPr marL="342900" lvl="0" indent="-34290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fr-FR" sz="900">
                          <a:effectLst/>
                        </a:rPr>
                        <a:t>API Colissimo </a:t>
                      </a:r>
                    </a:p>
                    <a:p>
                      <a:pPr marL="342900" lvl="0" indent="-34290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fr-FR" sz="900">
                          <a:effectLst/>
                        </a:rPr>
                        <a:t>API ressource entreprise </a:t>
                      </a:r>
                    </a:p>
                    <a:p>
                      <a:pPr marL="342900" lvl="0" indent="-34290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fr-FR" sz="900">
                          <a:effectLst/>
                        </a:rPr>
                        <a:t>BDD : (Fournisseur, Bon de commande, Suivi de paiements, disponibilité technicien) </a:t>
                      </a:r>
                      <a:endParaRPr lang="fr-FR" sz="900" b="0" i="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fr-FR" sz="1000">
                          <a:effectLst/>
                        </a:rPr>
                        <a:t>IHM stock </a:t>
                      </a:r>
                    </a:p>
                    <a:p>
                      <a:pPr marL="342900" lvl="0" indent="-34290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fr-FR" sz="1000">
                          <a:effectLst/>
                        </a:rPr>
                        <a:t>Lecteur code-barre + Gide d’utilisation </a:t>
                      </a:r>
                    </a:p>
                    <a:p>
                      <a:pPr marL="342900" lvl="0" indent="-34290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fr-FR" sz="1000">
                          <a:effectLst/>
                        </a:rPr>
                        <a:t>App alerte sms </a:t>
                      </a:r>
                    </a:p>
                    <a:p>
                      <a:pPr marL="342900" lvl="0" indent="-34290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fr-FR" sz="1000">
                          <a:effectLst/>
                        </a:rPr>
                        <a:t>BDD : </a:t>
                      </a:r>
                    </a:p>
                    <a:p>
                      <a:pPr algn="l" rtl="0" fontAlgn="base"/>
                      <a:r>
                        <a:rPr lang="fr-FR" sz="1000">
                          <a:effectLst/>
                        </a:rPr>
                        <a:t>           (Stock) </a:t>
                      </a:r>
                      <a:endParaRPr lang="fr-FR" sz="1000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fr-FR" sz="1000">
                          <a:effectLst/>
                        </a:rPr>
                        <a:t>Application mobile </a:t>
                      </a:r>
                    </a:p>
                    <a:p>
                      <a:pPr marL="342900" lvl="0" indent="-34290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fr-FR" sz="1000">
                          <a:effectLst/>
                        </a:rPr>
                        <a:t>IHM production </a:t>
                      </a:r>
                    </a:p>
                    <a:p>
                      <a:pPr marL="342900" lvl="0" indent="-34290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fr-FR" sz="1000">
                          <a:effectLst/>
                        </a:rPr>
                        <a:t>API production </a:t>
                      </a:r>
                    </a:p>
                    <a:p>
                      <a:pPr marL="342900" lvl="0" indent="-34290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fr-FR" sz="1000">
                          <a:effectLst/>
                        </a:rPr>
                        <a:t>BD : (workflow, outils, Doc technique) </a:t>
                      </a:r>
                      <a:endParaRPr lang="fr-FR" sz="1000" b="0" i="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fr-FR" sz="1000">
                          <a:effectLst/>
                        </a:rPr>
                        <a:t>IHM client </a:t>
                      </a:r>
                    </a:p>
                    <a:p>
                      <a:pPr marL="342900" lvl="0" indent="-34290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fr-FR" sz="1000">
                          <a:effectLst/>
                        </a:rPr>
                        <a:t>API Client </a:t>
                      </a:r>
                    </a:p>
                    <a:p>
                      <a:pPr marL="342900" lvl="0" indent="-34290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fr-FR" sz="1000">
                          <a:effectLst/>
                        </a:rPr>
                        <a:t>Interface web facturation </a:t>
                      </a:r>
                    </a:p>
                    <a:p>
                      <a:pPr marL="342900" lvl="0" indent="-34290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fr-FR" sz="1000">
                          <a:effectLst/>
                        </a:rPr>
                        <a:t>BD : </a:t>
                      </a:r>
                    </a:p>
                    <a:p>
                      <a:pPr algn="l" rtl="0" fontAlgn="base"/>
                      <a:r>
                        <a:rPr lang="fr-FR" sz="1000">
                          <a:effectLst/>
                        </a:rPr>
                        <a:t>    (Client) </a:t>
                      </a:r>
                      <a:endParaRPr lang="fr-FR" sz="1000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230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7988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M04033917[[fn=Berlin]]_novariants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4033917[[fn=Berlin]]_novariants" id="{309C13C0-3BE0-4E8F-8916-1D5516B3B5DD}" vid="{18E1BE87-7240-45DF-8788-3CAEB7F17A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TM04033917[[fn=Berlin]]_novariants</vt:lpstr>
      <vt:lpstr>Plan d'implémentation de migration de l'architecture IT(Rep'Aero)</vt:lpstr>
      <vt:lpstr>Plan</vt:lpstr>
      <vt:lpstr>Introduction</vt:lpstr>
      <vt:lpstr>Contraintes du projet</vt:lpstr>
      <vt:lpstr>Analyse faisabilité</vt:lpstr>
      <vt:lpstr>Analyse faisabilité</vt:lpstr>
      <vt:lpstr>Analyse faisabilité</vt:lpstr>
      <vt:lpstr>Analyse faisabilité</vt:lpstr>
      <vt:lpstr>RoadMap Migration</vt:lpstr>
      <vt:lpstr>Plan d'implémentation de migration</vt:lpstr>
      <vt:lpstr>Plan d'implémentation de migration</vt:lpstr>
      <vt:lpstr>Plan d'implémentation de migration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459</cp:revision>
  <dcterms:created xsi:type="dcterms:W3CDTF">2021-03-16T12:44:47Z</dcterms:created>
  <dcterms:modified xsi:type="dcterms:W3CDTF">2021-03-18T09:41:54Z</dcterms:modified>
</cp:coreProperties>
</file>