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8d06954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8d06954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8d06954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8d06954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8d0695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8d0695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8d06954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8d06954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8d06954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8d06954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8d06954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8d06954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Botnets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Juan Manuel Lopez Clevez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Juan Fernando Giraldo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Juan Diego Carvajal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465575" y="2793450"/>
            <a:ext cx="82917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-419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¿Qúe son?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-419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Identificación de ataque de Botnets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-419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Caso real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-419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¿Demonio?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-419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¿Zombie?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¿Qúe son?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85875" y="27690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s-419">
                <a:solidFill>
                  <a:schemeClr val="lt1"/>
                </a:solidFill>
              </a:rPr>
              <a:t>Grupo de PC’s infectados por medio de un malware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s-419">
                <a:solidFill>
                  <a:schemeClr val="lt1"/>
                </a:solidFill>
              </a:rPr>
              <a:t>Controlados de forma remota por un atacante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Tienes un ordenador zombi y no lo sabes? Descubre cómo averiguarlo" id="67" name="Google Shape;67;p14" title="Tienes un ordenador zombi y no lo sabes? Descubre cómo averiguar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325" y="210975"/>
            <a:ext cx="4190250" cy="24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Identificación de Ataque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Conexión</a:t>
            </a:r>
            <a:r>
              <a:rPr lang="es-419"/>
              <a:t> a un servidor con una ip reportada como maliciosa.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Inyección</a:t>
            </a:r>
            <a:r>
              <a:rPr lang="es-419"/>
              <a:t> de </a:t>
            </a:r>
            <a:r>
              <a:rPr lang="es-419"/>
              <a:t>código</a:t>
            </a:r>
            <a:r>
              <a:rPr lang="es-419"/>
              <a:t> malicioso en nuestro equipo.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64972" t="0"/>
          <a:stretch/>
        </p:blipFill>
        <p:spPr>
          <a:xfrm>
            <a:off x="462375" y="172825"/>
            <a:ext cx="2039050" cy="46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700" y="342113"/>
            <a:ext cx="5400951" cy="43498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01850" y="1567175"/>
            <a:ext cx="1918800" cy="181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905000" y="3757150"/>
            <a:ext cx="4498800" cy="482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146100" y="756875"/>
            <a:ext cx="1816500" cy="10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22081" t="0"/>
          <a:stretch/>
        </p:blipFill>
        <p:spPr>
          <a:xfrm>
            <a:off x="127500" y="585675"/>
            <a:ext cx="4784926" cy="381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427" y="665762"/>
            <a:ext cx="4125990" cy="38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25055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¿Zombie?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denomina zombies a aquellos equipos personales que fueron infectados y son controlados por un tercero </a:t>
            </a:r>
            <a:endParaRPr/>
          </a:p>
        </p:txBody>
      </p:sp>
      <p:pic>
        <p:nvPicPr>
          <p:cNvPr descr="Resultado de imagen para zombie informatica"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75" y="2282100"/>
            <a:ext cx="23812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5500" y="47225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¿Demonio?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Proceso que una vez inicializado espera a ser llamado para realizar una tarea específica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