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3" r:id="rId2"/>
  </p:sldMasterIdLst>
  <p:notesMasterIdLst>
    <p:notesMasterId r:id="rId11"/>
  </p:notesMasterIdLst>
  <p:sldIdLst>
    <p:sldId id="256" r:id="rId3"/>
    <p:sldId id="257" r:id="rId4"/>
    <p:sldId id="258" r:id="rId5"/>
    <p:sldId id="259" r:id="rId6"/>
    <p:sldId id="261" r:id="rId7"/>
    <p:sldId id="262"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68" d="100"/>
          <a:sy n="68" d="100"/>
        </p:scale>
        <p:origin x="2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A70B-96F9-4147-94F5-816FC1BD4643}" type="datetimeFigureOut">
              <a:rPr lang="en-US" smtClean="0"/>
              <a:t>10/27/2024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5D376-6794-4EDC-822C-A5526C633868}" type="slidenum">
              <a:rPr lang="en-US" smtClean="0"/>
              <a:t>‹#›</a:t>
            </a:fld>
            <a:endParaRPr lang="en-US"/>
          </a:p>
        </p:txBody>
      </p:sp>
    </p:spTree>
    <p:extLst>
      <p:ext uri="{BB962C8B-B14F-4D97-AF65-F5344CB8AC3E}">
        <p14:creationId xmlns:p14="http://schemas.microsoft.com/office/powerpoint/2010/main" val="267196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F0DD-9BC5-4E21-4F09-C030A7747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B35779-D73A-AFCD-9737-755E8E057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8B7FE2-09C6-5260-4108-02845E0D3A3C}"/>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5" name="Footer Placeholder 4">
            <a:extLst>
              <a:ext uri="{FF2B5EF4-FFF2-40B4-BE49-F238E27FC236}">
                <a16:creationId xmlns:a16="http://schemas.microsoft.com/office/drawing/2014/main" id="{24B6F5B2-E2F8-633D-AD2A-17B6F870F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BB945-5529-B90D-0A46-E4E5A9D8F01C}"/>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314302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EB45-B5A9-3975-B904-A3A1AE7464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4A21EA-686C-D68F-8DBF-81CDE47FB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7A074-A30D-0420-7823-5AAFB5DF77CD}"/>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5" name="Footer Placeholder 4">
            <a:extLst>
              <a:ext uri="{FF2B5EF4-FFF2-40B4-BE49-F238E27FC236}">
                <a16:creationId xmlns:a16="http://schemas.microsoft.com/office/drawing/2014/main" id="{2932C71A-06E5-1767-160F-74326FD48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EFF7A-D1E2-144A-5CF6-C8A4936FC116}"/>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329184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1EF55-A619-B0FA-8269-D86546580A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1054CC-2486-6658-E3B0-A0FEE2B03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52C94D-102B-A6DB-FF9F-A678EDCDB029}"/>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5" name="Footer Placeholder 4">
            <a:extLst>
              <a:ext uri="{FF2B5EF4-FFF2-40B4-BE49-F238E27FC236}">
                <a16:creationId xmlns:a16="http://schemas.microsoft.com/office/drawing/2014/main" id="{DEA3A16F-283A-7A17-49D9-560EE9297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985D1-EF1B-B812-A801-2B25A7B025D4}"/>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876775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50862"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677877" y="125393"/>
            <a:ext cx="337343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49275"/>
            <a:ext cx="6570308" cy="3729017"/>
          </a:xfrm>
          <a:prstGeom prst="rect">
            <a:avLst/>
          </a:prstGeom>
        </p:spPr>
        <p:txBody>
          <a:bodyPr anchor="b">
            <a:normAutofit/>
          </a:bodyPr>
          <a:lstStyle>
            <a:lvl1pPr algn="l">
              <a:defRPr sz="48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857750"/>
            <a:ext cx="6570308" cy="1450974"/>
          </a:xfrm>
          <a:prstGeom prst="rect">
            <a:avLst/>
          </a:prstGeom>
        </p:spPr>
        <p:txBody>
          <a:bodyPr>
            <a:normAutofit/>
          </a:bodyPr>
          <a:lstStyle>
            <a:lvl1pPr marL="0" indent="0" algn="l">
              <a:lnSpc>
                <a:spcPct val="150000"/>
              </a:lnSpc>
              <a:buNone/>
              <a:defRPr sz="12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50862"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47" userDrawn="1">
          <p15:clr>
            <a:srgbClr val="FBAE40"/>
          </p15:clr>
        </p15:guide>
        <p15:guide id="2" orient="horz" pos="346" userDrawn="1">
          <p15:clr>
            <a:srgbClr val="FBAE40"/>
          </p15:clr>
        </p15:guide>
        <p15:guide id="3" pos="7333" userDrawn="1">
          <p15:clr>
            <a:srgbClr val="FBAE40"/>
          </p15:clr>
        </p15:guide>
        <p15:guide id="4" orient="horz" pos="397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80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50862" y="719999"/>
            <a:ext cx="6180138" cy="2535266"/>
          </a:xfrm>
          <a:prstGeom prst="rect">
            <a:avLst/>
          </a:prstGeom>
        </p:spPr>
        <p:txBody>
          <a:bodyPr anchor="t"/>
          <a:lstStyle>
            <a:lvl1pPr>
              <a:defRPr sz="4800">
                <a:solidFill>
                  <a:schemeClr val="tx1">
                    <a:lumMod val="85000"/>
                    <a:lumOff val="15000"/>
                  </a:schemeClr>
                </a:solidFill>
              </a:defRPr>
            </a:lvl1pPr>
          </a:lstStyle>
          <a:p>
            <a:r>
              <a:rPr lang="en-US" dirty="0"/>
              <a:t>Click to edit Master title style</a:t>
            </a:r>
            <a:endParaRPr lang="en-ID" dirty="0"/>
          </a:p>
        </p:txBody>
      </p:sp>
      <p:sp>
        <p:nvSpPr>
          <p:cNvPr id="14" name="Text Placeholder 13">
            <a:extLst>
              <a:ext uri="{FF2B5EF4-FFF2-40B4-BE49-F238E27FC236}">
                <a16:creationId xmlns:a16="http://schemas.microsoft.com/office/drawing/2014/main" id="{E98F8A46-E065-4396-9BD1-6722AB51D79D}"/>
              </a:ext>
            </a:extLst>
          </p:cNvPr>
          <p:cNvSpPr>
            <a:spLocks noGrp="1"/>
          </p:cNvSpPr>
          <p:nvPr userDrawn="1">
            <p:ph type="body" sz="quarter" idx="10"/>
          </p:nvPr>
        </p:nvSpPr>
        <p:spPr>
          <a:xfrm>
            <a:off x="550862" y="3835401"/>
            <a:ext cx="6180138" cy="2301966"/>
          </a:xfrm>
          <a:prstGeom prst="rect">
            <a:avLst/>
          </a:prstGeom>
        </p:spPr>
        <p:txBody>
          <a:bodyPr>
            <a:normAutofit/>
          </a:bodyPr>
          <a:lstStyle>
            <a:lvl1pPr marL="0" indent="0" algn="l">
              <a:lnSpc>
                <a:spcPct val="120000"/>
              </a:lnSpc>
              <a:buFont typeface="Arial" panose="020B0604020202020204" pitchFamily="34" charset="0"/>
              <a:buNone/>
              <a:defRPr sz="1200" b="0">
                <a:solidFill>
                  <a:schemeClr val="tx1">
                    <a:lumMod val="85000"/>
                    <a:lumOff val="15000"/>
                  </a:schemeClr>
                </a:solidFill>
              </a:defRPr>
            </a:lvl1pPr>
            <a:lvl2pPr marL="457189" indent="0" algn="l">
              <a:lnSpc>
                <a:spcPct val="120000"/>
              </a:lnSpc>
              <a:buFont typeface="Arial" panose="020B0604020202020204" pitchFamily="34" charset="0"/>
              <a:buNone/>
              <a:defRPr sz="1100">
                <a:solidFill>
                  <a:schemeClr val="tx1">
                    <a:lumMod val="85000"/>
                    <a:lumOff val="15000"/>
                  </a:schemeClr>
                </a:solidFill>
              </a:defRPr>
            </a:lvl2pPr>
            <a:lvl3pPr marL="914377" indent="0" algn="l">
              <a:lnSpc>
                <a:spcPct val="120000"/>
              </a:lnSpc>
              <a:buFont typeface="Arial" panose="020B0604020202020204" pitchFamily="34" charset="0"/>
              <a:buNone/>
              <a:defRPr sz="1050">
                <a:solidFill>
                  <a:schemeClr val="tx1">
                    <a:lumMod val="85000"/>
                    <a:lumOff val="15000"/>
                  </a:schemeClr>
                </a:solidFill>
              </a:defRPr>
            </a:lvl3pPr>
            <a:lvl4pPr marL="1371566" indent="0" algn="l">
              <a:lnSpc>
                <a:spcPct val="120000"/>
              </a:lnSpc>
              <a:buFont typeface="Arial" panose="020B0604020202020204" pitchFamily="34" charset="0"/>
              <a:buNone/>
              <a:defRPr sz="1000">
                <a:solidFill>
                  <a:schemeClr val="tx1">
                    <a:lumMod val="85000"/>
                    <a:lumOff val="15000"/>
                  </a:schemeClr>
                </a:solidFill>
              </a:defRPr>
            </a:lvl4pPr>
            <a:lvl5pPr marL="1828755" indent="0" algn="l">
              <a:lnSpc>
                <a:spcPct val="120000"/>
              </a:lnSpc>
              <a:buFont typeface="Arial" panose="020B0604020202020204" pitchFamily="34" charset="0"/>
              <a:buNone/>
              <a:defRPr sz="900">
                <a:solidFill>
                  <a:schemeClr val="tx1">
                    <a:lumMod val="85000"/>
                    <a:lumOff val="15000"/>
                  </a:schemeClr>
                </a:solidFill>
              </a:defRPr>
            </a:lvl5pPr>
          </a:lstStyle>
          <a:p>
            <a:pPr lvl="0"/>
            <a:r>
              <a:rPr lang="en-ID" dirty="0"/>
              <a:t>Click to edit Master text styles</a:t>
            </a:r>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526044" y="720316"/>
            <a:ext cx="4115094" cy="5417369"/>
          </a:xfrm>
          <a:solidFill>
            <a:schemeClr val="accent1">
              <a:lumMod val="20000"/>
              <a:lumOff val="80000"/>
            </a:schemeClr>
          </a:solidFill>
        </p:spPr>
        <p:txBody>
          <a:bodyPr/>
          <a:lstStyle/>
          <a:p>
            <a:endParaRPr lang="en-ID"/>
          </a:p>
        </p:txBody>
      </p:sp>
      <p:sp>
        <p:nvSpPr>
          <p:cNvPr id="19" name="Text Placeholder 18">
            <a:extLst>
              <a:ext uri="{FF2B5EF4-FFF2-40B4-BE49-F238E27FC236}">
                <a16:creationId xmlns:a16="http://schemas.microsoft.com/office/drawing/2014/main" id="{ACF5B696-393F-E64D-04D9-5E6080EB17DB}"/>
              </a:ext>
            </a:extLst>
          </p:cNvPr>
          <p:cNvSpPr>
            <a:spLocks noGrp="1"/>
          </p:cNvSpPr>
          <p:nvPr>
            <p:ph type="body" sz="quarter" idx="15"/>
          </p:nvPr>
        </p:nvSpPr>
        <p:spPr>
          <a:xfrm>
            <a:off x="550862" y="3429000"/>
            <a:ext cx="6180138" cy="360000"/>
          </a:xfrm>
        </p:spPr>
        <p:txBody>
          <a:bodyPr>
            <a:normAutofit/>
          </a:bodyPr>
          <a:lstStyle>
            <a:lvl1pPr>
              <a:defRPr sz="14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6096000" cy="3429000"/>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 Placeholder 2">
            <a:extLst>
              <a:ext uri="{FF2B5EF4-FFF2-40B4-BE49-F238E27FC236}">
                <a16:creationId xmlns:a16="http://schemas.microsoft.com/office/drawing/2014/main" id="{BB2D10FB-3BE7-BCA6-0C2E-84EAF411D908}"/>
              </a:ext>
            </a:extLst>
          </p:cNvPr>
          <p:cNvSpPr>
            <a:spLocks noGrp="1"/>
          </p:cNvSpPr>
          <p:nvPr>
            <p:ph type="body" sz="quarter" idx="13"/>
          </p:nvPr>
        </p:nvSpPr>
        <p:spPr>
          <a:xfrm>
            <a:off x="6636000" y="1084668"/>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65A93AAF-A66A-3C45-C861-DA2D1EC7A2E3}"/>
              </a:ext>
            </a:extLst>
          </p:cNvPr>
          <p:cNvSpPr>
            <a:spLocks noGrp="1"/>
          </p:cNvSpPr>
          <p:nvPr>
            <p:ph type="body" sz="quarter" idx="14"/>
          </p:nvPr>
        </p:nvSpPr>
        <p:spPr>
          <a:xfrm>
            <a:off x="6635999" y="697440"/>
            <a:ext cx="5005139" cy="360000"/>
          </a:xfrm>
        </p:spPr>
        <p:txBody>
          <a:bodyPr>
            <a:normAutofit/>
          </a:bodyPr>
          <a:lstStyle>
            <a:lvl1pPr>
              <a:defRPr sz="1400"/>
            </a:lvl1pPr>
          </a:lstStyle>
          <a:p>
            <a:pPr lvl="0"/>
            <a:r>
              <a:rPr lang="en-GB" dirty="0"/>
              <a:t>Click to edit Master text styles</a:t>
            </a: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50863" y="4516969"/>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50863" y="4123391"/>
            <a:ext cx="5005139" cy="360000"/>
          </a:xfrm>
        </p:spPr>
        <p:txBody>
          <a:bodyPr>
            <a:normAutofit/>
          </a:bodyPr>
          <a:lstStyle>
            <a:lvl1pPr>
              <a:defRPr sz="14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38912" y="543299"/>
            <a:ext cx="5545136"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AC37003A-ECD2-9271-8AB2-E1B377082716}"/>
              </a:ext>
            </a:extLst>
          </p:cNvPr>
          <p:cNvSpPr/>
          <p:nvPr userDrawn="1"/>
        </p:nvSpPr>
        <p:spPr>
          <a:xfrm>
            <a:off x="4149038" y="2811463"/>
            <a:ext cx="3893924" cy="4046537"/>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flipH="1">
            <a:off x="6096000" y="0"/>
            <a:ext cx="0" cy="72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Freeform: Shape 12">
            <a:extLst>
              <a:ext uri="{FF2B5EF4-FFF2-40B4-BE49-F238E27FC236}">
                <a16:creationId xmlns:a16="http://schemas.microsoft.com/office/drawing/2014/main" id="{AA16C853-F5B0-48E9-8364-029210A4FD5A}"/>
              </a:ext>
            </a:extLst>
          </p:cNvPr>
          <p:cNvSpPr/>
          <p:nvPr userDrawn="1"/>
        </p:nvSpPr>
        <p:spPr>
          <a:xfrm>
            <a:off x="0" y="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720000" y="719998"/>
            <a:ext cx="10752000" cy="1767170"/>
          </a:xfrm>
          <a:prstGeom prst="rect">
            <a:avLst/>
          </a:prstGeom>
        </p:spPr>
        <p:txBody>
          <a:bodyPr anchor="b"/>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6" name="Text Placeholder 13">
            <a:extLst>
              <a:ext uri="{FF2B5EF4-FFF2-40B4-BE49-F238E27FC236}">
                <a16:creationId xmlns:a16="http://schemas.microsoft.com/office/drawing/2014/main" id="{654D9A68-A5E1-422C-86E6-C5B21D058A62}"/>
              </a:ext>
            </a:extLst>
          </p:cNvPr>
          <p:cNvSpPr>
            <a:spLocks noGrp="1"/>
          </p:cNvSpPr>
          <p:nvPr>
            <p:ph type="body" sz="quarter" idx="12"/>
          </p:nvPr>
        </p:nvSpPr>
        <p:spPr>
          <a:xfrm>
            <a:off x="550863"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3" name="Text Placeholder 13">
            <a:extLst>
              <a:ext uri="{FF2B5EF4-FFF2-40B4-BE49-F238E27FC236}">
                <a16:creationId xmlns:a16="http://schemas.microsoft.com/office/drawing/2014/main" id="{D2ADC0D5-7E0B-BEB1-CED3-F22FB93B60C5}"/>
              </a:ext>
            </a:extLst>
          </p:cNvPr>
          <p:cNvSpPr>
            <a:spLocks noGrp="1"/>
          </p:cNvSpPr>
          <p:nvPr>
            <p:ph type="body" sz="quarter" idx="15"/>
          </p:nvPr>
        </p:nvSpPr>
        <p:spPr>
          <a:xfrm>
            <a:off x="550863"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5" name="Text Placeholder 13">
            <a:extLst>
              <a:ext uri="{FF2B5EF4-FFF2-40B4-BE49-F238E27FC236}">
                <a16:creationId xmlns:a16="http://schemas.microsoft.com/office/drawing/2014/main" id="{30FCCA7C-03AA-99D2-27DF-4C2B5F26BD3E}"/>
              </a:ext>
            </a:extLst>
          </p:cNvPr>
          <p:cNvSpPr>
            <a:spLocks noGrp="1"/>
          </p:cNvSpPr>
          <p:nvPr>
            <p:ph type="body" sz="quarter" idx="16"/>
          </p:nvPr>
        </p:nvSpPr>
        <p:spPr>
          <a:xfrm>
            <a:off x="4486992"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13">
            <a:extLst>
              <a:ext uri="{FF2B5EF4-FFF2-40B4-BE49-F238E27FC236}">
                <a16:creationId xmlns:a16="http://schemas.microsoft.com/office/drawing/2014/main" id="{59C7F382-677C-1234-D6A5-1733381B5AA0}"/>
              </a:ext>
            </a:extLst>
          </p:cNvPr>
          <p:cNvSpPr>
            <a:spLocks noGrp="1"/>
          </p:cNvSpPr>
          <p:nvPr>
            <p:ph type="body" sz="quarter" idx="17"/>
          </p:nvPr>
        </p:nvSpPr>
        <p:spPr>
          <a:xfrm>
            <a:off x="4486992"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7" name="Text Placeholder 13">
            <a:extLst>
              <a:ext uri="{FF2B5EF4-FFF2-40B4-BE49-F238E27FC236}">
                <a16:creationId xmlns:a16="http://schemas.microsoft.com/office/drawing/2014/main" id="{30A1B2A7-CA70-0F52-27CE-F9B0C958DFFC}"/>
              </a:ext>
            </a:extLst>
          </p:cNvPr>
          <p:cNvSpPr>
            <a:spLocks noGrp="1"/>
          </p:cNvSpPr>
          <p:nvPr>
            <p:ph type="body" sz="quarter" idx="18"/>
          </p:nvPr>
        </p:nvSpPr>
        <p:spPr>
          <a:xfrm>
            <a:off x="8423121" y="3233186"/>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8" name="Text Placeholder 13">
            <a:extLst>
              <a:ext uri="{FF2B5EF4-FFF2-40B4-BE49-F238E27FC236}">
                <a16:creationId xmlns:a16="http://schemas.microsoft.com/office/drawing/2014/main" id="{170B7EF2-0E9D-CBAA-2308-0D8E544F7D6F}"/>
              </a:ext>
            </a:extLst>
          </p:cNvPr>
          <p:cNvSpPr>
            <a:spLocks noGrp="1"/>
          </p:cNvSpPr>
          <p:nvPr>
            <p:ph type="body" sz="quarter" idx="19"/>
          </p:nvPr>
        </p:nvSpPr>
        <p:spPr>
          <a:xfrm>
            <a:off x="8423121" y="3635268"/>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50863" y="1439997"/>
            <a:ext cx="4059237" cy="3978004"/>
          </a:xfrm>
          <a:prstGeom prst="rect">
            <a:avLst/>
          </a:prstGeom>
        </p:spPr>
        <p:txBody>
          <a:bodyPr anchor="ctr"/>
          <a:lstStyle>
            <a:lvl1pPr>
              <a:defRPr>
                <a:solidFill>
                  <a:schemeClr val="tx1">
                    <a:lumMod val="85000"/>
                    <a:lumOff val="15000"/>
                  </a:schemeClr>
                </a:solidFill>
              </a:defRPr>
            </a:lvl1pPr>
          </a:lstStyle>
          <a:p>
            <a:r>
              <a:rPr lang="en-US" dirty="0"/>
              <a:t>Click to edit Master title style</a:t>
            </a:r>
            <a:endParaRPr lang="en-ID" dirty="0"/>
          </a:p>
        </p:txBody>
      </p:sp>
      <p:sp>
        <p:nvSpPr>
          <p:cNvPr id="8" name="Text Placeholder 7">
            <a:extLst>
              <a:ext uri="{FF2B5EF4-FFF2-40B4-BE49-F238E27FC236}">
                <a16:creationId xmlns:a16="http://schemas.microsoft.com/office/drawing/2014/main" id="{D9F9C601-91DE-37CA-F7E5-64317EBCDD7C}"/>
              </a:ext>
            </a:extLst>
          </p:cNvPr>
          <p:cNvSpPr>
            <a:spLocks noGrp="1"/>
          </p:cNvSpPr>
          <p:nvPr>
            <p:ph type="body" sz="quarter" idx="10"/>
          </p:nvPr>
        </p:nvSpPr>
        <p:spPr>
          <a:xfrm>
            <a:off x="6096001" y="2908302"/>
            <a:ext cx="4686300" cy="1835149"/>
          </a:xfrm>
        </p:spPr>
        <p:txBody>
          <a:bodyPr/>
          <a:lstStyle>
            <a:lvl1pPr>
              <a:defRPr b="0"/>
            </a:lvl1pPr>
          </a:lstStyle>
          <a:p>
            <a:pPr lvl="0"/>
            <a:r>
              <a:rPr lang="en-GB" dirty="0"/>
              <a:t>Click to edit Master text styles</a:t>
            </a:r>
          </a:p>
        </p:txBody>
      </p:sp>
      <p:sp>
        <p:nvSpPr>
          <p:cNvPr id="10" name="Text Placeholder 7">
            <a:extLst>
              <a:ext uri="{FF2B5EF4-FFF2-40B4-BE49-F238E27FC236}">
                <a16:creationId xmlns:a16="http://schemas.microsoft.com/office/drawing/2014/main" id="{8AC7C845-1150-C362-D67D-6AD3AD7C904B}"/>
              </a:ext>
            </a:extLst>
          </p:cNvPr>
          <p:cNvSpPr>
            <a:spLocks noGrp="1"/>
          </p:cNvSpPr>
          <p:nvPr>
            <p:ph type="body" sz="quarter" idx="11"/>
          </p:nvPr>
        </p:nvSpPr>
        <p:spPr>
          <a:xfrm>
            <a:off x="6096000" y="2444588"/>
            <a:ext cx="4686300" cy="360000"/>
          </a:xfrm>
        </p:spPr>
        <p:txBody>
          <a:bodyPr>
            <a:normAutofit/>
          </a:bodyPr>
          <a:lstStyle>
            <a:lvl1pPr>
              <a:defRPr sz="1400" b="1"/>
            </a:lvl1pPr>
          </a:lstStyle>
          <a:p>
            <a:pPr lvl="0"/>
            <a:r>
              <a:rPr lang="en-GB" dirty="0"/>
              <a:t>Click to edit Master text styles</a:t>
            </a:r>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099800" y="3429000"/>
            <a:ext cx="5413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50863" y="719998"/>
            <a:ext cx="4825137" cy="1994922"/>
          </a:xfrm>
          <a:prstGeom prst="rect">
            <a:avLst/>
          </a:prstGeom>
        </p:spPr>
        <p:txBody>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096000" y="719998"/>
            <a:ext cx="5376000" cy="5418002"/>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12" name="Text Placeholder 11">
            <a:extLst>
              <a:ext uri="{FF2B5EF4-FFF2-40B4-BE49-F238E27FC236}">
                <a16:creationId xmlns:a16="http://schemas.microsoft.com/office/drawing/2014/main" id="{6FCA19F0-EE92-46AD-8A97-9F77DC05EF40}"/>
              </a:ext>
            </a:extLst>
          </p:cNvPr>
          <p:cNvSpPr>
            <a:spLocks noGrp="1"/>
          </p:cNvSpPr>
          <p:nvPr>
            <p:ph type="body" sz="quarter" idx="11"/>
          </p:nvPr>
        </p:nvSpPr>
        <p:spPr>
          <a:xfrm>
            <a:off x="550863" y="3401634"/>
            <a:ext cx="4825136" cy="360000"/>
          </a:xfrm>
          <a:prstGeom prst="rect">
            <a:avLst/>
          </a:prstGeom>
        </p:spPr>
        <p:txBody>
          <a:bodyPr>
            <a:normAutofit/>
          </a:bodyPr>
          <a:lstStyle>
            <a:lvl1pPr marL="0" indent="0">
              <a:buNone/>
              <a:defRPr sz="140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
        <p:nvSpPr>
          <p:cNvPr id="3" name="Text Placeholder 11">
            <a:extLst>
              <a:ext uri="{FF2B5EF4-FFF2-40B4-BE49-F238E27FC236}">
                <a16:creationId xmlns:a16="http://schemas.microsoft.com/office/drawing/2014/main" id="{19D57F2C-493B-63FF-DA50-68D384E89829}"/>
              </a:ext>
            </a:extLst>
          </p:cNvPr>
          <p:cNvSpPr>
            <a:spLocks noGrp="1"/>
          </p:cNvSpPr>
          <p:nvPr>
            <p:ph type="body" sz="quarter" idx="12"/>
          </p:nvPr>
        </p:nvSpPr>
        <p:spPr>
          <a:xfrm>
            <a:off x="550864" y="3801034"/>
            <a:ext cx="4825136" cy="2336965"/>
          </a:xfrm>
          <a:prstGeom prst="rect">
            <a:avLst/>
          </a:prstGeom>
        </p:spPr>
        <p:txBody>
          <a:bodyPr>
            <a:normAutofit/>
          </a:bodyPr>
          <a:lstStyle>
            <a:lvl1pPr marL="0" indent="0">
              <a:buNone/>
              <a:defRPr sz="1200" b="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50862" y="549275"/>
            <a:ext cx="6952179" cy="2879725"/>
          </a:xfrm>
          <a:prstGeom prst="rect">
            <a:avLst/>
          </a:prstGeom>
        </p:spPr>
        <p:txBody>
          <a:bodyPr anchor="t"/>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550862" y="3429000"/>
            <a:ext cx="6952179" cy="3429000"/>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5" name="Text Placeholder 5">
            <a:extLst>
              <a:ext uri="{FF2B5EF4-FFF2-40B4-BE49-F238E27FC236}">
                <a16:creationId xmlns:a16="http://schemas.microsoft.com/office/drawing/2014/main" id="{CF421A03-EBB9-E8A0-A75A-B02C2B24E471}"/>
              </a:ext>
            </a:extLst>
          </p:cNvPr>
          <p:cNvSpPr>
            <a:spLocks noGrp="1"/>
          </p:cNvSpPr>
          <p:nvPr>
            <p:ph type="body" sz="quarter" idx="12"/>
          </p:nvPr>
        </p:nvSpPr>
        <p:spPr>
          <a:xfrm>
            <a:off x="8053905" y="549275"/>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E620C953-7D7C-35D3-0E62-253A6D9C6299}"/>
              </a:ext>
            </a:extLst>
          </p:cNvPr>
          <p:cNvSpPr>
            <a:spLocks noGrp="1"/>
          </p:cNvSpPr>
          <p:nvPr>
            <p:ph type="body" sz="quarter" idx="13"/>
          </p:nvPr>
        </p:nvSpPr>
        <p:spPr>
          <a:xfrm>
            <a:off x="8053904" y="955674"/>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6" name="Text Placeholder 5">
            <a:extLst>
              <a:ext uri="{FF2B5EF4-FFF2-40B4-BE49-F238E27FC236}">
                <a16:creationId xmlns:a16="http://schemas.microsoft.com/office/drawing/2014/main" id="{D047D360-931B-4B02-DF7F-22B40E3F0FAF}"/>
              </a:ext>
            </a:extLst>
          </p:cNvPr>
          <p:cNvSpPr>
            <a:spLocks noGrp="1"/>
          </p:cNvSpPr>
          <p:nvPr>
            <p:ph type="body" sz="quarter" idx="14"/>
          </p:nvPr>
        </p:nvSpPr>
        <p:spPr>
          <a:xfrm>
            <a:off x="8053903" y="3589059"/>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7" name="Text Placeholder 5">
            <a:extLst>
              <a:ext uri="{FF2B5EF4-FFF2-40B4-BE49-F238E27FC236}">
                <a16:creationId xmlns:a16="http://schemas.microsoft.com/office/drawing/2014/main" id="{FC03BD29-6455-7ADC-E781-64D001078BE5}"/>
              </a:ext>
            </a:extLst>
          </p:cNvPr>
          <p:cNvSpPr>
            <a:spLocks noGrp="1"/>
          </p:cNvSpPr>
          <p:nvPr>
            <p:ph type="body" sz="quarter" idx="15"/>
          </p:nvPr>
        </p:nvSpPr>
        <p:spPr>
          <a:xfrm>
            <a:off x="8053902" y="3994710"/>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50863" y="549275"/>
            <a:ext cx="5545137" cy="2330450"/>
          </a:xfrm>
          <a:prstGeom prst="rect">
            <a:avLst/>
          </a:prstGeom>
        </p:spPr>
        <p:txBody>
          <a:bodyPr anchor="ctr"/>
          <a:lstStyle>
            <a:lvl1pPr algn="l">
              <a:defRPr>
                <a:solidFill>
                  <a:schemeClr val="tx1">
                    <a:lumMod val="85000"/>
                    <a:lumOff val="15000"/>
                  </a:schemeClr>
                </a:solidFill>
              </a:defRPr>
            </a:lvl1pPr>
          </a:lstStyle>
          <a:p>
            <a:r>
              <a:rPr lang="en-US" dirty="0"/>
              <a:t>Click to edit Master title style</a:t>
            </a:r>
            <a:endParaRPr lang="en-ID" dirty="0"/>
          </a:p>
        </p:txBody>
      </p:sp>
      <p:sp>
        <p:nvSpPr>
          <p:cNvPr id="4" name="Text Placeholder 5">
            <a:extLst>
              <a:ext uri="{FF2B5EF4-FFF2-40B4-BE49-F238E27FC236}">
                <a16:creationId xmlns:a16="http://schemas.microsoft.com/office/drawing/2014/main" id="{FF15D25B-820B-156A-3645-D86E2556A8DA}"/>
              </a:ext>
            </a:extLst>
          </p:cNvPr>
          <p:cNvSpPr>
            <a:spLocks noGrp="1"/>
          </p:cNvSpPr>
          <p:nvPr>
            <p:ph type="body" sz="quarter" idx="12"/>
          </p:nvPr>
        </p:nvSpPr>
        <p:spPr>
          <a:xfrm>
            <a:off x="550863" y="4413250"/>
            <a:ext cx="4994274" cy="1895474"/>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A0730728-BA5D-6ABE-8950-B7C4CD061277}"/>
              </a:ext>
            </a:extLst>
          </p:cNvPr>
          <p:cNvSpPr>
            <a:spLocks noGrp="1"/>
          </p:cNvSpPr>
          <p:nvPr>
            <p:ph type="body" sz="quarter" idx="15"/>
          </p:nvPr>
        </p:nvSpPr>
        <p:spPr>
          <a:xfrm>
            <a:off x="550863" y="3978274"/>
            <a:ext cx="4994274" cy="360000"/>
          </a:xfrm>
          <a:prstGeom prst="rect">
            <a:avLst/>
          </a:prstGeom>
        </p:spPr>
        <p:txBody>
          <a:bodyPr anchor="t">
            <a:norm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0" name="Text Placeholder 5">
            <a:extLst>
              <a:ext uri="{FF2B5EF4-FFF2-40B4-BE49-F238E27FC236}">
                <a16:creationId xmlns:a16="http://schemas.microsoft.com/office/drawing/2014/main" id="{54D69608-7CD7-CDA4-432C-F440FF357638}"/>
              </a:ext>
            </a:extLst>
          </p:cNvPr>
          <p:cNvSpPr>
            <a:spLocks noGrp="1"/>
          </p:cNvSpPr>
          <p:nvPr>
            <p:ph type="body" sz="quarter" idx="16"/>
          </p:nvPr>
        </p:nvSpPr>
        <p:spPr>
          <a:xfrm>
            <a:off x="6646866" y="4413250"/>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1" name="Text Placeholder 5">
            <a:extLst>
              <a:ext uri="{FF2B5EF4-FFF2-40B4-BE49-F238E27FC236}">
                <a16:creationId xmlns:a16="http://schemas.microsoft.com/office/drawing/2014/main" id="{0292190A-DFB1-DD0F-F6CF-B573B68D374A}"/>
              </a:ext>
            </a:extLst>
          </p:cNvPr>
          <p:cNvSpPr>
            <a:spLocks noGrp="1"/>
          </p:cNvSpPr>
          <p:nvPr>
            <p:ph type="body" sz="quarter" idx="17"/>
          </p:nvPr>
        </p:nvSpPr>
        <p:spPr>
          <a:xfrm>
            <a:off x="6646866" y="3976220"/>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2" name="Text Placeholder 5">
            <a:extLst>
              <a:ext uri="{FF2B5EF4-FFF2-40B4-BE49-F238E27FC236}">
                <a16:creationId xmlns:a16="http://schemas.microsoft.com/office/drawing/2014/main" id="{50E931C2-A398-6AE3-BE1F-0BDF8CDBD74C}"/>
              </a:ext>
            </a:extLst>
          </p:cNvPr>
          <p:cNvSpPr>
            <a:spLocks noGrp="1"/>
          </p:cNvSpPr>
          <p:nvPr>
            <p:ph type="body" sz="quarter" idx="18"/>
          </p:nvPr>
        </p:nvSpPr>
        <p:spPr>
          <a:xfrm>
            <a:off x="6646863" y="986304"/>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3" name="Text Placeholder 5">
            <a:extLst>
              <a:ext uri="{FF2B5EF4-FFF2-40B4-BE49-F238E27FC236}">
                <a16:creationId xmlns:a16="http://schemas.microsoft.com/office/drawing/2014/main" id="{13867C3F-EB64-F016-29BE-C89F700C3FF8}"/>
              </a:ext>
            </a:extLst>
          </p:cNvPr>
          <p:cNvSpPr>
            <a:spLocks noGrp="1"/>
          </p:cNvSpPr>
          <p:nvPr>
            <p:ph type="body" sz="quarter" idx="19"/>
          </p:nvPr>
        </p:nvSpPr>
        <p:spPr>
          <a:xfrm>
            <a:off x="6646863" y="549274"/>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8673-F0D5-7CE3-F3E9-68F4057918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DF06D-862F-813A-E16D-2927CD269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5A201-EF7C-D6D3-A30A-59AB47722E95}"/>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5" name="Footer Placeholder 4">
            <a:extLst>
              <a:ext uri="{FF2B5EF4-FFF2-40B4-BE49-F238E27FC236}">
                <a16:creationId xmlns:a16="http://schemas.microsoft.com/office/drawing/2014/main" id="{83A3A343-9E90-B5A3-E2CA-737E2C202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E2F54-512B-0D24-10AB-C64B3933A7FA}"/>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279432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50864" y="549275"/>
            <a:ext cx="5332405"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
        <p:nvSpPr>
          <p:cNvPr id="5" name="Text Placeholder 5">
            <a:extLst>
              <a:ext uri="{FF2B5EF4-FFF2-40B4-BE49-F238E27FC236}">
                <a16:creationId xmlns:a16="http://schemas.microsoft.com/office/drawing/2014/main" id="{CA482F9F-1C6B-D116-4A91-3496683445D0}"/>
              </a:ext>
            </a:extLst>
          </p:cNvPr>
          <p:cNvSpPr>
            <a:spLocks noGrp="1"/>
          </p:cNvSpPr>
          <p:nvPr>
            <p:ph type="body" sz="quarter" idx="12"/>
          </p:nvPr>
        </p:nvSpPr>
        <p:spPr>
          <a:xfrm>
            <a:off x="550863" y="4152899"/>
            <a:ext cx="5332406" cy="1985099"/>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A64D6732-7D26-F6D0-37F1-72DEBAEC7991}"/>
              </a:ext>
            </a:extLst>
          </p:cNvPr>
          <p:cNvSpPr>
            <a:spLocks noGrp="1"/>
          </p:cNvSpPr>
          <p:nvPr>
            <p:ph type="body" sz="quarter" idx="15"/>
          </p:nvPr>
        </p:nvSpPr>
        <p:spPr>
          <a:xfrm>
            <a:off x="550863" y="3722329"/>
            <a:ext cx="5332406"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49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FB69-D745-A168-E9E7-2E113219D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AA1ABF-DA6F-EF73-285C-35AEF30AC0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B3DA52-EF36-56F1-D361-5FA5CFB25F3E}"/>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5" name="Footer Placeholder 4">
            <a:extLst>
              <a:ext uri="{FF2B5EF4-FFF2-40B4-BE49-F238E27FC236}">
                <a16:creationId xmlns:a16="http://schemas.microsoft.com/office/drawing/2014/main" id="{6359C704-BA63-D25C-04C2-666796FCD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2F150-701B-30B8-E32D-2DED64FEBCEA}"/>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67866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C067-EE73-F57F-F4C6-19350EC37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0F087-4EB1-0A4A-FC86-736B6E2464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8841B8-F7A3-FEED-5823-A4EAF3DC95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05776-34E8-B13E-7E10-E5952544E673}"/>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6" name="Footer Placeholder 5">
            <a:extLst>
              <a:ext uri="{FF2B5EF4-FFF2-40B4-BE49-F238E27FC236}">
                <a16:creationId xmlns:a16="http://schemas.microsoft.com/office/drawing/2014/main" id="{37732672-A118-C910-D7B0-80556F15A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931B6-56D4-B4C7-7DC5-D16F66AAD1C4}"/>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117714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C2A2-C595-C09D-4CF7-09B901AAD1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A7043F-6C85-7293-78E1-4DE187D21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8DE03-A01C-E8F2-44A1-8CD77194E2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F897C-3844-092E-54DA-A12A7FAF2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6953A7-BB51-4742-B094-99DA6CD36F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03A5DA-F1BF-3F31-A3FC-9853581915EE}"/>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8" name="Footer Placeholder 7">
            <a:extLst>
              <a:ext uri="{FF2B5EF4-FFF2-40B4-BE49-F238E27FC236}">
                <a16:creationId xmlns:a16="http://schemas.microsoft.com/office/drawing/2014/main" id="{82900F64-D55E-B3BE-DF2F-5F9FD67486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FC27A8-71DE-BDB8-10BE-984379A835E7}"/>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197694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1046-C8E2-40D3-8D51-D907760821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D3B00-0875-596A-34F5-5F5B992DE271}"/>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4" name="Footer Placeholder 3">
            <a:extLst>
              <a:ext uri="{FF2B5EF4-FFF2-40B4-BE49-F238E27FC236}">
                <a16:creationId xmlns:a16="http://schemas.microsoft.com/office/drawing/2014/main" id="{41A2EF4C-392B-91CB-88B0-843ADD2E2B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E32BBD-5692-0797-8D78-9EB5FE333D00}"/>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291002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C87C9-CDDC-2716-D36F-15011A2887D6}"/>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3" name="Footer Placeholder 2">
            <a:extLst>
              <a:ext uri="{FF2B5EF4-FFF2-40B4-BE49-F238E27FC236}">
                <a16:creationId xmlns:a16="http://schemas.microsoft.com/office/drawing/2014/main" id="{224CECB3-E6E9-CA01-9B4C-84FA7D47F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E640EE-EF98-F6B3-2219-8C333B5C4FAC}"/>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231645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2E30-B716-47CF-4CD3-795CB7B19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00B9C0-C8C6-4BA6-094A-DF58DB944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38E5D-5E52-358D-3EAA-BF8548E3D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DF061-8DC3-A14F-56E5-A207283EBADF}"/>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6" name="Footer Placeholder 5">
            <a:extLst>
              <a:ext uri="{FF2B5EF4-FFF2-40B4-BE49-F238E27FC236}">
                <a16:creationId xmlns:a16="http://schemas.microsoft.com/office/drawing/2014/main" id="{26DB67F3-1FB0-5330-6792-408238288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C3F7E-F780-ABB5-D597-1F767CB1FF79}"/>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56248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E93D-2974-E290-13C1-2DFBABF16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4D2D87-7FEE-79F2-1F62-E0CDF9743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933600-9DB1-E3D3-D72F-48EA17E30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92357-F501-BAA7-A4AF-6F9B500FAA12}"/>
              </a:ext>
            </a:extLst>
          </p:cNvPr>
          <p:cNvSpPr>
            <a:spLocks noGrp="1"/>
          </p:cNvSpPr>
          <p:nvPr>
            <p:ph type="dt" sz="half" idx="10"/>
          </p:nvPr>
        </p:nvSpPr>
        <p:spPr/>
        <p:txBody>
          <a:bodyPr/>
          <a:lstStyle/>
          <a:p>
            <a:fld id="{CC6F1039-DACC-416E-8409-75AF5C78D34D}" type="datetimeFigureOut">
              <a:rPr lang="en-US" smtClean="0"/>
              <a:t>10/27/2024</a:t>
            </a:fld>
            <a:endParaRPr lang="en-US"/>
          </a:p>
        </p:txBody>
      </p:sp>
      <p:sp>
        <p:nvSpPr>
          <p:cNvPr id="6" name="Footer Placeholder 5">
            <a:extLst>
              <a:ext uri="{FF2B5EF4-FFF2-40B4-BE49-F238E27FC236}">
                <a16:creationId xmlns:a16="http://schemas.microsoft.com/office/drawing/2014/main" id="{D0C75E1E-F4D5-33C1-A3F1-DF38E7234C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3FF20-9D94-AE31-41FE-8BFFEFE12555}"/>
              </a:ext>
            </a:extLst>
          </p:cNvPr>
          <p:cNvSpPr>
            <a:spLocks noGrp="1"/>
          </p:cNvSpPr>
          <p:nvPr>
            <p:ph type="sldNum" sz="quarter" idx="12"/>
          </p:nvPr>
        </p:nvSpPr>
        <p:spPr/>
        <p:txBody>
          <a:bodyPr/>
          <a:lstStyle/>
          <a:p>
            <a:fld id="{DC915BF8-CDEF-4EEF-B74E-0AB6B9A1DE96}" type="slidenum">
              <a:rPr lang="en-US" smtClean="0"/>
              <a:t>‹#›</a:t>
            </a:fld>
            <a:endParaRPr lang="en-US"/>
          </a:p>
        </p:txBody>
      </p:sp>
    </p:spTree>
    <p:extLst>
      <p:ext uri="{BB962C8B-B14F-4D97-AF65-F5344CB8AC3E}">
        <p14:creationId xmlns:p14="http://schemas.microsoft.com/office/powerpoint/2010/main" val="4229535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516D6D-CE86-B0B4-F1FE-256E01166F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0C5107-19A6-5D46-836A-546E35F07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0AA3D-6FBF-5C4B-B983-98B7E412C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6F1039-DACC-416E-8409-75AF5C78D34D}" type="datetimeFigureOut">
              <a:rPr lang="en-US" smtClean="0"/>
              <a:t>10/27/2024</a:t>
            </a:fld>
            <a:endParaRPr lang="en-US"/>
          </a:p>
        </p:txBody>
      </p:sp>
      <p:sp>
        <p:nvSpPr>
          <p:cNvPr id="5" name="Footer Placeholder 4">
            <a:extLst>
              <a:ext uri="{FF2B5EF4-FFF2-40B4-BE49-F238E27FC236}">
                <a16:creationId xmlns:a16="http://schemas.microsoft.com/office/drawing/2014/main" id="{747CDDEB-8747-6371-09DB-6EA0451BF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F6D104-369F-B45A-E05B-04ED242FC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915BF8-CDEF-4EEF-B74E-0AB6B9A1DE96}" type="slidenum">
              <a:rPr lang="en-US" smtClean="0"/>
              <a:t>‹#›</a:t>
            </a:fld>
            <a:endParaRPr lang="en-US"/>
          </a:p>
        </p:txBody>
      </p:sp>
    </p:spTree>
    <p:extLst>
      <p:ext uri="{BB962C8B-B14F-4D97-AF65-F5344CB8AC3E}">
        <p14:creationId xmlns:p14="http://schemas.microsoft.com/office/powerpoint/2010/main" val="2788845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rm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05" r:id="rId2"/>
    <p:sldLayoutId id="2147483809" r:id="rId3"/>
    <p:sldLayoutId id="2147483811" r:id="rId4"/>
    <p:sldLayoutId id="2147483814" r:id="rId5"/>
    <p:sldLayoutId id="2147483817" r:id="rId6"/>
    <p:sldLayoutId id="2147483850" r:id="rId7"/>
    <p:sldLayoutId id="2147483851" r:id="rId8"/>
    <p:sldLayoutId id="2147483834" r:id="rId9"/>
    <p:sldLayoutId id="2147483852" r:id="rId1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46" userDrawn="1">
          <p15:clr>
            <a:srgbClr val="F26B43"/>
          </p15:clr>
        </p15:guide>
        <p15:guide id="4" pos="347" userDrawn="1">
          <p15:clr>
            <a:srgbClr val="F26B43"/>
          </p15:clr>
        </p15:guide>
        <p15:guide id="5" pos="7333" userDrawn="1">
          <p15:clr>
            <a:srgbClr val="F26B43"/>
          </p15:clr>
        </p15:guide>
        <p15:guide id="6" orient="horz" pos="3974" userDrawn="1">
          <p15:clr>
            <a:srgbClr val="F26B43"/>
          </p15:clr>
        </p15:guide>
        <p15:guide id="7" pos="6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AAAFF8E-883A-6980-63E4-5029F69449E8}"/>
              </a:ext>
            </a:extLst>
          </p:cNvPr>
          <p:cNvSpPr>
            <a:spLocks noGrp="1"/>
          </p:cNvSpPr>
          <p:nvPr>
            <p:ph type="ctrTitle"/>
          </p:nvPr>
        </p:nvSpPr>
        <p:spPr>
          <a:xfrm>
            <a:off x="643468" y="643467"/>
            <a:ext cx="4620584" cy="4567137"/>
          </a:xfrm>
        </p:spPr>
        <p:txBody>
          <a:bodyPr vert="horz" lIns="91440" tIns="45720" rIns="91440" bIns="45720" rtlCol="0" anchor="b">
            <a:normAutofit/>
          </a:bodyPr>
          <a:lstStyle/>
          <a:p>
            <a:pPr defTabSz="914400"/>
            <a:r>
              <a:rPr lang="en-US" sz="4400">
                <a:solidFill>
                  <a:schemeClr val="tx1"/>
                </a:solidFill>
              </a:rPr>
              <a:t>The Technology Value Stream</a:t>
            </a:r>
          </a:p>
        </p:txBody>
      </p:sp>
      <p:sp>
        <p:nvSpPr>
          <p:cNvPr id="4" name="Subtitle 3">
            <a:extLst>
              <a:ext uri="{FF2B5EF4-FFF2-40B4-BE49-F238E27FC236}">
                <a16:creationId xmlns:a16="http://schemas.microsoft.com/office/drawing/2014/main" id="{0EAF2C2F-2BDA-8FCF-5642-8D8A16477B66}"/>
              </a:ext>
            </a:extLst>
          </p:cNvPr>
          <p:cNvSpPr>
            <a:spLocks noGrp="1"/>
          </p:cNvSpPr>
          <p:nvPr>
            <p:ph type="subTitle" idx="1"/>
          </p:nvPr>
        </p:nvSpPr>
        <p:spPr>
          <a:xfrm>
            <a:off x="643467" y="5277684"/>
            <a:ext cx="4620584" cy="775494"/>
          </a:xfrm>
        </p:spPr>
        <p:txBody>
          <a:bodyPr vert="horz" lIns="91440" tIns="45720" rIns="91440" bIns="45720" rtlCol="0">
            <a:normAutofit/>
          </a:bodyPr>
          <a:lstStyle/>
          <a:p>
            <a:pPr defTabSz="914400">
              <a:lnSpc>
                <a:spcPct val="90000"/>
              </a:lnSpc>
            </a:pPr>
            <a:r>
              <a:rPr lang="en-US" sz="2000">
                <a:solidFill>
                  <a:schemeClr val="tx1"/>
                </a:solidFill>
              </a:rPr>
              <a:t>CREATED BY: Joe Huffer
DATE: October - 2024</a:t>
            </a:r>
          </a:p>
        </p:txBody>
      </p:sp>
      <p:pic>
        <p:nvPicPr>
          <p:cNvPr id="5" name="Picture Placeholder 4" descr="Close-up of circuit board">
            <a:extLst>
              <a:ext uri="{FF2B5EF4-FFF2-40B4-BE49-F238E27FC236}">
                <a16:creationId xmlns:a16="http://schemas.microsoft.com/office/drawing/2014/main" id="{68707397-B15A-3C15-B124-2D128B37216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776" r="3183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6169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82BA-7673-E0E1-D147-5D64EED5C3F4}"/>
              </a:ext>
            </a:extLst>
          </p:cNvPr>
          <p:cNvSpPr>
            <a:spLocks noGrp="1"/>
          </p:cNvSpPr>
          <p:nvPr>
            <p:ph type="title"/>
          </p:nvPr>
        </p:nvSpPr>
        <p:spPr>
          <a:xfrm>
            <a:off x="550862" y="719999"/>
            <a:ext cx="6180138" cy="2037269"/>
          </a:xfrm>
        </p:spPr>
        <p:txBody>
          <a:bodyPr>
            <a:normAutofit fontScale="90000"/>
          </a:bodyPr>
          <a:lstStyle/>
          <a:p>
            <a:r>
              <a:rPr lang="en-US" dirty="0"/>
              <a:t>Introduction to the Technology Value Stream</a:t>
            </a:r>
          </a:p>
        </p:txBody>
      </p:sp>
      <p:sp>
        <p:nvSpPr>
          <p:cNvPr id="3" name="Text Placeholder 2">
            <a:extLst>
              <a:ext uri="{FF2B5EF4-FFF2-40B4-BE49-F238E27FC236}">
                <a16:creationId xmlns:a16="http://schemas.microsoft.com/office/drawing/2014/main" id="{AB45A117-77D0-D2F1-7C7F-2F8F308234FE}"/>
              </a:ext>
            </a:extLst>
          </p:cNvPr>
          <p:cNvSpPr>
            <a:spLocks noGrp="1"/>
          </p:cNvSpPr>
          <p:nvPr>
            <p:ph type="body" sz="quarter" idx="10"/>
          </p:nvPr>
        </p:nvSpPr>
        <p:spPr>
          <a:xfrm>
            <a:off x="550862" y="4029120"/>
            <a:ext cx="6180138" cy="2301966"/>
          </a:xfrm>
        </p:spPr>
        <p:txBody>
          <a:bodyPr>
            <a:normAutofit/>
          </a:bodyPr>
          <a:lstStyle/>
          <a:p>
            <a:r>
              <a:rPr lang="en-US" sz="1800" dirty="0"/>
              <a:t>The Technology Value Stream defines the journey from a business request to technology value delivery. DevOps enhances this stream, reducing delays and optimizing for faster outcomes.</a:t>
            </a:r>
          </a:p>
        </p:txBody>
      </p:sp>
      <p:pic>
        <p:nvPicPr>
          <p:cNvPr id="6" name="Picture Placeholder 5" descr="White and black robot hands">
            <a:extLst>
              <a:ext uri="{FF2B5EF4-FFF2-40B4-BE49-F238E27FC236}">
                <a16:creationId xmlns:a16="http://schemas.microsoft.com/office/drawing/2014/main" id="{15CE1AA8-EB9A-1ACE-0FC9-75731CD6046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2522" t="-24732" r="10327" b="-55728"/>
          <a:stretch/>
        </p:blipFill>
        <p:spPr>
          <a:xfrm>
            <a:off x="7526044" y="720315"/>
            <a:ext cx="4115094" cy="5417369"/>
          </a:xfrm>
        </p:spPr>
      </p:pic>
      <p:sp>
        <p:nvSpPr>
          <p:cNvPr id="5" name="Text Placeholder 4">
            <a:extLst>
              <a:ext uri="{FF2B5EF4-FFF2-40B4-BE49-F238E27FC236}">
                <a16:creationId xmlns:a16="http://schemas.microsoft.com/office/drawing/2014/main" id="{6AB4C005-56B9-A8D4-FF9B-E4334AF1E611}"/>
              </a:ext>
            </a:extLst>
          </p:cNvPr>
          <p:cNvSpPr>
            <a:spLocks noGrp="1"/>
          </p:cNvSpPr>
          <p:nvPr>
            <p:ph type="body" sz="quarter" idx="15"/>
          </p:nvPr>
        </p:nvSpPr>
        <p:spPr>
          <a:xfrm>
            <a:off x="550862" y="3429000"/>
            <a:ext cx="6180138" cy="360000"/>
          </a:xfrm>
        </p:spPr>
        <p:txBody>
          <a:bodyPr>
            <a:noAutofit/>
          </a:bodyPr>
          <a:lstStyle/>
          <a:p>
            <a:r>
              <a:rPr lang="en-US" sz="1800" dirty="0"/>
              <a:t>UNDERSTANDING THE Technology Value Stream</a:t>
            </a:r>
          </a:p>
        </p:txBody>
      </p:sp>
    </p:spTree>
    <p:extLst>
      <p:ext uri="{BB962C8B-B14F-4D97-AF65-F5344CB8AC3E}">
        <p14:creationId xmlns:p14="http://schemas.microsoft.com/office/powerpoint/2010/main" val="293527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3621E17-0B47-DE59-0660-4D316E1267D3}"/>
              </a:ext>
            </a:extLst>
          </p:cNvPr>
          <p:cNvPicPr>
            <a:picLocks noGrp="1" noChangeAspect="1"/>
          </p:cNvPicPr>
          <p:nvPr>
            <p:ph type="pic" sz="quarter" idx="11"/>
          </p:nvPr>
        </p:nvPicPr>
        <p:blipFill>
          <a:blip r:embed="rId2"/>
          <a:srcRect t="7813" b="7813"/>
          <a:stretch>
            <a:fillRect/>
          </a:stretch>
        </p:blipFill>
        <p:spPr/>
      </p:pic>
      <p:sp>
        <p:nvSpPr>
          <p:cNvPr id="3" name="Text Placeholder 2">
            <a:extLst>
              <a:ext uri="{FF2B5EF4-FFF2-40B4-BE49-F238E27FC236}">
                <a16:creationId xmlns:a16="http://schemas.microsoft.com/office/drawing/2014/main" id="{146E3802-FA07-3E04-C464-9FA9ABBEBE74}"/>
              </a:ext>
            </a:extLst>
          </p:cNvPr>
          <p:cNvSpPr>
            <a:spLocks noGrp="1"/>
          </p:cNvSpPr>
          <p:nvPr>
            <p:ph type="body" sz="quarter" idx="13"/>
          </p:nvPr>
        </p:nvSpPr>
        <p:spPr>
          <a:xfrm>
            <a:off x="539261" y="3456228"/>
            <a:ext cx="5010570" cy="1791756"/>
          </a:xfrm>
        </p:spPr>
        <p:txBody>
          <a:bodyPr>
            <a:normAutofit/>
          </a:bodyPr>
          <a:lstStyle/>
          <a:p>
            <a:r>
              <a:rPr lang="en-US" sz="1600" dirty="0"/>
              <a:t>Lead Time measures the overall duration from request to fulfillment. It starts from the moment a request is made and ends with the task's completion.</a:t>
            </a:r>
          </a:p>
        </p:txBody>
      </p:sp>
      <p:sp>
        <p:nvSpPr>
          <p:cNvPr id="4" name="Text Placeholder 3">
            <a:extLst>
              <a:ext uri="{FF2B5EF4-FFF2-40B4-BE49-F238E27FC236}">
                <a16:creationId xmlns:a16="http://schemas.microsoft.com/office/drawing/2014/main" id="{75B8FBA4-19F1-C6E9-C590-43609D872717}"/>
              </a:ext>
            </a:extLst>
          </p:cNvPr>
          <p:cNvSpPr>
            <a:spLocks noGrp="1"/>
          </p:cNvSpPr>
          <p:nvPr>
            <p:ph type="body" sz="quarter" idx="14"/>
          </p:nvPr>
        </p:nvSpPr>
        <p:spPr>
          <a:xfrm>
            <a:off x="539260" y="3069000"/>
            <a:ext cx="5005139" cy="360000"/>
          </a:xfrm>
        </p:spPr>
        <p:txBody>
          <a:bodyPr>
            <a:noAutofit/>
          </a:bodyPr>
          <a:lstStyle/>
          <a:p>
            <a:r>
              <a:rPr lang="en-US" sz="2000" dirty="0"/>
              <a:t>WHAT IS LEAD TIME?</a:t>
            </a:r>
          </a:p>
        </p:txBody>
      </p:sp>
      <p:sp>
        <p:nvSpPr>
          <p:cNvPr id="5" name="Text Placeholder 4">
            <a:extLst>
              <a:ext uri="{FF2B5EF4-FFF2-40B4-BE49-F238E27FC236}">
                <a16:creationId xmlns:a16="http://schemas.microsoft.com/office/drawing/2014/main" id="{2DED4A0A-7813-2CE1-67A9-0084699AC19F}"/>
              </a:ext>
            </a:extLst>
          </p:cNvPr>
          <p:cNvSpPr>
            <a:spLocks noGrp="1"/>
          </p:cNvSpPr>
          <p:nvPr>
            <p:ph type="body" sz="quarter" idx="15"/>
          </p:nvPr>
        </p:nvSpPr>
        <p:spPr>
          <a:xfrm>
            <a:off x="6447692" y="2267546"/>
            <a:ext cx="5010570" cy="1791756"/>
          </a:xfrm>
        </p:spPr>
        <p:txBody>
          <a:bodyPr>
            <a:normAutofit/>
          </a:bodyPr>
          <a:lstStyle/>
          <a:p>
            <a:r>
              <a:rPr lang="en-US" sz="1600" dirty="0"/>
              <a:t>Understanding Lead Time helps organizations gauge their delivery speed and identify delays in their workflows to enhance efficiency.</a:t>
            </a:r>
          </a:p>
        </p:txBody>
      </p:sp>
      <p:sp>
        <p:nvSpPr>
          <p:cNvPr id="6" name="Text Placeholder 5">
            <a:extLst>
              <a:ext uri="{FF2B5EF4-FFF2-40B4-BE49-F238E27FC236}">
                <a16:creationId xmlns:a16="http://schemas.microsoft.com/office/drawing/2014/main" id="{A4FA51E9-6992-45C2-FE30-FAC494492052}"/>
              </a:ext>
            </a:extLst>
          </p:cNvPr>
          <p:cNvSpPr>
            <a:spLocks noGrp="1"/>
          </p:cNvSpPr>
          <p:nvPr>
            <p:ph type="body" sz="quarter" idx="16"/>
          </p:nvPr>
        </p:nvSpPr>
        <p:spPr>
          <a:xfrm>
            <a:off x="6447692" y="1873968"/>
            <a:ext cx="5005139" cy="360000"/>
          </a:xfrm>
        </p:spPr>
        <p:txBody>
          <a:bodyPr>
            <a:noAutofit/>
          </a:bodyPr>
          <a:lstStyle/>
          <a:p>
            <a:r>
              <a:rPr lang="en-US" sz="2000" dirty="0"/>
              <a:t>IMPORTANCE OF LEAD TIME</a:t>
            </a:r>
          </a:p>
        </p:txBody>
      </p:sp>
      <p:sp>
        <p:nvSpPr>
          <p:cNvPr id="7" name="Title 6">
            <a:extLst>
              <a:ext uri="{FF2B5EF4-FFF2-40B4-BE49-F238E27FC236}">
                <a16:creationId xmlns:a16="http://schemas.microsoft.com/office/drawing/2014/main" id="{DA942EE7-66AF-02CB-1ABC-E5A87B31B30A}"/>
              </a:ext>
            </a:extLst>
          </p:cNvPr>
          <p:cNvSpPr>
            <a:spLocks noGrp="1"/>
          </p:cNvSpPr>
          <p:nvPr>
            <p:ph type="title"/>
          </p:nvPr>
        </p:nvSpPr>
        <p:spPr>
          <a:xfrm>
            <a:off x="539260" y="785496"/>
            <a:ext cx="5545136" cy="1649039"/>
          </a:xfrm>
        </p:spPr>
        <p:txBody>
          <a:bodyPr>
            <a:normAutofit fontScale="90000"/>
          </a:bodyPr>
          <a:lstStyle/>
          <a:p>
            <a:r>
              <a:rPr lang="en-US" dirty="0"/>
              <a:t>The Definition and Importance of “Lead Time”</a:t>
            </a:r>
          </a:p>
        </p:txBody>
      </p:sp>
    </p:spTree>
    <p:extLst>
      <p:ext uri="{BB962C8B-B14F-4D97-AF65-F5344CB8AC3E}">
        <p14:creationId xmlns:p14="http://schemas.microsoft.com/office/powerpoint/2010/main" val="1622820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B348-A048-1D89-A10F-C27C924EE009}"/>
              </a:ext>
            </a:extLst>
          </p:cNvPr>
          <p:cNvSpPr>
            <a:spLocks noGrp="1"/>
          </p:cNvSpPr>
          <p:nvPr>
            <p:ph type="title"/>
          </p:nvPr>
        </p:nvSpPr>
        <p:spPr>
          <a:xfrm>
            <a:off x="349360" y="762257"/>
            <a:ext cx="6089089" cy="1392067"/>
          </a:xfrm>
        </p:spPr>
        <p:txBody>
          <a:bodyPr/>
          <a:lstStyle/>
          <a:p>
            <a:r>
              <a:rPr lang="en-US" dirty="0"/>
              <a:t>Defining “Processing Time”</a:t>
            </a:r>
          </a:p>
        </p:txBody>
      </p:sp>
      <p:pic>
        <p:nvPicPr>
          <p:cNvPr id="8" name="Picture Placeholder 7" descr="Program coding on a computer screen">
            <a:extLst>
              <a:ext uri="{FF2B5EF4-FFF2-40B4-BE49-F238E27FC236}">
                <a16:creationId xmlns:a16="http://schemas.microsoft.com/office/drawing/2014/main" id="{2EB0EE68-73E3-B68B-3C6C-7F91BD3F37E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008" b="13008"/>
          <a:stretch/>
        </p:blipFill>
        <p:spPr>
          <a:xfrm>
            <a:off x="0" y="3035104"/>
            <a:ext cx="7503042" cy="4026878"/>
          </a:xfrm>
        </p:spPr>
      </p:pic>
      <p:sp>
        <p:nvSpPr>
          <p:cNvPr id="4" name="Text Placeholder 3">
            <a:extLst>
              <a:ext uri="{FF2B5EF4-FFF2-40B4-BE49-F238E27FC236}">
                <a16:creationId xmlns:a16="http://schemas.microsoft.com/office/drawing/2014/main" id="{883097FA-F70E-F49F-32A2-13249E6C1449}"/>
              </a:ext>
            </a:extLst>
          </p:cNvPr>
          <p:cNvSpPr>
            <a:spLocks noGrp="1"/>
          </p:cNvSpPr>
          <p:nvPr>
            <p:ph type="body" sz="quarter" idx="12"/>
          </p:nvPr>
        </p:nvSpPr>
        <p:spPr>
          <a:xfrm>
            <a:off x="7892111" y="762257"/>
            <a:ext cx="3587236" cy="360000"/>
          </a:xfrm>
        </p:spPr>
        <p:txBody>
          <a:bodyPr>
            <a:noAutofit/>
          </a:bodyPr>
          <a:lstStyle/>
          <a:p>
            <a:r>
              <a:rPr lang="en-US" sz="1800" dirty="0"/>
              <a:t>WHAT IS PROCESSING TIME</a:t>
            </a:r>
          </a:p>
        </p:txBody>
      </p:sp>
      <p:sp>
        <p:nvSpPr>
          <p:cNvPr id="5" name="Text Placeholder 4">
            <a:extLst>
              <a:ext uri="{FF2B5EF4-FFF2-40B4-BE49-F238E27FC236}">
                <a16:creationId xmlns:a16="http://schemas.microsoft.com/office/drawing/2014/main" id="{374729FD-34FC-5CFB-5B36-E849785114D6}"/>
              </a:ext>
            </a:extLst>
          </p:cNvPr>
          <p:cNvSpPr>
            <a:spLocks noGrp="1"/>
          </p:cNvSpPr>
          <p:nvPr>
            <p:ph type="body" sz="quarter" idx="13"/>
          </p:nvPr>
        </p:nvSpPr>
        <p:spPr>
          <a:xfrm>
            <a:off x="7892110" y="1168656"/>
            <a:ext cx="3587236" cy="2314016"/>
          </a:xfrm>
        </p:spPr>
        <p:txBody>
          <a:bodyPr>
            <a:normAutofit/>
          </a:bodyPr>
          <a:lstStyle/>
          <a:p>
            <a:r>
              <a:rPr lang="en-US" sz="1800" dirty="0"/>
              <a:t>Processing Time represents the active work duration on a task. It starts when actual work begins and excludes any wait times.</a:t>
            </a:r>
          </a:p>
        </p:txBody>
      </p:sp>
      <p:sp>
        <p:nvSpPr>
          <p:cNvPr id="6" name="Text Placeholder 5">
            <a:extLst>
              <a:ext uri="{FF2B5EF4-FFF2-40B4-BE49-F238E27FC236}">
                <a16:creationId xmlns:a16="http://schemas.microsoft.com/office/drawing/2014/main" id="{60BDD2DA-FCF8-DAC4-CCAF-92D845F830D2}"/>
              </a:ext>
            </a:extLst>
          </p:cNvPr>
          <p:cNvSpPr>
            <a:spLocks noGrp="1"/>
          </p:cNvSpPr>
          <p:nvPr>
            <p:ph type="body" sz="quarter" idx="14"/>
          </p:nvPr>
        </p:nvSpPr>
        <p:spPr>
          <a:xfrm>
            <a:off x="7892110" y="3544702"/>
            <a:ext cx="3749028" cy="360000"/>
          </a:xfrm>
        </p:spPr>
        <p:txBody>
          <a:bodyPr>
            <a:noAutofit/>
          </a:bodyPr>
          <a:lstStyle/>
          <a:p>
            <a:r>
              <a:rPr lang="en-US" sz="1800" dirty="0"/>
              <a:t>THE ROLE OF PROCESSING TIME</a:t>
            </a:r>
          </a:p>
        </p:txBody>
      </p:sp>
      <p:sp>
        <p:nvSpPr>
          <p:cNvPr id="7" name="Text Placeholder 6">
            <a:extLst>
              <a:ext uri="{FF2B5EF4-FFF2-40B4-BE49-F238E27FC236}">
                <a16:creationId xmlns:a16="http://schemas.microsoft.com/office/drawing/2014/main" id="{28CC70B7-2B64-5F5B-73D5-92A3A4CDF57C}"/>
              </a:ext>
            </a:extLst>
          </p:cNvPr>
          <p:cNvSpPr>
            <a:spLocks noGrp="1"/>
          </p:cNvSpPr>
          <p:nvPr>
            <p:ph type="body" sz="quarter" idx="15"/>
          </p:nvPr>
        </p:nvSpPr>
        <p:spPr>
          <a:xfrm>
            <a:off x="7892109" y="3950353"/>
            <a:ext cx="3587236" cy="2314016"/>
          </a:xfrm>
        </p:spPr>
        <p:txBody>
          <a:bodyPr>
            <a:normAutofit/>
          </a:bodyPr>
          <a:lstStyle/>
          <a:p>
            <a:r>
              <a:rPr lang="en-US" sz="1800" dirty="0"/>
              <a:t>Focusing on Processing Time helps in distinguishing active work from total Lead Time. This clarity aids in improving efficiency.</a:t>
            </a:r>
          </a:p>
        </p:txBody>
      </p:sp>
    </p:spTree>
    <p:extLst>
      <p:ext uri="{BB962C8B-B14F-4D97-AF65-F5344CB8AC3E}">
        <p14:creationId xmlns:p14="http://schemas.microsoft.com/office/powerpoint/2010/main" val="1442930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A97A22-5C1B-62E2-FE41-AF4FD410CEF8}"/>
              </a:ext>
            </a:extLst>
          </p:cNvPr>
          <p:cNvPicPr>
            <a:picLocks noChangeAspect="1"/>
          </p:cNvPicPr>
          <p:nvPr/>
        </p:nvPicPr>
        <p:blipFill>
          <a:blip r:embed="rId3"/>
          <a:stretch>
            <a:fillRect/>
          </a:stretch>
        </p:blipFill>
        <p:spPr>
          <a:xfrm>
            <a:off x="3141296" y="1551791"/>
            <a:ext cx="5249008" cy="2486372"/>
          </a:xfrm>
          <a:prstGeom prst="rect">
            <a:avLst/>
          </a:prstGeom>
        </p:spPr>
      </p:pic>
      <p:sp>
        <p:nvSpPr>
          <p:cNvPr id="4" name="TextBox 3">
            <a:extLst>
              <a:ext uri="{FF2B5EF4-FFF2-40B4-BE49-F238E27FC236}">
                <a16:creationId xmlns:a16="http://schemas.microsoft.com/office/drawing/2014/main" id="{7CAFE8D8-32AF-41BF-B2E7-E1B36DBA3A2D}"/>
              </a:ext>
            </a:extLst>
          </p:cNvPr>
          <p:cNvSpPr txBox="1"/>
          <p:nvPr/>
        </p:nvSpPr>
        <p:spPr>
          <a:xfrm>
            <a:off x="546100" y="711200"/>
            <a:ext cx="10439400" cy="1320800"/>
          </a:xfrm>
          <a:prstGeom prst="rect">
            <a:avLst/>
          </a:prstGeom>
          <a:noFill/>
        </p:spPr>
        <p:txBody>
          <a:bodyPr vertOverflow="overflow" vert="horz" wrap="square" rtlCol="0" anchor="t" anchorCtr="0">
            <a:spAutoFit/>
          </a:bodyPr>
          <a:lstStyle/>
          <a:p>
            <a:r>
              <a:rPr lang="en-US" sz="4800" dirty="0">
                <a:latin typeface="Montserrat ExtraBold"/>
              </a:rPr>
              <a:t>Lead vs. Processing Time</a:t>
            </a:r>
          </a:p>
        </p:txBody>
      </p:sp>
      <p:sp>
        <p:nvSpPr>
          <p:cNvPr id="7" name="TextBox 6">
            <a:extLst>
              <a:ext uri="{FF2B5EF4-FFF2-40B4-BE49-F238E27FC236}">
                <a16:creationId xmlns:a16="http://schemas.microsoft.com/office/drawing/2014/main" id="{4755D6DB-C226-4B10-A235-3026698F43AE}"/>
              </a:ext>
            </a:extLst>
          </p:cNvPr>
          <p:cNvSpPr txBox="1"/>
          <p:nvPr/>
        </p:nvSpPr>
        <p:spPr>
          <a:xfrm>
            <a:off x="80596" y="2122269"/>
            <a:ext cx="3060700" cy="646331"/>
          </a:xfrm>
          <a:prstGeom prst="rect">
            <a:avLst/>
          </a:prstGeom>
          <a:noFill/>
        </p:spPr>
        <p:txBody>
          <a:bodyPr vertOverflow="overflow" vert="horz" wrap="square" rtlCol="0" anchor="b" anchorCtr="1">
            <a:spAutoFit/>
          </a:bodyPr>
          <a:lstStyle/>
          <a:p>
            <a:pPr algn="ctr"/>
            <a:r>
              <a:rPr lang="en-US" b="1" dirty="0"/>
              <a:t>Waiting and it’s relevance in “Lead Time”</a:t>
            </a:r>
          </a:p>
        </p:txBody>
      </p:sp>
      <p:sp>
        <p:nvSpPr>
          <p:cNvPr id="8" name="TextBox 7">
            <a:extLst>
              <a:ext uri="{FF2B5EF4-FFF2-40B4-BE49-F238E27FC236}">
                <a16:creationId xmlns:a16="http://schemas.microsoft.com/office/drawing/2014/main" id="{CB08D23E-7737-40BD-ADD3-D2ED27CC668C}"/>
              </a:ext>
            </a:extLst>
          </p:cNvPr>
          <p:cNvSpPr txBox="1"/>
          <p:nvPr/>
        </p:nvSpPr>
        <p:spPr>
          <a:xfrm>
            <a:off x="80596" y="2819400"/>
            <a:ext cx="3060700" cy="1077218"/>
          </a:xfrm>
          <a:prstGeom prst="rect">
            <a:avLst/>
          </a:prstGeom>
          <a:noFill/>
        </p:spPr>
        <p:txBody>
          <a:bodyPr vertOverflow="overflow" vert="horz" wrap="square" rtlCol="0" anchor="t">
            <a:spAutoFit/>
          </a:bodyPr>
          <a:lstStyle/>
          <a:p>
            <a:pPr algn="ctr"/>
            <a:r>
              <a:rPr lang="en-US" sz="1600" dirty="0">
                <a:latin typeface="Open Sans"/>
                <a:ea typeface="Open Sans"/>
                <a:cs typeface="Open Sans"/>
              </a:rPr>
              <a:t>Waiting Time is the inactive phase in the Lead Time while Processing Time reflects only hands-on work.</a:t>
            </a:r>
          </a:p>
        </p:txBody>
      </p:sp>
      <p:sp>
        <p:nvSpPr>
          <p:cNvPr id="9" name="TextBox 8">
            <a:extLst>
              <a:ext uri="{FF2B5EF4-FFF2-40B4-BE49-F238E27FC236}">
                <a16:creationId xmlns:a16="http://schemas.microsoft.com/office/drawing/2014/main" id="{BE3474CB-D649-4E9A-BB6E-A81F392DC507}"/>
              </a:ext>
            </a:extLst>
          </p:cNvPr>
          <p:cNvSpPr txBox="1"/>
          <p:nvPr/>
        </p:nvSpPr>
        <p:spPr>
          <a:xfrm>
            <a:off x="8543778" y="2122269"/>
            <a:ext cx="3060700" cy="646331"/>
          </a:xfrm>
          <a:prstGeom prst="rect">
            <a:avLst/>
          </a:prstGeom>
          <a:noFill/>
        </p:spPr>
        <p:txBody>
          <a:bodyPr vertOverflow="overflow" vert="horz" wrap="square" rtlCol="0" anchor="b" anchorCtr="1">
            <a:spAutoFit/>
          </a:bodyPr>
          <a:lstStyle/>
          <a:p>
            <a:pPr algn="ctr"/>
            <a:r>
              <a:rPr lang="en-US" b="1" dirty="0"/>
              <a:t>ACTIVE WORK AND ITS SIGNIFICANCE</a:t>
            </a:r>
          </a:p>
        </p:txBody>
      </p:sp>
      <p:sp>
        <p:nvSpPr>
          <p:cNvPr id="10" name="TextBox 9">
            <a:extLst>
              <a:ext uri="{FF2B5EF4-FFF2-40B4-BE49-F238E27FC236}">
                <a16:creationId xmlns:a16="http://schemas.microsoft.com/office/drawing/2014/main" id="{EE79EAA4-A40E-4A54-9DF1-68802FF36A55}"/>
              </a:ext>
            </a:extLst>
          </p:cNvPr>
          <p:cNvSpPr txBox="1"/>
          <p:nvPr/>
        </p:nvSpPr>
        <p:spPr>
          <a:xfrm>
            <a:off x="8543778" y="2832100"/>
            <a:ext cx="3060700" cy="1320800"/>
          </a:xfrm>
          <a:prstGeom prst="rect">
            <a:avLst/>
          </a:prstGeom>
          <a:noFill/>
        </p:spPr>
        <p:txBody>
          <a:bodyPr vertOverflow="overflow" vert="horz" wrap="square" rtlCol="0" anchor="t">
            <a:spAutoFit/>
          </a:bodyPr>
          <a:lstStyle/>
          <a:p>
            <a:pPr algn="ctr"/>
            <a:r>
              <a:rPr lang="en-US" sz="1200" dirty="0">
                <a:latin typeface="Open Sans"/>
                <a:ea typeface="Open Sans"/>
                <a:cs typeface="Open Sans"/>
              </a:rPr>
              <a:t>Processing Time comprises the effort without interruption which is measured distinctly from total Lead Time.</a:t>
            </a:r>
          </a:p>
        </p:txBody>
      </p:sp>
      <p:sp>
        <p:nvSpPr>
          <p:cNvPr id="13" name="TextBox 12">
            <a:extLst>
              <a:ext uri="{FF2B5EF4-FFF2-40B4-BE49-F238E27FC236}">
                <a16:creationId xmlns:a16="http://schemas.microsoft.com/office/drawing/2014/main" id="{B5A0C90D-4333-47A5-F2B3-9A129B75821C}"/>
              </a:ext>
            </a:extLst>
          </p:cNvPr>
          <p:cNvSpPr txBox="1"/>
          <p:nvPr/>
        </p:nvSpPr>
        <p:spPr>
          <a:xfrm>
            <a:off x="4235450" y="4217034"/>
            <a:ext cx="3060700" cy="1323439"/>
          </a:xfrm>
          <a:prstGeom prst="rect">
            <a:avLst/>
          </a:prstGeom>
          <a:noFill/>
        </p:spPr>
        <p:txBody>
          <a:bodyPr vertOverflow="overflow" vert="horz" wrap="square" rtlCol="0" anchor="t">
            <a:spAutoFit/>
          </a:bodyPr>
          <a:lstStyle/>
          <a:p>
            <a:pPr algn="ctr"/>
            <a:r>
              <a:rPr lang="en-US" sz="1600" dirty="0">
                <a:latin typeface="Open Sans"/>
                <a:ea typeface="Open Sans"/>
                <a:cs typeface="Open Sans"/>
              </a:rPr>
              <a:t>Lead Time includes all time on graphics such as this, whereas processing time includes time from “work started” to “work completed.</a:t>
            </a:r>
          </a:p>
        </p:txBody>
      </p:sp>
    </p:spTree>
    <p:extLst>
      <p:ext uri="{BB962C8B-B14F-4D97-AF65-F5344CB8AC3E}">
        <p14:creationId xmlns:p14="http://schemas.microsoft.com/office/powerpoint/2010/main" val="80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546100" y="7112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dirty="0">
                <a:latin typeface="Montserrat ExtraBold"/>
              </a:rPr>
              <a:t>Deployment Lead Times</a:t>
            </a:r>
          </a:p>
        </p:txBody>
      </p:sp>
      <p:sp>
        <p:nvSpPr>
          <p:cNvPr id="4" name="Shape 1"/>
          <p:cNvSpPr/>
          <p:nvPr/>
        </p:nvSpPr>
        <p:spPr>
          <a:xfrm>
            <a:off x="1219200" y="1219200"/>
            <a:ext cx="1219200" cy="1219200"/>
          </a:xfrm>
          <a:prstGeom prst="line">
            <a:avLst/>
          </a:prstGeom>
          <a:noFill/>
          <a:ln/>
        </p:spPr>
        <p:txBody>
          <a:bodyPr/>
          <a:lstStyle/>
          <a:p>
            <a:endParaRPr lang="en-US"/>
          </a:p>
        </p:txBody>
      </p:sp>
      <p:sp>
        <p:nvSpPr>
          <p:cNvPr id="5" name="Text 2"/>
          <p:cNvSpPr/>
          <p:nvPr/>
        </p:nvSpPr>
        <p:spPr>
          <a:xfrm>
            <a:off x="743814" y="2032000"/>
            <a:ext cx="10704372" cy="12192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800" dirty="0"/>
              <a:t>Organizations face deployment lead times due to various constraints. This affects their agility and ability to deliver value. In many cases, tightly coupled systems, limited test environments, and reliance on manual approvals lead to frequent breakdowns in late-stage integrations. When this occurs, the value stream may look like Figure 1.2 below.</a:t>
            </a:r>
            <a:endParaRPr lang="en-US" sz="1800" dirty="0">
              <a:latin typeface="Open Sans"/>
              <a:ea typeface="Open Sans"/>
              <a:cs typeface="Open Sans"/>
            </a:endParaRPr>
          </a:p>
        </p:txBody>
      </p:sp>
      <p:pic>
        <p:nvPicPr>
          <p:cNvPr id="7" name="Picture 6">
            <a:extLst>
              <a:ext uri="{FF2B5EF4-FFF2-40B4-BE49-F238E27FC236}">
                <a16:creationId xmlns:a16="http://schemas.microsoft.com/office/drawing/2014/main" id="{8A723593-8233-AE38-A3C6-5FBB8A4732BC}"/>
              </a:ext>
            </a:extLst>
          </p:cNvPr>
          <p:cNvPicPr>
            <a:picLocks noChangeAspect="1"/>
          </p:cNvPicPr>
          <p:nvPr/>
        </p:nvPicPr>
        <p:blipFill>
          <a:blip r:embed="rId3"/>
          <a:stretch>
            <a:fillRect/>
          </a:stretch>
        </p:blipFill>
        <p:spPr>
          <a:xfrm>
            <a:off x="507301" y="3606801"/>
            <a:ext cx="11177397" cy="3048380"/>
          </a:xfrm>
          <a:prstGeom prst="rect">
            <a:avLst/>
          </a:prstGeom>
        </p:spPr>
      </p:pic>
    </p:spTree>
    <p:extLst>
      <p:ext uri="{BB962C8B-B14F-4D97-AF65-F5344CB8AC3E}">
        <p14:creationId xmlns:p14="http://schemas.microsoft.com/office/powerpoint/2010/main" val="50221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0820-2CEA-DCBE-860F-3089F49B07B5}"/>
              </a:ext>
            </a:extLst>
          </p:cNvPr>
          <p:cNvSpPr>
            <a:spLocks noGrp="1"/>
          </p:cNvSpPr>
          <p:nvPr>
            <p:ph type="title"/>
          </p:nvPr>
        </p:nvSpPr>
        <p:spPr>
          <a:xfrm>
            <a:off x="550863" y="1439997"/>
            <a:ext cx="4588535" cy="3978004"/>
          </a:xfrm>
        </p:spPr>
        <p:txBody>
          <a:bodyPr/>
          <a:lstStyle/>
          <a:p>
            <a:r>
              <a:rPr lang="en-US" dirty="0"/>
              <a:t>DevOps Ideal: Deployment Lead Times of Minutes</a:t>
            </a:r>
          </a:p>
        </p:txBody>
      </p:sp>
      <p:sp>
        <p:nvSpPr>
          <p:cNvPr id="3" name="Text Placeholder 2">
            <a:extLst>
              <a:ext uri="{FF2B5EF4-FFF2-40B4-BE49-F238E27FC236}">
                <a16:creationId xmlns:a16="http://schemas.microsoft.com/office/drawing/2014/main" id="{A825FC23-CBD8-778D-2176-3AA8884722C9}"/>
              </a:ext>
            </a:extLst>
          </p:cNvPr>
          <p:cNvSpPr>
            <a:spLocks noGrp="1"/>
          </p:cNvSpPr>
          <p:nvPr>
            <p:ph type="body" sz="quarter" idx="10"/>
          </p:nvPr>
        </p:nvSpPr>
        <p:spPr>
          <a:xfrm>
            <a:off x="5139399" y="798147"/>
            <a:ext cx="4686300" cy="1835149"/>
          </a:xfrm>
        </p:spPr>
        <p:txBody>
          <a:bodyPr/>
          <a:lstStyle/>
          <a:p>
            <a:r>
              <a:rPr lang="en-US" dirty="0"/>
              <a:t>DevOps aims to transform lengthy deployment lead times into minutes. Modular architectures allow teams to deploy independently, enhancing agility and responsiveness.</a:t>
            </a:r>
          </a:p>
        </p:txBody>
      </p:sp>
      <p:sp>
        <p:nvSpPr>
          <p:cNvPr id="4" name="Text Placeholder 3">
            <a:extLst>
              <a:ext uri="{FF2B5EF4-FFF2-40B4-BE49-F238E27FC236}">
                <a16:creationId xmlns:a16="http://schemas.microsoft.com/office/drawing/2014/main" id="{CE90EB10-7338-8FC7-55A6-8FF3667FE36F}"/>
              </a:ext>
            </a:extLst>
          </p:cNvPr>
          <p:cNvSpPr>
            <a:spLocks noGrp="1"/>
          </p:cNvSpPr>
          <p:nvPr>
            <p:ph type="body" sz="quarter" idx="11"/>
          </p:nvPr>
        </p:nvSpPr>
        <p:spPr>
          <a:xfrm>
            <a:off x="5139398" y="334433"/>
            <a:ext cx="4686300" cy="360000"/>
          </a:xfrm>
        </p:spPr>
        <p:txBody>
          <a:bodyPr/>
          <a:lstStyle/>
          <a:p>
            <a:r>
              <a:rPr lang="en-US" dirty="0"/>
              <a:t>AIMING FOR MINIMAL LEAD TIMES</a:t>
            </a:r>
          </a:p>
        </p:txBody>
      </p:sp>
      <p:sp>
        <p:nvSpPr>
          <p:cNvPr id="9" name="Text Placeholder 2">
            <a:extLst>
              <a:ext uri="{FF2B5EF4-FFF2-40B4-BE49-F238E27FC236}">
                <a16:creationId xmlns:a16="http://schemas.microsoft.com/office/drawing/2014/main" id="{A160B748-9521-7F79-36DB-8C6FB9C0EAAE}"/>
              </a:ext>
            </a:extLst>
          </p:cNvPr>
          <p:cNvSpPr txBox="1">
            <a:spLocks/>
          </p:cNvSpPr>
          <p:nvPr/>
        </p:nvSpPr>
        <p:spPr>
          <a:xfrm>
            <a:off x="7505701" y="2389556"/>
            <a:ext cx="4686300" cy="1835149"/>
          </a:xfrm>
          <a:prstGeom prst="rect">
            <a:avLst/>
          </a:prstGeom>
        </p:spPr>
        <p:txBody>
          <a:bodyPr vert="horz" lIns="91440" tIns="45720" rIns="91440" bIns="45720" rtlCol="0">
            <a:norm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goal is steered towards code changes being small and manageable.  Automated and exploratory testing can be performed against these small changes, reducing their risk of failure on a larger scale.  With this, small deployments are faster and easier to monitor.</a:t>
            </a:r>
          </a:p>
        </p:txBody>
      </p:sp>
      <p:sp>
        <p:nvSpPr>
          <p:cNvPr id="10" name="Text Placeholder 3">
            <a:extLst>
              <a:ext uri="{FF2B5EF4-FFF2-40B4-BE49-F238E27FC236}">
                <a16:creationId xmlns:a16="http://schemas.microsoft.com/office/drawing/2014/main" id="{296EC42B-4272-06F8-D32B-77F94BDE1D7F}"/>
              </a:ext>
            </a:extLst>
          </p:cNvPr>
          <p:cNvSpPr txBox="1">
            <a:spLocks/>
          </p:cNvSpPr>
          <p:nvPr/>
        </p:nvSpPr>
        <p:spPr>
          <a:xfrm>
            <a:off x="7505700" y="1925842"/>
            <a:ext cx="4686300" cy="360000"/>
          </a:xfrm>
          <a:prstGeom prst="rect">
            <a:avLst/>
          </a:prstGeom>
        </p:spPr>
        <p:txBody>
          <a:bodyPr vert="horz" lIns="91440" tIns="45720" rIns="91440" bIns="45720" rtlCol="0">
            <a:normAutofit/>
          </a:bodyPr>
          <a:lstStyle>
            <a:lvl1pPr marL="0" indent="0" algn="l" defTabSz="914377" rtl="0" eaLnBrk="1" latinLnBrk="0" hangingPunct="1">
              <a:lnSpc>
                <a:spcPct val="120000"/>
              </a:lnSpc>
              <a:spcBef>
                <a:spcPts val="1000"/>
              </a:spcBef>
              <a:buFont typeface="Arial" panose="020B0604020202020204" pitchFamily="34" charset="0"/>
              <a:buNone/>
              <a:defRPr sz="14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Frequent, Small Deployments</a:t>
            </a:r>
          </a:p>
        </p:txBody>
      </p:sp>
      <p:sp>
        <p:nvSpPr>
          <p:cNvPr id="11" name="Text Placeholder 2">
            <a:extLst>
              <a:ext uri="{FF2B5EF4-FFF2-40B4-BE49-F238E27FC236}">
                <a16:creationId xmlns:a16="http://schemas.microsoft.com/office/drawing/2014/main" id="{75B81696-2162-2DBC-1324-DC7E1398F086}"/>
              </a:ext>
            </a:extLst>
          </p:cNvPr>
          <p:cNvSpPr txBox="1">
            <a:spLocks/>
          </p:cNvSpPr>
          <p:nvPr/>
        </p:nvSpPr>
        <p:spPr>
          <a:xfrm>
            <a:off x="5784167" y="4612133"/>
            <a:ext cx="4686300" cy="1835149"/>
          </a:xfrm>
          <a:prstGeom prst="rect">
            <a:avLst/>
          </a:prstGeom>
        </p:spPr>
        <p:txBody>
          <a:bodyPr vert="horz" lIns="91440" tIns="45720" rIns="91440" bIns="45720" rtlCol="0">
            <a:norm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Another strategy is autonomy.  Teams will operate with high levels of autonomy and be independently deploying and managing their own code.  Autonomy then empowers the teams to act quickly and responsibly which reduces wait times.  </a:t>
            </a:r>
          </a:p>
        </p:txBody>
      </p:sp>
      <p:sp>
        <p:nvSpPr>
          <p:cNvPr id="12" name="Text Placeholder 3">
            <a:extLst>
              <a:ext uri="{FF2B5EF4-FFF2-40B4-BE49-F238E27FC236}">
                <a16:creationId xmlns:a16="http://schemas.microsoft.com/office/drawing/2014/main" id="{88A4A356-C611-2F10-C0FB-5F77F548BBCB}"/>
              </a:ext>
            </a:extLst>
          </p:cNvPr>
          <p:cNvSpPr txBox="1">
            <a:spLocks/>
          </p:cNvSpPr>
          <p:nvPr/>
        </p:nvSpPr>
        <p:spPr>
          <a:xfrm>
            <a:off x="5784166" y="4148419"/>
            <a:ext cx="4686300" cy="360000"/>
          </a:xfrm>
          <a:prstGeom prst="rect">
            <a:avLst/>
          </a:prstGeom>
        </p:spPr>
        <p:txBody>
          <a:bodyPr vert="horz" lIns="91440" tIns="45720" rIns="91440" bIns="45720" rtlCol="0">
            <a:normAutofit/>
          </a:bodyPr>
          <a:lstStyle>
            <a:lvl1pPr marL="0" indent="0" algn="l" defTabSz="914377" rtl="0" eaLnBrk="1" latinLnBrk="0" hangingPunct="1">
              <a:lnSpc>
                <a:spcPct val="120000"/>
              </a:lnSpc>
              <a:spcBef>
                <a:spcPts val="1000"/>
              </a:spcBef>
              <a:buFont typeface="Arial" panose="020B0604020202020204" pitchFamily="34" charset="0"/>
              <a:buNone/>
              <a:defRPr sz="14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Autonomy for Small Teams</a:t>
            </a:r>
          </a:p>
        </p:txBody>
      </p:sp>
    </p:spTree>
    <p:extLst>
      <p:ext uri="{BB962C8B-B14F-4D97-AF65-F5344CB8AC3E}">
        <p14:creationId xmlns:p14="http://schemas.microsoft.com/office/powerpoint/2010/main" val="2090885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247F5-8FE1-DC4D-E0C3-AF62DD01015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9308C3E-008B-5C74-2865-52ED965D662D}"/>
              </a:ext>
            </a:extLst>
          </p:cNvPr>
          <p:cNvSpPr>
            <a:spLocks noGrp="1"/>
          </p:cNvSpPr>
          <p:nvPr>
            <p:ph type="title"/>
          </p:nvPr>
        </p:nvSpPr>
        <p:spPr>
          <a:xfrm>
            <a:off x="639213" y="224929"/>
            <a:ext cx="10913571" cy="1649039"/>
          </a:xfrm>
        </p:spPr>
        <p:txBody>
          <a:bodyPr>
            <a:normAutofit/>
          </a:bodyPr>
          <a:lstStyle/>
          <a:p>
            <a:pPr algn="ctr"/>
            <a:r>
              <a:rPr lang="en-US" dirty="0"/>
              <a:t>Sources Cited:</a:t>
            </a:r>
          </a:p>
        </p:txBody>
      </p:sp>
      <p:sp>
        <p:nvSpPr>
          <p:cNvPr id="18" name="TextBox 17">
            <a:extLst>
              <a:ext uri="{FF2B5EF4-FFF2-40B4-BE49-F238E27FC236}">
                <a16:creationId xmlns:a16="http://schemas.microsoft.com/office/drawing/2014/main" id="{8975430E-A431-8C1F-42B6-2CE610AEEBBD}"/>
              </a:ext>
            </a:extLst>
          </p:cNvPr>
          <p:cNvSpPr txBox="1"/>
          <p:nvPr/>
        </p:nvSpPr>
        <p:spPr>
          <a:xfrm>
            <a:off x="844062" y="2025748"/>
            <a:ext cx="10708722" cy="1477328"/>
          </a:xfrm>
          <a:prstGeom prst="rect">
            <a:avLst/>
          </a:prstGeom>
          <a:noFill/>
        </p:spPr>
        <p:txBody>
          <a:bodyPr wrap="square" rtlCol="0">
            <a:spAutoFit/>
          </a:bodyPr>
          <a:lstStyle/>
          <a:p>
            <a:r>
              <a:rPr lang="en-US" dirty="0"/>
              <a:t>Kim, Gene; Humble, Jez; </a:t>
            </a:r>
            <a:r>
              <a:rPr lang="en-US" dirty="0" err="1"/>
              <a:t>Debois</a:t>
            </a:r>
            <a:r>
              <a:rPr lang="en-US" dirty="0"/>
              <a:t>, Patrick; Willis, John; </a:t>
            </a:r>
            <a:r>
              <a:rPr lang="en-US" dirty="0" err="1"/>
              <a:t>Forsgren</a:t>
            </a:r>
            <a:r>
              <a:rPr lang="en-US" dirty="0"/>
              <a:t>, Nicole. </a:t>
            </a:r>
            <a:r>
              <a:rPr lang="en-US" i="1" dirty="0"/>
              <a:t>The DevOps Handbook: How to Create World-Class Agility, Reliability, &amp; Security in Technology Organizations</a:t>
            </a:r>
            <a:r>
              <a:rPr lang="en-US" dirty="0"/>
              <a:t>. IT Revolution Press. Kindle Edition, p. 9-11.</a:t>
            </a:r>
          </a:p>
          <a:p>
            <a:endParaRPr lang="en-US" dirty="0"/>
          </a:p>
          <a:p>
            <a:endParaRPr lang="en-US" dirty="0"/>
          </a:p>
        </p:txBody>
      </p:sp>
    </p:spTree>
    <p:extLst>
      <p:ext uri="{BB962C8B-B14F-4D97-AF65-F5344CB8AC3E}">
        <p14:creationId xmlns:p14="http://schemas.microsoft.com/office/powerpoint/2010/main" val="2277654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55EFC4"/>
      </a:accent1>
      <a:accent2>
        <a:srgbClr val="81ECEC"/>
      </a:accent2>
      <a:accent3>
        <a:srgbClr val="74B9FF"/>
      </a:accent3>
      <a:accent4>
        <a:srgbClr val="A29BFE"/>
      </a:accent4>
      <a:accent5>
        <a:srgbClr val="FAB1A0"/>
      </a:accent5>
      <a:accent6>
        <a:srgbClr val="FF7675"/>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8630AA0-5A90-4040-9C6C-689B4671F9A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57</TotalTime>
  <Words>502</Words>
  <Application>Microsoft Office PowerPoint</Application>
  <PresentationFormat>Widescreen</PresentationFormat>
  <Paragraphs>34</Paragraphs>
  <Slides>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Aptos</vt:lpstr>
      <vt:lpstr>Aptos Display</vt:lpstr>
      <vt:lpstr>Arial</vt:lpstr>
      <vt:lpstr>Montserrat ExtraBold</vt:lpstr>
      <vt:lpstr>Open Sans</vt:lpstr>
      <vt:lpstr>Office Theme</vt:lpstr>
      <vt:lpstr>Mint</vt:lpstr>
      <vt:lpstr>The Technology Value Stream</vt:lpstr>
      <vt:lpstr>Introduction to the Technology Value Stream</vt:lpstr>
      <vt:lpstr>The Definition and Importance of “Lead Time”</vt:lpstr>
      <vt:lpstr>Defining “Processing Time”</vt:lpstr>
      <vt:lpstr>PowerPoint Presentation</vt:lpstr>
      <vt:lpstr>PowerPoint Presentation</vt:lpstr>
      <vt:lpstr>DevOps Ideal: Deployment Lead Times of Minutes</vt:lpstr>
      <vt:lpstr>Sources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Huffer</dc:creator>
  <cp:lastModifiedBy>Joe Huffer</cp:lastModifiedBy>
  <cp:revision>1</cp:revision>
  <dcterms:created xsi:type="dcterms:W3CDTF">2024-10-27T16:12:45Z</dcterms:created>
  <dcterms:modified xsi:type="dcterms:W3CDTF">2024-10-27T17:10:12Z</dcterms:modified>
</cp:coreProperties>
</file>