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57A14-253F-4D23-AC2C-E190743CD00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DD885C-BBA5-42F8-A3A9-E4645DA43097}">
      <dgm:prSet/>
      <dgm:spPr/>
      <dgm:t>
        <a:bodyPr/>
        <a:lstStyle/>
        <a:p>
          <a:r>
            <a:rPr lang="en-US"/>
            <a:t>Employees are Hopefully Satisfied!</a:t>
          </a:r>
        </a:p>
      </dgm:t>
    </dgm:pt>
    <dgm:pt modelId="{8A090164-E446-493D-87A0-536F5F80353D}" type="parTrans" cxnId="{4648683B-1DD4-4754-B8D7-8B0839E38946}">
      <dgm:prSet/>
      <dgm:spPr/>
      <dgm:t>
        <a:bodyPr/>
        <a:lstStyle/>
        <a:p>
          <a:endParaRPr lang="en-US"/>
        </a:p>
      </dgm:t>
    </dgm:pt>
    <dgm:pt modelId="{70F5D841-D74B-45D4-8141-EECA8334F0D5}" type="sibTrans" cxnId="{4648683B-1DD4-4754-B8D7-8B0839E38946}">
      <dgm:prSet/>
      <dgm:spPr/>
      <dgm:t>
        <a:bodyPr/>
        <a:lstStyle/>
        <a:p>
          <a:endParaRPr lang="en-US"/>
        </a:p>
      </dgm:t>
    </dgm:pt>
    <dgm:pt modelId="{7C377EDB-E349-443E-A030-733B6E7F3A33}">
      <dgm:prSet/>
      <dgm:spPr/>
      <dgm:t>
        <a:bodyPr/>
        <a:lstStyle/>
        <a:p>
          <a:r>
            <a:rPr lang="en-US"/>
            <a:t>A well-maintained on-call schedule helps handle after-hour needs of clients and can improve retention of clients and users.</a:t>
          </a:r>
        </a:p>
      </dgm:t>
    </dgm:pt>
    <dgm:pt modelId="{CA7431A9-0D42-4D74-9CB3-95DA86CB01D4}" type="parTrans" cxnId="{9D6F19DD-5212-4746-9123-3ECC4E1B2A51}">
      <dgm:prSet/>
      <dgm:spPr/>
      <dgm:t>
        <a:bodyPr/>
        <a:lstStyle/>
        <a:p>
          <a:endParaRPr lang="en-US"/>
        </a:p>
      </dgm:t>
    </dgm:pt>
    <dgm:pt modelId="{2AEFF114-369B-4848-B8E1-A050E8A94553}" type="sibTrans" cxnId="{9D6F19DD-5212-4746-9123-3ECC4E1B2A51}">
      <dgm:prSet/>
      <dgm:spPr/>
      <dgm:t>
        <a:bodyPr/>
        <a:lstStyle/>
        <a:p>
          <a:endParaRPr lang="en-US"/>
        </a:p>
      </dgm:t>
    </dgm:pt>
    <dgm:pt modelId="{57B66615-B315-4D0C-80E7-D2C0355A37D7}">
      <dgm:prSet/>
      <dgm:spPr/>
      <dgm:t>
        <a:bodyPr/>
        <a:lstStyle/>
        <a:p>
          <a:r>
            <a:rPr lang="en-US"/>
            <a:t>Improves Trust and Reliability of Technical Services Provided</a:t>
          </a:r>
        </a:p>
      </dgm:t>
    </dgm:pt>
    <dgm:pt modelId="{B83C7FB5-BD9F-46F9-865D-BFE3118FE599}" type="parTrans" cxnId="{5E64C23D-B834-4A6F-82DF-B9C09C59758C}">
      <dgm:prSet/>
      <dgm:spPr/>
      <dgm:t>
        <a:bodyPr/>
        <a:lstStyle/>
        <a:p>
          <a:endParaRPr lang="en-US"/>
        </a:p>
      </dgm:t>
    </dgm:pt>
    <dgm:pt modelId="{43C510BF-FE6A-4511-A8A2-1218258A28F2}" type="sibTrans" cxnId="{5E64C23D-B834-4A6F-82DF-B9C09C59758C}">
      <dgm:prSet/>
      <dgm:spPr/>
      <dgm:t>
        <a:bodyPr/>
        <a:lstStyle/>
        <a:p>
          <a:endParaRPr lang="en-US"/>
        </a:p>
      </dgm:t>
    </dgm:pt>
    <dgm:pt modelId="{7485B0E9-4925-4A3D-8694-22947BEC3A74}">
      <dgm:prSet/>
      <dgm:spPr/>
      <dgm:t>
        <a:bodyPr/>
        <a:lstStyle/>
        <a:p>
          <a:r>
            <a:rPr lang="en-US"/>
            <a:t>Faster and constant response to incidents – which then minimizes downtime.</a:t>
          </a:r>
        </a:p>
      </dgm:t>
    </dgm:pt>
    <dgm:pt modelId="{3FFA1A25-A521-464F-A43B-A4B7B848292E}" type="parTrans" cxnId="{FD3D5271-827B-48BC-8E47-3728D05A497A}">
      <dgm:prSet/>
      <dgm:spPr/>
      <dgm:t>
        <a:bodyPr/>
        <a:lstStyle/>
        <a:p>
          <a:endParaRPr lang="en-US"/>
        </a:p>
      </dgm:t>
    </dgm:pt>
    <dgm:pt modelId="{536A0971-2F7F-44AA-92FA-93F030D4671B}" type="sibTrans" cxnId="{FD3D5271-827B-48BC-8E47-3728D05A497A}">
      <dgm:prSet/>
      <dgm:spPr/>
      <dgm:t>
        <a:bodyPr/>
        <a:lstStyle/>
        <a:p>
          <a:endParaRPr lang="en-US"/>
        </a:p>
      </dgm:t>
    </dgm:pt>
    <dgm:pt modelId="{9E2FB83D-D40E-480E-BE05-7ABAE1AC37BF}">
      <dgm:prSet/>
      <dgm:spPr/>
      <dgm:t>
        <a:bodyPr/>
        <a:lstStyle/>
        <a:p>
          <a:r>
            <a:rPr lang="en-US"/>
            <a:t>Transparency and Accountability</a:t>
          </a:r>
        </a:p>
      </dgm:t>
    </dgm:pt>
    <dgm:pt modelId="{8BD61974-4C49-4687-9210-B1C9D0C25063}" type="parTrans" cxnId="{6E01A755-E458-4F0A-BCA0-727933B92259}">
      <dgm:prSet/>
      <dgm:spPr/>
      <dgm:t>
        <a:bodyPr/>
        <a:lstStyle/>
        <a:p>
          <a:endParaRPr lang="en-US"/>
        </a:p>
      </dgm:t>
    </dgm:pt>
    <dgm:pt modelId="{30589588-B040-4123-B006-51387FA10BC4}" type="sibTrans" cxnId="{6E01A755-E458-4F0A-BCA0-727933B92259}">
      <dgm:prSet/>
      <dgm:spPr/>
      <dgm:t>
        <a:bodyPr/>
        <a:lstStyle/>
        <a:p>
          <a:endParaRPr lang="en-US"/>
        </a:p>
      </dgm:t>
    </dgm:pt>
    <dgm:pt modelId="{4BA0D443-9C8C-40C1-A32A-A2593BE6899B}">
      <dgm:prSet/>
      <dgm:spPr/>
      <dgm:t>
        <a:bodyPr/>
        <a:lstStyle/>
        <a:p>
          <a:r>
            <a:rPr lang="en-US"/>
            <a:t>Clear schedules and roles prevent miscommunication during incidents.</a:t>
          </a:r>
        </a:p>
      </dgm:t>
    </dgm:pt>
    <dgm:pt modelId="{09D7D15C-18D6-4BD5-A330-1E69D6536EA8}" type="parTrans" cxnId="{2EBC5A8F-AD23-4147-A69F-235EFD0645BE}">
      <dgm:prSet/>
      <dgm:spPr/>
      <dgm:t>
        <a:bodyPr/>
        <a:lstStyle/>
        <a:p>
          <a:endParaRPr lang="en-US"/>
        </a:p>
      </dgm:t>
    </dgm:pt>
    <dgm:pt modelId="{2D76617F-0D97-48A7-8581-1E75FB4F1620}" type="sibTrans" cxnId="{2EBC5A8F-AD23-4147-A69F-235EFD0645BE}">
      <dgm:prSet/>
      <dgm:spPr/>
      <dgm:t>
        <a:bodyPr/>
        <a:lstStyle/>
        <a:p>
          <a:endParaRPr lang="en-US"/>
        </a:p>
      </dgm:t>
    </dgm:pt>
    <dgm:pt modelId="{86F99169-E003-44AD-96F6-223E18B19834}">
      <dgm:prSet/>
      <dgm:spPr/>
      <dgm:t>
        <a:bodyPr/>
        <a:lstStyle/>
        <a:p>
          <a:r>
            <a:rPr lang="en-US"/>
            <a:t>The intent is to build a culture of ownership and responsibility, fairly.</a:t>
          </a:r>
        </a:p>
      </dgm:t>
    </dgm:pt>
    <dgm:pt modelId="{EA28549A-6C7D-4358-BA8F-30BCF7DC46E4}" type="parTrans" cxnId="{EE7D5328-1B9C-4E3D-A496-D6C83E0A6961}">
      <dgm:prSet/>
      <dgm:spPr/>
      <dgm:t>
        <a:bodyPr/>
        <a:lstStyle/>
        <a:p>
          <a:endParaRPr lang="en-US"/>
        </a:p>
      </dgm:t>
    </dgm:pt>
    <dgm:pt modelId="{D7B9C8FE-FAB1-41F0-8510-74A27A186EFC}" type="sibTrans" cxnId="{EE7D5328-1B9C-4E3D-A496-D6C83E0A6961}">
      <dgm:prSet/>
      <dgm:spPr/>
      <dgm:t>
        <a:bodyPr/>
        <a:lstStyle/>
        <a:p>
          <a:endParaRPr lang="en-US"/>
        </a:p>
      </dgm:t>
    </dgm:pt>
    <dgm:pt modelId="{2D7DD978-2206-4F7B-88DA-69C03150B1E6}" type="pres">
      <dgm:prSet presAssocID="{B1857A14-253F-4D23-AC2C-E190743CD002}" presName="linear" presStyleCnt="0">
        <dgm:presLayoutVars>
          <dgm:animLvl val="lvl"/>
          <dgm:resizeHandles val="exact"/>
        </dgm:presLayoutVars>
      </dgm:prSet>
      <dgm:spPr/>
    </dgm:pt>
    <dgm:pt modelId="{52F896A6-954C-40F9-A927-B8A4BFBEA907}" type="pres">
      <dgm:prSet presAssocID="{5DDD885C-BBA5-42F8-A3A9-E4645DA430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A4FE09-1DB1-4472-90F6-7C0C7BCEA43B}" type="pres">
      <dgm:prSet presAssocID="{5DDD885C-BBA5-42F8-A3A9-E4645DA43097}" presName="childText" presStyleLbl="revTx" presStyleIdx="0" presStyleCnt="3">
        <dgm:presLayoutVars>
          <dgm:bulletEnabled val="1"/>
        </dgm:presLayoutVars>
      </dgm:prSet>
      <dgm:spPr/>
    </dgm:pt>
    <dgm:pt modelId="{4D29E196-7739-441C-BF71-AE86E79296E9}" type="pres">
      <dgm:prSet presAssocID="{57B66615-B315-4D0C-80E7-D2C0355A3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7BDB7A-87C4-4AB6-A952-E964947C51F7}" type="pres">
      <dgm:prSet presAssocID="{57B66615-B315-4D0C-80E7-D2C0355A37D7}" presName="childText" presStyleLbl="revTx" presStyleIdx="1" presStyleCnt="3">
        <dgm:presLayoutVars>
          <dgm:bulletEnabled val="1"/>
        </dgm:presLayoutVars>
      </dgm:prSet>
      <dgm:spPr/>
    </dgm:pt>
    <dgm:pt modelId="{06E90FEE-C46D-4BCC-91A9-4A6A700A49BF}" type="pres">
      <dgm:prSet presAssocID="{9E2FB83D-D40E-480E-BE05-7ABAE1AC37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944F38-39BA-46C8-A3D8-295220ADD441}" type="pres">
      <dgm:prSet presAssocID="{9E2FB83D-D40E-480E-BE05-7ABAE1AC37B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E7D5328-1B9C-4E3D-A496-D6C83E0A6961}" srcId="{9E2FB83D-D40E-480E-BE05-7ABAE1AC37BF}" destId="{86F99169-E003-44AD-96F6-223E18B19834}" srcOrd="1" destOrd="0" parTransId="{EA28549A-6C7D-4358-BA8F-30BCF7DC46E4}" sibTransId="{D7B9C8FE-FAB1-41F0-8510-74A27A186EFC}"/>
    <dgm:cxn modelId="{593B8928-E0C4-456B-9558-CA4486C3AA61}" type="presOf" srcId="{4BA0D443-9C8C-40C1-A32A-A2593BE6899B}" destId="{0D944F38-39BA-46C8-A3D8-295220ADD441}" srcOrd="0" destOrd="0" presId="urn:microsoft.com/office/officeart/2005/8/layout/vList2"/>
    <dgm:cxn modelId="{4648683B-1DD4-4754-B8D7-8B0839E38946}" srcId="{B1857A14-253F-4D23-AC2C-E190743CD002}" destId="{5DDD885C-BBA5-42F8-A3A9-E4645DA43097}" srcOrd="0" destOrd="0" parTransId="{8A090164-E446-493D-87A0-536F5F80353D}" sibTransId="{70F5D841-D74B-45D4-8141-EECA8334F0D5}"/>
    <dgm:cxn modelId="{5E64C23D-B834-4A6F-82DF-B9C09C59758C}" srcId="{B1857A14-253F-4D23-AC2C-E190743CD002}" destId="{57B66615-B315-4D0C-80E7-D2C0355A37D7}" srcOrd="1" destOrd="0" parTransId="{B83C7FB5-BD9F-46F9-865D-BFE3118FE599}" sibTransId="{43C510BF-FE6A-4511-A8A2-1218258A28F2}"/>
    <dgm:cxn modelId="{7D082B50-41AA-4783-8C05-AACA8CD3B6A1}" type="presOf" srcId="{57B66615-B315-4D0C-80E7-D2C0355A37D7}" destId="{4D29E196-7739-441C-BF71-AE86E79296E9}" srcOrd="0" destOrd="0" presId="urn:microsoft.com/office/officeart/2005/8/layout/vList2"/>
    <dgm:cxn modelId="{FD3D5271-827B-48BC-8E47-3728D05A497A}" srcId="{57B66615-B315-4D0C-80E7-D2C0355A37D7}" destId="{7485B0E9-4925-4A3D-8694-22947BEC3A74}" srcOrd="0" destOrd="0" parTransId="{3FFA1A25-A521-464F-A43B-A4B7B848292E}" sibTransId="{536A0971-2F7F-44AA-92FA-93F030D4671B}"/>
    <dgm:cxn modelId="{2A115F74-6780-424A-90E5-C55C5D8915BE}" type="presOf" srcId="{9E2FB83D-D40E-480E-BE05-7ABAE1AC37BF}" destId="{06E90FEE-C46D-4BCC-91A9-4A6A700A49BF}" srcOrd="0" destOrd="0" presId="urn:microsoft.com/office/officeart/2005/8/layout/vList2"/>
    <dgm:cxn modelId="{6E01A755-E458-4F0A-BCA0-727933B92259}" srcId="{B1857A14-253F-4D23-AC2C-E190743CD002}" destId="{9E2FB83D-D40E-480E-BE05-7ABAE1AC37BF}" srcOrd="2" destOrd="0" parTransId="{8BD61974-4C49-4687-9210-B1C9D0C25063}" sibTransId="{30589588-B040-4123-B006-51387FA10BC4}"/>
    <dgm:cxn modelId="{9185F855-8255-4134-8291-50EBA498C144}" type="presOf" srcId="{B1857A14-253F-4D23-AC2C-E190743CD002}" destId="{2D7DD978-2206-4F7B-88DA-69C03150B1E6}" srcOrd="0" destOrd="0" presId="urn:microsoft.com/office/officeart/2005/8/layout/vList2"/>
    <dgm:cxn modelId="{2EBC5A8F-AD23-4147-A69F-235EFD0645BE}" srcId="{9E2FB83D-D40E-480E-BE05-7ABAE1AC37BF}" destId="{4BA0D443-9C8C-40C1-A32A-A2593BE6899B}" srcOrd="0" destOrd="0" parTransId="{09D7D15C-18D6-4BD5-A330-1E69D6536EA8}" sibTransId="{2D76617F-0D97-48A7-8581-1E75FB4F1620}"/>
    <dgm:cxn modelId="{1508329B-932B-4C80-81FE-A9099489CC8F}" type="presOf" srcId="{7C377EDB-E349-443E-A030-733B6E7F3A33}" destId="{0FA4FE09-1DB1-4472-90F6-7C0C7BCEA43B}" srcOrd="0" destOrd="0" presId="urn:microsoft.com/office/officeart/2005/8/layout/vList2"/>
    <dgm:cxn modelId="{F0C9739C-B6B3-434C-ACF3-1EB4F3857EDE}" type="presOf" srcId="{7485B0E9-4925-4A3D-8694-22947BEC3A74}" destId="{D77BDB7A-87C4-4AB6-A952-E964947C51F7}" srcOrd="0" destOrd="0" presId="urn:microsoft.com/office/officeart/2005/8/layout/vList2"/>
    <dgm:cxn modelId="{0FDB3EB5-8D99-4203-85E0-B9C4DB117690}" type="presOf" srcId="{5DDD885C-BBA5-42F8-A3A9-E4645DA43097}" destId="{52F896A6-954C-40F9-A927-B8A4BFBEA907}" srcOrd="0" destOrd="0" presId="urn:microsoft.com/office/officeart/2005/8/layout/vList2"/>
    <dgm:cxn modelId="{E67150C9-11FE-421A-BA6E-F1BCE892FD50}" type="presOf" srcId="{86F99169-E003-44AD-96F6-223E18B19834}" destId="{0D944F38-39BA-46C8-A3D8-295220ADD441}" srcOrd="0" destOrd="1" presId="urn:microsoft.com/office/officeart/2005/8/layout/vList2"/>
    <dgm:cxn modelId="{9D6F19DD-5212-4746-9123-3ECC4E1B2A51}" srcId="{5DDD885C-BBA5-42F8-A3A9-E4645DA43097}" destId="{7C377EDB-E349-443E-A030-733B6E7F3A33}" srcOrd="0" destOrd="0" parTransId="{CA7431A9-0D42-4D74-9CB3-95DA86CB01D4}" sibTransId="{2AEFF114-369B-4848-B8E1-A050E8A94553}"/>
    <dgm:cxn modelId="{BBCB094C-4024-49AF-8BD9-2EFDF680E5CB}" type="presParOf" srcId="{2D7DD978-2206-4F7B-88DA-69C03150B1E6}" destId="{52F896A6-954C-40F9-A927-B8A4BFBEA907}" srcOrd="0" destOrd="0" presId="urn:microsoft.com/office/officeart/2005/8/layout/vList2"/>
    <dgm:cxn modelId="{53945899-30DF-4D98-B192-BEECD72EB4EB}" type="presParOf" srcId="{2D7DD978-2206-4F7B-88DA-69C03150B1E6}" destId="{0FA4FE09-1DB1-4472-90F6-7C0C7BCEA43B}" srcOrd="1" destOrd="0" presId="urn:microsoft.com/office/officeart/2005/8/layout/vList2"/>
    <dgm:cxn modelId="{9C0523D9-9958-4180-91AC-6CAB95A5261D}" type="presParOf" srcId="{2D7DD978-2206-4F7B-88DA-69C03150B1E6}" destId="{4D29E196-7739-441C-BF71-AE86E79296E9}" srcOrd="2" destOrd="0" presId="urn:microsoft.com/office/officeart/2005/8/layout/vList2"/>
    <dgm:cxn modelId="{45621A03-3B64-4F24-B562-5BB892DACD7A}" type="presParOf" srcId="{2D7DD978-2206-4F7B-88DA-69C03150B1E6}" destId="{D77BDB7A-87C4-4AB6-A952-E964947C51F7}" srcOrd="3" destOrd="0" presId="urn:microsoft.com/office/officeart/2005/8/layout/vList2"/>
    <dgm:cxn modelId="{357B9AC5-F1A2-48FE-980D-218975540FA0}" type="presParOf" srcId="{2D7DD978-2206-4F7B-88DA-69C03150B1E6}" destId="{06E90FEE-C46D-4BCC-91A9-4A6A700A49BF}" srcOrd="4" destOrd="0" presId="urn:microsoft.com/office/officeart/2005/8/layout/vList2"/>
    <dgm:cxn modelId="{3C142665-2AFA-4226-A4A4-47FFD9184E1F}" type="presParOf" srcId="{2D7DD978-2206-4F7B-88DA-69C03150B1E6}" destId="{0D944F38-39BA-46C8-A3D8-295220ADD4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DE5B9-B826-4A40-A8EE-4AE9A6B120C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14507D-A8CF-4929-A825-752E0153341A}">
      <dgm:prSet/>
      <dgm:spPr/>
      <dgm:t>
        <a:bodyPr/>
        <a:lstStyle/>
        <a:p>
          <a:r>
            <a:rPr lang="en-US"/>
            <a:t>What this means in terms of Pager Rotation:</a:t>
          </a:r>
        </a:p>
      </dgm:t>
    </dgm:pt>
    <dgm:pt modelId="{AD4A296B-27AA-47CB-931E-A72FDAA8BC5C}" type="parTrans" cxnId="{772A9F09-7F98-48D6-850C-567DFECEC1B8}">
      <dgm:prSet/>
      <dgm:spPr/>
      <dgm:t>
        <a:bodyPr/>
        <a:lstStyle/>
        <a:p>
          <a:endParaRPr lang="en-US"/>
        </a:p>
      </dgm:t>
    </dgm:pt>
    <dgm:pt modelId="{22F30878-CA08-4E0A-A695-FB61DFB06B20}" type="sibTrans" cxnId="{772A9F09-7F98-48D6-850C-567DFECEC1B8}">
      <dgm:prSet/>
      <dgm:spPr/>
      <dgm:t>
        <a:bodyPr/>
        <a:lstStyle/>
        <a:p>
          <a:endParaRPr lang="en-US"/>
        </a:p>
      </dgm:t>
    </dgm:pt>
    <dgm:pt modelId="{FA211E62-F9FA-46E0-ABEE-83CF8F3C1159}">
      <dgm:prSet/>
      <dgm:spPr/>
      <dgm:t>
        <a:bodyPr/>
        <a:lstStyle/>
        <a:p>
          <a:r>
            <a:rPr lang="en-US"/>
            <a:t>Developers will own the services they build, driving them to create resilient and long-standing systems.</a:t>
          </a:r>
        </a:p>
      </dgm:t>
    </dgm:pt>
    <dgm:pt modelId="{1573F4FA-AC75-428D-BB65-B3321CA51901}" type="parTrans" cxnId="{D13E3D78-84C1-4C21-ADDF-E5961043CBC4}">
      <dgm:prSet/>
      <dgm:spPr/>
      <dgm:t>
        <a:bodyPr/>
        <a:lstStyle/>
        <a:p>
          <a:endParaRPr lang="en-US"/>
        </a:p>
      </dgm:t>
    </dgm:pt>
    <dgm:pt modelId="{12BD1EFE-12E9-49EC-9EAD-BD342C900992}" type="sibTrans" cxnId="{D13E3D78-84C1-4C21-ADDF-E5961043CBC4}">
      <dgm:prSet/>
      <dgm:spPr/>
      <dgm:t>
        <a:bodyPr/>
        <a:lstStyle/>
        <a:p>
          <a:endParaRPr lang="en-US"/>
        </a:p>
      </dgm:t>
    </dgm:pt>
    <dgm:pt modelId="{7F005B2C-9C03-445D-86EE-3A383461D3F2}">
      <dgm:prSet/>
      <dgm:spPr/>
      <dgm:t>
        <a:bodyPr/>
        <a:lstStyle/>
        <a:p>
          <a:r>
            <a:rPr lang="en-US"/>
            <a:t>Breaks down silos between development and operations for smoother collaboration and faster processing times.</a:t>
          </a:r>
        </a:p>
      </dgm:t>
    </dgm:pt>
    <dgm:pt modelId="{F0D8D5B9-C1A9-4F8E-9454-C7591E61B3CB}" type="parTrans" cxnId="{1B26EF74-CB4A-44C6-AB0E-1AAF1B95D803}">
      <dgm:prSet/>
      <dgm:spPr/>
      <dgm:t>
        <a:bodyPr/>
        <a:lstStyle/>
        <a:p>
          <a:endParaRPr lang="en-US"/>
        </a:p>
      </dgm:t>
    </dgm:pt>
    <dgm:pt modelId="{A25BFB81-586D-4FA0-9E73-837968DCA6CF}" type="sibTrans" cxnId="{1B26EF74-CB4A-44C6-AB0E-1AAF1B95D803}">
      <dgm:prSet/>
      <dgm:spPr/>
      <dgm:t>
        <a:bodyPr/>
        <a:lstStyle/>
        <a:p>
          <a:endParaRPr lang="en-US"/>
        </a:p>
      </dgm:t>
    </dgm:pt>
    <dgm:pt modelId="{92907B67-F45A-4FCF-89DB-1D7DFC4F9E7A}">
      <dgm:prSet/>
      <dgm:spPr/>
      <dgm:t>
        <a:bodyPr/>
        <a:lstStyle/>
        <a:p>
          <a:r>
            <a:rPr lang="en-US"/>
            <a:t>Examples of Implementation:</a:t>
          </a:r>
        </a:p>
      </dgm:t>
    </dgm:pt>
    <dgm:pt modelId="{F65F91E9-11F9-4D7B-A0D6-FBBB03407AC2}" type="parTrans" cxnId="{C16AF6DE-C0EC-4F8D-A928-9FD4EB55AF0D}">
      <dgm:prSet/>
      <dgm:spPr/>
      <dgm:t>
        <a:bodyPr/>
        <a:lstStyle/>
        <a:p>
          <a:endParaRPr lang="en-US"/>
        </a:p>
      </dgm:t>
    </dgm:pt>
    <dgm:pt modelId="{42FC0EB2-1AC7-44C2-8927-7AFDFC040584}" type="sibTrans" cxnId="{C16AF6DE-C0EC-4F8D-A928-9FD4EB55AF0D}">
      <dgm:prSet/>
      <dgm:spPr/>
      <dgm:t>
        <a:bodyPr/>
        <a:lstStyle/>
        <a:p>
          <a:endParaRPr lang="en-US"/>
        </a:p>
      </dgm:t>
    </dgm:pt>
    <dgm:pt modelId="{828B2141-AC89-4513-BA47-E21EA5435E4C}">
      <dgm:prSet/>
      <dgm:spPr/>
      <dgm:t>
        <a:bodyPr/>
        <a:lstStyle/>
        <a:p>
          <a:r>
            <a:rPr lang="en-US"/>
            <a:t>Cross-functional teams with consistent ticket closing times (SLAs where I work)</a:t>
          </a:r>
        </a:p>
      </dgm:t>
    </dgm:pt>
    <dgm:pt modelId="{CEF71FC2-1A4E-4DE8-894B-C789F10625EF}" type="parTrans" cxnId="{D85CD4E8-D360-4FC8-9713-39CD7B4DEE04}">
      <dgm:prSet/>
      <dgm:spPr/>
      <dgm:t>
        <a:bodyPr/>
        <a:lstStyle/>
        <a:p>
          <a:endParaRPr lang="en-US"/>
        </a:p>
      </dgm:t>
    </dgm:pt>
    <dgm:pt modelId="{1259A43C-7D76-47C6-A873-950BCEF29361}" type="sibTrans" cxnId="{D85CD4E8-D360-4FC8-9713-39CD7B4DEE04}">
      <dgm:prSet/>
      <dgm:spPr/>
      <dgm:t>
        <a:bodyPr/>
        <a:lstStyle/>
        <a:p>
          <a:endParaRPr lang="en-US"/>
        </a:p>
      </dgm:t>
    </dgm:pt>
    <dgm:pt modelId="{69A53FF7-0C22-48E4-8014-8A95154C06CB}">
      <dgm:prSet/>
      <dgm:spPr/>
      <dgm:t>
        <a:bodyPr/>
        <a:lstStyle/>
        <a:p>
          <a:r>
            <a:rPr lang="en-US"/>
            <a:t>Developers receive training to support their own services in production.</a:t>
          </a:r>
        </a:p>
      </dgm:t>
    </dgm:pt>
    <dgm:pt modelId="{84822ABC-3A9E-4DB1-AEAA-601408A39FC0}" type="parTrans" cxnId="{D5C67071-FBEF-4284-8F91-C5C11CB6CAF9}">
      <dgm:prSet/>
      <dgm:spPr/>
      <dgm:t>
        <a:bodyPr/>
        <a:lstStyle/>
        <a:p>
          <a:endParaRPr lang="en-US"/>
        </a:p>
      </dgm:t>
    </dgm:pt>
    <dgm:pt modelId="{A531F8B7-FEB0-4A11-8651-9FC97C7E06A6}" type="sibTrans" cxnId="{D5C67071-FBEF-4284-8F91-C5C11CB6CAF9}">
      <dgm:prSet/>
      <dgm:spPr/>
      <dgm:t>
        <a:bodyPr/>
        <a:lstStyle/>
        <a:p>
          <a:endParaRPr lang="en-US"/>
        </a:p>
      </dgm:t>
    </dgm:pt>
    <dgm:pt modelId="{C372FFE0-EE47-4F4B-9FB2-4C093CBBF8B0}">
      <dgm:prSet/>
      <dgm:spPr/>
      <dgm:t>
        <a:bodyPr/>
        <a:lstStyle/>
        <a:p>
          <a:r>
            <a:rPr lang="en-US"/>
            <a:t>The Outcome, Optimistically, is a stronger, more unified team and improved product reliability, as well as improved confidence that issues will be maintained at all times.</a:t>
          </a:r>
        </a:p>
      </dgm:t>
    </dgm:pt>
    <dgm:pt modelId="{2C133B46-245C-4F76-80FB-3CB779ED4811}" type="parTrans" cxnId="{15B096CA-9D53-4426-839C-8F8F9AEBDE14}">
      <dgm:prSet/>
      <dgm:spPr/>
      <dgm:t>
        <a:bodyPr/>
        <a:lstStyle/>
        <a:p>
          <a:endParaRPr lang="en-US"/>
        </a:p>
      </dgm:t>
    </dgm:pt>
    <dgm:pt modelId="{5A9FBE95-FDFE-4488-8DBB-545CBCEA9DD3}" type="sibTrans" cxnId="{15B096CA-9D53-4426-839C-8F8F9AEBDE14}">
      <dgm:prSet/>
      <dgm:spPr/>
      <dgm:t>
        <a:bodyPr/>
        <a:lstStyle/>
        <a:p>
          <a:endParaRPr lang="en-US"/>
        </a:p>
      </dgm:t>
    </dgm:pt>
    <dgm:pt modelId="{3F98C59F-BA89-4F74-A194-27898853C4AF}" type="pres">
      <dgm:prSet presAssocID="{618DE5B9-B826-4A40-A8EE-4AE9A6B120CC}" presName="Name0" presStyleCnt="0">
        <dgm:presLayoutVars>
          <dgm:dir/>
          <dgm:animLvl val="lvl"/>
          <dgm:resizeHandles val="exact"/>
        </dgm:presLayoutVars>
      </dgm:prSet>
      <dgm:spPr/>
    </dgm:pt>
    <dgm:pt modelId="{DDB0ABE2-D68F-41D2-AB50-5D4F7BDA85A6}" type="pres">
      <dgm:prSet presAssocID="{C372FFE0-EE47-4F4B-9FB2-4C093CBBF8B0}" presName="boxAndChildren" presStyleCnt="0"/>
      <dgm:spPr/>
    </dgm:pt>
    <dgm:pt modelId="{6D7529E3-A381-4CC5-8F45-B0E71184DAC9}" type="pres">
      <dgm:prSet presAssocID="{C372FFE0-EE47-4F4B-9FB2-4C093CBBF8B0}" presName="parentTextBox" presStyleLbl="node1" presStyleIdx="0" presStyleCnt="3"/>
      <dgm:spPr/>
    </dgm:pt>
    <dgm:pt modelId="{E98D5F5A-E3EF-4D2B-A1C7-F635A3903C10}" type="pres">
      <dgm:prSet presAssocID="{42FC0EB2-1AC7-44C2-8927-7AFDFC040584}" presName="sp" presStyleCnt="0"/>
      <dgm:spPr/>
    </dgm:pt>
    <dgm:pt modelId="{D891B1B2-7172-4688-ACEA-BC467C9ADF9A}" type="pres">
      <dgm:prSet presAssocID="{92907B67-F45A-4FCF-89DB-1D7DFC4F9E7A}" presName="arrowAndChildren" presStyleCnt="0"/>
      <dgm:spPr/>
    </dgm:pt>
    <dgm:pt modelId="{4E06C203-2C47-4497-9636-4254C1C9367A}" type="pres">
      <dgm:prSet presAssocID="{92907B67-F45A-4FCF-89DB-1D7DFC4F9E7A}" presName="parentTextArrow" presStyleLbl="node1" presStyleIdx="0" presStyleCnt="3"/>
      <dgm:spPr/>
    </dgm:pt>
    <dgm:pt modelId="{043B64C4-E6CD-4BE4-9327-86D983D16B9B}" type="pres">
      <dgm:prSet presAssocID="{92907B67-F45A-4FCF-89DB-1D7DFC4F9E7A}" presName="arrow" presStyleLbl="node1" presStyleIdx="1" presStyleCnt="3"/>
      <dgm:spPr/>
    </dgm:pt>
    <dgm:pt modelId="{98FB3383-ED33-465E-881B-7BA05E1D6CC8}" type="pres">
      <dgm:prSet presAssocID="{92907B67-F45A-4FCF-89DB-1D7DFC4F9E7A}" presName="descendantArrow" presStyleCnt="0"/>
      <dgm:spPr/>
    </dgm:pt>
    <dgm:pt modelId="{858B84F5-4DFB-4256-BAD7-70B52A086DC7}" type="pres">
      <dgm:prSet presAssocID="{828B2141-AC89-4513-BA47-E21EA5435E4C}" presName="childTextArrow" presStyleLbl="fgAccFollowNode1" presStyleIdx="0" presStyleCnt="4">
        <dgm:presLayoutVars>
          <dgm:bulletEnabled val="1"/>
        </dgm:presLayoutVars>
      </dgm:prSet>
      <dgm:spPr/>
    </dgm:pt>
    <dgm:pt modelId="{5A69F445-F722-4074-B2BC-0907208B163C}" type="pres">
      <dgm:prSet presAssocID="{69A53FF7-0C22-48E4-8014-8A95154C06CB}" presName="childTextArrow" presStyleLbl="fgAccFollowNode1" presStyleIdx="1" presStyleCnt="4">
        <dgm:presLayoutVars>
          <dgm:bulletEnabled val="1"/>
        </dgm:presLayoutVars>
      </dgm:prSet>
      <dgm:spPr/>
    </dgm:pt>
    <dgm:pt modelId="{E9153BF2-1DA6-457C-B92B-54D97BC9F380}" type="pres">
      <dgm:prSet presAssocID="{22F30878-CA08-4E0A-A695-FB61DFB06B20}" presName="sp" presStyleCnt="0"/>
      <dgm:spPr/>
    </dgm:pt>
    <dgm:pt modelId="{6CA44D0C-9442-4A7D-A993-4F442F570877}" type="pres">
      <dgm:prSet presAssocID="{A914507D-A8CF-4929-A825-752E0153341A}" presName="arrowAndChildren" presStyleCnt="0"/>
      <dgm:spPr/>
    </dgm:pt>
    <dgm:pt modelId="{4F857364-48B0-481F-87D2-E913F60BAF99}" type="pres">
      <dgm:prSet presAssocID="{A914507D-A8CF-4929-A825-752E0153341A}" presName="parentTextArrow" presStyleLbl="node1" presStyleIdx="1" presStyleCnt="3"/>
      <dgm:spPr/>
    </dgm:pt>
    <dgm:pt modelId="{853E1821-C9E4-4220-90D1-11568FB8B27C}" type="pres">
      <dgm:prSet presAssocID="{A914507D-A8CF-4929-A825-752E0153341A}" presName="arrow" presStyleLbl="node1" presStyleIdx="2" presStyleCnt="3"/>
      <dgm:spPr/>
    </dgm:pt>
    <dgm:pt modelId="{FDFBEAFF-BF4E-463B-9358-A3BF34CEAA4A}" type="pres">
      <dgm:prSet presAssocID="{A914507D-A8CF-4929-A825-752E0153341A}" presName="descendantArrow" presStyleCnt="0"/>
      <dgm:spPr/>
    </dgm:pt>
    <dgm:pt modelId="{1034122D-BC7E-418A-8712-DC09183B2339}" type="pres">
      <dgm:prSet presAssocID="{FA211E62-F9FA-46E0-ABEE-83CF8F3C1159}" presName="childTextArrow" presStyleLbl="fgAccFollowNode1" presStyleIdx="2" presStyleCnt="4">
        <dgm:presLayoutVars>
          <dgm:bulletEnabled val="1"/>
        </dgm:presLayoutVars>
      </dgm:prSet>
      <dgm:spPr/>
    </dgm:pt>
    <dgm:pt modelId="{1D64EF80-16C1-4A66-B602-3428B16B0F1D}" type="pres">
      <dgm:prSet presAssocID="{7F005B2C-9C03-445D-86EE-3A383461D3F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772A9F09-7F98-48D6-850C-567DFECEC1B8}" srcId="{618DE5B9-B826-4A40-A8EE-4AE9A6B120CC}" destId="{A914507D-A8CF-4929-A825-752E0153341A}" srcOrd="0" destOrd="0" parTransId="{AD4A296B-27AA-47CB-931E-A72FDAA8BC5C}" sibTransId="{22F30878-CA08-4E0A-A695-FB61DFB06B20}"/>
    <dgm:cxn modelId="{5797742B-F4FD-4A1A-9AFD-2188AC6082A7}" type="presOf" srcId="{618DE5B9-B826-4A40-A8EE-4AE9A6B120CC}" destId="{3F98C59F-BA89-4F74-A194-27898853C4AF}" srcOrd="0" destOrd="0" presId="urn:microsoft.com/office/officeart/2005/8/layout/process4"/>
    <dgm:cxn modelId="{0458556A-0789-4D0A-8376-52EB45D76EE8}" type="presOf" srcId="{69A53FF7-0C22-48E4-8014-8A95154C06CB}" destId="{5A69F445-F722-4074-B2BC-0907208B163C}" srcOrd="0" destOrd="0" presId="urn:microsoft.com/office/officeart/2005/8/layout/process4"/>
    <dgm:cxn modelId="{D5C67071-FBEF-4284-8F91-C5C11CB6CAF9}" srcId="{92907B67-F45A-4FCF-89DB-1D7DFC4F9E7A}" destId="{69A53FF7-0C22-48E4-8014-8A95154C06CB}" srcOrd="1" destOrd="0" parTransId="{84822ABC-3A9E-4DB1-AEAA-601408A39FC0}" sibTransId="{A531F8B7-FEB0-4A11-8651-9FC97C7E06A6}"/>
    <dgm:cxn modelId="{814FA273-9BE1-4929-ABC6-00D37F0062B4}" type="presOf" srcId="{7F005B2C-9C03-445D-86EE-3A383461D3F2}" destId="{1D64EF80-16C1-4A66-B602-3428B16B0F1D}" srcOrd="0" destOrd="0" presId="urn:microsoft.com/office/officeart/2005/8/layout/process4"/>
    <dgm:cxn modelId="{9874BD73-9B69-4421-9BF6-1CA8C0C0B14B}" type="presOf" srcId="{C372FFE0-EE47-4F4B-9FB2-4C093CBBF8B0}" destId="{6D7529E3-A381-4CC5-8F45-B0E71184DAC9}" srcOrd="0" destOrd="0" presId="urn:microsoft.com/office/officeart/2005/8/layout/process4"/>
    <dgm:cxn modelId="{1B26EF74-CB4A-44C6-AB0E-1AAF1B95D803}" srcId="{A914507D-A8CF-4929-A825-752E0153341A}" destId="{7F005B2C-9C03-445D-86EE-3A383461D3F2}" srcOrd="1" destOrd="0" parTransId="{F0D8D5B9-C1A9-4F8E-9454-C7591E61B3CB}" sibTransId="{A25BFB81-586D-4FA0-9E73-837968DCA6CF}"/>
    <dgm:cxn modelId="{D13E3D78-84C1-4C21-ADDF-E5961043CBC4}" srcId="{A914507D-A8CF-4929-A825-752E0153341A}" destId="{FA211E62-F9FA-46E0-ABEE-83CF8F3C1159}" srcOrd="0" destOrd="0" parTransId="{1573F4FA-AC75-428D-BB65-B3321CA51901}" sibTransId="{12BD1EFE-12E9-49EC-9EAD-BD342C900992}"/>
    <dgm:cxn modelId="{ED19D986-E8A1-49AA-90CA-7D7881AF69F1}" type="presOf" srcId="{FA211E62-F9FA-46E0-ABEE-83CF8F3C1159}" destId="{1034122D-BC7E-418A-8712-DC09183B2339}" srcOrd="0" destOrd="0" presId="urn:microsoft.com/office/officeart/2005/8/layout/process4"/>
    <dgm:cxn modelId="{00122096-C95B-4FF6-880F-25F95B2BD7AC}" type="presOf" srcId="{828B2141-AC89-4513-BA47-E21EA5435E4C}" destId="{858B84F5-4DFB-4256-BAD7-70B52A086DC7}" srcOrd="0" destOrd="0" presId="urn:microsoft.com/office/officeart/2005/8/layout/process4"/>
    <dgm:cxn modelId="{9F0B22A1-AAB1-499F-94EB-487C29B27D4F}" type="presOf" srcId="{92907B67-F45A-4FCF-89DB-1D7DFC4F9E7A}" destId="{4E06C203-2C47-4497-9636-4254C1C9367A}" srcOrd="0" destOrd="0" presId="urn:microsoft.com/office/officeart/2005/8/layout/process4"/>
    <dgm:cxn modelId="{7934C1C3-CAC6-41E6-89AC-077A49CAC249}" type="presOf" srcId="{92907B67-F45A-4FCF-89DB-1D7DFC4F9E7A}" destId="{043B64C4-E6CD-4BE4-9327-86D983D16B9B}" srcOrd="1" destOrd="0" presId="urn:microsoft.com/office/officeart/2005/8/layout/process4"/>
    <dgm:cxn modelId="{15B096CA-9D53-4426-839C-8F8F9AEBDE14}" srcId="{618DE5B9-B826-4A40-A8EE-4AE9A6B120CC}" destId="{C372FFE0-EE47-4F4B-9FB2-4C093CBBF8B0}" srcOrd="2" destOrd="0" parTransId="{2C133B46-245C-4F76-80FB-3CB779ED4811}" sibTransId="{5A9FBE95-FDFE-4488-8DBB-545CBCEA9DD3}"/>
    <dgm:cxn modelId="{C16AF6DE-C0EC-4F8D-A928-9FD4EB55AF0D}" srcId="{618DE5B9-B826-4A40-A8EE-4AE9A6B120CC}" destId="{92907B67-F45A-4FCF-89DB-1D7DFC4F9E7A}" srcOrd="1" destOrd="0" parTransId="{F65F91E9-11F9-4D7B-A0D6-FBBB03407AC2}" sibTransId="{42FC0EB2-1AC7-44C2-8927-7AFDFC040584}"/>
    <dgm:cxn modelId="{175DBDE1-DFE9-4461-A93B-C407285AEA34}" type="presOf" srcId="{A914507D-A8CF-4929-A825-752E0153341A}" destId="{853E1821-C9E4-4220-90D1-11568FB8B27C}" srcOrd="1" destOrd="0" presId="urn:microsoft.com/office/officeart/2005/8/layout/process4"/>
    <dgm:cxn modelId="{D85CD4E8-D360-4FC8-9713-39CD7B4DEE04}" srcId="{92907B67-F45A-4FCF-89DB-1D7DFC4F9E7A}" destId="{828B2141-AC89-4513-BA47-E21EA5435E4C}" srcOrd="0" destOrd="0" parTransId="{CEF71FC2-1A4E-4DE8-894B-C789F10625EF}" sibTransId="{1259A43C-7D76-47C6-A873-950BCEF29361}"/>
    <dgm:cxn modelId="{7E15FBEF-7D2D-430C-AD95-7E334FD747ED}" type="presOf" srcId="{A914507D-A8CF-4929-A825-752E0153341A}" destId="{4F857364-48B0-481F-87D2-E913F60BAF99}" srcOrd="0" destOrd="0" presId="urn:microsoft.com/office/officeart/2005/8/layout/process4"/>
    <dgm:cxn modelId="{D9043DB4-5EF2-4ECC-B807-4903B7A69FF3}" type="presParOf" srcId="{3F98C59F-BA89-4F74-A194-27898853C4AF}" destId="{DDB0ABE2-D68F-41D2-AB50-5D4F7BDA85A6}" srcOrd="0" destOrd="0" presId="urn:microsoft.com/office/officeart/2005/8/layout/process4"/>
    <dgm:cxn modelId="{CAAEADFF-54A0-44FA-A7B1-A8D078F591F3}" type="presParOf" srcId="{DDB0ABE2-D68F-41D2-AB50-5D4F7BDA85A6}" destId="{6D7529E3-A381-4CC5-8F45-B0E71184DAC9}" srcOrd="0" destOrd="0" presId="urn:microsoft.com/office/officeart/2005/8/layout/process4"/>
    <dgm:cxn modelId="{0879BB75-DD04-406D-B533-4FBD95ADED45}" type="presParOf" srcId="{3F98C59F-BA89-4F74-A194-27898853C4AF}" destId="{E98D5F5A-E3EF-4D2B-A1C7-F635A3903C10}" srcOrd="1" destOrd="0" presId="urn:microsoft.com/office/officeart/2005/8/layout/process4"/>
    <dgm:cxn modelId="{2CFD8726-FD3B-4983-967E-37B7D134234D}" type="presParOf" srcId="{3F98C59F-BA89-4F74-A194-27898853C4AF}" destId="{D891B1B2-7172-4688-ACEA-BC467C9ADF9A}" srcOrd="2" destOrd="0" presId="urn:microsoft.com/office/officeart/2005/8/layout/process4"/>
    <dgm:cxn modelId="{691FF5DD-9DD4-4A5E-9EF3-565994B526DE}" type="presParOf" srcId="{D891B1B2-7172-4688-ACEA-BC467C9ADF9A}" destId="{4E06C203-2C47-4497-9636-4254C1C9367A}" srcOrd="0" destOrd="0" presId="urn:microsoft.com/office/officeart/2005/8/layout/process4"/>
    <dgm:cxn modelId="{72510C50-D531-4531-B82E-50CB798F6862}" type="presParOf" srcId="{D891B1B2-7172-4688-ACEA-BC467C9ADF9A}" destId="{043B64C4-E6CD-4BE4-9327-86D983D16B9B}" srcOrd="1" destOrd="0" presId="urn:microsoft.com/office/officeart/2005/8/layout/process4"/>
    <dgm:cxn modelId="{01E29F66-4467-4AC9-99DA-AD11C5DB6F1E}" type="presParOf" srcId="{D891B1B2-7172-4688-ACEA-BC467C9ADF9A}" destId="{98FB3383-ED33-465E-881B-7BA05E1D6CC8}" srcOrd="2" destOrd="0" presId="urn:microsoft.com/office/officeart/2005/8/layout/process4"/>
    <dgm:cxn modelId="{E2C99907-34DF-44A7-8153-E374F29287A5}" type="presParOf" srcId="{98FB3383-ED33-465E-881B-7BA05E1D6CC8}" destId="{858B84F5-4DFB-4256-BAD7-70B52A086DC7}" srcOrd="0" destOrd="0" presId="urn:microsoft.com/office/officeart/2005/8/layout/process4"/>
    <dgm:cxn modelId="{991826BB-9D2A-4D5D-8472-B49248A7B0F6}" type="presParOf" srcId="{98FB3383-ED33-465E-881B-7BA05E1D6CC8}" destId="{5A69F445-F722-4074-B2BC-0907208B163C}" srcOrd="1" destOrd="0" presId="urn:microsoft.com/office/officeart/2005/8/layout/process4"/>
    <dgm:cxn modelId="{5EC24AAE-296B-4938-A2A2-11F83DBDB762}" type="presParOf" srcId="{3F98C59F-BA89-4F74-A194-27898853C4AF}" destId="{E9153BF2-1DA6-457C-B92B-54D97BC9F380}" srcOrd="3" destOrd="0" presId="urn:microsoft.com/office/officeart/2005/8/layout/process4"/>
    <dgm:cxn modelId="{9B1889F8-2538-4BFB-95C2-AD64CEE7D4E4}" type="presParOf" srcId="{3F98C59F-BA89-4F74-A194-27898853C4AF}" destId="{6CA44D0C-9442-4A7D-A993-4F442F570877}" srcOrd="4" destOrd="0" presId="urn:microsoft.com/office/officeart/2005/8/layout/process4"/>
    <dgm:cxn modelId="{ACF7F082-8B51-4971-8497-E28BF6273CCB}" type="presParOf" srcId="{6CA44D0C-9442-4A7D-A993-4F442F570877}" destId="{4F857364-48B0-481F-87D2-E913F60BAF99}" srcOrd="0" destOrd="0" presId="urn:microsoft.com/office/officeart/2005/8/layout/process4"/>
    <dgm:cxn modelId="{3775EB86-4CC0-4E88-9971-2627B3F8E385}" type="presParOf" srcId="{6CA44D0C-9442-4A7D-A993-4F442F570877}" destId="{853E1821-C9E4-4220-90D1-11568FB8B27C}" srcOrd="1" destOrd="0" presId="urn:microsoft.com/office/officeart/2005/8/layout/process4"/>
    <dgm:cxn modelId="{5B716FA4-DDAD-48C7-B1D9-02D98A34D013}" type="presParOf" srcId="{6CA44D0C-9442-4A7D-A993-4F442F570877}" destId="{FDFBEAFF-BF4E-463B-9358-A3BF34CEAA4A}" srcOrd="2" destOrd="0" presId="urn:microsoft.com/office/officeart/2005/8/layout/process4"/>
    <dgm:cxn modelId="{8D9EC3B1-45E7-4D75-819D-7540BFCEC118}" type="presParOf" srcId="{FDFBEAFF-BF4E-463B-9358-A3BF34CEAA4A}" destId="{1034122D-BC7E-418A-8712-DC09183B2339}" srcOrd="0" destOrd="0" presId="urn:microsoft.com/office/officeart/2005/8/layout/process4"/>
    <dgm:cxn modelId="{61FC4D75-7490-448E-BFD9-D49CCC289566}" type="presParOf" srcId="{FDFBEAFF-BF4E-463B-9358-A3BF34CEAA4A}" destId="{1D64EF80-16C1-4A66-B602-3428B16B0F1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A972D6-22DE-453E-BDFE-9F5482063A1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D039B5-E868-4451-B2F3-13D5C777D426}">
      <dgm:prSet/>
      <dgm:spPr/>
      <dgm:t>
        <a:bodyPr/>
        <a:lstStyle/>
        <a:p>
          <a:r>
            <a:rPr lang="en-US"/>
            <a:t>Tips for Scheduling I’ve Found:</a:t>
          </a:r>
        </a:p>
      </dgm:t>
    </dgm:pt>
    <dgm:pt modelId="{694B7D2E-221E-4890-9C22-FDFB48BABB6A}" type="parTrans" cxnId="{982B9C2A-CCB2-44E9-986A-EB0345A585C1}">
      <dgm:prSet/>
      <dgm:spPr/>
      <dgm:t>
        <a:bodyPr/>
        <a:lstStyle/>
        <a:p>
          <a:endParaRPr lang="en-US"/>
        </a:p>
      </dgm:t>
    </dgm:pt>
    <dgm:pt modelId="{99C40265-1367-4591-836A-78C01E7DDD77}" type="sibTrans" cxnId="{982B9C2A-CCB2-44E9-986A-EB0345A585C1}">
      <dgm:prSet/>
      <dgm:spPr/>
      <dgm:t>
        <a:bodyPr/>
        <a:lstStyle/>
        <a:p>
          <a:endParaRPr lang="en-US"/>
        </a:p>
      </dgm:t>
    </dgm:pt>
    <dgm:pt modelId="{7BE4039B-785F-4135-8BC5-90CEA0ECC545}">
      <dgm:prSet/>
      <dgm:spPr/>
      <dgm:t>
        <a:bodyPr/>
        <a:lstStyle/>
        <a:p>
          <a:r>
            <a:rPr lang="en-US"/>
            <a:t>User tools like Jira, Confluence, Email Systems (we use Outlook/M365), Slack, and many other tools.  </a:t>
          </a:r>
        </a:p>
      </dgm:t>
    </dgm:pt>
    <dgm:pt modelId="{497BBC67-490F-4F9F-B24F-9E0F3C8F4AB5}" type="parTrans" cxnId="{6AD53E2D-430A-46D8-8502-50BE1EFDB4CE}">
      <dgm:prSet/>
      <dgm:spPr/>
      <dgm:t>
        <a:bodyPr/>
        <a:lstStyle/>
        <a:p>
          <a:endParaRPr lang="en-US"/>
        </a:p>
      </dgm:t>
    </dgm:pt>
    <dgm:pt modelId="{53D36247-A213-4D96-9188-C7FA88C06016}" type="sibTrans" cxnId="{6AD53E2D-430A-46D8-8502-50BE1EFDB4CE}">
      <dgm:prSet/>
      <dgm:spPr/>
      <dgm:t>
        <a:bodyPr/>
        <a:lstStyle/>
        <a:p>
          <a:endParaRPr lang="en-US"/>
        </a:p>
      </dgm:t>
    </dgm:pt>
    <dgm:pt modelId="{96F15B80-F45B-42ED-837F-1E967A41B9AA}">
      <dgm:prSet/>
      <dgm:spPr/>
      <dgm:t>
        <a:bodyPr/>
        <a:lstStyle/>
        <a:p>
          <a:r>
            <a:rPr lang="en-US"/>
            <a:t>It’s important to map out that structure and time where each individual is “on-call”, but it’s also important to hear your team and navigate/listen to any anxieties they may have.</a:t>
          </a:r>
        </a:p>
      </dgm:t>
    </dgm:pt>
    <dgm:pt modelId="{82960792-1DAC-422D-9A07-560976A7BEE2}" type="parTrans" cxnId="{EFAC4A78-9C72-4712-A4D6-C3274A72443F}">
      <dgm:prSet/>
      <dgm:spPr/>
      <dgm:t>
        <a:bodyPr/>
        <a:lstStyle/>
        <a:p>
          <a:endParaRPr lang="en-US"/>
        </a:p>
      </dgm:t>
    </dgm:pt>
    <dgm:pt modelId="{FA0F02D4-BBE2-4225-814F-5CBACA6CF493}" type="sibTrans" cxnId="{EFAC4A78-9C72-4712-A4D6-C3274A72443F}">
      <dgm:prSet/>
      <dgm:spPr/>
      <dgm:t>
        <a:bodyPr/>
        <a:lstStyle/>
        <a:p>
          <a:endParaRPr lang="en-US"/>
        </a:p>
      </dgm:t>
    </dgm:pt>
    <dgm:pt modelId="{AEE15161-4DE8-4EE8-9354-5F7AD48FAB36}">
      <dgm:prSet/>
      <dgm:spPr/>
      <dgm:t>
        <a:bodyPr/>
        <a:lstStyle/>
        <a:p>
          <a:r>
            <a:rPr lang="en-US"/>
            <a:t>Bonus Info: Automation</a:t>
          </a:r>
        </a:p>
      </dgm:t>
    </dgm:pt>
    <dgm:pt modelId="{322EF7F2-E2A6-4F87-B873-1AD1F69E96C3}" type="parTrans" cxnId="{14D29C0C-B19E-43CB-A732-BE741212F0AB}">
      <dgm:prSet/>
      <dgm:spPr/>
      <dgm:t>
        <a:bodyPr/>
        <a:lstStyle/>
        <a:p>
          <a:endParaRPr lang="en-US"/>
        </a:p>
      </dgm:t>
    </dgm:pt>
    <dgm:pt modelId="{081F8722-389D-4B82-9C53-1344D5741F46}" type="sibTrans" cxnId="{14D29C0C-B19E-43CB-A732-BE741212F0AB}">
      <dgm:prSet/>
      <dgm:spPr/>
      <dgm:t>
        <a:bodyPr/>
        <a:lstStyle/>
        <a:p>
          <a:endParaRPr lang="en-US"/>
        </a:p>
      </dgm:t>
    </dgm:pt>
    <dgm:pt modelId="{88A7B242-FF44-4454-90CC-3107DB423DFE}">
      <dgm:prSet/>
      <dgm:spPr/>
      <dgm:t>
        <a:bodyPr/>
        <a:lstStyle/>
        <a:p>
          <a:r>
            <a:rPr lang="en-US"/>
            <a:t>Notifications via email/text can streamline and verify alerts are received.</a:t>
          </a:r>
        </a:p>
      </dgm:t>
    </dgm:pt>
    <dgm:pt modelId="{62EBE89C-437E-4F8A-82F0-C887FAA8C7FE}" type="parTrans" cxnId="{C5DCC738-A951-4395-AA06-8700B3311958}">
      <dgm:prSet/>
      <dgm:spPr/>
      <dgm:t>
        <a:bodyPr/>
        <a:lstStyle/>
        <a:p>
          <a:endParaRPr lang="en-US"/>
        </a:p>
      </dgm:t>
    </dgm:pt>
    <dgm:pt modelId="{71F81F0B-239F-45F1-9946-0B668350F928}" type="sibTrans" cxnId="{C5DCC738-A951-4395-AA06-8700B3311958}">
      <dgm:prSet/>
      <dgm:spPr/>
      <dgm:t>
        <a:bodyPr/>
        <a:lstStyle/>
        <a:p>
          <a:endParaRPr lang="en-US"/>
        </a:p>
      </dgm:t>
    </dgm:pt>
    <dgm:pt modelId="{A53FD871-2EE8-4096-9E46-155A4748C479}">
      <dgm:prSet/>
      <dgm:spPr/>
      <dgm:t>
        <a:bodyPr/>
        <a:lstStyle/>
        <a:p>
          <a:r>
            <a:rPr lang="en-US"/>
            <a:t>Predefined rotations can help reduce human error and ensure engineer engagement.</a:t>
          </a:r>
        </a:p>
      </dgm:t>
    </dgm:pt>
    <dgm:pt modelId="{D3ABAED4-FEF1-441D-BD35-8BACF7639757}" type="parTrans" cxnId="{8DFD00EF-D935-42D3-8404-90E53B69F060}">
      <dgm:prSet/>
      <dgm:spPr/>
      <dgm:t>
        <a:bodyPr/>
        <a:lstStyle/>
        <a:p>
          <a:endParaRPr lang="en-US"/>
        </a:p>
      </dgm:t>
    </dgm:pt>
    <dgm:pt modelId="{46CEE45F-B078-473C-A5B4-60529A35F461}" type="sibTrans" cxnId="{8DFD00EF-D935-42D3-8404-90E53B69F060}">
      <dgm:prSet/>
      <dgm:spPr/>
      <dgm:t>
        <a:bodyPr/>
        <a:lstStyle/>
        <a:p>
          <a:endParaRPr lang="en-US"/>
        </a:p>
      </dgm:t>
    </dgm:pt>
    <dgm:pt modelId="{08487211-6FCB-4518-B409-1DE59E14CAB5}" type="pres">
      <dgm:prSet presAssocID="{1BA972D6-22DE-453E-BDFE-9F5482063A1D}" presName="linear" presStyleCnt="0">
        <dgm:presLayoutVars>
          <dgm:animLvl val="lvl"/>
          <dgm:resizeHandles val="exact"/>
        </dgm:presLayoutVars>
      </dgm:prSet>
      <dgm:spPr/>
    </dgm:pt>
    <dgm:pt modelId="{ABDB161A-911D-45F1-A511-66644D17AB81}" type="pres">
      <dgm:prSet presAssocID="{22D039B5-E868-4451-B2F3-13D5C777D4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BBEFB0-6EBC-4954-8097-9E6848707762}" type="pres">
      <dgm:prSet presAssocID="{22D039B5-E868-4451-B2F3-13D5C777D426}" presName="childText" presStyleLbl="revTx" presStyleIdx="0" presStyleCnt="2">
        <dgm:presLayoutVars>
          <dgm:bulletEnabled val="1"/>
        </dgm:presLayoutVars>
      </dgm:prSet>
      <dgm:spPr/>
    </dgm:pt>
    <dgm:pt modelId="{0ADB9E55-7A68-4429-B60B-45F8982DDF8E}" type="pres">
      <dgm:prSet presAssocID="{AEE15161-4DE8-4EE8-9354-5F7AD48FAB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FCD623-C1EE-4DC1-8E22-26A4D6E2D047}" type="pres">
      <dgm:prSet presAssocID="{AEE15161-4DE8-4EE8-9354-5F7AD48FAB3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BFF07-903B-4942-9403-80A515B660B4}" type="presOf" srcId="{96F15B80-F45B-42ED-837F-1E967A41B9AA}" destId="{62BBEFB0-6EBC-4954-8097-9E6848707762}" srcOrd="0" destOrd="1" presId="urn:microsoft.com/office/officeart/2005/8/layout/vList2"/>
    <dgm:cxn modelId="{14D29C0C-B19E-43CB-A732-BE741212F0AB}" srcId="{1BA972D6-22DE-453E-BDFE-9F5482063A1D}" destId="{AEE15161-4DE8-4EE8-9354-5F7AD48FAB36}" srcOrd="1" destOrd="0" parTransId="{322EF7F2-E2A6-4F87-B873-1AD1F69E96C3}" sibTransId="{081F8722-389D-4B82-9C53-1344D5741F46}"/>
    <dgm:cxn modelId="{982B9C2A-CCB2-44E9-986A-EB0345A585C1}" srcId="{1BA972D6-22DE-453E-BDFE-9F5482063A1D}" destId="{22D039B5-E868-4451-B2F3-13D5C777D426}" srcOrd="0" destOrd="0" parTransId="{694B7D2E-221E-4890-9C22-FDFB48BABB6A}" sibTransId="{99C40265-1367-4591-836A-78C01E7DDD77}"/>
    <dgm:cxn modelId="{6AD53E2D-430A-46D8-8502-50BE1EFDB4CE}" srcId="{22D039B5-E868-4451-B2F3-13D5C777D426}" destId="{7BE4039B-785F-4135-8BC5-90CEA0ECC545}" srcOrd="0" destOrd="0" parTransId="{497BBC67-490F-4F9F-B24F-9E0F3C8F4AB5}" sibTransId="{53D36247-A213-4D96-9188-C7FA88C06016}"/>
    <dgm:cxn modelId="{C5DCC738-A951-4395-AA06-8700B3311958}" srcId="{AEE15161-4DE8-4EE8-9354-5F7AD48FAB36}" destId="{88A7B242-FF44-4454-90CC-3107DB423DFE}" srcOrd="0" destOrd="0" parTransId="{62EBE89C-437E-4F8A-82F0-C887FAA8C7FE}" sibTransId="{71F81F0B-239F-45F1-9946-0B668350F928}"/>
    <dgm:cxn modelId="{B662086F-67EA-4D0F-A2F8-4F1BAD69BBA7}" type="presOf" srcId="{A53FD871-2EE8-4096-9E46-155A4748C479}" destId="{9FFCD623-C1EE-4DC1-8E22-26A4D6E2D047}" srcOrd="0" destOrd="1" presId="urn:microsoft.com/office/officeart/2005/8/layout/vList2"/>
    <dgm:cxn modelId="{EFAC4A78-9C72-4712-A4D6-C3274A72443F}" srcId="{22D039B5-E868-4451-B2F3-13D5C777D426}" destId="{96F15B80-F45B-42ED-837F-1E967A41B9AA}" srcOrd="1" destOrd="0" parTransId="{82960792-1DAC-422D-9A07-560976A7BEE2}" sibTransId="{FA0F02D4-BBE2-4225-814F-5CBACA6CF493}"/>
    <dgm:cxn modelId="{8F772DA7-7488-47AB-A729-11E9C9E0472B}" type="presOf" srcId="{1BA972D6-22DE-453E-BDFE-9F5482063A1D}" destId="{08487211-6FCB-4518-B409-1DE59E14CAB5}" srcOrd="0" destOrd="0" presId="urn:microsoft.com/office/officeart/2005/8/layout/vList2"/>
    <dgm:cxn modelId="{AA1ACDAE-A26F-4838-AAD1-FAFE6486772E}" type="presOf" srcId="{AEE15161-4DE8-4EE8-9354-5F7AD48FAB36}" destId="{0ADB9E55-7A68-4429-B60B-45F8982DDF8E}" srcOrd="0" destOrd="0" presId="urn:microsoft.com/office/officeart/2005/8/layout/vList2"/>
    <dgm:cxn modelId="{E61667B4-6976-466D-B68A-F155D2C45FC4}" type="presOf" srcId="{22D039B5-E868-4451-B2F3-13D5C777D426}" destId="{ABDB161A-911D-45F1-A511-66644D17AB81}" srcOrd="0" destOrd="0" presId="urn:microsoft.com/office/officeart/2005/8/layout/vList2"/>
    <dgm:cxn modelId="{863EBDD5-7D35-4ED7-837E-A815F96A24D3}" type="presOf" srcId="{88A7B242-FF44-4454-90CC-3107DB423DFE}" destId="{9FFCD623-C1EE-4DC1-8E22-26A4D6E2D047}" srcOrd="0" destOrd="0" presId="urn:microsoft.com/office/officeart/2005/8/layout/vList2"/>
    <dgm:cxn modelId="{175431EA-EE5D-4945-A63A-2200E3F04483}" type="presOf" srcId="{7BE4039B-785F-4135-8BC5-90CEA0ECC545}" destId="{62BBEFB0-6EBC-4954-8097-9E6848707762}" srcOrd="0" destOrd="0" presId="urn:microsoft.com/office/officeart/2005/8/layout/vList2"/>
    <dgm:cxn modelId="{8DFD00EF-D935-42D3-8404-90E53B69F060}" srcId="{AEE15161-4DE8-4EE8-9354-5F7AD48FAB36}" destId="{A53FD871-2EE8-4096-9E46-155A4748C479}" srcOrd="1" destOrd="0" parTransId="{D3ABAED4-FEF1-441D-BD35-8BACF7639757}" sibTransId="{46CEE45F-B078-473C-A5B4-60529A35F461}"/>
    <dgm:cxn modelId="{A60ABC05-360A-4BA7-8448-CF5762C7D580}" type="presParOf" srcId="{08487211-6FCB-4518-B409-1DE59E14CAB5}" destId="{ABDB161A-911D-45F1-A511-66644D17AB81}" srcOrd="0" destOrd="0" presId="urn:microsoft.com/office/officeart/2005/8/layout/vList2"/>
    <dgm:cxn modelId="{FC911ECE-F726-4330-849A-FD6512DDA659}" type="presParOf" srcId="{08487211-6FCB-4518-B409-1DE59E14CAB5}" destId="{62BBEFB0-6EBC-4954-8097-9E6848707762}" srcOrd="1" destOrd="0" presId="urn:microsoft.com/office/officeart/2005/8/layout/vList2"/>
    <dgm:cxn modelId="{455C3FAF-5957-4CF8-BD64-03E8876D4F8E}" type="presParOf" srcId="{08487211-6FCB-4518-B409-1DE59E14CAB5}" destId="{0ADB9E55-7A68-4429-B60B-45F8982DDF8E}" srcOrd="2" destOrd="0" presId="urn:microsoft.com/office/officeart/2005/8/layout/vList2"/>
    <dgm:cxn modelId="{853B13E7-DFD6-4E43-BC90-F3EF01A6FBE8}" type="presParOf" srcId="{08487211-6FCB-4518-B409-1DE59E14CAB5}" destId="{9FFCD623-C1EE-4DC1-8E22-26A4D6E2D0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6A0FFD-67AE-4673-8C56-EE55B9D1592A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07CBCE6-A745-4DA7-A45B-5EB9626CBF63}">
      <dgm:prSet/>
      <dgm:spPr/>
      <dgm:t>
        <a:bodyPr/>
        <a:lstStyle/>
        <a:p>
          <a:r>
            <a:rPr lang="en-US"/>
            <a:t>Why Escalation Matters:</a:t>
          </a:r>
        </a:p>
      </dgm:t>
    </dgm:pt>
    <dgm:pt modelId="{628E4B1B-A2D9-404C-B330-4F7799424F22}" type="parTrans" cxnId="{89203889-6BAE-4291-98E2-197BC2AD7F04}">
      <dgm:prSet/>
      <dgm:spPr/>
      <dgm:t>
        <a:bodyPr/>
        <a:lstStyle/>
        <a:p>
          <a:endParaRPr lang="en-US"/>
        </a:p>
      </dgm:t>
    </dgm:pt>
    <dgm:pt modelId="{F31B1A56-758A-4553-8302-997757134FD1}" type="sibTrans" cxnId="{89203889-6BAE-4291-98E2-197BC2AD7F04}">
      <dgm:prSet/>
      <dgm:spPr/>
      <dgm:t>
        <a:bodyPr/>
        <a:lstStyle/>
        <a:p>
          <a:endParaRPr lang="en-US"/>
        </a:p>
      </dgm:t>
    </dgm:pt>
    <dgm:pt modelId="{8EB31A1C-1CCF-4483-97AF-03BFCFD1BD6A}">
      <dgm:prSet/>
      <dgm:spPr/>
      <dgm:t>
        <a:bodyPr/>
        <a:lstStyle/>
        <a:p>
          <a:r>
            <a:rPr lang="en-US"/>
            <a:t>So many reasons, one being that it alleviates confusion and sets a clear chain of command during incidents.</a:t>
          </a:r>
        </a:p>
      </dgm:t>
    </dgm:pt>
    <dgm:pt modelId="{42603F59-EC99-4701-B4E3-B23CDCC44D70}" type="parTrans" cxnId="{EE44FBD2-A028-4158-9315-AF027086945A}">
      <dgm:prSet/>
      <dgm:spPr/>
      <dgm:t>
        <a:bodyPr/>
        <a:lstStyle/>
        <a:p>
          <a:endParaRPr lang="en-US"/>
        </a:p>
      </dgm:t>
    </dgm:pt>
    <dgm:pt modelId="{3079F766-084C-472B-A8C2-634D4BFAEBDF}" type="sibTrans" cxnId="{EE44FBD2-A028-4158-9315-AF027086945A}">
      <dgm:prSet/>
      <dgm:spPr/>
      <dgm:t>
        <a:bodyPr/>
        <a:lstStyle/>
        <a:p>
          <a:endParaRPr lang="en-US"/>
        </a:p>
      </dgm:t>
    </dgm:pt>
    <dgm:pt modelId="{DD26B1E5-57E5-489D-BA54-1DEF7F9CA655}">
      <dgm:prSet/>
      <dgm:spPr/>
      <dgm:t>
        <a:bodyPr/>
        <a:lstStyle/>
        <a:p>
          <a:r>
            <a:rPr lang="en-US"/>
            <a:t>It also reduces response time by ensuring the right people are contact initially, and that the right people are able to be engaged eventually.</a:t>
          </a:r>
        </a:p>
      </dgm:t>
    </dgm:pt>
    <dgm:pt modelId="{9B837C68-322E-4E83-B918-006CEE289355}" type="parTrans" cxnId="{FFA1D8C1-9EE6-4706-ACB3-8381A202F086}">
      <dgm:prSet/>
      <dgm:spPr/>
      <dgm:t>
        <a:bodyPr/>
        <a:lstStyle/>
        <a:p>
          <a:endParaRPr lang="en-US"/>
        </a:p>
      </dgm:t>
    </dgm:pt>
    <dgm:pt modelId="{3EAEEB5F-2E81-43E2-AB67-265299D69F55}" type="sibTrans" cxnId="{FFA1D8C1-9EE6-4706-ACB3-8381A202F086}">
      <dgm:prSet/>
      <dgm:spPr/>
      <dgm:t>
        <a:bodyPr/>
        <a:lstStyle/>
        <a:p>
          <a:endParaRPr lang="en-US"/>
        </a:p>
      </dgm:t>
    </dgm:pt>
    <dgm:pt modelId="{BEEAE338-0BEB-42CD-83BC-6ECBFDDB0DB7}">
      <dgm:prSet/>
      <dgm:spPr/>
      <dgm:t>
        <a:bodyPr/>
        <a:lstStyle/>
        <a:p>
          <a:r>
            <a:rPr lang="en-US"/>
            <a:t>How to Implement:</a:t>
          </a:r>
        </a:p>
      </dgm:t>
    </dgm:pt>
    <dgm:pt modelId="{55DBF339-070D-4AE3-95F0-B782EB99A086}" type="parTrans" cxnId="{DCA05781-9E64-47E3-8F95-924F78AF4C68}">
      <dgm:prSet/>
      <dgm:spPr/>
      <dgm:t>
        <a:bodyPr/>
        <a:lstStyle/>
        <a:p>
          <a:endParaRPr lang="en-US"/>
        </a:p>
      </dgm:t>
    </dgm:pt>
    <dgm:pt modelId="{BCFC1E95-9B11-4C59-9839-A4AC7C96AB59}" type="sibTrans" cxnId="{DCA05781-9E64-47E3-8F95-924F78AF4C68}">
      <dgm:prSet/>
      <dgm:spPr/>
      <dgm:t>
        <a:bodyPr/>
        <a:lstStyle/>
        <a:p>
          <a:endParaRPr lang="en-US"/>
        </a:p>
      </dgm:t>
    </dgm:pt>
    <dgm:pt modelId="{CDB21925-B80A-4A86-B5F7-EF6FFC86E602}">
      <dgm:prSet/>
      <dgm:spPr/>
      <dgm:t>
        <a:bodyPr/>
        <a:lstStyle/>
        <a:p>
          <a:r>
            <a:rPr lang="en-US"/>
            <a:t>Define specific roles and responsibilities for each escalation tier. </a:t>
          </a:r>
        </a:p>
      </dgm:t>
    </dgm:pt>
    <dgm:pt modelId="{FB058F13-DBDD-44CB-AFEB-B23CAA4CCAEE}" type="parTrans" cxnId="{508653CB-1ED9-4468-A281-918ED5900FD7}">
      <dgm:prSet/>
      <dgm:spPr/>
      <dgm:t>
        <a:bodyPr/>
        <a:lstStyle/>
        <a:p>
          <a:endParaRPr lang="en-US"/>
        </a:p>
      </dgm:t>
    </dgm:pt>
    <dgm:pt modelId="{17A8BD67-C06B-463E-8076-CBEC04AF1884}" type="sibTrans" cxnId="{508653CB-1ED9-4468-A281-918ED5900FD7}">
      <dgm:prSet/>
      <dgm:spPr/>
      <dgm:t>
        <a:bodyPr/>
        <a:lstStyle/>
        <a:p>
          <a:endParaRPr lang="en-US"/>
        </a:p>
      </dgm:t>
    </dgm:pt>
    <dgm:pt modelId="{0A908DA3-19E1-4B5D-9ED5-B0CEE689D883}">
      <dgm:prSet/>
      <dgm:spPr/>
      <dgm:t>
        <a:bodyPr/>
        <a:lstStyle/>
        <a:p>
          <a:r>
            <a:rPr lang="en-US"/>
            <a:t>Set time-bound escalation triggers to avoid delays or breaching of SLA’s.</a:t>
          </a:r>
        </a:p>
      </dgm:t>
    </dgm:pt>
    <dgm:pt modelId="{9385C08D-D979-42F0-8E43-FCEBA003FB8A}" type="parTrans" cxnId="{715FDA1B-70CA-4D8C-98B4-867FF5EAC26C}">
      <dgm:prSet/>
      <dgm:spPr/>
      <dgm:t>
        <a:bodyPr/>
        <a:lstStyle/>
        <a:p>
          <a:endParaRPr lang="en-US"/>
        </a:p>
      </dgm:t>
    </dgm:pt>
    <dgm:pt modelId="{1AB25984-F44C-4E23-AC99-BDF29101F7EE}" type="sibTrans" cxnId="{715FDA1B-70CA-4D8C-98B4-867FF5EAC26C}">
      <dgm:prSet/>
      <dgm:spPr/>
      <dgm:t>
        <a:bodyPr/>
        <a:lstStyle/>
        <a:p>
          <a:endParaRPr lang="en-US"/>
        </a:p>
      </dgm:t>
    </dgm:pt>
    <dgm:pt modelId="{D303327A-D07E-4D30-BC9F-A0A7ADB7E29D}" type="pres">
      <dgm:prSet presAssocID="{156A0FFD-67AE-4673-8C56-EE55B9D1592A}" presName="linear" presStyleCnt="0">
        <dgm:presLayoutVars>
          <dgm:dir/>
          <dgm:animLvl val="lvl"/>
          <dgm:resizeHandles val="exact"/>
        </dgm:presLayoutVars>
      </dgm:prSet>
      <dgm:spPr/>
    </dgm:pt>
    <dgm:pt modelId="{45433AB1-D502-4EF8-ADCE-F18C0EE49D2F}" type="pres">
      <dgm:prSet presAssocID="{207CBCE6-A745-4DA7-A45B-5EB9626CBF63}" presName="parentLin" presStyleCnt="0"/>
      <dgm:spPr/>
    </dgm:pt>
    <dgm:pt modelId="{8F576081-9D06-4221-A19A-6680A670EC86}" type="pres">
      <dgm:prSet presAssocID="{207CBCE6-A745-4DA7-A45B-5EB9626CBF63}" presName="parentLeftMargin" presStyleLbl="node1" presStyleIdx="0" presStyleCnt="2"/>
      <dgm:spPr/>
    </dgm:pt>
    <dgm:pt modelId="{A75B2593-8A4D-4C41-87CC-5B29DB9E1546}" type="pres">
      <dgm:prSet presAssocID="{207CBCE6-A745-4DA7-A45B-5EB9626CBF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AE4A5B-4CDE-4B3F-A3FE-BAFCB695E42C}" type="pres">
      <dgm:prSet presAssocID="{207CBCE6-A745-4DA7-A45B-5EB9626CBF63}" presName="negativeSpace" presStyleCnt="0"/>
      <dgm:spPr/>
    </dgm:pt>
    <dgm:pt modelId="{B346506E-428E-4580-9FD3-791F7A1061ED}" type="pres">
      <dgm:prSet presAssocID="{207CBCE6-A745-4DA7-A45B-5EB9626CBF63}" presName="childText" presStyleLbl="conFgAcc1" presStyleIdx="0" presStyleCnt="2">
        <dgm:presLayoutVars>
          <dgm:bulletEnabled val="1"/>
        </dgm:presLayoutVars>
      </dgm:prSet>
      <dgm:spPr/>
    </dgm:pt>
    <dgm:pt modelId="{61133984-DBF7-44A5-9FA9-6ED0FC17CE84}" type="pres">
      <dgm:prSet presAssocID="{F31B1A56-758A-4553-8302-997757134FD1}" presName="spaceBetweenRectangles" presStyleCnt="0"/>
      <dgm:spPr/>
    </dgm:pt>
    <dgm:pt modelId="{F0F0C173-618E-44BD-A750-DE2203817BEA}" type="pres">
      <dgm:prSet presAssocID="{BEEAE338-0BEB-42CD-83BC-6ECBFDDB0DB7}" presName="parentLin" presStyleCnt="0"/>
      <dgm:spPr/>
    </dgm:pt>
    <dgm:pt modelId="{BD41339F-66B6-4A38-9876-D16E21939B5E}" type="pres">
      <dgm:prSet presAssocID="{BEEAE338-0BEB-42CD-83BC-6ECBFDDB0DB7}" presName="parentLeftMargin" presStyleLbl="node1" presStyleIdx="0" presStyleCnt="2"/>
      <dgm:spPr/>
    </dgm:pt>
    <dgm:pt modelId="{65E35C40-F8A8-4982-A0D1-0AE4EBBAE867}" type="pres">
      <dgm:prSet presAssocID="{BEEAE338-0BEB-42CD-83BC-6ECBFDDB0D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9B069C-B4BA-4D91-941E-9DB404A2EB9F}" type="pres">
      <dgm:prSet presAssocID="{BEEAE338-0BEB-42CD-83BC-6ECBFDDB0DB7}" presName="negativeSpace" presStyleCnt="0"/>
      <dgm:spPr/>
    </dgm:pt>
    <dgm:pt modelId="{6E84F0BE-6F99-4F12-A58F-D2B50625C911}" type="pres">
      <dgm:prSet presAssocID="{BEEAE338-0BEB-42CD-83BC-6ECBFDDB0DB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8FBB0C-0439-4D2E-83AA-28FAEAAB5AB9}" type="presOf" srcId="{156A0FFD-67AE-4673-8C56-EE55B9D1592A}" destId="{D303327A-D07E-4D30-BC9F-A0A7ADB7E29D}" srcOrd="0" destOrd="0" presId="urn:microsoft.com/office/officeart/2005/8/layout/list1"/>
    <dgm:cxn modelId="{4210C916-AF3E-4C98-9878-C569DB0D12D9}" type="presOf" srcId="{207CBCE6-A745-4DA7-A45B-5EB9626CBF63}" destId="{8F576081-9D06-4221-A19A-6680A670EC86}" srcOrd="0" destOrd="0" presId="urn:microsoft.com/office/officeart/2005/8/layout/list1"/>
    <dgm:cxn modelId="{490CC319-0F32-4E7D-AB46-C31F51E25521}" type="presOf" srcId="{8EB31A1C-1CCF-4483-97AF-03BFCFD1BD6A}" destId="{B346506E-428E-4580-9FD3-791F7A1061ED}" srcOrd="0" destOrd="0" presId="urn:microsoft.com/office/officeart/2005/8/layout/list1"/>
    <dgm:cxn modelId="{715FDA1B-70CA-4D8C-98B4-867FF5EAC26C}" srcId="{BEEAE338-0BEB-42CD-83BC-6ECBFDDB0DB7}" destId="{0A908DA3-19E1-4B5D-9ED5-B0CEE689D883}" srcOrd="1" destOrd="0" parTransId="{9385C08D-D979-42F0-8E43-FCEBA003FB8A}" sibTransId="{1AB25984-F44C-4E23-AC99-BDF29101F7EE}"/>
    <dgm:cxn modelId="{70DE6561-5A22-43FF-8551-2CE33C8B0135}" type="presOf" srcId="{CDB21925-B80A-4A86-B5F7-EF6FFC86E602}" destId="{6E84F0BE-6F99-4F12-A58F-D2B50625C911}" srcOrd="0" destOrd="0" presId="urn:microsoft.com/office/officeart/2005/8/layout/list1"/>
    <dgm:cxn modelId="{43D4227C-94F2-4D14-866F-F6F13E74F6B9}" type="presOf" srcId="{207CBCE6-A745-4DA7-A45B-5EB9626CBF63}" destId="{A75B2593-8A4D-4C41-87CC-5B29DB9E1546}" srcOrd="1" destOrd="0" presId="urn:microsoft.com/office/officeart/2005/8/layout/list1"/>
    <dgm:cxn modelId="{7B98337C-7BE5-48F1-A058-02F2A3EC2191}" type="presOf" srcId="{0A908DA3-19E1-4B5D-9ED5-B0CEE689D883}" destId="{6E84F0BE-6F99-4F12-A58F-D2B50625C911}" srcOrd="0" destOrd="1" presId="urn:microsoft.com/office/officeart/2005/8/layout/list1"/>
    <dgm:cxn modelId="{DCA05781-9E64-47E3-8F95-924F78AF4C68}" srcId="{156A0FFD-67AE-4673-8C56-EE55B9D1592A}" destId="{BEEAE338-0BEB-42CD-83BC-6ECBFDDB0DB7}" srcOrd="1" destOrd="0" parTransId="{55DBF339-070D-4AE3-95F0-B782EB99A086}" sibTransId="{BCFC1E95-9B11-4C59-9839-A4AC7C96AB59}"/>
    <dgm:cxn modelId="{4FFC0E87-D98F-4AAA-882D-6B039AECDCF4}" type="presOf" srcId="{BEEAE338-0BEB-42CD-83BC-6ECBFDDB0DB7}" destId="{BD41339F-66B6-4A38-9876-D16E21939B5E}" srcOrd="0" destOrd="0" presId="urn:microsoft.com/office/officeart/2005/8/layout/list1"/>
    <dgm:cxn modelId="{89203889-6BAE-4291-98E2-197BC2AD7F04}" srcId="{156A0FFD-67AE-4673-8C56-EE55B9D1592A}" destId="{207CBCE6-A745-4DA7-A45B-5EB9626CBF63}" srcOrd="0" destOrd="0" parTransId="{628E4B1B-A2D9-404C-B330-4F7799424F22}" sibTransId="{F31B1A56-758A-4553-8302-997757134FD1}"/>
    <dgm:cxn modelId="{DB5BB396-28C5-4647-ACE2-57824FF88A69}" type="presOf" srcId="{DD26B1E5-57E5-489D-BA54-1DEF7F9CA655}" destId="{B346506E-428E-4580-9FD3-791F7A1061ED}" srcOrd="0" destOrd="1" presId="urn:microsoft.com/office/officeart/2005/8/layout/list1"/>
    <dgm:cxn modelId="{BDCCB1B8-73F0-41C1-9A5E-13C9DFECECDF}" type="presOf" srcId="{BEEAE338-0BEB-42CD-83BC-6ECBFDDB0DB7}" destId="{65E35C40-F8A8-4982-A0D1-0AE4EBBAE867}" srcOrd="1" destOrd="0" presId="urn:microsoft.com/office/officeart/2005/8/layout/list1"/>
    <dgm:cxn modelId="{FFA1D8C1-9EE6-4706-ACB3-8381A202F086}" srcId="{207CBCE6-A745-4DA7-A45B-5EB9626CBF63}" destId="{DD26B1E5-57E5-489D-BA54-1DEF7F9CA655}" srcOrd="1" destOrd="0" parTransId="{9B837C68-322E-4E83-B918-006CEE289355}" sibTransId="{3EAEEB5F-2E81-43E2-AB67-265299D69F55}"/>
    <dgm:cxn modelId="{508653CB-1ED9-4468-A281-918ED5900FD7}" srcId="{BEEAE338-0BEB-42CD-83BC-6ECBFDDB0DB7}" destId="{CDB21925-B80A-4A86-B5F7-EF6FFC86E602}" srcOrd="0" destOrd="0" parTransId="{FB058F13-DBDD-44CB-AFEB-B23CAA4CCAEE}" sibTransId="{17A8BD67-C06B-463E-8076-CBEC04AF1884}"/>
    <dgm:cxn modelId="{EE44FBD2-A028-4158-9315-AF027086945A}" srcId="{207CBCE6-A745-4DA7-A45B-5EB9626CBF63}" destId="{8EB31A1C-1CCF-4483-97AF-03BFCFD1BD6A}" srcOrd="0" destOrd="0" parTransId="{42603F59-EC99-4701-B4E3-B23CDCC44D70}" sibTransId="{3079F766-084C-472B-A8C2-634D4BFAEBDF}"/>
    <dgm:cxn modelId="{FF527A51-AE91-4F35-9F9F-D85B76F025E3}" type="presParOf" srcId="{D303327A-D07E-4D30-BC9F-A0A7ADB7E29D}" destId="{45433AB1-D502-4EF8-ADCE-F18C0EE49D2F}" srcOrd="0" destOrd="0" presId="urn:microsoft.com/office/officeart/2005/8/layout/list1"/>
    <dgm:cxn modelId="{90C2A3A4-DB59-40D5-B678-5F1165048F87}" type="presParOf" srcId="{45433AB1-D502-4EF8-ADCE-F18C0EE49D2F}" destId="{8F576081-9D06-4221-A19A-6680A670EC86}" srcOrd="0" destOrd="0" presId="urn:microsoft.com/office/officeart/2005/8/layout/list1"/>
    <dgm:cxn modelId="{53C15E97-8C67-4184-A488-E42EA2E737A9}" type="presParOf" srcId="{45433AB1-D502-4EF8-ADCE-F18C0EE49D2F}" destId="{A75B2593-8A4D-4C41-87CC-5B29DB9E1546}" srcOrd="1" destOrd="0" presId="urn:microsoft.com/office/officeart/2005/8/layout/list1"/>
    <dgm:cxn modelId="{E030E20A-172C-4B1B-B2C2-73AA7080056B}" type="presParOf" srcId="{D303327A-D07E-4D30-BC9F-A0A7ADB7E29D}" destId="{B5AE4A5B-4CDE-4B3F-A3FE-BAFCB695E42C}" srcOrd="1" destOrd="0" presId="urn:microsoft.com/office/officeart/2005/8/layout/list1"/>
    <dgm:cxn modelId="{65D5F037-F7EC-4823-A54E-53A53C29F600}" type="presParOf" srcId="{D303327A-D07E-4D30-BC9F-A0A7ADB7E29D}" destId="{B346506E-428E-4580-9FD3-791F7A1061ED}" srcOrd="2" destOrd="0" presId="urn:microsoft.com/office/officeart/2005/8/layout/list1"/>
    <dgm:cxn modelId="{B9E5C8E9-63FC-4DBA-9C8E-67AF731D620F}" type="presParOf" srcId="{D303327A-D07E-4D30-BC9F-A0A7ADB7E29D}" destId="{61133984-DBF7-44A5-9FA9-6ED0FC17CE84}" srcOrd="3" destOrd="0" presId="urn:microsoft.com/office/officeart/2005/8/layout/list1"/>
    <dgm:cxn modelId="{1122F983-6C52-4092-8091-D671D840C2BA}" type="presParOf" srcId="{D303327A-D07E-4D30-BC9F-A0A7ADB7E29D}" destId="{F0F0C173-618E-44BD-A750-DE2203817BEA}" srcOrd="4" destOrd="0" presId="urn:microsoft.com/office/officeart/2005/8/layout/list1"/>
    <dgm:cxn modelId="{AC0741D4-A853-4461-9BCA-7D6238CECDB6}" type="presParOf" srcId="{F0F0C173-618E-44BD-A750-DE2203817BEA}" destId="{BD41339F-66B6-4A38-9876-D16E21939B5E}" srcOrd="0" destOrd="0" presId="urn:microsoft.com/office/officeart/2005/8/layout/list1"/>
    <dgm:cxn modelId="{2E3F7302-D0F9-4E39-A08C-C3C72B3E0B2D}" type="presParOf" srcId="{F0F0C173-618E-44BD-A750-DE2203817BEA}" destId="{65E35C40-F8A8-4982-A0D1-0AE4EBBAE867}" srcOrd="1" destOrd="0" presId="urn:microsoft.com/office/officeart/2005/8/layout/list1"/>
    <dgm:cxn modelId="{F57CA715-20FE-427B-A835-F6F4F6B164D0}" type="presParOf" srcId="{D303327A-D07E-4D30-BC9F-A0A7ADB7E29D}" destId="{449B069C-B4BA-4D91-941E-9DB404A2EB9F}" srcOrd="5" destOrd="0" presId="urn:microsoft.com/office/officeart/2005/8/layout/list1"/>
    <dgm:cxn modelId="{C897A7FC-B625-45B3-B6E3-B4B231CB0EC9}" type="presParOf" srcId="{D303327A-D07E-4D30-BC9F-A0A7ADB7E29D}" destId="{6E84F0BE-6F99-4F12-A58F-D2B50625C9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3A9EE-5C3C-4546-8CF6-6E0A49F01BF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E5CF85-E431-408C-B4CF-43E356CBC21D}">
      <dgm:prSet/>
      <dgm:spPr/>
      <dgm:t>
        <a:bodyPr/>
        <a:lstStyle/>
        <a:p>
          <a:r>
            <a:rPr lang="en-US"/>
            <a:t>Some Challenges Teams Have and Might Face Could Include:</a:t>
          </a:r>
        </a:p>
      </dgm:t>
    </dgm:pt>
    <dgm:pt modelId="{51242FD9-59D5-493E-A71E-AF26140C1707}" type="parTrans" cxnId="{D2369172-FF4C-4B25-9B99-9C748D82EFDA}">
      <dgm:prSet/>
      <dgm:spPr/>
      <dgm:t>
        <a:bodyPr/>
        <a:lstStyle/>
        <a:p>
          <a:endParaRPr lang="en-US"/>
        </a:p>
      </dgm:t>
    </dgm:pt>
    <dgm:pt modelId="{2B895D44-AE46-47D9-A72A-38A032FB289F}" type="sibTrans" cxnId="{D2369172-FF4C-4B25-9B99-9C748D82EFDA}">
      <dgm:prSet/>
      <dgm:spPr/>
      <dgm:t>
        <a:bodyPr/>
        <a:lstStyle/>
        <a:p>
          <a:endParaRPr lang="en-US"/>
        </a:p>
      </dgm:t>
    </dgm:pt>
    <dgm:pt modelId="{8C5E4BAB-025B-4EF9-89EE-37049709F72A}">
      <dgm:prSet/>
      <dgm:spPr/>
      <dgm:t>
        <a:bodyPr/>
        <a:lstStyle/>
        <a:p>
          <a:r>
            <a:rPr lang="en-US"/>
            <a:t>Frequent after-hours pages, causing potential burnout.</a:t>
          </a:r>
        </a:p>
      </dgm:t>
    </dgm:pt>
    <dgm:pt modelId="{BFEFEAD6-3489-4C7A-A36F-CEDECB2AB8CD}" type="parTrans" cxnId="{4DD52919-84CB-4F85-8ADA-53B64AC5D21D}">
      <dgm:prSet/>
      <dgm:spPr/>
      <dgm:t>
        <a:bodyPr/>
        <a:lstStyle/>
        <a:p>
          <a:endParaRPr lang="en-US"/>
        </a:p>
      </dgm:t>
    </dgm:pt>
    <dgm:pt modelId="{1CCCA5A1-D9E0-4703-B034-F77435C58F95}" type="sibTrans" cxnId="{4DD52919-84CB-4F85-8ADA-53B64AC5D21D}">
      <dgm:prSet/>
      <dgm:spPr/>
      <dgm:t>
        <a:bodyPr/>
        <a:lstStyle/>
        <a:p>
          <a:endParaRPr lang="en-US"/>
        </a:p>
      </dgm:t>
    </dgm:pt>
    <dgm:pt modelId="{27BAA465-194C-46A9-9A48-5773D9F81D3C}">
      <dgm:prSet/>
      <dgm:spPr/>
      <dgm:t>
        <a:bodyPr/>
        <a:lstStyle/>
        <a:p>
          <a:r>
            <a:rPr lang="en-US"/>
            <a:t>Coordinating responses across multiple teams, could cause delays.</a:t>
          </a:r>
        </a:p>
      </dgm:t>
    </dgm:pt>
    <dgm:pt modelId="{4A36055F-EFC0-4D54-AA16-B76A1A05F7DD}" type="parTrans" cxnId="{F4904A44-6653-4FBB-B6F2-FBB11EFB0671}">
      <dgm:prSet/>
      <dgm:spPr/>
      <dgm:t>
        <a:bodyPr/>
        <a:lstStyle/>
        <a:p>
          <a:endParaRPr lang="en-US"/>
        </a:p>
      </dgm:t>
    </dgm:pt>
    <dgm:pt modelId="{3339EDCE-1A84-4C69-A792-955C838D2B34}" type="sibTrans" cxnId="{F4904A44-6653-4FBB-B6F2-FBB11EFB0671}">
      <dgm:prSet/>
      <dgm:spPr/>
      <dgm:t>
        <a:bodyPr/>
        <a:lstStyle/>
        <a:p>
          <a:endParaRPr lang="en-US"/>
        </a:p>
      </dgm:t>
    </dgm:pt>
    <dgm:pt modelId="{38B945AA-0551-48A9-A309-ED11DDCFE373}">
      <dgm:prSet/>
      <dgm:spPr/>
      <dgm:t>
        <a:bodyPr/>
        <a:lstStyle/>
        <a:p>
          <a:r>
            <a:rPr lang="en-US"/>
            <a:t>Potential Solutions</a:t>
          </a:r>
        </a:p>
      </dgm:t>
    </dgm:pt>
    <dgm:pt modelId="{04934682-12ED-40EC-9417-18659FBBF102}" type="parTrans" cxnId="{450EA70A-34DA-428B-A702-84458A87D2C5}">
      <dgm:prSet/>
      <dgm:spPr/>
      <dgm:t>
        <a:bodyPr/>
        <a:lstStyle/>
        <a:p>
          <a:endParaRPr lang="en-US"/>
        </a:p>
      </dgm:t>
    </dgm:pt>
    <dgm:pt modelId="{D8FE5021-E584-4918-BA31-AF189EC7D684}" type="sibTrans" cxnId="{450EA70A-34DA-428B-A702-84458A87D2C5}">
      <dgm:prSet/>
      <dgm:spPr/>
      <dgm:t>
        <a:bodyPr/>
        <a:lstStyle/>
        <a:p>
          <a:endParaRPr lang="en-US"/>
        </a:p>
      </dgm:t>
    </dgm:pt>
    <dgm:pt modelId="{EE414C5F-0539-4DC8-9942-EA70C50B6C31}">
      <dgm:prSet/>
      <dgm:spPr/>
      <dgm:t>
        <a:bodyPr/>
        <a:lstStyle/>
        <a:p>
          <a:r>
            <a:rPr lang="en-US"/>
            <a:t>Monitor non-business hour alerts and adjust schedules accordingly.</a:t>
          </a:r>
        </a:p>
      </dgm:t>
    </dgm:pt>
    <dgm:pt modelId="{3DEBBC74-EDCD-4E28-86C0-0A043592AE15}" type="parTrans" cxnId="{D60D92B0-5219-4977-88F2-C16E66C415EA}">
      <dgm:prSet/>
      <dgm:spPr/>
      <dgm:t>
        <a:bodyPr/>
        <a:lstStyle/>
        <a:p>
          <a:endParaRPr lang="en-US"/>
        </a:p>
      </dgm:t>
    </dgm:pt>
    <dgm:pt modelId="{48F5E317-6EA2-4EB7-A706-F010D3B6F91B}" type="sibTrans" cxnId="{D60D92B0-5219-4977-88F2-C16E66C415EA}">
      <dgm:prSet/>
      <dgm:spPr/>
      <dgm:t>
        <a:bodyPr/>
        <a:lstStyle/>
        <a:p>
          <a:endParaRPr lang="en-US"/>
        </a:p>
      </dgm:t>
    </dgm:pt>
    <dgm:pt modelId="{1580F23D-D1BE-4E9C-89A3-CA6152D40E37}">
      <dgm:prSet/>
      <dgm:spPr/>
      <dgm:t>
        <a:bodyPr/>
        <a:lstStyle/>
        <a:p>
          <a:r>
            <a:rPr lang="en-US"/>
            <a:t>Automate Escalations and try to integrate tools that help notify/monitor to create a network of seamless collaboration.</a:t>
          </a:r>
        </a:p>
      </dgm:t>
    </dgm:pt>
    <dgm:pt modelId="{28C00F00-D586-4361-8A45-3C019B0CA5DE}" type="parTrans" cxnId="{0E534D19-FAB8-49E0-98B1-CEA0EA81E672}">
      <dgm:prSet/>
      <dgm:spPr/>
      <dgm:t>
        <a:bodyPr/>
        <a:lstStyle/>
        <a:p>
          <a:endParaRPr lang="en-US"/>
        </a:p>
      </dgm:t>
    </dgm:pt>
    <dgm:pt modelId="{4B105786-4F29-4905-A41E-D50C00CAE9FE}" type="sibTrans" cxnId="{0E534D19-FAB8-49E0-98B1-CEA0EA81E672}">
      <dgm:prSet/>
      <dgm:spPr/>
      <dgm:t>
        <a:bodyPr/>
        <a:lstStyle/>
        <a:p>
          <a:endParaRPr lang="en-US"/>
        </a:p>
      </dgm:t>
    </dgm:pt>
    <dgm:pt modelId="{B6C1E3F9-FD18-4294-B44F-5BCA80166A82}" type="pres">
      <dgm:prSet presAssocID="{D833A9EE-5C3C-4546-8CF6-6E0A49F01BFF}" presName="linear" presStyleCnt="0">
        <dgm:presLayoutVars>
          <dgm:dir/>
          <dgm:animLvl val="lvl"/>
          <dgm:resizeHandles val="exact"/>
        </dgm:presLayoutVars>
      </dgm:prSet>
      <dgm:spPr/>
    </dgm:pt>
    <dgm:pt modelId="{405A73EC-6619-46C6-8C5D-57ACD1609AB8}" type="pres">
      <dgm:prSet presAssocID="{F2E5CF85-E431-408C-B4CF-43E356CBC21D}" presName="parentLin" presStyleCnt="0"/>
      <dgm:spPr/>
    </dgm:pt>
    <dgm:pt modelId="{3A20716E-6AEB-4C27-9603-B0FACDFBFC33}" type="pres">
      <dgm:prSet presAssocID="{F2E5CF85-E431-408C-B4CF-43E356CBC21D}" presName="parentLeftMargin" presStyleLbl="node1" presStyleIdx="0" presStyleCnt="2"/>
      <dgm:spPr/>
    </dgm:pt>
    <dgm:pt modelId="{4C6E398E-D7FB-4427-8896-5A45D09BC488}" type="pres">
      <dgm:prSet presAssocID="{F2E5CF85-E431-408C-B4CF-43E356CBC2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76D47D-5C4B-4AA4-86B3-34193C3D99E6}" type="pres">
      <dgm:prSet presAssocID="{F2E5CF85-E431-408C-B4CF-43E356CBC21D}" presName="negativeSpace" presStyleCnt="0"/>
      <dgm:spPr/>
    </dgm:pt>
    <dgm:pt modelId="{FDD998D7-4CD5-4625-BF91-958C8B49C96D}" type="pres">
      <dgm:prSet presAssocID="{F2E5CF85-E431-408C-B4CF-43E356CBC21D}" presName="childText" presStyleLbl="conFgAcc1" presStyleIdx="0" presStyleCnt="2">
        <dgm:presLayoutVars>
          <dgm:bulletEnabled val="1"/>
        </dgm:presLayoutVars>
      </dgm:prSet>
      <dgm:spPr/>
    </dgm:pt>
    <dgm:pt modelId="{ADF0B941-2532-4BB9-ABB3-FA0FC906B633}" type="pres">
      <dgm:prSet presAssocID="{2B895D44-AE46-47D9-A72A-38A032FB289F}" presName="spaceBetweenRectangles" presStyleCnt="0"/>
      <dgm:spPr/>
    </dgm:pt>
    <dgm:pt modelId="{3E9E02EA-A903-47E4-8C20-7AB4DFC3542D}" type="pres">
      <dgm:prSet presAssocID="{38B945AA-0551-48A9-A309-ED11DDCFE373}" presName="parentLin" presStyleCnt="0"/>
      <dgm:spPr/>
    </dgm:pt>
    <dgm:pt modelId="{B9BEF1E0-B7D6-4C78-92E2-BA3DD0296E7A}" type="pres">
      <dgm:prSet presAssocID="{38B945AA-0551-48A9-A309-ED11DDCFE373}" presName="parentLeftMargin" presStyleLbl="node1" presStyleIdx="0" presStyleCnt="2"/>
      <dgm:spPr/>
    </dgm:pt>
    <dgm:pt modelId="{080B1269-C659-4AA2-AD09-83FA70684985}" type="pres">
      <dgm:prSet presAssocID="{38B945AA-0551-48A9-A309-ED11DDCFE3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2E8323-51C9-4949-8F5B-C25188F6FBE3}" type="pres">
      <dgm:prSet presAssocID="{38B945AA-0551-48A9-A309-ED11DDCFE373}" presName="negativeSpace" presStyleCnt="0"/>
      <dgm:spPr/>
    </dgm:pt>
    <dgm:pt modelId="{59B196A1-1A8E-464E-866B-71CBD0D3B381}" type="pres">
      <dgm:prSet presAssocID="{38B945AA-0551-48A9-A309-ED11DDCFE3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FBD809-8A5C-42F6-B198-FE2262D4BE48}" type="presOf" srcId="{38B945AA-0551-48A9-A309-ED11DDCFE373}" destId="{080B1269-C659-4AA2-AD09-83FA70684985}" srcOrd="1" destOrd="0" presId="urn:microsoft.com/office/officeart/2005/8/layout/list1"/>
    <dgm:cxn modelId="{450EA70A-34DA-428B-A702-84458A87D2C5}" srcId="{D833A9EE-5C3C-4546-8CF6-6E0A49F01BFF}" destId="{38B945AA-0551-48A9-A309-ED11DDCFE373}" srcOrd="1" destOrd="0" parTransId="{04934682-12ED-40EC-9417-18659FBBF102}" sibTransId="{D8FE5021-E584-4918-BA31-AF189EC7D684}"/>
    <dgm:cxn modelId="{4DD52919-84CB-4F85-8ADA-53B64AC5D21D}" srcId="{F2E5CF85-E431-408C-B4CF-43E356CBC21D}" destId="{8C5E4BAB-025B-4EF9-89EE-37049709F72A}" srcOrd="0" destOrd="0" parTransId="{BFEFEAD6-3489-4C7A-A36F-CEDECB2AB8CD}" sibTransId="{1CCCA5A1-D9E0-4703-B034-F77435C58F95}"/>
    <dgm:cxn modelId="{0E534D19-FAB8-49E0-98B1-CEA0EA81E672}" srcId="{38B945AA-0551-48A9-A309-ED11DDCFE373}" destId="{1580F23D-D1BE-4E9C-89A3-CA6152D40E37}" srcOrd="1" destOrd="0" parTransId="{28C00F00-D586-4361-8A45-3C019B0CA5DE}" sibTransId="{4B105786-4F29-4905-A41E-D50C00CAE9FE}"/>
    <dgm:cxn modelId="{672DA924-EFEC-4267-A967-B74CDFCBEE26}" type="presOf" srcId="{EE414C5F-0539-4DC8-9942-EA70C50B6C31}" destId="{59B196A1-1A8E-464E-866B-71CBD0D3B381}" srcOrd="0" destOrd="0" presId="urn:microsoft.com/office/officeart/2005/8/layout/list1"/>
    <dgm:cxn modelId="{99AF923C-F43D-4CDC-93C7-128E1CB2228F}" type="presOf" srcId="{38B945AA-0551-48A9-A309-ED11DDCFE373}" destId="{B9BEF1E0-B7D6-4C78-92E2-BA3DD0296E7A}" srcOrd="0" destOrd="0" presId="urn:microsoft.com/office/officeart/2005/8/layout/list1"/>
    <dgm:cxn modelId="{FA33D75E-9183-4160-99EC-B28A660C3417}" type="presOf" srcId="{F2E5CF85-E431-408C-B4CF-43E356CBC21D}" destId="{4C6E398E-D7FB-4427-8896-5A45D09BC488}" srcOrd="1" destOrd="0" presId="urn:microsoft.com/office/officeart/2005/8/layout/list1"/>
    <dgm:cxn modelId="{F4904A44-6653-4FBB-B6F2-FBB11EFB0671}" srcId="{F2E5CF85-E431-408C-B4CF-43E356CBC21D}" destId="{27BAA465-194C-46A9-9A48-5773D9F81D3C}" srcOrd="1" destOrd="0" parTransId="{4A36055F-EFC0-4D54-AA16-B76A1A05F7DD}" sibTransId="{3339EDCE-1A84-4C69-A792-955C838D2B34}"/>
    <dgm:cxn modelId="{62866D47-ABEF-4D47-9323-37F26CF84ABF}" type="presOf" srcId="{27BAA465-194C-46A9-9A48-5773D9F81D3C}" destId="{FDD998D7-4CD5-4625-BF91-958C8B49C96D}" srcOrd="0" destOrd="1" presId="urn:microsoft.com/office/officeart/2005/8/layout/list1"/>
    <dgm:cxn modelId="{8410A16B-3CB9-41C5-9438-6ACF1A40D170}" type="presOf" srcId="{1580F23D-D1BE-4E9C-89A3-CA6152D40E37}" destId="{59B196A1-1A8E-464E-866B-71CBD0D3B381}" srcOrd="0" destOrd="1" presId="urn:microsoft.com/office/officeart/2005/8/layout/list1"/>
    <dgm:cxn modelId="{D2369172-FF4C-4B25-9B99-9C748D82EFDA}" srcId="{D833A9EE-5C3C-4546-8CF6-6E0A49F01BFF}" destId="{F2E5CF85-E431-408C-B4CF-43E356CBC21D}" srcOrd="0" destOrd="0" parTransId="{51242FD9-59D5-493E-A71E-AF26140C1707}" sibTransId="{2B895D44-AE46-47D9-A72A-38A032FB289F}"/>
    <dgm:cxn modelId="{FBC18583-5A05-4F06-88A7-648596912C4E}" type="presOf" srcId="{D833A9EE-5C3C-4546-8CF6-6E0A49F01BFF}" destId="{B6C1E3F9-FD18-4294-B44F-5BCA80166A82}" srcOrd="0" destOrd="0" presId="urn:microsoft.com/office/officeart/2005/8/layout/list1"/>
    <dgm:cxn modelId="{13391590-657B-4EB0-B917-2669695558F2}" type="presOf" srcId="{F2E5CF85-E431-408C-B4CF-43E356CBC21D}" destId="{3A20716E-6AEB-4C27-9603-B0FACDFBFC33}" srcOrd="0" destOrd="0" presId="urn:microsoft.com/office/officeart/2005/8/layout/list1"/>
    <dgm:cxn modelId="{04266CA4-7803-495D-803E-D45145A17674}" type="presOf" srcId="{8C5E4BAB-025B-4EF9-89EE-37049709F72A}" destId="{FDD998D7-4CD5-4625-BF91-958C8B49C96D}" srcOrd="0" destOrd="0" presId="urn:microsoft.com/office/officeart/2005/8/layout/list1"/>
    <dgm:cxn modelId="{D60D92B0-5219-4977-88F2-C16E66C415EA}" srcId="{38B945AA-0551-48A9-A309-ED11DDCFE373}" destId="{EE414C5F-0539-4DC8-9942-EA70C50B6C31}" srcOrd="0" destOrd="0" parTransId="{3DEBBC74-EDCD-4E28-86C0-0A043592AE15}" sibTransId="{48F5E317-6EA2-4EB7-A706-F010D3B6F91B}"/>
    <dgm:cxn modelId="{2F4FC8D8-67BB-49DF-B081-9279AC64E95D}" type="presParOf" srcId="{B6C1E3F9-FD18-4294-B44F-5BCA80166A82}" destId="{405A73EC-6619-46C6-8C5D-57ACD1609AB8}" srcOrd="0" destOrd="0" presId="urn:microsoft.com/office/officeart/2005/8/layout/list1"/>
    <dgm:cxn modelId="{3D16532B-7D6E-4BDE-AF37-12269A1ACA93}" type="presParOf" srcId="{405A73EC-6619-46C6-8C5D-57ACD1609AB8}" destId="{3A20716E-6AEB-4C27-9603-B0FACDFBFC33}" srcOrd="0" destOrd="0" presId="urn:microsoft.com/office/officeart/2005/8/layout/list1"/>
    <dgm:cxn modelId="{7F03241D-8BF3-4CD7-AD24-40745A4CC946}" type="presParOf" srcId="{405A73EC-6619-46C6-8C5D-57ACD1609AB8}" destId="{4C6E398E-D7FB-4427-8896-5A45D09BC488}" srcOrd="1" destOrd="0" presId="urn:microsoft.com/office/officeart/2005/8/layout/list1"/>
    <dgm:cxn modelId="{51BB9D15-280B-4C52-B882-F6B9CA1107F9}" type="presParOf" srcId="{B6C1E3F9-FD18-4294-B44F-5BCA80166A82}" destId="{DE76D47D-5C4B-4AA4-86B3-34193C3D99E6}" srcOrd="1" destOrd="0" presId="urn:microsoft.com/office/officeart/2005/8/layout/list1"/>
    <dgm:cxn modelId="{699895A2-4C8F-4B07-BC2D-DAF8FDE2B6AB}" type="presParOf" srcId="{B6C1E3F9-FD18-4294-B44F-5BCA80166A82}" destId="{FDD998D7-4CD5-4625-BF91-958C8B49C96D}" srcOrd="2" destOrd="0" presId="urn:microsoft.com/office/officeart/2005/8/layout/list1"/>
    <dgm:cxn modelId="{F37EAA62-EC50-45E5-8832-3677E333AA94}" type="presParOf" srcId="{B6C1E3F9-FD18-4294-B44F-5BCA80166A82}" destId="{ADF0B941-2532-4BB9-ABB3-FA0FC906B633}" srcOrd="3" destOrd="0" presId="urn:microsoft.com/office/officeart/2005/8/layout/list1"/>
    <dgm:cxn modelId="{40A15634-C8D9-46C1-88D3-D7A8907F8AAC}" type="presParOf" srcId="{B6C1E3F9-FD18-4294-B44F-5BCA80166A82}" destId="{3E9E02EA-A903-47E4-8C20-7AB4DFC3542D}" srcOrd="4" destOrd="0" presId="urn:microsoft.com/office/officeart/2005/8/layout/list1"/>
    <dgm:cxn modelId="{CB8EF076-DD64-4C95-8AF3-76741EE988F8}" type="presParOf" srcId="{3E9E02EA-A903-47E4-8C20-7AB4DFC3542D}" destId="{B9BEF1E0-B7D6-4C78-92E2-BA3DD0296E7A}" srcOrd="0" destOrd="0" presId="urn:microsoft.com/office/officeart/2005/8/layout/list1"/>
    <dgm:cxn modelId="{A3752B7C-ED0D-4291-92E7-4C2BF334EA54}" type="presParOf" srcId="{3E9E02EA-A903-47E4-8C20-7AB4DFC3542D}" destId="{080B1269-C659-4AA2-AD09-83FA70684985}" srcOrd="1" destOrd="0" presId="urn:microsoft.com/office/officeart/2005/8/layout/list1"/>
    <dgm:cxn modelId="{A1AC5972-705E-4C60-909A-FBCD6981B31A}" type="presParOf" srcId="{B6C1E3F9-FD18-4294-B44F-5BCA80166A82}" destId="{542E8323-51C9-4949-8F5B-C25188F6FBE3}" srcOrd="5" destOrd="0" presId="urn:microsoft.com/office/officeart/2005/8/layout/list1"/>
    <dgm:cxn modelId="{48D48E3B-A541-4F69-909C-972022486931}" type="presParOf" srcId="{B6C1E3F9-FD18-4294-B44F-5BCA80166A82}" destId="{59B196A1-1A8E-464E-866B-71CBD0D3B3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896A6-954C-40F9-A927-B8A4BFBEA907}">
      <dsp:nvSpPr>
        <dsp:cNvPr id="0" name=""/>
        <dsp:cNvSpPr/>
      </dsp:nvSpPr>
      <dsp:spPr>
        <a:xfrm>
          <a:off x="0" y="75936"/>
          <a:ext cx="6666833" cy="9183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Employees are Hopefully Satisfied!</a:t>
          </a:r>
        </a:p>
      </dsp:txBody>
      <dsp:txXfrm>
        <a:off x="44828" y="120764"/>
        <a:ext cx="6577177" cy="828647"/>
      </dsp:txXfrm>
    </dsp:sp>
    <dsp:sp modelId="{0FA4FE09-1DB1-4472-90F6-7C0C7BCEA43B}">
      <dsp:nvSpPr>
        <dsp:cNvPr id="0" name=""/>
        <dsp:cNvSpPr/>
      </dsp:nvSpPr>
      <dsp:spPr>
        <a:xfrm>
          <a:off x="0" y="994240"/>
          <a:ext cx="6666833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well-maintained on-call schedule helps handle after-hour needs of clients and can improve retention of clients and users.</a:t>
          </a:r>
        </a:p>
      </dsp:txBody>
      <dsp:txXfrm>
        <a:off x="0" y="994240"/>
        <a:ext cx="6666833" cy="833175"/>
      </dsp:txXfrm>
    </dsp:sp>
    <dsp:sp modelId="{4D29E196-7739-441C-BF71-AE86E79296E9}">
      <dsp:nvSpPr>
        <dsp:cNvPr id="0" name=""/>
        <dsp:cNvSpPr/>
      </dsp:nvSpPr>
      <dsp:spPr>
        <a:xfrm>
          <a:off x="0" y="1827415"/>
          <a:ext cx="6666833" cy="918303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Improves Trust and Reliability of Technical Services Provided</a:t>
          </a:r>
        </a:p>
      </dsp:txBody>
      <dsp:txXfrm>
        <a:off x="44828" y="1872243"/>
        <a:ext cx="6577177" cy="828647"/>
      </dsp:txXfrm>
    </dsp:sp>
    <dsp:sp modelId="{D77BDB7A-87C4-4AB6-A952-E964947C51F7}">
      <dsp:nvSpPr>
        <dsp:cNvPr id="0" name=""/>
        <dsp:cNvSpPr/>
      </dsp:nvSpPr>
      <dsp:spPr>
        <a:xfrm>
          <a:off x="0" y="2745719"/>
          <a:ext cx="6666833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Faster and constant response to incidents – which then minimizes downtime.</a:t>
          </a:r>
        </a:p>
      </dsp:txBody>
      <dsp:txXfrm>
        <a:off x="0" y="2745719"/>
        <a:ext cx="6666833" cy="571320"/>
      </dsp:txXfrm>
    </dsp:sp>
    <dsp:sp modelId="{06E90FEE-C46D-4BCC-91A9-4A6A700A49BF}">
      <dsp:nvSpPr>
        <dsp:cNvPr id="0" name=""/>
        <dsp:cNvSpPr/>
      </dsp:nvSpPr>
      <dsp:spPr>
        <a:xfrm>
          <a:off x="0" y="3317039"/>
          <a:ext cx="6666833" cy="918303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Transparency and Accountability</a:t>
          </a:r>
        </a:p>
      </dsp:txBody>
      <dsp:txXfrm>
        <a:off x="44828" y="3361867"/>
        <a:ext cx="6577177" cy="828647"/>
      </dsp:txXfrm>
    </dsp:sp>
    <dsp:sp modelId="{0D944F38-39BA-46C8-A3D8-295220ADD441}">
      <dsp:nvSpPr>
        <dsp:cNvPr id="0" name=""/>
        <dsp:cNvSpPr/>
      </dsp:nvSpPr>
      <dsp:spPr>
        <a:xfrm>
          <a:off x="0" y="4235343"/>
          <a:ext cx="6666833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Clear schedules and roles prevent miscommunication during incidents.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 intent is to build a culture of ownership and responsibility, fairly.</a:t>
          </a:r>
        </a:p>
      </dsp:txBody>
      <dsp:txXfrm>
        <a:off x="0" y="4235343"/>
        <a:ext cx="6666833" cy="114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529E3-A381-4CC5-8F45-B0E71184DAC9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Outcome, Optimistically, is a stronger, more unified team and improved product reliability, as well as improved confidence that issues will be maintained at all times.</a:t>
          </a:r>
        </a:p>
      </dsp:txBody>
      <dsp:txXfrm>
        <a:off x="0" y="3275482"/>
        <a:ext cx="10515600" cy="1075086"/>
      </dsp:txXfrm>
    </dsp:sp>
    <dsp:sp modelId="{043B64C4-E6CD-4BE4-9327-86D983D16B9B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Examples of Implementation:</a:t>
          </a:r>
        </a:p>
      </dsp:txBody>
      <dsp:txXfrm rot="-10800000">
        <a:off x="0" y="1638125"/>
        <a:ext cx="10515600" cy="580372"/>
      </dsp:txXfrm>
    </dsp:sp>
    <dsp:sp modelId="{858B84F5-4DFB-4256-BAD7-70B52A086DC7}">
      <dsp:nvSpPr>
        <dsp:cNvPr id="0" name=""/>
        <dsp:cNvSpPr/>
      </dsp:nvSpPr>
      <dsp:spPr>
        <a:xfrm>
          <a:off x="0" y="2218498"/>
          <a:ext cx="5257799" cy="4943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Cross-functional teams with consistent ticket closing times (SLAs where I work)</a:t>
          </a:r>
        </a:p>
      </dsp:txBody>
      <dsp:txXfrm>
        <a:off x="0" y="2218498"/>
        <a:ext cx="5257799" cy="494391"/>
      </dsp:txXfrm>
    </dsp:sp>
    <dsp:sp modelId="{5A69F445-F722-4074-B2BC-0907208B163C}">
      <dsp:nvSpPr>
        <dsp:cNvPr id="0" name=""/>
        <dsp:cNvSpPr/>
      </dsp:nvSpPr>
      <dsp:spPr>
        <a:xfrm>
          <a:off x="5257800" y="2218498"/>
          <a:ext cx="5257799" cy="494391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Developers receive training to support their own services in production.</a:t>
          </a:r>
        </a:p>
      </dsp:txBody>
      <dsp:txXfrm>
        <a:off x="5257800" y="2218498"/>
        <a:ext cx="5257799" cy="494391"/>
      </dsp:txXfrm>
    </dsp:sp>
    <dsp:sp modelId="{853E1821-C9E4-4220-90D1-11568FB8B27C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this means in terms of Pager Rotation:</a:t>
          </a:r>
        </a:p>
      </dsp:txBody>
      <dsp:txXfrm rot="-10800000">
        <a:off x="0" y="769"/>
        <a:ext cx="10515600" cy="580372"/>
      </dsp:txXfrm>
    </dsp:sp>
    <dsp:sp modelId="{1034122D-BC7E-418A-8712-DC09183B2339}">
      <dsp:nvSpPr>
        <dsp:cNvPr id="0" name=""/>
        <dsp:cNvSpPr/>
      </dsp:nvSpPr>
      <dsp:spPr>
        <a:xfrm>
          <a:off x="0" y="581141"/>
          <a:ext cx="5257799" cy="494391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Developers will own the services they build, driving them to create resilient and long-standing systems.</a:t>
          </a:r>
        </a:p>
      </dsp:txBody>
      <dsp:txXfrm>
        <a:off x="0" y="581141"/>
        <a:ext cx="5257799" cy="494391"/>
      </dsp:txXfrm>
    </dsp:sp>
    <dsp:sp modelId="{1D64EF80-16C1-4A66-B602-3428B16B0F1D}">
      <dsp:nvSpPr>
        <dsp:cNvPr id="0" name=""/>
        <dsp:cNvSpPr/>
      </dsp:nvSpPr>
      <dsp:spPr>
        <a:xfrm>
          <a:off x="5257800" y="581141"/>
          <a:ext cx="5257799" cy="49439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Breaks down silos between development and operations for smoother collaboration and faster processing times.</a:t>
          </a:r>
        </a:p>
      </dsp:txBody>
      <dsp:txXfrm>
        <a:off x="5257800" y="581141"/>
        <a:ext cx="5257799" cy="494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B161A-911D-45F1-A511-66644D17AB81}">
      <dsp:nvSpPr>
        <dsp:cNvPr id="0" name=""/>
        <dsp:cNvSpPr/>
      </dsp:nvSpPr>
      <dsp:spPr>
        <a:xfrm>
          <a:off x="0" y="49235"/>
          <a:ext cx="6666833" cy="7370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Tips for Scheduling I’ve Found:</a:t>
          </a:r>
        </a:p>
      </dsp:txBody>
      <dsp:txXfrm>
        <a:off x="35982" y="85217"/>
        <a:ext cx="6594869" cy="665135"/>
      </dsp:txXfrm>
    </dsp:sp>
    <dsp:sp modelId="{62BBEFB0-6EBC-4954-8097-9E6848707762}">
      <dsp:nvSpPr>
        <dsp:cNvPr id="0" name=""/>
        <dsp:cNvSpPr/>
      </dsp:nvSpPr>
      <dsp:spPr>
        <a:xfrm>
          <a:off x="0" y="786335"/>
          <a:ext cx="666683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User tools like Jira, Confluence, Email Systems (we use Outlook/M365), Slack, and many other tools. 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It’s important to map out that structure and time where each individual is “on-call”, but it’s also important to hear your team and navigate/listen to any anxieties they may have.</a:t>
          </a:r>
        </a:p>
      </dsp:txBody>
      <dsp:txXfrm>
        <a:off x="0" y="786335"/>
        <a:ext cx="6666833" cy="2421900"/>
      </dsp:txXfrm>
    </dsp:sp>
    <dsp:sp modelId="{0ADB9E55-7A68-4429-B60B-45F8982DDF8E}">
      <dsp:nvSpPr>
        <dsp:cNvPr id="0" name=""/>
        <dsp:cNvSpPr/>
      </dsp:nvSpPr>
      <dsp:spPr>
        <a:xfrm>
          <a:off x="0" y="3208235"/>
          <a:ext cx="6666833" cy="73709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Bonus Info: Automation</a:t>
          </a:r>
        </a:p>
      </dsp:txBody>
      <dsp:txXfrm>
        <a:off x="35982" y="3244217"/>
        <a:ext cx="6594869" cy="665135"/>
      </dsp:txXfrm>
    </dsp:sp>
    <dsp:sp modelId="{9FFCD623-C1EE-4DC1-8E22-26A4D6E2D047}">
      <dsp:nvSpPr>
        <dsp:cNvPr id="0" name=""/>
        <dsp:cNvSpPr/>
      </dsp:nvSpPr>
      <dsp:spPr>
        <a:xfrm>
          <a:off x="0" y="3945335"/>
          <a:ext cx="6666833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Notifications via email/text can streamline and verify alerts are received.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Predefined rotations can help reduce human error and ensure engineer engagement.</a:t>
          </a:r>
        </a:p>
      </dsp:txBody>
      <dsp:txXfrm>
        <a:off x="0" y="3945335"/>
        <a:ext cx="6666833" cy="1459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506E-428E-4580-9FD3-791F7A1061ED}">
      <dsp:nvSpPr>
        <dsp:cNvPr id="0" name=""/>
        <dsp:cNvSpPr/>
      </dsp:nvSpPr>
      <dsp:spPr>
        <a:xfrm>
          <a:off x="0" y="536922"/>
          <a:ext cx="6666833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So many reasons, one being that it alleviates confusion and sets a clear chain of command during incidents.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It also reduces response time by ensuring the right people are contact initially, and that the right people are able to be engaged eventually.</a:t>
          </a:r>
        </a:p>
      </dsp:txBody>
      <dsp:txXfrm>
        <a:off x="0" y="536922"/>
        <a:ext cx="6666833" cy="2447550"/>
      </dsp:txXfrm>
    </dsp:sp>
    <dsp:sp modelId="{A75B2593-8A4D-4C41-87CC-5B29DB9E1546}">
      <dsp:nvSpPr>
        <dsp:cNvPr id="0" name=""/>
        <dsp:cNvSpPr/>
      </dsp:nvSpPr>
      <dsp:spPr>
        <a:xfrm>
          <a:off x="333341" y="226962"/>
          <a:ext cx="4666783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Escalation Matters:</a:t>
          </a:r>
        </a:p>
      </dsp:txBody>
      <dsp:txXfrm>
        <a:off x="363603" y="257224"/>
        <a:ext cx="4606259" cy="559396"/>
      </dsp:txXfrm>
    </dsp:sp>
    <dsp:sp modelId="{6E84F0BE-6F99-4F12-A58F-D2B50625C911}">
      <dsp:nvSpPr>
        <dsp:cNvPr id="0" name=""/>
        <dsp:cNvSpPr/>
      </dsp:nvSpPr>
      <dsp:spPr>
        <a:xfrm>
          <a:off x="0" y="3407832"/>
          <a:ext cx="6666833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Define specific roles and responsibilities for each escalation tier.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Set time-bound escalation triggers to avoid delays or breaching of SLA’s.</a:t>
          </a:r>
        </a:p>
      </dsp:txBody>
      <dsp:txXfrm>
        <a:off x="0" y="3407832"/>
        <a:ext cx="6666833" cy="1819125"/>
      </dsp:txXfrm>
    </dsp:sp>
    <dsp:sp modelId="{65E35C40-F8A8-4982-A0D1-0AE4EBBAE867}">
      <dsp:nvSpPr>
        <dsp:cNvPr id="0" name=""/>
        <dsp:cNvSpPr/>
      </dsp:nvSpPr>
      <dsp:spPr>
        <a:xfrm>
          <a:off x="333341" y="3097872"/>
          <a:ext cx="4666783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Implement:</a:t>
          </a:r>
        </a:p>
      </dsp:txBody>
      <dsp:txXfrm>
        <a:off x="363603" y="3128134"/>
        <a:ext cx="4606259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998D7-4CD5-4625-BF91-958C8B49C96D}">
      <dsp:nvSpPr>
        <dsp:cNvPr id="0" name=""/>
        <dsp:cNvSpPr/>
      </dsp:nvSpPr>
      <dsp:spPr>
        <a:xfrm>
          <a:off x="0" y="1910210"/>
          <a:ext cx="6666833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Frequent after-hours pages, causing potential burnout.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Coordinating responses across multiple teams, could cause delays.</a:t>
          </a:r>
        </a:p>
      </dsp:txBody>
      <dsp:txXfrm>
        <a:off x="0" y="1910210"/>
        <a:ext cx="6666833" cy="699300"/>
      </dsp:txXfrm>
    </dsp:sp>
    <dsp:sp modelId="{4C6E398E-D7FB-4427-8896-5A45D09BC488}">
      <dsp:nvSpPr>
        <dsp:cNvPr id="0" name=""/>
        <dsp:cNvSpPr/>
      </dsp:nvSpPr>
      <dsp:spPr>
        <a:xfrm>
          <a:off x="333341" y="173308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Some Challenges Teams Have and Might Face Could Include:</a:t>
          </a:r>
        </a:p>
      </dsp:txBody>
      <dsp:txXfrm>
        <a:off x="350634" y="1750382"/>
        <a:ext cx="4632197" cy="319654"/>
      </dsp:txXfrm>
    </dsp:sp>
    <dsp:sp modelId="{59B196A1-1A8E-464E-866B-71CBD0D3B381}">
      <dsp:nvSpPr>
        <dsp:cNvPr id="0" name=""/>
        <dsp:cNvSpPr/>
      </dsp:nvSpPr>
      <dsp:spPr>
        <a:xfrm>
          <a:off x="0" y="2851429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Monitor non-business hour alerts and adjust schedules accordingly.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Automate Escalations and try to integrate tools that help notify/monitor to create a network of seamless collaboration.</a:t>
          </a:r>
        </a:p>
      </dsp:txBody>
      <dsp:txXfrm>
        <a:off x="0" y="2851429"/>
        <a:ext cx="6666833" cy="869400"/>
      </dsp:txXfrm>
    </dsp:sp>
    <dsp:sp modelId="{080B1269-C659-4AA2-AD09-83FA70684985}">
      <dsp:nvSpPr>
        <dsp:cNvPr id="0" name=""/>
        <dsp:cNvSpPr/>
      </dsp:nvSpPr>
      <dsp:spPr>
        <a:xfrm>
          <a:off x="333341" y="2674310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Potential Solutions</a:t>
          </a:r>
        </a:p>
      </dsp:txBody>
      <dsp:txXfrm>
        <a:off x="350634" y="2691603"/>
        <a:ext cx="463219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74F4-9161-B833-9E38-69005C1A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AB5E3-6C07-CA9A-60B4-2E243743B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DD36-8B66-0015-3FD1-DBC030ED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7EF9-2EAC-611D-27E6-706FCAFD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C01F-E996-2C7B-F99D-B4F48E8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B79E-9A9B-81E4-2986-8A2ACDC6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EC0D-1D1A-1D9B-2892-8AB98F290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E96B-FFDA-329D-CF10-5CB9ADFD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965C-E78B-E682-BD81-2A62FA5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78B9-9615-E553-6116-E075EAD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3E75F-2F15-9926-AEE8-EE9B90E6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3DC1A-8B46-BDA1-408D-323F7F36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EA22-42B7-6C75-8161-A2594C7E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E81E-7BEB-608F-3981-8C417B55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7803-CA21-976A-3D88-9C8515B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3110-2CD3-9AA0-0CCC-AF8D7211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36FD-E665-EBF8-FCB5-26108C85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0CE8-36F2-2CDC-3C1D-32ADBE79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14DD-F1CA-FD99-D728-56FF1FD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53D3-E202-4A47-28C2-7BD5BAE5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DBA1-B1CD-59D7-CCF7-2E9CB546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4A05-8740-3C24-5FCE-1371D0FB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4F0A-FF14-C4B8-3E9D-0E3AA310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D144-3E3E-4DDD-B866-C51C6466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4BEE-2BB6-B410-2B50-B772BCAA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7C58-5FE0-1F08-DE55-8AB6688D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6CAF-0727-3DF9-E73B-30B4B284A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541FA-0273-5EE3-F62D-5A6680E9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5E591-E02C-8B1D-27DE-8FEAC6AB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2BF64-5B35-3EEE-657C-66708F96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1E5A8-68D3-0268-8C0F-3E527FB5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FB1-696F-2C02-CF93-3DFA1882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B122-48EE-3483-BDB5-5A4F498F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CBCF7-2B4D-F37F-CA7E-E235A5A25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55CC9-A49F-9125-064D-05F4D3F50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87752-E1B7-22E0-1891-05F27C63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D4B95-6C7F-8863-A07B-1D0FCC97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CD911-4620-5123-CF7F-20E78809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E87BB-2750-660B-72FD-E5743301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701-289D-3F1D-B92E-568CC5B6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37560-727C-EFE9-E94B-625B61E1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FEB32-4897-FB24-DA7F-1661FE5B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AB30A-B0FC-F713-C003-325E4DA7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FFD42-75CF-6D0D-61E1-E9D2EF00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8FDAB-481F-6D5B-AD3B-8CC71ED6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C23E-5852-7F92-652D-8CDBA54D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9BC0-C13D-6CBA-35B8-8AFFF033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8CC7-26C7-78E8-31F3-14F4B6DF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2F6AD-AFC6-41AB-35CA-4046F715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CB65-C556-43F9-6AA9-FB39A736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C317-F159-32F2-BAE7-6E555579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42F9F-0259-4E27-8DAC-0DF9786A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8C69-9A8C-9D8A-AC79-B873E64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045D2-84CA-3061-CA0D-EBFC1AAE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8A9B8-1A6A-2705-97A1-87A3B8B6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4279-509C-4F75-2E52-101CCD52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EE27-1A0E-7E27-B6E6-EE1E273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F85D-FEB0-32A6-7520-492206CA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B5EA1-C009-2E69-6E9E-E1C9168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2CD3-1E9E-C7A8-B2D1-49DA636E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40F8-3BD2-E04C-B2D3-3716109CC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C561C4-D205-4A6B-A3D6-CE2403EDE3D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C0C5-9EEF-96F3-EC2F-9350FE54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2F9D-7E75-5998-D93B-A4C8CFE8E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B9B3F-0E05-4DDD-B6D1-5BCF812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tex.io/post/best-practices-for-on-call-rotations" TargetMode="External"/><Relationship Id="rId2" Type="http://schemas.openxmlformats.org/officeDocument/2006/relationships/hyperlink" Target="https://alertops.com/on-call-rot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microsoft-365" TargetMode="External"/><Relationship Id="rId5" Type="http://schemas.openxmlformats.org/officeDocument/2006/relationships/hyperlink" Target="https://www.atlassian.com/software/jira" TargetMode="External"/><Relationship Id="rId4" Type="http://schemas.openxmlformats.org/officeDocument/2006/relationships/hyperlink" Target="https://www.atlassian.com/software/conflu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FED-CC68-D0E3-1E8B-4A93D6E4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 for On-Call/”Pager” Rotations in the Dev-Ops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9205-7852-6E14-A0EA-E59AEF384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By Joe Huffer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CSD380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12/1/2024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402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05AD4-BFEC-BBAE-3587-97A88ACF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 – Pager Rotation and It’s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4A70-3742-B6BB-FB7B-B4757CA2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Pager rotation, also referred to as “on-call”, is a way to ensure that incidents are continuously monitored and resolved promptly by a designated team or team member.  It’s integral to ensuring service reliability and operational efficiency in a DevOps model.</a:t>
            </a:r>
          </a:p>
          <a:p>
            <a:r>
              <a:rPr lang="en-US" sz="2000"/>
              <a:t>Why is it important?</a:t>
            </a:r>
          </a:p>
          <a:p>
            <a:pPr lvl="1"/>
            <a:r>
              <a:rPr lang="en-US" sz="2000"/>
              <a:t>It reduces downtime by ensuring timely incident responses.</a:t>
            </a:r>
          </a:p>
          <a:p>
            <a:pPr lvl="1"/>
            <a:r>
              <a:rPr lang="en-US" sz="2000"/>
              <a:t>It distributes workloads evenly to prevent burnout among engineers.</a:t>
            </a:r>
          </a:p>
          <a:p>
            <a:pPr lvl="1"/>
            <a:r>
              <a:rPr lang="en-US" sz="2000"/>
              <a:t>Enhances overall service reliability and custom satisfaction.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848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76936-045A-E52E-AF0D-479A5449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Benefits of a Strong Pager Rotation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B4A3F-170F-BED8-D2C1-727D05801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626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7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957121-ADF9-510D-AC90-F97AC6C9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D2826-18C9-E09D-908C-0105103A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 1 – Implementing DevOps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F054E-DCD6-7D4C-78C7-006D71D8E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187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81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DA589-03B8-66AC-24D3-98D3519C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Best Practice 2 – Scheduling and Automating Rotations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BE568-B7F8-3466-C5D2-4C51254C7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9798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60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C146-5832-1955-7186-212A8898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Best Practices 3 – Set Clear Escalation Policies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05011BF-F5D0-BE5B-F760-E4BD5F42E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235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514D-A8A2-E082-FBF6-972CE0E3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 and Solutions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3DE7F26-B1AD-A88B-9CFC-0B1D8716C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0274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34619-A3C5-FE94-C877-649076F7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34E7-9113-8071-252F-A04DC00E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To wrap up, a strong pager – or “on-call” – system is critical to maintain reliability and for development teams to operate efficiently.  Following best practices ensures timely responses, reduces burnout, and fosters a more collaborative work environment!</a:t>
            </a:r>
          </a:p>
        </p:txBody>
      </p:sp>
    </p:spTree>
    <p:extLst>
      <p:ext uri="{BB962C8B-B14F-4D97-AF65-F5344CB8AC3E}">
        <p14:creationId xmlns:p14="http://schemas.microsoft.com/office/powerpoint/2010/main" val="91856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FA7A-D230-3037-6AAA-CBE7A2D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Cited: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C1D4-4EDD-9102-3100-53899FBD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AlertOps</a:t>
            </a:r>
            <a:r>
              <a:rPr lang="en-US" dirty="0"/>
              <a:t>. "Best Practices for Managing On-Call Rotation (in 2023)." </a:t>
            </a:r>
            <a:r>
              <a:rPr lang="en-US" i="1" dirty="0" err="1"/>
              <a:t>AlertOps</a:t>
            </a:r>
            <a:r>
              <a:rPr lang="en-US" dirty="0"/>
              <a:t>, 2023, </a:t>
            </a:r>
            <a:r>
              <a:rPr lang="en-US" dirty="0">
                <a:hlinkClick r:id="rId2"/>
              </a:rPr>
              <a:t>https://alertops.com/on-call-rotation/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Cortex. "Best Practices for On-Call Rotations." </a:t>
            </a:r>
            <a:r>
              <a:rPr lang="en-US" i="1" dirty="0"/>
              <a:t>Cortex</a:t>
            </a:r>
            <a:r>
              <a:rPr lang="en-US" dirty="0"/>
              <a:t>, 13 Nov. 2024, </a:t>
            </a:r>
            <a:r>
              <a:rPr lang="en-US" dirty="0">
                <a:hlinkClick r:id="rId3"/>
              </a:rPr>
              <a:t>https://www.cortex.io/post/best-practices-for-on-call-rotations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Confluence.</a:t>
            </a:r>
            <a:r>
              <a:rPr lang="en-US" dirty="0"/>
              <a:t> Atlassian, </a:t>
            </a:r>
            <a:r>
              <a:rPr lang="en-US" dirty="0">
                <a:hlinkClick r:id="rId4"/>
              </a:rPr>
              <a:t>https://www.atlassian.com/software/confluence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Jira.</a:t>
            </a:r>
            <a:r>
              <a:rPr lang="en-US" dirty="0"/>
              <a:t> Atlassian, </a:t>
            </a:r>
            <a:r>
              <a:rPr lang="en-US" dirty="0">
                <a:hlinkClick r:id="rId5"/>
              </a:rPr>
              <a:t>https://www.atlassian.com/software/jira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Microsoft 365.</a:t>
            </a:r>
            <a:r>
              <a:rPr lang="en-US" dirty="0"/>
              <a:t> Microsoft, </a:t>
            </a:r>
            <a:r>
              <a:rPr lang="en-US" dirty="0">
                <a:hlinkClick r:id="rId6"/>
              </a:rPr>
              <a:t>https://www.microsoft.com/en-us/microsoft-365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Best Practice for On-Call/”Pager” Rotations in the Dev-Ops Model</vt:lpstr>
      <vt:lpstr>Intro – Pager Rotation and It’s Importance</vt:lpstr>
      <vt:lpstr>Benefits of a Strong Pager Rotation System</vt:lpstr>
      <vt:lpstr>Best Practice 1 – Implementing DevOps Principles</vt:lpstr>
      <vt:lpstr>Best Practice 2 – Scheduling and Automating Rotations </vt:lpstr>
      <vt:lpstr>Best Practices 3 – Set Clear Escalation Policies</vt:lpstr>
      <vt:lpstr>Challenges and Solutions</vt:lpstr>
      <vt:lpstr>Conclusion</vt:lpstr>
      <vt:lpstr>Source Cited: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Huffer</dc:creator>
  <cp:lastModifiedBy>Joe Huffer</cp:lastModifiedBy>
  <cp:revision>1</cp:revision>
  <dcterms:created xsi:type="dcterms:W3CDTF">2024-12-01T16:41:49Z</dcterms:created>
  <dcterms:modified xsi:type="dcterms:W3CDTF">2024-12-01T19:03:47Z</dcterms:modified>
</cp:coreProperties>
</file>