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7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3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35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1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9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5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5367-3B5D-4495-920D-EAFCA58B0A19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2DE4-2B54-4FB4-9F03-1D66F7331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5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1" y="5802923"/>
            <a:ext cx="12191999" cy="10550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1" y="3540360"/>
            <a:ext cx="12191999" cy="25520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" y="1636986"/>
            <a:ext cx="12191999" cy="1903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6" y="0"/>
            <a:ext cx="1267654" cy="1267654"/>
          </a:xfrm>
          <a:prstGeom prst="rect">
            <a:avLst/>
          </a:prstGeom>
        </p:spPr>
      </p:pic>
      <p:sp>
        <p:nvSpPr>
          <p:cNvPr id="9" name="タイトル 4"/>
          <p:cNvSpPr txBox="1">
            <a:spLocks/>
          </p:cNvSpPr>
          <p:nvPr/>
        </p:nvSpPr>
        <p:spPr>
          <a:xfrm>
            <a:off x="1085850" y="5467350"/>
            <a:ext cx="10016841" cy="1137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5381452" y="5446023"/>
            <a:ext cx="1254370" cy="310756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正面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55" y="4048923"/>
            <a:ext cx="1693132" cy="126873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470122" y="5385856"/>
            <a:ext cx="1203082" cy="333740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左から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53" y="4000899"/>
            <a:ext cx="1822114" cy="136478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738021" y="5423038"/>
            <a:ext cx="1082378" cy="333741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</a:t>
            </a:r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594338" y="254855"/>
            <a:ext cx="9390184" cy="153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ja-JP" sz="4100" b="1" dirty="0" smtClean="0"/>
              <a:t>サーモカメラシステムによる太陽電池の</a:t>
            </a:r>
            <a:r>
              <a:rPr lang="en-US" altLang="ja-JP" sz="4100" b="1" dirty="0" smtClean="0"/>
              <a:t/>
            </a:r>
            <a:br>
              <a:rPr lang="en-US" altLang="ja-JP" sz="4100" b="1" dirty="0" smtClean="0"/>
            </a:br>
            <a:r>
              <a:rPr lang="ja-JP" altLang="ja-JP" sz="4100" b="1" dirty="0" smtClean="0"/>
              <a:t>ヒートスポット自動検出方法の検討</a:t>
            </a:r>
            <a:r>
              <a:rPr lang="ja-JP" altLang="ja-JP" dirty="0" smtClean="0"/>
              <a:t/>
            </a:r>
            <a:br>
              <a:rPr lang="ja-JP" altLang="ja-JP" dirty="0" smtClean="0"/>
            </a:b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54923" y="1267654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阿南工業高等専門学校   制御情報工学科　利穂 虹希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26456" y="2738173"/>
            <a:ext cx="4458529" cy="684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ドローンで赤外線画像を撮影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88356" y="2738174"/>
            <a:ext cx="1312894" cy="586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96001" y="2738173"/>
            <a:ext cx="5909946" cy="684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画像処理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により故障パネルを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自動点検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できるように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7594" y="6205274"/>
            <a:ext cx="6724607" cy="512050"/>
            <a:chOff x="238945" y="5586652"/>
            <a:chExt cx="7095262" cy="822106"/>
          </a:xfrm>
        </p:grpSpPr>
        <p:sp>
          <p:nvSpPr>
            <p:cNvPr id="20" name="正方形/長方形 19"/>
            <p:cNvSpPr/>
            <p:nvPr/>
          </p:nvSpPr>
          <p:spPr>
            <a:xfrm>
              <a:off x="3752807" y="5586652"/>
              <a:ext cx="3581400" cy="82210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天候の違い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38945" y="5586652"/>
              <a:ext cx="3333006" cy="82210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気温の違い</a:t>
              </a:r>
              <a:endPara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7924015" y="6148831"/>
            <a:ext cx="4081931" cy="62493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撮影方法や撮影日を変えて実験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401250" y="3584396"/>
            <a:ext cx="10189168" cy="39904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赤外線画像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735303" y="1736704"/>
            <a:ext cx="4270643" cy="820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電気的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な発電量の変化で点検が主流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故障パネル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の特定は難しい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180018" y="3986953"/>
            <a:ext cx="3236018" cy="1392673"/>
            <a:chOff x="4817737" y="3122678"/>
            <a:chExt cx="4009218" cy="1578684"/>
          </a:xfrm>
        </p:grpSpPr>
        <p:pic>
          <p:nvPicPr>
            <p:cNvPr id="6" name="コンテンツ プレースホルダ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737" y="3122678"/>
              <a:ext cx="2108611" cy="1578684"/>
            </a:xfrm>
            <a:prstGeom prst="rect">
              <a:avLst/>
            </a:prstGeom>
          </p:spPr>
        </p:pic>
        <p:grpSp>
          <p:nvGrpSpPr>
            <p:cNvPr id="5" name="グループ化 4"/>
            <p:cNvGrpSpPr/>
            <p:nvPr/>
          </p:nvGrpSpPr>
          <p:grpSpPr>
            <a:xfrm>
              <a:off x="4983498" y="3307092"/>
              <a:ext cx="3843457" cy="696215"/>
              <a:chOff x="4983498" y="3307092"/>
              <a:chExt cx="3843457" cy="696215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4983498" y="3752569"/>
                <a:ext cx="1777093" cy="18059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066285" y="3866336"/>
                <a:ext cx="193556" cy="136971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" name="正方形/長方形 2"/>
              <p:cNvSpPr/>
              <p:nvPr/>
            </p:nvSpPr>
            <p:spPr>
              <a:xfrm>
                <a:off x="6992033" y="3307092"/>
                <a:ext cx="1834922" cy="4454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ヒートスポット</a:t>
                </a:r>
                <a:endPara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</p:grpSp>
      <p:sp>
        <p:nvSpPr>
          <p:cNvPr id="35" name="正方形/長方形 34"/>
          <p:cNvSpPr/>
          <p:nvPr/>
        </p:nvSpPr>
        <p:spPr>
          <a:xfrm>
            <a:off x="119400" y="1735014"/>
            <a:ext cx="7556111" cy="820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メガソーラーの普及に伴いその点検が課題になっている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7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52401" y="3049754"/>
            <a:ext cx="11857285" cy="3154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</a:t>
            </a:r>
            <a:r>
              <a:rPr lang="en-US" altLang="ja-JP" sz="6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果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9128" y="1267653"/>
            <a:ext cx="11943830" cy="16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　　　　画</a:t>
            </a:r>
            <a:r>
              <a:rPr lang="en-US" altLang="ja-JP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lang="ja-JP" altLang="en-US" sz="6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像</a:t>
            </a:r>
            <a:endParaRPr kumimoji="1" lang="ja-JP" altLang="en-US" sz="6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790700" y="0"/>
            <a:ext cx="9639300" cy="126765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画像処理結果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6" y="0"/>
            <a:ext cx="1267654" cy="1267654"/>
          </a:xfrm>
          <a:prstGeom prst="rect">
            <a:avLst/>
          </a:prstGeom>
        </p:spPr>
      </p:pic>
      <p:sp>
        <p:nvSpPr>
          <p:cNvPr id="9" name="タイトル 4"/>
          <p:cNvSpPr txBox="1">
            <a:spLocks/>
          </p:cNvSpPr>
          <p:nvPr/>
        </p:nvSpPr>
        <p:spPr>
          <a:xfrm>
            <a:off x="1074127" y="5467350"/>
            <a:ext cx="10016841" cy="1137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3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85850" y="3042179"/>
            <a:ext cx="4212296" cy="2623562"/>
            <a:chOff x="1085850" y="1876631"/>
            <a:chExt cx="4212296" cy="2623562"/>
          </a:xfrm>
        </p:grpSpPr>
        <p:sp>
          <p:nvSpPr>
            <p:cNvPr id="4" name="角丸四角形 3"/>
            <p:cNvSpPr/>
            <p:nvPr/>
          </p:nvSpPr>
          <p:spPr>
            <a:xfrm>
              <a:off x="1085850" y="1876631"/>
              <a:ext cx="4212296" cy="2623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259" y="2023169"/>
              <a:ext cx="3067478" cy="2295846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/>
        </p:nvGrpSpPr>
        <p:grpSpPr>
          <a:xfrm>
            <a:off x="6322744" y="3042179"/>
            <a:ext cx="4212296" cy="2623562"/>
            <a:chOff x="6240683" y="1876631"/>
            <a:chExt cx="4212296" cy="2623562"/>
          </a:xfrm>
        </p:grpSpPr>
        <p:sp>
          <p:nvSpPr>
            <p:cNvPr id="17" name="角丸四角形 16"/>
            <p:cNvSpPr/>
            <p:nvPr/>
          </p:nvSpPr>
          <p:spPr>
            <a:xfrm>
              <a:off x="6240683" y="1876631"/>
              <a:ext cx="4212296" cy="2623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618" y="2042222"/>
              <a:ext cx="3048425" cy="2257740"/>
            </a:xfrm>
            <a:prstGeom prst="rect">
              <a:avLst/>
            </a:prstGeom>
          </p:spPr>
        </p:pic>
      </p:grpSp>
      <p:pic>
        <p:nvPicPr>
          <p:cNvPr id="18" name="コンテンツ プレースホルダ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05" y="1267654"/>
            <a:ext cx="2108612" cy="157868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69" y="1309933"/>
            <a:ext cx="2050344" cy="153640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07" y="1309933"/>
            <a:ext cx="1981593" cy="1484231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074126" y="5665741"/>
            <a:ext cx="4224019" cy="938697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等しく重みをつけて三枚の画像を合成したもの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22744" y="5692682"/>
            <a:ext cx="4212295" cy="911756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合成した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画像に対して二値化処理をしたもの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175842" y="4016662"/>
            <a:ext cx="2260746" cy="1047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ヒート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スポットの</a:t>
            </a:r>
            <a:endParaRPr kumimoji="1" lang="en-US" altLang="ja-JP" sz="2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抽出に成功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190017" y="3207770"/>
            <a:ext cx="2985825" cy="808892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904679" y="4103077"/>
            <a:ext cx="551198" cy="523992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3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113</Words>
  <Application>Microsoft Office PowerPoint</Application>
  <PresentationFormat>ユーザー設定</PresentationFormat>
  <Paragraphs>22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画像処理結果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写真により雲の写り方が代わる</dc:title>
  <dc:creator>利穂虹希</dc:creator>
  <cp:lastModifiedBy>User</cp:lastModifiedBy>
  <cp:revision>22</cp:revision>
  <dcterms:created xsi:type="dcterms:W3CDTF">2016-11-09T22:31:09Z</dcterms:created>
  <dcterms:modified xsi:type="dcterms:W3CDTF">2016-11-11T02:32:52Z</dcterms:modified>
</cp:coreProperties>
</file>