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9" r:id="rId5"/>
    <p:sldId id="258" r:id="rId6"/>
    <p:sldId id="268" r:id="rId7"/>
    <p:sldId id="259" r:id="rId8"/>
    <p:sldId id="260" r:id="rId9"/>
    <p:sldId id="264" r:id="rId10"/>
    <p:sldId id="263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ile_software_development" TargetMode="External"/><Relationship Id="rId2" Type="http://schemas.openxmlformats.org/officeDocument/2006/relationships/hyperlink" Target="https://en.wikipedia.org/wiki/Run_ch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rum_(development)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827467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smtClean="0"/>
              <a:t>Marketplace </a:t>
            </a:r>
            <a:br>
              <a:rPr lang="fr-FR" sz="6600" b="1" dirty="0" smtClean="0"/>
            </a:br>
            <a:r>
              <a:rPr lang="fr-FR" sz="6600" b="1" dirty="0" smtClean="0"/>
              <a:t> « </a:t>
            </a:r>
            <a:r>
              <a:rPr lang="fr-FR" sz="6600" b="1" dirty="0" err="1"/>
              <a:t>F</a:t>
            </a:r>
            <a:r>
              <a:rPr lang="fr-FR" sz="6600" b="1" dirty="0" err="1" smtClean="0"/>
              <a:t>oody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Heathy</a:t>
            </a:r>
            <a:r>
              <a:rPr lang="fr-FR" sz="6600" b="1" dirty="0" smtClean="0"/>
              <a:t>  » 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85439" y="3824342"/>
            <a:ext cx="8915399" cy="1126283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NOUR BEN RHOUMA </a:t>
            </a:r>
          </a:p>
          <a:p>
            <a:r>
              <a:rPr lang="fr-FR" sz="3600" b="1" dirty="0" smtClean="0"/>
              <a:t>    RIHAB EL ARBI </a:t>
            </a:r>
          </a:p>
          <a:p>
            <a:r>
              <a:rPr lang="fr-FR" sz="3600" b="1" dirty="0" smtClean="0"/>
              <a:t>         IOT-2A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8138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Graphic</a:t>
            </a:r>
            <a:r>
              <a:rPr lang="fr-FR" b="1" dirty="0"/>
              <a:t> charter </a:t>
            </a:r>
            <a:r>
              <a:rPr lang="fr-FR" b="1" dirty="0" smtClean="0"/>
              <a:t>:</a:t>
            </a:r>
            <a:br>
              <a:rPr lang="fr-FR" b="1" dirty="0" smtClean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502536"/>
            <a:ext cx="8915400" cy="3777622"/>
          </a:xfrm>
        </p:spPr>
        <p:txBody>
          <a:bodyPr/>
          <a:lstStyle/>
          <a:p>
            <a:r>
              <a:rPr lang="fr-FR" sz="2800" dirty="0" err="1"/>
              <a:t>our</a:t>
            </a:r>
            <a:r>
              <a:rPr lang="fr-FR" sz="2800" dirty="0"/>
              <a:t> logo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smtClean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07" y="2240924"/>
            <a:ext cx="4275786" cy="3721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5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5573" y="729803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/>
              <a:t>the size of titles will be 36 and their font will be bold and Century Gothic and their color will be green  and its color code is </a:t>
            </a:r>
            <a:r>
              <a:rPr lang="en-US" sz="3200" dirty="0" smtClean="0"/>
              <a:t>#3CB043 </a:t>
            </a:r>
          </a:p>
          <a:p>
            <a:r>
              <a:rPr lang="en-US" sz="3200" dirty="0"/>
              <a:t>the size of </a:t>
            </a:r>
            <a:r>
              <a:rPr lang="en-US" sz="3200" dirty="0" smtClean="0"/>
              <a:t>subtitles </a:t>
            </a:r>
            <a:r>
              <a:rPr lang="en-US" sz="3200" dirty="0"/>
              <a:t>will be </a:t>
            </a:r>
            <a:r>
              <a:rPr lang="en-US" sz="3200" dirty="0" smtClean="0"/>
              <a:t>24 </a:t>
            </a:r>
            <a:r>
              <a:rPr lang="en-US" sz="3200" dirty="0"/>
              <a:t>and their font will be bold and </a:t>
            </a:r>
            <a:r>
              <a:rPr lang="en-US" sz="3200" dirty="0" smtClean="0"/>
              <a:t>Century Gothic and </a:t>
            </a:r>
            <a:r>
              <a:rPr lang="en-US" sz="3200" dirty="0"/>
              <a:t>their color will </a:t>
            </a:r>
            <a:r>
              <a:rPr lang="en-US" sz="3200" dirty="0" smtClean="0"/>
              <a:t>be Juniper  </a:t>
            </a:r>
            <a:r>
              <a:rPr lang="en-US" sz="3200" dirty="0"/>
              <a:t>and its color code is #</a:t>
            </a:r>
            <a:r>
              <a:rPr lang="en-US" sz="3200" dirty="0" smtClean="0"/>
              <a:t>3A5311</a:t>
            </a:r>
          </a:p>
          <a:p>
            <a:r>
              <a:rPr lang="en-US" sz="3200" dirty="0"/>
              <a:t>the size of </a:t>
            </a:r>
            <a:r>
              <a:rPr lang="en-US" sz="3200" dirty="0" smtClean="0"/>
              <a:t>paragraphs </a:t>
            </a:r>
            <a:r>
              <a:rPr lang="en-US" sz="3200" dirty="0"/>
              <a:t>will be </a:t>
            </a:r>
            <a:r>
              <a:rPr lang="en-US" sz="3200" dirty="0" smtClean="0"/>
              <a:t>18 </a:t>
            </a:r>
            <a:r>
              <a:rPr lang="en-US" sz="3200" dirty="0"/>
              <a:t>and their font will be </a:t>
            </a:r>
            <a:r>
              <a:rPr lang="en-US" sz="3200" dirty="0" smtClean="0"/>
              <a:t>Century </a:t>
            </a:r>
            <a:r>
              <a:rPr lang="en-US" sz="3200" dirty="0"/>
              <a:t>Gothic and their color will </a:t>
            </a:r>
            <a:r>
              <a:rPr lang="en-US" sz="3200" dirty="0" smtClean="0"/>
              <a:t>be black  </a:t>
            </a:r>
            <a:r>
              <a:rPr lang="en-US" sz="3200" dirty="0"/>
              <a:t>and its color code is </a:t>
            </a:r>
            <a:r>
              <a:rPr lang="en-US" sz="3200" dirty="0" smtClean="0"/>
              <a:t>#000000 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833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63454" y="297072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dirty="0" err="1" smtClean="0"/>
              <a:t>Thank</a:t>
            </a:r>
            <a:r>
              <a:rPr lang="fr-FR" sz="4400" dirty="0" smtClean="0"/>
              <a:t> </a:t>
            </a:r>
            <a:r>
              <a:rPr lang="fr-FR" sz="4400" dirty="0" err="1" smtClean="0"/>
              <a:t>you</a:t>
            </a:r>
            <a:r>
              <a:rPr lang="fr-FR" sz="4400" dirty="0" smtClean="0"/>
              <a:t> for </a:t>
            </a:r>
            <a:r>
              <a:rPr lang="fr-FR" sz="4400" dirty="0" err="1" smtClean="0"/>
              <a:t>your</a:t>
            </a:r>
            <a:r>
              <a:rPr lang="fr-FR" sz="4400" dirty="0" smtClean="0"/>
              <a:t> attention !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6343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9285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Product </a:t>
            </a:r>
            <a:r>
              <a:rPr lang="fr-FR" b="1" dirty="0" err="1" smtClean="0"/>
              <a:t>backlog</a:t>
            </a:r>
            <a:r>
              <a:rPr lang="fr-FR" b="1" dirty="0" smtClean="0"/>
              <a:t> :</a:t>
            </a:r>
            <a:br>
              <a:rPr lang="fr-FR" b="1" dirty="0" smtClean="0"/>
            </a:br>
            <a:r>
              <a:rPr lang="fr-FR" b="1" dirty="0" smtClean="0">
                <a:solidFill>
                  <a:srgbClr val="7030A0"/>
                </a:solidFill>
              </a:rPr>
              <a:t>to </a:t>
            </a:r>
            <a:r>
              <a:rPr lang="fr-FR" b="1" dirty="0" err="1" smtClean="0">
                <a:solidFill>
                  <a:srgbClr val="7030A0"/>
                </a:solidFill>
              </a:rPr>
              <a:t>be</a:t>
            </a:r>
            <a:r>
              <a:rPr lang="fr-FR" b="1" dirty="0" smtClean="0">
                <a:solidFill>
                  <a:srgbClr val="7030A0"/>
                </a:solidFill>
              </a:rPr>
              <a:t> able to :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65927" y="1280890"/>
            <a:ext cx="10088182" cy="37284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 log in 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err="1" smtClean="0"/>
              <a:t>Sign</a:t>
            </a:r>
            <a:r>
              <a:rPr lang="fr-FR" sz="2000" dirty="0" smtClean="0"/>
              <a:t> 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be a salesman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choose </a:t>
            </a:r>
            <a:r>
              <a:rPr lang="en-US" sz="2000" dirty="0"/>
              <a:t>a category according </a:t>
            </a:r>
            <a:r>
              <a:rPr lang="en-US" sz="2000" dirty="0" smtClean="0"/>
              <a:t>to his  needs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choose the product to buy and put it in the </a:t>
            </a:r>
            <a:r>
              <a:rPr lang="en-US" sz="2000" dirty="0" smtClean="0"/>
              <a:t>cart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to </a:t>
            </a:r>
            <a:r>
              <a:rPr lang="en-US" sz="2000" dirty="0"/>
              <a:t>validate the </a:t>
            </a:r>
            <a:r>
              <a:rPr lang="en-US" sz="2000" dirty="0" smtClean="0"/>
              <a:t>cart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pay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choose </a:t>
            </a:r>
            <a:r>
              <a:rPr lang="en-US" sz="2000" dirty="0"/>
              <a:t>the language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contact </a:t>
            </a:r>
            <a:r>
              <a:rPr lang="en-US" sz="2000" dirty="0"/>
              <a:t>the marketplace managers in case of </a:t>
            </a:r>
            <a:r>
              <a:rPr lang="en-US" sz="2000" dirty="0" smtClean="0"/>
              <a:t>questions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consult </a:t>
            </a:r>
            <a:r>
              <a:rPr lang="en-US" sz="2000" dirty="0"/>
              <a:t>the Frequently Asked Questions </a:t>
            </a:r>
            <a:r>
              <a:rPr lang="en-US" sz="2000" dirty="0" smtClean="0"/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guide </a:t>
            </a:r>
            <a:r>
              <a:rPr lang="en-US" sz="2000" dirty="0"/>
              <a:t>the marketplace visitor through the Free Assessment </a:t>
            </a:r>
            <a:r>
              <a:rPr lang="en-US" sz="2000" dirty="0" smtClean="0"/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ability for the seller to place his product on the </a:t>
            </a:r>
            <a:r>
              <a:rPr lang="en-US" sz="2000" dirty="0" smtClean="0"/>
              <a:t>marketplace</a:t>
            </a:r>
          </a:p>
          <a:p>
            <a:pPr marL="0" indent="0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1706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1177" y="240405"/>
            <a:ext cx="9310867" cy="6488806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200" dirty="0"/>
              <a:t> for  the marketplace </a:t>
            </a:r>
            <a:r>
              <a:rPr lang="en-US" sz="6200" dirty="0" smtClean="0"/>
              <a:t>managers(admin) </a:t>
            </a:r>
            <a:r>
              <a:rPr lang="en-US" sz="6200" dirty="0"/>
              <a:t>to accept the visitor to be a seller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200" dirty="0"/>
              <a:t> for the marketplace </a:t>
            </a:r>
            <a:r>
              <a:rPr lang="en-US" sz="6200" dirty="0" smtClean="0"/>
              <a:t>manager(admin) </a:t>
            </a:r>
            <a:r>
              <a:rPr lang="en-US" sz="6200" dirty="0"/>
              <a:t>to accept the visitor to be able to publish his product for sale on the marketplace </a:t>
            </a:r>
            <a:endParaRPr lang="en-US" sz="6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6200" dirty="0"/>
              <a:t> have loyalty and cashback program </a:t>
            </a:r>
            <a:r>
              <a:rPr lang="en-US" sz="6200" dirty="0" smtClean="0"/>
              <a:t>:</a:t>
            </a:r>
          </a:p>
          <a:p>
            <a:r>
              <a:rPr lang="en-US" sz="6200" dirty="0" smtClean="0"/>
              <a:t> the visitor get 500 Points when he Sign </a:t>
            </a:r>
            <a:r>
              <a:rPr lang="en-US" sz="6200" dirty="0"/>
              <a:t>up to </a:t>
            </a:r>
            <a:r>
              <a:rPr lang="en-US" sz="6200" dirty="0" smtClean="0"/>
              <a:t>his Account</a:t>
            </a:r>
          </a:p>
          <a:p>
            <a:r>
              <a:rPr lang="en-US" sz="6200" dirty="0" smtClean="0"/>
              <a:t> the visitor get 1 DTN = </a:t>
            </a:r>
            <a:r>
              <a:rPr lang="en-US" sz="6200" dirty="0"/>
              <a:t>1 </a:t>
            </a:r>
            <a:r>
              <a:rPr lang="en-US" sz="6200" dirty="0" smtClean="0"/>
              <a:t>Point when he  Complete </a:t>
            </a:r>
            <a:r>
              <a:rPr lang="en-US" sz="6200" dirty="0"/>
              <a:t>purchases through </a:t>
            </a:r>
            <a:r>
              <a:rPr lang="en-US" sz="6200" dirty="0" smtClean="0"/>
              <a:t>the marketplace</a:t>
            </a:r>
          </a:p>
          <a:p>
            <a:r>
              <a:rPr lang="en-US" sz="6200" dirty="0" smtClean="0"/>
              <a:t> the visitor earn 300 Points  when he Refer </a:t>
            </a:r>
            <a:r>
              <a:rPr lang="en-US" sz="6200" dirty="0"/>
              <a:t>a friend to </a:t>
            </a:r>
            <a:r>
              <a:rPr lang="en-US" sz="6200" dirty="0" smtClean="0"/>
              <a:t> the marketplace </a:t>
            </a:r>
          </a:p>
          <a:p>
            <a:r>
              <a:rPr lang="en-US" sz="6200" dirty="0" smtClean="0"/>
              <a:t> the visitor get 5 Points when he Rate </a:t>
            </a:r>
            <a:r>
              <a:rPr lang="en-US" sz="6200" dirty="0"/>
              <a:t>our food quality and experience </a:t>
            </a:r>
            <a:r>
              <a:rPr lang="en-US" sz="6200" dirty="0" smtClean="0"/>
              <a:t>per </a:t>
            </a:r>
            <a:r>
              <a:rPr lang="en-US" sz="6200" dirty="0"/>
              <a:t>daily </a:t>
            </a:r>
            <a:r>
              <a:rPr lang="en-US" sz="6200" dirty="0" smtClean="0"/>
              <a:t>rate</a:t>
            </a:r>
            <a:endParaRPr lang="en-US" sz="6200" dirty="0"/>
          </a:p>
          <a:p>
            <a:r>
              <a:rPr lang="en-US" sz="6200" dirty="0" smtClean="0"/>
              <a:t> the visitor Get </a:t>
            </a:r>
            <a:r>
              <a:rPr lang="en-US" sz="6200" dirty="0"/>
              <a:t>200 bonus points for </a:t>
            </a:r>
            <a:r>
              <a:rPr lang="en-US" sz="6200" dirty="0" smtClean="0"/>
              <a:t>his  </a:t>
            </a:r>
            <a:r>
              <a:rPr lang="en-US" sz="6200" dirty="0"/>
              <a:t>birthday</a:t>
            </a:r>
          </a:p>
          <a:p>
            <a:endParaRPr lang="en-US" sz="6200" dirty="0"/>
          </a:p>
          <a:p>
            <a:endParaRPr lang="en-US" sz="6200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24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8453" y="781319"/>
            <a:ext cx="8915400" cy="556796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Update profile</a:t>
            </a:r>
          </a:p>
          <a:p>
            <a:r>
              <a:rPr lang="fr-FR" sz="3600" dirty="0" smtClean="0"/>
              <a:t> </a:t>
            </a:r>
            <a:r>
              <a:rPr lang="fr-FR" sz="3600" dirty="0" err="1" smtClean="0"/>
              <a:t>add</a:t>
            </a:r>
            <a:r>
              <a:rPr lang="fr-FR" sz="3600" dirty="0" smtClean="0"/>
              <a:t> item to </a:t>
            </a:r>
            <a:r>
              <a:rPr lang="fr-FR" sz="3600" dirty="0" err="1" smtClean="0"/>
              <a:t>cart</a:t>
            </a:r>
            <a:r>
              <a:rPr lang="fr-FR" sz="3600" dirty="0" smtClean="0"/>
              <a:t> </a:t>
            </a:r>
          </a:p>
          <a:p>
            <a:r>
              <a:rPr lang="fr-FR" sz="3600" dirty="0" err="1" smtClean="0"/>
              <a:t>Delete</a:t>
            </a:r>
            <a:r>
              <a:rPr lang="fr-FR" sz="3600" dirty="0" smtClean="0"/>
              <a:t> item </a:t>
            </a:r>
          </a:p>
          <a:p>
            <a:r>
              <a:rPr lang="fr-FR" sz="3600" dirty="0" err="1" smtClean="0"/>
              <a:t>Add</a:t>
            </a:r>
            <a:r>
              <a:rPr lang="fr-FR" sz="3600" dirty="0" smtClean="0"/>
              <a:t> multiple items</a:t>
            </a:r>
          </a:p>
          <a:p>
            <a:r>
              <a:rPr lang="fr-FR" sz="3600" dirty="0" smtClean="0"/>
              <a:t>Change item </a:t>
            </a:r>
            <a:r>
              <a:rPr lang="fr-FR" sz="3600" dirty="0" err="1" smtClean="0"/>
              <a:t>quantity</a:t>
            </a:r>
            <a:endParaRPr lang="fr-FR" sz="3600" dirty="0" smtClean="0"/>
          </a:p>
          <a:p>
            <a:r>
              <a:rPr lang="fr-FR" sz="3600" dirty="0" err="1" smtClean="0"/>
              <a:t>Accept</a:t>
            </a:r>
            <a:r>
              <a:rPr lang="fr-FR" sz="3600" dirty="0" smtClean="0"/>
              <a:t> </a:t>
            </a:r>
            <a:r>
              <a:rPr lang="fr-FR" sz="3600" dirty="0" err="1" smtClean="0"/>
              <a:t>bank</a:t>
            </a:r>
            <a:r>
              <a:rPr lang="fr-FR" sz="3600" dirty="0" smtClean="0"/>
              <a:t> </a:t>
            </a:r>
            <a:r>
              <a:rPr lang="fr-FR" sz="3600" dirty="0" err="1" smtClean="0"/>
              <a:t>card</a:t>
            </a:r>
            <a:endParaRPr lang="fr-FR" sz="3600" dirty="0" smtClean="0"/>
          </a:p>
          <a:p>
            <a:r>
              <a:rPr lang="fr-FR" sz="3600" dirty="0" smtClean="0"/>
              <a:t>Rate and </a:t>
            </a:r>
            <a:r>
              <a:rPr lang="fr-FR" sz="3600" dirty="0" err="1" smtClean="0"/>
              <a:t>review</a:t>
            </a:r>
            <a:r>
              <a:rPr lang="fr-FR" sz="3600" dirty="0" smtClean="0"/>
              <a:t> </a:t>
            </a:r>
          </a:p>
          <a:p>
            <a:r>
              <a:rPr lang="fr-FR" sz="3600" dirty="0" err="1" smtClean="0"/>
              <a:t>Implement</a:t>
            </a:r>
            <a:r>
              <a:rPr lang="fr-FR" sz="3600" dirty="0" smtClean="0"/>
              <a:t> </a:t>
            </a:r>
            <a:r>
              <a:rPr lang="fr-FR" sz="3600" dirty="0" err="1" smtClean="0"/>
              <a:t>forget</a:t>
            </a:r>
            <a:r>
              <a:rPr lang="fr-FR" sz="3600" dirty="0" smtClean="0"/>
              <a:t> </a:t>
            </a:r>
            <a:r>
              <a:rPr lang="fr-FR" sz="3600" dirty="0" err="1" smtClean="0"/>
              <a:t>password</a:t>
            </a:r>
            <a:r>
              <a:rPr lang="fr-FR" sz="3600" dirty="0" smtClean="0"/>
              <a:t> </a:t>
            </a:r>
            <a:r>
              <a:rPr lang="fr-FR" sz="3600" dirty="0" err="1" smtClean="0"/>
              <a:t>function</a:t>
            </a:r>
            <a:endParaRPr lang="fr-FR" sz="3600" dirty="0" smtClean="0"/>
          </a:p>
          <a:p>
            <a:endParaRPr lang="fr-FR" sz="36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76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8072" y="418048"/>
            <a:ext cx="8911687" cy="1280890"/>
          </a:xfrm>
        </p:spPr>
        <p:txBody>
          <a:bodyPr/>
          <a:lstStyle/>
          <a:p>
            <a:r>
              <a:rPr lang="fr-FR" b="1" dirty="0" smtClean="0"/>
              <a:t>Sprint </a:t>
            </a:r>
            <a:r>
              <a:rPr lang="fr-FR" b="1" dirty="0" err="1" smtClean="0"/>
              <a:t>backlog</a:t>
            </a:r>
            <a:r>
              <a:rPr lang="fr-FR" b="1" dirty="0"/>
              <a:t>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476777"/>
            <a:ext cx="8241985" cy="5027054"/>
          </a:xfrm>
        </p:spPr>
        <p:txBody>
          <a:bodyPr>
            <a:normAutofit/>
          </a:bodyPr>
          <a:lstStyle/>
          <a:p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graphic</a:t>
            </a:r>
            <a:r>
              <a:rPr lang="fr-FR" sz="2400" dirty="0"/>
              <a:t> </a:t>
            </a:r>
            <a:r>
              <a:rPr lang="fr-FR" sz="2400" dirty="0" err="1" smtClean="0"/>
              <a:t>chart</a:t>
            </a:r>
            <a:endParaRPr lang="fr-FR" sz="2400" dirty="0"/>
          </a:p>
          <a:p>
            <a:r>
              <a:rPr lang="fr-FR" sz="2400" dirty="0" err="1"/>
              <a:t>Create</a:t>
            </a:r>
            <a:r>
              <a:rPr lang="fr-FR" sz="2400" dirty="0"/>
              <a:t> the home page </a:t>
            </a:r>
          </a:p>
          <a:p>
            <a:r>
              <a:rPr lang="en-US" sz="2400" dirty="0"/>
              <a:t>Create the page for each category</a:t>
            </a:r>
            <a:endParaRPr lang="fr-FR" sz="2400" dirty="0" smtClean="0"/>
          </a:p>
          <a:p>
            <a:r>
              <a:rPr lang="fr-FR" sz="2400" dirty="0" err="1"/>
              <a:t>Create</a:t>
            </a:r>
            <a:r>
              <a:rPr lang="fr-FR" sz="2400" dirty="0"/>
              <a:t> the </a:t>
            </a:r>
            <a:r>
              <a:rPr lang="fr-FR" sz="2400" dirty="0" err="1"/>
              <a:t>seller's</a:t>
            </a:r>
            <a:r>
              <a:rPr lang="fr-FR" sz="2400" dirty="0"/>
              <a:t> page</a:t>
            </a:r>
          </a:p>
          <a:p>
            <a:r>
              <a:rPr lang="fr-FR" sz="2400" dirty="0" err="1"/>
              <a:t>Realize</a:t>
            </a:r>
            <a:r>
              <a:rPr lang="fr-FR" sz="2400" dirty="0"/>
              <a:t> the </a:t>
            </a:r>
            <a:r>
              <a:rPr lang="fr-FR" sz="2400" dirty="0" smtClean="0"/>
              <a:t>page « FAQ »</a:t>
            </a:r>
          </a:p>
          <a:p>
            <a:r>
              <a:rPr lang="fr-FR" sz="2400" dirty="0" err="1"/>
              <a:t>Realize</a:t>
            </a:r>
            <a:r>
              <a:rPr lang="fr-FR" sz="2400" dirty="0"/>
              <a:t> the </a:t>
            </a:r>
            <a:r>
              <a:rPr lang="fr-FR" sz="2400" dirty="0" smtClean="0"/>
              <a:t>page « log in » </a:t>
            </a:r>
          </a:p>
          <a:p>
            <a:r>
              <a:rPr lang="fr-FR" sz="2400" dirty="0" err="1"/>
              <a:t>Realize</a:t>
            </a:r>
            <a:r>
              <a:rPr lang="fr-FR" sz="2400" dirty="0"/>
              <a:t> the </a:t>
            </a:r>
            <a:r>
              <a:rPr lang="fr-FR" sz="2400" dirty="0" smtClean="0"/>
              <a:t>page « </a:t>
            </a:r>
            <a:r>
              <a:rPr lang="fr-FR" sz="2400" dirty="0" err="1" smtClean="0"/>
              <a:t>sign</a:t>
            </a:r>
            <a:r>
              <a:rPr lang="fr-FR" sz="2400" dirty="0" smtClean="0"/>
              <a:t> up » </a:t>
            </a:r>
          </a:p>
          <a:p>
            <a:r>
              <a:rPr lang="fr-FR" sz="2400" dirty="0" err="1"/>
              <a:t>Realize</a:t>
            </a:r>
            <a:r>
              <a:rPr lang="fr-FR" sz="2400" dirty="0"/>
              <a:t> the </a:t>
            </a:r>
            <a:r>
              <a:rPr lang="fr-FR" sz="2400" dirty="0" smtClean="0"/>
              <a:t>page « contact Us » </a:t>
            </a:r>
          </a:p>
          <a:p>
            <a:r>
              <a:rPr lang="fr-FR" sz="2400" dirty="0" err="1"/>
              <a:t>Realize</a:t>
            </a:r>
            <a:r>
              <a:rPr lang="fr-FR" sz="2400" dirty="0"/>
              <a:t> the </a:t>
            </a:r>
            <a:r>
              <a:rPr lang="fr-FR" sz="2400" dirty="0" smtClean="0"/>
              <a:t>page « </a:t>
            </a:r>
            <a:r>
              <a:rPr lang="fr-FR" sz="2400" dirty="0" err="1" smtClean="0"/>
              <a:t>loyalty</a:t>
            </a:r>
            <a:r>
              <a:rPr lang="fr-FR" sz="2400" dirty="0" smtClean="0"/>
              <a:t> &amp; </a:t>
            </a:r>
            <a:r>
              <a:rPr lang="fr-FR" sz="2400" dirty="0" err="1" smtClean="0"/>
              <a:t>cashback</a:t>
            </a:r>
            <a:r>
              <a:rPr lang="fr-FR" sz="2400" dirty="0" smtClean="0"/>
              <a:t> Program »</a:t>
            </a:r>
          </a:p>
          <a:p>
            <a:r>
              <a:rPr lang="fr-FR" sz="2400" dirty="0" err="1"/>
              <a:t>Realize</a:t>
            </a:r>
            <a:r>
              <a:rPr lang="fr-FR" sz="2400" dirty="0"/>
              <a:t> the </a:t>
            </a:r>
            <a:r>
              <a:rPr lang="fr-FR" sz="2400" dirty="0" smtClean="0"/>
              <a:t>page « Free </a:t>
            </a:r>
            <a:r>
              <a:rPr lang="fr-FR" sz="2400" dirty="0" err="1" smtClean="0"/>
              <a:t>Assessment</a:t>
            </a:r>
            <a:r>
              <a:rPr lang="fr-FR" sz="2400" dirty="0" smtClean="0"/>
              <a:t> »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Burn Down Chart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8908" y="1599127"/>
            <a:ext cx="8915400" cy="5258873"/>
          </a:xfrm>
        </p:spPr>
        <p:txBody>
          <a:bodyPr>
            <a:normAutofit/>
          </a:bodyPr>
          <a:lstStyle/>
          <a:p>
            <a:r>
              <a:rPr lang="en-US" sz="2800" dirty="0"/>
              <a:t>A </a:t>
            </a:r>
            <a:r>
              <a:rPr lang="en-US" sz="2800" b="1" dirty="0" err="1"/>
              <a:t>burndown</a:t>
            </a:r>
            <a:r>
              <a:rPr lang="en-US" sz="2800" b="1" dirty="0"/>
              <a:t> chart</a:t>
            </a:r>
            <a:r>
              <a:rPr lang="en-US" sz="2800" dirty="0"/>
              <a:t> or </a:t>
            </a:r>
            <a:r>
              <a:rPr lang="en-US" sz="2800" b="1" dirty="0"/>
              <a:t>burn down chart</a:t>
            </a:r>
            <a:r>
              <a:rPr lang="en-US" sz="2800" dirty="0"/>
              <a:t> is a graphical representation of work left to do versus time. The outstanding work (or backlog) is often on the vertical axis, with time along the horizontal. A burn down chart is a </a:t>
            </a:r>
            <a:r>
              <a:rPr lang="en-US" sz="2800" dirty="0">
                <a:hlinkClick r:id="rId2" tooltip="Run chart"/>
              </a:rPr>
              <a:t>run chart</a:t>
            </a:r>
            <a:r>
              <a:rPr lang="en-US" sz="2800" dirty="0"/>
              <a:t> of outstanding work. It is useful for predicting when all of the work will be completed. It is often used in </a:t>
            </a:r>
            <a:r>
              <a:rPr lang="en-US" sz="2800" dirty="0">
                <a:hlinkClick r:id="rId3" tooltip="Agile software development"/>
              </a:rPr>
              <a:t>agile software development</a:t>
            </a:r>
            <a:r>
              <a:rPr lang="en-US" sz="2800" dirty="0"/>
              <a:t> methodologies such as </a:t>
            </a:r>
            <a:r>
              <a:rPr lang="en-US" sz="2800" dirty="0">
                <a:hlinkClick r:id="rId4" tooltip="Scrum (development)"/>
              </a:rPr>
              <a:t>Scrum</a:t>
            </a:r>
            <a:r>
              <a:rPr lang="en-US" sz="2800" dirty="0"/>
              <a:t>. However, burn down charts can be applied to any project containing measurable progress over time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137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Burn</a:t>
            </a:r>
            <a:r>
              <a:rPr lang="fr-FR" b="1" dirty="0" smtClean="0"/>
              <a:t> down </a:t>
            </a:r>
            <a:r>
              <a:rPr lang="fr-FR" b="1" dirty="0" err="1" smtClean="0"/>
              <a:t>chart</a:t>
            </a:r>
            <a:r>
              <a:rPr lang="fr-FR" b="1" dirty="0" smtClean="0"/>
              <a:t> :</a:t>
            </a:r>
            <a:br>
              <a:rPr lang="fr-FR" b="1" dirty="0" smtClean="0"/>
            </a:br>
            <a:endParaRPr lang="fr-FR" b="1" dirty="0"/>
          </a:p>
        </p:txBody>
      </p:sp>
      <p:pic>
        <p:nvPicPr>
          <p:cNvPr id="1026" name="Picture 2" descr="What is a Sprint Burndown Chart &amp; What is its Significance? - | Unichr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8" y="1532586"/>
            <a:ext cx="9105364" cy="49583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gile: Project Burn-Down Chart Overview -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38" y="708337"/>
            <a:ext cx="9198088" cy="5769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40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8140" y="791536"/>
            <a:ext cx="8911687" cy="1280890"/>
          </a:xfrm>
        </p:spPr>
        <p:txBody>
          <a:bodyPr/>
          <a:lstStyle/>
          <a:p>
            <a:pPr algn="ctr"/>
            <a:r>
              <a:rPr lang="fr-FR" b="1" dirty="0" smtClean="0"/>
              <a:t>Business Model </a:t>
            </a:r>
            <a:r>
              <a:rPr lang="fr-FR" b="1" dirty="0" err="1"/>
              <a:t>C</a:t>
            </a:r>
            <a:r>
              <a:rPr lang="fr-FR" b="1" dirty="0" err="1" smtClean="0"/>
              <a:t>anvas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1287887" y="1698938"/>
            <a:ext cx="2150772" cy="3710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key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partners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Cafe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Advertisers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Investors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438659" y="1698938"/>
            <a:ext cx="2305318" cy="166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Key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activity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:</a:t>
            </a:r>
          </a:p>
          <a:p>
            <a:pPr algn="ctr"/>
            <a:r>
              <a:rPr lang="fr-FR" dirty="0" smtClean="0"/>
              <a:t>sale </a:t>
            </a:r>
            <a:r>
              <a:rPr lang="fr-FR" dirty="0"/>
              <a:t>of </a:t>
            </a:r>
            <a:r>
              <a:rPr lang="fr-FR" dirty="0" err="1"/>
              <a:t>healthy</a:t>
            </a:r>
            <a:r>
              <a:rPr lang="fr-FR" dirty="0"/>
              <a:t> </a:t>
            </a:r>
            <a:r>
              <a:rPr lang="fr-FR" dirty="0" err="1"/>
              <a:t>foods</a:t>
            </a:r>
            <a:r>
              <a:rPr lang="fr-FR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8659" y="3360313"/>
            <a:ext cx="2305318" cy="2009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 smtClean="0"/>
          </a:p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key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resources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Healthy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deliverers</a:t>
            </a:r>
            <a:r>
              <a:rPr lang="fr-FR" dirty="0"/>
              <a:t> 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money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employees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743977" y="1698937"/>
            <a:ext cx="1854558" cy="367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value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propositions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competitive</a:t>
            </a:r>
            <a:r>
              <a:rPr lang="fr-FR" dirty="0" smtClean="0"/>
              <a:t> </a:t>
            </a:r>
            <a:r>
              <a:rPr lang="fr-FR" dirty="0" err="1" smtClean="0"/>
              <a:t>prices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variety</a:t>
            </a:r>
            <a:r>
              <a:rPr lang="fr-FR" dirty="0" smtClean="0"/>
              <a:t> </a:t>
            </a:r>
            <a:r>
              <a:rPr lang="fr-FR" dirty="0"/>
              <a:t>of </a:t>
            </a:r>
            <a:r>
              <a:rPr lang="fr-FR" dirty="0" err="1" smtClean="0"/>
              <a:t>healthy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r>
              <a:rPr lang="fr-FR" dirty="0" smtClean="0"/>
              <a:t> </a:t>
            </a:r>
            <a:r>
              <a:rPr lang="fr-FR" dirty="0" err="1" smtClean="0"/>
              <a:t>offered</a:t>
            </a:r>
            <a:r>
              <a:rPr lang="fr-FR" dirty="0" smtClean="0"/>
              <a:t>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to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salesman</a:t>
            </a:r>
            <a:r>
              <a:rPr lang="fr-FR" dirty="0"/>
              <a:t> 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save</a:t>
            </a:r>
            <a:r>
              <a:rPr lang="fr-FR" dirty="0"/>
              <a:t> time 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598535" y="1698937"/>
            <a:ext cx="2150772" cy="1778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customer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relations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User </a:t>
            </a:r>
            <a:r>
              <a:rPr lang="fr-FR" dirty="0" err="1" smtClean="0"/>
              <a:t>review</a:t>
            </a:r>
            <a:r>
              <a:rPr lang="fr-FR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598535" y="3477296"/>
            <a:ext cx="2215166" cy="189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distribution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channels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schemeClr val="tx1"/>
                </a:solidFill>
              </a:rPr>
              <a:t> influencer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 Marketing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err="1" smtClean="0">
                <a:solidFill>
                  <a:schemeClr val="tx1"/>
                </a:solidFill>
              </a:rPr>
              <a:t>Search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engine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results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schemeClr val="tx1"/>
                </a:solidFill>
              </a:rPr>
              <a:t>Online  </a:t>
            </a:r>
            <a:r>
              <a:rPr lang="fr-FR" sz="1400" dirty="0" err="1" smtClean="0">
                <a:solidFill>
                  <a:schemeClr val="tx1"/>
                </a:solidFill>
              </a:rPr>
              <a:t>platform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9307" y="1698936"/>
            <a:ext cx="2073499" cy="3710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customer segments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dirty="0" smtClean="0"/>
              <a:t>The visitor of the marketplace  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452316" y="5369416"/>
            <a:ext cx="5370490" cy="1223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fr-FR" dirty="0"/>
          </a:p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sources of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income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: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dirty="0" err="1" smtClean="0"/>
              <a:t>customer</a:t>
            </a:r>
            <a:r>
              <a:rPr lang="fr-FR" dirty="0" smtClean="0"/>
              <a:t> </a:t>
            </a:r>
            <a:r>
              <a:rPr lang="fr-FR" dirty="0" err="1" smtClean="0"/>
              <a:t>purchases</a:t>
            </a:r>
            <a:endParaRPr lang="fr-FR" dirty="0" smtClean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salespeople's</a:t>
            </a:r>
            <a:r>
              <a:rPr lang="fr-FR" dirty="0"/>
              <a:t> </a:t>
            </a:r>
            <a:r>
              <a:rPr lang="fr-FR" dirty="0" err="1"/>
              <a:t>winds</a:t>
            </a:r>
            <a:r>
              <a:rPr lang="fr-FR" dirty="0"/>
              <a:t> </a:t>
            </a:r>
          </a:p>
          <a:p>
            <a:pPr algn="ctr"/>
            <a:endParaRPr lang="fr-FR" dirty="0" smtClean="0"/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fr-FR" dirty="0"/>
          </a:p>
          <a:p>
            <a:pPr algn="ctr"/>
            <a:endParaRPr lang="fr-FR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287887" y="5356537"/>
            <a:ext cx="5164429" cy="1223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 structures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costs </a:t>
            </a:r>
            <a:r>
              <a:rPr lang="en-US" dirty="0"/>
              <a:t>of food for </a:t>
            </a:r>
            <a:r>
              <a:rPr lang="en-US" dirty="0" smtClean="0"/>
              <a:t>sale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salaries of the </a:t>
            </a:r>
            <a:r>
              <a:rPr lang="fr-FR" dirty="0" smtClean="0"/>
              <a:t>staff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salaries of the delivery people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8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637</TotalTime>
  <Words>454</Words>
  <Application>Microsoft Office PowerPoint</Application>
  <PresentationFormat>Grand écran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Brin</vt:lpstr>
      <vt:lpstr>Marketplace   « Foody Heathy  » </vt:lpstr>
      <vt:lpstr>Product backlog : to be able to : </vt:lpstr>
      <vt:lpstr>Présentation PowerPoint</vt:lpstr>
      <vt:lpstr>Présentation PowerPoint</vt:lpstr>
      <vt:lpstr>Sprint backlog:</vt:lpstr>
      <vt:lpstr>Burn Down Chart :</vt:lpstr>
      <vt:lpstr>Burn down chart : </vt:lpstr>
      <vt:lpstr>Présentation PowerPoint</vt:lpstr>
      <vt:lpstr>Business Model Canvas :</vt:lpstr>
      <vt:lpstr>Graphic charter :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Marketplace   « healthy food » </dc:title>
  <dc:creator>Utilisateur Windows</dc:creator>
  <cp:lastModifiedBy>Utilisateur Windows</cp:lastModifiedBy>
  <cp:revision>69</cp:revision>
  <dcterms:created xsi:type="dcterms:W3CDTF">2023-02-08T15:51:31Z</dcterms:created>
  <dcterms:modified xsi:type="dcterms:W3CDTF">2023-04-06T21:04:35Z</dcterms:modified>
</cp:coreProperties>
</file>