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1ABF61-8085-4DAC-845B-CE911C68C2C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a:extLst>
              <a:ext uri="{FF2B5EF4-FFF2-40B4-BE49-F238E27FC236}">
                <a16:creationId xmlns:a16="http://schemas.microsoft.com/office/drawing/2014/main" id="{CFB774C8-0520-4464-855C-754221839B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N"/>
          </a:p>
        </p:txBody>
      </p:sp>
      <p:sp>
        <p:nvSpPr>
          <p:cNvPr id="4" name="Espace réservé de la date 3">
            <a:extLst>
              <a:ext uri="{FF2B5EF4-FFF2-40B4-BE49-F238E27FC236}">
                <a16:creationId xmlns:a16="http://schemas.microsoft.com/office/drawing/2014/main" id="{C7FAA576-668D-4AB8-879B-20597313CCB1}"/>
              </a:ext>
            </a:extLst>
          </p:cNvPr>
          <p:cNvSpPr>
            <a:spLocks noGrp="1"/>
          </p:cNvSpPr>
          <p:nvPr>
            <p:ph type="dt" sz="half" idx="10"/>
          </p:nvPr>
        </p:nvSpPr>
        <p:spPr/>
        <p:txBody>
          <a:bodyPr/>
          <a:lstStyle/>
          <a:p>
            <a:fld id="{A83D304B-0126-4620-BA43-8D1740EA4353}" type="datetimeFigureOut">
              <a:rPr lang="fr-TN" smtClean="0"/>
              <a:t>07/04/2022</a:t>
            </a:fld>
            <a:endParaRPr lang="fr-TN"/>
          </a:p>
        </p:txBody>
      </p:sp>
      <p:sp>
        <p:nvSpPr>
          <p:cNvPr id="5" name="Espace réservé du pied de page 4">
            <a:extLst>
              <a:ext uri="{FF2B5EF4-FFF2-40B4-BE49-F238E27FC236}">
                <a16:creationId xmlns:a16="http://schemas.microsoft.com/office/drawing/2014/main" id="{E4C2DD70-89F8-4B86-9CD3-F2BB73990833}"/>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77BA5650-DF28-4118-B700-566BA6230870}"/>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277646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DB4C7C-12DC-4462-A8CF-6E2401D08849}"/>
              </a:ext>
            </a:extLst>
          </p:cNvPr>
          <p:cNvSpPr>
            <a:spLocks noGrp="1"/>
          </p:cNvSpPr>
          <p:nvPr>
            <p:ph type="title"/>
          </p:nvPr>
        </p:nvSpPr>
        <p:spPr/>
        <p:txBody>
          <a:bodyPr/>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33F5F655-7632-4F81-8341-138254C24B9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D2CC283D-1F65-4FB9-ABF5-CDB9A6A4CCA3}"/>
              </a:ext>
            </a:extLst>
          </p:cNvPr>
          <p:cNvSpPr>
            <a:spLocks noGrp="1"/>
          </p:cNvSpPr>
          <p:nvPr>
            <p:ph type="dt" sz="half" idx="10"/>
          </p:nvPr>
        </p:nvSpPr>
        <p:spPr/>
        <p:txBody>
          <a:bodyPr/>
          <a:lstStyle/>
          <a:p>
            <a:fld id="{A83D304B-0126-4620-BA43-8D1740EA4353}" type="datetimeFigureOut">
              <a:rPr lang="fr-TN" smtClean="0"/>
              <a:t>07/04/2022</a:t>
            </a:fld>
            <a:endParaRPr lang="fr-TN"/>
          </a:p>
        </p:txBody>
      </p:sp>
      <p:sp>
        <p:nvSpPr>
          <p:cNvPr id="5" name="Espace réservé du pied de page 4">
            <a:extLst>
              <a:ext uri="{FF2B5EF4-FFF2-40B4-BE49-F238E27FC236}">
                <a16:creationId xmlns:a16="http://schemas.microsoft.com/office/drawing/2014/main" id="{E6D313DD-CE63-484D-A346-0449F49FBD85}"/>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1F8F9CFC-9DC8-4036-B84E-AFA8652ED140}"/>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301049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C985A0A-EBC4-48C3-A684-E675857913C3}"/>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7047345A-ECD2-4609-AB8A-2486A3DAF41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6267597B-0043-46E7-9F7D-60B15D9B88CE}"/>
              </a:ext>
            </a:extLst>
          </p:cNvPr>
          <p:cNvSpPr>
            <a:spLocks noGrp="1"/>
          </p:cNvSpPr>
          <p:nvPr>
            <p:ph type="dt" sz="half" idx="10"/>
          </p:nvPr>
        </p:nvSpPr>
        <p:spPr/>
        <p:txBody>
          <a:bodyPr/>
          <a:lstStyle/>
          <a:p>
            <a:fld id="{A83D304B-0126-4620-BA43-8D1740EA4353}" type="datetimeFigureOut">
              <a:rPr lang="fr-TN" smtClean="0"/>
              <a:t>07/04/2022</a:t>
            </a:fld>
            <a:endParaRPr lang="fr-TN"/>
          </a:p>
        </p:txBody>
      </p:sp>
      <p:sp>
        <p:nvSpPr>
          <p:cNvPr id="5" name="Espace réservé du pied de page 4">
            <a:extLst>
              <a:ext uri="{FF2B5EF4-FFF2-40B4-BE49-F238E27FC236}">
                <a16:creationId xmlns:a16="http://schemas.microsoft.com/office/drawing/2014/main" id="{A374D61E-2D46-4B7A-9D6B-4DFF1BAE244B}"/>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0C7A618B-652E-4D4F-8B23-B8B94ABAC17C}"/>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46553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59B221-0FC9-4DA4-9713-A81CBD7B6F29}"/>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C73B8997-26E5-4E13-97D1-78EAA3A7B7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7D3B5BD3-8967-45A1-BF36-3E3E6C2DD90B}"/>
              </a:ext>
            </a:extLst>
          </p:cNvPr>
          <p:cNvSpPr>
            <a:spLocks noGrp="1"/>
          </p:cNvSpPr>
          <p:nvPr>
            <p:ph type="dt" sz="half" idx="10"/>
          </p:nvPr>
        </p:nvSpPr>
        <p:spPr/>
        <p:txBody>
          <a:bodyPr/>
          <a:lstStyle/>
          <a:p>
            <a:fld id="{A83D304B-0126-4620-BA43-8D1740EA4353}" type="datetimeFigureOut">
              <a:rPr lang="fr-TN" smtClean="0"/>
              <a:t>07/04/2022</a:t>
            </a:fld>
            <a:endParaRPr lang="fr-TN"/>
          </a:p>
        </p:txBody>
      </p:sp>
      <p:sp>
        <p:nvSpPr>
          <p:cNvPr id="5" name="Espace réservé du pied de page 4">
            <a:extLst>
              <a:ext uri="{FF2B5EF4-FFF2-40B4-BE49-F238E27FC236}">
                <a16:creationId xmlns:a16="http://schemas.microsoft.com/office/drawing/2014/main" id="{D24287EC-E4D9-4B00-A304-74B81E6B7905}"/>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6DB95232-AB5A-450B-B7EF-BBB797B07930}"/>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256477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E541B8-3471-44DF-AF56-D6A52A817A1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a:extLst>
              <a:ext uri="{FF2B5EF4-FFF2-40B4-BE49-F238E27FC236}">
                <a16:creationId xmlns:a16="http://schemas.microsoft.com/office/drawing/2014/main" id="{7D99ED5B-6E56-4B48-8AE4-CE60D8C33B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7AA30CD-37E3-4788-9616-5364CC2ED165}"/>
              </a:ext>
            </a:extLst>
          </p:cNvPr>
          <p:cNvSpPr>
            <a:spLocks noGrp="1"/>
          </p:cNvSpPr>
          <p:nvPr>
            <p:ph type="dt" sz="half" idx="10"/>
          </p:nvPr>
        </p:nvSpPr>
        <p:spPr/>
        <p:txBody>
          <a:bodyPr/>
          <a:lstStyle/>
          <a:p>
            <a:fld id="{A83D304B-0126-4620-BA43-8D1740EA4353}" type="datetimeFigureOut">
              <a:rPr lang="fr-TN" smtClean="0"/>
              <a:t>07/04/2022</a:t>
            </a:fld>
            <a:endParaRPr lang="fr-TN"/>
          </a:p>
        </p:txBody>
      </p:sp>
      <p:sp>
        <p:nvSpPr>
          <p:cNvPr id="5" name="Espace réservé du pied de page 4">
            <a:extLst>
              <a:ext uri="{FF2B5EF4-FFF2-40B4-BE49-F238E27FC236}">
                <a16:creationId xmlns:a16="http://schemas.microsoft.com/office/drawing/2014/main" id="{171287DD-B085-4935-96EB-610FA96F896F}"/>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86071007-D58E-4BAA-B346-BD9BC3B3A48C}"/>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240439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E06FF2-F65E-4CCB-8C44-51C13740D605}"/>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21F01231-587D-4AC1-A26E-2567DDB1431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a:extLst>
              <a:ext uri="{FF2B5EF4-FFF2-40B4-BE49-F238E27FC236}">
                <a16:creationId xmlns:a16="http://schemas.microsoft.com/office/drawing/2014/main" id="{C70FFFFF-1DD1-425C-867F-1E74C03F05F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a:extLst>
              <a:ext uri="{FF2B5EF4-FFF2-40B4-BE49-F238E27FC236}">
                <a16:creationId xmlns:a16="http://schemas.microsoft.com/office/drawing/2014/main" id="{ED90A8B8-8E35-4627-831F-4CD1D31E05B5}"/>
              </a:ext>
            </a:extLst>
          </p:cNvPr>
          <p:cNvSpPr>
            <a:spLocks noGrp="1"/>
          </p:cNvSpPr>
          <p:nvPr>
            <p:ph type="dt" sz="half" idx="10"/>
          </p:nvPr>
        </p:nvSpPr>
        <p:spPr/>
        <p:txBody>
          <a:bodyPr/>
          <a:lstStyle/>
          <a:p>
            <a:fld id="{A83D304B-0126-4620-BA43-8D1740EA4353}" type="datetimeFigureOut">
              <a:rPr lang="fr-TN" smtClean="0"/>
              <a:t>07/04/2022</a:t>
            </a:fld>
            <a:endParaRPr lang="fr-TN"/>
          </a:p>
        </p:txBody>
      </p:sp>
      <p:sp>
        <p:nvSpPr>
          <p:cNvPr id="6" name="Espace réservé du pied de page 5">
            <a:extLst>
              <a:ext uri="{FF2B5EF4-FFF2-40B4-BE49-F238E27FC236}">
                <a16:creationId xmlns:a16="http://schemas.microsoft.com/office/drawing/2014/main" id="{21D57C33-D00A-4B63-BD0D-CB87942329BF}"/>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EF6765B0-BF7A-432B-8AA6-48A5DC479920}"/>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189520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F86AB8-B613-4FF5-A6EB-22277CD9CD2C}"/>
              </a:ext>
            </a:extLst>
          </p:cNvPr>
          <p:cNvSpPr>
            <a:spLocks noGrp="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4DB85C41-2A5C-4369-8E22-C5D0D2189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0FD01B0-F875-495E-9DA7-2099A49A148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a:extLst>
              <a:ext uri="{FF2B5EF4-FFF2-40B4-BE49-F238E27FC236}">
                <a16:creationId xmlns:a16="http://schemas.microsoft.com/office/drawing/2014/main" id="{2910510A-1BC5-4824-9E1E-22E4BFBCC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A659176-9BDA-44C0-84C9-D57BA9912F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a:extLst>
              <a:ext uri="{FF2B5EF4-FFF2-40B4-BE49-F238E27FC236}">
                <a16:creationId xmlns:a16="http://schemas.microsoft.com/office/drawing/2014/main" id="{D4A83616-9332-47CA-B5A3-3C77D0A45B79}"/>
              </a:ext>
            </a:extLst>
          </p:cNvPr>
          <p:cNvSpPr>
            <a:spLocks noGrp="1"/>
          </p:cNvSpPr>
          <p:nvPr>
            <p:ph type="dt" sz="half" idx="10"/>
          </p:nvPr>
        </p:nvSpPr>
        <p:spPr/>
        <p:txBody>
          <a:bodyPr/>
          <a:lstStyle/>
          <a:p>
            <a:fld id="{A83D304B-0126-4620-BA43-8D1740EA4353}" type="datetimeFigureOut">
              <a:rPr lang="fr-TN" smtClean="0"/>
              <a:t>07/04/2022</a:t>
            </a:fld>
            <a:endParaRPr lang="fr-TN"/>
          </a:p>
        </p:txBody>
      </p:sp>
      <p:sp>
        <p:nvSpPr>
          <p:cNvPr id="8" name="Espace réservé du pied de page 7">
            <a:extLst>
              <a:ext uri="{FF2B5EF4-FFF2-40B4-BE49-F238E27FC236}">
                <a16:creationId xmlns:a16="http://schemas.microsoft.com/office/drawing/2014/main" id="{B5F931AE-1376-40E8-B9B2-00F3557E5C04}"/>
              </a:ext>
            </a:extLst>
          </p:cNvPr>
          <p:cNvSpPr>
            <a:spLocks noGrp="1"/>
          </p:cNvSpPr>
          <p:nvPr>
            <p:ph type="ftr" sz="quarter" idx="11"/>
          </p:nvPr>
        </p:nvSpPr>
        <p:spPr/>
        <p:txBody>
          <a:bodyPr/>
          <a:lstStyle/>
          <a:p>
            <a:endParaRPr lang="fr-TN"/>
          </a:p>
        </p:txBody>
      </p:sp>
      <p:sp>
        <p:nvSpPr>
          <p:cNvPr id="9" name="Espace réservé du numéro de diapositive 8">
            <a:extLst>
              <a:ext uri="{FF2B5EF4-FFF2-40B4-BE49-F238E27FC236}">
                <a16:creationId xmlns:a16="http://schemas.microsoft.com/office/drawing/2014/main" id="{AC135A30-C9F5-4F0C-8EF0-F8F287A504B9}"/>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126591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753789-717C-4CB3-B6C8-C71FCB7110F6}"/>
              </a:ext>
            </a:extLst>
          </p:cNvPr>
          <p:cNvSpPr>
            <a:spLocks noGrp="1"/>
          </p:cNvSpPr>
          <p:nvPr>
            <p:ph type="title"/>
          </p:nvPr>
        </p:nvSpPr>
        <p:spPr/>
        <p:txBody>
          <a:bodyPr/>
          <a:lstStyle/>
          <a:p>
            <a:r>
              <a:rPr lang="fr-FR"/>
              <a:t>Modifiez le style du titre</a:t>
            </a:r>
            <a:endParaRPr lang="fr-TN"/>
          </a:p>
        </p:txBody>
      </p:sp>
      <p:sp>
        <p:nvSpPr>
          <p:cNvPr id="3" name="Espace réservé de la date 2">
            <a:extLst>
              <a:ext uri="{FF2B5EF4-FFF2-40B4-BE49-F238E27FC236}">
                <a16:creationId xmlns:a16="http://schemas.microsoft.com/office/drawing/2014/main" id="{D7C21F3F-CEC8-4757-BDAF-6B8D0E9B10DE}"/>
              </a:ext>
            </a:extLst>
          </p:cNvPr>
          <p:cNvSpPr>
            <a:spLocks noGrp="1"/>
          </p:cNvSpPr>
          <p:nvPr>
            <p:ph type="dt" sz="half" idx="10"/>
          </p:nvPr>
        </p:nvSpPr>
        <p:spPr/>
        <p:txBody>
          <a:bodyPr/>
          <a:lstStyle/>
          <a:p>
            <a:fld id="{A83D304B-0126-4620-BA43-8D1740EA4353}" type="datetimeFigureOut">
              <a:rPr lang="fr-TN" smtClean="0"/>
              <a:t>07/04/2022</a:t>
            </a:fld>
            <a:endParaRPr lang="fr-TN"/>
          </a:p>
        </p:txBody>
      </p:sp>
      <p:sp>
        <p:nvSpPr>
          <p:cNvPr id="4" name="Espace réservé du pied de page 3">
            <a:extLst>
              <a:ext uri="{FF2B5EF4-FFF2-40B4-BE49-F238E27FC236}">
                <a16:creationId xmlns:a16="http://schemas.microsoft.com/office/drawing/2014/main" id="{A614F2B4-C1EF-4CD6-A25B-1E11686F27A4}"/>
              </a:ext>
            </a:extLst>
          </p:cNvPr>
          <p:cNvSpPr>
            <a:spLocks noGrp="1"/>
          </p:cNvSpPr>
          <p:nvPr>
            <p:ph type="ftr" sz="quarter" idx="11"/>
          </p:nvPr>
        </p:nvSpPr>
        <p:spPr/>
        <p:txBody>
          <a:bodyPr/>
          <a:lstStyle/>
          <a:p>
            <a:endParaRPr lang="fr-TN"/>
          </a:p>
        </p:txBody>
      </p:sp>
      <p:sp>
        <p:nvSpPr>
          <p:cNvPr id="5" name="Espace réservé du numéro de diapositive 4">
            <a:extLst>
              <a:ext uri="{FF2B5EF4-FFF2-40B4-BE49-F238E27FC236}">
                <a16:creationId xmlns:a16="http://schemas.microsoft.com/office/drawing/2014/main" id="{3BBFE095-1C0F-4127-ACC3-1F60856F2607}"/>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113580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3F10727-74D3-4F1D-BA47-512033B943DD}"/>
              </a:ext>
            </a:extLst>
          </p:cNvPr>
          <p:cNvSpPr>
            <a:spLocks noGrp="1"/>
          </p:cNvSpPr>
          <p:nvPr>
            <p:ph type="dt" sz="half" idx="10"/>
          </p:nvPr>
        </p:nvSpPr>
        <p:spPr/>
        <p:txBody>
          <a:bodyPr/>
          <a:lstStyle/>
          <a:p>
            <a:fld id="{A83D304B-0126-4620-BA43-8D1740EA4353}" type="datetimeFigureOut">
              <a:rPr lang="fr-TN" smtClean="0"/>
              <a:t>07/04/2022</a:t>
            </a:fld>
            <a:endParaRPr lang="fr-TN"/>
          </a:p>
        </p:txBody>
      </p:sp>
      <p:sp>
        <p:nvSpPr>
          <p:cNvPr id="3" name="Espace réservé du pied de page 2">
            <a:extLst>
              <a:ext uri="{FF2B5EF4-FFF2-40B4-BE49-F238E27FC236}">
                <a16:creationId xmlns:a16="http://schemas.microsoft.com/office/drawing/2014/main" id="{47B95A35-2743-4E32-8556-13C9D76EAC56}"/>
              </a:ext>
            </a:extLst>
          </p:cNvPr>
          <p:cNvSpPr>
            <a:spLocks noGrp="1"/>
          </p:cNvSpPr>
          <p:nvPr>
            <p:ph type="ftr" sz="quarter" idx="11"/>
          </p:nvPr>
        </p:nvSpPr>
        <p:spPr/>
        <p:txBody>
          <a:bodyPr/>
          <a:lstStyle/>
          <a:p>
            <a:endParaRPr lang="fr-TN"/>
          </a:p>
        </p:txBody>
      </p:sp>
      <p:sp>
        <p:nvSpPr>
          <p:cNvPr id="4" name="Espace réservé du numéro de diapositive 3">
            <a:extLst>
              <a:ext uri="{FF2B5EF4-FFF2-40B4-BE49-F238E27FC236}">
                <a16:creationId xmlns:a16="http://schemas.microsoft.com/office/drawing/2014/main" id="{3EF54562-0377-48EE-AA8A-8C0C233326D0}"/>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305202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2C9812-70E8-40C3-A0BC-D73E52654E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a:extLst>
              <a:ext uri="{FF2B5EF4-FFF2-40B4-BE49-F238E27FC236}">
                <a16:creationId xmlns:a16="http://schemas.microsoft.com/office/drawing/2014/main" id="{6E947D1E-ABBD-4CBB-9F52-CBACE9A21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a:extLst>
              <a:ext uri="{FF2B5EF4-FFF2-40B4-BE49-F238E27FC236}">
                <a16:creationId xmlns:a16="http://schemas.microsoft.com/office/drawing/2014/main" id="{1033F591-AEB9-4F17-83C3-5B3A42550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8497E19-B744-4FC1-B3D3-6993848384BF}"/>
              </a:ext>
            </a:extLst>
          </p:cNvPr>
          <p:cNvSpPr>
            <a:spLocks noGrp="1"/>
          </p:cNvSpPr>
          <p:nvPr>
            <p:ph type="dt" sz="half" idx="10"/>
          </p:nvPr>
        </p:nvSpPr>
        <p:spPr/>
        <p:txBody>
          <a:bodyPr/>
          <a:lstStyle/>
          <a:p>
            <a:fld id="{A83D304B-0126-4620-BA43-8D1740EA4353}" type="datetimeFigureOut">
              <a:rPr lang="fr-TN" smtClean="0"/>
              <a:t>07/04/2022</a:t>
            </a:fld>
            <a:endParaRPr lang="fr-TN"/>
          </a:p>
        </p:txBody>
      </p:sp>
      <p:sp>
        <p:nvSpPr>
          <p:cNvPr id="6" name="Espace réservé du pied de page 5">
            <a:extLst>
              <a:ext uri="{FF2B5EF4-FFF2-40B4-BE49-F238E27FC236}">
                <a16:creationId xmlns:a16="http://schemas.microsoft.com/office/drawing/2014/main" id="{A438FF15-987E-4CF5-A38A-D91A15E3D45A}"/>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BB7D1B5E-0223-450F-B645-3BA3F3B19879}"/>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261806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DB072B-3174-4608-A9E5-820A9DA6C00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a:extLst>
              <a:ext uri="{FF2B5EF4-FFF2-40B4-BE49-F238E27FC236}">
                <a16:creationId xmlns:a16="http://schemas.microsoft.com/office/drawing/2014/main" id="{90C192AA-A1D4-447E-94E4-F0B152F3C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N"/>
          </a:p>
        </p:txBody>
      </p:sp>
      <p:sp>
        <p:nvSpPr>
          <p:cNvPr id="4" name="Espace réservé du texte 3">
            <a:extLst>
              <a:ext uri="{FF2B5EF4-FFF2-40B4-BE49-F238E27FC236}">
                <a16:creationId xmlns:a16="http://schemas.microsoft.com/office/drawing/2014/main" id="{A45E6A51-0AB2-49F4-BB87-B9A0C6614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9B730A0-210F-4B46-B622-51A7BB91DC29}"/>
              </a:ext>
            </a:extLst>
          </p:cNvPr>
          <p:cNvSpPr>
            <a:spLocks noGrp="1"/>
          </p:cNvSpPr>
          <p:nvPr>
            <p:ph type="dt" sz="half" idx="10"/>
          </p:nvPr>
        </p:nvSpPr>
        <p:spPr/>
        <p:txBody>
          <a:bodyPr/>
          <a:lstStyle/>
          <a:p>
            <a:fld id="{A83D304B-0126-4620-BA43-8D1740EA4353}" type="datetimeFigureOut">
              <a:rPr lang="fr-TN" smtClean="0"/>
              <a:t>07/04/2022</a:t>
            </a:fld>
            <a:endParaRPr lang="fr-TN"/>
          </a:p>
        </p:txBody>
      </p:sp>
      <p:sp>
        <p:nvSpPr>
          <p:cNvPr id="6" name="Espace réservé du pied de page 5">
            <a:extLst>
              <a:ext uri="{FF2B5EF4-FFF2-40B4-BE49-F238E27FC236}">
                <a16:creationId xmlns:a16="http://schemas.microsoft.com/office/drawing/2014/main" id="{C3D4464D-211B-443D-8997-E4436451BD36}"/>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7B1D1F4A-A5FA-4367-B43A-8267928AE808}"/>
              </a:ext>
            </a:extLst>
          </p:cNvPr>
          <p:cNvSpPr>
            <a:spLocks noGrp="1"/>
          </p:cNvSpPr>
          <p:nvPr>
            <p:ph type="sldNum" sz="quarter" idx="12"/>
          </p:nvPr>
        </p:nvSpPr>
        <p:spPr/>
        <p:txBody>
          <a:bodyPr/>
          <a:lstStyle/>
          <a:p>
            <a:fld id="{DC1F184B-71CE-4E10-A1F2-151B07280069}" type="slidenum">
              <a:rPr lang="fr-TN" smtClean="0"/>
              <a:t>‹N°›</a:t>
            </a:fld>
            <a:endParaRPr lang="fr-TN"/>
          </a:p>
        </p:txBody>
      </p:sp>
    </p:spTree>
    <p:extLst>
      <p:ext uri="{BB962C8B-B14F-4D97-AF65-F5344CB8AC3E}">
        <p14:creationId xmlns:p14="http://schemas.microsoft.com/office/powerpoint/2010/main" val="361251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D27F1B0-BB75-4AC6-B4AE-D017B56AE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F7669279-C09E-4108-ACAF-50A7E2DD0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E8091E03-3C0C-4C88-B1A0-FFE76D9A5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D304B-0126-4620-BA43-8D1740EA4353}" type="datetimeFigureOut">
              <a:rPr lang="fr-TN" smtClean="0"/>
              <a:t>07/04/2022</a:t>
            </a:fld>
            <a:endParaRPr lang="fr-TN"/>
          </a:p>
        </p:txBody>
      </p:sp>
      <p:sp>
        <p:nvSpPr>
          <p:cNvPr id="5" name="Espace réservé du pied de page 4">
            <a:extLst>
              <a:ext uri="{FF2B5EF4-FFF2-40B4-BE49-F238E27FC236}">
                <a16:creationId xmlns:a16="http://schemas.microsoft.com/office/drawing/2014/main" id="{975A8647-8F28-4F25-A95C-19BFC1128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TN"/>
          </a:p>
        </p:txBody>
      </p:sp>
      <p:sp>
        <p:nvSpPr>
          <p:cNvPr id="6" name="Espace réservé du numéro de diapositive 5">
            <a:extLst>
              <a:ext uri="{FF2B5EF4-FFF2-40B4-BE49-F238E27FC236}">
                <a16:creationId xmlns:a16="http://schemas.microsoft.com/office/drawing/2014/main" id="{2B44D315-1D29-44CA-9509-EC871192E6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1F184B-71CE-4E10-A1F2-151B07280069}" type="slidenum">
              <a:rPr lang="fr-TN" smtClean="0"/>
              <a:t>‹N°›</a:t>
            </a:fld>
            <a:endParaRPr lang="fr-TN"/>
          </a:p>
        </p:txBody>
      </p:sp>
    </p:spTree>
    <p:extLst>
      <p:ext uri="{BB962C8B-B14F-4D97-AF65-F5344CB8AC3E}">
        <p14:creationId xmlns:p14="http://schemas.microsoft.com/office/powerpoint/2010/main" val="3966094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84AE1-86C6-4EF0-A21A-71F49C5106AB}"/>
              </a:ext>
            </a:extLst>
          </p:cNvPr>
          <p:cNvSpPr>
            <a:spLocks noGrp="1"/>
          </p:cNvSpPr>
          <p:nvPr>
            <p:ph type="ctrTitle"/>
          </p:nvPr>
        </p:nvSpPr>
        <p:spPr>
          <a:xfrm>
            <a:off x="1524000" y="309489"/>
            <a:ext cx="9144000" cy="3200474"/>
          </a:xfrm>
        </p:spPr>
        <p:txBody>
          <a:bodyPr>
            <a:normAutofit/>
          </a:bodyPr>
          <a:lstStyle/>
          <a:p>
            <a:r>
              <a:rPr lang="en-US" sz="4400" b="1" i="0" dirty="0">
                <a:effectLst/>
                <a:latin typeface="Montserrat" panose="00000500000000000000" pitchFamily="2" charset="0"/>
              </a:rPr>
              <a:t>Why is social media a beneficial relationship-building tool?</a:t>
            </a:r>
            <a:br>
              <a:rPr lang="en-US" b="1" i="0" dirty="0">
                <a:solidFill>
                  <a:srgbClr val="18453B"/>
                </a:solidFill>
                <a:effectLst/>
                <a:latin typeface="Gotham SSm A"/>
              </a:rPr>
            </a:br>
            <a:endParaRPr lang="fr-TN" dirty="0"/>
          </a:p>
        </p:txBody>
      </p:sp>
      <p:pic>
        <p:nvPicPr>
          <p:cNvPr id="1026" name="Picture 2" descr="7 Most Influential Social Media Platforms For Bloggers - Reginald Chan">
            <a:extLst>
              <a:ext uri="{FF2B5EF4-FFF2-40B4-BE49-F238E27FC236}">
                <a16:creationId xmlns:a16="http://schemas.microsoft.com/office/drawing/2014/main" id="{C636147F-C8C8-4E43-B602-502C74313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138" y="2718437"/>
            <a:ext cx="5345723" cy="3917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47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E4D9F-EDF2-4AB6-9062-14241B139168}"/>
              </a:ext>
            </a:extLst>
          </p:cNvPr>
          <p:cNvSpPr>
            <a:spLocks noGrp="1"/>
          </p:cNvSpPr>
          <p:nvPr>
            <p:ph type="title"/>
          </p:nvPr>
        </p:nvSpPr>
        <p:spPr/>
        <p:txBody>
          <a:bodyPr>
            <a:normAutofit/>
          </a:bodyPr>
          <a:lstStyle/>
          <a:p>
            <a:r>
              <a:rPr lang="fr-FR" sz="4000" b="1" u="sng" dirty="0">
                <a:solidFill>
                  <a:srgbClr val="0F0F19"/>
                </a:solidFill>
                <a:latin typeface="Montserrat" panose="00000500000000000000" pitchFamily="2" charset="0"/>
              </a:rPr>
              <a:t>F</a:t>
            </a:r>
            <a:r>
              <a:rPr lang="fr-FR" sz="4000" b="1" i="0" u="sng" dirty="0">
                <a:solidFill>
                  <a:srgbClr val="0F0F19"/>
                </a:solidFill>
                <a:effectLst/>
                <a:latin typeface="Montserrat" panose="00000500000000000000" pitchFamily="2" charset="0"/>
              </a:rPr>
              <a:t>actual arguments:</a:t>
            </a:r>
            <a:endParaRPr lang="fr-TN" sz="4000" dirty="0"/>
          </a:p>
        </p:txBody>
      </p:sp>
      <p:sp>
        <p:nvSpPr>
          <p:cNvPr id="3" name="Espace réservé du contenu 2">
            <a:extLst>
              <a:ext uri="{FF2B5EF4-FFF2-40B4-BE49-F238E27FC236}">
                <a16:creationId xmlns:a16="http://schemas.microsoft.com/office/drawing/2014/main" id="{7BD9265D-8BB9-4513-98B8-BA29E4BBCF9A}"/>
              </a:ext>
            </a:extLst>
          </p:cNvPr>
          <p:cNvSpPr>
            <a:spLocks noGrp="1"/>
          </p:cNvSpPr>
          <p:nvPr>
            <p:ph idx="1"/>
          </p:nvPr>
        </p:nvSpPr>
        <p:spPr>
          <a:xfrm>
            <a:off x="838200" y="1690688"/>
            <a:ext cx="10515600" cy="5047736"/>
          </a:xfrm>
        </p:spPr>
        <p:txBody>
          <a:bodyPr>
            <a:normAutofit/>
          </a:bodyPr>
          <a:lstStyle/>
          <a:p>
            <a:pPr marL="514350" indent="-514350">
              <a:buFont typeface="+mj-lt"/>
              <a:buAutoNum type="arabicPeriod"/>
            </a:pPr>
            <a:r>
              <a:rPr lang="en-US" sz="2000" i="0" dirty="0">
                <a:solidFill>
                  <a:srgbClr val="202124"/>
                </a:solidFill>
                <a:effectLst/>
                <a:latin typeface="Montserrat" panose="00000500000000000000" pitchFamily="2" charset="0"/>
              </a:rPr>
              <a:t>Expert say that social media helps relationships about 13% more than it hurts them. In a recent study, Pew Research discovered that social media has an impact on 66% of relationships. But, contrary to popular belief, this impact is usually positive.</a:t>
            </a:r>
          </a:p>
          <a:p>
            <a:pPr marL="514350" indent="-514350">
              <a:buFont typeface="+mj-lt"/>
              <a:buAutoNum type="arabicPeriod"/>
            </a:pPr>
            <a:r>
              <a:rPr lang="fr-FR" sz="2000" dirty="0">
                <a:latin typeface="Montserrat" panose="00000500000000000000" pitchFamily="2" charset="0"/>
              </a:rPr>
              <a:t>Experts found that social media solved many daily problems and made our life easier: between 2012-2021 more than 40% of people  work and study using social media,</a:t>
            </a:r>
          </a:p>
          <a:p>
            <a:pPr marL="514350" indent="-514350">
              <a:buFont typeface="+mj-lt"/>
              <a:buAutoNum type="arabicPeriod"/>
            </a:pPr>
            <a:r>
              <a:rPr lang="en-US" sz="2000" i="0" dirty="0">
                <a:solidFill>
                  <a:srgbClr val="000000"/>
                </a:solidFill>
                <a:effectLst/>
                <a:latin typeface="Montserrat" panose="00000500000000000000" pitchFamily="2" charset="0"/>
              </a:rPr>
              <a:t>One other category that is often overlooked is people who are either not that comfortable with some aspects of face-to-face conversation but find online interaction to be liberating. It's not that these people are not seeking human contact. It's just that they find it hard to make that initial connection. They are the people who don't dominate conversations, the people who appear shy, are less outgoing, and feel nervous talking to new people. Sometimes it's because they are different from the people around them.</a:t>
            </a:r>
            <a:endParaRPr lang="fr-TN" sz="2000" dirty="0">
              <a:latin typeface="Montserrat" panose="00000500000000000000" pitchFamily="2" charset="0"/>
            </a:endParaRPr>
          </a:p>
        </p:txBody>
      </p:sp>
    </p:spTree>
    <p:extLst>
      <p:ext uri="{BB962C8B-B14F-4D97-AF65-F5344CB8AC3E}">
        <p14:creationId xmlns:p14="http://schemas.microsoft.com/office/powerpoint/2010/main" val="384420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5D36A9-665A-4DB4-AAFB-908AB567A99A}"/>
              </a:ext>
            </a:extLst>
          </p:cNvPr>
          <p:cNvSpPr>
            <a:spLocks noGrp="1"/>
          </p:cNvSpPr>
          <p:nvPr>
            <p:ph type="title"/>
          </p:nvPr>
        </p:nvSpPr>
        <p:spPr/>
        <p:txBody>
          <a:bodyPr>
            <a:normAutofit/>
          </a:bodyPr>
          <a:lstStyle/>
          <a:p>
            <a:r>
              <a:rPr lang="fr-FR" sz="4000" b="1" u="sng" dirty="0">
                <a:solidFill>
                  <a:srgbClr val="0F0F19"/>
                </a:solidFill>
                <a:latin typeface="Montserrat" panose="00000500000000000000" pitchFamily="2" charset="0"/>
              </a:rPr>
              <a:t>E</a:t>
            </a:r>
            <a:r>
              <a:rPr lang="fr-FR" sz="4000" b="1" i="0" u="sng" dirty="0">
                <a:solidFill>
                  <a:srgbClr val="0F0F19"/>
                </a:solidFill>
                <a:effectLst/>
                <a:latin typeface="Montserrat" panose="00000500000000000000" pitchFamily="2" charset="0"/>
              </a:rPr>
              <a:t>motional arguments:</a:t>
            </a:r>
            <a:endParaRPr lang="fr-TN" sz="4000" b="1" u="sng" dirty="0"/>
          </a:p>
        </p:txBody>
      </p:sp>
      <p:sp>
        <p:nvSpPr>
          <p:cNvPr id="3" name="Espace réservé du contenu 2">
            <a:extLst>
              <a:ext uri="{FF2B5EF4-FFF2-40B4-BE49-F238E27FC236}">
                <a16:creationId xmlns:a16="http://schemas.microsoft.com/office/drawing/2014/main" id="{C3F6B7B5-20F7-4A6F-AF6A-8DB150D727A9}"/>
              </a:ext>
            </a:extLst>
          </p:cNvPr>
          <p:cNvSpPr>
            <a:spLocks noGrp="1"/>
          </p:cNvSpPr>
          <p:nvPr>
            <p:ph idx="1"/>
          </p:nvPr>
        </p:nvSpPr>
        <p:spPr/>
        <p:txBody>
          <a:bodyPr>
            <a:normAutofit/>
          </a:bodyPr>
          <a:lstStyle/>
          <a:p>
            <a:pPr marL="514350" indent="-514350">
              <a:buFont typeface="+mj-lt"/>
              <a:buAutoNum type="arabicPeriod"/>
            </a:pPr>
            <a:r>
              <a:rPr lang="en-US" b="0" i="0" dirty="0">
                <a:solidFill>
                  <a:srgbClr val="31251C"/>
                </a:solidFill>
                <a:effectLst/>
                <a:latin typeface="Montserrat" panose="00000500000000000000" pitchFamily="2" charset="0"/>
              </a:rPr>
              <a:t>First, it’s allowing us to connect with more people more rapidly.</a:t>
            </a:r>
          </a:p>
          <a:p>
            <a:pPr marL="514350" indent="-514350">
              <a:buFont typeface="+mj-lt"/>
              <a:buAutoNum type="arabicPeriod"/>
            </a:pPr>
            <a:r>
              <a:rPr lang="en-US" b="0" i="0" dirty="0">
                <a:solidFill>
                  <a:srgbClr val="31251C"/>
                </a:solidFill>
                <a:effectLst/>
                <a:latin typeface="Montserrat" panose="00000500000000000000" pitchFamily="2" charset="0"/>
              </a:rPr>
              <a:t>Second, it’s easy to overestimate the level of intimacy of our online relationships.</a:t>
            </a:r>
          </a:p>
          <a:p>
            <a:pPr marL="514350" indent="-514350">
              <a:buFont typeface="+mj-lt"/>
              <a:buAutoNum type="arabicPeriod"/>
            </a:pPr>
            <a:r>
              <a:rPr lang="en-US" b="0" i="0" dirty="0">
                <a:solidFill>
                  <a:srgbClr val="31251C"/>
                </a:solidFill>
                <a:effectLst/>
                <a:latin typeface="Montserrat" panose="00000500000000000000" pitchFamily="2" charset="0"/>
              </a:rPr>
              <a:t>Third, it makes us more susceptible to a sort of social media contagion effect, which means you may possibly start adopting behaviors, attitudes, and beliefs from those within your social network.</a:t>
            </a:r>
            <a:endParaRPr lang="fr-TN" dirty="0">
              <a:latin typeface="Montserrat" panose="00000500000000000000" pitchFamily="2" charset="0"/>
            </a:endParaRPr>
          </a:p>
        </p:txBody>
      </p:sp>
    </p:spTree>
    <p:extLst>
      <p:ext uri="{BB962C8B-B14F-4D97-AF65-F5344CB8AC3E}">
        <p14:creationId xmlns:p14="http://schemas.microsoft.com/office/powerpoint/2010/main" val="166598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6CE983-FA23-4EAB-A843-631FE073A9D8}"/>
              </a:ext>
            </a:extLst>
          </p:cNvPr>
          <p:cNvSpPr>
            <a:spLocks noGrp="1"/>
          </p:cNvSpPr>
          <p:nvPr>
            <p:ph type="title"/>
          </p:nvPr>
        </p:nvSpPr>
        <p:spPr/>
        <p:txBody>
          <a:bodyPr/>
          <a:lstStyle/>
          <a:p>
            <a:r>
              <a:rPr lang="fr-FR" b="1" u="sng" dirty="0">
                <a:solidFill>
                  <a:srgbClr val="0F0F19"/>
                </a:solidFill>
                <a:latin typeface="Montserrat" panose="00000500000000000000" pitchFamily="2" charset="0"/>
              </a:rPr>
              <a:t>R</a:t>
            </a:r>
            <a:r>
              <a:rPr lang="fr-FR" b="1" i="0" u="sng" dirty="0">
                <a:solidFill>
                  <a:srgbClr val="0F0F19"/>
                </a:solidFill>
                <a:effectLst/>
                <a:latin typeface="Montserrat" panose="00000500000000000000" pitchFamily="2" charset="0"/>
              </a:rPr>
              <a:t>ational arguments:</a:t>
            </a:r>
            <a:endParaRPr lang="fr-TN" b="1" u="sng" dirty="0"/>
          </a:p>
        </p:txBody>
      </p:sp>
      <p:sp>
        <p:nvSpPr>
          <p:cNvPr id="3" name="Espace réservé du contenu 2">
            <a:extLst>
              <a:ext uri="{FF2B5EF4-FFF2-40B4-BE49-F238E27FC236}">
                <a16:creationId xmlns:a16="http://schemas.microsoft.com/office/drawing/2014/main" id="{E2942E26-9D06-4074-A601-0FDD597C174B}"/>
              </a:ext>
            </a:extLst>
          </p:cNvPr>
          <p:cNvSpPr>
            <a:spLocks noGrp="1"/>
          </p:cNvSpPr>
          <p:nvPr>
            <p:ph idx="1"/>
          </p:nvPr>
        </p:nvSpPr>
        <p:spPr>
          <a:xfrm>
            <a:off x="838200" y="1533378"/>
            <a:ext cx="10515600" cy="5134708"/>
          </a:xfrm>
        </p:spPr>
        <p:txBody>
          <a:bodyPr>
            <a:normAutofit fontScale="77500" lnSpcReduction="20000"/>
          </a:bodyPr>
          <a:lstStyle/>
          <a:p>
            <a:pPr marL="514350" indent="-514350">
              <a:buFont typeface="+mj-lt"/>
              <a:buAutoNum type="arabicPeriod"/>
            </a:pPr>
            <a:r>
              <a:rPr lang="en-US" sz="2900" b="0" i="0" dirty="0">
                <a:solidFill>
                  <a:srgbClr val="000000"/>
                </a:solidFill>
                <a:effectLst/>
                <a:latin typeface="Montserrat" panose="00000500000000000000" pitchFamily="2" charset="0"/>
              </a:rPr>
              <a:t>Social network presents great opportunities for professionals to publicly recognize the successes of parties in the relationship. This increases that party’s sense of belonging, self-worth, and security, in turn, makes them more comfortable and more likely to invest in your relationship.</a:t>
            </a:r>
          </a:p>
          <a:p>
            <a:pPr marL="514350" indent="-514350">
              <a:buFont typeface="+mj-lt"/>
              <a:buAutoNum type="arabicPeriod"/>
            </a:pPr>
            <a:r>
              <a:rPr lang="en-US" sz="2900" b="0" i="0" dirty="0">
                <a:solidFill>
                  <a:srgbClr val="000000"/>
                </a:solidFill>
                <a:effectLst/>
                <a:latin typeface="Montserrat" panose="00000500000000000000" pitchFamily="2" charset="0"/>
              </a:rPr>
              <a:t>Another key opportunity provided by social networking is authenticity. Others can utilize your social media pages to determine more information about you as an individual. This helps to reassure others the story you are telling about yourself is genuine, and as a result, the connections you make are as meaningful as face-to-face relationships.</a:t>
            </a:r>
          </a:p>
          <a:p>
            <a:pPr marL="514350" indent="-514350">
              <a:buFont typeface="+mj-lt"/>
              <a:buAutoNum type="arabicPeriod"/>
            </a:pPr>
            <a:r>
              <a:rPr lang="en-US" sz="2900" b="0" i="0" dirty="0">
                <a:solidFill>
                  <a:srgbClr val="000000"/>
                </a:solidFill>
                <a:effectLst/>
                <a:latin typeface="Montserrat" panose="00000500000000000000" pitchFamily="2" charset="0"/>
              </a:rPr>
              <a:t>A great thing about social media is that it allows you access to both your strong and weak connections. Increasing the spectrum of possible connections can help individuals and organizations identify specific parties with shared interests or goals, experience solving similar challenges, or even developed tools or methods for completing a mutual task. Consider all the connections you have online through social networks and then think about the connections of your connections: the possibilities for collaboration are endless!  </a:t>
            </a:r>
            <a:endParaRPr lang="fr-TN" sz="2900" dirty="0">
              <a:latin typeface="Montserrat" panose="00000500000000000000" pitchFamily="2" charset="0"/>
            </a:endParaRPr>
          </a:p>
          <a:p>
            <a:endParaRPr lang="fr-TN" dirty="0"/>
          </a:p>
        </p:txBody>
      </p:sp>
    </p:spTree>
    <p:extLst>
      <p:ext uri="{BB962C8B-B14F-4D97-AF65-F5344CB8AC3E}">
        <p14:creationId xmlns:p14="http://schemas.microsoft.com/office/powerpoint/2010/main" val="39715701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443</Words>
  <Application>Microsoft Office PowerPoint</Application>
  <PresentationFormat>Grand écran</PresentationFormat>
  <Paragraphs>13</Paragraphs>
  <Slides>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Arial</vt:lpstr>
      <vt:lpstr>Calibri</vt:lpstr>
      <vt:lpstr>Calibri Light</vt:lpstr>
      <vt:lpstr>Gotham SSm A</vt:lpstr>
      <vt:lpstr>Montserrat</vt:lpstr>
      <vt:lpstr>Thème Office</vt:lpstr>
      <vt:lpstr>Why is social media a beneficial relationship-building tool? </vt:lpstr>
      <vt:lpstr>Factual arguments:</vt:lpstr>
      <vt:lpstr>Emotional arguments:</vt:lpstr>
      <vt:lpstr>Rational arguments: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is social media a beneficial relationship-building tool? </dc:title>
  <dc:creator>21628810117</dc:creator>
  <cp:lastModifiedBy>21628810117</cp:lastModifiedBy>
  <cp:revision>1</cp:revision>
  <dcterms:created xsi:type="dcterms:W3CDTF">2022-04-07T14:52:51Z</dcterms:created>
  <dcterms:modified xsi:type="dcterms:W3CDTF">2022-04-07T15:18:24Z</dcterms:modified>
</cp:coreProperties>
</file>