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6C4E-EC9D-4E4C-95B4-51C1D71C0B9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65D75F-186A-43B5-9370-D4E4AD00DB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62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6C4E-EC9D-4E4C-95B4-51C1D71C0B9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65D75F-186A-43B5-9370-D4E4AD00DB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81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6C4E-EC9D-4E4C-95B4-51C1D71C0B9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65D75F-186A-43B5-9370-D4E4AD00DBB0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6545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6C4E-EC9D-4E4C-95B4-51C1D71C0B9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65D75F-186A-43B5-9370-D4E4AD00DB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153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6C4E-EC9D-4E4C-95B4-51C1D71C0B9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65D75F-186A-43B5-9370-D4E4AD00DBB0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0664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6C4E-EC9D-4E4C-95B4-51C1D71C0B9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65D75F-186A-43B5-9370-D4E4AD00DB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578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6C4E-EC9D-4E4C-95B4-51C1D71C0B9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D75F-186A-43B5-9370-D4E4AD00DB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768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6C4E-EC9D-4E4C-95B4-51C1D71C0B9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D75F-186A-43B5-9370-D4E4AD00DB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66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6C4E-EC9D-4E4C-95B4-51C1D71C0B9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D75F-186A-43B5-9370-D4E4AD00DB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98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6C4E-EC9D-4E4C-95B4-51C1D71C0B9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65D75F-186A-43B5-9370-D4E4AD00DB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07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6C4E-EC9D-4E4C-95B4-51C1D71C0B9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65D75F-186A-43B5-9370-D4E4AD00DB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87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6C4E-EC9D-4E4C-95B4-51C1D71C0B9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65D75F-186A-43B5-9370-D4E4AD00DB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44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6C4E-EC9D-4E4C-95B4-51C1D71C0B9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D75F-186A-43B5-9370-D4E4AD00DB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32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6C4E-EC9D-4E4C-95B4-51C1D71C0B9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D75F-186A-43B5-9370-D4E4AD00DB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91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6C4E-EC9D-4E4C-95B4-51C1D71C0B9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5D75F-186A-43B5-9370-D4E4AD00DB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9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6C4E-EC9D-4E4C-95B4-51C1D71C0B9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65D75F-186A-43B5-9370-D4E4AD00DB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42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76C4E-EC9D-4E4C-95B4-51C1D71C0B98}" type="datetimeFigureOut">
              <a:rPr lang="fr-FR" smtClean="0"/>
              <a:t>25/01/2021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65D75F-186A-43B5-9370-D4E4AD00DB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185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cess_(computing)" TargetMode="External"/><Relationship Id="rId2" Type="http://schemas.openxmlformats.org/officeDocument/2006/relationships/hyperlink" Target="https://www.postgresql.org/about/featurematri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Checkpoint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 smtClean="0"/>
              <a:t>            </a:t>
            </a:r>
            <a:r>
              <a:rPr lang="fr-FR" sz="4800" dirty="0" err="1" smtClean="0"/>
              <a:t>Intro_DataBase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                                                                                             By </a:t>
            </a:r>
            <a:r>
              <a:rPr lang="fr-FR" dirty="0" err="1" smtClean="0"/>
              <a:t>Rihab</a:t>
            </a:r>
            <a:r>
              <a:rPr lang="fr-FR" dirty="0" smtClean="0"/>
              <a:t> </a:t>
            </a:r>
            <a:r>
              <a:rPr lang="fr-FR" dirty="0" err="1" smtClean="0"/>
              <a:t>kouira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247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changes for MySQL, PostgreSQL and SQL Server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75" y="3086435"/>
            <a:ext cx="10780310" cy="2824787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2464403" y="52365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 comparison between the three RDBMS</a:t>
            </a:r>
            <a:r>
              <a:rPr lang="en-US" dirty="0" smtClean="0"/>
              <a:t/>
            </a:r>
            <a:br>
              <a:rPr lang="en-US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912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24118" y="646120"/>
            <a:ext cx="8911687" cy="1280890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MySQL</a:t>
            </a:r>
            <a:endParaRPr lang="fr-FR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75008" y="2069204"/>
            <a:ext cx="10409908" cy="4125533"/>
          </a:xfrm>
        </p:spPr>
        <p:txBody>
          <a:bodyPr/>
          <a:lstStyle/>
          <a:p>
            <a:r>
              <a:rPr lang="en-US" dirty="0"/>
              <a:t>MySQL, the most popular Open Source  relational database management system (RDBMS) with a client-server </a:t>
            </a:r>
            <a:r>
              <a:rPr lang="en-US" dirty="0" smtClean="0"/>
              <a:t>model, </a:t>
            </a:r>
            <a:r>
              <a:rPr lang="en-US" dirty="0"/>
              <a:t>is developed, distributed, and supported by Oracle Corporation</a:t>
            </a:r>
            <a:r>
              <a:rPr lang="en-US" dirty="0" smtClean="0"/>
              <a:t>.</a:t>
            </a:r>
          </a:p>
          <a:p>
            <a:pPr fontAlgn="base"/>
            <a:r>
              <a:rPr lang="en-US" b="1" i="1" dirty="0"/>
              <a:t>MySQL is a database management system.</a:t>
            </a:r>
            <a:endParaRPr lang="en-US" dirty="0"/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dirty="0" smtClean="0"/>
              <a:t>A </a:t>
            </a:r>
            <a:r>
              <a:rPr lang="en-US" dirty="0"/>
              <a:t>database is a structured collection of data</a:t>
            </a:r>
            <a:r>
              <a:rPr lang="en-US" dirty="0" smtClean="0"/>
              <a:t>.</a:t>
            </a:r>
            <a:r>
              <a:rPr lang="en-US" dirty="0"/>
              <a:t>  To add, access, and process data stored in </a:t>
            </a:r>
            <a:r>
              <a:rPr lang="en-US" dirty="0" smtClean="0"/>
              <a:t>  a </a:t>
            </a:r>
            <a:r>
              <a:rPr lang="en-US" dirty="0"/>
              <a:t>computer database, you need a database management system such as MySQL Server</a:t>
            </a:r>
            <a:r>
              <a:rPr lang="en-US" dirty="0" smtClean="0"/>
              <a:t>.</a:t>
            </a:r>
          </a:p>
          <a:p>
            <a:pPr fontAlgn="base"/>
            <a:r>
              <a:rPr lang="en-US" b="1" i="1" dirty="0"/>
              <a:t>MySQL software is Open Source.</a:t>
            </a:r>
            <a:endParaRPr lang="en-US" dirty="0"/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dirty="0"/>
              <a:t>Open Source means that it is possible for anyone to use and modify the software. Anybody can download the MySQL software from the Internet and use it without paying anything. </a:t>
            </a:r>
          </a:p>
          <a:p>
            <a:pPr fontAlgn="base"/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643" y="5426857"/>
            <a:ext cx="1563913" cy="910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796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889"/>
          <a:stretch/>
        </p:blipFill>
        <p:spPr>
          <a:xfrm>
            <a:off x="3369256" y="4108361"/>
            <a:ext cx="6067425" cy="18706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71734" y="1686059"/>
            <a:ext cx="8958643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 Does MySQL work ?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MySQL creates a database for storing and manipulating data, defining the relationship of each table.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Clients can make requests by typing specific SQL statements on MySQL.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server application will respond with the requested information and it will appear on the clients’ side.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947124" y="762359"/>
            <a:ext cx="8911687" cy="1280890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MySQL</a:t>
            </a:r>
            <a:r>
              <a:rPr lang="fr-FR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fr-FR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fr-FR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65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PostgreSQL </a:t>
            </a:r>
            <a:endParaRPr lang="fr-FR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54805" y="2017690"/>
            <a:ext cx="11037195" cy="3777622"/>
          </a:xfrm>
        </p:spPr>
        <p:txBody>
          <a:bodyPr/>
          <a:lstStyle/>
          <a:p>
            <a:r>
              <a:rPr lang="en-US" dirty="0"/>
              <a:t>PostgreSQL is a powerful and open source relational database platform. It’s scalable </a:t>
            </a:r>
            <a:r>
              <a:rPr lang="en-US" dirty="0" smtClean="0"/>
              <a:t>across </a:t>
            </a:r>
            <a:r>
              <a:rPr lang="en-US" dirty="0"/>
              <a:t>multiple platforms and is a widely used and well-loved tool</a:t>
            </a:r>
            <a:r>
              <a:rPr lang="en-US" dirty="0" smtClean="0"/>
              <a:t>.</a:t>
            </a:r>
          </a:p>
          <a:p>
            <a:r>
              <a:rPr lang="en-US" dirty="0"/>
              <a:t>PostgreSQL comes with </a:t>
            </a:r>
            <a:r>
              <a:rPr lang="en-US" dirty="0">
                <a:hlinkClick r:id="rId2"/>
              </a:rPr>
              <a:t>many features</a:t>
            </a:r>
            <a:r>
              <a:rPr lang="en-US" dirty="0"/>
              <a:t> aimed to help developers build applications, administrators to protect data integrity and build fault-tolerant environments, and help you manage your data no matter how big or small the dataset. </a:t>
            </a:r>
            <a:endParaRPr lang="en-US" dirty="0" smtClean="0"/>
          </a:p>
          <a:p>
            <a:r>
              <a:rPr lang="en-US" dirty="0"/>
              <a:t>PostgreSQL server is </a:t>
            </a:r>
            <a:r>
              <a:rPr lang="en-US" dirty="0">
                <a:hlinkClick r:id="rId3" tooltip="Process (computing)"/>
              </a:rPr>
              <a:t>process</a:t>
            </a:r>
            <a:r>
              <a:rPr lang="en-US" dirty="0"/>
              <a:t>-based (not threaded), and uses one operating system process per database session.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800" b="1" dirty="0"/>
              <a:t>How </a:t>
            </a:r>
            <a:r>
              <a:rPr lang="fr-FR" sz="1800" b="1" dirty="0" err="1"/>
              <a:t>Does</a:t>
            </a:r>
            <a:r>
              <a:rPr lang="fr-FR" sz="1800" b="1" dirty="0"/>
              <a:t> PostgreSQL </a:t>
            </a:r>
            <a:r>
              <a:rPr lang="fr-FR" sz="1800" b="1" dirty="0" err="1"/>
              <a:t>work</a:t>
            </a:r>
            <a:r>
              <a:rPr lang="fr-FR" sz="1800" b="1" dirty="0" smtClean="0"/>
              <a:t>?</a:t>
            </a:r>
            <a:endParaRPr lang="en-US" sz="1800" dirty="0" smtClean="0"/>
          </a:p>
          <a:p>
            <a:pPr lvl="2">
              <a:buFont typeface="Wingdings" panose="05000000000000000000" pitchFamily="2" charset="2"/>
              <a:buChar char="§"/>
            </a:pPr>
            <a:r>
              <a:rPr lang="fr-FR" sz="1600" dirty="0"/>
              <a:t>PostgreSQL uses SQL for </a:t>
            </a:r>
            <a:r>
              <a:rPr lang="fr-FR" sz="1600" dirty="0" err="1"/>
              <a:t>relational</a:t>
            </a:r>
            <a:r>
              <a:rPr lang="fr-FR" sz="1600" dirty="0"/>
              <a:t> </a:t>
            </a:r>
            <a:r>
              <a:rPr lang="fr-FR" sz="1600" dirty="0" err="1"/>
              <a:t>queries</a:t>
            </a:r>
            <a:r>
              <a:rPr lang="fr-FR" sz="1600" dirty="0"/>
              <a:t> and JSON for non-</a:t>
            </a:r>
            <a:r>
              <a:rPr lang="fr-FR" sz="1600" dirty="0" err="1"/>
              <a:t>relational</a:t>
            </a:r>
            <a:r>
              <a:rPr lang="fr-FR" sz="1600" dirty="0"/>
              <a:t> </a:t>
            </a:r>
            <a:r>
              <a:rPr lang="fr-FR" sz="1600" dirty="0" err="1"/>
              <a:t>queries</a:t>
            </a:r>
            <a:r>
              <a:rPr lang="fr-FR" sz="1600" dirty="0"/>
              <a:t>.</a:t>
            </a:r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9262" y="5795312"/>
            <a:ext cx="2108514" cy="71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6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SQL Server</a:t>
            </a:r>
            <a:endParaRPr lang="fr-FR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27904" y="1905000"/>
            <a:ext cx="10641727" cy="3777622"/>
          </a:xfrm>
        </p:spPr>
        <p:txBody>
          <a:bodyPr/>
          <a:lstStyle/>
          <a:p>
            <a:r>
              <a:rPr lang="en-US" dirty="0"/>
              <a:t>SQL Server is a relational database management system, or RDBMS, developed and marketed by Microsoft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SQL Server consists of two main components: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Database </a:t>
            </a:r>
            <a:r>
              <a:rPr lang="en-US" dirty="0"/>
              <a:t>Engine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SQLOS</a:t>
            </a:r>
            <a:endParaRPr lang="en-US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604" y="4676372"/>
            <a:ext cx="1979140" cy="123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9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52282" y="2133600"/>
            <a:ext cx="10152330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Database Engine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 core component of the SQL Server is the Database Engine. The Database Engine consists of a relational engine that processes queries and a storage engine that manages database files, pages, pages, index, etc. The database objects such as stored procedures, views, and triggers are also created and executed by the Database Engine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SQLOS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Under the relational engine and storage engine is the SQL Server Operating System or SQLOS.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SQLOS provides many operating system services such as memory and I/O management. Other services include exception handling and synchronization services.</a:t>
            </a:r>
          </a:p>
          <a:p>
            <a:endParaRPr lang="en-US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916" y="5445830"/>
            <a:ext cx="1493950" cy="930784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SQL Server</a:t>
            </a:r>
            <a:endParaRPr lang="fr-FR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comparison between the three RDBMS</a:t>
            </a:r>
            <a:r>
              <a:rPr lang="en-US" dirty="0"/>
              <a:t/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9403" y="2107842"/>
            <a:ext cx="10744758" cy="3777622"/>
          </a:xfrm>
        </p:spPr>
        <p:txBody>
          <a:bodyPr/>
          <a:lstStyle/>
          <a:p>
            <a:pPr lvl="0"/>
            <a:r>
              <a:rPr lang="en-US" b="1" dirty="0"/>
              <a:t>PostgreSQL vs. MySQL </a:t>
            </a:r>
            <a:r>
              <a:rPr lang="en-US" dirty="0"/>
              <a:t>is an important decision when it comes to choosing an open-source relational database management system. Both PostgreSQL and MySQL are time-proven solutions that can compete with enterprise solutions such as Oracle and SQL Server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fr-FR" dirty="0"/>
          </a:p>
          <a:p>
            <a:pPr lvl="0"/>
            <a:r>
              <a:rPr lang="en-US" b="1" dirty="0"/>
              <a:t>MySQL</a:t>
            </a:r>
            <a:r>
              <a:rPr lang="en-US" dirty="0"/>
              <a:t> has been famous for its </a:t>
            </a:r>
            <a:r>
              <a:rPr lang="en-US" b="1" dirty="0"/>
              <a:t>ease</a:t>
            </a:r>
            <a:r>
              <a:rPr lang="en-US" dirty="0"/>
              <a:t> of use and </a:t>
            </a:r>
            <a:r>
              <a:rPr lang="en-US" b="1" dirty="0"/>
              <a:t>speed</a:t>
            </a:r>
            <a:r>
              <a:rPr lang="en-US" dirty="0"/>
              <a:t>, while </a:t>
            </a:r>
            <a:r>
              <a:rPr lang="en-US" b="1" dirty="0"/>
              <a:t>PostgreSQL</a:t>
            </a:r>
            <a:r>
              <a:rPr lang="en-US" dirty="0"/>
              <a:t> has </a:t>
            </a:r>
            <a:r>
              <a:rPr lang="en-US" u="sng" dirty="0"/>
              <a:t>many more advanced features</a:t>
            </a:r>
            <a:r>
              <a:rPr lang="en-US" dirty="0"/>
              <a:t>, which is the reason that PostgreSQL is often described as an open-source version of Oracle.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89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General information for MySQL, PostgreSQL and SQL Server</a:t>
            </a:r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08" y="3073221"/>
            <a:ext cx="10040504" cy="2838001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2464403" y="52365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 comparison between the three RDBMS</a:t>
            </a:r>
            <a:r>
              <a:rPr lang="en-US" dirty="0" smtClean="0"/>
              <a:t/>
            </a:r>
            <a:br>
              <a:rPr lang="en-US" dirty="0" smtClean="0"/>
            </a:b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2829057" y="1599743"/>
            <a:ext cx="8182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The following table compares 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these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three RDBMS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76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73042" y="1991932"/>
            <a:ext cx="8915400" cy="3777622"/>
          </a:xfrm>
        </p:spPr>
        <p:txBody>
          <a:bodyPr/>
          <a:lstStyle/>
          <a:p>
            <a:r>
              <a:rPr lang="en-US" b="1" dirty="0"/>
              <a:t>JSON and Data Type Support for MySQL, PostgreSQL and SQL Server</a:t>
            </a:r>
          </a:p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03" y="2945797"/>
            <a:ext cx="10161163" cy="2823757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2464403" y="523659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 comparison between the three RDBMS</a:t>
            </a:r>
            <a:r>
              <a:rPr lang="en-US" dirty="0" smtClean="0"/>
              <a:t/>
            </a:r>
            <a:br>
              <a:rPr lang="en-US" dirty="0" smtClean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376142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72</TotalTime>
  <Words>337</Words>
  <Application>Microsoft Office PowerPoint</Application>
  <PresentationFormat>Grand écran</PresentationFormat>
  <Paragraphs>46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Segoe UI</vt:lpstr>
      <vt:lpstr>Wingdings</vt:lpstr>
      <vt:lpstr>Wingdings 3</vt:lpstr>
      <vt:lpstr>Brin</vt:lpstr>
      <vt:lpstr>Checkpoint             Intro_DataBase</vt:lpstr>
      <vt:lpstr>MySQL</vt:lpstr>
      <vt:lpstr>MySQL </vt:lpstr>
      <vt:lpstr>PostgreSQL </vt:lpstr>
      <vt:lpstr>SQL Server</vt:lpstr>
      <vt:lpstr>SQL Server</vt:lpstr>
      <vt:lpstr>A comparison between the three RDBMS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Asus X</dc:creator>
  <cp:lastModifiedBy>Asus X</cp:lastModifiedBy>
  <cp:revision>9</cp:revision>
  <dcterms:created xsi:type="dcterms:W3CDTF">2021-01-25T14:36:55Z</dcterms:created>
  <dcterms:modified xsi:type="dcterms:W3CDTF">2021-01-25T15:49:14Z</dcterms:modified>
</cp:coreProperties>
</file>