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7" r:id="rId6"/>
  </p:sldIdLst>
  <p:sldSz cx="29260800" cy="43159363"/>
  <p:notesSz cx="6858000" cy="9083675"/>
  <p:defaultTextStyle>
    <a:defPPr>
      <a:defRPr lang="en-US"/>
    </a:defPPr>
    <a:lvl1pPr marL="0" algn="l" defTabSz="4112148" rtl="0" eaLnBrk="1" latinLnBrk="0" hangingPunct="1">
      <a:defRPr sz="8100" kern="1200">
        <a:solidFill>
          <a:schemeClr val="tx1"/>
        </a:solidFill>
        <a:latin typeface="+mn-lt"/>
        <a:ea typeface="+mn-ea"/>
        <a:cs typeface="+mn-cs"/>
      </a:defRPr>
    </a:lvl1pPr>
    <a:lvl2pPr marL="2056074" algn="l" defTabSz="4112148" rtl="0" eaLnBrk="1" latinLnBrk="0" hangingPunct="1">
      <a:defRPr sz="8100" kern="1200">
        <a:solidFill>
          <a:schemeClr val="tx1"/>
        </a:solidFill>
        <a:latin typeface="+mn-lt"/>
        <a:ea typeface="+mn-ea"/>
        <a:cs typeface="+mn-cs"/>
      </a:defRPr>
    </a:lvl2pPr>
    <a:lvl3pPr marL="4112148" algn="l" defTabSz="4112148" rtl="0" eaLnBrk="1" latinLnBrk="0" hangingPunct="1">
      <a:defRPr sz="8100" kern="1200">
        <a:solidFill>
          <a:schemeClr val="tx1"/>
        </a:solidFill>
        <a:latin typeface="+mn-lt"/>
        <a:ea typeface="+mn-ea"/>
        <a:cs typeface="+mn-cs"/>
      </a:defRPr>
    </a:lvl3pPr>
    <a:lvl4pPr marL="6168222" algn="l" defTabSz="4112148" rtl="0" eaLnBrk="1" latinLnBrk="0" hangingPunct="1">
      <a:defRPr sz="8100" kern="1200">
        <a:solidFill>
          <a:schemeClr val="tx1"/>
        </a:solidFill>
        <a:latin typeface="+mn-lt"/>
        <a:ea typeface="+mn-ea"/>
        <a:cs typeface="+mn-cs"/>
      </a:defRPr>
    </a:lvl4pPr>
    <a:lvl5pPr marL="8224296" algn="l" defTabSz="4112148" rtl="0" eaLnBrk="1" latinLnBrk="0" hangingPunct="1">
      <a:defRPr sz="8100" kern="1200">
        <a:solidFill>
          <a:schemeClr val="tx1"/>
        </a:solidFill>
        <a:latin typeface="+mn-lt"/>
        <a:ea typeface="+mn-ea"/>
        <a:cs typeface="+mn-cs"/>
      </a:defRPr>
    </a:lvl5pPr>
    <a:lvl6pPr marL="10280371" algn="l" defTabSz="4112148" rtl="0" eaLnBrk="1" latinLnBrk="0" hangingPunct="1">
      <a:defRPr sz="8100" kern="1200">
        <a:solidFill>
          <a:schemeClr val="tx1"/>
        </a:solidFill>
        <a:latin typeface="+mn-lt"/>
        <a:ea typeface="+mn-ea"/>
        <a:cs typeface="+mn-cs"/>
      </a:defRPr>
    </a:lvl6pPr>
    <a:lvl7pPr marL="12336445" algn="l" defTabSz="4112148" rtl="0" eaLnBrk="1" latinLnBrk="0" hangingPunct="1">
      <a:defRPr sz="8100" kern="1200">
        <a:solidFill>
          <a:schemeClr val="tx1"/>
        </a:solidFill>
        <a:latin typeface="+mn-lt"/>
        <a:ea typeface="+mn-ea"/>
        <a:cs typeface="+mn-cs"/>
      </a:defRPr>
    </a:lvl7pPr>
    <a:lvl8pPr marL="14392519" algn="l" defTabSz="4112148" rtl="0" eaLnBrk="1" latinLnBrk="0" hangingPunct="1">
      <a:defRPr sz="8100" kern="1200">
        <a:solidFill>
          <a:schemeClr val="tx1"/>
        </a:solidFill>
        <a:latin typeface="+mn-lt"/>
        <a:ea typeface="+mn-ea"/>
        <a:cs typeface="+mn-cs"/>
      </a:defRPr>
    </a:lvl8pPr>
    <a:lvl9pPr marL="16448593" algn="l" defTabSz="4112148"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94">
          <p15:clr>
            <a:srgbClr val="A4A3A4"/>
          </p15:clr>
        </p15:guide>
        <p15:guide id="2" pos="92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F81"/>
    <a:srgbClr val="EEF4F8"/>
    <a:srgbClr val="B3CDDE"/>
    <a:srgbClr val="FBFEFF"/>
    <a:srgbClr val="F3FCFF"/>
    <a:srgbClr val="D1F3FF"/>
    <a:srgbClr val="FFFFE6"/>
    <a:srgbClr val="FFFFDC"/>
    <a:srgbClr val="FFFFFF"/>
    <a:srgbClr val="FFF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BA1494-ABD0-427C-8FFD-97F8F6BE1BA0}" v="1" dt="2023-11-29T11:39:08.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3688" autoAdjust="0"/>
  </p:normalViewPr>
  <p:slideViewPr>
    <p:cSldViewPr>
      <p:cViewPr varScale="1">
        <p:scale>
          <a:sx n="13" d="100"/>
          <a:sy n="13" d="100"/>
        </p:scale>
        <p:origin x="2674" y="120"/>
      </p:cViewPr>
      <p:guideLst>
        <p:guide orient="horz" pos="13594"/>
        <p:guide pos="921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microsoft.com/office/2016/11/relationships/changesInfo" Target="changesInfos/changesInfo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hseen Ahmed Shanaah" userId="2b3b35a7-de63-469c-a2c9-c29e2a57429e" providerId="ADAL" clId="{7EBA1494-ABD0-427C-8FFD-97F8F6BE1BA0}"/>
    <pc:docChg chg="custSel modSld">
      <pc:chgData name="Tahseen Ahmed Shanaah" userId="2b3b35a7-de63-469c-a2c9-c29e2a57429e" providerId="ADAL" clId="{7EBA1494-ABD0-427C-8FFD-97F8F6BE1BA0}" dt="2023-11-29T11:39:26.901" v="20" actId="1035"/>
      <pc:docMkLst>
        <pc:docMk/>
      </pc:docMkLst>
      <pc:sldChg chg="addSp delSp modSp mod">
        <pc:chgData name="Tahseen Ahmed Shanaah" userId="2b3b35a7-de63-469c-a2c9-c29e2a57429e" providerId="ADAL" clId="{7EBA1494-ABD0-427C-8FFD-97F8F6BE1BA0}" dt="2023-11-29T11:39:26.901" v="20" actId="1035"/>
        <pc:sldMkLst>
          <pc:docMk/>
          <pc:sldMk cId="0" sldId="257"/>
        </pc:sldMkLst>
        <pc:spChg chg="mod">
          <ac:chgData name="Tahseen Ahmed Shanaah" userId="2b3b35a7-de63-469c-a2c9-c29e2a57429e" providerId="ADAL" clId="{7EBA1494-ABD0-427C-8FFD-97F8F6BE1BA0}" dt="2023-11-27T07:33:04.143" v="7" actId="207"/>
          <ac:spMkLst>
            <pc:docMk/>
            <pc:sldMk cId="0" sldId="257"/>
            <ac:spMk id="3" creationId="{00000000-0000-0000-0000-000000000000}"/>
          </ac:spMkLst>
        </pc:spChg>
        <pc:spChg chg="mod">
          <ac:chgData name="Tahseen Ahmed Shanaah" userId="2b3b35a7-de63-469c-a2c9-c29e2a57429e" providerId="ADAL" clId="{7EBA1494-ABD0-427C-8FFD-97F8F6BE1BA0}" dt="2023-11-29T11:39:05.779" v="13" actId="20577"/>
          <ac:spMkLst>
            <pc:docMk/>
            <pc:sldMk cId="0" sldId="257"/>
            <ac:spMk id="5" creationId="{00000000-0000-0000-0000-000000000000}"/>
          </ac:spMkLst>
        </pc:spChg>
        <pc:spChg chg="mod">
          <ac:chgData name="Tahseen Ahmed Shanaah" userId="2b3b35a7-de63-469c-a2c9-c29e2a57429e" providerId="ADAL" clId="{7EBA1494-ABD0-427C-8FFD-97F8F6BE1BA0}" dt="2023-11-27T07:32:24.175" v="5" actId="207"/>
          <ac:spMkLst>
            <pc:docMk/>
            <pc:sldMk cId="0" sldId="257"/>
            <ac:spMk id="8" creationId="{00000000-0000-0000-0000-000000000000}"/>
          </ac:spMkLst>
        </pc:spChg>
        <pc:spChg chg="mod">
          <ac:chgData name="Tahseen Ahmed Shanaah" userId="2b3b35a7-de63-469c-a2c9-c29e2a57429e" providerId="ADAL" clId="{7EBA1494-ABD0-427C-8FFD-97F8F6BE1BA0}" dt="2023-11-27T07:33:14.875" v="10" actId="207"/>
          <ac:spMkLst>
            <pc:docMk/>
            <pc:sldMk cId="0" sldId="257"/>
            <ac:spMk id="12" creationId="{00000000-0000-0000-0000-000000000000}"/>
          </ac:spMkLst>
        </pc:spChg>
        <pc:spChg chg="mod">
          <ac:chgData name="Tahseen Ahmed Shanaah" userId="2b3b35a7-de63-469c-a2c9-c29e2a57429e" providerId="ADAL" clId="{7EBA1494-ABD0-427C-8FFD-97F8F6BE1BA0}" dt="2023-11-27T07:28:39.217" v="0" actId="207"/>
          <ac:spMkLst>
            <pc:docMk/>
            <pc:sldMk cId="0" sldId="257"/>
            <ac:spMk id="15" creationId="{00000000-0000-0000-0000-000000000000}"/>
          </ac:spMkLst>
        </pc:spChg>
        <pc:spChg chg="mod">
          <ac:chgData name="Tahseen Ahmed Shanaah" userId="2b3b35a7-de63-469c-a2c9-c29e2a57429e" providerId="ADAL" clId="{7EBA1494-ABD0-427C-8FFD-97F8F6BE1BA0}" dt="2023-11-27T07:28:50.903" v="3" actId="207"/>
          <ac:spMkLst>
            <pc:docMk/>
            <pc:sldMk cId="0" sldId="257"/>
            <ac:spMk id="16" creationId="{00000000-0000-0000-0000-000000000000}"/>
          </ac:spMkLst>
        </pc:spChg>
        <pc:spChg chg="mod">
          <ac:chgData name="Tahseen Ahmed Shanaah" userId="2b3b35a7-de63-469c-a2c9-c29e2a57429e" providerId="ADAL" clId="{7EBA1494-ABD0-427C-8FFD-97F8F6BE1BA0}" dt="2023-11-27T07:33:08.213" v="8" actId="207"/>
          <ac:spMkLst>
            <pc:docMk/>
            <pc:sldMk cId="0" sldId="257"/>
            <ac:spMk id="17" creationId="{00000000-0000-0000-0000-000000000000}"/>
          </ac:spMkLst>
        </pc:spChg>
        <pc:spChg chg="mod">
          <ac:chgData name="Tahseen Ahmed Shanaah" userId="2b3b35a7-de63-469c-a2c9-c29e2a57429e" providerId="ADAL" clId="{7EBA1494-ABD0-427C-8FFD-97F8F6BE1BA0}" dt="2023-11-27T07:33:01.341" v="6" actId="207"/>
          <ac:spMkLst>
            <pc:docMk/>
            <pc:sldMk cId="0" sldId="257"/>
            <ac:spMk id="18" creationId="{00000000-0000-0000-0000-000000000000}"/>
          </ac:spMkLst>
        </pc:spChg>
        <pc:spChg chg="mod">
          <ac:chgData name="Tahseen Ahmed Shanaah" userId="2b3b35a7-de63-469c-a2c9-c29e2a57429e" providerId="ADAL" clId="{7EBA1494-ABD0-427C-8FFD-97F8F6BE1BA0}" dt="2023-11-27T07:28:46.651" v="2" actId="207"/>
          <ac:spMkLst>
            <pc:docMk/>
            <pc:sldMk cId="0" sldId="257"/>
            <ac:spMk id="19" creationId="{00000000-0000-0000-0000-000000000000}"/>
          </ac:spMkLst>
        </pc:spChg>
        <pc:spChg chg="mod">
          <ac:chgData name="Tahseen Ahmed Shanaah" userId="2b3b35a7-de63-469c-a2c9-c29e2a57429e" providerId="ADAL" clId="{7EBA1494-ABD0-427C-8FFD-97F8F6BE1BA0}" dt="2023-11-27T07:28:41.789" v="1" actId="207"/>
          <ac:spMkLst>
            <pc:docMk/>
            <pc:sldMk cId="0" sldId="257"/>
            <ac:spMk id="20" creationId="{00000000-0000-0000-0000-000000000000}"/>
          </ac:spMkLst>
        </pc:spChg>
        <pc:spChg chg="mod">
          <ac:chgData name="Tahseen Ahmed Shanaah" userId="2b3b35a7-de63-469c-a2c9-c29e2a57429e" providerId="ADAL" clId="{7EBA1494-ABD0-427C-8FFD-97F8F6BE1BA0}" dt="2023-11-27T07:33:12.558" v="9" actId="207"/>
          <ac:spMkLst>
            <pc:docMk/>
            <pc:sldMk cId="0" sldId="257"/>
            <ac:spMk id="21" creationId="{00000000-0000-0000-0000-000000000000}"/>
          </ac:spMkLst>
        </pc:spChg>
        <pc:spChg chg="mod">
          <ac:chgData name="Tahseen Ahmed Shanaah" userId="2b3b35a7-de63-469c-a2c9-c29e2a57429e" providerId="ADAL" clId="{7EBA1494-ABD0-427C-8FFD-97F8F6BE1BA0}" dt="2023-11-27T07:28:55.976" v="4" actId="207"/>
          <ac:spMkLst>
            <pc:docMk/>
            <pc:sldMk cId="0" sldId="257"/>
            <ac:spMk id="22" creationId="{00000000-0000-0000-0000-000000000000}"/>
          </ac:spMkLst>
        </pc:spChg>
        <pc:spChg chg="mod">
          <ac:chgData name="Tahseen Ahmed Shanaah" userId="2b3b35a7-de63-469c-a2c9-c29e2a57429e" providerId="ADAL" clId="{7EBA1494-ABD0-427C-8FFD-97F8F6BE1BA0}" dt="2023-11-29T11:39:26.901" v="20" actId="1035"/>
          <ac:spMkLst>
            <pc:docMk/>
            <pc:sldMk cId="0" sldId="257"/>
            <ac:spMk id="23" creationId="{00000000-0000-0000-0000-000000000000}"/>
          </ac:spMkLst>
        </pc:spChg>
        <pc:picChg chg="add mod">
          <ac:chgData name="Tahseen Ahmed Shanaah" userId="2b3b35a7-de63-469c-a2c9-c29e2a57429e" providerId="ADAL" clId="{7EBA1494-ABD0-427C-8FFD-97F8F6BE1BA0}" dt="2023-11-29T11:39:08.456" v="14"/>
          <ac:picMkLst>
            <pc:docMk/>
            <pc:sldMk cId="0" sldId="257"/>
            <ac:picMk id="2" creationId="{F589A5AC-6BAE-FA9E-5AC2-D37AC91B49C1}"/>
          </ac:picMkLst>
        </pc:picChg>
        <pc:picChg chg="del">
          <ac:chgData name="Tahseen Ahmed Shanaah" userId="2b3b35a7-de63-469c-a2c9-c29e2a57429e" providerId="ADAL" clId="{7EBA1494-ABD0-427C-8FFD-97F8F6BE1BA0}" dt="2023-11-29T11:39:02.833" v="12" actId="478"/>
          <ac:picMkLst>
            <pc:docMk/>
            <pc:sldMk cId="0" sldId="257"/>
            <ac:picMk id="4" creationId="{7CD6552D-6B94-7590-316A-C8FAE97C964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13407381"/>
            <a:ext cx="24871680" cy="9251289"/>
          </a:xfrm>
        </p:spPr>
        <p:txBody>
          <a:bodyPr/>
          <a:lstStyle/>
          <a:p>
            <a:r>
              <a:rPr lang="en-US"/>
              <a:t>Click to edit Master title style</a:t>
            </a:r>
          </a:p>
        </p:txBody>
      </p:sp>
      <p:sp>
        <p:nvSpPr>
          <p:cNvPr id="3" name="Subtitle 2"/>
          <p:cNvSpPr>
            <a:spLocks noGrp="1"/>
          </p:cNvSpPr>
          <p:nvPr>
            <p:ph type="subTitle" idx="1"/>
          </p:nvPr>
        </p:nvSpPr>
        <p:spPr>
          <a:xfrm>
            <a:off x="4389120" y="24456973"/>
            <a:ext cx="20482560" cy="11029615"/>
          </a:xfrm>
        </p:spPr>
        <p:txBody>
          <a:bodyPr/>
          <a:lstStyle>
            <a:lvl1pPr marL="0" indent="0" algn="ctr">
              <a:buNone/>
              <a:defRPr>
                <a:solidFill>
                  <a:schemeClr val="tx1">
                    <a:tint val="75000"/>
                  </a:schemeClr>
                </a:solidFill>
              </a:defRPr>
            </a:lvl1pPr>
            <a:lvl2pPr marL="2056074" indent="0" algn="ctr">
              <a:buNone/>
              <a:defRPr>
                <a:solidFill>
                  <a:schemeClr val="tx1">
                    <a:tint val="75000"/>
                  </a:schemeClr>
                </a:solidFill>
              </a:defRPr>
            </a:lvl2pPr>
            <a:lvl3pPr marL="4112148" indent="0" algn="ctr">
              <a:buNone/>
              <a:defRPr>
                <a:solidFill>
                  <a:schemeClr val="tx1">
                    <a:tint val="75000"/>
                  </a:schemeClr>
                </a:solidFill>
              </a:defRPr>
            </a:lvl3pPr>
            <a:lvl4pPr marL="6168222" indent="0" algn="ctr">
              <a:buNone/>
              <a:defRPr>
                <a:solidFill>
                  <a:schemeClr val="tx1">
                    <a:tint val="75000"/>
                  </a:schemeClr>
                </a:solidFill>
              </a:defRPr>
            </a:lvl4pPr>
            <a:lvl5pPr marL="8224296" indent="0" algn="ctr">
              <a:buNone/>
              <a:defRPr>
                <a:solidFill>
                  <a:schemeClr val="tx1">
                    <a:tint val="75000"/>
                  </a:schemeClr>
                </a:solidFill>
              </a:defRPr>
            </a:lvl5pPr>
            <a:lvl6pPr marL="10280371" indent="0" algn="ctr">
              <a:buNone/>
              <a:defRPr>
                <a:solidFill>
                  <a:schemeClr val="tx1">
                    <a:tint val="75000"/>
                  </a:schemeClr>
                </a:solidFill>
              </a:defRPr>
            </a:lvl6pPr>
            <a:lvl7pPr marL="12336445" indent="0" algn="ctr">
              <a:buNone/>
              <a:defRPr>
                <a:solidFill>
                  <a:schemeClr val="tx1">
                    <a:tint val="75000"/>
                  </a:schemeClr>
                </a:solidFill>
              </a:defRPr>
            </a:lvl7pPr>
            <a:lvl8pPr marL="14392519" indent="0" algn="ctr">
              <a:buNone/>
              <a:defRPr>
                <a:solidFill>
                  <a:schemeClr val="tx1">
                    <a:tint val="75000"/>
                  </a:schemeClr>
                </a:solidFill>
              </a:defRPr>
            </a:lvl8pPr>
            <a:lvl9pPr marL="1644859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C00EAE-0A68-4CA5-89B1-2EC3DA42D3E6}" type="datetimeFigureOut">
              <a:rPr lang="en-US" smtClean="0"/>
              <a:pPr/>
              <a:t>19-Dec-23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0EC1F-46CA-42A9-AF13-5F4DAE3178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C00EAE-0A68-4CA5-89B1-2EC3DA42D3E6}" type="datetimeFigureOut">
              <a:rPr lang="en-US" smtClean="0"/>
              <a:pPr/>
              <a:t>19-Dec-23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0EC1F-46CA-42A9-AF13-5F4DAE3178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214080" y="1728380"/>
            <a:ext cx="6583680" cy="368253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63040" y="1728380"/>
            <a:ext cx="19263360" cy="368253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C00EAE-0A68-4CA5-89B1-2EC3DA42D3E6}" type="datetimeFigureOut">
              <a:rPr lang="en-US" smtClean="0"/>
              <a:pPr/>
              <a:t>19-Dec-23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0EC1F-46CA-42A9-AF13-5F4DAE3178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C00EAE-0A68-4CA5-89B1-2EC3DA42D3E6}" type="datetimeFigureOut">
              <a:rPr lang="en-US" smtClean="0"/>
              <a:pPr/>
              <a:t>19-Dec-23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0EC1F-46CA-42A9-AF13-5F4DAE3178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2" y="27733891"/>
            <a:ext cx="24871680" cy="8571929"/>
          </a:xfrm>
        </p:spPr>
        <p:txBody>
          <a:bodyPr anchor="t"/>
          <a:lstStyle>
            <a:lvl1pPr algn="l">
              <a:defRPr sz="18000" b="1" cap="all"/>
            </a:lvl1pPr>
          </a:lstStyle>
          <a:p>
            <a:r>
              <a:rPr lang="en-US"/>
              <a:t>Click to edit Master title style</a:t>
            </a:r>
          </a:p>
        </p:txBody>
      </p:sp>
      <p:sp>
        <p:nvSpPr>
          <p:cNvPr id="3" name="Text Placeholder 2"/>
          <p:cNvSpPr>
            <a:spLocks noGrp="1"/>
          </p:cNvSpPr>
          <p:nvPr>
            <p:ph type="body" idx="1"/>
          </p:nvPr>
        </p:nvSpPr>
        <p:spPr>
          <a:xfrm>
            <a:off x="2311402" y="18292782"/>
            <a:ext cx="24871680" cy="9441108"/>
          </a:xfrm>
        </p:spPr>
        <p:txBody>
          <a:bodyPr anchor="b"/>
          <a:lstStyle>
            <a:lvl1pPr marL="0" indent="0">
              <a:buNone/>
              <a:defRPr sz="9000">
                <a:solidFill>
                  <a:schemeClr val="tx1">
                    <a:tint val="75000"/>
                  </a:schemeClr>
                </a:solidFill>
              </a:defRPr>
            </a:lvl1pPr>
            <a:lvl2pPr marL="2056074" indent="0">
              <a:buNone/>
              <a:defRPr sz="8100">
                <a:solidFill>
                  <a:schemeClr val="tx1">
                    <a:tint val="75000"/>
                  </a:schemeClr>
                </a:solidFill>
              </a:defRPr>
            </a:lvl2pPr>
            <a:lvl3pPr marL="4112148" indent="0">
              <a:buNone/>
              <a:defRPr sz="7200">
                <a:solidFill>
                  <a:schemeClr val="tx1">
                    <a:tint val="75000"/>
                  </a:schemeClr>
                </a:solidFill>
              </a:defRPr>
            </a:lvl3pPr>
            <a:lvl4pPr marL="6168222" indent="0">
              <a:buNone/>
              <a:defRPr sz="6300">
                <a:solidFill>
                  <a:schemeClr val="tx1">
                    <a:tint val="75000"/>
                  </a:schemeClr>
                </a:solidFill>
              </a:defRPr>
            </a:lvl4pPr>
            <a:lvl5pPr marL="8224296" indent="0">
              <a:buNone/>
              <a:defRPr sz="6300">
                <a:solidFill>
                  <a:schemeClr val="tx1">
                    <a:tint val="75000"/>
                  </a:schemeClr>
                </a:solidFill>
              </a:defRPr>
            </a:lvl5pPr>
            <a:lvl6pPr marL="10280371" indent="0">
              <a:buNone/>
              <a:defRPr sz="6300">
                <a:solidFill>
                  <a:schemeClr val="tx1">
                    <a:tint val="75000"/>
                  </a:schemeClr>
                </a:solidFill>
              </a:defRPr>
            </a:lvl6pPr>
            <a:lvl7pPr marL="12336445" indent="0">
              <a:buNone/>
              <a:defRPr sz="6300">
                <a:solidFill>
                  <a:schemeClr val="tx1">
                    <a:tint val="75000"/>
                  </a:schemeClr>
                </a:solidFill>
              </a:defRPr>
            </a:lvl7pPr>
            <a:lvl8pPr marL="14392519" indent="0">
              <a:buNone/>
              <a:defRPr sz="6300">
                <a:solidFill>
                  <a:schemeClr val="tx1">
                    <a:tint val="75000"/>
                  </a:schemeClr>
                </a:solidFill>
              </a:defRPr>
            </a:lvl8pPr>
            <a:lvl9pPr marL="16448593" indent="0">
              <a:buNone/>
              <a:defRPr sz="63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C00EAE-0A68-4CA5-89B1-2EC3DA42D3E6}" type="datetimeFigureOut">
              <a:rPr lang="en-US" smtClean="0"/>
              <a:pPr/>
              <a:t>19-Dec-23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0EC1F-46CA-42A9-AF13-5F4DAE3178A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63040" y="10070522"/>
            <a:ext cx="12923520" cy="28483185"/>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874240" y="10070522"/>
            <a:ext cx="12923520" cy="28483185"/>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C00EAE-0A68-4CA5-89B1-2EC3DA42D3E6}" type="datetimeFigureOut">
              <a:rPr lang="en-US" smtClean="0"/>
              <a:pPr/>
              <a:t>19-Dec-23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0EC1F-46CA-42A9-AF13-5F4DAE3178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63040" y="9660907"/>
            <a:ext cx="12928601" cy="4026206"/>
          </a:xfrm>
        </p:spPr>
        <p:txBody>
          <a:bodyPr anchor="b"/>
          <a:lstStyle>
            <a:lvl1pPr marL="0" indent="0">
              <a:buNone/>
              <a:defRPr sz="10800" b="1"/>
            </a:lvl1pPr>
            <a:lvl2pPr marL="2056074" indent="0">
              <a:buNone/>
              <a:defRPr sz="9000" b="1"/>
            </a:lvl2pPr>
            <a:lvl3pPr marL="4112148" indent="0">
              <a:buNone/>
              <a:defRPr sz="8100" b="1"/>
            </a:lvl3pPr>
            <a:lvl4pPr marL="6168222" indent="0">
              <a:buNone/>
              <a:defRPr sz="7200" b="1"/>
            </a:lvl4pPr>
            <a:lvl5pPr marL="8224296" indent="0">
              <a:buNone/>
              <a:defRPr sz="7200" b="1"/>
            </a:lvl5pPr>
            <a:lvl6pPr marL="10280371" indent="0">
              <a:buNone/>
              <a:defRPr sz="7200" b="1"/>
            </a:lvl6pPr>
            <a:lvl7pPr marL="12336445" indent="0">
              <a:buNone/>
              <a:defRPr sz="7200" b="1"/>
            </a:lvl7pPr>
            <a:lvl8pPr marL="14392519" indent="0">
              <a:buNone/>
              <a:defRPr sz="7200" b="1"/>
            </a:lvl8pPr>
            <a:lvl9pPr marL="16448593" indent="0">
              <a:buNone/>
              <a:defRPr sz="7200" b="1"/>
            </a:lvl9pPr>
          </a:lstStyle>
          <a:p>
            <a:pPr lvl="0"/>
            <a:r>
              <a:rPr lang="en-US"/>
              <a:t>Click to edit Master text styles</a:t>
            </a:r>
          </a:p>
        </p:txBody>
      </p:sp>
      <p:sp>
        <p:nvSpPr>
          <p:cNvPr id="4" name="Content Placeholder 3"/>
          <p:cNvSpPr>
            <a:spLocks noGrp="1"/>
          </p:cNvSpPr>
          <p:nvPr>
            <p:ph sz="half" idx="2"/>
          </p:nvPr>
        </p:nvSpPr>
        <p:spPr>
          <a:xfrm>
            <a:off x="1463040" y="13687113"/>
            <a:ext cx="12928601" cy="24866590"/>
          </a:xfrm>
        </p:spPr>
        <p:txBody>
          <a:bodyPr/>
          <a:lstStyle>
            <a:lvl1pPr>
              <a:defRPr sz="10800"/>
            </a:lvl1pPr>
            <a:lvl2pPr>
              <a:defRPr sz="9000"/>
            </a:lvl2pPr>
            <a:lvl3pPr>
              <a:defRPr sz="81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864082" y="9660907"/>
            <a:ext cx="12933680" cy="4026206"/>
          </a:xfrm>
        </p:spPr>
        <p:txBody>
          <a:bodyPr anchor="b"/>
          <a:lstStyle>
            <a:lvl1pPr marL="0" indent="0">
              <a:buNone/>
              <a:defRPr sz="10800" b="1"/>
            </a:lvl1pPr>
            <a:lvl2pPr marL="2056074" indent="0">
              <a:buNone/>
              <a:defRPr sz="9000" b="1"/>
            </a:lvl2pPr>
            <a:lvl3pPr marL="4112148" indent="0">
              <a:buNone/>
              <a:defRPr sz="8100" b="1"/>
            </a:lvl3pPr>
            <a:lvl4pPr marL="6168222" indent="0">
              <a:buNone/>
              <a:defRPr sz="7200" b="1"/>
            </a:lvl4pPr>
            <a:lvl5pPr marL="8224296" indent="0">
              <a:buNone/>
              <a:defRPr sz="7200" b="1"/>
            </a:lvl5pPr>
            <a:lvl6pPr marL="10280371" indent="0">
              <a:buNone/>
              <a:defRPr sz="7200" b="1"/>
            </a:lvl6pPr>
            <a:lvl7pPr marL="12336445" indent="0">
              <a:buNone/>
              <a:defRPr sz="7200" b="1"/>
            </a:lvl7pPr>
            <a:lvl8pPr marL="14392519" indent="0">
              <a:buNone/>
              <a:defRPr sz="7200" b="1"/>
            </a:lvl8pPr>
            <a:lvl9pPr marL="16448593" indent="0">
              <a:buNone/>
              <a:defRPr sz="7200" b="1"/>
            </a:lvl9pPr>
          </a:lstStyle>
          <a:p>
            <a:pPr lvl="0"/>
            <a:r>
              <a:rPr lang="en-US"/>
              <a:t>Click to edit Master text styles</a:t>
            </a:r>
          </a:p>
        </p:txBody>
      </p:sp>
      <p:sp>
        <p:nvSpPr>
          <p:cNvPr id="6" name="Content Placeholder 5"/>
          <p:cNvSpPr>
            <a:spLocks noGrp="1"/>
          </p:cNvSpPr>
          <p:nvPr>
            <p:ph sz="quarter" idx="4"/>
          </p:nvPr>
        </p:nvSpPr>
        <p:spPr>
          <a:xfrm>
            <a:off x="14864082" y="13687113"/>
            <a:ext cx="12933680" cy="24866590"/>
          </a:xfrm>
        </p:spPr>
        <p:txBody>
          <a:bodyPr/>
          <a:lstStyle>
            <a:lvl1pPr>
              <a:defRPr sz="10800"/>
            </a:lvl1pPr>
            <a:lvl2pPr>
              <a:defRPr sz="9000"/>
            </a:lvl2pPr>
            <a:lvl3pPr>
              <a:defRPr sz="81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C00EAE-0A68-4CA5-89B1-2EC3DA42D3E6}" type="datetimeFigureOut">
              <a:rPr lang="en-US" smtClean="0"/>
              <a:pPr/>
              <a:t>19-Dec-23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50EC1F-46CA-42A9-AF13-5F4DAE3178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C00EAE-0A68-4CA5-89B1-2EC3DA42D3E6}" type="datetimeFigureOut">
              <a:rPr lang="en-US" smtClean="0"/>
              <a:pPr/>
              <a:t>19-Dec-23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50EC1F-46CA-42A9-AF13-5F4DAE3178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C00EAE-0A68-4CA5-89B1-2EC3DA42D3E6}" type="datetimeFigureOut">
              <a:rPr lang="en-US" smtClean="0"/>
              <a:pPr/>
              <a:t>19-Dec-23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50EC1F-46CA-42A9-AF13-5F4DAE3178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2" y="1718382"/>
            <a:ext cx="9626602" cy="7313114"/>
          </a:xfrm>
        </p:spPr>
        <p:txBody>
          <a:bodyPr anchor="b"/>
          <a:lstStyle>
            <a:lvl1pPr algn="l">
              <a:defRPr sz="9000" b="1"/>
            </a:lvl1pPr>
          </a:lstStyle>
          <a:p>
            <a:r>
              <a:rPr lang="en-US"/>
              <a:t>Click to edit Master title style</a:t>
            </a:r>
          </a:p>
        </p:txBody>
      </p:sp>
      <p:sp>
        <p:nvSpPr>
          <p:cNvPr id="3" name="Content Placeholder 2"/>
          <p:cNvSpPr>
            <a:spLocks noGrp="1"/>
          </p:cNvSpPr>
          <p:nvPr>
            <p:ph idx="1"/>
          </p:nvPr>
        </p:nvSpPr>
        <p:spPr>
          <a:xfrm>
            <a:off x="11440160" y="1718385"/>
            <a:ext cx="16357601" cy="36835321"/>
          </a:xfrm>
        </p:spPr>
        <p:txBody>
          <a:bodyPr/>
          <a:lstStyle>
            <a:lvl1pPr>
              <a:defRPr sz="14400"/>
            </a:lvl1pPr>
            <a:lvl2pPr>
              <a:defRPr sz="12600"/>
            </a:lvl2pPr>
            <a:lvl3pPr>
              <a:defRPr sz="108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63042" y="9031500"/>
            <a:ext cx="9626602" cy="29522206"/>
          </a:xfrm>
        </p:spPr>
        <p:txBody>
          <a:bodyPr/>
          <a:lstStyle>
            <a:lvl1pPr marL="0" indent="0">
              <a:buNone/>
              <a:defRPr sz="6300"/>
            </a:lvl1pPr>
            <a:lvl2pPr marL="2056074" indent="0">
              <a:buNone/>
              <a:defRPr sz="5400"/>
            </a:lvl2pPr>
            <a:lvl3pPr marL="4112148" indent="0">
              <a:buNone/>
              <a:defRPr sz="4500"/>
            </a:lvl3pPr>
            <a:lvl4pPr marL="6168222" indent="0">
              <a:buNone/>
              <a:defRPr sz="4000"/>
            </a:lvl4pPr>
            <a:lvl5pPr marL="8224296" indent="0">
              <a:buNone/>
              <a:defRPr sz="4000"/>
            </a:lvl5pPr>
            <a:lvl6pPr marL="10280371" indent="0">
              <a:buNone/>
              <a:defRPr sz="4000"/>
            </a:lvl6pPr>
            <a:lvl7pPr marL="12336445" indent="0">
              <a:buNone/>
              <a:defRPr sz="4000"/>
            </a:lvl7pPr>
            <a:lvl8pPr marL="14392519" indent="0">
              <a:buNone/>
              <a:defRPr sz="4000"/>
            </a:lvl8pPr>
            <a:lvl9pPr marL="16448593"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ADC00EAE-0A68-4CA5-89B1-2EC3DA42D3E6}" type="datetimeFigureOut">
              <a:rPr lang="en-US" smtClean="0"/>
              <a:pPr/>
              <a:t>19-Dec-23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0EC1F-46CA-42A9-AF13-5F4DAE3178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1" y="30211555"/>
            <a:ext cx="17556480" cy="3566645"/>
          </a:xfrm>
        </p:spPr>
        <p:txBody>
          <a:bodyPr anchor="b"/>
          <a:lstStyle>
            <a:lvl1pPr algn="l">
              <a:defRPr sz="9000" b="1"/>
            </a:lvl1pPr>
          </a:lstStyle>
          <a:p>
            <a:r>
              <a:rPr lang="en-US"/>
              <a:t>Click to edit Master title style</a:t>
            </a:r>
          </a:p>
        </p:txBody>
      </p:sp>
      <p:sp>
        <p:nvSpPr>
          <p:cNvPr id="3" name="Picture Placeholder 2"/>
          <p:cNvSpPr>
            <a:spLocks noGrp="1"/>
          </p:cNvSpPr>
          <p:nvPr>
            <p:ph type="pic" idx="1"/>
          </p:nvPr>
        </p:nvSpPr>
        <p:spPr>
          <a:xfrm>
            <a:off x="5735321" y="3856369"/>
            <a:ext cx="17556480" cy="25895618"/>
          </a:xfrm>
        </p:spPr>
        <p:txBody>
          <a:bodyPr/>
          <a:lstStyle>
            <a:lvl1pPr marL="0" indent="0">
              <a:buNone/>
              <a:defRPr sz="14400"/>
            </a:lvl1pPr>
            <a:lvl2pPr marL="2056074" indent="0">
              <a:buNone/>
              <a:defRPr sz="12600"/>
            </a:lvl2pPr>
            <a:lvl3pPr marL="4112148" indent="0">
              <a:buNone/>
              <a:defRPr sz="10800"/>
            </a:lvl3pPr>
            <a:lvl4pPr marL="6168222" indent="0">
              <a:buNone/>
              <a:defRPr sz="9000"/>
            </a:lvl4pPr>
            <a:lvl5pPr marL="8224296" indent="0">
              <a:buNone/>
              <a:defRPr sz="9000"/>
            </a:lvl5pPr>
            <a:lvl6pPr marL="10280371" indent="0">
              <a:buNone/>
              <a:defRPr sz="9000"/>
            </a:lvl6pPr>
            <a:lvl7pPr marL="12336445" indent="0">
              <a:buNone/>
              <a:defRPr sz="9000"/>
            </a:lvl7pPr>
            <a:lvl8pPr marL="14392519" indent="0">
              <a:buNone/>
              <a:defRPr sz="9000"/>
            </a:lvl8pPr>
            <a:lvl9pPr marL="16448593" indent="0">
              <a:buNone/>
              <a:defRPr sz="9000"/>
            </a:lvl9pPr>
          </a:lstStyle>
          <a:p>
            <a:endParaRPr lang="en-US"/>
          </a:p>
        </p:txBody>
      </p:sp>
      <p:sp>
        <p:nvSpPr>
          <p:cNvPr id="4" name="Text Placeholder 3"/>
          <p:cNvSpPr>
            <a:spLocks noGrp="1"/>
          </p:cNvSpPr>
          <p:nvPr>
            <p:ph type="body" sz="half" idx="2"/>
          </p:nvPr>
        </p:nvSpPr>
        <p:spPr>
          <a:xfrm>
            <a:off x="5735321" y="33778199"/>
            <a:ext cx="17556480" cy="5065228"/>
          </a:xfrm>
        </p:spPr>
        <p:txBody>
          <a:bodyPr/>
          <a:lstStyle>
            <a:lvl1pPr marL="0" indent="0">
              <a:buNone/>
              <a:defRPr sz="6300"/>
            </a:lvl1pPr>
            <a:lvl2pPr marL="2056074" indent="0">
              <a:buNone/>
              <a:defRPr sz="5400"/>
            </a:lvl2pPr>
            <a:lvl3pPr marL="4112148" indent="0">
              <a:buNone/>
              <a:defRPr sz="4500"/>
            </a:lvl3pPr>
            <a:lvl4pPr marL="6168222" indent="0">
              <a:buNone/>
              <a:defRPr sz="4000"/>
            </a:lvl4pPr>
            <a:lvl5pPr marL="8224296" indent="0">
              <a:buNone/>
              <a:defRPr sz="4000"/>
            </a:lvl5pPr>
            <a:lvl6pPr marL="10280371" indent="0">
              <a:buNone/>
              <a:defRPr sz="4000"/>
            </a:lvl6pPr>
            <a:lvl7pPr marL="12336445" indent="0">
              <a:buNone/>
              <a:defRPr sz="4000"/>
            </a:lvl7pPr>
            <a:lvl8pPr marL="14392519" indent="0">
              <a:buNone/>
              <a:defRPr sz="4000"/>
            </a:lvl8pPr>
            <a:lvl9pPr marL="16448593"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ADC00EAE-0A68-4CA5-89B1-2EC3DA42D3E6}" type="datetimeFigureOut">
              <a:rPr lang="en-US" smtClean="0"/>
              <a:pPr/>
              <a:t>19-Dec-23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0EC1F-46CA-42A9-AF13-5F4DAE3178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040" y="1728376"/>
            <a:ext cx="26334720" cy="7193227"/>
          </a:xfrm>
          <a:prstGeom prst="rect">
            <a:avLst/>
          </a:prstGeom>
        </p:spPr>
        <p:txBody>
          <a:bodyPr vert="horz" lIns="411215" tIns="205607" rIns="411215" bIns="205607" rtlCol="0" anchor="ctr">
            <a:normAutofit/>
          </a:bodyPr>
          <a:lstStyle/>
          <a:p>
            <a:r>
              <a:rPr lang="en-US"/>
              <a:t>Click to edit Master title style</a:t>
            </a:r>
          </a:p>
        </p:txBody>
      </p:sp>
      <p:sp>
        <p:nvSpPr>
          <p:cNvPr id="3" name="Text Placeholder 2"/>
          <p:cNvSpPr>
            <a:spLocks noGrp="1"/>
          </p:cNvSpPr>
          <p:nvPr>
            <p:ph type="body" idx="1"/>
          </p:nvPr>
        </p:nvSpPr>
        <p:spPr>
          <a:xfrm>
            <a:off x="1463040" y="10070522"/>
            <a:ext cx="26334720" cy="28483185"/>
          </a:xfrm>
          <a:prstGeom prst="rect">
            <a:avLst/>
          </a:prstGeom>
        </p:spPr>
        <p:txBody>
          <a:bodyPr vert="horz" lIns="411215" tIns="205607" rIns="411215" bIns="20560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463040" y="40002339"/>
            <a:ext cx="6827520" cy="2297836"/>
          </a:xfrm>
          <a:prstGeom prst="rect">
            <a:avLst/>
          </a:prstGeom>
        </p:spPr>
        <p:txBody>
          <a:bodyPr vert="horz" lIns="411215" tIns="205607" rIns="411215" bIns="205607" rtlCol="0" anchor="ctr"/>
          <a:lstStyle>
            <a:lvl1pPr algn="l">
              <a:defRPr sz="5400">
                <a:solidFill>
                  <a:schemeClr val="tx1">
                    <a:tint val="75000"/>
                  </a:schemeClr>
                </a:solidFill>
              </a:defRPr>
            </a:lvl1pPr>
          </a:lstStyle>
          <a:p>
            <a:fld id="{ADC00EAE-0A68-4CA5-89B1-2EC3DA42D3E6}" type="datetimeFigureOut">
              <a:rPr lang="en-US" smtClean="0"/>
              <a:pPr/>
              <a:t>19-Dec-23</a:t>
            </a:fld>
            <a:endParaRPr lang="en-US"/>
          </a:p>
        </p:txBody>
      </p:sp>
      <p:sp>
        <p:nvSpPr>
          <p:cNvPr id="5" name="Footer Placeholder 4"/>
          <p:cNvSpPr>
            <a:spLocks noGrp="1"/>
          </p:cNvSpPr>
          <p:nvPr>
            <p:ph type="ftr" sz="quarter" idx="3"/>
          </p:nvPr>
        </p:nvSpPr>
        <p:spPr>
          <a:xfrm>
            <a:off x="9997440" y="40002339"/>
            <a:ext cx="9265920" cy="2297836"/>
          </a:xfrm>
          <a:prstGeom prst="rect">
            <a:avLst/>
          </a:prstGeom>
        </p:spPr>
        <p:txBody>
          <a:bodyPr vert="horz" lIns="411215" tIns="205607" rIns="411215" bIns="205607"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970240" y="40002339"/>
            <a:ext cx="6827520" cy="2297836"/>
          </a:xfrm>
          <a:prstGeom prst="rect">
            <a:avLst/>
          </a:prstGeom>
        </p:spPr>
        <p:txBody>
          <a:bodyPr vert="horz" lIns="411215" tIns="205607" rIns="411215" bIns="205607" rtlCol="0" anchor="ctr"/>
          <a:lstStyle>
            <a:lvl1pPr algn="r">
              <a:defRPr sz="5400">
                <a:solidFill>
                  <a:schemeClr val="tx1">
                    <a:tint val="75000"/>
                  </a:schemeClr>
                </a:solidFill>
              </a:defRPr>
            </a:lvl1pPr>
          </a:lstStyle>
          <a:p>
            <a:fld id="{4D50EC1F-46CA-42A9-AF13-5F4DAE3178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12148" rtl="0" eaLnBrk="1" latinLnBrk="0" hangingPunct="1">
        <a:spcBef>
          <a:spcPct val="0"/>
        </a:spcBef>
        <a:buNone/>
        <a:defRPr sz="19800" kern="1200">
          <a:solidFill>
            <a:schemeClr val="tx1"/>
          </a:solidFill>
          <a:latin typeface="+mj-lt"/>
          <a:ea typeface="+mj-ea"/>
          <a:cs typeface="+mj-cs"/>
        </a:defRPr>
      </a:lvl1pPr>
    </p:titleStyle>
    <p:bodyStyle>
      <a:lvl1pPr marL="1542056" indent="-1542056" algn="l" defTabSz="4112148"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41120" indent="-1285046" algn="l" defTabSz="4112148" rtl="0" eaLnBrk="1" latinLnBrk="0" hangingPunct="1">
        <a:spcBef>
          <a:spcPct val="20000"/>
        </a:spcBef>
        <a:buFont typeface="Arial" pitchFamily="34" charset="0"/>
        <a:buChar char="–"/>
        <a:defRPr sz="12600" kern="1200">
          <a:solidFill>
            <a:schemeClr val="tx1"/>
          </a:solidFill>
          <a:latin typeface="+mn-lt"/>
          <a:ea typeface="+mn-ea"/>
          <a:cs typeface="+mn-cs"/>
        </a:defRPr>
      </a:lvl2pPr>
      <a:lvl3pPr marL="5140185" indent="-1028037" algn="l" defTabSz="4112148" rtl="0" eaLnBrk="1" latinLnBrk="0" hangingPunct="1">
        <a:spcBef>
          <a:spcPct val="20000"/>
        </a:spcBef>
        <a:buFont typeface="Arial" pitchFamily="34" charset="0"/>
        <a:buChar char="•"/>
        <a:defRPr sz="10800" kern="1200">
          <a:solidFill>
            <a:schemeClr val="tx1"/>
          </a:solidFill>
          <a:latin typeface="+mn-lt"/>
          <a:ea typeface="+mn-ea"/>
          <a:cs typeface="+mn-cs"/>
        </a:defRPr>
      </a:lvl3pPr>
      <a:lvl4pPr marL="7196259" indent="-1028037" algn="l" defTabSz="4112148"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252334" indent="-1028037" algn="l" defTabSz="4112148"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308408" indent="-1028037" algn="l" defTabSz="4112148"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64482" indent="-1028037" algn="l" defTabSz="4112148"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0556" indent="-1028037" algn="l" defTabSz="4112148"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76630" indent="-1028037" algn="l" defTabSz="4112148" rtl="0" eaLnBrk="1" latinLnBrk="0" hangingPunct="1">
        <a:spcBef>
          <a:spcPct val="20000"/>
        </a:spcBef>
        <a:buFont typeface="Arial" pitchFamily="34" charset="0"/>
        <a:buChar char="•"/>
        <a:defRPr sz="9000" kern="1200">
          <a:solidFill>
            <a:schemeClr val="tx1"/>
          </a:solidFill>
          <a:latin typeface="+mn-lt"/>
          <a:ea typeface="+mn-ea"/>
          <a:cs typeface="+mn-cs"/>
        </a:defRPr>
      </a:lvl9pPr>
    </p:bodyStyle>
    <p:otherStyle>
      <a:defPPr>
        <a:defRPr lang="en-US"/>
      </a:defPPr>
      <a:lvl1pPr marL="0" algn="l" defTabSz="4112148" rtl="0" eaLnBrk="1" latinLnBrk="0" hangingPunct="1">
        <a:defRPr sz="8100" kern="1200">
          <a:solidFill>
            <a:schemeClr val="tx1"/>
          </a:solidFill>
          <a:latin typeface="+mn-lt"/>
          <a:ea typeface="+mn-ea"/>
          <a:cs typeface="+mn-cs"/>
        </a:defRPr>
      </a:lvl1pPr>
      <a:lvl2pPr marL="2056074" algn="l" defTabSz="4112148" rtl="0" eaLnBrk="1" latinLnBrk="0" hangingPunct="1">
        <a:defRPr sz="8100" kern="1200">
          <a:solidFill>
            <a:schemeClr val="tx1"/>
          </a:solidFill>
          <a:latin typeface="+mn-lt"/>
          <a:ea typeface="+mn-ea"/>
          <a:cs typeface="+mn-cs"/>
        </a:defRPr>
      </a:lvl2pPr>
      <a:lvl3pPr marL="4112148" algn="l" defTabSz="4112148" rtl="0" eaLnBrk="1" latinLnBrk="0" hangingPunct="1">
        <a:defRPr sz="8100" kern="1200">
          <a:solidFill>
            <a:schemeClr val="tx1"/>
          </a:solidFill>
          <a:latin typeface="+mn-lt"/>
          <a:ea typeface="+mn-ea"/>
          <a:cs typeface="+mn-cs"/>
        </a:defRPr>
      </a:lvl3pPr>
      <a:lvl4pPr marL="6168222" algn="l" defTabSz="4112148" rtl="0" eaLnBrk="1" latinLnBrk="0" hangingPunct="1">
        <a:defRPr sz="8100" kern="1200">
          <a:solidFill>
            <a:schemeClr val="tx1"/>
          </a:solidFill>
          <a:latin typeface="+mn-lt"/>
          <a:ea typeface="+mn-ea"/>
          <a:cs typeface="+mn-cs"/>
        </a:defRPr>
      </a:lvl4pPr>
      <a:lvl5pPr marL="8224296" algn="l" defTabSz="4112148" rtl="0" eaLnBrk="1" latinLnBrk="0" hangingPunct="1">
        <a:defRPr sz="8100" kern="1200">
          <a:solidFill>
            <a:schemeClr val="tx1"/>
          </a:solidFill>
          <a:latin typeface="+mn-lt"/>
          <a:ea typeface="+mn-ea"/>
          <a:cs typeface="+mn-cs"/>
        </a:defRPr>
      </a:lvl5pPr>
      <a:lvl6pPr marL="10280371" algn="l" defTabSz="4112148" rtl="0" eaLnBrk="1" latinLnBrk="0" hangingPunct="1">
        <a:defRPr sz="8100" kern="1200">
          <a:solidFill>
            <a:schemeClr val="tx1"/>
          </a:solidFill>
          <a:latin typeface="+mn-lt"/>
          <a:ea typeface="+mn-ea"/>
          <a:cs typeface="+mn-cs"/>
        </a:defRPr>
      </a:lvl6pPr>
      <a:lvl7pPr marL="12336445" algn="l" defTabSz="4112148" rtl="0" eaLnBrk="1" latinLnBrk="0" hangingPunct="1">
        <a:defRPr sz="8100" kern="1200">
          <a:solidFill>
            <a:schemeClr val="tx1"/>
          </a:solidFill>
          <a:latin typeface="+mn-lt"/>
          <a:ea typeface="+mn-ea"/>
          <a:cs typeface="+mn-cs"/>
        </a:defRPr>
      </a:lvl7pPr>
      <a:lvl8pPr marL="14392519" algn="l" defTabSz="4112148" rtl="0" eaLnBrk="1" latinLnBrk="0" hangingPunct="1">
        <a:defRPr sz="8100" kern="1200">
          <a:solidFill>
            <a:schemeClr val="tx1"/>
          </a:solidFill>
          <a:latin typeface="+mn-lt"/>
          <a:ea typeface="+mn-ea"/>
          <a:cs typeface="+mn-cs"/>
        </a:defRPr>
      </a:lvl8pPr>
      <a:lvl9pPr marL="16448593" algn="l" defTabSz="4112148"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Content Placeholder 2"/>
          <p:cNvSpPr txBox="1">
            <a:spLocks/>
          </p:cNvSpPr>
          <p:nvPr/>
        </p:nvSpPr>
        <p:spPr>
          <a:xfrm>
            <a:off x="457200" y="472281"/>
            <a:ext cx="28254960" cy="42245280"/>
          </a:xfrm>
          <a:prstGeom prst="rect">
            <a:avLst/>
          </a:prstGeom>
          <a:noFill/>
          <a:ln>
            <a:solidFill>
              <a:schemeClr val="tx1"/>
            </a:solidFill>
          </a:ln>
        </p:spPr>
        <p:txBody>
          <a:bodyPr vert="horz" lIns="411215" tIns="205607" rIns="411215" bIns="205607" rtlCol="0">
            <a:normAutofit/>
          </a:bodyPr>
          <a:lstStyle/>
          <a:p>
            <a:pPr algn="just">
              <a:spcAft>
                <a:spcPts val="1200"/>
              </a:spcAft>
            </a:pPr>
            <a:endParaRPr lang="en-US" sz="4000" dirty="0">
              <a:latin typeface="Times" pitchFamily="18" charset="0"/>
              <a:cs typeface="Times" pitchFamily="18" charset="0"/>
            </a:endParaRPr>
          </a:p>
        </p:txBody>
      </p:sp>
      <p:sp>
        <p:nvSpPr>
          <p:cNvPr id="5" name="Title 4"/>
          <p:cNvSpPr>
            <a:spLocks noGrp="1"/>
          </p:cNvSpPr>
          <p:nvPr>
            <p:ph type="title"/>
          </p:nvPr>
        </p:nvSpPr>
        <p:spPr>
          <a:xfrm>
            <a:off x="1676400" y="2910682"/>
            <a:ext cx="26136600" cy="4267199"/>
          </a:xfrm>
          <a:ln>
            <a:noFill/>
          </a:ln>
        </p:spPr>
        <p:txBody>
          <a:bodyPr>
            <a:normAutofit/>
          </a:bodyPr>
          <a:lstStyle/>
          <a:p>
            <a:pPr>
              <a:lnSpc>
                <a:spcPts val="6000"/>
              </a:lnSpc>
              <a:spcAft>
                <a:spcPts val="600"/>
              </a:spcAft>
            </a:pPr>
            <a:br>
              <a:rPr lang="en-US" sz="4000" b="1" cap="all" dirty="0">
                <a:solidFill>
                  <a:schemeClr val="tx1"/>
                </a:solidFill>
                <a:latin typeface="Verdana" pitchFamily="34" charset="0"/>
                <a:ea typeface="Verdana" pitchFamily="34" charset="0"/>
                <a:cs typeface="Verdana" pitchFamily="34" charset="0"/>
              </a:rPr>
            </a:br>
            <a:r>
              <a:rPr lang="en-US" sz="4000" b="1" cap="all" dirty="0">
                <a:solidFill>
                  <a:schemeClr val="tx1"/>
                </a:solidFill>
                <a:latin typeface="Verdana" pitchFamily="34" charset="0"/>
                <a:ea typeface="Verdana" pitchFamily="34" charset="0"/>
                <a:cs typeface="Verdana" pitchFamily="34" charset="0"/>
              </a:rPr>
              <a:t>College of Information Technology - Department of Computer Science</a:t>
            </a:r>
          </a:p>
        </p:txBody>
      </p:sp>
      <p:sp>
        <p:nvSpPr>
          <p:cNvPr id="3" name="Content Placeholder 2"/>
          <p:cNvSpPr>
            <a:spLocks noGrp="1"/>
          </p:cNvSpPr>
          <p:nvPr>
            <p:ph idx="1"/>
          </p:nvPr>
        </p:nvSpPr>
        <p:spPr>
          <a:xfrm>
            <a:off x="838200" y="13197681"/>
            <a:ext cx="13716000" cy="1371600"/>
          </a:xfrm>
          <a:solidFill>
            <a:srgbClr val="FFFF00"/>
          </a:solidFill>
          <a:ln>
            <a:solidFill>
              <a:schemeClr val="tx1"/>
            </a:solidFill>
          </a:ln>
        </p:spPr>
        <p:txBody>
          <a:bodyPr anchor="ctr" anchorCtr="0">
            <a:normAutofit/>
          </a:bodyPr>
          <a:lstStyle/>
          <a:p>
            <a:pPr algn="ctr">
              <a:lnSpc>
                <a:spcPct val="110000"/>
              </a:lnSpc>
              <a:spcBef>
                <a:spcPts val="0"/>
              </a:spcBef>
              <a:buNone/>
            </a:pPr>
            <a:r>
              <a:rPr lang="en-US" sz="4400" b="1" cap="all" dirty="0">
                <a:latin typeface="Times New Roman" pitchFamily="18" charset="0"/>
                <a:cs typeface="Times New Roman" pitchFamily="18" charset="0"/>
              </a:rPr>
              <a:t>Abstract</a:t>
            </a:r>
          </a:p>
        </p:txBody>
      </p:sp>
      <p:sp>
        <p:nvSpPr>
          <p:cNvPr id="8" name="Title 4"/>
          <p:cNvSpPr txBox="1">
            <a:spLocks/>
          </p:cNvSpPr>
          <p:nvPr>
            <p:custDataLst>
              <p:tags r:id="rId1"/>
            </p:custDataLst>
          </p:nvPr>
        </p:nvSpPr>
        <p:spPr>
          <a:xfrm>
            <a:off x="914400" y="6530182"/>
            <a:ext cx="27355800" cy="2247899"/>
          </a:xfrm>
          <a:prstGeom prst="rect">
            <a:avLst/>
          </a:prstGeom>
          <a:solidFill>
            <a:srgbClr val="FFFF00"/>
          </a:solidFill>
          <a:ln>
            <a:solidFill>
              <a:schemeClr val="tx1"/>
            </a:solidFill>
          </a:ln>
          <a:effectLst>
            <a:outerShdw blurRad="149987" dist="250190" dir="8460000" algn="ctr">
              <a:srgbClr val="000000">
                <a:alpha val="28000"/>
              </a:srgbClr>
            </a:outerShdw>
          </a:effectLst>
        </p:spPr>
        <p:style>
          <a:lnRef idx="2">
            <a:schemeClr val="accent6">
              <a:shade val="50000"/>
            </a:schemeClr>
          </a:lnRef>
          <a:fillRef idx="1">
            <a:schemeClr val="accent6"/>
          </a:fillRef>
          <a:effectRef idx="0">
            <a:schemeClr val="accent6"/>
          </a:effectRef>
          <a:fontRef idx="minor">
            <a:schemeClr val="lt1"/>
          </a:fontRef>
        </p:style>
        <p:txBody>
          <a:bodyPr vert="horz" lIns="411215" tIns="205607" rIns="411215" bIns="205607" rtlCol="0" anchor="ctr">
            <a:normAutofit/>
          </a:bodyPr>
          <a:lstStyle/>
          <a:p>
            <a:pPr marL="0" marR="0" lvl="0" indent="0" algn="ctr" defTabSz="4112148" rtl="0" eaLnBrk="1" fontAlgn="auto" latinLnBrk="0" hangingPunct="1">
              <a:lnSpc>
                <a:spcPct val="100000"/>
              </a:lnSpc>
              <a:spcBef>
                <a:spcPct val="0"/>
              </a:spcBef>
              <a:spcAft>
                <a:spcPts val="0"/>
              </a:spcAft>
              <a:buClrTx/>
              <a:buSzTx/>
              <a:buFontTx/>
              <a:buNone/>
              <a:tabLst/>
              <a:defRPr/>
            </a:pPr>
            <a:r>
              <a:rPr lang="en-US" sz="6000" b="1" cap="all" dirty="0" err="1">
                <a:solidFill>
                  <a:schemeClr val="tx1"/>
                </a:solidFill>
                <a:latin typeface="Times New Roman"/>
                <a:ea typeface="Calibri"/>
                <a:cs typeface="Arial"/>
              </a:rPr>
              <a:t>Roadeye</a:t>
            </a:r>
            <a:endParaRPr kumimoji="0" lang="en-US" sz="6000" b="1" i="0" u="none" strike="noStrike" kern="1200" cap="all" spc="0" normalizeH="0" baseline="0" noProof="0" dirty="0">
              <a:ln>
                <a:noFill/>
              </a:ln>
              <a:solidFill>
                <a:schemeClr val="tx1"/>
              </a:solidFill>
              <a:effectLst/>
              <a:uLnTx/>
              <a:uFillTx/>
              <a:latin typeface="Times New Roman"/>
              <a:ea typeface="Calibri"/>
              <a:cs typeface="Arial"/>
            </a:endParaRPr>
          </a:p>
        </p:txBody>
      </p:sp>
      <p:sp>
        <p:nvSpPr>
          <p:cNvPr id="9" name="Title 4"/>
          <p:cNvSpPr txBox="1">
            <a:spLocks/>
          </p:cNvSpPr>
          <p:nvPr/>
        </p:nvSpPr>
        <p:spPr>
          <a:xfrm>
            <a:off x="914400" y="9250262"/>
            <a:ext cx="27355800" cy="3535937"/>
          </a:xfrm>
          <a:prstGeom prst="rect">
            <a:avLst/>
          </a:prstGeom>
          <a:ln>
            <a:solidFill>
              <a:schemeClr val="tx1"/>
            </a:solidFill>
          </a:ln>
        </p:spPr>
        <p:txBody>
          <a:bodyPr vert="horz" lIns="411215" tIns="205607" rIns="411215" bIns="205607" rtlCol="0" anchor="ctr">
            <a:noAutofit/>
          </a:bodyPr>
          <a:lstStyle/>
          <a:p>
            <a:pPr lvl="0" algn="ctr">
              <a:lnSpc>
                <a:spcPct val="150000"/>
              </a:lnSpc>
              <a:spcBef>
                <a:spcPct val="0"/>
              </a:spcBef>
              <a:defRPr/>
            </a:pPr>
            <a:r>
              <a:rPr lang="en-US" sz="3200" dirty="0">
                <a:latin typeface="Times New Roman"/>
                <a:ea typeface="Calibri"/>
                <a:cs typeface="Arial"/>
              </a:rPr>
              <a:t> </a:t>
            </a:r>
            <a:r>
              <a:rPr lang="en-US" sz="3200" b="1" dirty="0">
                <a:latin typeface="Times New Roman"/>
                <a:ea typeface="Calibri"/>
                <a:cs typeface="Arial"/>
              </a:rPr>
              <a:t>Mohamed </a:t>
            </a:r>
            <a:r>
              <a:rPr lang="en-US" sz="3200" b="1" dirty="0" err="1">
                <a:latin typeface="Times New Roman"/>
                <a:ea typeface="Calibri"/>
                <a:cs typeface="Arial"/>
              </a:rPr>
              <a:t>Rihal</a:t>
            </a:r>
            <a:r>
              <a:rPr lang="en-US" sz="3200" b="1" dirty="0">
                <a:latin typeface="Times New Roman"/>
                <a:ea typeface="Calibri"/>
                <a:cs typeface="Arial"/>
              </a:rPr>
              <a:t>, 20192767</a:t>
            </a:r>
          </a:p>
          <a:p>
            <a:pPr lvl="0" algn="ctr">
              <a:lnSpc>
                <a:spcPct val="150000"/>
              </a:lnSpc>
              <a:spcBef>
                <a:spcPct val="0"/>
              </a:spcBef>
              <a:defRPr/>
            </a:pPr>
            <a:r>
              <a:rPr lang="en-US" sz="3200" b="1" dirty="0">
                <a:latin typeface="Times New Roman"/>
                <a:ea typeface="Calibri"/>
                <a:cs typeface="Arial"/>
              </a:rPr>
              <a:t>Mohamed Yaqoob Abdulla, 20173577</a:t>
            </a:r>
          </a:p>
          <a:p>
            <a:pPr lvl="0" algn="ctr">
              <a:lnSpc>
                <a:spcPct val="150000"/>
              </a:lnSpc>
              <a:spcBef>
                <a:spcPct val="0"/>
              </a:spcBef>
              <a:defRPr/>
            </a:pPr>
            <a:r>
              <a:rPr lang="en-US" sz="3200" b="1" dirty="0">
                <a:latin typeface="Times New Roman"/>
                <a:ea typeface="Calibri"/>
                <a:cs typeface="Arial"/>
              </a:rPr>
              <a:t>Khalid Hani Salim, 20199728</a:t>
            </a:r>
          </a:p>
          <a:p>
            <a:pPr algn="ctr">
              <a:lnSpc>
                <a:spcPct val="150000"/>
              </a:lnSpc>
              <a:spcBef>
                <a:spcPct val="0"/>
              </a:spcBef>
              <a:defRPr/>
            </a:pPr>
            <a:r>
              <a:rPr lang="en-US" sz="3200" b="1" dirty="0">
                <a:latin typeface="Times New Roman"/>
                <a:ea typeface="Calibri"/>
                <a:cs typeface="Arial"/>
              </a:rPr>
              <a:t>Supervised By</a:t>
            </a:r>
            <a:r>
              <a:rPr lang="en-US" sz="3200" dirty="0">
                <a:latin typeface="Times New Roman"/>
                <a:ea typeface="Calibri"/>
                <a:cs typeface="Arial"/>
              </a:rPr>
              <a:t>: </a:t>
            </a:r>
            <a:r>
              <a:rPr lang="en-GB" sz="3200" dirty="0" err="1">
                <a:latin typeface="Times New Roman"/>
                <a:ea typeface="Calibri"/>
                <a:cs typeface="Arial"/>
              </a:rPr>
              <a:t>Dr.</a:t>
            </a:r>
            <a:r>
              <a:rPr lang="en-GB" sz="3200" dirty="0">
                <a:latin typeface="Times New Roman"/>
                <a:ea typeface="Calibri"/>
                <a:cs typeface="Arial"/>
              </a:rPr>
              <a:t> TAHER SALEH KHAID HOMEED</a:t>
            </a:r>
            <a:endParaRPr kumimoji="0" lang="en-US" sz="3200" i="0" u="none" strike="noStrike" kern="1200" spc="0" normalizeH="0" noProof="0" dirty="0">
              <a:ln>
                <a:noFill/>
              </a:ln>
              <a:solidFill>
                <a:schemeClr val="tx1"/>
              </a:solidFill>
              <a:effectLst/>
              <a:uLnTx/>
              <a:uFillTx/>
              <a:latin typeface="Times New Roman"/>
              <a:ea typeface="Calibri"/>
              <a:cs typeface="Arial"/>
            </a:endParaRPr>
          </a:p>
        </p:txBody>
      </p:sp>
      <p:sp>
        <p:nvSpPr>
          <p:cNvPr id="15" name="Content Placeholder 2"/>
          <p:cNvSpPr txBox="1">
            <a:spLocks/>
          </p:cNvSpPr>
          <p:nvPr/>
        </p:nvSpPr>
        <p:spPr>
          <a:xfrm>
            <a:off x="838200" y="14569281"/>
            <a:ext cx="13716000" cy="10363200"/>
          </a:xfrm>
          <a:prstGeom prst="rect">
            <a:avLst/>
          </a:prstGeom>
          <a:solidFill>
            <a:schemeClr val="bg1"/>
          </a:solidFill>
          <a:ln>
            <a:solidFill>
              <a:schemeClr val="tx1"/>
            </a:solidFill>
          </a:ln>
        </p:spPr>
        <p:txBody>
          <a:bodyPr vert="horz" lIns="411215" tIns="205607" rIns="411215" bIns="205607" rtlCol="0">
            <a:noAutofit/>
          </a:bodyPr>
          <a:lstStyle/>
          <a:p>
            <a:pPr algn="just"/>
            <a:r>
              <a:rPr lang="en-US" sz="3100" dirty="0">
                <a:effectLst/>
                <a:latin typeface="Times New Roman" panose="02020603050405020304" pitchFamily="18" charset="0"/>
                <a:ea typeface="Times New Roman" panose="02020603050405020304" pitchFamily="18" charset="0"/>
                <a:cs typeface="Times New Roman" panose="02020603050405020304" pitchFamily="18" charset="0"/>
              </a:rPr>
              <a:t>RoadEye is an innovative system designed to monitor and analyze accidents occurring in the parking lot by leveraging machine learning techniques and connecting to cameras. This project utilizes the Python programming language to develop a robust and efficient system capable of detecting and reporting accidents in real time. By integrating with existing camera infrastructure, RoadEye aims to enhance road safety by providing real-time notifications through E-mail and valuable insights to relevant authorities and emergency services.</a:t>
            </a:r>
            <a:endParaRPr lang="en-US" sz="3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3100" dirty="0">
                <a:effectLst/>
                <a:latin typeface="Times New Roman" panose="02020603050405020304" pitchFamily="18" charset="0"/>
                <a:ea typeface="Times New Roman" panose="02020603050405020304" pitchFamily="18" charset="0"/>
                <a:cs typeface="Times New Roman" panose="02020603050405020304" pitchFamily="18" charset="0"/>
              </a:rPr>
              <a:t>Using state-of-the-art machine learning algorithms, RoadEye processes the live video feeds from cameras to identify potential accidents. The system employs computer vision techniques to detect and track cars in real time. By analyzing the behavior and interactions of these objects, RoadEye can accurately identify and classify accidents, including collisions, near misses, and other hazardous incidents.</a:t>
            </a:r>
            <a:endParaRPr lang="en-US" sz="3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3100" dirty="0">
                <a:effectLst/>
                <a:latin typeface="Times New Roman" panose="02020603050405020304" pitchFamily="18" charset="0"/>
                <a:ea typeface="Times New Roman" panose="02020603050405020304" pitchFamily="18" charset="0"/>
                <a:cs typeface="Times New Roman" panose="02020603050405020304" pitchFamily="18" charset="0"/>
              </a:rPr>
              <a:t>Once an accident is detected, RoadEye promptly generates detailed incident reports, including the location, time, and type of accident. These reports are automatically forwarded to the appropriate authorities, enabling them to quickly respond and dispatch emergency services to the scene. Additionally, RoadEye provides statistical analysis and visualizations of accident data to aid in identifying accident-prone areas, evaluating road safety measures, and making informed decisions about infrastructure improvements.</a:t>
            </a:r>
            <a:endParaRPr lang="en-GB" sz="3100" dirty="0">
              <a:latin typeface="Times New Roman" panose="02020603050405020304" pitchFamily="18" charset="0"/>
              <a:cs typeface="Times New Roman" panose="02020603050405020304" pitchFamily="18" charset="0"/>
            </a:endParaRPr>
          </a:p>
        </p:txBody>
      </p:sp>
      <p:grpSp>
        <p:nvGrpSpPr>
          <p:cNvPr id="37" name="Group 36"/>
          <p:cNvGrpSpPr/>
          <p:nvPr/>
        </p:nvGrpSpPr>
        <p:grpSpPr>
          <a:xfrm>
            <a:off x="838200" y="24932861"/>
            <a:ext cx="27432000" cy="10134219"/>
            <a:chOff x="838200" y="27216642"/>
            <a:chExt cx="27432000" cy="10137026"/>
          </a:xfrm>
        </p:grpSpPr>
        <p:sp>
          <p:nvSpPr>
            <p:cNvPr id="17" name="Content Placeholder 2"/>
            <p:cNvSpPr txBox="1">
              <a:spLocks/>
            </p:cNvSpPr>
            <p:nvPr/>
          </p:nvSpPr>
          <p:spPr>
            <a:xfrm>
              <a:off x="838200" y="27216642"/>
              <a:ext cx="27432000" cy="1371600"/>
            </a:xfrm>
            <a:prstGeom prst="rect">
              <a:avLst/>
            </a:prstGeom>
            <a:solidFill>
              <a:srgbClr val="FFFF00"/>
            </a:solidFill>
            <a:ln>
              <a:solidFill>
                <a:schemeClr val="tx1"/>
              </a:solidFill>
            </a:ln>
          </p:spPr>
          <p:txBody>
            <a:bodyPr vert="horz" lIns="411215" tIns="205607" rIns="411215" bIns="205607" rtlCol="0" anchor="ctr" anchorCtr="0">
              <a:noAutofit/>
            </a:bodyPr>
            <a:lstStyle/>
            <a:p>
              <a:pPr marL="1542056" marR="0" lvl="0" indent="-1542056" algn="ctr" defTabSz="4112148" rtl="0" eaLnBrk="1" fontAlgn="auto" latinLnBrk="0" hangingPunct="1">
                <a:lnSpc>
                  <a:spcPct val="100000"/>
                </a:lnSpc>
                <a:spcBef>
                  <a:spcPts val="0"/>
                </a:spcBef>
                <a:spcAft>
                  <a:spcPts val="0"/>
                </a:spcAft>
                <a:buClrTx/>
                <a:buSzTx/>
                <a:buFont typeface="Arial" pitchFamily="34" charset="0"/>
                <a:buNone/>
                <a:tabLst/>
                <a:defRPr/>
              </a:pPr>
              <a:r>
                <a:rPr kumimoji="0" lang="en-US" sz="4400" b="1" i="0" u="none" strike="noStrike" kern="1200" cap="all"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Methods/Diagrams/Figures</a:t>
              </a:r>
            </a:p>
          </p:txBody>
        </p:sp>
        <p:sp>
          <p:nvSpPr>
            <p:cNvPr id="19" name="Content Placeholder 2"/>
            <p:cNvSpPr txBox="1">
              <a:spLocks/>
            </p:cNvSpPr>
            <p:nvPr/>
          </p:nvSpPr>
          <p:spPr>
            <a:xfrm>
              <a:off x="838200" y="28588243"/>
              <a:ext cx="27432000" cy="8765425"/>
            </a:xfrm>
            <a:prstGeom prst="rect">
              <a:avLst/>
            </a:prstGeom>
            <a:solidFill>
              <a:schemeClr val="bg1"/>
            </a:solidFill>
            <a:ln>
              <a:solidFill>
                <a:schemeClr val="tx1"/>
              </a:solidFill>
            </a:ln>
          </p:spPr>
          <p:txBody>
            <a:bodyPr vert="horz" lIns="411215" tIns="205607" rIns="411215" bIns="205607" rtlCol="0">
              <a:normAutofit/>
            </a:bodyPr>
            <a:lstStyle/>
            <a:p>
              <a:endParaRPr lang="en-US" sz="4000" dirty="0">
                <a:cs typeface="Times New Roman" pitchFamily="18" charset="0"/>
              </a:endParaRPr>
            </a:p>
            <a:p>
              <a:endParaRPr lang="en-US" sz="4000" dirty="0">
                <a:cs typeface="Times New Roman" pitchFamily="18" charset="0"/>
              </a:endParaRPr>
            </a:p>
          </p:txBody>
        </p:sp>
      </p:grpSp>
      <p:grpSp>
        <p:nvGrpSpPr>
          <p:cNvPr id="35" name="Group 34"/>
          <p:cNvGrpSpPr/>
          <p:nvPr/>
        </p:nvGrpSpPr>
        <p:grpSpPr>
          <a:xfrm>
            <a:off x="14554200" y="13197681"/>
            <a:ext cx="13716000" cy="11734800"/>
            <a:chOff x="14554200" y="15502731"/>
            <a:chExt cx="13716000" cy="11734800"/>
          </a:xfrm>
        </p:grpSpPr>
        <p:sp>
          <p:nvSpPr>
            <p:cNvPr id="18" name="Content Placeholder 2"/>
            <p:cNvSpPr txBox="1">
              <a:spLocks/>
            </p:cNvSpPr>
            <p:nvPr/>
          </p:nvSpPr>
          <p:spPr>
            <a:xfrm>
              <a:off x="14554200" y="15502731"/>
              <a:ext cx="13716000" cy="1371600"/>
            </a:xfrm>
            <a:prstGeom prst="rect">
              <a:avLst/>
            </a:prstGeom>
            <a:solidFill>
              <a:srgbClr val="FFFF00"/>
            </a:solidFill>
            <a:ln>
              <a:solidFill>
                <a:schemeClr val="tx1"/>
              </a:solidFill>
            </a:ln>
          </p:spPr>
          <p:txBody>
            <a:bodyPr vert="horz" lIns="411215" tIns="205607" rIns="411215" bIns="205607" rtlCol="0" anchor="ctr" anchorCtr="0">
              <a:normAutofit/>
            </a:bodyPr>
            <a:lstStyle/>
            <a:p>
              <a:pPr marL="1542056" marR="0" lvl="0" indent="-1542056" algn="ctr" defTabSz="4112148" rtl="0" eaLnBrk="1" fontAlgn="auto" latinLnBrk="0" hangingPunct="1">
                <a:lnSpc>
                  <a:spcPct val="120000"/>
                </a:lnSpc>
                <a:spcBef>
                  <a:spcPts val="0"/>
                </a:spcBef>
                <a:spcAft>
                  <a:spcPts val="0"/>
                </a:spcAft>
                <a:buClrTx/>
                <a:buSzTx/>
                <a:buFont typeface="Arial" pitchFamily="34" charset="0"/>
                <a:buNone/>
                <a:tabLst/>
                <a:defRPr/>
              </a:pPr>
              <a:r>
                <a:rPr kumimoji="0" lang="en-US" sz="4400" b="1" i="0" u="none" strike="noStrike" kern="1200" cap="all"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Objectives</a:t>
              </a:r>
            </a:p>
          </p:txBody>
        </p:sp>
        <p:sp>
          <p:nvSpPr>
            <p:cNvPr id="20" name="Content Placeholder 2"/>
            <p:cNvSpPr txBox="1">
              <a:spLocks/>
            </p:cNvSpPr>
            <p:nvPr/>
          </p:nvSpPr>
          <p:spPr>
            <a:xfrm>
              <a:off x="14554200" y="16874331"/>
              <a:ext cx="13716000" cy="10363200"/>
            </a:xfrm>
            <a:prstGeom prst="rect">
              <a:avLst/>
            </a:prstGeom>
            <a:solidFill>
              <a:schemeClr val="bg1"/>
            </a:solidFill>
            <a:ln>
              <a:solidFill>
                <a:schemeClr val="tx1"/>
              </a:solidFill>
            </a:ln>
          </p:spPr>
          <p:txBody>
            <a:bodyPr vert="horz" lIns="411215" tIns="205607" rIns="411215" bIns="205607" rtlCol="0">
              <a:normAutofit/>
            </a:bodyPr>
            <a:lstStyle/>
            <a:p>
              <a:pPr marL="742950" lvl="0" indent="-742950" algn="just">
                <a:spcAft>
                  <a:spcPts val="1200"/>
                </a:spcAft>
                <a:buFont typeface="Arial" pitchFamily="34" charset="0"/>
                <a:buChar char="•"/>
              </a:pPr>
              <a:endParaRPr lang="en-GB" sz="3200" dirty="0"/>
            </a:p>
            <a:p>
              <a:pPr lvl="0" algn="just">
                <a:spcAft>
                  <a:spcPts val="1200"/>
                </a:spcAft>
              </a:pPr>
              <a:endParaRPr lang="en-GB" sz="3200" dirty="0"/>
            </a:p>
            <a:p>
              <a:pPr marL="742950" lvl="0" indent="-742950" algn="just">
                <a:spcAft>
                  <a:spcPts val="1200"/>
                </a:spcAft>
                <a:buFont typeface="Arial" pitchFamily="34" charset="0"/>
                <a:buChar char="•"/>
              </a:pPr>
              <a:r>
                <a:rPr lang="en-GB" sz="3600" dirty="0">
                  <a:latin typeface="Times New Roman" panose="02020603050405020304" pitchFamily="18" charset="0"/>
                  <a:cs typeface="Times New Roman" panose="02020603050405020304" pitchFamily="18" charset="0"/>
                </a:rPr>
                <a:t>Enhance road safety by accurately detecting and reporting accidents in real time.</a:t>
              </a:r>
            </a:p>
            <a:p>
              <a:pPr marL="742950" lvl="0" indent="-742950" algn="just">
                <a:spcAft>
                  <a:spcPts val="1200"/>
                </a:spcAft>
                <a:buFont typeface="Arial" pitchFamily="34" charset="0"/>
                <a:buChar char="•"/>
              </a:pPr>
              <a:endParaRPr lang="en-GB" sz="3600" dirty="0">
                <a:latin typeface="Times New Roman" panose="02020603050405020304" pitchFamily="18" charset="0"/>
                <a:cs typeface="Times New Roman" panose="02020603050405020304" pitchFamily="18" charset="0"/>
              </a:endParaRPr>
            </a:p>
            <a:p>
              <a:pPr marL="742950" lvl="0" indent="-742950" algn="just">
                <a:spcAft>
                  <a:spcPts val="1200"/>
                </a:spcAft>
                <a:buFont typeface="Arial" pitchFamily="34" charset="0"/>
                <a:buChar char="•"/>
              </a:pPr>
              <a:r>
                <a:rPr lang="en-GB" sz="3600" dirty="0">
                  <a:latin typeface="Times New Roman" panose="02020603050405020304" pitchFamily="18" charset="0"/>
                  <a:cs typeface="Times New Roman" panose="02020603050405020304" pitchFamily="18" charset="0"/>
                </a:rPr>
                <a:t>Reduce accident response times by promptly notifying relevant authorities and emergency services.</a:t>
              </a:r>
            </a:p>
            <a:p>
              <a:pPr marL="742950" lvl="0" indent="-742950" algn="just">
                <a:spcAft>
                  <a:spcPts val="1200"/>
                </a:spcAft>
                <a:buFont typeface="Arial" pitchFamily="34" charset="0"/>
                <a:buChar char="•"/>
              </a:pPr>
              <a:endParaRPr lang="en-GB" sz="3600" dirty="0">
                <a:latin typeface="Times New Roman" panose="02020603050405020304" pitchFamily="18" charset="0"/>
                <a:cs typeface="Times New Roman" panose="02020603050405020304" pitchFamily="18" charset="0"/>
              </a:endParaRPr>
            </a:p>
            <a:p>
              <a:pPr marL="742950" lvl="0" indent="-742950" algn="just">
                <a:spcAft>
                  <a:spcPts val="1200"/>
                </a:spcAft>
                <a:buFont typeface="Arial" pitchFamily="34" charset="0"/>
                <a:buChar char="•"/>
              </a:pPr>
              <a:r>
                <a:rPr lang="en-GB" sz="3600" dirty="0">
                  <a:latin typeface="Times New Roman" panose="02020603050405020304" pitchFamily="18" charset="0"/>
                  <a:cs typeface="Times New Roman" panose="02020603050405020304" pitchFamily="18" charset="0"/>
                </a:rPr>
                <a:t>Leverage machine learning and computer vision techniques to improve accident detection and classification accuracy.</a:t>
              </a:r>
            </a:p>
            <a:p>
              <a:pPr marL="742950" lvl="0" indent="-742950" algn="just">
                <a:spcAft>
                  <a:spcPts val="1200"/>
                </a:spcAft>
                <a:buFont typeface="Arial" pitchFamily="34" charset="0"/>
                <a:buChar char="•"/>
              </a:pPr>
              <a:endParaRPr lang="en-GB" sz="3600" dirty="0">
                <a:latin typeface="Times New Roman" panose="02020603050405020304" pitchFamily="18" charset="0"/>
                <a:cs typeface="Times New Roman" panose="02020603050405020304" pitchFamily="18" charset="0"/>
              </a:endParaRPr>
            </a:p>
            <a:p>
              <a:pPr marL="742950" lvl="0" indent="-742950" algn="just">
                <a:spcAft>
                  <a:spcPts val="1200"/>
                </a:spcAft>
                <a:buFont typeface="Arial" pitchFamily="34" charset="0"/>
                <a:buChar char="•"/>
              </a:pPr>
              <a:r>
                <a:rPr lang="en-GB" sz="3600" dirty="0">
                  <a:latin typeface="Times New Roman" panose="02020603050405020304" pitchFamily="18" charset="0"/>
                  <a:cs typeface="Times New Roman" panose="02020603050405020304" pitchFamily="18" charset="0"/>
                </a:rPr>
                <a:t>Create safer and more efficient road systems by leveraging technology for accident prevention and management.</a:t>
              </a:r>
              <a:endParaRPr lang="en-US" sz="3600" dirty="0">
                <a:latin typeface="Times New Roman" panose="02020603050405020304" pitchFamily="18" charset="0"/>
                <a:cs typeface="Times New Roman" panose="02020603050405020304" pitchFamily="18" charset="0"/>
              </a:endParaRPr>
            </a:p>
          </p:txBody>
        </p:sp>
      </p:grpSp>
      <p:grpSp>
        <p:nvGrpSpPr>
          <p:cNvPr id="33" name="Group 32"/>
          <p:cNvGrpSpPr/>
          <p:nvPr/>
        </p:nvGrpSpPr>
        <p:grpSpPr>
          <a:xfrm>
            <a:off x="838200" y="35067080"/>
            <a:ext cx="27432000" cy="7239000"/>
            <a:chOff x="876300" y="36514881"/>
            <a:chExt cx="27432000" cy="7239000"/>
          </a:xfrm>
        </p:grpSpPr>
        <p:sp>
          <p:nvSpPr>
            <p:cNvPr id="12" name="Content Placeholder 2"/>
            <p:cNvSpPr txBox="1">
              <a:spLocks/>
            </p:cNvSpPr>
            <p:nvPr/>
          </p:nvSpPr>
          <p:spPr>
            <a:xfrm>
              <a:off x="876300" y="36514881"/>
              <a:ext cx="13716000" cy="1295400"/>
            </a:xfrm>
            <a:prstGeom prst="rect">
              <a:avLst/>
            </a:prstGeom>
            <a:solidFill>
              <a:srgbClr val="FFFF00"/>
            </a:solidFill>
            <a:ln>
              <a:solidFill>
                <a:schemeClr val="tx1"/>
              </a:solidFill>
            </a:ln>
          </p:spPr>
          <p:txBody>
            <a:bodyPr vert="horz" lIns="411215" tIns="205607" rIns="411215" bIns="205607" rtlCol="0" anchor="ctr" anchorCtr="0">
              <a:normAutofit/>
            </a:bodyPr>
            <a:lstStyle/>
            <a:p>
              <a:pPr marL="1542056" lvl="0" indent="-1542056" algn="ctr">
                <a:defRPr/>
              </a:pPr>
              <a:r>
                <a:rPr lang="en-US" sz="4400" b="1" cap="all" dirty="0">
                  <a:latin typeface="Times New Roman" panose="02020603050405020304" pitchFamily="18" charset="0"/>
                  <a:cs typeface="Times New Roman" panose="02020603050405020304" pitchFamily="18" charset="0"/>
                </a:rPr>
                <a:t>Results</a:t>
              </a:r>
              <a:endParaRPr kumimoji="0" lang="en-US" sz="4400" b="1" i="0" u="none" strike="noStrike" kern="1200" cap="all"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6" name="Content Placeholder 2"/>
            <p:cNvSpPr txBox="1">
              <a:spLocks/>
            </p:cNvSpPr>
            <p:nvPr/>
          </p:nvSpPr>
          <p:spPr>
            <a:xfrm>
              <a:off x="952500" y="37810281"/>
              <a:ext cx="13716000" cy="5943600"/>
            </a:xfrm>
            <a:prstGeom prst="rect">
              <a:avLst/>
            </a:prstGeom>
            <a:solidFill>
              <a:schemeClr val="bg1"/>
            </a:solidFill>
            <a:ln>
              <a:solidFill>
                <a:schemeClr val="tx1"/>
              </a:solidFill>
            </a:ln>
          </p:spPr>
          <p:txBody>
            <a:bodyPr vert="horz" lIns="411215" tIns="205607" rIns="411215" bIns="205607" rtlCol="0">
              <a:normAutofit/>
            </a:bodyPr>
            <a:lstStyle/>
            <a:p>
              <a:pPr indent="-457200" algn="just">
                <a:spcAft>
                  <a:spcPts val="1200"/>
                </a:spcAft>
              </a:pPr>
              <a:endParaRPr lang="en-US" sz="4000" dirty="0">
                <a:cs typeface="Times" pitchFamily="18" charset="0"/>
              </a:endParaRPr>
            </a:p>
          </p:txBody>
        </p:sp>
        <p:sp>
          <p:nvSpPr>
            <p:cNvPr id="21" name="Content Placeholder 2"/>
            <p:cNvSpPr txBox="1">
              <a:spLocks/>
            </p:cNvSpPr>
            <p:nvPr/>
          </p:nvSpPr>
          <p:spPr>
            <a:xfrm>
              <a:off x="14592300" y="36514881"/>
              <a:ext cx="13716000" cy="1371600"/>
            </a:xfrm>
            <a:prstGeom prst="rect">
              <a:avLst/>
            </a:prstGeom>
            <a:solidFill>
              <a:srgbClr val="FFFF00"/>
            </a:solidFill>
            <a:ln>
              <a:solidFill>
                <a:schemeClr val="tx1"/>
              </a:solidFill>
            </a:ln>
          </p:spPr>
          <p:txBody>
            <a:bodyPr vert="horz" lIns="411215" tIns="205607" rIns="411215" bIns="205607" rtlCol="0" anchor="ctr" anchorCtr="0">
              <a:noAutofit/>
            </a:bodyPr>
            <a:lstStyle/>
            <a:p>
              <a:pPr marL="1542056" marR="0" lvl="0" indent="-1542056" algn="ctr" defTabSz="4112148" rtl="0" eaLnBrk="1" fontAlgn="auto" latinLnBrk="0" hangingPunct="1">
                <a:lnSpc>
                  <a:spcPct val="100000"/>
                </a:lnSpc>
                <a:spcBef>
                  <a:spcPts val="0"/>
                </a:spcBef>
                <a:spcAft>
                  <a:spcPts val="0"/>
                </a:spcAft>
                <a:buClrTx/>
                <a:buSzTx/>
                <a:buFont typeface="Arial" pitchFamily="34" charset="0"/>
                <a:buNone/>
                <a:tabLst/>
                <a:defRPr/>
              </a:pPr>
              <a:r>
                <a:rPr kumimoji="0" lang="en-US" sz="4400" b="1" i="0" u="none" strike="noStrike" kern="1200" cap="all"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Conclusion &amp; Future work</a:t>
              </a:r>
            </a:p>
          </p:txBody>
        </p:sp>
        <p:sp>
          <p:nvSpPr>
            <p:cNvPr id="22" name="Content Placeholder 2"/>
            <p:cNvSpPr txBox="1">
              <a:spLocks/>
            </p:cNvSpPr>
            <p:nvPr/>
          </p:nvSpPr>
          <p:spPr>
            <a:xfrm>
              <a:off x="14592300" y="37810281"/>
              <a:ext cx="13716000" cy="5943600"/>
            </a:xfrm>
            <a:prstGeom prst="rect">
              <a:avLst/>
            </a:prstGeom>
            <a:solidFill>
              <a:schemeClr val="bg1"/>
            </a:solidFill>
            <a:ln>
              <a:solidFill>
                <a:schemeClr val="tx1"/>
              </a:solidFill>
            </a:ln>
          </p:spPr>
          <p:txBody>
            <a:bodyPr vert="horz" lIns="411215" tIns="205607" rIns="411215" bIns="205607" rtlCol="0">
              <a:normAutofit fontScale="25000" lnSpcReduction="20000"/>
            </a:bodyPr>
            <a:lstStyle/>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en-US" sz="11600" dirty="0">
                  <a:effectLst/>
                  <a:latin typeface="Times New Roman" panose="02020603050405020304" pitchFamily="18" charset="0"/>
                  <a:ea typeface="Times New Roman" panose="02020603050405020304" pitchFamily="18" charset="0"/>
                  <a:cs typeface="Times New Roman" panose="02020603050405020304" pitchFamily="18" charset="0"/>
                </a:rPr>
                <a:t>A strong and effective system has been created because of the integration of YOLOv8 for real-time object detection, the construction of a Python-based backend, and the deployment on AWS infrastructure. We have promoted smooth communication and event reporting by utilizing communication platforms like SMTP and Google Forms, which has strengthened our dedication to the security and welfare of the university community.</a:t>
              </a:r>
              <a:r>
                <a:rPr lang="en-US" sz="11600" dirty="0">
                  <a:latin typeface="Times New Roman" panose="02020603050405020304" pitchFamily="18" charset="0"/>
                  <a:cs typeface="Times New Roman" panose="02020603050405020304" pitchFamily="18" charset="0"/>
                </a:rPr>
                <a:t> </a:t>
              </a:r>
              <a:r>
                <a:rPr lang="en-US" sz="11600" dirty="0">
                  <a:effectLst/>
                  <a:latin typeface="Times New Roman" panose="02020603050405020304" pitchFamily="18" charset="0"/>
                  <a:ea typeface="Times New Roman" panose="02020603050405020304" pitchFamily="18" charset="0"/>
                  <a:cs typeface="Times New Roman" panose="02020603050405020304" pitchFamily="18" charset="0"/>
                </a:rPr>
                <a:t>Significant enhancements are planned for the Road Eye system in the future to improve both its functionality and user experience. The main goal will be to provide a user-friendly web interface that makes it easier for users to engage with incident reports, live camera feeds, and associated data.</a:t>
              </a:r>
              <a:endParaRPr lang="en-US" sz="1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pic>
        <p:nvPicPr>
          <p:cNvPr id="2" name="Picture 1" descr="A close-up of a logo&#10;&#10;Description automatically generated">
            <a:extLst>
              <a:ext uri="{FF2B5EF4-FFF2-40B4-BE49-F238E27FC236}">
                <a16:creationId xmlns:a16="http://schemas.microsoft.com/office/drawing/2014/main" id="{F589A5AC-6BAE-FA9E-5AC2-D37AC91B49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1878" y="838301"/>
            <a:ext cx="12564643" cy="4434580"/>
          </a:xfrm>
          <a:prstGeom prst="rect">
            <a:avLst/>
          </a:prstGeom>
        </p:spPr>
      </p:pic>
      <p:pic>
        <p:nvPicPr>
          <p:cNvPr id="6" name="صورة 5" descr="صورة تحتوي على لقطة شاشة, رسم بياني, الخط, الرسومات&#10;&#10;تم إنشاء الوصف تلقائياً">
            <a:extLst>
              <a:ext uri="{FF2B5EF4-FFF2-40B4-BE49-F238E27FC236}">
                <a16:creationId xmlns:a16="http://schemas.microsoft.com/office/drawing/2014/main" id="{F4E2C824-315F-15CC-A196-78A91F70F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814" y="26358604"/>
            <a:ext cx="13944924" cy="8632276"/>
          </a:xfrm>
          <a:prstGeom prst="rect">
            <a:avLst/>
          </a:prstGeom>
        </p:spPr>
      </p:pic>
      <p:pic>
        <p:nvPicPr>
          <p:cNvPr id="24" name="Picture 23">
            <a:extLst>
              <a:ext uri="{FF2B5EF4-FFF2-40B4-BE49-F238E27FC236}">
                <a16:creationId xmlns:a16="http://schemas.microsoft.com/office/drawing/2014/main" id="{EF283190-7A5B-D854-7C02-417A69921A69}"/>
              </a:ext>
            </a:extLst>
          </p:cNvPr>
          <p:cNvPicPr>
            <a:picLocks noChangeAspect="1"/>
          </p:cNvPicPr>
          <p:nvPr/>
        </p:nvPicPr>
        <p:blipFill>
          <a:blip r:embed="rId5"/>
          <a:stretch>
            <a:fillRect/>
          </a:stretch>
        </p:blipFill>
        <p:spPr>
          <a:xfrm>
            <a:off x="14836738" y="26913681"/>
            <a:ext cx="13521191" cy="6995261"/>
          </a:xfrm>
          <a:prstGeom prst="rect">
            <a:avLst/>
          </a:prstGeom>
        </p:spPr>
      </p:pic>
      <p:pic>
        <p:nvPicPr>
          <p:cNvPr id="25" name="image11.png">
            <a:extLst>
              <a:ext uri="{FF2B5EF4-FFF2-40B4-BE49-F238E27FC236}">
                <a16:creationId xmlns:a16="http://schemas.microsoft.com/office/drawing/2014/main" id="{CA064146-D142-8B35-2DB8-E88D938400B5}"/>
              </a:ext>
            </a:extLst>
          </p:cNvPr>
          <p:cNvPicPr/>
          <p:nvPr/>
        </p:nvPicPr>
        <p:blipFill>
          <a:blip r:embed="rId6"/>
          <a:srcRect/>
          <a:stretch>
            <a:fillRect/>
          </a:stretch>
        </p:blipFill>
        <p:spPr>
          <a:xfrm>
            <a:off x="1008184" y="36424452"/>
            <a:ext cx="13546015" cy="5881627"/>
          </a:xfrm>
          <a:prstGeom prst="rect">
            <a:avLst/>
          </a:prstGeom>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67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tns:customPropertyEditors xmlns:tns="http://schemas.microsoft.com/office/2006/customDocumentInformationPanel">
  <tns:showOnOpen>false</tns:showOnOpen>
  <tns:defaultPropertyEditorNamespace>Standard properties</tns:defaultPropertyEditorNamespace>
</tns:customPropertyEditor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f816d43-31ad-477c-b1ec-18d98ecd47ec">
      <Terms xmlns="http://schemas.microsoft.com/office/infopath/2007/PartnerControls"/>
    </lcf76f155ced4ddcb4097134ff3c332f>
    <TaxCatchAll xmlns="c2c40156-edd2-4b91-b974-3765588d020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AD13935F7696F4AA4FE0F7F79CCA144" ma:contentTypeVersion="12" ma:contentTypeDescription="Create a new document." ma:contentTypeScope="" ma:versionID="7b2361c11d9fd565d99426d9e229f322">
  <xsd:schema xmlns:xsd="http://www.w3.org/2001/XMLSchema" xmlns:xs="http://www.w3.org/2001/XMLSchema" xmlns:p="http://schemas.microsoft.com/office/2006/metadata/properties" xmlns:ns2="9f816d43-31ad-477c-b1ec-18d98ecd47ec" xmlns:ns3="c2c40156-edd2-4b91-b974-3765588d020e" targetNamespace="http://schemas.microsoft.com/office/2006/metadata/properties" ma:root="true" ma:fieldsID="35757a7afb9b4233d3ef4ba653b540c8" ns2:_="" ns3:_="">
    <xsd:import namespace="9f816d43-31ad-477c-b1ec-18d98ecd47ec"/>
    <xsd:import namespace="c2c40156-edd2-4b91-b974-3765588d020e"/>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ObjectDetectorVersion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816d43-31ad-477c-b1ec-18d98ecd47ec"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5db3df02-6b1b-40a7-b342-bbcbed40f9e5"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c40156-edd2-4b91-b974-3765588d020e"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e9296dc-7714-449e-924d-e10831903da7}" ma:internalName="TaxCatchAll" ma:showField="CatchAllData" ma:web="c2c40156-edd2-4b91-b974-3765588d020e">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CE18A9-4B69-4244-B8D6-E61D2A74DF68}">
  <ds:schemaRefs>
    <ds:schemaRef ds:uri="http://schemas.microsoft.com/office/2006/customDocumentInformationPanel"/>
  </ds:schemaRefs>
</ds:datastoreItem>
</file>

<file path=customXml/itemProps2.xml><?xml version="1.0" encoding="utf-8"?>
<ds:datastoreItem xmlns:ds="http://schemas.openxmlformats.org/officeDocument/2006/customXml" ds:itemID="{00A8C634-3248-4036-8683-6E2657D98F01}">
  <ds:schemaRefs>
    <ds:schemaRef ds:uri="http://schemas.microsoft.com/office/2006/metadata/properties"/>
    <ds:schemaRef ds:uri="http://schemas.microsoft.com/office/infopath/2007/PartnerControls"/>
    <ds:schemaRef ds:uri="ba06565c-d377-4946-8fc3-7f5262770fc8"/>
    <ds:schemaRef ds:uri="787ac0c0-01f7-43bf-bc20-1ce474d33cb9"/>
    <ds:schemaRef ds:uri="9f816d43-31ad-477c-b1ec-18d98ecd47ec"/>
    <ds:schemaRef ds:uri="c2c40156-edd2-4b91-b974-3765588d020e"/>
  </ds:schemaRefs>
</ds:datastoreItem>
</file>

<file path=customXml/itemProps3.xml><?xml version="1.0" encoding="utf-8"?>
<ds:datastoreItem xmlns:ds="http://schemas.openxmlformats.org/officeDocument/2006/customXml" ds:itemID="{9709A932-0850-4CF9-9BA1-1FCA0EC87E1A}">
  <ds:schemaRefs>
    <ds:schemaRef ds:uri="http://schemas.microsoft.com/sharepoint/v3/contenttype/forms"/>
  </ds:schemaRefs>
</ds:datastoreItem>
</file>

<file path=customXml/itemProps4.xml><?xml version="1.0" encoding="utf-8"?>
<ds:datastoreItem xmlns:ds="http://schemas.openxmlformats.org/officeDocument/2006/customXml" ds:itemID="{D3E31DD9-35F6-46C1-8525-E005ED7E8B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816d43-31ad-477c-b1ec-18d98ecd47ec"/>
    <ds:schemaRef ds:uri="c2c40156-edd2-4b91-b974-3765588d02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1133</TotalTime>
  <Words>443</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Times</vt:lpstr>
      <vt:lpstr>Times New Roman</vt:lpstr>
      <vt:lpstr>Verdana</vt:lpstr>
      <vt:lpstr>Office Theme</vt:lpstr>
      <vt:lpstr> College of Information Technology - Department of Computer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Bahrain College of Information Technology Department of Computer Sciences</dc:title>
  <dc:creator>Administrator</dc:creator>
  <cp:lastModifiedBy>MOHAMMED   RIHAL</cp:lastModifiedBy>
  <cp:revision>66</cp:revision>
  <dcterms:created xsi:type="dcterms:W3CDTF">2013-05-13T08:18:20Z</dcterms:created>
  <dcterms:modified xsi:type="dcterms:W3CDTF">2023-12-19T16:07:58Z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0x0101004AD13935F7696F4AA4FE0F7F79CCA144</vt:lpwstr>
  </property>
</Properties>
</file>