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4" r:id="rId3"/>
    <p:sldId id="267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D92"/>
    <a:srgbClr val="D5631D"/>
    <a:srgbClr val="F2B800"/>
    <a:srgbClr val="CC0099"/>
    <a:srgbClr val="E872B0"/>
    <a:srgbClr val="1A6BA2"/>
    <a:srgbClr val="FF0000"/>
    <a:srgbClr val="1B72AB"/>
    <a:srgbClr val="E272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>
        <p:scale>
          <a:sx n="100" d="100"/>
          <a:sy n="100" d="100"/>
        </p:scale>
        <p:origin x="23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9B43A6-43B5-DC83-4403-42E34CFE9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55C56-7FD9-9CCC-36BC-C1D284649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5E4C-F3CB-448E-AAC2-A8FDBC6E820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0CF9-788E-29E7-988B-BCCF208FD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5A763-CED4-2992-FCD2-B01D71504C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799-7EB9-4DCD-9989-6CA2A954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2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0BF1-AEE4-480A-9D6B-93722DA4C31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9C1-A6AC-4BEA-899F-820BB9BC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0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D48D-04E5-7141-384B-2CF1A19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812D-0846-B33B-8F49-01189638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A79C-F498-64BC-7148-C767388F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AB28-050F-D551-1F8C-5955AF6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E41E-91B6-D455-0556-BE0D9DBC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6FA-1A3B-0C57-876E-E672486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FA5B-99B7-A0CA-A0A7-C5F0C526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22D3-2355-AFE3-B354-D8537B5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26CA-25F8-B2DB-519D-5D74C16E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1DF5-829A-4E2F-A340-5A56282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CA398-7FD4-5884-DE28-8DE08719C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B1F62-EBBD-8A85-CCB9-88166C08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26B5-1F07-D6DF-117A-36651B40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FB19-AA62-A1ED-EDEF-90967F25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F77A-9EAE-93F7-44BD-2BC7BED1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635-DC5E-7C1C-5A2B-17465752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1C45-69BA-556F-A55C-B37088C9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8F27-CF08-2AD6-4122-2C697E4B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4E08-5B1D-685E-B354-51F3722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E9F8-FC5B-F035-80A4-E7B73B3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B8A2-16C4-F8C7-F34A-0A2FA2FB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17CF-D53E-D4D8-5A26-3034BA21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AA1B-F69F-D9E9-EA9B-8AC9C079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19A9-6C3B-5B66-5FD8-CD63A53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08CF-766A-8CB3-1C81-F3B4496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AF6-16B9-6B2D-7DD8-E0D4B28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4A9-C296-7826-5034-BE7299925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5273-23FB-7E85-9A9E-DDDD3958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4158-E465-B601-8F22-2ACB37D9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E8E5-5D56-F5DF-69EC-5A41F7B6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8512-FFB3-4D48-6022-300BC7D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9C2-2648-FC5C-D434-6945E20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F4E4-0026-DB95-51EC-E471C9A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BC0C-92D3-B901-3F3F-4B56A2C4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3A710-5747-28E3-FB3D-A0FA9B27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2599E-0269-8A7F-F632-5918D1341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E0B8-30DA-6065-27CB-DBA860DA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AE05E-624D-3B85-B7BC-983005C3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61363-F414-0F22-BA3E-064684E0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440-6B12-211E-B280-F9BB27D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66D6C-10B3-271B-4117-0DDCA17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4987-2EDE-E753-15EC-44ADBE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B506-DFD3-1C2D-041B-1DD7EEC6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A1DF0-23DC-6F54-7798-DD12BD32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03AC6-578E-0086-B9EE-7C16A192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F6D0-A7F5-57E8-269E-3B263287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081-6C56-6708-40A5-7828C2B5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9E53-4D15-CA41-FC27-B93D3BCE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D8F99-A83A-4E7C-3E78-522F5516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4A89-5081-8F7D-022A-C52E8F0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1B77-058B-992B-B2D1-A82BC303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BCF4-57D6-5C77-3DC4-89689FA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90A0-D258-7099-1EE9-064D90F2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20AB2-3B8B-9620-6B6D-86EE208E4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39C6-26F4-2CBA-58CA-4D6B0F10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856E-2678-4863-1F2A-C3486BBF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8953-EB30-3F6B-7956-C7BED39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0D445-D418-6512-7D31-1190282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4F97F-39A3-8DD0-6851-79049641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286-8B2F-8518-DDA9-2775B683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B0C9-2951-DE52-7E61-125D30EB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17CA-A35E-8714-F075-903797CD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37E8-D339-E3D0-A10A-5C5A58D2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rRT_US9Ll0" TargetMode="External"/><Relationship Id="rId2" Type="http://schemas.openxmlformats.org/officeDocument/2006/relationships/hyperlink" Target="https://www.youtube.com/watch?v=SmxZQpW_zA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analyse-loops-for-complexity-analysis-of-algorithms/" TargetMode="External"/><Relationship Id="rId2" Type="http://schemas.openxmlformats.org/officeDocument/2006/relationships/hyperlink" Target="https://www.geeksforgeeks.org/knowing-the-complexity-in-competitive-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BB64-DCA4-4C4F-A421-EBCB81A3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7972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63B58-EA4D-6992-F74F-6973924C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1764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By: Riham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9077-E1B3-6C88-B977-F991C1E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1-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part1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2- 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part2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1-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Knowing the complexity in competitive programming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2- 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How to </a:t>
            </a: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Analyse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Loops for Complexity Analysis of Algorithms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21"/>
            <a:ext cx="1212874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What is the time, and space complexity of the following codes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F05ED-C737-1956-FF3F-6BD26C2B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69" y="1362784"/>
            <a:ext cx="3038899" cy="193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174D4-45D5-ED60-9E9A-E0D9D820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69" y="3384588"/>
            <a:ext cx="3103325" cy="1933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6D486-7919-5CB4-B7E3-F0E99A44E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7" y="5640008"/>
            <a:ext cx="2319698" cy="300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C61B2-0EB7-AEAD-E782-F5AC0BC6783A}"/>
              </a:ext>
            </a:extLst>
          </p:cNvPr>
          <p:cNvSpPr txBox="1"/>
          <p:nvPr/>
        </p:nvSpPr>
        <p:spPr>
          <a:xfrm>
            <a:off x="500569" y="565272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AD3F2A-0C04-825D-3CFC-85207C5F1DA5}"/>
              </a:ext>
            </a:extLst>
          </p:cNvPr>
          <p:cNvCxnSpPr/>
          <p:nvPr/>
        </p:nvCxnSpPr>
        <p:spPr>
          <a:xfrm>
            <a:off x="3876675" y="990600"/>
            <a:ext cx="0" cy="5534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D6EC305-77EC-D598-1458-768A19437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241" y="1500916"/>
            <a:ext cx="3229426" cy="1657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EEB085-A68C-8843-2D9C-8D3076739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357" y="3384588"/>
            <a:ext cx="2148817" cy="20332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32AB7C-627F-83D8-6FFA-DF7ABF25A9CF}"/>
              </a:ext>
            </a:extLst>
          </p:cNvPr>
          <p:cNvSpPr txBox="1"/>
          <p:nvPr/>
        </p:nvSpPr>
        <p:spPr>
          <a:xfrm>
            <a:off x="4204357" y="5660821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09F1D3-37E5-F212-574D-B7208CD01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607" y="5652725"/>
            <a:ext cx="704368" cy="27699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0A4474-6376-FBD1-AE72-22EEE5508A07}"/>
              </a:ext>
            </a:extLst>
          </p:cNvPr>
          <p:cNvCxnSpPr/>
          <p:nvPr/>
        </p:nvCxnSpPr>
        <p:spPr>
          <a:xfrm>
            <a:off x="7696200" y="1004887"/>
            <a:ext cx="0" cy="5534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A7221E7-C525-A040-EB51-92BBC1717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2618" y="1491389"/>
            <a:ext cx="4039164" cy="1676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7986D76-3023-E4D1-DF88-9CE4EC143C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2619" y="3429000"/>
            <a:ext cx="1733832" cy="20215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FFE585-882E-8213-A70D-FF59554EDE85}"/>
              </a:ext>
            </a:extLst>
          </p:cNvPr>
          <p:cNvSpPr txBox="1"/>
          <p:nvPr/>
        </p:nvSpPr>
        <p:spPr>
          <a:xfrm>
            <a:off x="7962618" y="567716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283F800-DA93-0E8D-986F-DF4A0937B0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596" y="5640009"/>
            <a:ext cx="971154" cy="385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21"/>
            <a:ext cx="1212874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What is the time, and space complexity of the following codes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F05ED-C737-1956-FF3F-6BD26C2B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569" y="1362784"/>
            <a:ext cx="3038899" cy="193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174D4-45D5-ED60-9E9A-E0D9D8208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569" y="3429000"/>
            <a:ext cx="1918795" cy="1933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6D486-7919-5CB4-B7E3-F0E99A44E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4971" y="5629022"/>
            <a:ext cx="909624" cy="300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C61B2-0EB7-AEAD-E782-F5AC0BC6783A}"/>
              </a:ext>
            </a:extLst>
          </p:cNvPr>
          <p:cNvSpPr txBox="1"/>
          <p:nvPr/>
        </p:nvSpPr>
        <p:spPr>
          <a:xfrm>
            <a:off x="500569" y="565272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AD3F2A-0C04-825D-3CFC-85207C5F1DA5}"/>
              </a:ext>
            </a:extLst>
          </p:cNvPr>
          <p:cNvCxnSpPr/>
          <p:nvPr/>
        </p:nvCxnSpPr>
        <p:spPr>
          <a:xfrm>
            <a:off x="3876675" y="990600"/>
            <a:ext cx="0" cy="5534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D6EC305-77EC-D598-1458-768A19437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6241" y="1730496"/>
            <a:ext cx="3229426" cy="1198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32AB7C-627F-83D8-6FFA-DF7ABF25A9CF}"/>
              </a:ext>
            </a:extLst>
          </p:cNvPr>
          <p:cNvSpPr txBox="1"/>
          <p:nvPr/>
        </p:nvSpPr>
        <p:spPr>
          <a:xfrm>
            <a:off x="4204357" y="5660821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09F1D3-37E5-F212-574D-B7208CD01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0607" y="5667651"/>
            <a:ext cx="704368" cy="2471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0A4474-6376-FBD1-AE72-22EEE5508A07}"/>
              </a:ext>
            </a:extLst>
          </p:cNvPr>
          <p:cNvCxnSpPr/>
          <p:nvPr/>
        </p:nvCxnSpPr>
        <p:spPr>
          <a:xfrm>
            <a:off x="7696200" y="1004887"/>
            <a:ext cx="0" cy="5534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A7221E7-C525-A040-EB51-92BBC1717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0239" y="1491389"/>
            <a:ext cx="4023922" cy="1676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FFE585-882E-8213-A70D-FF59554EDE85}"/>
              </a:ext>
            </a:extLst>
          </p:cNvPr>
          <p:cNvSpPr txBox="1"/>
          <p:nvPr/>
        </p:nvSpPr>
        <p:spPr>
          <a:xfrm>
            <a:off x="7962618" y="567716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283F800-DA93-0E8D-986F-DF4A0937B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9755" y="5640009"/>
            <a:ext cx="730836" cy="3854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C4AAC94-04DE-D0B1-1CE5-93626E294681}"/>
              </a:ext>
            </a:extLst>
          </p:cNvPr>
          <p:cNvGrpSpPr/>
          <p:nvPr/>
        </p:nvGrpSpPr>
        <p:grpSpPr>
          <a:xfrm>
            <a:off x="4204357" y="3384588"/>
            <a:ext cx="2148817" cy="2033289"/>
            <a:chOff x="4204357" y="3384588"/>
            <a:chExt cx="2148817" cy="203328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EEB085-A68C-8843-2D9C-8D3076739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4357" y="3384588"/>
              <a:ext cx="2148817" cy="20332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91A1B5-DE3E-A89D-08B4-04A3187FD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27129" y="4083003"/>
              <a:ext cx="1666956" cy="127984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3D899C-FFBD-66D9-E487-A5FBFC2BDB1E}"/>
              </a:ext>
            </a:extLst>
          </p:cNvPr>
          <p:cNvGrpSpPr/>
          <p:nvPr/>
        </p:nvGrpSpPr>
        <p:grpSpPr>
          <a:xfrm>
            <a:off x="7962619" y="3429000"/>
            <a:ext cx="1733832" cy="2021543"/>
            <a:chOff x="7962619" y="3429000"/>
            <a:chExt cx="1733832" cy="202154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7986D76-3023-E4D1-DF88-9CE4EC143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62619" y="3429000"/>
              <a:ext cx="1733832" cy="20215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AEAF0C-323D-BC04-54FB-B7185EA0A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28355" y="4174752"/>
              <a:ext cx="1315670" cy="1188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9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BAA38-B0F1-D25D-3614-06DC262B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FD15E-E8A6-32C1-DCA5-CBC5CBEF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38094-33EA-2528-3C27-D8E25313D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30000" contrast="25000"/>
                    </a14:imgEffect>
                  </a14:imgLayer>
                </a14:imgProps>
              </a:ext>
            </a:extLst>
          </a:blip>
          <a:srcRect l="5855"/>
          <a:stretch/>
        </p:blipFill>
        <p:spPr>
          <a:xfrm>
            <a:off x="3800475" y="1103820"/>
            <a:ext cx="3982040" cy="387721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4876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91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Georgia</vt:lpstr>
      <vt:lpstr>Office Theme</vt:lpstr>
      <vt:lpstr>Complexity</vt:lpstr>
      <vt:lpstr>Videos</vt:lpstr>
      <vt:lpstr>Articles</vt:lpstr>
      <vt:lpstr>What is the time, and space complexity of the following codes ?</vt:lpstr>
      <vt:lpstr>What is the time, and space complexity of the following codes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Riham Katout</dc:creator>
  <cp:lastModifiedBy>Riham Katout</cp:lastModifiedBy>
  <cp:revision>27</cp:revision>
  <dcterms:created xsi:type="dcterms:W3CDTF">2023-09-01T20:26:13Z</dcterms:created>
  <dcterms:modified xsi:type="dcterms:W3CDTF">2023-09-28T15:03:24Z</dcterms:modified>
</cp:coreProperties>
</file>