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9" r:id="rId7"/>
    <p:sldId id="270" r:id="rId8"/>
    <p:sldId id="264" r:id="rId9"/>
    <p:sldId id="261" r:id="rId10"/>
    <p:sldId id="265" r:id="rId11"/>
    <p:sldId id="263" r:id="rId12"/>
    <p:sldId id="266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88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6002-A65F-4E13-930A-B82F937129F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- drinks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What is competitive programming?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programming is a sport where contestants solve algorithmic problems within a time limit using a programming language of their choice. It tests problem-solving skills, knowledge of algorithms, and ability to write efficient code.</a:t>
            </a:r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Problem-Solving and Programming Skills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Technical Interview Preparation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Prizes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Enhances Your Thinking Ability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Unleashes the Ability to Write Better and Optimized Code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 fontScale="92500"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Programming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Greedy Algorithm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Backtracking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Manipulation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1A6BA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Competitive programming problems</a:t>
            </a:r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749</Words>
  <Application>Microsoft Office PowerPoint</Application>
  <PresentationFormat>Widescreen</PresentationFormat>
  <Paragraphs>165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Georgia</vt:lpstr>
      <vt:lpstr>Office Theme</vt:lpstr>
      <vt:lpstr>Basics of Competitive programming</vt:lpstr>
      <vt:lpstr>Introduction</vt:lpstr>
      <vt:lpstr>PowerPoint Presentation</vt:lpstr>
      <vt:lpstr>Competitive programming problems</vt:lpstr>
      <vt:lpstr>Set up your environment</vt:lpstr>
      <vt:lpstr>How to install IDE</vt:lpstr>
      <vt:lpstr>Basics of C++</vt:lpstr>
      <vt:lpstr>Start by watching these videos</vt:lpstr>
      <vt:lpstr>Build in C++ Data Types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24</cp:revision>
  <dcterms:created xsi:type="dcterms:W3CDTF">2023-09-01T20:26:13Z</dcterms:created>
  <dcterms:modified xsi:type="dcterms:W3CDTF">2023-09-03T23:30:22Z</dcterms:modified>
</cp:coreProperties>
</file>