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2" r:id="rId2"/>
    <p:sldId id="257" r:id="rId3"/>
    <p:sldId id="258" r:id="rId4"/>
    <p:sldId id="259" r:id="rId5"/>
    <p:sldId id="260" r:id="rId6"/>
    <p:sldId id="269" r:id="rId7"/>
    <p:sldId id="270" r:id="rId8"/>
    <p:sldId id="264" r:id="rId9"/>
    <p:sldId id="261" r:id="rId10"/>
    <p:sldId id="265" r:id="rId11"/>
    <p:sldId id="263" r:id="rId12"/>
    <p:sldId id="266" r:id="rId13"/>
    <p:sldId id="268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88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65F1B-B4D0-4D3E-B038-C839D32548C5}">
          <p14:sldIdLst/>
        </p14:section>
        <p14:section name="Introduction" id="{F5C0DCDC-E831-4C2D-A01B-66AC4AE60293}">
          <p14:sldIdLst>
            <p14:sldId id="262"/>
            <p14:sldId id="257"/>
            <p14:sldId id="258"/>
            <p14:sldId id="259"/>
            <p14:sldId id="260"/>
            <p14:sldId id="269"/>
          </p14:sldIdLst>
        </p14:section>
        <p14:section name="Basics of C++" id="{842DDE57-1F03-4BA7-8773-83B89C183570}">
          <p14:sldIdLst>
            <p14:sldId id="270"/>
            <p14:sldId id="264"/>
            <p14:sldId id="261"/>
            <p14:sldId id="265"/>
            <p14:sldId id="263"/>
            <p14:sldId id="266"/>
            <p14:sldId id="268"/>
            <p14:sldId id="267"/>
          </p14:sldIdLst>
        </p14:section>
        <p14:section name="Selection statements" id="{CC18872C-82AD-470B-AAE3-0E3E450F6F7B}">
          <p14:sldIdLst>
            <p14:sldId id="271"/>
            <p14:sldId id="272"/>
            <p14:sldId id="273"/>
          </p14:sldIdLst>
        </p14:section>
        <p14:section name="Loops" id="{FD112FCB-43AA-4BAE-BE58-575EB3F2C007}">
          <p14:sldIdLst>
            <p14:sldId id="274"/>
            <p14:sldId id="275"/>
            <p14:sldId id="276"/>
          </p14:sldIdLst>
        </p14:section>
        <p14:section name="Functions" id="{9C2F1F8C-17B4-4E31-8C4D-222751E2FFE2}">
          <p14:sldIdLst>
            <p14:sldId id="277"/>
            <p14:sldId id="278"/>
            <p14:sldId id="279"/>
            <p14:sldId id="280"/>
          </p14:sldIdLst>
        </p14:section>
        <p14:section name="Arrays" id="{430325AE-04AC-4257-92D0-01F09D3F2562}">
          <p14:sldIdLst>
            <p14:sldId id="282"/>
            <p14:sldId id="283"/>
            <p14:sldId id="284"/>
          </p14:sldIdLst>
        </p14:section>
        <p14:section name="Pointers" id="{95D6218F-D8F3-421D-9784-56A64220C99F}">
          <p14:sldIdLst>
            <p14:sldId id="285"/>
            <p14:sldId id="286"/>
          </p14:sldIdLst>
        </p14:section>
        <p14:section name="Structure" id="{A9CE45BD-AA8B-4977-A5AA-3302667D8ACA}">
          <p14:sldIdLst>
            <p14:sldId id="287"/>
            <p14:sldId id="289"/>
          </p14:sldIdLst>
        </p14:section>
        <p14:section name="String" id="{29D1B3FF-EDC0-4CDF-9AED-30B3812FD407}">
          <p14:sldIdLst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BYeNTwgbs&amp;list=PLCInYL3l2AajFAiw4s1U4QbGszcQ-rAb3&amp;index=6" TargetMode="External"/><Relationship Id="rId2" Type="http://schemas.openxmlformats.org/officeDocument/2006/relationships/hyperlink" Target="https://www.youtube.com/watch?v=0rYYaXlEiAY&amp;list=PLCInYL3l2AajFAiw4s1U4QbGszcQ-rAb3&amp;index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kl5iFCNNs4&amp;list=PLCInYL3l2AajFAiw4s1U4QbGszcQ-rAb3&amp;index=8" TargetMode="External"/><Relationship Id="rId4" Type="http://schemas.openxmlformats.org/officeDocument/2006/relationships/hyperlink" Target="https://www.youtube.com/watch?v=6XjgNR5Cw48&amp;list=PLCInYL3l2AajFAiw4s1U4QbGszcQ-rAb3&amp;index=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65166881260988" TargetMode="External"/><Relationship Id="rId2" Type="http://schemas.openxmlformats.org/officeDocument/2006/relationships/hyperlink" Target="https://www.facebook.com/groups/palestine.c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z9HS_Fx4k" TargetMode="External"/><Relationship Id="rId7" Type="http://schemas.openxmlformats.org/officeDocument/2006/relationships/hyperlink" Target="https://www.youtube.com/watch?v=YE3tRo_6C_o" TargetMode="External"/><Relationship Id="rId2" Type="http://schemas.openxmlformats.org/officeDocument/2006/relationships/hyperlink" Target="https://www.hackerrank.com/dashboard?h_r=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" TargetMode="External"/><Relationship Id="rId5" Type="http://schemas.openxmlformats.org/officeDocument/2006/relationships/hyperlink" Target="https://www.youtube.com/watch?v=60kwpmJt-bc" TargetMode="External"/><Relationship Id="rId4" Type="http://schemas.openxmlformats.org/officeDocument/2006/relationships/hyperlink" Target="https://codeforce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cpp-input-and-output/problem?isFullScreen=true" TargetMode="External"/><Relationship Id="rId2" Type="http://schemas.openxmlformats.org/officeDocument/2006/relationships/hyperlink" Target="https://www.hackerrank.com/challenges/cpp-hello-world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0/B" TargetMode="External"/><Relationship Id="rId5" Type="http://schemas.openxmlformats.org/officeDocument/2006/relationships/hyperlink" Target="https://codeforces.com/problemset/problem/50/A" TargetMode="External"/><Relationship Id="rId4" Type="http://schemas.openxmlformats.org/officeDocument/2006/relationships/hyperlink" Target="https://www.hackerrank.com/challenges/c-tutorial-basic-data-types/problem?isFullScreen=tru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v2H_-nlU&amp;list=PLCInYL3l2AajFAiw4s1U4QbGszcQ-rAb3&amp;index=10" TargetMode="External"/><Relationship Id="rId2" Type="http://schemas.openxmlformats.org/officeDocument/2006/relationships/hyperlink" Target="https://www.youtube.com/watch?v=F56Bo4I0GhA&amp;list=PLCInYL3l2AajFAiw4s1U4QbGszcQ-rAb3&amp;index=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MTeqw7gZf0&amp;list=PLCInYL3l2AajFAiw4s1U4QbGszcQ-rAb3&amp;index=1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318/A" TargetMode="External"/><Relationship Id="rId3" Type="http://schemas.openxmlformats.org/officeDocument/2006/relationships/hyperlink" Target="https://codeforces.com/problemset/problem/4/A" TargetMode="External"/><Relationship Id="rId7" Type="http://schemas.openxmlformats.org/officeDocument/2006/relationships/hyperlink" Target="https://codeforces.com/problemset/problem/466/A" TargetMode="External"/><Relationship Id="rId2" Type="http://schemas.openxmlformats.org/officeDocument/2006/relationships/hyperlink" Target="https://www.hackerrank.com/challenges/c-tutorial-conditional-if-else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/A" TargetMode="External"/><Relationship Id="rId5" Type="http://schemas.openxmlformats.org/officeDocument/2006/relationships/hyperlink" Target="https://codeforces.com/problemset/problem/122/A" TargetMode="External"/><Relationship Id="rId4" Type="http://schemas.openxmlformats.org/officeDocument/2006/relationships/hyperlink" Target="https://codeforces.com/problemset/problem/546/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pgpGuXIZk&amp;list=PLCInYL3l2AajFAiw4s1U4QbGszcQ-rAb3&amp;index=13" TargetMode="External"/><Relationship Id="rId7" Type="http://schemas.openxmlformats.org/officeDocument/2006/relationships/hyperlink" Target="https://www.youtube.com/watch?v=ow0-FArRzGE&amp;list=PLCInYL3l2AajFAiw4s1U4QbGszcQ-rAb3&amp;index=17" TargetMode="External"/><Relationship Id="rId2" Type="http://schemas.openxmlformats.org/officeDocument/2006/relationships/hyperlink" Target="https://www.youtube.com/watch?v=YjiSuzc2pAM&amp;list=PLCInYL3l2AajFAiw4s1U4QbGszcQ-rAb3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rzHVVJB17U&amp;list=PLCInYL3l2AajFAiw4s1U4QbGszcQ-rAb3&amp;index=16" TargetMode="External"/><Relationship Id="rId5" Type="http://schemas.openxmlformats.org/officeDocument/2006/relationships/hyperlink" Target="https://www.youtube.com/watch?v=uFI22C5DFnU&amp;list=PLCInYL3l2AajFAiw4s1U4QbGszcQ-rAb3&amp;index=15" TargetMode="External"/><Relationship Id="rId4" Type="http://schemas.openxmlformats.org/officeDocument/2006/relationships/hyperlink" Target="https://www.youtube.com/watch?v=z6RiKl9-eao&amp;list=PLCInYL3l2AajFAiw4s1U4QbGszcQ-rAb3&amp;index=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977/A" TargetMode="External"/><Relationship Id="rId13" Type="http://schemas.openxmlformats.org/officeDocument/2006/relationships/hyperlink" Target="https://codeforces.com/problemset/problem/1790/A" TargetMode="External"/><Relationship Id="rId3" Type="http://schemas.openxmlformats.org/officeDocument/2006/relationships/hyperlink" Target="https://codeforces.com/problemset/problem/1351/A" TargetMode="External"/><Relationship Id="rId7" Type="http://schemas.openxmlformats.org/officeDocument/2006/relationships/hyperlink" Target="https://codeforces.com/problemset/problem/791/A" TargetMode="External"/><Relationship Id="rId12" Type="http://schemas.openxmlformats.org/officeDocument/2006/relationships/hyperlink" Target="https://atcoder.jp/contests/abc275/tasks/abc275_a" TargetMode="External"/><Relationship Id="rId2" Type="http://schemas.openxmlformats.org/officeDocument/2006/relationships/hyperlink" Target="https://www.hackerrank.com/challenges/c-tutorial-for-loop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contest/677/problem/A" TargetMode="External"/><Relationship Id="rId11" Type="http://schemas.openxmlformats.org/officeDocument/2006/relationships/hyperlink" Target="https://codeforces.com/problemset/problem/1777/A" TargetMode="External"/><Relationship Id="rId5" Type="http://schemas.openxmlformats.org/officeDocument/2006/relationships/hyperlink" Target="https://codeforces.com/problemset/problem/705/A" TargetMode="External"/><Relationship Id="rId10" Type="http://schemas.openxmlformats.org/officeDocument/2006/relationships/hyperlink" Target="https://codeforces.com/problemset/problem/158/B" TargetMode="External"/><Relationship Id="rId4" Type="http://schemas.openxmlformats.org/officeDocument/2006/relationships/hyperlink" Target="https://codeforces.com/problemset/problem/69/A" TargetMode="External"/><Relationship Id="rId9" Type="http://schemas.openxmlformats.org/officeDocument/2006/relationships/hyperlink" Target="https://codeforces.com/problemset/problem/580/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8v5dv7LNJU&amp;list=PLCInYL3l2AajFAiw4s1U4QbGszcQ-rAb3&amp;index=24" TargetMode="External"/><Relationship Id="rId3" Type="http://schemas.openxmlformats.org/officeDocument/2006/relationships/hyperlink" Target="https://www.youtube.com/watch?v=pRVrMNd694I&amp;list=PLCInYL3l2AajFAiw4s1U4QbGszcQ-rAb3&amp;index=19" TargetMode="External"/><Relationship Id="rId7" Type="http://schemas.openxmlformats.org/officeDocument/2006/relationships/hyperlink" Target="https://www.youtube.com/watch?v=MMY077l9awA&amp;list=PLCInYL3l2AajFAiw4s1U4QbGszcQ-rAb3&amp;index=23" TargetMode="External"/><Relationship Id="rId2" Type="http://schemas.openxmlformats.org/officeDocument/2006/relationships/hyperlink" Target="https://www.youtube.com/watch?v=9CeQHw1J2Xs&amp;list=PLCInYL3l2AajFAiw4s1U4QbGszcQ-rAb3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t_LkJ04d7k&amp;list=PLCInYL3l2AajFAiw4s1U4QbGszcQ-rAb3&amp;index=22" TargetMode="External"/><Relationship Id="rId5" Type="http://schemas.openxmlformats.org/officeDocument/2006/relationships/hyperlink" Target="https://www.youtube.com/watch?v=Noi-WtvDKSo&amp;list=PLCInYL3l2AajFAiw4s1U4QbGszcQ-rAb3&amp;index=21" TargetMode="External"/><Relationship Id="rId4" Type="http://schemas.openxmlformats.org/officeDocument/2006/relationships/hyperlink" Target="https://www.youtube.com/watch?v=QjKUXcig4is&amp;list=PLCInYL3l2AajFAiw4s1U4QbGszcQ-rAb3&amp;index=20" TargetMode="External"/><Relationship Id="rId9" Type="http://schemas.openxmlformats.org/officeDocument/2006/relationships/hyperlink" Target="https://www.youtube.com/watch?v=7p78-PgRfU4&amp;list=PLCInYL3l2AajFAiw4s1U4QbGszcQ-rAb3&amp;index=2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1792/B" TargetMode="External"/><Relationship Id="rId3" Type="http://schemas.openxmlformats.org/officeDocument/2006/relationships/hyperlink" Target="https://codeforces.com/contest/1244/problem/A" TargetMode="External"/><Relationship Id="rId7" Type="http://schemas.openxmlformats.org/officeDocument/2006/relationships/hyperlink" Target="https://atcoder.jp/contests/abc273/tasks/abc273_a" TargetMode="External"/><Relationship Id="rId2" Type="http://schemas.openxmlformats.org/officeDocument/2006/relationships/hyperlink" Target="https://atcoder.jp/contests/abc283/tasks/abc283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822/A" TargetMode="External"/><Relationship Id="rId5" Type="http://schemas.openxmlformats.org/officeDocument/2006/relationships/hyperlink" Target="https://codeforces.com/problemset/problem/476/A" TargetMode="External"/><Relationship Id="rId4" Type="http://schemas.openxmlformats.org/officeDocument/2006/relationships/hyperlink" Target="https://codeforces.com/problemset/problem/1766/A" TargetMode="External"/><Relationship Id="rId9" Type="http://schemas.openxmlformats.org/officeDocument/2006/relationships/hyperlink" Target="https://codeforces.com/problemset/problem/1850/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4gle-Juk&amp;list=PLCInYL3l2AajFAiw4s1U4QbGszcQ-rAb3&amp;index=31" TargetMode="External"/><Relationship Id="rId2" Type="http://schemas.openxmlformats.org/officeDocument/2006/relationships/hyperlink" Target="https://www.youtube.com/watch?v=eEdRb_7nD08&amp;list=PLCInYL3l2AajFAiw4s1U4QbGszcQ-rAb3&amp;index=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mU8_LvroSI&amp;list=PLCInYL3l2AajFAiw4s1U4QbGszcQ-rAb3&amp;index=34" TargetMode="External"/><Relationship Id="rId5" Type="http://schemas.openxmlformats.org/officeDocument/2006/relationships/hyperlink" Target="https://www.youtube.com/watch?v=vIRZCZyx2hA&amp;list=PLCInYL3l2AajFAiw4s1U4QbGszcQ-rAb3&amp;index=33" TargetMode="External"/><Relationship Id="rId4" Type="http://schemas.openxmlformats.org/officeDocument/2006/relationships/hyperlink" Target="https://www.youtube.com/watch?v=t3tOvocy9xw&amp;list=PLCInYL3l2AajFAiw4s1U4QbGszcQ-rAb3&amp;index=3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variable-sized-arrays/problem?isFullScreen=true" TargetMode="External"/><Relationship Id="rId7" Type="http://schemas.openxmlformats.org/officeDocument/2006/relationships/hyperlink" Target="https://codeforces.com/problemset/problem/263/A" TargetMode="External"/><Relationship Id="rId2" Type="http://schemas.openxmlformats.org/officeDocument/2006/relationships/hyperlink" Target="https://www.hackerrank.com/challenges/arrays-introduction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284/tasks/abc284_a" TargetMode="External"/><Relationship Id="rId5" Type="http://schemas.openxmlformats.org/officeDocument/2006/relationships/hyperlink" Target="https://atcoder.jp/contests/abc278/tasks/abc278_a" TargetMode="External"/><Relationship Id="rId4" Type="http://schemas.openxmlformats.org/officeDocument/2006/relationships/hyperlink" Target="https://codeforces.com/problemset/problem/337/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SjFL607QA&amp;list=PLCInYL3l2AajFAiw4s1U4QbGszcQ-rAb3&amp;index=36" TargetMode="External"/><Relationship Id="rId2" Type="http://schemas.openxmlformats.org/officeDocument/2006/relationships/hyperlink" Target="https://www.youtube.com/watch?v=f7I4cnJ5KJo&amp;list=PLCInYL3l2AajFAiw4s1U4QbGszcQ-rAb3&amp;index=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B0Tz3ITjY&amp;list=PLCInYL3l2AajFAiw4s1U4QbGszcQ-rAb3&amp;index=3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B-Ey3tEqY&amp;list=PLCInYL3l2AajFAiw4s1U4QbGszcQ-rAb3&amp;index=3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library-function/cctype/tolower" TargetMode="External"/><Relationship Id="rId13" Type="http://schemas.openxmlformats.org/officeDocument/2006/relationships/hyperlink" Target="https://codeforces.com/problemset/problem/141/A" TargetMode="External"/><Relationship Id="rId3" Type="http://schemas.openxmlformats.org/officeDocument/2006/relationships/hyperlink" Target="https://codeforces.com/problemset/problem/785/A" TargetMode="External"/><Relationship Id="rId7" Type="http://schemas.openxmlformats.org/officeDocument/2006/relationships/hyperlink" Target="https://codeforces.com/problemset/problem/118/A" TargetMode="External"/><Relationship Id="rId12" Type="http://schemas.openxmlformats.org/officeDocument/2006/relationships/hyperlink" Target="https://codeforces.com/problemset/problem/41/A" TargetMode="External"/><Relationship Id="rId2" Type="http://schemas.openxmlformats.org/officeDocument/2006/relationships/hyperlink" Target="https://atcoder.jp/contests/abc279/tasks/abc279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8/A" TargetMode="External"/><Relationship Id="rId11" Type="http://schemas.openxmlformats.org/officeDocument/2006/relationships/hyperlink" Target="https://codeforces.com/problemset/problem/58/A" TargetMode="External"/><Relationship Id="rId5" Type="http://schemas.openxmlformats.org/officeDocument/2006/relationships/hyperlink" Target="https://codeforces.com/problemset/problem/266/B" TargetMode="External"/><Relationship Id="rId10" Type="http://schemas.openxmlformats.org/officeDocument/2006/relationships/hyperlink" Target="https://codeforces.com/problemset/problem/96/A" TargetMode="External"/><Relationship Id="rId4" Type="http://schemas.openxmlformats.org/officeDocument/2006/relationships/hyperlink" Target="https://codeforces.com/problemset/problem/71/A" TargetMode="External"/><Relationship Id="rId9" Type="http://schemas.openxmlformats.org/officeDocument/2006/relationships/hyperlink" Target="https://codeforces.com/problemset/problem/236/A" TargetMode="External"/><Relationship Id="rId14" Type="http://schemas.openxmlformats.org/officeDocument/2006/relationships/hyperlink" Target="https://codeforces.com/problemset/problem/443/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E7p-he4fA" TargetMode="External"/><Relationship Id="rId2" Type="http://schemas.openxmlformats.org/officeDocument/2006/relationships/hyperlink" Target="https://www.youtube.com/watch?v=oG62eWTI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NhsWepfOM&amp;t=104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R1nYM4aw&amp;list=PLCInYL3l2AajFAiw4s1U4QbGszcQ-rAb3&amp;index=2" TargetMode="External"/><Relationship Id="rId2" Type="http://schemas.openxmlformats.org/officeDocument/2006/relationships/hyperlink" Target="https://www.youtube.com/watch?v=z1FdInL8sjg&amp;list=PLCInYL3l2AajFAiw4s1U4QbGszcQ-rAb3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jOHTuOIqo&amp;list=PLCInYL3l2AajFAiw4s1U4QbGszcQ-rAb3&amp;index=4" TargetMode="External"/><Relationship Id="rId4" Type="http://schemas.openxmlformats.org/officeDocument/2006/relationships/hyperlink" Target="https://www.youtube.com/watch?v=pw7rTydaSYs&amp;list=PLCInYL3l2AajFAiw4s1U4QbGszcQ-rAb3&amp;index=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Priorities and calculations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Arithmetic &amp; casting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 &amp; postfix compound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scope (local vs. global)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F76DBC-CDA3-6905-D86B-F3629E1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40932-65C2-33D7-0F5F-2AF43E6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Priorities &amp; Calculations</a:t>
            </a:r>
          </a:p>
        </p:txBody>
      </p:sp>
      <p:pic>
        <p:nvPicPr>
          <p:cNvPr id="2050" name="Picture 2" descr="C++. Priority table for C++ operations | BestProg">
            <a:extLst>
              <a:ext uri="{FF2B5EF4-FFF2-40B4-BE49-F238E27FC236}">
                <a16:creationId xmlns:a16="http://schemas.microsoft.com/office/drawing/2014/main" id="{640332F8-EEF8-A54B-1BBC-6994E865E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8" y="1043961"/>
            <a:ext cx="8611403" cy="5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B7EB5-7384-23E2-3895-0B77C32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8912"/>
            <a:ext cx="2743200" cy="365125"/>
          </a:xfrm>
        </p:spPr>
        <p:txBody>
          <a:bodyPr/>
          <a:lstStyle/>
          <a:p>
            <a:r>
              <a:rPr lang="en-US" dirty="0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DD250-BAD4-A14E-9086-0F26A9F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Solve problems is the best way to practice </a:t>
            </a:r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DF3D9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may be hard at the beginning, it’s OK you won’t die ^_^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Remember it’s a new thing so the normal situation is being difficult but you can ask for help in our communities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Palestinian community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Najah National University Community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876950-4FB1-E576-62D0-08E2BCF3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BE0-76E1-ECC6-A7A3-CB9E6DE4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We’ll solve problems on the following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87"/>
            <a:ext cx="10515600" cy="1860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 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 (at 2:40 min)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en-US" sz="2400" dirty="0">
                <a:solidFill>
                  <a:srgbClr val="0070C0"/>
                </a:solidFill>
              </a:rPr>
              <a:t> 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Atcoder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	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7"/>
              </a:rPr>
              <a:t>ow to register and use it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41FB27-1DD7-2477-77B9-32DDBF0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22AF-0A46-34DB-BFC5-115DD6E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Basic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 - say Hello, World!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- print sum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 - Data types example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5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 - domino piling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6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 - drinks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0AA8C2-9AA1-71A5-5CC8-EB9A504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4BD6-AE73-64E3-D023-B25E7A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if statement, switch statement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B9AC0D-7C48-2AB6-9581-E0DB305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C6336-5463-BEF5-5249-DF1FF3B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B276BB-D9C5-4E59-4FC4-5C95D3C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EF6B-1460-30E8-BB25-46322BFC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 numCol="1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Conditional statements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– watermelon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Soldier and Bananas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 Lucky division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Theatre square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Cheap travel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Even odds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7398C4-5433-815B-534A-5548BEB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79CF-F08E-4718-EFF0-69E358C0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for, while, do-while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EABB4-5BF4-5795-5B94-2118C653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C1B45-F0C7-E2AE-3147-C5610DD4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While, do-while loops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Examples of loop, break, continue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Nested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Draw shapes (triangle)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Draw shapes (square &amp; some letters)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91539D-E5FC-AB9E-B7D4-8BB4C04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E99A-737C-34A6-0C19-5F988815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F3D92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What is competitive programming?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6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Competitive programming is a sport where contestants solve algorithmic problems within a time limit using a programming language of their choice. It tests problem-solving skills, knowledge of algorithms, and ability to write efficient code.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982641-F270-2E0E-A92E-6080568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1D128-A8FE-C8EA-8F24-7C83B06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Loops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43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A+B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Young physicist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– Hulk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Vanya and fence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Bear and big brother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Wrong subtraction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Kefa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and first steps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Taxi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Good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Find Takahashi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The day of Pi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14910A-945A-DF8A-F8A4-A5974EF3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C409-1037-B45D-3D80-F16BA47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9D41F-7AF7-4E98-309E-C9613A2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0281-40B0-D31D-5A07-73676E5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Built in functions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Random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Call by reference vs. call by value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Recursion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Recursion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Default arguments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63EE9D-4F24-5A9C-A424-59F4112D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8AAC-339A-5018-CC7E-9304D76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389732"/>
            <a:ext cx="3257550" cy="132556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Frequently used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14266"/>
            <a:ext cx="5962649" cy="829468"/>
          </a:xfrm>
        </p:spPr>
        <p:txBody>
          <a:bodyPr numCol="2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#include &lt;math&gt; functions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928D-E4CB-A4EA-957C-FAE7E91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6" y="0"/>
            <a:ext cx="7660934" cy="68580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64CB62-4D8A-87A9-3DBF-BCF3D9F2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1D2FA2-E522-A81F-22DE-C52F626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Functions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5060950"/>
          </a:xfrm>
        </p:spPr>
        <p:txBody>
          <a:bodyPr numCol="1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– Power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Pens and pencils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**ceil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Extremely round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log10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Dreamoon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and stairs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6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– Factorial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recursion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A recursive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Stand-up Comedian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sz="1600" kern="12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* try to use min, max functions in &lt;algorithm&gt; library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Cardboard for Pictures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 sqrt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0BC77B-5E05-1784-048A-EE0A526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C7D27-AB41-00E2-0E23-3B68C60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1D &amp; 2D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F0966-8505-7757-51B5-CE72E5D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1A0BF-03F6-C089-3899-AD0AE73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1D array - 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1D array - 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1D array - part 3 - passing array to function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1D array - part 4 - array of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charachters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2D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C2BB5C-DE8B-4812-CF0E-EC8E7F7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F5846-7ADD-9FB1-2ADE-CF8C7BC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Arrays introduction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Variable sized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– Puzzles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**search for sort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Shift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Sequence of strings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use reverse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Beautiful matrix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5A2D17-4AFB-FDEF-A741-0579B62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4A4A-F050-548B-B387-5E7656A6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6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709C1-1B10-F896-B46C-8A441B3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12668D-A2B7-9FA9-88BF-4466097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F7B81F-B530-57EB-39E5-8BCB29E0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E6E7-9BB2-A484-BED7-39D08A08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070"/>
            <a:ext cx="10515600" cy="58432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It’s benefits: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Problem-Solving and Programming Skills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Technical Interview Preparation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Prizes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Enhances Your Thinking Ability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Unleashes the Ability to Write Better and Optimized Code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510D7-01A3-E92F-708B-12458BF3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AE2ACE-22CC-6BD2-7EAB-B7E910F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A9F96-AA80-9F43-5836-7CA4F92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3432C-C55D-577B-A676-42FD9CCC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Data Structure - Struct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20FD7-7264-3439-95D3-B526FC0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4FA07-2F17-9A58-008B-9126337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5330D-9FE7-F23A-E31F-51C26698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ACE45-74C5-6B29-1100-7057EAE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6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String introduction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F8E669-21BC-109D-5E34-B69B518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7853-8B5A-785B-6015-CF9B637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6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120256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6FED-81D3-6616-563F-6DE4359E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32890"/>
            <a:ext cx="6373114" cy="6592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D872A-98B3-C928-0B81-4D2887BC53E7}"/>
              </a:ext>
            </a:extLst>
          </p:cNvPr>
          <p:cNvSpPr txBox="1">
            <a:spLocks/>
          </p:cNvSpPr>
          <p:nvPr/>
        </p:nvSpPr>
        <p:spPr>
          <a:xfrm>
            <a:off x="191219" y="2597169"/>
            <a:ext cx="4924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is the most commonly used functions in &lt;string&gt; library.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752527-59D1-92E1-C2AB-DE2BB859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EB3434-99FC-6E6F-1D87-2A7A364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0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wwwvvvvvv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Anton and Polyhedrons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Way Too Long Words</a:t>
            </a:r>
            <a:r>
              <a:rPr lang="ar-SA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Queue at the School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Dubstep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 -  String Task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function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Boy or Girl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**frequency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Football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Chat room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Translation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Amusing Joke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- Anton and Letters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42E4E3-65C6-CC06-21D8-9F52694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FF7EC-29C3-C9CB-61F4-E4716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1"/>
            <a:ext cx="10515600" cy="5084135"/>
          </a:xfrm>
        </p:spPr>
        <p:txBody>
          <a:bodyPr numCol="2">
            <a:normAutofit fontScale="92500"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Sorting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Programming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Greedy Algorithm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Backtracking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Manipulation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1A6BA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CA4D-8BDF-CE3F-C909-3E0E775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Competitive programming problems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4292D6-1CEE-B1E4-0C38-12232AB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0264B-401F-9788-0953-3627AC5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Choose a suitable language, C++ is recommended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Install a good IDE (visual studio, visual code, code blocks are good)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 required libraries and extensions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Enjoy your cup of tea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EBCD87-206F-0655-FF71-3FBF9CD0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3D0D-6C02-E745-7333-4025F508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7E7-B9CA-A56D-E1B0-4FCE7F3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How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DD1-F1DB-ADD7-2DE7-2EEA3AD3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for C++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codeblocks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691E15-4064-2EA3-DB72-CA333CA4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DBFB9-7C33-8CDC-D81B-162AC0C7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C++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6BDD5-4D2E-6317-20A1-E8D9C3E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F9DE97-CA48-9089-41BF-216F2A9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Start by watching these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ntroduction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irst project in C++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sequence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 vs data type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Build in C++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FA1F16-60B2-D2D9-2AF1-08BC8A7584C5}"/>
              </a:ext>
            </a:extLst>
          </p:cNvPr>
          <p:cNvGrpSpPr/>
          <p:nvPr/>
        </p:nvGrpSpPr>
        <p:grpSpPr>
          <a:xfrm>
            <a:off x="3825551" y="157923"/>
            <a:ext cx="7528249" cy="6542154"/>
            <a:chOff x="4422710" y="149830"/>
            <a:chExt cx="7528249" cy="65421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85D289-444E-4606-E5D9-7C43C4B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710" y="149830"/>
              <a:ext cx="7528249" cy="65421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FCEAA-206C-9011-30DF-ADE814B33B15}"/>
                </a:ext>
              </a:extLst>
            </p:cNvPr>
            <p:cNvSpPr/>
            <p:nvPr/>
          </p:nvSpPr>
          <p:spPr>
            <a:xfrm>
              <a:off x="4450702" y="1710897"/>
              <a:ext cx="7455159" cy="593764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AC646-428E-80F1-88D8-277459B8600A}"/>
                </a:ext>
              </a:extLst>
            </p:cNvPr>
            <p:cNvSpPr/>
            <p:nvPr/>
          </p:nvSpPr>
          <p:spPr>
            <a:xfrm>
              <a:off x="4450702" y="3290626"/>
              <a:ext cx="7455159" cy="385635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4924-DCB8-094E-27DE-D1F325CB6C59}"/>
                </a:ext>
              </a:extLst>
            </p:cNvPr>
            <p:cNvSpPr/>
            <p:nvPr/>
          </p:nvSpPr>
          <p:spPr>
            <a:xfrm>
              <a:off x="4450702" y="4652893"/>
              <a:ext cx="7455159" cy="1617277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954</Words>
  <Application>Microsoft Office PowerPoint</Application>
  <PresentationFormat>Widescreen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Georgia</vt:lpstr>
      <vt:lpstr>Office Theme</vt:lpstr>
      <vt:lpstr>Basics of Competitive programming</vt:lpstr>
      <vt:lpstr>Introduction</vt:lpstr>
      <vt:lpstr>PowerPoint Presentation</vt:lpstr>
      <vt:lpstr>Competitive programming problems</vt:lpstr>
      <vt:lpstr>Set up your environment</vt:lpstr>
      <vt:lpstr>How to install IDE</vt:lpstr>
      <vt:lpstr>Basics of C++</vt:lpstr>
      <vt:lpstr>Start by watching these videos</vt:lpstr>
      <vt:lpstr>Build in C++ Data Types</vt:lpstr>
      <vt:lpstr>Videos to watch</vt:lpstr>
      <vt:lpstr>Priorities &amp; Calculations</vt:lpstr>
      <vt:lpstr>Solve problems is the best way to practice </vt:lpstr>
      <vt:lpstr>We’ll solve problems on the following sites</vt:lpstr>
      <vt:lpstr>Basic problems</vt:lpstr>
      <vt:lpstr>Selection statements</vt:lpstr>
      <vt:lpstr>Selection statements videos </vt:lpstr>
      <vt:lpstr>Selection statements problems</vt:lpstr>
      <vt:lpstr>Loops</vt:lpstr>
      <vt:lpstr>Loops videos </vt:lpstr>
      <vt:lpstr>Loops problems</vt:lpstr>
      <vt:lpstr>Functions</vt:lpstr>
      <vt:lpstr>Functions videos </vt:lpstr>
      <vt:lpstr>Frequently used built in functions</vt:lpstr>
      <vt:lpstr>Functions problems</vt:lpstr>
      <vt:lpstr>Arrays</vt:lpstr>
      <vt:lpstr>Arrays videos </vt:lpstr>
      <vt:lpstr>Array problems</vt:lpstr>
      <vt:lpstr>Pointers</vt:lpstr>
      <vt:lpstr>Pointers videos </vt:lpstr>
      <vt:lpstr>Structure</vt:lpstr>
      <vt:lpstr>Structure video </vt:lpstr>
      <vt:lpstr>String</vt:lpstr>
      <vt:lpstr>String video</vt:lpstr>
      <vt:lpstr>String Functions</vt:lpstr>
      <vt:lpstr>String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25</cp:revision>
  <dcterms:created xsi:type="dcterms:W3CDTF">2023-09-01T20:26:13Z</dcterms:created>
  <dcterms:modified xsi:type="dcterms:W3CDTF">2023-09-14T13:19:50Z</dcterms:modified>
</cp:coreProperties>
</file>